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3" r:id="rId4"/>
  </p:sldMasterIdLst>
  <p:notesMasterIdLst>
    <p:notesMasterId r:id="rId12"/>
  </p:notesMasterIdLst>
  <p:handoutMasterIdLst>
    <p:handoutMasterId r:id="rId13"/>
  </p:handoutMasterIdLst>
  <p:sldIdLst>
    <p:sldId id="2147479754" r:id="rId5"/>
    <p:sldId id="315" r:id="rId6"/>
    <p:sldId id="2147483643" r:id="rId7"/>
    <p:sldId id="2147483644" r:id="rId8"/>
    <p:sldId id="2147483645" r:id="rId9"/>
    <p:sldId id="2147483646" r:id="rId10"/>
    <p:sldId id="2147483647" r:id="rId1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B4500B-A1C6-8320-0D9B-3B255657DE1E}" name="Hannula Jani" initials="HJ" userId="S::jani.hannula@vantaa.fi::e24734ae-c476-43a4-b4f7-ebe73d59aeac" providerId="AD"/>
  <p188:author id="{D1038315-8A11-C8CA-8704-6792BC5E530A}" name="Kaskentaus Pepita" initials="PK" userId="S::pepita.kaskentaus@vantaa.fi::3ffeb439-c96d-49b8-affe-46bc85b7b0c9" providerId="AD"/>
  <p188:author id="{403A8B46-86B1-6282-5103-FA987616D896}" name="Paukku Kirsi" initials="PK" userId="S::kirsi.paukku@vantaa.fi::d9a4dfd6-2cde-4e36-8de8-3d7381caaf8a" providerId="AD"/>
  <p188:author id="{D7607A74-0014-96A9-BD5F-5C54D543B8C1}" name="Haarala Hannu" initials="HH" userId="S::hannu.haarala@vantaa.fi::f31f54f0-704d-4b07-af9e-814dfd84d551" providerId="AD"/>
  <p188:author id="{C34F989C-B4AD-BDB4-54B4-F39C3FE31CBB}" name="Ollila Satu" initials="OS" userId="S::satu.ollila@vantaa.fi::27d8f5dc-411f-4981-a056-accb496c793d" providerId="AD"/>
  <p188:author id="{ECB906A4-95AC-E56B-BD22-2A2E7934C4C5}" name="Korko Niina" initials="NK" userId="S::niina.korko@vantaa.fi::1af7973a-4882-406c-a1cb-b0326f6cb270" providerId="AD"/>
  <p188:author id="{AD7B95D2-46BA-3208-35E1-6D63FA4B719B}" name="Savela Emma" initials="ES" userId="S::emma.savela@vantaa.fi::53f31f14-c95b-473d-9aaa-243d6d3134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6"/>
    <a:srgbClr val="0042A5"/>
    <a:srgbClr val="84CCF8"/>
    <a:srgbClr val="3C8FDE"/>
    <a:srgbClr val="54A1EA"/>
    <a:srgbClr val="AADAF8"/>
    <a:srgbClr val="75787B"/>
    <a:srgbClr val="000000"/>
    <a:srgbClr val="C2A6E3"/>
    <a:srgbClr val="753B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19A73-BA7A-3845-73FC-1AAFB7882464}" v="13" dt="2026-06-11T06:23:42.767"/>
  </p1510:revLst>
</p1510:revInfo>
</file>

<file path=ppt/tableStyles.xml><?xml version="1.0" encoding="utf-8"?>
<a:tblStyleLst xmlns:a="http://schemas.openxmlformats.org/drawingml/2006/main" def="{21E4AEA4-8DFA-4A89-87EB-49C32662AFE0}">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ulainen Lotte" userId="564ccfa0-0471-4f08-9559-92fa713099f7" providerId="ADAL" clId="{FF47687B-0AC0-4429-BE7C-901EDA0C2A13}"/>
    <pc:docChg chg="delSld">
      <pc:chgData name="Koivulainen Lotte" userId="564ccfa0-0471-4f08-9559-92fa713099f7" providerId="ADAL" clId="{FF47687B-0AC0-4429-BE7C-901EDA0C2A13}" dt="2026-06-11T05:03:09.524" v="0" actId="2696"/>
      <pc:docMkLst>
        <pc:docMk/>
      </pc:docMkLst>
      <pc:sldChg chg="del">
        <pc:chgData name="Koivulainen Lotte" userId="564ccfa0-0471-4f08-9559-92fa713099f7" providerId="ADAL" clId="{FF47687B-0AC0-4429-BE7C-901EDA0C2A13}" dt="2026-06-11T05:03:09.524" v="0" actId="2696"/>
        <pc:sldMkLst>
          <pc:docMk/>
          <pc:sldMk cId="2805850552" sldId="266"/>
        </pc:sldMkLst>
      </pc:sldChg>
      <pc:sldChg chg="del">
        <pc:chgData name="Koivulainen Lotte" userId="564ccfa0-0471-4f08-9559-92fa713099f7" providerId="ADAL" clId="{FF47687B-0AC0-4429-BE7C-901EDA0C2A13}" dt="2026-06-11T05:03:09.524" v="0" actId="2696"/>
        <pc:sldMkLst>
          <pc:docMk/>
          <pc:sldMk cId="144071982" sldId="334"/>
        </pc:sldMkLst>
      </pc:sldChg>
      <pc:sldChg chg="del">
        <pc:chgData name="Koivulainen Lotte" userId="564ccfa0-0471-4f08-9559-92fa713099f7" providerId="ADAL" clId="{FF47687B-0AC0-4429-BE7C-901EDA0C2A13}" dt="2026-06-11T05:03:09.524" v="0" actId="2696"/>
        <pc:sldMkLst>
          <pc:docMk/>
          <pc:sldMk cId="2979675231" sldId="2147473824"/>
        </pc:sldMkLst>
      </pc:sldChg>
      <pc:sldChg chg="del">
        <pc:chgData name="Koivulainen Lotte" userId="564ccfa0-0471-4f08-9559-92fa713099f7" providerId="ADAL" clId="{FF47687B-0AC0-4429-BE7C-901EDA0C2A13}" dt="2026-06-11T05:03:09.524" v="0" actId="2696"/>
        <pc:sldMkLst>
          <pc:docMk/>
          <pc:sldMk cId="671776125" sldId="2147479749"/>
        </pc:sldMkLst>
      </pc:sldChg>
      <pc:sldChg chg="del">
        <pc:chgData name="Koivulainen Lotte" userId="564ccfa0-0471-4f08-9559-92fa713099f7" providerId="ADAL" clId="{FF47687B-0AC0-4429-BE7C-901EDA0C2A13}" dt="2026-06-11T05:03:09.524" v="0" actId="2696"/>
        <pc:sldMkLst>
          <pc:docMk/>
          <pc:sldMk cId="1346533837" sldId="2147479751"/>
        </pc:sldMkLst>
      </pc:sldChg>
      <pc:sldChg chg="del">
        <pc:chgData name="Koivulainen Lotte" userId="564ccfa0-0471-4f08-9559-92fa713099f7" providerId="ADAL" clId="{FF47687B-0AC0-4429-BE7C-901EDA0C2A13}" dt="2026-06-11T05:03:09.524" v="0" actId="2696"/>
        <pc:sldMkLst>
          <pc:docMk/>
          <pc:sldMk cId="2768292199" sldId="2147483641"/>
        </pc:sldMkLst>
      </pc:sldChg>
      <pc:sldChg chg="del">
        <pc:chgData name="Koivulainen Lotte" userId="564ccfa0-0471-4f08-9559-92fa713099f7" providerId="ADAL" clId="{FF47687B-0AC0-4429-BE7C-901EDA0C2A13}" dt="2026-06-11T05:03:09.524" v="0" actId="2696"/>
        <pc:sldMkLst>
          <pc:docMk/>
          <pc:sldMk cId="853972729" sldId="2147483642"/>
        </pc:sldMkLst>
      </pc:sldChg>
      <pc:sldChg chg="del">
        <pc:chgData name="Koivulainen Lotte" userId="564ccfa0-0471-4f08-9559-92fa713099f7" providerId="ADAL" clId="{FF47687B-0AC0-4429-BE7C-901EDA0C2A13}" dt="2026-06-11T05:03:09.524" v="0" actId="2696"/>
        <pc:sldMkLst>
          <pc:docMk/>
          <pc:sldMk cId="3862766600" sldId="2147483647"/>
        </pc:sldMkLst>
      </pc:sldChg>
    </pc:docChg>
  </pc:docChgLst>
  <pc:docChgLst>
    <pc:chgData name="Koivulainen Lotte" userId="S::lotte.koivulainen@vantaa.fi::564ccfa0-0471-4f08-9559-92fa713099f7" providerId="AD" clId="Web-{77E19A73-BA7A-3845-73FC-1AAFB7882464}"/>
    <pc:docChg chg="addSld modSld">
      <pc:chgData name="Koivulainen Lotte" userId="S::lotte.koivulainen@vantaa.fi::564ccfa0-0471-4f08-9559-92fa713099f7" providerId="AD" clId="Web-{77E19A73-BA7A-3845-73FC-1AAFB7882464}" dt="2026-06-11T06:23:42.767" v="14" actId="20577"/>
      <pc:docMkLst>
        <pc:docMk/>
      </pc:docMkLst>
      <pc:sldChg chg="modSp">
        <pc:chgData name="Koivulainen Lotte" userId="S::lotte.koivulainen@vantaa.fi::564ccfa0-0471-4f08-9559-92fa713099f7" providerId="AD" clId="Web-{77E19A73-BA7A-3845-73FC-1AAFB7882464}" dt="2026-06-11T06:23:42.767" v="14" actId="20577"/>
        <pc:sldMkLst>
          <pc:docMk/>
          <pc:sldMk cId="4043462720" sldId="2147483644"/>
        </pc:sldMkLst>
        <pc:spChg chg="mod">
          <ac:chgData name="Koivulainen Lotte" userId="S::lotte.koivulainen@vantaa.fi::564ccfa0-0471-4f08-9559-92fa713099f7" providerId="AD" clId="Web-{77E19A73-BA7A-3845-73FC-1AAFB7882464}" dt="2026-06-11T06:23:42.767" v="14" actId="20577"/>
          <ac:spMkLst>
            <pc:docMk/>
            <pc:sldMk cId="4043462720" sldId="2147483644"/>
            <ac:spMk id="4" creationId="{A8B79EDE-6079-6AB4-30DA-5A4536D4B0C6}"/>
          </ac:spMkLst>
        </pc:spChg>
      </pc:sldChg>
      <pc:sldChg chg="modSp add replId">
        <pc:chgData name="Koivulainen Lotte" userId="S::lotte.koivulainen@vantaa.fi::564ccfa0-0471-4f08-9559-92fa713099f7" providerId="AD" clId="Web-{77E19A73-BA7A-3845-73FC-1AAFB7882464}" dt="2026-06-11T06:23:27.703" v="11" actId="20577"/>
        <pc:sldMkLst>
          <pc:docMk/>
          <pc:sldMk cId="818017721" sldId="2147483647"/>
        </pc:sldMkLst>
        <pc:spChg chg="mod">
          <ac:chgData name="Koivulainen Lotte" userId="S::lotte.koivulainen@vantaa.fi::564ccfa0-0471-4f08-9559-92fa713099f7" providerId="AD" clId="Web-{77E19A73-BA7A-3845-73FC-1AAFB7882464}" dt="2026-06-11T06:23:27.703" v="11" actId="20577"/>
          <ac:spMkLst>
            <pc:docMk/>
            <pc:sldMk cId="818017721" sldId="2147483647"/>
            <ac:spMk id="2" creationId="{223E590E-DF73-E8D4-3719-16DD9A4725A9}"/>
          </ac:spMkLst>
        </pc:spChg>
        <pc:spChg chg="mod">
          <ac:chgData name="Koivulainen Lotte" userId="S::lotte.koivulainen@vantaa.fi::564ccfa0-0471-4f08-9559-92fa713099f7" providerId="AD" clId="Web-{77E19A73-BA7A-3845-73FC-1AAFB7882464}" dt="2026-06-11T06:23:02.405" v="5" actId="20577"/>
          <ac:spMkLst>
            <pc:docMk/>
            <pc:sldMk cId="818017721" sldId="2147483647"/>
            <ac:spMk id="4" creationId="{FBC67F10-EE72-CC7B-AED5-AD09ECA7861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BFA16A-E32D-6E41-8D9B-08052C65D8BE}" type="datetimeFigureOut">
              <a:rPr lang="en-US" smtClean="0"/>
              <a:pPr/>
              <a:t>6/10/2026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51F5C7A-6A00-F94D-BFFF-36F3ABD47BB7}" type="slidenum">
              <a:rPr lang="en-US" smtClean="0"/>
              <a:pPr/>
              <a:t>‹#›</a:t>
            </a:fld>
            <a:endParaRPr lang="en-US"/>
          </a:p>
        </p:txBody>
      </p:sp>
    </p:spTree>
    <p:extLst>
      <p:ext uri="{BB962C8B-B14F-4D97-AF65-F5344CB8AC3E}">
        <p14:creationId xmlns:p14="http://schemas.microsoft.com/office/powerpoint/2010/main" val="53003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80F8A7-F7DD-4CDE-9BE7-B144424B8B86}" type="datetimeFigureOut">
              <a:rPr lang="fi-FI" smtClean="0"/>
              <a:pPr/>
              <a:t>10.6.2026</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72168-63E2-426B-BB82-DF02CD5CE14B}" type="slidenum">
              <a:rPr lang="fi-FI" smtClean="0"/>
              <a:pPr/>
              <a:t>‹#›</a:t>
            </a:fld>
            <a:endParaRPr lang="fi-FI"/>
          </a:p>
        </p:txBody>
      </p:sp>
    </p:spTree>
    <p:extLst>
      <p:ext uri="{BB962C8B-B14F-4D97-AF65-F5344CB8AC3E}">
        <p14:creationId xmlns:p14="http://schemas.microsoft.com/office/powerpoint/2010/main" val="9044598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leht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933196-E346-0F8A-0981-F54C56840796}"/>
              </a:ext>
            </a:extLst>
          </p:cNvPr>
          <p:cNvSpPr/>
          <p:nvPr/>
        </p:nvSpPr>
        <p:spPr>
          <a:xfrm>
            <a:off x="5475028" y="1191846"/>
            <a:ext cx="6184900" cy="4406899"/>
          </a:xfrm>
          <a:custGeom>
            <a:avLst/>
            <a:gdLst>
              <a:gd name="connsiteX0" fmla="*/ 0 w 3695700"/>
              <a:gd name="connsiteY0" fmla="*/ 0 h 4559299"/>
              <a:gd name="connsiteX1" fmla="*/ 3695700 w 3695700"/>
              <a:gd name="connsiteY1" fmla="*/ 0 h 4559299"/>
              <a:gd name="connsiteX2" fmla="*/ 3695700 w 3695700"/>
              <a:gd name="connsiteY2" fmla="*/ 4559299 h 4559299"/>
              <a:gd name="connsiteX3" fmla="*/ 0 w 3695700"/>
              <a:gd name="connsiteY3" fmla="*/ 4559299 h 4559299"/>
              <a:gd name="connsiteX4" fmla="*/ 0 w 3695700"/>
              <a:gd name="connsiteY4" fmla="*/ 0 h 4559299"/>
              <a:gd name="connsiteX0" fmla="*/ 596900 w 3695700"/>
              <a:gd name="connsiteY0" fmla="*/ 0 h 4762499"/>
              <a:gd name="connsiteX1" fmla="*/ 3695700 w 3695700"/>
              <a:gd name="connsiteY1" fmla="*/ 203200 h 4762499"/>
              <a:gd name="connsiteX2" fmla="*/ 3695700 w 3695700"/>
              <a:gd name="connsiteY2" fmla="*/ 4762499 h 4762499"/>
              <a:gd name="connsiteX3" fmla="*/ 0 w 3695700"/>
              <a:gd name="connsiteY3" fmla="*/ 4762499 h 4762499"/>
              <a:gd name="connsiteX4" fmla="*/ 596900 w 3695700"/>
              <a:gd name="connsiteY4" fmla="*/ 0 h 4762499"/>
              <a:gd name="connsiteX0" fmla="*/ 1435100 w 4533900"/>
              <a:gd name="connsiteY0" fmla="*/ 0 h 4762499"/>
              <a:gd name="connsiteX1" fmla="*/ 4533900 w 4533900"/>
              <a:gd name="connsiteY1" fmla="*/ 203200 h 4762499"/>
              <a:gd name="connsiteX2" fmla="*/ 4533900 w 4533900"/>
              <a:gd name="connsiteY2" fmla="*/ 4762499 h 4762499"/>
              <a:gd name="connsiteX3" fmla="*/ 0 w 4533900"/>
              <a:gd name="connsiteY3" fmla="*/ 3530599 h 4762499"/>
              <a:gd name="connsiteX4" fmla="*/ 1435100 w 4533900"/>
              <a:gd name="connsiteY4" fmla="*/ 0 h 4762499"/>
              <a:gd name="connsiteX0" fmla="*/ 1435100 w 6184900"/>
              <a:gd name="connsiteY0" fmla="*/ 0 h 4762499"/>
              <a:gd name="connsiteX1" fmla="*/ 6184900 w 6184900"/>
              <a:gd name="connsiteY1" fmla="*/ 2921000 h 4762499"/>
              <a:gd name="connsiteX2" fmla="*/ 4533900 w 6184900"/>
              <a:gd name="connsiteY2" fmla="*/ 4762499 h 4762499"/>
              <a:gd name="connsiteX3" fmla="*/ 0 w 6184900"/>
              <a:gd name="connsiteY3" fmla="*/ 3530599 h 4762499"/>
              <a:gd name="connsiteX4" fmla="*/ 1435100 w 6184900"/>
              <a:gd name="connsiteY4" fmla="*/ 0 h 4762499"/>
              <a:gd name="connsiteX0" fmla="*/ 2451100 w 6184900"/>
              <a:gd name="connsiteY0" fmla="*/ 0 h 4864099"/>
              <a:gd name="connsiteX1" fmla="*/ 6184900 w 6184900"/>
              <a:gd name="connsiteY1" fmla="*/ 3022600 h 4864099"/>
              <a:gd name="connsiteX2" fmla="*/ 4533900 w 6184900"/>
              <a:gd name="connsiteY2" fmla="*/ 4864099 h 4864099"/>
              <a:gd name="connsiteX3" fmla="*/ 0 w 6184900"/>
              <a:gd name="connsiteY3" fmla="*/ 3632199 h 4864099"/>
              <a:gd name="connsiteX4" fmla="*/ 2451100 w 6184900"/>
              <a:gd name="connsiteY4" fmla="*/ 0 h 4864099"/>
              <a:gd name="connsiteX0" fmla="*/ 2451100 w 6184900"/>
              <a:gd name="connsiteY0" fmla="*/ 0 h 4457699"/>
              <a:gd name="connsiteX1" fmla="*/ 6184900 w 6184900"/>
              <a:gd name="connsiteY1" fmla="*/ 3022600 h 4457699"/>
              <a:gd name="connsiteX2" fmla="*/ 3289300 w 6184900"/>
              <a:gd name="connsiteY2" fmla="*/ 4457699 h 4457699"/>
              <a:gd name="connsiteX3" fmla="*/ 0 w 6184900"/>
              <a:gd name="connsiteY3" fmla="*/ 3632199 h 4457699"/>
              <a:gd name="connsiteX4" fmla="*/ 2451100 w 6184900"/>
              <a:gd name="connsiteY4" fmla="*/ 0 h 4457699"/>
              <a:gd name="connsiteX0" fmla="*/ 2247900 w 6184900"/>
              <a:gd name="connsiteY0" fmla="*/ 0 h 4406899"/>
              <a:gd name="connsiteX1" fmla="*/ 6184900 w 6184900"/>
              <a:gd name="connsiteY1" fmla="*/ 2971800 h 4406899"/>
              <a:gd name="connsiteX2" fmla="*/ 3289300 w 6184900"/>
              <a:gd name="connsiteY2" fmla="*/ 4406899 h 4406899"/>
              <a:gd name="connsiteX3" fmla="*/ 0 w 6184900"/>
              <a:gd name="connsiteY3" fmla="*/ 3581399 h 4406899"/>
              <a:gd name="connsiteX4" fmla="*/ 2247900 w 6184900"/>
              <a:gd name="connsiteY4" fmla="*/ 0 h 440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84900" h="4406899">
                <a:moveTo>
                  <a:pt x="2247900" y="0"/>
                </a:moveTo>
                <a:lnTo>
                  <a:pt x="6184900" y="2971800"/>
                </a:lnTo>
                <a:lnTo>
                  <a:pt x="3289300" y="4406899"/>
                </a:lnTo>
                <a:lnTo>
                  <a:pt x="0" y="3581399"/>
                </a:lnTo>
                <a:lnTo>
                  <a:pt x="224790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mj-lt"/>
                <a:cs typeface="Arial Black" panose="020B0604020202020204" pitchFamily="34" charset="0"/>
              </a:defRPr>
            </a:lvl1pPr>
          </a:lstStyle>
          <a:p>
            <a:r>
              <a:rPr lang="en-GB"/>
              <a:t>CLICK TO EDIT MASTER TITLE STYLE</a:t>
            </a:r>
            <a:endParaRPr lang="x-none"/>
          </a:p>
        </p:txBody>
      </p:sp>
      <p:pic>
        <p:nvPicPr>
          <p:cNvPr id="5" name="Graphic 4">
            <a:extLst>
              <a:ext uri="{FF2B5EF4-FFF2-40B4-BE49-F238E27FC236}">
                <a16:creationId xmlns:a16="http://schemas.microsoft.com/office/drawing/2014/main" id="{74E608EF-B043-1B6A-1B66-2D1F3262D25A}"/>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11447989" y="260838"/>
            <a:ext cx="496895" cy="2215326"/>
          </a:xfrm>
          <a:prstGeom prst="rect">
            <a:avLst/>
          </a:prstGeom>
        </p:spPr>
      </p:pic>
      <p:sp>
        <p:nvSpPr>
          <p:cNvPr id="11" name="Graphic 7">
            <a:extLst>
              <a:ext uri="{FF2B5EF4-FFF2-40B4-BE49-F238E27FC236}">
                <a16:creationId xmlns:a16="http://schemas.microsoft.com/office/drawing/2014/main" id="{05A03964-1481-DF65-3137-9F3865B301DB}"/>
              </a:ext>
            </a:extLst>
          </p:cNvPr>
          <p:cNvSpPr/>
          <p:nvPr/>
        </p:nvSpPr>
        <p:spPr>
          <a:xfrm>
            <a:off x="-117810" y="-200054"/>
            <a:ext cx="4815817" cy="2214930"/>
          </a:xfrm>
          <a:custGeom>
            <a:avLst/>
            <a:gdLst>
              <a:gd name="connsiteX0" fmla="*/ 0 w 4815817"/>
              <a:gd name="connsiteY0" fmla="*/ 2080597 h 2214930"/>
              <a:gd name="connsiteX1" fmla="*/ 1546637 w 4815817"/>
              <a:gd name="connsiteY1" fmla="*/ 1801943 h 2214930"/>
              <a:gd name="connsiteX2" fmla="*/ 1211220 w 4815817"/>
              <a:gd name="connsiteY2" fmla="*/ 1616178 h 2214930"/>
              <a:gd name="connsiteX3" fmla="*/ 1919314 w 4815817"/>
              <a:gd name="connsiteY3" fmla="*/ 2193710 h 2214930"/>
              <a:gd name="connsiteX4" fmla="*/ 2459713 w 4815817"/>
              <a:gd name="connsiteY4" fmla="*/ 1077457 h 2214930"/>
              <a:gd name="connsiteX5" fmla="*/ 2795117 w 4815817"/>
              <a:gd name="connsiteY5" fmla="*/ 2060832 h 2214930"/>
              <a:gd name="connsiteX6" fmla="*/ 3615030 w 4815817"/>
              <a:gd name="connsiteY6" fmla="*/ 824807 h 2214930"/>
              <a:gd name="connsiteX7" fmla="*/ 3559127 w 4815817"/>
              <a:gd name="connsiteY7" fmla="*/ 1653337 h 2214930"/>
              <a:gd name="connsiteX8" fmla="*/ 4733074 w 4815817"/>
              <a:gd name="connsiteY8" fmla="*/ 0 h 22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5817" h="2214930">
                <a:moveTo>
                  <a:pt x="0" y="2080597"/>
                </a:moveTo>
                <a:cubicBezTo>
                  <a:pt x="0" y="2080597"/>
                  <a:pt x="1509364" y="2507857"/>
                  <a:pt x="1546637" y="1801943"/>
                </a:cubicBezTo>
                <a:cubicBezTo>
                  <a:pt x="1582556" y="1121601"/>
                  <a:pt x="1136687" y="1244636"/>
                  <a:pt x="1211220" y="1616178"/>
                </a:cubicBezTo>
                <a:cubicBezTo>
                  <a:pt x="1247941" y="1799243"/>
                  <a:pt x="1397558" y="2326588"/>
                  <a:pt x="1919314" y="2193710"/>
                </a:cubicBezTo>
                <a:cubicBezTo>
                  <a:pt x="2441070" y="2060832"/>
                  <a:pt x="2701954" y="1133187"/>
                  <a:pt x="2459713" y="1077457"/>
                </a:cubicBezTo>
                <a:cubicBezTo>
                  <a:pt x="2217458" y="1021726"/>
                  <a:pt x="2217458" y="2060832"/>
                  <a:pt x="2795117" y="2060832"/>
                </a:cubicBezTo>
                <a:cubicBezTo>
                  <a:pt x="3372775" y="2060832"/>
                  <a:pt x="3745465" y="906542"/>
                  <a:pt x="3615030" y="824807"/>
                </a:cubicBezTo>
                <a:cubicBezTo>
                  <a:pt x="3484580" y="743072"/>
                  <a:pt x="3092104" y="1486144"/>
                  <a:pt x="3559127" y="1653337"/>
                </a:cubicBezTo>
                <a:cubicBezTo>
                  <a:pt x="4026136" y="1820516"/>
                  <a:pt x="5124393" y="705914"/>
                  <a:pt x="4733074" y="0"/>
                </a:cubicBezTo>
              </a:path>
            </a:pathLst>
          </a:custGeom>
          <a:noFill/>
          <a:ln w="65694" cap="flat">
            <a:solidFill>
              <a:srgbClr val="0042A5"/>
            </a:solidFill>
            <a:prstDash val="solid"/>
            <a:miter/>
          </a:ln>
        </p:spPr>
        <p:txBody>
          <a:bodyPr rtlCol="0" anchor="ctr"/>
          <a:lstStyle/>
          <a:p>
            <a:endParaRPr lang="x-none"/>
          </a:p>
        </p:txBody>
      </p:sp>
      <p:pic>
        <p:nvPicPr>
          <p:cNvPr id="7" name="Graphic 6">
            <a:extLst>
              <a:ext uri="{FF2B5EF4-FFF2-40B4-BE49-F238E27FC236}">
                <a16:creationId xmlns:a16="http://schemas.microsoft.com/office/drawing/2014/main" id="{F1A0DF0C-1745-2BA9-0DEE-311B843FB767}"/>
              </a:ext>
            </a:extLst>
          </p:cNvPr>
          <p:cNvPicPr>
            <a:picLocks noChangeAspect="1"/>
          </p:cNvPicPr>
          <p:nvPr/>
        </p:nvPicPr>
        <p:blipFill>
          <a:blip cstate="print">
            <a:extLst>
              <a:ext uri="{96DAC541-7B7A-43D3-8B79-37D633B846F1}">
                <asvg:svgBlip xmlns:asvg="http://schemas.microsoft.com/office/drawing/2016/SVG/main" r:embed="rId3"/>
              </a:ext>
            </a:extLst>
          </a:blip>
          <a:stretch>
            <a:fillRect/>
          </a:stretch>
        </p:blipFill>
        <p:spPr>
          <a:xfrm>
            <a:off x="5662247" y="1191846"/>
            <a:ext cx="5848884" cy="5069033"/>
          </a:xfrm>
          <a:prstGeom prst="rect">
            <a:avLst/>
          </a:prstGeom>
        </p:spPr>
      </p:pic>
    </p:spTree>
    <p:extLst>
      <p:ext uri="{BB962C8B-B14F-4D97-AF65-F5344CB8AC3E}">
        <p14:creationId xmlns:p14="http://schemas.microsoft.com/office/powerpoint/2010/main" val="11996974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vasen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B02F3FA2-F129-1012-57CD-2719327804A3}"/>
              </a:ext>
            </a:extLst>
          </p:cNvPr>
          <p:cNvSpPr>
            <a:spLocks noGrp="1"/>
          </p:cNvSpPr>
          <p:nvPr>
            <p:ph sz="quarter" idx="10"/>
          </p:nvPr>
        </p:nvSpPr>
        <p:spPr>
          <a:xfrm>
            <a:off x="6289675" y="635000"/>
            <a:ext cx="5386388" cy="5486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8957670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paikka vasen, vihreä">
    <p:bg>
      <p:bgPr>
        <a:solidFill>
          <a:schemeClr val="accent2">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47378135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paikka oikea, vihreä">
    <p:bg>
      <p:bgPr>
        <a:solidFill>
          <a:schemeClr val="accent2">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753B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01944369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757697107"/>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tsikko ja teksti, vihreä">
    <p:bg>
      <p:bgPr>
        <a:solidFill>
          <a:schemeClr val="accent2">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DD5D2B4E-8B03-AAA8-89F0-6CF4889A6031}"/>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980389959"/>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sikko vasen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173D8FB7-6CDC-EE95-F594-EA9D557C7930}"/>
              </a:ext>
            </a:extLst>
          </p:cNvPr>
          <p:cNvSpPr>
            <a:spLocks noGrp="1"/>
          </p:cNvSpPr>
          <p:nvPr>
            <p:ph sz="quarter" idx="10"/>
          </p:nvPr>
        </p:nvSpPr>
        <p:spPr>
          <a:xfrm>
            <a:off x="6394450" y="635000"/>
            <a:ext cx="5308600" cy="54975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70426919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056824543"/>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Otsikko ja teksti,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41BCCCB4-5679-7A58-0C71-C5188D38DD02}"/>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69808694"/>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uvapaikka vasen,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25189465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uvapaikka oikea, keltainen">
    <p:bg>
      <p:bgPr>
        <a:solidFill>
          <a:schemeClr val="accent3">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72578368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 vasen ja teksti, puna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36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62EEBD5B-FEAE-4C53-51EB-9DA3E4C33E84}"/>
              </a:ext>
            </a:extLst>
          </p:cNvPr>
          <p:cNvSpPr>
            <a:spLocks noGrp="1"/>
          </p:cNvSpPr>
          <p:nvPr>
            <p:ph sz="quarter" idx="10"/>
          </p:nvPr>
        </p:nvSpPr>
        <p:spPr>
          <a:xfrm>
            <a:off x="6245225" y="635000"/>
            <a:ext cx="5430838" cy="54816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676501935"/>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tsikko vasen ja teksti, sininen">
    <p:bg>
      <p:bgPr>
        <a:solidFill>
          <a:schemeClr val="accent4">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52C9A24E-022C-A012-0428-285D9072D11B}"/>
              </a:ext>
            </a:extLst>
          </p:cNvPr>
          <p:cNvSpPr>
            <a:spLocks noGrp="1"/>
          </p:cNvSpPr>
          <p:nvPr>
            <p:ph sz="quarter" idx="10"/>
          </p:nvPr>
        </p:nvSpPr>
        <p:spPr>
          <a:xfrm>
            <a:off x="6350000" y="635000"/>
            <a:ext cx="5326063" cy="55038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487910794"/>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tsikko ja teksti, sininen">
    <p:bg>
      <p:bgPr>
        <a:solidFill>
          <a:schemeClr val="accent4">
            <a:alpha val="79799"/>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2037616814"/>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6" name="Graphic 5">
            <a:extLst>
              <a:ext uri="{FF2B5EF4-FFF2-40B4-BE49-F238E27FC236}">
                <a16:creationId xmlns:a16="http://schemas.microsoft.com/office/drawing/2014/main" id="{A53C1F78-3EE0-C79A-B979-FA3D8F6702F6}"/>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8394700" y="4854595"/>
            <a:ext cx="3835400" cy="2057400"/>
          </a:xfrm>
          <a:prstGeom prst="rect">
            <a:avLst/>
          </a:prstGeom>
        </p:spPr>
      </p:pic>
    </p:spTree>
    <p:extLst>
      <p:ext uri="{BB962C8B-B14F-4D97-AF65-F5344CB8AC3E}">
        <p14:creationId xmlns:p14="http://schemas.microsoft.com/office/powerpoint/2010/main" val="296130374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Otsikko ja teksti, sininen, pikkukuva">
    <p:bg>
      <p:bgPr>
        <a:solidFill>
          <a:schemeClr val="accent4">
            <a:alpha val="80043"/>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4810D8CF-AB12-8A64-2299-BD4B93820CC2}"/>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4038808874"/>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uvapaikka vasen, sininen">
    <p:bg>
      <p:bgPr>
        <a:solidFill>
          <a:schemeClr val="accent4">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51513510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Kuvapaikka oikea, sininen">
    <p:bg>
      <p:bgPr>
        <a:solidFill>
          <a:schemeClr val="accent4">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847143777"/>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tsikko vasen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972671040"/>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tsikko ja teksti, harma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65315714"/>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1582093352"/>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Otsikko ja teksti, harmaa, pikkukuva">
    <p:bg>
      <p:bgPr>
        <a:solidFill>
          <a:srgbClr val="D9D9D6">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30731569-A9A2-AAAC-58DB-B8FD6DBF9E29}"/>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147660472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Otsikko ja teksti, punain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C6FDB5-7DDC-B33F-B667-151C61C86A41}"/>
              </a:ext>
            </a:extLst>
          </p:cNvPr>
          <p:cNvSpPr/>
          <p:nvPr/>
        </p:nvSpPr>
        <p:spPr>
          <a:xfrm>
            <a:off x="9448800" y="0"/>
            <a:ext cx="2543908" cy="1629508"/>
          </a:xfrm>
          <a:custGeom>
            <a:avLst/>
            <a:gdLst>
              <a:gd name="connsiteX0" fmla="*/ 0 w 2543908"/>
              <a:gd name="connsiteY0" fmla="*/ 0 h 2332892"/>
              <a:gd name="connsiteX1" fmla="*/ 2543908 w 2543908"/>
              <a:gd name="connsiteY1" fmla="*/ 0 h 2332892"/>
              <a:gd name="connsiteX2" fmla="*/ 2543908 w 2543908"/>
              <a:gd name="connsiteY2" fmla="*/ 2332892 h 2332892"/>
              <a:gd name="connsiteX3" fmla="*/ 0 w 2543908"/>
              <a:gd name="connsiteY3" fmla="*/ 2332892 h 2332892"/>
              <a:gd name="connsiteX4" fmla="*/ 0 w 2543908"/>
              <a:gd name="connsiteY4" fmla="*/ 0 h 2332892"/>
              <a:gd name="connsiteX0" fmla="*/ 0 w 2543908"/>
              <a:gd name="connsiteY0" fmla="*/ 0 h 2332892"/>
              <a:gd name="connsiteX1" fmla="*/ 2543908 w 2543908"/>
              <a:gd name="connsiteY1" fmla="*/ 0 h 2332892"/>
              <a:gd name="connsiteX2" fmla="*/ 2274277 w 2543908"/>
              <a:gd name="connsiteY2" fmla="*/ 1371600 h 2332892"/>
              <a:gd name="connsiteX3" fmla="*/ 0 w 2543908"/>
              <a:gd name="connsiteY3" fmla="*/ 2332892 h 2332892"/>
              <a:gd name="connsiteX4" fmla="*/ 0 w 2543908"/>
              <a:gd name="connsiteY4" fmla="*/ 0 h 2332892"/>
              <a:gd name="connsiteX0" fmla="*/ 0 w 2543908"/>
              <a:gd name="connsiteY0" fmla="*/ 0 h 1629508"/>
              <a:gd name="connsiteX1" fmla="*/ 2543908 w 2543908"/>
              <a:gd name="connsiteY1" fmla="*/ 0 h 1629508"/>
              <a:gd name="connsiteX2" fmla="*/ 2274277 w 2543908"/>
              <a:gd name="connsiteY2" fmla="*/ 1371600 h 1629508"/>
              <a:gd name="connsiteX3" fmla="*/ 504092 w 2543908"/>
              <a:gd name="connsiteY3" fmla="*/ 1629508 h 1629508"/>
              <a:gd name="connsiteX4" fmla="*/ 0 w 2543908"/>
              <a:gd name="connsiteY4" fmla="*/ 0 h 1629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908" h="1629508">
                <a:moveTo>
                  <a:pt x="0" y="0"/>
                </a:moveTo>
                <a:lnTo>
                  <a:pt x="2543908" y="0"/>
                </a:lnTo>
                <a:lnTo>
                  <a:pt x="2274277" y="1371600"/>
                </a:lnTo>
                <a:lnTo>
                  <a:pt x="504092" y="1629508"/>
                </a:lnTo>
                <a:lnTo>
                  <a:pt x="0" y="0"/>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498229" y="597023"/>
            <a:ext cx="8779585"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8F984058-305A-83BC-F208-D211EB8790D7}"/>
              </a:ext>
            </a:extLst>
          </p:cNvPr>
          <p:cNvSpPr>
            <a:spLocks noGrp="1"/>
          </p:cNvSpPr>
          <p:nvPr>
            <p:ph sz="quarter" idx="10"/>
          </p:nvPr>
        </p:nvSpPr>
        <p:spPr>
          <a:xfrm>
            <a:off x="498475" y="2023946"/>
            <a:ext cx="10787063" cy="415936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994253778"/>
      </p:ext>
    </p:extLst>
  </p:cSld>
  <p:clrMapOvr>
    <a:masterClrMapping/>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vapaikka vasen, harmaa">
    <p:bg>
      <p:bgPr>
        <a:solidFill>
          <a:srgbClr val="D9D9D6">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272315002"/>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Kuvapaikka oikea, harmaa">
    <p:bg>
      <p:bgPr>
        <a:solidFill>
          <a:srgbClr val="D9D9D6">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006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706222604"/>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Otsikko vasen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210951559"/>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tsikko ja teksti, violetti">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4126982843"/>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375688843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Otsikko ja teksti, violetti, pikkukuva">
    <p:bg>
      <p:bgPr>
        <a:solidFill>
          <a:srgbClr val="C2A6E3">
            <a:alpha val="8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14DE8ABE-235D-3C89-151C-5763660F3E8A}"/>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5431279"/>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paikka vasen, violetti">
    <p:bg>
      <p:bgPr>
        <a:solidFill>
          <a:srgbClr val="C2A6E3">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466579057"/>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uvapaikka oikea, violetti">
    <p:bg>
      <p:bgPr>
        <a:solidFill>
          <a:srgbClr val="C2A6E3">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45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296596081"/>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Otsikko vasen ja teksti, valkoinen">
    <p:bg>
      <p:bgPr>
        <a:solidFill>
          <a:schemeClr val="bg1">
            <a:alpha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hasCustomPrompt="1"/>
          </p:nvPr>
        </p:nvSpPr>
        <p:spPr>
          <a:xfrm>
            <a:off x="592015" y="635001"/>
            <a:ext cx="5070232" cy="5437553"/>
          </a:xfrm>
        </p:spPr>
        <p:txBody>
          <a:bodyPr>
            <a:normAutofit/>
          </a:bodyPr>
          <a:lstStyle>
            <a:lvl1pPr>
              <a:defRPr sz="4000" b="1" i="0">
                <a:latin typeface="Arial" panose="020B0604020202020204" pitchFamily="34" charset="0"/>
                <a:cs typeface="Arial" panose="020B0604020202020204" pitchFamily="34" charset="0"/>
              </a:defRPr>
            </a:lvl1pPr>
          </a:lstStyle>
          <a:p>
            <a:r>
              <a:rPr lang="en-GB"/>
              <a:t>CLICK TO EDIT MASTER TITLE STYLE</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4" name="Content Placeholder 3">
            <a:extLst>
              <a:ext uri="{FF2B5EF4-FFF2-40B4-BE49-F238E27FC236}">
                <a16:creationId xmlns:a16="http://schemas.microsoft.com/office/drawing/2014/main" id="{CCD57292-0499-C5AE-96EC-880385046825}"/>
              </a:ext>
            </a:extLst>
          </p:cNvPr>
          <p:cNvSpPr>
            <a:spLocks noGrp="1"/>
          </p:cNvSpPr>
          <p:nvPr>
            <p:ph sz="quarter" idx="10"/>
          </p:nvPr>
        </p:nvSpPr>
        <p:spPr>
          <a:xfrm>
            <a:off x="6423025" y="635000"/>
            <a:ext cx="5176960" cy="543755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600355046"/>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tsikko ja teksti, valkoinen">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9739510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8C083B38-A827-6938-7AB9-26283FDDF228}"/>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2031962310"/>
      </p:ext>
    </p:extLst>
  </p:cSld>
  <p:clrMapOvr>
    <a:masterClrMapping/>
  </p:clrMapOvr>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3" name="Graphic 2">
            <a:extLst>
              <a:ext uri="{FF2B5EF4-FFF2-40B4-BE49-F238E27FC236}">
                <a16:creationId xmlns:a16="http://schemas.microsoft.com/office/drawing/2014/main" id="{389942D7-7799-21AB-DC71-9CB9209FA770}"/>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736254" y="5227516"/>
            <a:ext cx="4597400" cy="1701800"/>
          </a:xfrm>
          <a:prstGeom prst="rect">
            <a:avLst/>
          </a:prstGeom>
        </p:spPr>
      </p:pic>
    </p:spTree>
    <p:extLst>
      <p:ext uri="{BB962C8B-B14F-4D97-AF65-F5344CB8AC3E}">
        <p14:creationId xmlns:p14="http://schemas.microsoft.com/office/powerpoint/2010/main" val="3939032732"/>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Otsikko ja teksti, valkoinen, pikkukuva">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9AF6-D592-5CDE-6FFE-679865F1373F}"/>
              </a:ext>
            </a:extLst>
          </p:cNvPr>
          <p:cNvSpPr>
            <a:spLocks noGrp="1"/>
          </p:cNvSpPr>
          <p:nvPr>
            <p:ph type="title"/>
          </p:nvPr>
        </p:nvSpPr>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9" name="Content Placeholder 8">
            <a:extLst>
              <a:ext uri="{FF2B5EF4-FFF2-40B4-BE49-F238E27FC236}">
                <a16:creationId xmlns:a16="http://schemas.microsoft.com/office/drawing/2014/main" id="{5FE6D0D6-A55B-E27A-97FD-EAD9FDEBBB94}"/>
              </a:ext>
            </a:extLst>
          </p:cNvPr>
          <p:cNvSpPr>
            <a:spLocks noGrp="1"/>
          </p:cNvSpPr>
          <p:nvPr>
            <p:ph sz="quarter" idx="10"/>
          </p:nvPr>
        </p:nvSpPr>
        <p:spPr>
          <a:xfrm>
            <a:off x="638175" y="1981200"/>
            <a:ext cx="10780713" cy="41734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0" name="TextBox 9">
            <a:extLst>
              <a:ext uri="{FF2B5EF4-FFF2-40B4-BE49-F238E27FC236}">
                <a16:creationId xmlns:a16="http://schemas.microsoft.com/office/drawing/2014/main" id="{87EC2A1A-8DC9-4B9B-E3EE-7A73AF6C4A87}"/>
              </a:ext>
            </a:extLst>
          </p:cNvPr>
          <p:cNvSpPr txBox="1"/>
          <p:nvPr/>
        </p:nvSpPr>
        <p:spPr>
          <a:xfrm>
            <a:off x="533399" y="6342652"/>
            <a:ext cx="5328139" cy="276999"/>
          </a:xfrm>
          <a:prstGeom prst="rect">
            <a:avLst/>
          </a:prstGeom>
          <a:noFill/>
        </p:spPr>
        <p:txBody>
          <a:bodyPr wrap="square" rtlCol="0">
            <a:spAutoFit/>
          </a:bodyPr>
          <a:lstStyle/>
          <a:p>
            <a:r>
              <a:rPr lang="x-none" sz="1200" spc="300"/>
              <a:t>KAUPUNKISTRATEGIA 2026–2029</a:t>
            </a:r>
          </a:p>
        </p:txBody>
      </p:sp>
      <p:pic>
        <p:nvPicPr>
          <p:cNvPr id="4" name="Graphic 3">
            <a:extLst>
              <a:ext uri="{FF2B5EF4-FFF2-40B4-BE49-F238E27FC236}">
                <a16:creationId xmlns:a16="http://schemas.microsoft.com/office/drawing/2014/main" id="{AA9BA539-5F28-FB76-F287-59B1DE2E21B8}"/>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3865508590"/>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Kuvapaikka vasen, valkoinen">
    <p:bg>
      <p:bgPr>
        <a:solidFill>
          <a:schemeClr val="bg1">
            <a:alpha val="8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35399439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Kuvapaikka oikea, valkoinen">
    <p:bg>
      <p:bgPr>
        <a:solidFill>
          <a:schemeClr val="bg1">
            <a:alpha val="8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33025078"/>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Koko sivun kuva">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p:spPr>
        <p:txBody>
          <a:bodyPr/>
          <a:lstStyle/>
          <a:p>
            <a:r>
              <a:rPr lang="en-US" err="1"/>
              <a:t>Lisää</a:t>
            </a:r>
            <a:r>
              <a:rPr lang="en-US"/>
              <a:t> </a:t>
            </a:r>
            <a:r>
              <a:rPr lang="en-US" err="1"/>
              <a:t>kuva</a:t>
            </a:r>
            <a:endParaRPr lang="en-US"/>
          </a:p>
        </p:txBody>
      </p:sp>
      <p:sp>
        <p:nvSpPr>
          <p:cNvPr id="2" name="Slide Number Placeholder 10">
            <a:extLst>
              <a:ext uri="{FF2B5EF4-FFF2-40B4-BE49-F238E27FC236}">
                <a16:creationId xmlns:a16="http://schemas.microsoft.com/office/drawing/2014/main" id="{C808A896-D72F-AFD5-BF05-40EA62B93F3E}"/>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tx1"/>
                </a:solidFill>
              </a:defRPr>
            </a:lvl1pPr>
          </a:lstStyle>
          <a:p>
            <a:fld id="{C4756B3D-1FFC-5949-AE9E-F1302151507F}" type="slidenum">
              <a:rPr lang="fi-FI" smtClean="0"/>
              <a:pPr/>
              <a:t>‹#›</a:t>
            </a:fld>
            <a:endParaRPr lang="fi-FI"/>
          </a:p>
        </p:txBody>
      </p:sp>
      <p:sp>
        <p:nvSpPr>
          <p:cNvPr id="3" name="Rectangle 3">
            <a:extLst>
              <a:ext uri="{FF2B5EF4-FFF2-40B4-BE49-F238E27FC236}">
                <a16:creationId xmlns:a16="http://schemas.microsoft.com/office/drawing/2014/main" id="{A3E522C1-9BA4-247A-7F02-ED59AFE2BDDF}"/>
              </a:ext>
            </a:extLst>
          </p:cNvPr>
          <p:cNvSpPr/>
          <p:nvPr userDrawn="1"/>
        </p:nvSpPr>
        <p:spPr>
          <a:xfrm>
            <a:off x="9741894" y="6060918"/>
            <a:ext cx="2450111" cy="797089"/>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5064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unainen">
    <p:bg>
      <p:bgPr>
        <a:solidFill>
          <a:srgbClr val="F2A6DB">
            <a:alpha val="80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902356"/>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yhjä valkoinen">
    <p:bg>
      <p:bgPr>
        <a:solidFill>
          <a:schemeClr val="bg1">
            <a:alpha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73240"/>
      </p:ext>
    </p:extLst>
  </p:cSld>
  <p:clrMapOvr>
    <a:masterClrMapping/>
  </p:clrMapOvr>
  <p:hf sldNum="0"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5D74-8E73-673F-5D6E-7A0BC597C64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x-none"/>
          </a:p>
        </p:txBody>
      </p:sp>
      <p:sp>
        <p:nvSpPr>
          <p:cNvPr id="3" name="Subtitle 2">
            <a:extLst>
              <a:ext uri="{FF2B5EF4-FFF2-40B4-BE49-F238E27FC236}">
                <a16:creationId xmlns:a16="http://schemas.microsoft.com/office/drawing/2014/main" id="{A17D876C-C4E6-0EAF-6B55-D36FCFAD7E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x-none"/>
          </a:p>
        </p:txBody>
      </p:sp>
      <p:sp>
        <p:nvSpPr>
          <p:cNvPr id="4" name="Date Placeholder 3">
            <a:extLst>
              <a:ext uri="{FF2B5EF4-FFF2-40B4-BE49-F238E27FC236}">
                <a16:creationId xmlns:a16="http://schemas.microsoft.com/office/drawing/2014/main" id="{B3EFCAB7-7BC2-AF1A-7894-9DEF9EFAC6F8}"/>
              </a:ext>
            </a:extLst>
          </p:cNvPr>
          <p:cNvSpPr>
            <a:spLocks noGrp="1"/>
          </p:cNvSpPr>
          <p:nvPr>
            <p:ph type="dt" sz="half" idx="10"/>
          </p:nvPr>
        </p:nvSpPr>
        <p:spPr/>
        <p:txBody>
          <a:bodyPr/>
          <a:lstStyle/>
          <a:p>
            <a:fld id="{A02ABAE3-D89C-4001-9AEC-5083F82B749C}" type="datetimeFigureOut">
              <a:rPr lang="fi-FI" smtClean="0"/>
              <a:pPr/>
              <a:t>10.6.2026</a:t>
            </a:fld>
            <a:endParaRPr lang="fi-FI"/>
          </a:p>
        </p:txBody>
      </p:sp>
      <p:sp>
        <p:nvSpPr>
          <p:cNvPr id="5" name="Footer Placeholder 4">
            <a:extLst>
              <a:ext uri="{FF2B5EF4-FFF2-40B4-BE49-F238E27FC236}">
                <a16:creationId xmlns:a16="http://schemas.microsoft.com/office/drawing/2014/main" id="{BEF2107A-A3F0-EB2F-1AC8-2E8722C9DEE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C6EA7BA-5257-F3D5-E4DC-6A0EC4F172A5}"/>
              </a:ext>
            </a:extLst>
          </p:cNvPr>
          <p:cNvSpPr>
            <a:spLocks noGrp="1"/>
          </p:cNvSpPr>
          <p:nvPr>
            <p:ph type="sldNum" sz="quarter" idx="12"/>
          </p:nvPr>
        </p:nvSpPr>
        <p:spPr/>
        <p:txBody>
          <a:bodyPr/>
          <a:lstStyle/>
          <a:p>
            <a:fld id="{8F4AEF5D-7FAC-4949-84D2-DA5A9BB3D225}" type="slidenum">
              <a:rPr lang="fi-FI" smtClean="0"/>
              <a:pPr/>
              <a:t>‹#›</a:t>
            </a:fld>
            <a:endParaRPr lang="fi-FI"/>
          </a:p>
        </p:txBody>
      </p:sp>
    </p:spTree>
    <p:extLst>
      <p:ext uri="{BB962C8B-B14F-4D97-AF65-F5344CB8AC3E}">
        <p14:creationId xmlns:p14="http://schemas.microsoft.com/office/powerpoint/2010/main" val="255740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Otsikkodia 2">
    <p:bg>
      <p:bgPr>
        <a:solidFill>
          <a:schemeClr val="bg1"/>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id="{87460AD4-5D65-3E4B-A9F5-9F03C8258736}"/>
              </a:ext>
            </a:extLst>
          </p:cNvPr>
          <p:cNvSpPr>
            <a:spLocks noChangeArrowheads="1"/>
          </p:cNvSpPr>
          <p:nvPr userDrawn="1"/>
        </p:nvSpPr>
        <p:spPr bwMode="auto">
          <a:xfrm>
            <a:off x="2656878" y="4434195"/>
            <a:ext cx="9540496" cy="2430563"/>
          </a:xfrm>
          <a:custGeom>
            <a:avLst/>
            <a:gdLst>
              <a:gd name="T0" fmla="*/ 0 w 15878"/>
              <a:gd name="T1" fmla="*/ 4354 h 4355"/>
              <a:gd name="T2" fmla="*/ 15877 w 15878"/>
              <a:gd name="T3" fmla="*/ 4354 h 4355"/>
              <a:gd name="T4" fmla="*/ 15877 w 15878"/>
              <a:gd name="T5" fmla="*/ 0 h 4355"/>
              <a:gd name="T6" fmla="*/ 0 w 15878"/>
              <a:gd name="T7" fmla="*/ 4354 h 4355"/>
              <a:gd name="connsiteX0" fmla="*/ 0 w 9999"/>
              <a:gd name="connsiteY0" fmla="*/ 12270 h 12270"/>
              <a:gd name="connsiteX1" fmla="*/ 9999 w 9999"/>
              <a:gd name="connsiteY1" fmla="*/ 12270 h 12270"/>
              <a:gd name="connsiteX2" fmla="*/ 9982 w 9999"/>
              <a:gd name="connsiteY2" fmla="*/ 0 h 12270"/>
              <a:gd name="connsiteX3" fmla="*/ 0 w 9999"/>
              <a:gd name="connsiteY3" fmla="*/ 12270 h 12270"/>
              <a:gd name="connsiteX0" fmla="*/ 0 w 10000"/>
              <a:gd name="connsiteY0" fmla="*/ 9974 h 9974"/>
              <a:gd name="connsiteX1" fmla="*/ 10000 w 10000"/>
              <a:gd name="connsiteY1" fmla="*/ 9974 h 9974"/>
              <a:gd name="connsiteX2" fmla="*/ 9996 w 10000"/>
              <a:gd name="connsiteY2" fmla="*/ 0 h 9974"/>
              <a:gd name="connsiteX3" fmla="*/ 0 w 10000"/>
              <a:gd name="connsiteY3" fmla="*/ 9974 h 9974"/>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 name="connsiteX0" fmla="*/ 0 w 10000"/>
              <a:gd name="connsiteY0" fmla="*/ 10000 h 10000"/>
              <a:gd name="connsiteX1" fmla="*/ 10000 w 10000"/>
              <a:gd name="connsiteY1" fmla="*/ 10000 h 10000"/>
              <a:gd name="connsiteX2" fmla="*/ 9996 w 10000"/>
              <a:gd name="connsiteY2" fmla="*/ 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lnTo>
                  <a:pt x="10000" y="10000"/>
                </a:lnTo>
                <a:cubicBezTo>
                  <a:pt x="9994" y="6658"/>
                  <a:pt x="9998" y="5000"/>
                  <a:pt x="9996" y="0"/>
                </a:cubicBezTo>
                <a:cubicBezTo>
                  <a:pt x="7133" y="1926"/>
                  <a:pt x="8012" y="983"/>
                  <a:pt x="0" y="10000"/>
                </a:cubicBezTo>
              </a:path>
            </a:pathLst>
          </a:custGeom>
          <a:solidFill>
            <a:srgbClr val="3C8EDE"/>
          </a:solidFill>
          <a:ln>
            <a:noFill/>
          </a:ln>
          <a:effectLst/>
        </p:spPr>
        <p:txBody>
          <a:bodyPr wrap="none" anchor="ctr"/>
          <a:lstStyle/>
          <a:p>
            <a:endParaRPr lang="en-US" sz="2400"/>
          </a:p>
        </p:txBody>
      </p:sp>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0"/>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5"/>
          </a:solidFill>
          <a:ln>
            <a:noFill/>
          </a:ln>
          <a:effectLst/>
        </p:spPr>
        <p:txBody>
          <a:bodyPr wrap="none" anchor="ctr"/>
          <a:lstStyle/>
          <a:p>
            <a:r>
              <a:rPr lang="en-US" sz="2400"/>
              <a:t>  </a:t>
            </a:r>
          </a:p>
        </p:txBody>
      </p:sp>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8" name="Picture 7">
            <a:extLst>
              <a:ext uri="{FF2B5EF4-FFF2-40B4-BE49-F238E27FC236}">
                <a16:creationId xmlns:a16="http://schemas.microsoft.com/office/drawing/2014/main" id="{796FC078-D5BE-D54B-8A0B-1A38A330A2E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Tree>
    <p:extLst>
      <p:ext uri="{BB962C8B-B14F-4D97-AF65-F5344CB8AC3E}">
        <p14:creationId xmlns:p14="http://schemas.microsoft.com/office/powerpoint/2010/main" val="3006745149"/>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17975"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p:nvPr>
        </p:nvSpPr>
        <p:spPr>
          <a:xfrm>
            <a:off x="838200" y="1838325"/>
            <a:ext cx="10515600" cy="4351338"/>
          </a:xfrm>
          <a:prstGeom prst="rect">
            <a:avLst/>
          </a:prstGeom>
        </p:spPr>
        <p:txBody>
          <a:bodyPr/>
          <a:lstStyle>
            <a:lvl1pPr>
              <a:defRPr>
                <a:latin typeface="+mj-lt"/>
              </a:defRPr>
            </a:lvl1pPr>
            <a:lvl2pPr>
              <a:lnSpc>
                <a:spcPct val="100000"/>
              </a:lnSpc>
              <a:defRPr>
                <a:latin typeface="+mj-lt"/>
              </a:defRPr>
            </a:lvl2pPr>
            <a:lvl3pPr>
              <a:defRPr>
                <a:latin typeface="+mj-lt"/>
              </a:defRPr>
            </a:lvl3pPr>
            <a:lvl4pPr>
              <a:defRPr>
                <a:latin typeface="+mj-lt"/>
              </a:defRPr>
            </a:lvl4pPr>
            <a:lvl5pPr>
              <a:defRPr>
                <a:latin typeface="+mj-lt"/>
              </a:defRPr>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6" name="Picture 5">
            <a:extLst>
              <a:ext uri="{FF2B5EF4-FFF2-40B4-BE49-F238E27FC236}">
                <a16:creationId xmlns:a16="http://schemas.microsoft.com/office/drawing/2014/main" id="{469EECEB-BA86-4A4B-AD96-30C725B85C9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654048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Otsikko ja teksti, punainen, pikku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592015" y="365125"/>
            <a:ext cx="10837984" cy="1325563"/>
          </a:xfrm>
        </p:spPr>
        <p:txBody>
          <a:bodyPr>
            <a:normAutofit/>
          </a:bodyPr>
          <a:lstStyle>
            <a:lvl1pPr>
              <a:defRPr sz="4000" b="1" i="0">
                <a:latin typeface="Arial" panose="020B0604020202020204" pitchFamily="34" charset="0"/>
                <a:cs typeface="Arial" panose="020B0604020202020204" pitchFamily="34" charset="0"/>
              </a:defRPr>
            </a:lvl1pPr>
          </a:lstStyle>
          <a:p>
            <a:r>
              <a:rPr lang="fi-FI"/>
              <a:t>Muokkaa ots. perustyyl. napsautt.</a:t>
            </a:r>
            <a:endParaRPr lang="x-none"/>
          </a:p>
        </p:txBody>
      </p:sp>
      <p:sp>
        <p:nvSpPr>
          <p:cNvPr id="8" name="Text Placeholder 7">
            <a:extLst>
              <a:ext uri="{FF2B5EF4-FFF2-40B4-BE49-F238E27FC236}">
                <a16:creationId xmlns:a16="http://schemas.microsoft.com/office/drawing/2014/main" id="{8717CD51-526C-67A5-B610-4AA80F9C319A}"/>
              </a:ext>
            </a:extLst>
          </p:cNvPr>
          <p:cNvSpPr>
            <a:spLocks noGrp="1"/>
          </p:cNvSpPr>
          <p:nvPr>
            <p:ph type="body" sz="quarter" idx="10"/>
          </p:nvPr>
        </p:nvSpPr>
        <p:spPr>
          <a:xfrm>
            <a:off x="592015" y="1922586"/>
            <a:ext cx="10837985" cy="429089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pic>
        <p:nvPicPr>
          <p:cNvPr id="5" name="Graphic 4">
            <a:extLst>
              <a:ext uri="{FF2B5EF4-FFF2-40B4-BE49-F238E27FC236}">
                <a16:creationId xmlns:a16="http://schemas.microsoft.com/office/drawing/2014/main" id="{3026F504-1279-E7A0-88DD-6A9B28C63C69}"/>
              </a:ext>
            </a:extLst>
          </p:cNvPr>
          <p:cNvPicPr>
            <a:picLocks noChangeAspect="1"/>
          </p:cNvPicPr>
          <p:nvPr/>
        </p:nvPicPr>
        <p:blipFill>
          <a:blip cstate="print">
            <a:extLst>
              <a:ext uri="{96DAC541-7B7A-43D3-8B79-37D633B846F1}">
                <asvg:svgBlip xmlns:asvg="http://schemas.microsoft.com/office/drawing/2016/SVG/main" r:embed="rId2"/>
              </a:ext>
            </a:extLst>
          </a:blip>
          <a:stretch>
            <a:fillRect/>
          </a:stretch>
        </p:blipFill>
        <p:spPr>
          <a:xfrm>
            <a:off x="7983764" y="2304143"/>
            <a:ext cx="4679950" cy="4679950"/>
          </a:xfrm>
          <a:prstGeom prst="rect">
            <a:avLst/>
          </a:prstGeom>
        </p:spPr>
      </p:pic>
    </p:spTree>
    <p:extLst>
      <p:ext uri="{BB962C8B-B14F-4D97-AF65-F5344CB8AC3E}">
        <p14:creationId xmlns:p14="http://schemas.microsoft.com/office/powerpoint/2010/main" val="207817224"/>
      </p:ext>
    </p:extLst>
  </p:cSld>
  <p:clrMapOvr>
    <a:masterClrMapping/>
  </p:clrMapOvr>
  <p:hf sldNum="0"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tsikkodia kuvalla">
    <p:spTree>
      <p:nvGrpSpPr>
        <p:cNvPr id="1" name=""/>
        <p:cNvGrpSpPr/>
        <p:nvPr/>
      </p:nvGrpSpPr>
      <p:grpSpPr>
        <a:xfrm>
          <a:off x="0" y="0"/>
          <a:ext cx="0" cy="0"/>
          <a:chOff x="0" y="0"/>
          <a:chExt cx="0" cy="0"/>
        </a:xfrm>
      </p:grpSpPr>
      <p:pic>
        <p:nvPicPr>
          <p:cNvPr id="24" name="Picture 23" descr="Tausta_valokuva_1.jpg">
            <a:extLst>
              <a:ext uri="{FF2B5EF4-FFF2-40B4-BE49-F238E27FC236}">
                <a16:creationId xmlns:a16="http://schemas.microsoft.com/office/drawing/2014/main" id="{A61B3781-206D-4548-9C85-6F0858515E7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4984"/>
          <a:stretch/>
        </p:blipFill>
        <p:spPr>
          <a:xfrm>
            <a:off x="0" y="0"/>
            <a:ext cx="12189359" cy="6858000"/>
          </a:xfrm>
          <a:prstGeom prst="rect">
            <a:avLst/>
          </a:prstGeom>
        </p:spPr>
      </p:pic>
      <p:sp>
        <p:nvSpPr>
          <p:cNvPr id="25" name="Freeform 3"/>
          <p:cNvSpPr>
            <a:spLocks noChangeArrowheads="1"/>
          </p:cNvSpPr>
          <p:nvPr/>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grpSp>
        <p:nvGrpSpPr>
          <p:cNvPr id="2" name="Group 1"/>
          <p:cNvGrpSpPr/>
          <p:nvPr/>
        </p:nvGrpSpPr>
        <p:grpSpPr>
          <a:xfrm>
            <a:off x="9194925" y="5747487"/>
            <a:ext cx="2690231" cy="789610"/>
            <a:chOff x="6896190" y="5747487"/>
            <a:chExt cx="2017673" cy="789610"/>
          </a:xfrm>
        </p:grpSpPr>
        <p:sp>
          <p:nvSpPr>
            <p:cNvPr id="15" name="Freeform 4"/>
            <p:cNvSpPr>
              <a:spLocks noChangeArrowheads="1"/>
            </p:cNvSpPr>
            <p:nvPr/>
          </p:nvSpPr>
          <p:spPr bwMode="auto">
            <a:xfrm>
              <a:off x="6896190" y="5747487"/>
              <a:ext cx="787627" cy="787625"/>
            </a:xfrm>
            <a:custGeom>
              <a:avLst/>
              <a:gdLst>
                <a:gd name="T0" fmla="*/ 930 w 1751"/>
                <a:gd name="T1" fmla="*/ 0 h 1751"/>
                <a:gd name="T2" fmla="*/ 0 w 1751"/>
                <a:gd name="T3" fmla="*/ 875 h 1751"/>
                <a:gd name="T4" fmla="*/ 985 w 1751"/>
                <a:gd name="T5" fmla="*/ 1750 h 1751"/>
                <a:gd name="T6" fmla="*/ 1750 w 1751"/>
                <a:gd name="T7" fmla="*/ 984 h 1751"/>
                <a:gd name="T8" fmla="*/ 930 w 1751"/>
                <a:gd name="T9" fmla="*/ 0 h 1751"/>
              </a:gdLst>
              <a:ahLst/>
              <a:cxnLst>
                <a:cxn ang="0">
                  <a:pos x="T0" y="T1"/>
                </a:cxn>
                <a:cxn ang="0">
                  <a:pos x="T2" y="T3"/>
                </a:cxn>
                <a:cxn ang="0">
                  <a:pos x="T4" y="T5"/>
                </a:cxn>
                <a:cxn ang="0">
                  <a:pos x="T6" y="T7"/>
                </a:cxn>
                <a:cxn ang="0">
                  <a:pos x="T8" y="T9"/>
                </a:cxn>
              </a:cxnLst>
              <a:rect l="0" t="0" r="r" b="b"/>
              <a:pathLst>
                <a:path w="1751" h="1751">
                  <a:moveTo>
                    <a:pt x="930" y="0"/>
                  </a:moveTo>
                  <a:lnTo>
                    <a:pt x="0" y="875"/>
                  </a:lnTo>
                  <a:lnTo>
                    <a:pt x="985" y="1750"/>
                  </a:lnTo>
                  <a:lnTo>
                    <a:pt x="1750" y="984"/>
                  </a:lnTo>
                  <a:lnTo>
                    <a:pt x="930" y="0"/>
                  </a:lnTo>
                </a:path>
              </a:pathLst>
            </a:custGeom>
            <a:solidFill>
              <a:srgbClr val="0040A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6" name="Freeform 5"/>
            <p:cNvSpPr>
              <a:spLocks noChangeArrowheads="1"/>
            </p:cNvSpPr>
            <p:nvPr/>
          </p:nvSpPr>
          <p:spPr bwMode="auto">
            <a:xfrm>
              <a:off x="6896190" y="5870492"/>
              <a:ext cx="787627" cy="664621"/>
            </a:xfrm>
            <a:custGeom>
              <a:avLst/>
              <a:gdLst>
                <a:gd name="T0" fmla="*/ 0 w 1751"/>
                <a:gd name="T1" fmla="*/ 602 h 1478"/>
                <a:gd name="T2" fmla="*/ 875 w 1751"/>
                <a:gd name="T3" fmla="*/ 0 h 1478"/>
                <a:gd name="T4" fmla="*/ 1750 w 1751"/>
                <a:gd name="T5" fmla="*/ 711 h 1478"/>
                <a:gd name="T6" fmla="*/ 985 w 1751"/>
                <a:gd name="T7" fmla="*/ 1477 h 1478"/>
                <a:gd name="T8" fmla="*/ 0 w 1751"/>
                <a:gd name="T9" fmla="*/ 602 h 1478"/>
              </a:gdLst>
              <a:ahLst/>
              <a:cxnLst>
                <a:cxn ang="0">
                  <a:pos x="T0" y="T1"/>
                </a:cxn>
                <a:cxn ang="0">
                  <a:pos x="T2" y="T3"/>
                </a:cxn>
                <a:cxn ang="0">
                  <a:pos x="T4" y="T5"/>
                </a:cxn>
                <a:cxn ang="0">
                  <a:pos x="T6" y="T7"/>
                </a:cxn>
                <a:cxn ang="0">
                  <a:pos x="T8" y="T9"/>
                </a:cxn>
              </a:cxnLst>
              <a:rect l="0" t="0" r="r" b="b"/>
              <a:pathLst>
                <a:path w="1751" h="1478">
                  <a:moveTo>
                    <a:pt x="0" y="602"/>
                  </a:moveTo>
                  <a:lnTo>
                    <a:pt x="875" y="0"/>
                  </a:lnTo>
                  <a:lnTo>
                    <a:pt x="1750" y="711"/>
                  </a:lnTo>
                  <a:lnTo>
                    <a:pt x="985" y="1477"/>
                  </a:lnTo>
                  <a:lnTo>
                    <a:pt x="0" y="602"/>
                  </a:lnTo>
                </a:path>
              </a:pathLst>
            </a:custGeom>
            <a:solidFill>
              <a:srgbClr val="008ED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7" name="Freeform 6"/>
            <p:cNvSpPr>
              <a:spLocks noChangeArrowheads="1"/>
            </p:cNvSpPr>
            <p:nvPr/>
          </p:nvSpPr>
          <p:spPr bwMode="auto">
            <a:xfrm>
              <a:off x="6896190" y="5969689"/>
              <a:ext cx="787627" cy="567408"/>
            </a:xfrm>
            <a:custGeom>
              <a:avLst/>
              <a:gdLst>
                <a:gd name="T0" fmla="*/ 1750 w 1751"/>
                <a:gd name="T1" fmla="*/ 492 h 1259"/>
                <a:gd name="T2" fmla="*/ 821 w 1751"/>
                <a:gd name="T3" fmla="*/ 0 h 1259"/>
                <a:gd name="T4" fmla="*/ 0 w 1751"/>
                <a:gd name="T5" fmla="*/ 383 h 1259"/>
                <a:gd name="T6" fmla="*/ 985 w 1751"/>
                <a:gd name="T7" fmla="*/ 1258 h 1259"/>
                <a:gd name="T8" fmla="*/ 1750 w 1751"/>
                <a:gd name="T9" fmla="*/ 492 h 1259"/>
              </a:gdLst>
              <a:ahLst/>
              <a:cxnLst>
                <a:cxn ang="0">
                  <a:pos x="T0" y="T1"/>
                </a:cxn>
                <a:cxn ang="0">
                  <a:pos x="T2" y="T3"/>
                </a:cxn>
                <a:cxn ang="0">
                  <a:pos x="T4" y="T5"/>
                </a:cxn>
                <a:cxn ang="0">
                  <a:pos x="T6" y="T7"/>
                </a:cxn>
                <a:cxn ang="0">
                  <a:pos x="T8" y="T9"/>
                </a:cxn>
              </a:cxnLst>
              <a:rect l="0" t="0" r="r" b="b"/>
              <a:pathLst>
                <a:path w="1751" h="1259">
                  <a:moveTo>
                    <a:pt x="1750" y="492"/>
                  </a:moveTo>
                  <a:lnTo>
                    <a:pt x="821" y="0"/>
                  </a:lnTo>
                  <a:lnTo>
                    <a:pt x="0" y="383"/>
                  </a:lnTo>
                  <a:lnTo>
                    <a:pt x="985" y="1258"/>
                  </a:lnTo>
                  <a:lnTo>
                    <a:pt x="1750" y="492"/>
                  </a:lnTo>
                </a:path>
              </a:pathLst>
            </a:custGeom>
            <a:solidFill>
              <a:srgbClr val="52CBF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8" name="Freeform 7"/>
            <p:cNvSpPr>
              <a:spLocks noChangeArrowheads="1"/>
            </p:cNvSpPr>
            <p:nvPr/>
          </p:nvSpPr>
          <p:spPr bwMode="auto">
            <a:xfrm>
              <a:off x="7818725" y="6019287"/>
              <a:ext cx="226170" cy="242041"/>
            </a:xfrm>
            <a:custGeom>
              <a:avLst/>
              <a:gdLst>
                <a:gd name="T0" fmla="*/ 307 w 503"/>
                <a:gd name="T1" fmla="*/ 538 h 539"/>
                <a:gd name="T2" fmla="*/ 193 w 503"/>
                <a:gd name="T3" fmla="*/ 538 h 539"/>
                <a:gd name="T4" fmla="*/ 0 w 503"/>
                <a:gd name="T5" fmla="*/ 0 h 539"/>
                <a:gd name="T6" fmla="*/ 133 w 503"/>
                <a:gd name="T7" fmla="*/ 0 h 539"/>
                <a:gd name="T8" fmla="*/ 250 w 503"/>
                <a:gd name="T9" fmla="*/ 380 h 539"/>
                <a:gd name="T10" fmla="*/ 367 w 503"/>
                <a:gd name="T11" fmla="*/ 0 h 539"/>
                <a:gd name="T12" fmla="*/ 502 w 503"/>
                <a:gd name="T13" fmla="*/ 0 h 539"/>
                <a:gd name="T14" fmla="*/ 307 w 503"/>
                <a:gd name="T15" fmla="*/ 538 h 5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3" h="539">
                  <a:moveTo>
                    <a:pt x="307" y="538"/>
                  </a:moveTo>
                  <a:lnTo>
                    <a:pt x="193" y="538"/>
                  </a:lnTo>
                  <a:lnTo>
                    <a:pt x="0" y="0"/>
                  </a:lnTo>
                  <a:lnTo>
                    <a:pt x="133" y="0"/>
                  </a:lnTo>
                  <a:lnTo>
                    <a:pt x="250" y="380"/>
                  </a:lnTo>
                  <a:lnTo>
                    <a:pt x="367" y="0"/>
                  </a:lnTo>
                  <a:lnTo>
                    <a:pt x="502" y="0"/>
                  </a:lnTo>
                  <a:lnTo>
                    <a:pt x="307" y="538"/>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19" name="Freeform 8"/>
            <p:cNvSpPr>
              <a:spLocks noChangeArrowheads="1"/>
            </p:cNvSpPr>
            <p:nvPr/>
          </p:nvSpPr>
          <p:spPr bwMode="auto">
            <a:xfrm>
              <a:off x="8019103" y="6090709"/>
              <a:ext cx="186491" cy="174587"/>
            </a:xfrm>
            <a:custGeom>
              <a:avLst/>
              <a:gdLst>
                <a:gd name="T0" fmla="*/ 413 w 414"/>
                <a:gd name="T1" fmla="*/ 10 h 390"/>
                <a:gd name="T2" fmla="*/ 413 w 414"/>
                <a:gd name="T3" fmla="*/ 380 h 390"/>
                <a:gd name="T4" fmla="*/ 295 w 414"/>
                <a:gd name="T5" fmla="*/ 380 h 390"/>
                <a:gd name="T6" fmla="*/ 295 w 414"/>
                <a:gd name="T7" fmla="*/ 328 h 390"/>
                <a:gd name="T8" fmla="*/ 181 w 414"/>
                <a:gd name="T9" fmla="*/ 389 h 390"/>
                <a:gd name="T10" fmla="*/ 0 w 414"/>
                <a:gd name="T11" fmla="*/ 195 h 390"/>
                <a:gd name="T12" fmla="*/ 181 w 414"/>
                <a:gd name="T13" fmla="*/ 0 h 390"/>
                <a:gd name="T14" fmla="*/ 295 w 414"/>
                <a:gd name="T15" fmla="*/ 63 h 390"/>
                <a:gd name="T16" fmla="*/ 295 w 414"/>
                <a:gd name="T17" fmla="*/ 10 h 390"/>
                <a:gd name="T18" fmla="*/ 413 w 414"/>
                <a:gd name="T19" fmla="*/ 10 h 390"/>
                <a:gd name="T20" fmla="*/ 206 w 414"/>
                <a:gd name="T21" fmla="*/ 100 h 390"/>
                <a:gd name="T22" fmla="*/ 117 w 414"/>
                <a:gd name="T23" fmla="*/ 195 h 390"/>
                <a:gd name="T24" fmla="*/ 206 w 414"/>
                <a:gd name="T25" fmla="*/ 289 h 390"/>
                <a:gd name="T26" fmla="*/ 295 w 414"/>
                <a:gd name="T27" fmla="*/ 195 h 390"/>
                <a:gd name="T28" fmla="*/ 206 w 414"/>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4" h="390">
                  <a:moveTo>
                    <a:pt x="413" y="10"/>
                  </a:moveTo>
                  <a:lnTo>
                    <a:pt x="413" y="380"/>
                  </a:lnTo>
                  <a:lnTo>
                    <a:pt x="295" y="380"/>
                  </a:lnTo>
                  <a:lnTo>
                    <a:pt x="295" y="328"/>
                  </a:lnTo>
                  <a:cubicBezTo>
                    <a:pt x="277" y="361"/>
                    <a:pt x="229" y="389"/>
                    <a:pt x="181" y="389"/>
                  </a:cubicBezTo>
                  <a:cubicBezTo>
                    <a:pt x="74" y="389"/>
                    <a:pt x="0" y="306"/>
                    <a:pt x="0" y="195"/>
                  </a:cubicBezTo>
                  <a:cubicBezTo>
                    <a:pt x="0" y="85"/>
                    <a:pt x="74" y="0"/>
                    <a:pt x="181" y="0"/>
                  </a:cubicBezTo>
                  <a:cubicBezTo>
                    <a:pt x="229" y="0"/>
                    <a:pt x="277" y="29"/>
                    <a:pt x="295" y="63"/>
                  </a:cubicBezTo>
                  <a:lnTo>
                    <a:pt x="295" y="10"/>
                  </a:lnTo>
                  <a:lnTo>
                    <a:pt x="413" y="10"/>
                  </a:lnTo>
                  <a:close/>
                  <a:moveTo>
                    <a:pt x="206" y="100"/>
                  </a:moveTo>
                  <a:cubicBezTo>
                    <a:pt x="153" y="100"/>
                    <a:pt x="117" y="144"/>
                    <a:pt x="117" y="195"/>
                  </a:cubicBezTo>
                  <a:cubicBezTo>
                    <a:pt x="117" y="246"/>
                    <a:pt x="153" y="289"/>
                    <a:pt x="206" y="289"/>
                  </a:cubicBezTo>
                  <a:cubicBezTo>
                    <a:pt x="259" y="289"/>
                    <a:pt x="295" y="246"/>
                    <a:pt x="295" y="195"/>
                  </a:cubicBezTo>
                  <a:cubicBezTo>
                    <a:pt x="295"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0" name="Freeform 9"/>
            <p:cNvSpPr>
              <a:spLocks noChangeArrowheads="1"/>
            </p:cNvSpPr>
            <p:nvPr/>
          </p:nvSpPr>
          <p:spPr bwMode="auto">
            <a:xfrm>
              <a:off x="8223450" y="6090709"/>
              <a:ext cx="168635" cy="170619"/>
            </a:xfrm>
            <a:custGeom>
              <a:avLst/>
              <a:gdLst>
                <a:gd name="T0" fmla="*/ 0 w 374"/>
                <a:gd name="T1" fmla="*/ 10 h 381"/>
                <a:gd name="T2" fmla="*/ 118 w 374"/>
                <a:gd name="T3" fmla="*/ 10 h 381"/>
                <a:gd name="T4" fmla="*/ 118 w 374"/>
                <a:gd name="T5" fmla="*/ 63 h 381"/>
                <a:gd name="T6" fmla="*/ 240 w 374"/>
                <a:gd name="T7" fmla="*/ 0 h 381"/>
                <a:gd name="T8" fmla="*/ 344 w 374"/>
                <a:gd name="T9" fmla="*/ 43 h 381"/>
                <a:gd name="T10" fmla="*/ 373 w 374"/>
                <a:gd name="T11" fmla="*/ 160 h 381"/>
                <a:gd name="T12" fmla="*/ 373 w 374"/>
                <a:gd name="T13" fmla="*/ 380 h 381"/>
                <a:gd name="T14" fmla="*/ 255 w 374"/>
                <a:gd name="T15" fmla="*/ 380 h 381"/>
                <a:gd name="T16" fmla="*/ 255 w 374"/>
                <a:gd name="T17" fmla="*/ 190 h 381"/>
                <a:gd name="T18" fmla="*/ 189 w 374"/>
                <a:gd name="T19" fmla="*/ 100 h 381"/>
                <a:gd name="T20" fmla="*/ 118 w 374"/>
                <a:gd name="T21" fmla="*/ 194 h 381"/>
                <a:gd name="T22" fmla="*/ 118 w 374"/>
                <a:gd name="T23" fmla="*/ 380 h 381"/>
                <a:gd name="T24" fmla="*/ 0 w 374"/>
                <a:gd name="T25" fmla="*/ 380 h 381"/>
                <a:gd name="T26" fmla="*/ 0 w 374"/>
                <a:gd name="T27" fmla="*/ 1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 h="381">
                  <a:moveTo>
                    <a:pt x="0" y="10"/>
                  </a:moveTo>
                  <a:lnTo>
                    <a:pt x="118" y="10"/>
                  </a:lnTo>
                  <a:lnTo>
                    <a:pt x="118" y="63"/>
                  </a:lnTo>
                  <a:cubicBezTo>
                    <a:pt x="139" y="23"/>
                    <a:pt x="182" y="0"/>
                    <a:pt x="240" y="0"/>
                  </a:cubicBezTo>
                  <a:cubicBezTo>
                    <a:pt x="287" y="0"/>
                    <a:pt x="324" y="17"/>
                    <a:pt x="344" y="43"/>
                  </a:cubicBezTo>
                  <a:cubicBezTo>
                    <a:pt x="367" y="71"/>
                    <a:pt x="373" y="107"/>
                    <a:pt x="373" y="160"/>
                  </a:cubicBezTo>
                  <a:lnTo>
                    <a:pt x="373" y="380"/>
                  </a:lnTo>
                  <a:lnTo>
                    <a:pt x="255" y="380"/>
                  </a:lnTo>
                  <a:lnTo>
                    <a:pt x="255" y="190"/>
                  </a:lnTo>
                  <a:cubicBezTo>
                    <a:pt x="255" y="137"/>
                    <a:pt x="239" y="100"/>
                    <a:pt x="189" y="100"/>
                  </a:cubicBezTo>
                  <a:cubicBezTo>
                    <a:pt x="142" y="100"/>
                    <a:pt x="118" y="137"/>
                    <a:pt x="118" y="194"/>
                  </a:cubicBezTo>
                  <a:lnTo>
                    <a:pt x="118" y="380"/>
                  </a:lnTo>
                  <a:lnTo>
                    <a:pt x="0" y="380"/>
                  </a:lnTo>
                  <a:lnTo>
                    <a:pt x="0" y="1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1" name="Freeform 10"/>
            <p:cNvSpPr>
              <a:spLocks noChangeArrowheads="1"/>
            </p:cNvSpPr>
            <p:nvPr/>
          </p:nvSpPr>
          <p:spPr bwMode="auto">
            <a:xfrm>
              <a:off x="8402005" y="6045079"/>
              <a:ext cx="121020" cy="218234"/>
            </a:xfrm>
            <a:custGeom>
              <a:avLst/>
              <a:gdLst>
                <a:gd name="T0" fmla="*/ 269 w 270"/>
                <a:gd name="T1" fmla="*/ 480 h 487"/>
                <a:gd name="T2" fmla="*/ 190 w 270"/>
                <a:gd name="T3" fmla="*/ 486 h 487"/>
                <a:gd name="T4" fmla="*/ 59 w 270"/>
                <a:gd name="T5" fmla="*/ 355 h 487"/>
                <a:gd name="T6" fmla="*/ 59 w 270"/>
                <a:gd name="T7" fmla="*/ 197 h 487"/>
                <a:gd name="T8" fmla="*/ 0 w 270"/>
                <a:gd name="T9" fmla="*/ 197 h 487"/>
                <a:gd name="T10" fmla="*/ 0 w 270"/>
                <a:gd name="T11" fmla="*/ 110 h 487"/>
                <a:gd name="T12" fmla="*/ 59 w 270"/>
                <a:gd name="T13" fmla="*/ 110 h 487"/>
                <a:gd name="T14" fmla="*/ 59 w 270"/>
                <a:gd name="T15" fmla="*/ 0 h 487"/>
                <a:gd name="T16" fmla="*/ 176 w 270"/>
                <a:gd name="T17" fmla="*/ 0 h 487"/>
                <a:gd name="T18" fmla="*/ 176 w 270"/>
                <a:gd name="T19" fmla="*/ 110 h 487"/>
                <a:gd name="T20" fmla="*/ 260 w 270"/>
                <a:gd name="T21" fmla="*/ 110 h 487"/>
                <a:gd name="T22" fmla="*/ 260 w 270"/>
                <a:gd name="T23" fmla="*/ 197 h 487"/>
                <a:gd name="T24" fmla="*/ 176 w 270"/>
                <a:gd name="T25" fmla="*/ 197 h 487"/>
                <a:gd name="T26" fmla="*/ 176 w 270"/>
                <a:gd name="T27" fmla="*/ 329 h 487"/>
                <a:gd name="T28" fmla="*/ 227 w 270"/>
                <a:gd name="T29" fmla="*/ 392 h 487"/>
                <a:gd name="T30" fmla="*/ 269 w 270"/>
                <a:gd name="T31" fmla="*/ 390 h 487"/>
                <a:gd name="T32" fmla="*/ 269 w 270"/>
                <a:gd name="T33" fmla="*/ 48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0" h="487">
                  <a:moveTo>
                    <a:pt x="269" y="480"/>
                  </a:moveTo>
                  <a:cubicBezTo>
                    <a:pt x="251" y="483"/>
                    <a:pt x="225" y="486"/>
                    <a:pt x="190" y="486"/>
                  </a:cubicBezTo>
                  <a:cubicBezTo>
                    <a:pt x="135" y="486"/>
                    <a:pt x="59" y="479"/>
                    <a:pt x="59" y="355"/>
                  </a:cubicBezTo>
                  <a:lnTo>
                    <a:pt x="59" y="197"/>
                  </a:lnTo>
                  <a:lnTo>
                    <a:pt x="0" y="197"/>
                  </a:lnTo>
                  <a:lnTo>
                    <a:pt x="0" y="110"/>
                  </a:lnTo>
                  <a:lnTo>
                    <a:pt x="59" y="110"/>
                  </a:lnTo>
                  <a:lnTo>
                    <a:pt x="59" y="0"/>
                  </a:lnTo>
                  <a:lnTo>
                    <a:pt x="176" y="0"/>
                  </a:lnTo>
                  <a:lnTo>
                    <a:pt x="176" y="110"/>
                  </a:lnTo>
                  <a:lnTo>
                    <a:pt x="260" y="110"/>
                  </a:lnTo>
                  <a:lnTo>
                    <a:pt x="260" y="197"/>
                  </a:lnTo>
                  <a:lnTo>
                    <a:pt x="176" y="197"/>
                  </a:lnTo>
                  <a:lnTo>
                    <a:pt x="176" y="329"/>
                  </a:lnTo>
                  <a:cubicBezTo>
                    <a:pt x="176" y="384"/>
                    <a:pt x="197" y="392"/>
                    <a:pt x="227" y="392"/>
                  </a:cubicBezTo>
                  <a:cubicBezTo>
                    <a:pt x="241" y="392"/>
                    <a:pt x="258" y="392"/>
                    <a:pt x="269" y="390"/>
                  </a:cubicBezTo>
                  <a:lnTo>
                    <a:pt x="269" y="48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2" name="Freeform 11"/>
            <p:cNvSpPr>
              <a:spLocks noChangeArrowheads="1"/>
            </p:cNvSpPr>
            <p:nvPr/>
          </p:nvSpPr>
          <p:spPr bwMode="auto">
            <a:xfrm>
              <a:off x="8528977"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sp>
          <p:nvSpPr>
            <p:cNvPr id="23" name="Freeform 12"/>
            <p:cNvSpPr>
              <a:spLocks noChangeArrowheads="1"/>
            </p:cNvSpPr>
            <p:nvPr/>
          </p:nvSpPr>
          <p:spPr bwMode="auto">
            <a:xfrm>
              <a:off x="8727372" y="6090709"/>
              <a:ext cx="186491" cy="174587"/>
            </a:xfrm>
            <a:custGeom>
              <a:avLst/>
              <a:gdLst>
                <a:gd name="T0" fmla="*/ 412 w 413"/>
                <a:gd name="T1" fmla="*/ 10 h 390"/>
                <a:gd name="T2" fmla="*/ 412 w 413"/>
                <a:gd name="T3" fmla="*/ 380 h 390"/>
                <a:gd name="T4" fmla="*/ 294 w 413"/>
                <a:gd name="T5" fmla="*/ 380 h 390"/>
                <a:gd name="T6" fmla="*/ 294 w 413"/>
                <a:gd name="T7" fmla="*/ 328 h 390"/>
                <a:gd name="T8" fmla="*/ 181 w 413"/>
                <a:gd name="T9" fmla="*/ 389 h 390"/>
                <a:gd name="T10" fmla="*/ 0 w 413"/>
                <a:gd name="T11" fmla="*/ 195 h 390"/>
                <a:gd name="T12" fmla="*/ 181 w 413"/>
                <a:gd name="T13" fmla="*/ 0 h 390"/>
                <a:gd name="T14" fmla="*/ 294 w 413"/>
                <a:gd name="T15" fmla="*/ 63 h 390"/>
                <a:gd name="T16" fmla="*/ 294 w 413"/>
                <a:gd name="T17" fmla="*/ 10 h 390"/>
                <a:gd name="T18" fmla="*/ 412 w 413"/>
                <a:gd name="T19" fmla="*/ 10 h 390"/>
                <a:gd name="T20" fmla="*/ 206 w 413"/>
                <a:gd name="T21" fmla="*/ 100 h 390"/>
                <a:gd name="T22" fmla="*/ 117 w 413"/>
                <a:gd name="T23" fmla="*/ 195 h 390"/>
                <a:gd name="T24" fmla="*/ 206 w 413"/>
                <a:gd name="T25" fmla="*/ 289 h 390"/>
                <a:gd name="T26" fmla="*/ 294 w 413"/>
                <a:gd name="T27" fmla="*/ 195 h 390"/>
                <a:gd name="T28" fmla="*/ 206 w 413"/>
                <a:gd name="T29" fmla="*/ 10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3" h="390">
                  <a:moveTo>
                    <a:pt x="412" y="10"/>
                  </a:moveTo>
                  <a:lnTo>
                    <a:pt x="412" y="380"/>
                  </a:lnTo>
                  <a:lnTo>
                    <a:pt x="294" y="380"/>
                  </a:lnTo>
                  <a:lnTo>
                    <a:pt x="294" y="328"/>
                  </a:lnTo>
                  <a:cubicBezTo>
                    <a:pt x="277" y="361"/>
                    <a:pt x="229" y="389"/>
                    <a:pt x="181" y="389"/>
                  </a:cubicBezTo>
                  <a:cubicBezTo>
                    <a:pt x="74" y="389"/>
                    <a:pt x="0" y="306"/>
                    <a:pt x="0" y="195"/>
                  </a:cubicBezTo>
                  <a:cubicBezTo>
                    <a:pt x="0" y="85"/>
                    <a:pt x="74" y="0"/>
                    <a:pt x="181" y="0"/>
                  </a:cubicBezTo>
                  <a:cubicBezTo>
                    <a:pt x="229" y="0"/>
                    <a:pt x="277" y="29"/>
                    <a:pt x="294" y="63"/>
                  </a:cubicBezTo>
                  <a:lnTo>
                    <a:pt x="294" y="10"/>
                  </a:lnTo>
                  <a:lnTo>
                    <a:pt x="412" y="10"/>
                  </a:lnTo>
                  <a:close/>
                  <a:moveTo>
                    <a:pt x="206" y="100"/>
                  </a:moveTo>
                  <a:cubicBezTo>
                    <a:pt x="153" y="100"/>
                    <a:pt x="117" y="144"/>
                    <a:pt x="117" y="195"/>
                  </a:cubicBezTo>
                  <a:cubicBezTo>
                    <a:pt x="117" y="246"/>
                    <a:pt x="153" y="289"/>
                    <a:pt x="206" y="289"/>
                  </a:cubicBezTo>
                  <a:cubicBezTo>
                    <a:pt x="259" y="289"/>
                    <a:pt x="294" y="246"/>
                    <a:pt x="294" y="195"/>
                  </a:cubicBezTo>
                  <a:cubicBezTo>
                    <a:pt x="294" y="144"/>
                    <a:pt x="259" y="100"/>
                    <a:pt x="206" y="1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1800"/>
            </a:p>
          </p:txBody>
        </p:sp>
      </p:grpSp>
      <p:sp>
        <p:nvSpPr>
          <p:cNvPr id="26" name="Freeform 3">
            <a:extLst>
              <a:ext uri="{FF2B5EF4-FFF2-40B4-BE49-F238E27FC236}">
                <a16:creationId xmlns:a16="http://schemas.microsoft.com/office/drawing/2014/main" id="{76534596-954C-084A-A70C-F04C0A08C63F}"/>
              </a:ext>
            </a:extLst>
          </p:cNvPr>
          <p:cNvSpPr>
            <a:spLocks noChangeArrowheads="1"/>
          </p:cNvSpPr>
          <p:nvPr userDrawn="1"/>
        </p:nvSpPr>
        <p:spPr bwMode="auto">
          <a:xfrm>
            <a:off x="2663782" y="4897870"/>
            <a:ext cx="9525577" cy="1960137"/>
          </a:xfrm>
          <a:custGeom>
            <a:avLst/>
            <a:gdLst>
              <a:gd name="T0" fmla="*/ 0 w 15878"/>
              <a:gd name="T1" fmla="*/ 4354 h 4355"/>
              <a:gd name="T2" fmla="*/ 15877 w 15878"/>
              <a:gd name="T3" fmla="*/ 4354 h 4355"/>
              <a:gd name="T4" fmla="*/ 15877 w 15878"/>
              <a:gd name="T5" fmla="*/ 0 h 4355"/>
              <a:gd name="T6" fmla="*/ 0 w 15878"/>
              <a:gd name="T7" fmla="*/ 4354 h 4355"/>
            </a:gdLst>
            <a:ahLst/>
            <a:cxnLst>
              <a:cxn ang="0">
                <a:pos x="T0" y="T1"/>
              </a:cxn>
              <a:cxn ang="0">
                <a:pos x="T2" y="T3"/>
              </a:cxn>
              <a:cxn ang="0">
                <a:pos x="T4" y="T5"/>
              </a:cxn>
              <a:cxn ang="0">
                <a:pos x="T6" y="T7"/>
              </a:cxn>
            </a:cxnLst>
            <a:rect l="0" t="0" r="r" b="b"/>
            <a:pathLst>
              <a:path w="15878" h="4355">
                <a:moveTo>
                  <a:pt x="0" y="4354"/>
                </a:moveTo>
                <a:lnTo>
                  <a:pt x="15877" y="4354"/>
                </a:lnTo>
                <a:lnTo>
                  <a:pt x="15877" y="0"/>
                </a:lnTo>
                <a:lnTo>
                  <a:pt x="0" y="4354"/>
                </a:lnTo>
              </a:path>
            </a:pathLst>
          </a:custGeom>
          <a:solidFill>
            <a:schemeClr val="bg1"/>
          </a:solidFill>
          <a:ln>
            <a:noFill/>
          </a:ln>
          <a:effectLst/>
        </p:spPr>
        <p:txBody>
          <a:bodyPr wrap="none" anchor="ctr"/>
          <a:lstStyle/>
          <a:p>
            <a:endParaRPr lang="en-US" sz="1800"/>
          </a:p>
        </p:txBody>
      </p:sp>
      <p:pic>
        <p:nvPicPr>
          <p:cNvPr id="31" name="Picture 30">
            <a:extLst>
              <a:ext uri="{FF2B5EF4-FFF2-40B4-BE49-F238E27FC236}">
                <a16:creationId xmlns:a16="http://schemas.microsoft.com/office/drawing/2014/main" id="{4DEAF2C4-0B25-B14D-A31E-99756FC24D2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27" name="Subtitle 2">
            <a:extLst>
              <a:ext uri="{FF2B5EF4-FFF2-40B4-BE49-F238E27FC236}">
                <a16:creationId xmlns:a16="http://schemas.microsoft.com/office/drawing/2014/main" id="{4ACFF26D-5F3D-0D42-9A5A-6CEB21A54850}"/>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Etunimi Sukunimi | Titteli ja päiväys tarvittaessa</a:t>
            </a:r>
          </a:p>
        </p:txBody>
      </p:sp>
      <p:sp>
        <p:nvSpPr>
          <p:cNvPr id="28" name="Title 19">
            <a:extLst>
              <a:ext uri="{FF2B5EF4-FFF2-40B4-BE49-F238E27FC236}">
                <a16:creationId xmlns:a16="http://schemas.microsoft.com/office/drawing/2014/main" id="{DF8004B4-8E24-DB4A-8549-FE72DC7C423E}"/>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spTree>
    <p:extLst>
      <p:ext uri="{BB962C8B-B14F-4D97-AF65-F5344CB8AC3E}">
        <p14:creationId xmlns:p14="http://schemas.microsoft.com/office/powerpoint/2010/main" val="1632999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CAE26160-97E4-E145-AB14-21DDF07D2DA2}"/>
              </a:ext>
            </a:extLst>
          </p:cNvPr>
          <p:cNvSpPr txBox="1"/>
          <p:nvPr userDrawn="1"/>
        </p:nvSpPr>
        <p:spPr>
          <a:xfrm>
            <a:off x="835167" y="2113056"/>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1</a:t>
            </a:r>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A90905F9-E20C-5946-B754-344118B279F9}"/>
              </a:ext>
            </a:extLst>
          </p:cNvPr>
          <p:cNvSpPr txBox="1"/>
          <p:nvPr userDrawn="1"/>
        </p:nvSpPr>
        <p:spPr>
          <a:xfrm>
            <a:off x="4479334" y="2104054"/>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2</a:t>
            </a:r>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9" name="TextBox 28">
            <a:extLst>
              <a:ext uri="{FF2B5EF4-FFF2-40B4-BE49-F238E27FC236}">
                <a16:creationId xmlns:a16="http://schemas.microsoft.com/office/drawing/2014/main" id="{1CFC8AB0-E890-9446-BA39-A021D5FB9E8C}"/>
              </a:ext>
            </a:extLst>
          </p:cNvPr>
          <p:cNvSpPr txBox="1"/>
          <p:nvPr userDrawn="1"/>
        </p:nvSpPr>
        <p:spPr>
          <a:xfrm>
            <a:off x="8159534" y="2107348"/>
            <a:ext cx="1134000" cy="1015663"/>
          </a:xfrm>
          <a:prstGeom prst="rect">
            <a:avLst/>
          </a:prstGeom>
          <a:noFill/>
        </p:spPr>
        <p:txBody>
          <a:bodyPr wrap="square" rtlCol="0" anchor="ctr" anchorCtr="1">
            <a:spAutoFit/>
          </a:bodyPr>
          <a:lstStyle/>
          <a:p>
            <a:pPr algn="ctr"/>
            <a:r>
              <a:rPr lang="fi-FI" sz="6000" b="1" i="0">
                <a:solidFill>
                  <a:schemeClr val="bg1"/>
                </a:solidFill>
                <a:latin typeface="Arial Black" panose="020B0604020202020204" pitchFamily="34" charset="0"/>
                <a:cs typeface="Arial Black" panose="020B0604020202020204" pitchFamily="34" charset="0"/>
              </a:rPr>
              <a:t>3</a:t>
            </a:r>
          </a:p>
        </p:txBody>
      </p:sp>
    </p:spTree>
    <p:extLst>
      <p:ext uri="{BB962C8B-B14F-4D97-AF65-F5344CB8AC3E}">
        <p14:creationId xmlns:p14="http://schemas.microsoft.com/office/powerpoint/2010/main" val="9034723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001"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040012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
        <p:nvSpPr>
          <p:cNvPr id="6" name="Rectangle 5">
            <a:extLst>
              <a:ext uri="{FF2B5EF4-FFF2-40B4-BE49-F238E27FC236}">
                <a16:creationId xmlns:a16="http://schemas.microsoft.com/office/drawing/2014/main" id="{60E58EF1-FD15-A342-94AD-D6B78BAD3EDC}"/>
              </a:ext>
            </a:extLst>
          </p:cNvPr>
          <p:cNvSpPr/>
          <p:nvPr userDrawn="1"/>
        </p:nvSpPr>
        <p:spPr>
          <a:xfrm>
            <a:off x="838200" y="2048404"/>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6" name="Rectangle 25">
            <a:extLst>
              <a:ext uri="{FF2B5EF4-FFF2-40B4-BE49-F238E27FC236}">
                <a16:creationId xmlns:a16="http://schemas.microsoft.com/office/drawing/2014/main" id="{AAEB9AE4-3CD1-1B41-AD59-5F6BC614C35E}"/>
              </a:ext>
            </a:extLst>
          </p:cNvPr>
          <p:cNvSpPr/>
          <p:nvPr userDrawn="1"/>
        </p:nvSpPr>
        <p:spPr>
          <a:xfrm>
            <a:off x="4482367" y="2039402"/>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Rectangle 27">
            <a:extLst>
              <a:ext uri="{FF2B5EF4-FFF2-40B4-BE49-F238E27FC236}">
                <a16:creationId xmlns:a16="http://schemas.microsoft.com/office/drawing/2014/main" id="{39540608-72D2-A741-8B13-CAD9FF5C8B51}"/>
              </a:ext>
            </a:extLst>
          </p:cNvPr>
          <p:cNvSpPr/>
          <p:nvPr userDrawn="1"/>
        </p:nvSpPr>
        <p:spPr>
          <a:xfrm>
            <a:off x="8162567" y="204269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7" name="Text Placeholder 7">
            <a:extLst>
              <a:ext uri="{FF2B5EF4-FFF2-40B4-BE49-F238E27FC236}">
                <a16:creationId xmlns:a16="http://schemas.microsoft.com/office/drawing/2014/main" id="{E60639F6-51E5-F144-A290-6041F0300E61}"/>
              </a:ext>
            </a:extLst>
          </p:cNvPr>
          <p:cNvSpPr>
            <a:spLocks noGrp="1"/>
          </p:cNvSpPr>
          <p:nvPr>
            <p:ph type="body" sz="quarter" idx="25" hasCustomPrompt="1"/>
          </p:nvPr>
        </p:nvSpPr>
        <p:spPr>
          <a:xfrm>
            <a:off x="974194" y="2250433"/>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9" name="Text Placeholder 7">
            <a:extLst>
              <a:ext uri="{FF2B5EF4-FFF2-40B4-BE49-F238E27FC236}">
                <a16:creationId xmlns:a16="http://schemas.microsoft.com/office/drawing/2014/main" id="{1BD855EE-92FB-8A4E-9E20-51E9B136A50B}"/>
              </a:ext>
            </a:extLst>
          </p:cNvPr>
          <p:cNvSpPr>
            <a:spLocks noGrp="1"/>
          </p:cNvSpPr>
          <p:nvPr>
            <p:ph type="body" sz="quarter" idx="26" hasCustomPrompt="1"/>
          </p:nvPr>
        </p:nvSpPr>
        <p:spPr>
          <a:xfrm>
            <a:off x="4618361" y="224143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30" name="Text Placeholder 7">
            <a:extLst>
              <a:ext uri="{FF2B5EF4-FFF2-40B4-BE49-F238E27FC236}">
                <a16:creationId xmlns:a16="http://schemas.microsoft.com/office/drawing/2014/main" id="{BC5E4DE9-4216-294B-99E4-84D18C3CED9F}"/>
              </a:ext>
            </a:extLst>
          </p:cNvPr>
          <p:cNvSpPr>
            <a:spLocks noGrp="1"/>
          </p:cNvSpPr>
          <p:nvPr>
            <p:ph type="body" sz="quarter" idx="27" hasCustomPrompt="1"/>
          </p:nvPr>
        </p:nvSpPr>
        <p:spPr>
          <a:xfrm>
            <a:off x="8298561" y="2244725"/>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1436910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Numeroin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106891"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3" name="Content Placeholder 2"/>
          <p:cNvSpPr>
            <a:spLocks noGrp="1"/>
          </p:cNvSpPr>
          <p:nvPr>
            <p:ph idx="1" hasCustomPrompt="1"/>
          </p:nvPr>
        </p:nvSpPr>
        <p:spPr>
          <a:xfrm>
            <a:off x="838200" y="329740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19" name="Text Placeholder 18"/>
          <p:cNvSpPr>
            <a:spLocks noGrp="1"/>
          </p:cNvSpPr>
          <p:nvPr>
            <p:ph type="body" sz="quarter" idx="16"/>
          </p:nvPr>
        </p:nvSpPr>
        <p:spPr>
          <a:xfrm>
            <a:off x="846669" y="398622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0" name="Content Placeholder 2"/>
          <p:cNvSpPr>
            <a:spLocks noGrp="1"/>
          </p:cNvSpPr>
          <p:nvPr>
            <p:ph idx="17" hasCustomPrompt="1"/>
          </p:nvPr>
        </p:nvSpPr>
        <p:spPr>
          <a:xfrm>
            <a:off x="4482368" y="330119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1" name="Text Placeholder 18"/>
          <p:cNvSpPr>
            <a:spLocks noGrp="1"/>
          </p:cNvSpPr>
          <p:nvPr>
            <p:ph type="body" sz="quarter" idx="18"/>
          </p:nvPr>
        </p:nvSpPr>
        <p:spPr>
          <a:xfrm>
            <a:off x="4482369" y="399001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22" name="Content Placeholder 2"/>
          <p:cNvSpPr>
            <a:spLocks noGrp="1"/>
          </p:cNvSpPr>
          <p:nvPr>
            <p:ph idx="19" hasCustomPrompt="1"/>
          </p:nvPr>
        </p:nvSpPr>
        <p:spPr>
          <a:xfrm>
            <a:off x="8162568" y="3291473"/>
            <a:ext cx="3107197" cy="674530"/>
          </a:xfrm>
          <a:prstGeom prst="rect">
            <a:avLst/>
          </a:prstGeom>
        </p:spPr>
        <p:txBody>
          <a:bodyPr>
            <a:normAutofit/>
          </a:bodyPr>
          <a:lstStyle>
            <a:lvl1pPr marL="0" indent="0">
              <a:buFontTx/>
              <a:buNone/>
              <a:defRPr sz="1600">
                <a:latin typeface="Arial Black"/>
                <a:cs typeface="Arial Black"/>
              </a:defRPr>
            </a:lvl1pPr>
            <a:lvl2pPr marL="0" indent="0">
              <a:lnSpc>
                <a:spcPct val="100000"/>
              </a:lnSpc>
              <a:buFontTx/>
              <a:buNone/>
              <a:defRPr sz="1400">
                <a:latin typeface="+mj-lt"/>
              </a:defRPr>
            </a:lvl2pPr>
            <a:lvl3pPr>
              <a:defRPr sz="1400">
                <a:latin typeface="+mj-lt"/>
              </a:defRPr>
            </a:lvl3pPr>
            <a:lvl4pPr>
              <a:defRPr sz="1400">
                <a:latin typeface="+mj-lt"/>
              </a:defRPr>
            </a:lvl4pPr>
            <a:lvl5pPr>
              <a:defRPr sz="1400">
                <a:latin typeface="+mj-lt"/>
              </a:defRPr>
            </a:lvl5pPr>
          </a:lstStyle>
          <a:p>
            <a:pPr lvl="0"/>
            <a:r>
              <a:rPr lang="fi-FI"/>
              <a:t>Muokkaa napsauttamalla</a:t>
            </a:r>
          </a:p>
        </p:txBody>
      </p:sp>
      <p:sp>
        <p:nvSpPr>
          <p:cNvPr id="23" name="Text Placeholder 18"/>
          <p:cNvSpPr>
            <a:spLocks noGrp="1"/>
          </p:cNvSpPr>
          <p:nvPr>
            <p:ph type="body" sz="quarter" idx="20"/>
          </p:nvPr>
        </p:nvSpPr>
        <p:spPr>
          <a:xfrm>
            <a:off x="8162569" y="3980290"/>
            <a:ext cx="3098731" cy="2052745"/>
          </a:xfrm>
          <a:prstGeom prst="rect">
            <a:avLst/>
          </a:prstGeom>
        </p:spPr>
        <p:txBody>
          <a:bodyPr>
            <a:noAutofit/>
          </a:bodyPr>
          <a:lstStyle>
            <a:lvl1pPr>
              <a:defRPr sz="16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5" name="Picture 14">
            <a:extLst>
              <a:ext uri="{FF2B5EF4-FFF2-40B4-BE49-F238E27FC236}">
                <a16:creationId xmlns:a16="http://schemas.microsoft.com/office/drawing/2014/main" id="{DE33DC60-9056-884D-9F1D-8726180783D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1" y="0"/>
            <a:ext cx="1390389" cy="1390389"/>
          </a:xfrm>
          <a:prstGeom prst="rect">
            <a:avLst/>
          </a:prstGeom>
        </p:spPr>
      </p:pic>
    </p:spTree>
    <p:extLst>
      <p:ext uri="{BB962C8B-B14F-4D97-AF65-F5344CB8AC3E}">
        <p14:creationId xmlns:p14="http://schemas.microsoft.com/office/powerpoint/2010/main" val="1644510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00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05A80777-1A2E-D640-8D39-5CA16F6149DB}"/>
              </a:ext>
            </a:extLst>
          </p:cNvPr>
          <p:cNvSpPr>
            <a:spLocks noGrp="1"/>
          </p:cNvSpPr>
          <p:nvPr>
            <p:ph type="body" sz="quarter" idx="24" hasCustomPrompt="1"/>
          </p:nvPr>
        </p:nvSpPr>
        <p:spPr>
          <a:xfrm>
            <a:off x="961229" y="363182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4" name="Text Placeholder 7">
            <a:extLst>
              <a:ext uri="{FF2B5EF4-FFF2-40B4-BE49-F238E27FC236}">
                <a16:creationId xmlns:a16="http://schemas.microsoft.com/office/drawing/2014/main" id="{4730AD30-D8B1-AB45-B292-76525BF7C16E}"/>
              </a:ext>
            </a:extLst>
          </p:cNvPr>
          <p:cNvSpPr>
            <a:spLocks noGrp="1"/>
          </p:cNvSpPr>
          <p:nvPr>
            <p:ph type="body" sz="quarter" idx="25" hasCustomPrompt="1"/>
          </p:nvPr>
        </p:nvSpPr>
        <p:spPr>
          <a:xfrm>
            <a:off x="962041" y="2254051"/>
            <a:ext cx="862012" cy="729943"/>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
        <p:nvSpPr>
          <p:cNvPr id="25" name="Text Placeholder 7">
            <a:extLst>
              <a:ext uri="{FF2B5EF4-FFF2-40B4-BE49-F238E27FC236}">
                <a16:creationId xmlns:a16="http://schemas.microsoft.com/office/drawing/2014/main" id="{571EB540-D9B9-1D4E-8A13-EA520B36144F}"/>
              </a:ext>
            </a:extLst>
          </p:cNvPr>
          <p:cNvSpPr>
            <a:spLocks noGrp="1"/>
          </p:cNvSpPr>
          <p:nvPr>
            <p:ph type="body" sz="quarter" idx="26" hasCustomPrompt="1"/>
          </p:nvPr>
        </p:nvSpPr>
        <p:spPr>
          <a:xfrm>
            <a:off x="961229" y="5074830"/>
            <a:ext cx="862012" cy="860425"/>
          </a:xfrm>
        </p:spPr>
        <p:txBody>
          <a:bodyPr anchor="ctr" anchorCtr="1">
            <a:noAutofit/>
          </a:bodyPr>
          <a:lstStyle>
            <a:lvl1pPr>
              <a:defRPr sz="6000" b="1" i="0">
                <a:solidFill>
                  <a:schemeClr val="bg1"/>
                </a:solidFill>
                <a:latin typeface="Arial Black" panose="020B0604020202020204" pitchFamily="34" charset="0"/>
                <a:cs typeface="Arial Black" panose="020B0604020202020204" pitchFamily="34" charset="0"/>
              </a:defRPr>
            </a:lvl1pPr>
          </a:lstStyle>
          <a:p>
            <a:pPr lvl="0"/>
            <a:r>
              <a:rPr lang="fi-FI"/>
              <a:t>X</a:t>
            </a:r>
          </a:p>
        </p:txBody>
      </p:sp>
    </p:spTree>
    <p:extLst>
      <p:ext uri="{BB962C8B-B14F-4D97-AF65-F5344CB8AC3E}">
        <p14:creationId xmlns:p14="http://schemas.microsoft.com/office/powerpoint/2010/main" val="9585454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
        <p:nvSpPr>
          <p:cNvPr id="12" name="Rectangle 11">
            <a:extLst>
              <a:ext uri="{FF2B5EF4-FFF2-40B4-BE49-F238E27FC236}">
                <a16:creationId xmlns:a16="http://schemas.microsoft.com/office/drawing/2014/main" id="{901ADF76-DB4B-8A40-876C-507823A91007}"/>
              </a:ext>
            </a:extLst>
          </p:cNvPr>
          <p:cNvSpPr/>
          <p:nvPr userDrawn="1"/>
        </p:nvSpPr>
        <p:spPr>
          <a:xfrm>
            <a:off x="826047" y="2040070"/>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0" name="Rectangle 19">
            <a:extLst>
              <a:ext uri="{FF2B5EF4-FFF2-40B4-BE49-F238E27FC236}">
                <a16:creationId xmlns:a16="http://schemas.microsoft.com/office/drawing/2014/main" id="{5058EC07-1235-BC40-A1A8-934AC8DA6C18}"/>
              </a:ext>
            </a:extLst>
          </p:cNvPr>
          <p:cNvSpPr/>
          <p:nvPr userDrawn="1"/>
        </p:nvSpPr>
        <p:spPr>
          <a:xfrm>
            <a:off x="826047" y="3487916"/>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2" name="Rectangle 21">
            <a:extLst>
              <a:ext uri="{FF2B5EF4-FFF2-40B4-BE49-F238E27FC236}">
                <a16:creationId xmlns:a16="http://schemas.microsoft.com/office/drawing/2014/main" id="{7E2A9DBA-6CCF-F34E-ADC2-DA0ED39C4D99}"/>
              </a:ext>
            </a:extLst>
          </p:cNvPr>
          <p:cNvSpPr/>
          <p:nvPr userDrawn="1"/>
        </p:nvSpPr>
        <p:spPr>
          <a:xfrm>
            <a:off x="826641" y="4926091"/>
            <a:ext cx="1134000" cy="1134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6155729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Numerointi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a:latin typeface="Arial Black"/>
                <a:cs typeface="Arial Black"/>
              </a:defRPr>
            </a:lvl1pPr>
          </a:lstStyle>
          <a:p>
            <a:r>
              <a:rPr lang="fi-FI" noProof="0"/>
              <a:t>Muokkaa ots. perustyyl. napsautt.</a:t>
            </a:r>
          </a:p>
        </p:txBody>
      </p:sp>
      <p:sp>
        <p:nvSpPr>
          <p:cNvPr id="19" name="Text Placeholder 18"/>
          <p:cNvSpPr>
            <a:spLocks noGrp="1"/>
          </p:cNvSpPr>
          <p:nvPr>
            <p:ph type="body" sz="quarter" idx="16"/>
          </p:nvPr>
        </p:nvSpPr>
        <p:spPr>
          <a:xfrm>
            <a:off x="2720283" y="2040205"/>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5" name="Text Placeholder 18"/>
          <p:cNvSpPr>
            <a:spLocks noGrp="1"/>
          </p:cNvSpPr>
          <p:nvPr>
            <p:ph type="body" sz="quarter" idx="17"/>
          </p:nvPr>
        </p:nvSpPr>
        <p:spPr>
          <a:xfrm>
            <a:off x="2725313" y="348955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sp>
        <p:nvSpPr>
          <p:cNvPr id="16" name="Text Placeholder 18"/>
          <p:cNvSpPr>
            <a:spLocks noGrp="1"/>
          </p:cNvSpPr>
          <p:nvPr>
            <p:ph type="body" sz="quarter" idx="18"/>
          </p:nvPr>
        </p:nvSpPr>
        <p:spPr>
          <a:xfrm>
            <a:off x="2712326" y="4917828"/>
            <a:ext cx="8629495" cy="1107047"/>
          </a:xfrm>
          <a:prstGeom prst="rect">
            <a:avLst/>
          </a:prstGeom>
        </p:spPr>
        <p:txBody>
          <a:bodyPr>
            <a:noAutofit/>
          </a:bodyPr>
          <a:lstStyle>
            <a:lvl1pPr>
              <a:defRPr sz="1800"/>
            </a:lvl1pPr>
            <a:lvl2pPr>
              <a:defRPr sz="1400"/>
            </a:lvl2pPr>
            <a:lvl3pPr>
              <a:defRPr sz="1400"/>
            </a:lvl3pPr>
            <a:lvl4pPr>
              <a:defRPr sz="1400"/>
            </a:lvl4pPr>
            <a:lvl5pPr>
              <a:defRPr sz="1400"/>
            </a:lvl5pPr>
          </a:lstStyle>
          <a:p>
            <a:pPr lvl="0"/>
            <a:r>
              <a:rPr lang="fi-FI" noProof="0"/>
              <a:t>Muokkaa tekstin perustyylejä napsauttamalla</a:t>
            </a:r>
          </a:p>
        </p:txBody>
      </p:sp>
      <p:pic>
        <p:nvPicPr>
          <p:cNvPr id="11" name="Picture 10">
            <a:extLst>
              <a:ext uri="{FF2B5EF4-FFF2-40B4-BE49-F238E27FC236}">
                <a16:creationId xmlns:a16="http://schemas.microsoft.com/office/drawing/2014/main" id="{9985DA72-B79E-9A43-8E50-55A3A1B8DE8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801610" y="0"/>
            <a:ext cx="1390389" cy="1390389"/>
          </a:xfrm>
          <a:prstGeom prst="rect">
            <a:avLst/>
          </a:prstGeom>
        </p:spPr>
      </p:pic>
    </p:spTree>
    <p:extLst>
      <p:ext uri="{BB962C8B-B14F-4D97-AF65-F5344CB8AC3E}">
        <p14:creationId xmlns:p14="http://schemas.microsoft.com/office/powerpoint/2010/main" val="812978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3_Blank">
    <p:bg>
      <p:bgPr>
        <a:solidFill>
          <a:srgbClr val="0042A5"/>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5596" y="-2889189"/>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4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3C8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0962" y="1954432"/>
            <a:ext cx="13912716" cy="7382991"/>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 name="connsiteX0" fmla="*/ 0 w 10434537"/>
              <a:gd name="connsiteY0" fmla="*/ 5497603 h 7382991"/>
              <a:gd name="connsiteX1" fmla="*/ 3112265 w 10434537"/>
              <a:gd name="connsiteY1" fmla="*/ 0 h 7382991"/>
              <a:gd name="connsiteX2" fmla="*/ 10434537 w 10434537"/>
              <a:gd name="connsiteY2" fmla="*/ 7382991 h 7382991"/>
              <a:gd name="connsiteX3" fmla="*/ 0 w 10434537"/>
              <a:gd name="connsiteY3" fmla="*/ 5497603 h 7382991"/>
            </a:gdLst>
            <a:ahLst/>
            <a:cxnLst>
              <a:cxn ang="0">
                <a:pos x="connsiteX0" y="connsiteY0"/>
              </a:cxn>
              <a:cxn ang="0">
                <a:pos x="connsiteX1" y="connsiteY1"/>
              </a:cxn>
              <a:cxn ang="0">
                <a:pos x="connsiteX2" y="connsiteY2"/>
              </a:cxn>
              <a:cxn ang="0">
                <a:pos x="connsiteX3" y="connsiteY3"/>
              </a:cxn>
            </a:cxnLst>
            <a:rect l="l" t="t" r="r" b="b"/>
            <a:pathLst>
              <a:path w="10434537" h="7382991">
                <a:moveTo>
                  <a:pt x="0" y="5497603"/>
                </a:moveTo>
                <a:lnTo>
                  <a:pt x="3112265" y="0"/>
                </a:lnTo>
                <a:lnTo>
                  <a:pt x="10434537" y="7382991"/>
                </a:lnTo>
                <a:lnTo>
                  <a:pt x="0" y="5497603"/>
                </a:lnTo>
                <a:close/>
              </a:path>
            </a:pathLst>
          </a:custGeom>
          <a:solidFill>
            <a:srgbClr val="84C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092185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1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65970" y="-2894002"/>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9E5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9E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371716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ko ja kaksi palstaa, punainen">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945CD24-3A1D-FEAF-0EFA-F9B1D704AFA4}"/>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3" name="Title 2">
            <a:extLst>
              <a:ext uri="{FF2B5EF4-FFF2-40B4-BE49-F238E27FC236}">
                <a16:creationId xmlns:a16="http://schemas.microsoft.com/office/drawing/2014/main" id="{BA3B18ED-39FE-F73A-185C-AD91EB79B1E3}"/>
              </a:ext>
            </a:extLst>
          </p:cNvPr>
          <p:cNvSpPr>
            <a:spLocks noGrp="1"/>
          </p:cNvSpPr>
          <p:nvPr>
            <p:ph type="title"/>
          </p:nvPr>
        </p:nvSpPr>
        <p:spPr/>
        <p:txBody>
          <a:bodyPr>
            <a:normAutofit/>
          </a:bodyPr>
          <a:lstStyle>
            <a:lvl1pPr>
              <a:defRPr sz="4000" b="1"/>
            </a:lvl1pPr>
          </a:lstStyle>
          <a:p>
            <a:r>
              <a:rPr lang="fi-FI"/>
              <a:t>Muokkaa ots. perustyyl. napsautt.</a:t>
            </a:r>
            <a:endParaRPr lang="x-none"/>
          </a:p>
        </p:txBody>
      </p:sp>
      <p:sp>
        <p:nvSpPr>
          <p:cNvPr id="5" name="Content Placeholder 4">
            <a:extLst>
              <a:ext uri="{FF2B5EF4-FFF2-40B4-BE49-F238E27FC236}">
                <a16:creationId xmlns:a16="http://schemas.microsoft.com/office/drawing/2014/main" id="{E612C6DD-CEAF-7FD6-7F5F-352578907D97}"/>
              </a:ext>
            </a:extLst>
          </p:cNvPr>
          <p:cNvSpPr>
            <a:spLocks noGrp="1"/>
          </p:cNvSpPr>
          <p:nvPr>
            <p:ph sz="quarter" idx="10"/>
          </p:nvPr>
        </p:nvSpPr>
        <p:spPr>
          <a:xfrm>
            <a:off x="627062" y="2016124"/>
            <a:ext cx="4992688" cy="4021137"/>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7" name="Content Placeholder 6">
            <a:extLst>
              <a:ext uri="{FF2B5EF4-FFF2-40B4-BE49-F238E27FC236}">
                <a16:creationId xmlns:a16="http://schemas.microsoft.com/office/drawing/2014/main" id="{C75CBB27-B6E4-514B-58D5-E35B4E44885E}"/>
              </a:ext>
            </a:extLst>
          </p:cNvPr>
          <p:cNvSpPr>
            <a:spLocks noGrp="1"/>
          </p:cNvSpPr>
          <p:nvPr>
            <p:ph sz="quarter" idx="11"/>
          </p:nvPr>
        </p:nvSpPr>
        <p:spPr>
          <a:xfrm>
            <a:off x="6424613" y="2016124"/>
            <a:ext cx="4992687" cy="406876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694103833"/>
      </p:ext>
    </p:extLst>
  </p:cSld>
  <p:clrMapOvr>
    <a:masterClrMapping/>
  </p:clrMapOvr>
  <p:hf sldNum="0"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96444" y="-2884874"/>
            <a:ext cx="12421775"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 name="connsiteX0" fmla="*/ 0 w 9313650"/>
              <a:gd name="connsiteY0" fmla="*/ 3553458 h 7369412"/>
              <a:gd name="connsiteX1" fmla="*/ 2005349 w 9313650"/>
              <a:gd name="connsiteY1" fmla="*/ 0 h 7369412"/>
              <a:gd name="connsiteX2" fmla="*/ 9313650 w 9313650"/>
              <a:gd name="connsiteY2" fmla="*/ 7369412 h 7369412"/>
              <a:gd name="connsiteX3" fmla="*/ 1510654 w 9313650"/>
              <a:gd name="connsiteY3" fmla="*/ 6410203 h 7369412"/>
              <a:gd name="connsiteX4" fmla="*/ 0 w 9313650"/>
              <a:gd name="connsiteY4" fmla="*/ 3553458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 name="connsiteX0" fmla="*/ 0 w 9316331"/>
              <a:gd name="connsiteY0" fmla="*/ 3558199 h 7369412"/>
              <a:gd name="connsiteX1" fmla="*/ 2008030 w 9316331"/>
              <a:gd name="connsiteY1" fmla="*/ 0 h 7369412"/>
              <a:gd name="connsiteX2" fmla="*/ 9316331 w 9316331"/>
              <a:gd name="connsiteY2" fmla="*/ 7369412 h 7369412"/>
              <a:gd name="connsiteX3" fmla="*/ 1513335 w 9316331"/>
              <a:gd name="connsiteY3" fmla="*/ 6410203 h 7369412"/>
              <a:gd name="connsiteX4" fmla="*/ 0 w 9316331"/>
              <a:gd name="connsiteY4" fmla="*/ 3558199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6331" h="7369412">
                <a:moveTo>
                  <a:pt x="0" y="3558199"/>
                </a:moveTo>
                <a:cubicBezTo>
                  <a:pt x="680924" y="2371380"/>
                  <a:pt x="1342261" y="1179745"/>
                  <a:pt x="2008030" y="0"/>
                </a:cubicBezTo>
                <a:lnTo>
                  <a:pt x="9316331" y="7369412"/>
                </a:lnTo>
                <a:lnTo>
                  <a:pt x="1513335" y="6410203"/>
                </a:lnTo>
                <a:lnTo>
                  <a:pt x="0" y="3558199"/>
                </a:lnTo>
                <a:close/>
              </a:path>
            </a:pathLst>
          </a:custGeom>
          <a:solidFill>
            <a:srgbClr val="BA0D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1214" y="3222507"/>
            <a:ext cx="3554398" cy="4797533"/>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0811 h 3599579"/>
              <a:gd name="connsiteX1" fmla="*/ 3574957 w 3871357"/>
              <a:gd name="connsiteY1" fmla="*/ 0 h 3599579"/>
              <a:gd name="connsiteX2" fmla="*/ 3871357 w 3871357"/>
              <a:gd name="connsiteY2" fmla="*/ 3599579 h 3599579"/>
              <a:gd name="connsiteX3" fmla="*/ 1273153 w 3871357"/>
              <a:gd name="connsiteY3" fmla="*/ 3343468 h 3599579"/>
              <a:gd name="connsiteX4" fmla="*/ 0 w 3871357"/>
              <a:gd name="connsiteY4" fmla="*/ 820811 h 3599579"/>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23599 h 3602367"/>
              <a:gd name="connsiteX1" fmla="*/ 3566756 w 3871357"/>
              <a:gd name="connsiteY1" fmla="*/ 0 h 3602367"/>
              <a:gd name="connsiteX2" fmla="*/ 3871357 w 3871357"/>
              <a:gd name="connsiteY2" fmla="*/ 3602367 h 3602367"/>
              <a:gd name="connsiteX3" fmla="*/ 1273153 w 3871357"/>
              <a:gd name="connsiteY3" fmla="*/ 3346256 h 3602367"/>
              <a:gd name="connsiteX4" fmla="*/ 0 w 3871357"/>
              <a:gd name="connsiteY4" fmla="*/ 823599 h 3602367"/>
              <a:gd name="connsiteX0" fmla="*/ 0 w 3871357"/>
              <a:gd name="connsiteY0" fmla="*/ 819382 h 3598150"/>
              <a:gd name="connsiteX1" fmla="*/ 3568833 w 3871357"/>
              <a:gd name="connsiteY1" fmla="*/ 0 h 3598150"/>
              <a:gd name="connsiteX2" fmla="*/ 3871357 w 3871357"/>
              <a:gd name="connsiteY2" fmla="*/ 3598150 h 3598150"/>
              <a:gd name="connsiteX3" fmla="*/ 1273153 w 3871357"/>
              <a:gd name="connsiteY3" fmla="*/ 3342039 h 3598150"/>
              <a:gd name="connsiteX4" fmla="*/ 0 w 3871357"/>
              <a:gd name="connsiteY4" fmla="*/ 819382 h 359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598150">
                <a:moveTo>
                  <a:pt x="0" y="819382"/>
                </a:moveTo>
                <a:lnTo>
                  <a:pt x="3568833" y="0"/>
                </a:lnTo>
                <a:cubicBezTo>
                  <a:pt x="3649437" y="1253423"/>
                  <a:pt x="3670239" y="1407330"/>
                  <a:pt x="3871357" y="3598150"/>
                </a:cubicBezTo>
                <a:lnTo>
                  <a:pt x="1273153" y="3342039"/>
                </a:lnTo>
                <a:lnTo>
                  <a:pt x="0" y="819382"/>
                </a:lnTo>
                <a:close/>
              </a:path>
            </a:pathLst>
          </a:custGeom>
          <a:solidFill>
            <a:srgbClr val="FFA3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76298" y="1940052"/>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A42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73400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4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9032"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A78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4E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6BC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7787423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5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FF4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FF8F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052402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6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7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A2E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C3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186091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7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6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87D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00A3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9914340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8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AD1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F2A6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DB3D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35501438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9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72501" y="-2887471"/>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45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5525"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C2A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50590"/>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27207961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Blank">
    <p:bg>
      <p:bgPr>
        <a:solidFill>
          <a:schemeClr val="bg1"/>
        </a:solidFill>
        <a:effectLst/>
      </p:bgPr>
    </p:bg>
    <p:spTree>
      <p:nvGrpSpPr>
        <p:cNvPr id="1" name=""/>
        <p:cNvGrpSpPr/>
        <p:nvPr/>
      </p:nvGrpSpPr>
      <p:grpSpPr>
        <a:xfrm>
          <a:off x="0" y="0"/>
          <a:ext cx="0" cy="0"/>
          <a:chOff x="0" y="0"/>
          <a:chExt cx="0" cy="0"/>
        </a:xfrm>
      </p:grpSpPr>
      <p:sp>
        <p:nvSpPr>
          <p:cNvPr id="8" name="Suorakulmio 7"/>
          <p:cNvSpPr/>
          <p:nvPr userDrawn="1"/>
        </p:nvSpPr>
        <p:spPr>
          <a:xfrm rot="19379179">
            <a:off x="-1183586" y="-2889644"/>
            <a:ext cx="12407476" cy="7369412"/>
          </a:xfrm>
          <a:custGeom>
            <a:avLst/>
            <a:gdLst>
              <a:gd name="connsiteX0" fmla="*/ 0 w 10560549"/>
              <a:gd name="connsiteY0" fmla="*/ 0 h 5652823"/>
              <a:gd name="connsiteX1" fmla="*/ 10560549 w 10560549"/>
              <a:gd name="connsiteY1" fmla="*/ 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8008036 w 10560549"/>
              <a:gd name="connsiteY1" fmla="*/ 3717880 h 5652823"/>
              <a:gd name="connsiteX2" fmla="*/ 10560549 w 10560549"/>
              <a:gd name="connsiteY2" fmla="*/ 5652823 h 5652823"/>
              <a:gd name="connsiteX3" fmla="*/ 0 w 10560549"/>
              <a:gd name="connsiteY3" fmla="*/ 5652823 h 5652823"/>
              <a:gd name="connsiteX4" fmla="*/ 0 w 10560549"/>
              <a:gd name="connsiteY4" fmla="*/ 0 h 5652823"/>
              <a:gd name="connsiteX0" fmla="*/ 0 w 10560549"/>
              <a:gd name="connsiteY0" fmla="*/ 0 h 5652823"/>
              <a:gd name="connsiteX1" fmla="*/ 2627787 w 10560549"/>
              <a:gd name="connsiteY1" fmla="*/ 126777 h 5652823"/>
              <a:gd name="connsiteX2" fmla="*/ 10560549 w 10560549"/>
              <a:gd name="connsiteY2" fmla="*/ 5652823 h 5652823"/>
              <a:gd name="connsiteX3" fmla="*/ 0 w 10560549"/>
              <a:gd name="connsiteY3" fmla="*/ 5652823 h 5652823"/>
              <a:gd name="connsiteX4" fmla="*/ 0 w 10560549"/>
              <a:gd name="connsiteY4" fmla="*/ 0 h 5652823"/>
              <a:gd name="connsiteX0" fmla="*/ 638552 w 10560549"/>
              <a:gd name="connsiteY0" fmla="*/ 2000812 h 5526046"/>
              <a:gd name="connsiteX1" fmla="*/ 2627787 w 10560549"/>
              <a:gd name="connsiteY1" fmla="*/ 0 h 5526046"/>
              <a:gd name="connsiteX2" fmla="*/ 10560549 w 10560549"/>
              <a:gd name="connsiteY2" fmla="*/ 5526046 h 5526046"/>
              <a:gd name="connsiteX3" fmla="*/ 0 w 10560549"/>
              <a:gd name="connsiteY3" fmla="*/ 5526046 h 5526046"/>
              <a:gd name="connsiteX4" fmla="*/ 638552 w 10560549"/>
              <a:gd name="connsiteY4" fmla="*/ 2000812 h 5526046"/>
              <a:gd name="connsiteX0" fmla="*/ 1468961 w 10560549"/>
              <a:gd name="connsiteY0" fmla="*/ 2829669 h 5526046"/>
              <a:gd name="connsiteX1" fmla="*/ 2627787 w 10560549"/>
              <a:gd name="connsiteY1" fmla="*/ 0 h 5526046"/>
              <a:gd name="connsiteX2" fmla="*/ 10560549 w 10560549"/>
              <a:gd name="connsiteY2" fmla="*/ 5526046 h 5526046"/>
              <a:gd name="connsiteX3" fmla="*/ 0 w 10560549"/>
              <a:gd name="connsiteY3" fmla="*/ 5526046 h 5526046"/>
              <a:gd name="connsiteX4" fmla="*/ 1468961 w 10560549"/>
              <a:gd name="connsiteY4" fmla="*/ 2829669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13075 h 5526046"/>
              <a:gd name="connsiteX1" fmla="*/ 2627787 w 10560549"/>
              <a:gd name="connsiteY1" fmla="*/ 0 h 5526046"/>
              <a:gd name="connsiteX2" fmla="*/ 10560549 w 10560549"/>
              <a:gd name="connsiteY2" fmla="*/ 5526046 h 5526046"/>
              <a:gd name="connsiteX3" fmla="*/ 0 w 10560549"/>
              <a:gd name="connsiteY3" fmla="*/ 5526046 h 5526046"/>
              <a:gd name="connsiteX4" fmla="*/ 554850 w 10560549"/>
              <a:gd name="connsiteY4" fmla="*/ 2713075 h 5526046"/>
              <a:gd name="connsiteX0" fmla="*/ 554850 w 10560549"/>
              <a:gd name="connsiteY0" fmla="*/ 2736012 h 5548983"/>
              <a:gd name="connsiteX1" fmla="*/ 2597365 w 10560549"/>
              <a:gd name="connsiteY1" fmla="*/ 0 h 5548983"/>
              <a:gd name="connsiteX2" fmla="*/ 10560549 w 10560549"/>
              <a:gd name="connsiteY2" fmla="*/ 5548983 h 5548983"/>
              <a:gd name="connsiteX3" fmla="*/ 0 w 10560549"/>
              <a:gd name="connsiteY3" fmla="*/ 5548983 h 5548983"/>
              <a:gd name="connsiteX4" fmla="*/ 554850 w 10560549"/>
              <a:gd name="connsiteY4" fmla="*/ 2736012 h 5548983"/>
              <a:gd name="connsiteX0" fmla="*/ 554850 w 10184885"/>
              <a:gd name="connsiteY0" fmla="*/ 2736012 h 6458633"/>
              <a:gd name="connsiteX1" fmla="*/ 2597365 w 10184885"/>
              <a:gd name="connsiteY1" fmla="*/ 0 h 6458633"/>
              <a:gd name="connsiteX2" fmla="*/ 10184885 w 10184885"/>
              <a:gd name="connsiteY2" fmla="*/ 6458633 h 6458633"/>
              <a:gd name="connsiteX3" fmla="*/ 0 w 10184885"/>
              <a:gd name="connsiteY3" fmla="*/ 5548983 h 6458633"/>
              <a:gd name="connsiteX4" fmla="*/ 554850 w 10184885"/>
              <a:gd name="connsiteY4" fmla="*/ 2736012 h 6458633"/>
              <a:gd name="connsiteX0" fmla="*/ 554850 w 10188669"/>
              <a:gd name="connsiteY0" fmla="*/ 2736012 h 5709975"/>
              <a:gd name="connsiteX1" fmla="*/ 2597365 w 10188669"/>
              <a:gd name="connsiteY1" fmla="*/ 0 h 5709975"/>
              <a:gd name="connsiteX2" fmla="*/ 10188669 w 10188669"/>
              <a:gd name="connsiteY2" fmla="*/ 5709975 h 5709975"/>
              <a:gd name="connsiteX3" fmla="*/ 0 w 10188669"/>
              <a:gd name="connsiteY3" fmla="*/ 5548983 h 5709975"/>
              <a:gd name="connsiteX4" fmla="*/ 554850 w 10188669"/>
              <a:gd name="connsiteY4" fmla="*/ 2736012 h 5709975"/>
              <a:gd name="connsiteX0" fmla="*/ 0 w 9633819"/>
              <a:gd name="connsiteY0" fmla="*/ 2736012 h 5709975"/>
              <a:gd name="connsiteX1" fmla="*/ 2042515 w 9633819"/>
              <a:gd name="connsiteY1" fmla="*/ 0 h 5709975"/>
              <a:gd name="connsiteX2" fmla="*/ 9633819 w 9633819"/>
              <a:gd name="connsiteY2" fmla="*/ 5709975 h 5709975"/>
              <a:gd name="connsiteX3" fmla="*/ 1435797 w 9633819"/>
              <a:gd name="connsiteY3" fmla="*/ 5582554 h 5709975"/>
              <a:gd name="connsiteX4" fmla="*/ 0 w 9633819"/>
              <a:gd name="connsiteY4" fmla="*/ 2736012 h 5709975"/>
              <a:gd name="connsiteX0" fmla="*/ 0 w 9633819"/>
              <a:gd name="connsiteY0" fmla="*/ 2774160 h 5748123"/>
              <a:gd name="connsiteX1" fmla="*/ 2023562 w 9633819"/>
              <a:gd name="connsiteY1" fmla="*/ 0 h 5748123"/>
              <a:gd name="connsiteX2" fmla="*/ 9633819 w 9633819"/>
              <a:gd name="connsiteY2" fmla="*/ 5748123 h 5748123"/>
              <a:gd name="connsiteX3" fmla="*/ 1435797 w 9633819"/>
              <a:gd name="connsiteY3" fmla="*/ 5620702 h 5748123"/>
              <a:gd name="connsiteX4" fmla="*/ 0 w 9633819"/>
              <a:gd name="connsiteY4" fmla="*/ 2774160 h 5748123"/>
              <a:gd name="connsiteX0" fmla="*/ 0 w 9633819"/>
              <a:gd name="connsiteY0" fmla="*/ 2774281 h 5748244"/>
              <a:gd name="connsiteX1" fmla="*/ 2023562 w 9633819"/>
              <a:gd name="connsiteY1" fmla="*/ 121 h 5748244"/>
              <a:gd name="connsiteX2" fmla="*/ 9633819 w 9633819"/>
              <a:gd name="connsiteY2" fmla="*/ 5748244 h 5748244"/>
              <a:gd name="connsiteX3" fmla="*/ 1435797 w 9633819"/>
              <a:gd name="connsiteY3" fmla="*/ 5620823 h 5748244"/>
              <a:gd name="connsiteX4" fmla="*/ 0 w 9633819"/>
              <a:gd name="connsiteY4" fmla="*/ 2774281 h 5748244"/>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633819"/>
              <a:gd name="connsiteY0" fmla="*/ 2806692 h 5780655"/>
              <a:gd name="connsiteX1" fmla="*/ 2012213 w 9633819"/>
              <a:gd name="connsiteY1" fmla="*/ 119 h 5780655"/>
              <a:gd name="connsiteX2" fmla="*/ 9633819 w 9633819"/>
              <a:gd name="connsiteY2" fmla="*/ 5780655 h 5780655"/>
              <a:gd name="connsiteX3" fmla="*/ 1435797 w 9633819"/>
              <a:gd name="connsiteY3" fmla="*/ 5653234 h 5780655"/>
              <a:gd name="connsiteX4" fmla="*/ 0 w 9633819"/>
              <a:gd name="connsiteY4" fmla="*/ 2806692 h 5780655"/>
              <a:gd name="connsiteX0" fmla="*/ 0 w 9431319"/>
              <a:gd name="connsiteY0" fmla="*/ 2806692 h 5653234"/>
              <a:gd name="connsiteX1" fmla="*/ 2012213 w 9431319"/>
              <a:gd name="connsiteY1" fmla="*/ 119 h 5653234"/>
              <a:gd name="connsiteX2" fmla="*/ 9431319 w 9431319"/>
              <a:gd name="connsiteY2" fmla="*/ 5648806 h 5653234"/>
              <a:gd name="connsiteX3" fmla="*/ 1435797 w 9431319"/>
              <a:gd name="connsiteY3" fmla="*/ 5653234 h 5653234"/>
              <a:gd name="connsiteX4" fmla="*/ 0 w 9431319"/>
              <a:gd name="connsiteY4" fmla="*/ 2806692 h 5653234"/>
              <a:gd name="connsiteX0" fmla="*/ 0 w 9431319"/>
              <a:gd name="connsiteY0" fmla="*/ 2806692 h 5728194"/>
              <a:gd name="connsiteX1" fmla="*/ 2012213 w 9431319"/>
              <a:gd name="connsiteY1" fmla="*/ 119 h 5728194"/>
              <a:gd name="connsiteX2" fmla="*/ 9431319 w 9431319"/>
              <a:gd name="connsiteY2" fmla="*/ 5648806 h 5728194"/>
              <a:gd name="connsiteX3" fmla="*/ 1493799 w 9431319"/>
              <a:gd name="connsiteY3" fmla="*/ 5728194 h 5728194"/>
              <a:gd name="connsiteX4" fmla="*/ 0 w 9431319"/>
              <a:gd name="connsiteY4" fmla="*/ 2806692 h 5728194"/>
              <a:gd name="connsiteX0" fmla="*/ 0 w 9512709"/>
              <a:gd name="connsiteY0" fmla="*/ 2806692 h 5728194"/>
              <a:gd name="connsiteX1" fmla="*/ 2012213 w 9512709"/>
              <a:gd name="connsiteY1" fmla="*/ 119 h 5728194"/>
              <a:gd name="connsiteX2" fmla="*/ 9512709 w 9512709"/>
              <a:gd name="connsiteY2" fmla="*/ 5678937 h 5728194"/>
              <a:gd name="connsiteX3" fmla="*/ 1493799 w 9512709"/>
              <a:gd name="connsiteY3" fmla="*/ 5728194 h 5728194"/>
              <a:gd name="connsiteX4" fmla="*/ 0 w 9512709"/>
              <a:gd name="connsiteY4" fmla="*/ 2806692 h 5728194"/>
              <a:gd name="connsiteX0" fmla="*/ 0 w 9466245"/>
              <a:gd name="connsiteY0" fmla="*/ 2806692 h 5728194"/>
              <a:gd name="connsiteX1" fmla="*/ 2012213 w 9466245"/>
              <a:gd name="connsiteY1" fmla="*/ 119 h 5728194"/>
              <a:gd name="connsiteX2" fmla="*/ 9466245 w 9466245"/>
              <a:gd name="connsiteY2" fmla="*/ 5643905 h 5728194"/>
              <a:gd name="connsiteX3" fmla="*/ 1493799 w 9466245"/>
              <a:gd name="connsiteY3" fmla="*/ 5728194 h 5728194"/>
              <a:gd name="connsiteX4" fmla="*/ 0 w 9466245"/>
              <a:gd name="connsiteY4" fmla="*/ 2806692 h 5728194"/>
              <a:gd name="connsiteX0" fmla="*/ 0 w 9446332"/>
              <a:gd name="connsiteY0" fmla="*/ 2806692 h 5728194"/>
              <a:gd name="connsiteX1" fmla="*/ 2012213 w 9446332"/>
              <a:gd name="connsiteY1" fmla="*/ 119 h 5728194"/>
              <a:gd name="connsiteX2" fmla="*/ 9446332 w 9446332"/>
              <a:gd name="connsiteY2" fmla="*/ 5628892 h 5728194"/>
              <a:gd name="connsiteX3" fmla="*/ 1493799 w 9446332"/>
              <a:gd name="connsiteY3" fmla="*/ 5728194 h 5728194"/>
              <a:gd name="connsiteX4" fmla="*/ 0 w 9446332"/>
              <a:gd name="connsiteY4" fmla="*/ 2806692 h 5728194"/>
              <a:gd name="connsiteX0" fmla="*/ 0 w 9464612"/>
              <a:gd name="connsiteY0" fmla="*/ 2803322 h 5728195"/>
              <a:gd name="connsiteX1" fmla="*/ 2030493 w 9464612"/>
              <a:gd name="connsiteY1" fmla="*/ 120 h 5728195"/>
              <a:gd name="connsiteX2" fmla="*/ 9464612 w 9464612"/>
              <a:gd name="connsiteY2" fmla="*/ 5628893 h 5728195"/>
              <a:gd name="connsiteX3" fmla="*/ 1512079 w 9464612"/>
              <a:gd name="connsiteY3" fmla="*/ 5728195 h 5728195"/>
              <a:gd name="connsiteX4" fmla="*/ 0 w 9464612"/>
              <a:gd name="connsiteY4" fmla="*/ 2803322 h 5728195"/>
              <a:gd name="connsiteX0" fmla="*/ 0 w 9393232"/>
              <a:gd name="connsiteY0" fmla="*/ 2803322 h 5728195"/>
              <a:gd name="connsiteX1" fmla="*/ 2030493 w 9393232"/>
              <a:gd name="connsiteY1" fmla="*/ 120 h 5728195"/>
              <a:gd name="connsiteX2" fmla="*/ 9393232 w 9393232"/>
              <a:gd name="connsiteY2" fmla="*/ 5585487 h 5728195"/>
              <a:gd name="connsiteX3" fmla="*/ 1512079 w 9393232"/>
              <a:gd name="connsiteY3" fmla="*/ 5728195 h 5728195"/>
              <a:gd name="connsiteX4" fmla="*/ 0 w 9393232"/>
              <a:gd name="connsiteY4" fmla="*/ 2803322 h 5728195"/>
              <a:gd name="connsiteX0" fmla="*/ 0 w 9393232"/>
              <a:gd name="connsiteY0" fmla="*/ 3478456 h 6403329"/>
              <a:gd name="connsiteX1" fmla="*/ 1969547 w 9393232"/>
              <a:gd name="connsiteY1" fmla="*/ 89 h 6403329"/>
              <a:gd name="connsiteX2" fmla="*/ 9393232 w 9393232"/>
              <a:gd name="connsiteY2" fmla="*/ 6260621 h 6403329"/>
              <a:gd name="connsiteX3" fmla="*/ 1512079 w 9393232"/>
              <a:gd name="connsiteY3" fmla="*/ 6403329 h 6403329"/>
              <a:gd name="connsiteX4" fmla="*/ 0 w 9393232"/>
              <a:gd name="connsiteY4" fmla="*/ 3478456 h 6403329"/>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478456 h 6740825"/>
              <a:gd name="connsiteX1" fmla="*/ 1969547 w 8661277"/>
              <a:gd name="connsiteY1" fmla="*/ 89 h 6740825"/>
              <a:gd name="connsiteX2" fmla="*/ 8661277 w 8661277"/>
              <a:gd name="connsiteY2" fmla="*/ 6740825 h 6740825"/>
              <a:gd name="connsiteX3" fmla="*/ 1512079 w 8661277"/>
              <a:gd name="connsiteY3" fmla="*/ 6403329 h 6740825"/>
              <a:gd name="connsiteX4" fmla="*/ 0 w 8661277"/>
              <a:gd name="connsiteY4" fmla="*/ 3478456 h 6740825"/>
              <a:gd name="connsiteX0" fmla="*/ 0 w 8661277"/>
              <a:gd name="connsiteY0" fmla="*/ 3637521 h 6899890"/>
              <a:gd name="connsiteX1" fmla="*/ 1969547 w 8661277"/>
              <a:gd name="connsiteY1" fmla="*/ 159154 h 6899890"/>
              <a:gd name="connsiteX2" fmla="*/ 8661277 w 8661277"/>
              <a:gd name="connsiteY2" fmla="*/ 6899890 h 6899890"/>
              <a:gd name="connsiteX3" fmla="*/ 1512079 w 8661277"/>
              <a:gd name="connsiteY3" fmla="*/ 6562394 h 6899890"/>
              <a:gd name="connsiteX4" fmla="*/ 0 w 8661277"/>
              <a:gd name="connsiteY4" fmla="*/ 3637521 h 6899890"/>
              <a:gd name="connsiteX0" fmla="*/ 32461 w 8693738"/>
              <a:gd name="connsiteY0" fmla="*/ 3967706 h 7230075"/>
              <a:gd name="connsiteX1" fmla="*/ 2002008 w 8693738"/>
              <a:gd name="connsiteY1" fmla="*/ 489339 h 7230075"/>
              <a:gd name="connsiteX2" fmla="*/ 8693738 w 8693738"/>
              <a:gd name="connsiteY2" fmla="*/ 7230075 h 7230075"/>
              <a:gd name="connsiteX3" fmla="*/ 1544540 w 8693738"/>
              <a:gd name="connsiteY3" fmla="*/ 6892579 h 7230075"/>
              <a:gd name="connsiteX4" fmla="*/ 32461 w 8693738"/>
              <a:gd name="connsiteY4" fmla="*/ 3967706 h 7230075"/>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8661277"/>
              <a:gd name="connsiteY0" fmla="*/ 3478367 h 6740736"/>
              <a:gd name="connsiteX1" fmla="*/ 1969547 w 8661277"/>
              <a:gd name="connsiteY1" fmla="*/ 0 h 6740736"/>
              <a:gd name="connsiteX2" fmla="*/ 8661277 w 8661277"/>
              <a:gd name="connsiteY2" fmla="*/ 6740736 h 6740736"/>
              <a:gd name="connsiteX3" fmla="*/ 1512079 w 8661277"/>
              <a:gd name="connsiteY3" fmla="*/ 6403240 h 6740736"/>
              <a:gd name="connsiteX4" fmla="*/ 0 w 8661277"/>
              <a:gd name="connsiteY4" fmla="*/ 3478367 h 6740736"/>
              <a:gd name="connsiteX0" fmla="*/ 0 w 9315075"/>
              <a:gd name="connsiteY0" fmla="*/ 3478367 h 7362449"/>
              <a:gd name="connsiteX1" fmla="*/ 1969547 w 9315075"/>
              <a:gd name="connsiteY1" fmla="*/ 0 h 7362449"/>
              <a:gd name="connsiteX2" fmla="*/ 9315075 w 9315075"/>
              <a:gd name="connsiteY2" fmla="*/ 7362449 h 7362449"/>
              <a:gd name="connsiteX3" fmla="*/ 1512079 w 9315075"/>
              <a:gd name="connsiteY3" fmla="*/ 6403240 h 7362449"/>
              <a:gd name="connsiteX4" fmla="*/ 0 w 9315075"/>
              <a:gd name="connsiteY4" fmla="*/ 3478367 h 7362449"/>
              <a:gd name="connsiteX0" fmla="*/ 0 w 9315075"/>
              <a:gd name="connsiteY0" fmla="*/ 3485330 h 7369412"/>
              <a:gd name="connsiteX1" fmla="*/ 2006774 w 9315075"/>
              <a:gd name="connsiteY1" fmla="*/ 0 h 7369412"/>
              <a:gd name="connsiteX2" fmla="*/ 9315075 w 9315075"/>
              <a:gd name="connsiteY2" fmla="*/ 7369412 h 7369412"/>
              <a:gd name="connsiteX3" fmla="*/ 1512079 w 9315075"/>
              <a:gd name="connsiteY3" fmla="*/ 6410203 h 7369412"/>
              <a:gd name="connsiteX4" fmla="*/ 0 w 9315075"/>
              <a:gd name="connsiteY4" fmla="*/ 3485330 h 7369412"/>
              <a:gd name="connsiteX0" fmla="*/ 0 w 9305607"/>
              <a:gd name="connsiteY0" fmla="*/ 3539234 h 7369412"/>
              <a:gd name="connsiteX1" fmla="*/ 1997306 w 9305607"/>
              <a:gd name="connsiteY1" fmla="*/ 0 h 7369412"/>
              <a:gd name="connsiteX2" fmla="*/ 9305607 w 9305607"/>
              <a:gd name="connsiteY2" fmla="*/ 7369412 h 7369412"/>
              <a:gd name="connsiteX3" fmla="*/ 1502611 w 9305607"/>
              <a:gd name="connsiteY3" fmla="*/ 6410203 h 7369412"/>
              <a:gd name="connsiteX4" fmla="*/ 0 w 9305607"/>
              <a:gd name="connsiteY4" fmla="*/ 3539234 h 7369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607" h="7369412">
                <a:moveTo>
                  <a:pt x="0" y="3539234"/>
                </a:moveTo>
                <a:lnTo>
                  <a:pt x="1997306" y="0"/>
                </a:lnTo>
                <a:lnTo>
                  <a:pt x="9305607" y="7369412"/>
                </a:lnTo>
                <a:lnTo>
                  <a:pt x="1502611" y="6410203"/>
                </a:lnTo>
                <a:lnTo>
                  <a:pt x="0" y="353923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9" name="Suorakulmio 8"/>
          <p:cNvSpPr/>
          <p:nvPr userDrawn="1"/>
        </p:nvSpPr>
        <p:spPr>
          <a:xfrm rot="17323818">
            <a:off x="-13020" y="3225529"/>
            <a:ext cx="3554398" cy="4801346"/>
          </a:xfrm>
          <a:custGeom>
            <a:avLst/>
            <a:gdLst>
              <a:gd name="connsiteX0" fmla="*/ 0 w 3259683"/>
              <a:gd name="connsiteY0" fmla="*/ 0 h 3993456"/>
              <a:gd name="connsiteX1" fmla="*/ 3259683 w 3259683"/>
              <a:gd name="connsiteY1" fmla="*/ 0 h 3993456"/>
              <a:gd name="connsiteX2" fmla="*/ 3259683 w 3259683"/>
              <a:gd name="connsiteY2" fmla="*/ 3993456 h 3993456"/>
              <a:gd name="connsiteX3" fmla="*/ 0 w 3259683"/>
              <a:gd name="connsiteY3" fmla="*/ 3993456 h 3993456"/>
              <a:gd name="connsiteX4" fmla="*/ 0 w 3259683"/>
              <a:gd name="connsiteY4" fmla="*/ 0 h 3993456"/>
              <a:gd name="connsiteX0" fmla="*/ 292881 w 3259683"/>
              <a:gd name="connsiteY0" fmla="*/ 1354812 h 3993456"/>
              <a:gd name="connsiteX1" fmla="*/ 3259683 w 3259683"/>
              <a:gd name="connsiteY1" fmla="*/ 0 h 3993456"/>
              <a:gd name="connsiteX2" fmla="*/ 3259683 w 3259683"/>
              <a:gd name="connsiteY2" fmla="*/ 3993456 h 3993456"/>
              <a:gd name="connsiteX3" fmla="*/ 0 w 3259683"/>
              <a:gd name="connsiteY3" fmla="*/ 3993456 h 3993456"/>
              <a:gd name="connsiteX4" fmla="*/ 292881 w 3259683"/>
              <a:gd name="connsiteY4" fmla="*/ 1354812 h 3993456"/>
              <a:gd name="connsiteX0" fmla="*/ 0 w 3338021"/>
              <a:gd name="connsiteY0" fmla="*/ 1341042 h 3993456"/>
              <a:gd name="connsiteX1" fmla="*/ 3338021 w 3338021"/>
              <a:gd name="connsiteY1" fmla="*/ 0 h 3993456"/>
              <a:gd name="connsiteX2" fmla="*/ 3338021 w 3338021"/>
              <a:gd name="connsiteY2" fmla="*/ 3993456 h 3993456"/>
              <a:gd name="connsiteX3" fmla="*/ 78338 w 3338021"/>
              <a:gd name="connsiteY3" fmla="*/ 3993456 h 3993456"/>
              <a:gd name="connsiteX4" fmla="*/ 0 w 3338021"/>
              <a:gd name="connsiteY4" fmla="*/ 1341042 h 3993456"/>
              <a:gd name="connsiteX0" fmla="*/ 0 w 3456260"/>
              <a:gd name="connsiteY0" fmla="*/ 1405577 h 3993456"/>
              <a:gd name="connsiteX1" fmla="*/ 3456260 w 3456260"/>
              <a:gd name="connsiteY1" fmla="*/ 0 h 3993456"/>
              <a:gd name="connsiteX2" fmla="*/ 3456260 w 3456260"/>
              <a:gd name="connsiteY2" fmla="*/ 3993456 h 3993456"/>
              <a:gd name="connsiteX3" fmla="*/ 196577 w 3456260"/>
              <a:gd name="connsiteY3" fmla="*/ 3993456 h 3993456"/>
              <a:gd name="connsiteX4" fmla="*/ 0 w 3456260"/>
              <a:gd name="connsiteY4" fmla="*/ 1405577 h 3993456"/>
              <a:gd name="connsiteX0" fmla="*/ 0 w 3476270"/>
              <a:gd name="connsiteY0" fmla="*/ 1352045 h 3939924"/>
              <a:gd name="connsiteX1" fmla="*/ 3476270 w 3476270"/>
              <a:gd name="connsiteY1" fmla="*/ 0 h 3939924"/>
              <a:gd name="connsiteX2" fmla="*/ 3456260 w 3476270"/>
              <a:gd name="connsiteY2" fmla="*/ 3939924 h 3939924"/>
              <a:gd name="connsiteX3" fmla="*/ 196577 w 3476270"/>
              <a:gd name="connsiteY3" fmla="*/ 3939924 h 3939924"/>
              <a:gd name="connsiteX4" fmla="*/ 0 w 3476270"/>
              <a:gd name="connsiteY4" fmla="*/ 1352045 h 3939924"/>
              <a:gd name="connsiteX0" fmla="*/ 0 w 3476270"/>
              <a:gd name="connsiteY0" fmla="*/ 1352045 h 3939924"/>
              <a:gd name="connsiteX1" fmla="*/ 3476270 w 3476270"/>
              <a:gd name="connsiteY1" fmla="*/ 0 h 3939924"/>
              <a:gd name="connsiteX2" fmla="*/ 3456260 w 3476270"/>
              <a:gd name="connsiteY2" fmla="*/ 3939924 h 3939924"/>
              <a:gd name="connsiteX3" fmla="*/ 798773 w 3476270"/>
              <a:gd name="connsiteY3" fmla="*/ 3755500 h 3939924"/>
              <a:gd name="connsiteX4" fmla="*/ 0 w 3476270"/>
              <a:gd name="connsiteY4" fmla="*/ 1352045 h 3939924"/>
              <a:gd name="connsiteX0" fmla="*/ 0 w 3468484"/>
              <a:gd name="connsiteY0" fmla="*/ 1349135 h 3937014"/>
              <a:gd name="connsiteX1" fmla="*/ 3468484 w 3468484"/>
              <a:gd name="connsiteY1" fmla="*/ 0 h 3937014"/>
              <a:gd name="connsiteX2" fmla="*/ 3456260 w 3468484"/>
              <a:gd name="connsiteY2" fmla="*/ 3937014 h 3937014"/>
              <a:gd name="connsiteX3" fmla="*/ 798773 w 3468484"/>
              <a:gd name="connsiteY3" fmla="*/ 3752590 h 3937014"/>
              <a:gd name="connsiteX4" fmla="*/ 0 w 3468484"/>
              <a:gd name="connsiteY4" fmla="*/ 1349135 h 3937014"/>
              <a:gd name="connsiteX0" fmla="*/ 0 w 3424826"/>
              <a:gd name="connsiteY0" fmla="*/ 1465933 h 3937014"/>
              <a:gd name="connsiteX1" fmla="*/ 3424826 w 3424826"/>
              <a:gd name="connsiteY1" fmla="*/ 0 h 3937014"/>
              <a:gd name="connsiteX2" fmla="*/ 3412602 w 3424826"/>
              <a:gd name="connsiteY2" fmla="*/ 3937014 h 3937014"/>
              <a:gd name="connsiteX3" fmla="*/ 755115 w 3424826"/>
              <a:gd name="connsiteY3" fmla="*/ 3752590 h 3937014"/>
              <a:gd name="connsiteX4" fmla="*/ 0 w 3424826"/>
              <a:gd name="connsiteY4" fmla="*/ 1465933 h 3937014"/>
              <a:gd name="connsiteX0" fmla="*/ 0 w 3486968"/>
              <a:gd name="connsiteY0" fmla="*/ 1347170 h 3937014"/>
              <a:gd name="connsiteX1" fmla="*/ 3486968 w 3486968"/>
              <a:gd name="connsiteY1" fmla="*/ 0 h 3937014"/>
              <a:gd name="connsiteX2" fmla="*/ 3474744 w 3486968"/>
              <a:gd name="connsiteY2" fmla="*/ 3937014 h 3937014"/>
              <a:gd name="connsiteX3" fmla="*/ 817257 w 3486968"/>
              <a:gd name="connsiteY3" fmla="*/ 3752590 h 3937014"/>
              <a:gd name="connsiteX4" fmla="*/ 0 w 3486968"/>
              <a:gd name="connsiteY4" fmla="*/ 1347170 h 3937014"/>
              <a:gd name="connsiteX0" fmla="*/ 0 w 3485002"/>
              <a:gd name="connsiteY0" fmla="*/ 1328687 h 3937014"/>
              <a:gd name="connsiteX1" fmla="*/ 3485002 w 3485002"/>
              <a:gd name="connsiteY1" fmla="*/ 0 h 3937014"/>
              <a:gd name="connsiteX2" fmla="*/ 3472778 w 3485002"/>
              <a:gd name="connsiteY2" fmla="*/ 3937014 h 3937014"/>
              <a:gd name="connsiteX3" fmla="*/ 815291 w 3485002"/>
              <a:gd name="connsiteY3" fmla="*/ 3752590 h 3937014"/>
              <a:gd name="connsiteX4" fmla="*/ 0 w 3485002"/>
              <a:gd name="connsiteY4" fmla="*/ 1328687 h 3937014"/>
              <a:gd name="connsiteX0" fmla="*/ 0 w 3477216"/>
              <a:gd name="connsiteY0" fmla="*/ 1325775 h 3934102"/>
              <a:gd name="connsiteX1" fmla="*/ 3477216 w 3477216"/>
              <a:gd name="connsiteY1" fmla="*/ 0 h 3934102"/>
              <a:gd name="connsiteX2" fmla="*/ 3472778 w 3477216"/>
              <a:gd name="connsiteY2" fmla="*/ 3934102 h 3934102"/>
              <a:gd name="connsiteX3" fmla="*/ 815291 w 3477216"/>
              <a:gd name="connsiteY3" fmla="*/ 3749678 h 3934102"/>
              <a:gd name="connsiteX4" fmla="*/ 0 w 3477216"/>
              <a:gd name="connsiteY4" fmla="*/ 1325775 h 3934102"/>
              <a:gd name="connsiteX0" fmla="*/ 0 w 3485948"/>
              <a:gd name="connsiteY0" fmla="*/ 1302416 h 3910743"/>
              <a:gd name="connsiteX1" fmla="*/ 3485948 w 3485948"/>
              <a:gd name="connsiteY1" fmla="*/ 0 h 3910743"/>
              <a:gd name="connsiteX2" fmla="*/ 3472778 w 3485948"/>
              <a:gd name="connsiteY2" fmla="*/ 3910743 h 3910743"/>
              <a:gd name="connsiteX3" fmla="*/ 815291 w 3485948"/>
              <a:gd name="connsiteY3" fmla="*/ 3726319 h 3910743"/>
              <a:gd name="connsiteX4" fmla="*/ 0 w 3485948"/>
              <a:gd name="connsiteY4" fmla="*/ 1302416 h 3910743"/>
              <a:gd name="connsiteX0" fmla="*/ 0 w 3490825"/>
              <a:gd name="connsiteY0" fmla="*/ 1313112 h 3921439"/>
              <a:gd name="connsiteX1" fmla="*/ 3490825 w 3490825"/>
              <a:gd name="connsiteY1" fmla="*/ 0 h 3921439"/>
              <a:gd name="connsiteX2" fmla="*/ 3472778 w 3490825"/>
              <a:gd name="connsiteY2" fmla="*/ 3921439 h 3921439"/>
              <a:gd name="connsiteX3" fmla="*/ 815291 w 3490825"/>
              <a:gd name="connsiteY3" fmla="*/ 3737015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978808 w 3490825"/>
              <a:gd name="connsiteY3" fmla="*/ 3675894 h 3921439"/>
              <a:gd name="connsiteX4" fmla="*/ 0 w 3490825"/>
              <a:gd name="connsiteY4" fmla="*/ 1313112 h 3921439"/>
              <a:gd name="connsiteX0" fmla="*/ 0 w 3490825"/>
              <a:gd name="connsiteY0" fmla="*/ 1313112 h 3921439"/>
              <a:gd name="connsiteX1" fmla="*/ 3490825 w 3490825"/>
              <a:gd name="connsiteY1" fmla="*/ 0 h 3921439"/>
              <a:gd name="connsiteX2" fmla="*/ 3472778 w 3490825"/>
              <a:gd name="connsiteY2" fmla="*/ 3921439 h 3921439"/>
              <a:gd name="connsiteX3" fmla="*/ 1236783 w 3490825"/>
              <a:gd name="connsiteY3" fmla="*/ 3535091 h 3921439"/>
              <a:gd name="connsiteX4" fmla="*/ 0 w 3490825"/>
              <a:gd name="connsiteY4" fmla="*/ 1313112 h 3921439"/>
              <a:gd name="connsiteX0" fmla="*/ 0 w 3257229"/>
              <a:gd name="connsiteY0" fmla="*/ 1225795 h 3921439"/>
              <a:gd name="connsiteX1" fmla="*/ 3257229 w 3257229"/>
              <a:gd name="connsiteY1" fmla="*/ 0 h 3921439"/>
              <a:gd name="connsiteX2" fmla="*/ 3239182 w 3257229"/>
              <a:gd name="connsiteY2" fmla="*/ 3921439 h 3921439"/>
              <a:gd name="connsiteX3" fmla="*/ 1003187 w 3257229"/>
              <a:gd name="connsiteY3" fmla="*/ 3535091 h 3921439"/>
              <a:gd name="connsiteX4" fmla="*/ 0 w 3257229"/>
              <a:gd name="connsiteY4" fmla="*/ 1225795 h 3921439"/>
              <a:gd name="connsiteX0" fmla="*/ 0 w 3096623"/>
              <a:gd name="connsiteY0" fmla="*/ 1156887 h 3921439"/>
              <a:gd name="connsiteX1" fmla="*/ 3096623 w 3096623"/>
              <a:gd name="connsiteY1" fmla="*/ 0 h 3921439"/>
              <a:gd name="connsiteX2" fmla="*/ 3078576 w 3096623"/>
              <a:gd name="connsiteY2" fmla="*/ 3921439 h 3921439"/>
              <a:gd name="connsiteX3" fmla="*/ 842581 w 3096623"/>
              <a:gd name="connsiteY3" fmla="*/ 3535091 h 3921439"/>
              <a:gd name="connsiteX4" fmla="*/ 0 w 3096623"/>
              <a:gd name="connsiteY4" fmla="*/ 1156887 h 3921439"/>
              <a:gd name="connsiteX0" fmla="*/ 0 w 3257230"/>
              <a:gd name="connsiteY0" fmla="*/ 1225796 h 3921439"/>
              <a:gd name="connsiteX1" fmla="*/ 3257230 w 3257230"/>
              <a:gd name="connsiteY1" fmla="*/ 0 h 3921439"/>
              <a:gd name="connsiteX2" fmla="*/ 3239183 w 3257230"/>
              <a:gd name="connsiteY2" fmla="*/ 3921439 h 3921439"/>
              <a:gd name="connsiteX3" fmla="*/ 1003188 w 3257230"/>
              <a:gd name="connsiteY3" fmla="*/ 3535091 h 3921439"/>
              <a:gd name="connsiteX4" fmla="*/ 0 w 3257230"/>
              <a:gd name="connsiteY4" fmla="*/ 1225796 h 3921439"/>
              <a:gd name="connsiteX0" fmla="*/ 0 w 3239704"/>
              <a:gd name="connsiteY0" fmla="*/ 1214153 h 3909796"/>
              <a:gd name="connsiteX1" fmla="*/ 3226084 w 3239704"/>
              <a:gd name="connsiteY1" fmla="*/ 0 h 3909796"/>
              <a:gd name="connsiteX2" fmla="*/ 3239183 w 3239704"/>
              <a:gd name="connsiteY2" fmla="*/ 3909796 h 3909796"/>
              <a:gd name="connsiteX3" fmla="*/ 1003188 w 3239704"/>
              <a:gd name="connsiteY3" fmla="*/ 3523448 h 3909796"/>
              <a:gd name="connsiteX4" fmla="*/ 0 w 3239704"/>
              <a:gd name="connsiteY4" fmla="*/ 1214153 h 3909796"/>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338432"/>
              <a:gd name="connsiteY0" fmla="*/ 1081162 h 3776805"/>
              <a:gd name="connsiteX1" fmla="*/ 3338432 w 3338432"/>
              <a:gd name="connsiteY1" fmla="*/ 0 h 3776805"/>
              <a:gd name="connsiteX2" fmla="*/ 3239183 w 3338432"/>
              <a:gd name="connsiteY2" fmla="*/ 3776805 h 3776805"/>
              <a:gd name="connsiteX3" fmla="*/ 1003188 w 3338432"/>
              <a:gd name="connsiteY3" fmla="*/ 3390457 h 3776805"/>
              <a:gd name="connsiteX4" fmla="*/ 0 w 3338432"/>
              <a:gd name="connsiteY4" fmla="*/ 108116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483067"/>
              <a:gd name="connsiteY0" fmla="*/ 974352 h 3776805"/>
              <a:gd name="connsiteX1" fmla="*/ 3483067 w 3483067"/>
              <a:gd name="connsiteY1" fmla="*/ 0 h 3776805"/>
              <a:gd name="connsiteX2" fmla="*/ 3383818 w 3483067"/>
              <a:gd name="connsiteY2" fmla="*/ 3776805 h 3776805"/>
              <a:gd name="connsiteX3" fmla="*/ 1147823 w 3483067"/>
              <a:gd name="connsiteY3" fmla="*/ 3390457 h 3776805"/>
              <a:gd name="connsiteX4" fmla="*/ 0 w 3483067"/>
              <a:gd name="connsiteY4" fmla="*/ 974352 h 3776805"/>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09761"/>
              <a:gd name="connsiteY0" fmla="*/ 915308 h 3717761"/>
              <a:gd name="connsiteX1" fmla="*/ 3509761 w 3509761"/>
              <a:gd name="connsiteY1" fmla="*/ 0 h 3717761"/>
              <a:gd name="connsiteX2" fmla="*/ 3383818 w 3509761"/>
              <a:gd name="connsiteY2" fmla="*/ 3717761 h 3717761"/>
              <a:gd name="connsiteX3" fmla="*/ 1147823 w 3509761"/>
              <a:gd name="connsiteY3" fmla="*/ 3331413 h 3717761"/>
              <a:gd name="connsiteX4" fmla="*/ 0 w 3509761"/>
              <a:gd name="connsiteY4" fmla="*/ 915308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63736"/>
              <a:gd name="connsiteY0" fmla="*/ 844523 h 3717761"/>
              <a:gd name="connsiteX1" fmla="*/ 3563736 w 3563736"/>
              <a:gd name="connsiteY1" fmla="*/ 0 h 3717761"/>
              <a:gd name="connsiteX2" fmla="*/ 3437793 w 3563736"/>
              <a:gd name="connsiteY2" fmla="*/ 3717761 h 3717761"/>
              <a:gd name="connsiteX3" fmla="*/ 1201798 w 3563736"/>
              <a:gd name="connsiteY3" fmla="*/ 3331413 h 3717761"/>
              <a:gd name="connsiteX4" fmla="*/ 0 w 3563736"/>
              <a:gd name="connsiteY4" fmla="*/ 844523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581081"/>
              <a:gd name="connsiteY0" fmla="*/ 822241 h 3717761"/>
              <a:gd name="connsiteX1" fmla="*/ 3581081 w 3581081"/>
              <a:gd name="connsiteY1" fmla="*/ 0 h 3717761"/>
              <a:gd name="connsiteX2" fmla="*/ 3455138 w 3581081"/>
              <a:gd name="connsiteY2" fmla="*/ 3717761 h 3717761"/>
              <a:gd name="connsiteX3" fmla="*/ 1219143 w 3581081"/>
              <a:gd name="connsiteY3" fmla="*/ 3331413 h 3717761"/>
              <a:gd name="connsiteX4" fmla="*/ 0 w 3581081"/>
              <a:gd name="connsiteY4" fmla="*/ 822241 h 3717761"/>
              <a:gd name="connsiteX0" fmla="*/ 0 w 3871398"/>
              <a:gd name="connsiteY0" fmla="*/ 822241 h 3601009"/>
              <a:gd name="connsiteX1" fmla="*/ 3581081 w 3871398"/>
              <a:gd name="connsiteY1" fmla="*/ 0 h 3601009"/>
              <a:gd name="connsiteX2" fmla="*/ 3871357 w 3871398"/>
              <a:gd name="connsiteY2" fmla="*/ 3601009 h 3601009"/>
              <a:gd name="connsiteX3" fmla="*/ 1219143 w 3871398"/>
              <a:gd name="connsiteY3" fmla="*/ 3331413 h 3601009"/>
              <a:gd name="connsiteX4" fmla="*/ 0 w 3871398"/>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19143 w 3871357"/>
              <a:gd name="connsiteY3" fmla="*/ 3331413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 name="connsiteX0" fmla="*/ 0 w 3871357"/>
              <a:gd name="connsiteY0" fmla="*/ 822241 h 3601009"/>
              <a:gd name="connsiteX1" fmla="*/ 3581081 w 3871357"/>
              <a:gd name="connsiteY1" fmla="*/ 0 h 3601009"/>
              <a:gd name="connsiteX2" fmla="*/ 3871357 w 3871357"/>
              <a:gd name="connsiteY2" fmla="*/ 3601009 h 3601009"/>
              <a:gd name="connsiteX3" fmla="*/ 1273153 w 3871357"/>
              <a:gd name="connsiteY3" fmla="*/ 3344898 h 3601009"/>
              <a:gd name="connsiteX4" fmla="*/ 0 w 3871357"/>
              <a:gd name="connsiteY4" fmla="*/ 822241 h 360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1357" h="3601009">
                <a:moveTo>
                  <a:pt x="0" y="822241"/>
                </a:moveTo>
                <a:lnTo>
                  <a:pt x="3581081" y="0"/>
                </a:lnTo>
                <a:cubicBezTo>
                  <a:pt x="3661685" y="1253423"/>
                  <a:pt x="3670239" y="1410189"/>
                  <a:pt x="3871357" y="3601009"/>
                </a:cubicBezTo>
                <a:lnTo>
                  <a:pt x="1273153" y="3344898"/>
                </a:lnTo>
                <a:lnTo>
                  <a:pt x="0" y="822241"/>
                </a:lnTo>
                <a:close/>
              </a:path>
            </a:pathLst>
          </a:custGeom>
          <a:solidFill>
            <a:srgbClr val="D9D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
        <p:nvSpPr>
          <p:cNvPr id="10" name="Tasakylkinen kolmio 9"/>
          <p:cNvSpPr/>
          <p:nvPr userDrawn="1"/>
        </p:nvSpPr>
        <p:spPr>
          <a:xfrm rot="8578768">
            <a:off x="768060" y="1944059"/>
            <a:ext cx="13912716" cy="7373353"/>
          </a:xfrm>
          <a:custGeom>
            <a:avLst/>
            <a:gdLst>
              <a:gd name="connsiteX0" fmla="*/ 0 w 13063587"/>
              <a:gd name="connsiteY0" fmla="*/ 8517539 h 8517539"/>
              <a:gd name="connsiteX1" fmla="*/ 4692049 w 13063587"/>
              <a:gd name="connsiteY1" fmla="*/ 0 h 8517539"/>
              <a:gd name="connsiteX2" fmla="*/ 13063587 w 13063587"/>
              <a:gd name="connsiteY2" fmla="*/ 8517539 h 8517539"/>
              <a:gd name="connsiteX3" fmla="*/ 0 w 13063587"/>
              <a:gd name="connsiteY3" fmla="*/ 8517539 h 8517539"/>
              <a:gd name="connsiteX0" fmla="*/ 0 w 12697893"/>
              <a:gd name="connsiteY0" fmla="*/ 8517539 h 8517539"/>
              <a:gd name="connsiteX1" fmla="*/ 4692049 w 12697893"/>
              <a:gd name="connsiteY1" fmla="*/ 0 h 8517539"/>
              <a:gd name="connsiteX2" fmla="*/ 12697893 w 12697893"/>
              <a:gd name="connsiteY2" fmla="*/ 8491640 h 8517539"/>
              <a:gd name="connsiteX3" fmla="*/ 0 w 12697893"/>
              <a:gd name="connsiteY3" fmla="*/ 8517539 h 8517539"/>
              <a:gd name="connsiteX0" fmla="*/ 0 w 12709863"/>
              <a:gd name="connsiteY0" fmla="*/ 8517539 h 8517539"/>
              <a:gd name="connsiteX1" fmla="*/ 4692049 w 12709863"/>
              <a:gd name="connsiteY1" fmla="*/ 0 h 8517539"/>
              <a:gd name="connsiteX2" fmla="*/ 12709863 w 12709863"/>
              <a:gd name="connsiteY2" fmla="*/ 8365318 h 8517539"/>
              <a:gd name="connsiteX3" fmla="*/ 0 w 12709863"/>
              <a:gd name="connsiteY3" fmla="*/ 8517539 h 8517539"/>
              <a:gd name="connsiteX0" fmla="*/ 0 w 11693951"/>
              <a:gd name="connsiteY0" fmla="*/ 8481971 h 8481971"/>
              <a:gd name="connsiteX1" fmla="*/ 3676137 w 11693951"/>
              <a:gd name="connsiteY1" fmla="*/ 0 h 8481971"/>
              <a:gd name="connsiteX2" fmla="*/ 11693951 w 11693951"/>
              <a:gd name="connsiteY2" fmla="*/ 8365318 h 8481971"/>
              <a:gd name="connsiteX3" fmla="*/ 0 w 11693951"/>
              <a:gd name="connsiteY3" fmla="*/ 8481971 h 8481971"/>
              <a:gd name="connsiteX0" fmla="*/ 0 w 11693951"/>
              <a:gd name="connsiteY0" fmla="*/ 5535196 h 5535196"/>
              <a:gd name="connsiteX1" fmla="*/ 4587780 w 11693951"/>
              <a:gd name="connsiteY1" fmla="*/ 0 h 5535196"/>
              <a:gd name="connsiteX2" fmla="*/ 11693951 w 11693951"/>
              <a:gd name="connsiteY2" fmla="*/ 5418543 h 5535196"/>
              <a:gd name="connsiteX3" fmla="*/ 0 w 11693951"/>
              <a:gd name="connsiteY3" fmla="*/ 5535196 h 5535196"/>
              <a:gd name="connsiteX0" fmla="*/ 0 w 11693951"/>
              <a:gd name="connsiteY0" fmla="*/ 5476336 h 5476336"/>
              <a:gd name="connsiteX1" fmla="*/ 4210226 w 11693951"/>
              <a:gd name="connsiteY1" fmla="*/ 0 h 5476336"/>
              <a:gd name="connsiteX2" fmla="*/ 11693951 w 11693951"/>
              <a:gd name="connsiteY2" fmla="*/ 5359683 h 5476336"/>
              <a:gd name="connsiteX3" fmla="*/ 0 w 11693951"/>
              <a:gd name="connsiteY3" fmla="*/ 5476336 h 5476336"/>
              <a:gd name="connsiteX0" fmla="*/ 0 w 11629103"/>
              <a:gd name="connsiteY0" fmla="*/ 5473181 h 5473181"/>
              <a:gd name="connsiteX1" fmla="*/ 4145378 w 11629103"/>
              <a:gd name="connsiteY1" fmla="*/ 0 h 5473181"/>
              <a:gd name="connsiteX2" fmla="*/ 11629103 w 11629103"/>
              <a:gd name="connsiteY2" fmla="*/ 5359683 h 5473181"/>
              <a:gd name="connsiteX3" fmla="*/ 0 w 11629103"/>
              <a:gd name="connsiteY3" fmla="*/ 5473181 h 5473181"/>
              <a:gd name="connsiteX0" fmla="*/ 0 w 11480691"/>
              <a:gd name="connsiteY0" fmla="*/ 5473181 h 5528875"/>
              <a:gd name="connsiteX1" fmla="*/ 4145378 w 11480691"/>
              <a:gd name="connsiteY1" fmla="*/ 0 h 5528875"/>
              <a:gd name="connsiteX2" fmla="*/ 11480691 w 11480691"/>
              <a:gd name="connsiteY2" fmla="*/ 5528875 h 5528875"/>
              <a:gd name="connsiteX3" fmla="*/ 0 w 11480691"/>
              <a:gd name="connsiteY3" fmla="*/ 5473181 h 5528875"/>
              <a:gd name="connsiteX0" fmla="*/ 0 w 11332280"/>
              <a:gd name="connsiteY0" fmla="*/ 5473181 h 5698065"/>
              <a:gd name="connsiteX1" fmla="*/ 4145378 w 11332280"/>
              <a:gd name="connsiteY1" fmla="*/ 0 h 5698065"/>
              <a:gd name="connsiteX2" fmla="*/ 11332280 w 11332280"/>
              <a:gd name="connsiteY2" fmla="*/ 5698065 h 5698065"/>
              <a:gd name="connsiteX3" fmla="*/ 0 w 11332280"/>
              <a:gd name="connsiteY3" fmla="*/ 5473181 h 5698065"/>
              <a:gd name="connsiteX0" fmla="*/ 0 w 11474055"/>
              <a:gd name="connsiteY0" fmla="*/ 5473181 h 5523870"/>
              <a:gd name="connsiteX1" fmla="*/ 4145378 w 11474055"/>
              <a:gd name="connsiteY1" fmla="*/ 0 h 5523870"/>
              <a:gd name="connsiteX2" fmla="*/ 11474055 w 11474055"/>
              <a:gd name="connsiteY2" fmla="*/ 5523870 h 5523870"/>
              <a:gd name="connsiteX3" fmla="*/ 0 w 11474055"/>
              <a:gd name="connsiteY3" fmla="*/ 5473181 h 5523870"/>
              <a:gd name="connsiteX0" fmla="*/ 0 w 11314002"/>
              <a:gd name="connsiteY0" fmla="*/ 5302359 h 5523870"/>
              <a:gd name="connsiteX1" fmla="*/ 3985325 w 11314002"/>
              <a:gd name="connsiteY1" fmla="*/ 0 h 5523870"/>
              <a:gd name="connsiteX2" fmla="*/ 11314002 w 11314002"/>
              <a:gd name="connsiteY2" fmla="*/ 5523870 h 5523870"/>
              <a:gd name="connsiteX3" fmla="*/ 0 w 11314002"/>
              <a:gd name="connsiteY3" fmla="*/ 5302359 h 5523870"/>
              <a:gd name="connsiteX0" fmla="*/ 0 w 11454145"/>
              <a:gd name="connsiteY0" fmla="*/ 5488196 h 5523870"/>
              <a:gd name="connsiteX1" fmla="*/ 4125468 w 11454145"/>
              <a:gd name="connsiteY1" fmla="*/ 0 h 5523870"/>
              <a:gd name="connsiteX2" fmla="*/ 11454145 w 11454145"/>
              <a:gd name="connsiteY2" fmla="*/ 5523870 h 5523870"/>
              <a:gd name="connsiteX3" fmla="*/ 0 w 11454145"/>
              <a:gd name="connsiteY3" fmla="*/ 5488196 h 5523870"/>
              <a:gd name="connsiteX0" fmla="*/ 0 w 11454145"/>
              <a:gd name="connsiteY0" fmla="*/ 6061949 h 6097623"/>
              <a:gd name="connsiteX1" fmla="*/ 3954089 w 11454145"/>
              <a:gd name="connsiteY1" fmla="*/ 0 h 6097623"/>
              <a:gd name="connsiteX2" fmla="*/ 11454145 w 11454145"/>
              <a:gd name="connsiteY2" fmla="*/ 6097623 h 6097623"/>
              <a:gd name="connsiteX3" fmla="*/ 0 w 11454145"/>
              <a:gd name="connsiteY3" fmla="*/ 6061949 h 6097623"/>
              <a:gd name="connsiteX0" fmla="*/ 0 w 10455814"/>
              <a:gd name="connsiteY0" fmla="*/ 5330155 h 6097623"/>
              <a:gd name="connsiteX1" fmla="*/ 2955758 w 10455814"/>
              <a:gd name="connsiteY1" fmla="*/ 0 h 6097623"/>
              <a:gd name="connsiteX2" fmla="*/ 10455814 w 10455814"/>
              <a:gd name="connsiteY2" fmla="*/ 6097623 h 6097623"/>
              <a:gd name="connsiteX3" fmla="*/ 0 w 10455814"/>
              <a:gd name="connsiteY3" fmla="*/ 5330155 h 6097623"/>
              <a:gd name="connsiteX0" fmla="*/ 0 w 10615911"/>
              <a:gd name="connsiteY0" fmla="*/ 5487965 h 6097623"/>
              <a:gd name="connsiteX1" fmla="*/ 3115855 w 10615911"/>
              <a:gd name="connsiteY1" fmla="*/ 0 h 6097623"/>
              <a:gd name="connsiteX2" fmla="*/ 10615911 w 10615911"/>
              <a:gd name="connsiteY2" fmla="*/ 6097623 h 6097623"/>
              <a:gd name="connsiteX3" fmla="*/ 0 w 10615911"/>
              <a:gd name="connsiteY3" fmla="*/ 5487965 h 6097623"/>
              <a:gd name="connsiteX0" fmla="*/ 0 w 10452196"/>
              <a:gd name="connsiteY0" fmla="*/ 5487965 h 7373444"/>
              <a:gd name="connsiteX1" fmla="*/ 3115855 w 10452196"/>
              <a:gd name="connsiteY1" fmla="*/ 0 h 7373444"/>
              <a:gd name="connsiteX2" fmla="*/ 10452196 w 10452196"/>
              <a:gd name="connsiteY2" fmla="*/ 7373444 h 7373444"/>
              <a:gd name="connsiteX3" fmla="*/ 0 w 10452196"/>
              <a:gd name="connsiteY3" fmla="*/ 5487965 h 7373444"/>
              <a:gd name="connsiteX0" fmla="*/ 0 w 10428135"/>
              <a:gd name="connsiteY0" fmla="*/ 5487965 h 7384672"/>
              <a:gd name="connsiteX1" fmla="*/ 3115855 w 10428135"/>
              <a:gd name="connsiteY1" fmla="*/ 0 h 7384672"/>
              <a:gd name="connsiteX2" fmla="*/ 10428135 w 10428135"/>
              <a:gd name="connsiteY2" fmla="*/ 7384672 h 7384672"/>
              <a:gd name="connsiteX3" fmla="*/ 0 w 10428135"/>
              <a:gd name="connsiteY3" fmla="*/ 5487965 h 7384672"/>
              <a:gd name="connsiteX0" fmla="*/ 0 w 10434537"/>
              <a:gd name="connsiteY0" fmla="*/ 5487965 h 7373353"/>
              <a:gd name="connsiteX1" fmla="*/ 3115855 w 10434537"/>
              <a:gd name="connsiteY1" fmla="*/ 0 h 7373353"/>
              <a:gd name="connsiteX2" fmla="*/ 10434537 w 10434537"/>
              <a:gd name="connsiteY2" fmla="*/ 7373353 h 7373353"/>
              <a:gd name="connsiteX3" fmla="*/ 0 w 10434537"/>
              <a:gd name="connsiteY3" fmla="*/ 5487965 h 7373353"/>
            </a:gdLst>
            <a:ahLst/>
            <a:cxnLst>
              <a:cxn ang="0">
                <a:pos x="connsiteX0" y="connsiteY0"/>
              </a:cxn>
              <a:cxn ang="0">
                <a:pos x="connsiteX1" y="connsiteY1"/>
              </a:cxn>
              <a:cxn ang="0">
                <a:pos x="connsiteX2" y="connsiteY2"/>
              </a:cxn>
              <a:cxn ang="0">
                <a:pos x="connsiteX3" y="connsiteY3"/>
              </a:cxn>
            </a:cxnLst>
            <a:rect l="l" t="t" r="r" b="b"/>
            <a:pathLst>
              <a:path w="10434537" h="7373353">
                <a:moveTo>
                  <a:pt x="0" y="5487965"/>
                </a:moveTo>
                <a:lnTo>
                  <a:pt x="3115855" y="0"/>
                </a:lnTo>
                <a:lnTo>
                  <a:pt x="10434537" y="7373353"/>
                </a:lnTo>
                <a:lnTo>
                  <a:pt x="0" y="5487965"/>
                </a:lnTo>
                <a:close/>
              </a:path>
            </a:pathLst>
          </a:custGeom>
          <a:solidFill>
            <a:srgbClr val="757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16433336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1_Otsikko ja sisältö">
    <p:spTree>
      <p:nvGrpSpPr>
        <p:cNvPr id="1" name=""/>
        <p:cNvGrpSpPr/>
        <p:nvPr/>
      </p:nvGrpSpPr>
      <p:grpSpPr>
        <a:xfrm>
          <a:off x="0" y="0"/>
          <a:ext cx="0" cy="0"/>
          <a:chOff x="0" y="0"/>
          <a:chExt cx="0" cy="0"/>
        </a:xfrm>
      </p:grpSpPr>
      <p:pic>
        <p:nvPicPr>
          <p:cNvPr id="12" name="Kuva 11" descr="Kuva, joka sisältää kohteen Sähkönsininen, kuvakaappaus, sininen, Grafiikka&#10;&#10;Kuvaus luotu automaattisesti">
            <a:extLst>
              <a:ext uri="{FF2B5EF4-FFF2-40B4-BE49-F238E27FC236}">
                <a16:creationId xmlns:a16="http://schemas.microsoft.com/office/drawing/2014/main" id="{48CDA939-0CD1-ACC1-1294-285E6CCC4A1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t="70435" r="69837"/>
          <a:stretch/>
        </p:blipFill>
        <p:spPr>
          <a:xfrm>
            <a:off x="0" y="4830416"/>
            <a:ext cx="3677478" cy="2027583"/>
          </a:xfrm>
          <a:prstGeom prst="rect">
            <a:avLst/>
          </a:prstGeom>
        </p:spPr>
      </p:pic>
      <p:sp>
        <p:nvSpPr>
          <p:cNvPr id="3" name="Content Placeholder 2"/>
          <p:cNvSpPr>
            <a:spLocks noGrp="1"/>
          </p:cNvSpPr>
          <p:nvPr>
            <p:ph idx="1" hasCustomPrompt="1"/>
          </p:nvPr>
        </p:nvSpPr>
        <p:spPr>
          <a:xfrm>
            <a:off x="838200" y="2020186"/>
            <a:ext cx="10515600" cy="4169476"/>
          </a:xfrm>
          <a:prstGeom prst="rect">
            <a:avLst/>
          </a:prstGeom>
        </p:spPr>
        <p:txBody>
          <a:bodyPr>
            <a:noAutofit/>
          </a:bodyPr>
          <a:lstStyle>
            <a:lvl1pPr>
              <a:defRPr>
                <a:latin typeface="+mn-lt"/>
              </a:defRPr>
            </a:lvl1pPr>
            <a:lvl2pPr>
              <a:lnSpc>
                <a:spcPct val="100000"/>
              </a:lnSpc>
              <a:defRPr>
                <a:latin typeface="+mn-lt"/>
              </a:defRPr>
            </a:lvl2pPr>
            <a:lvl3pPr>
              <a:defRPr>
                <a:latin typeface="+mn-lt"/>
              </a:defRPr>
            </a:lvl3pPr>
            <a:lvl4pPr>
              <a:defRPr>
                <a:latin typeface="+mn-lt"/>
              </a:defRPr>
            </a:lvl4pPr>
            <a:lvl5pPr>
              <a:defRPr>
                <a:latin typeface="+mn-lt"/>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Kuvan paikkamerkki 14">
            <a:extLst>
              <a:ext uri="{FF2B5EF4-FFF2-40B4-BE49-F238E27FC236}">
                <a16:creationId xmlns:a16="http://schemas.microsoft.com/office/drawing/2014/main" id="{77D7D847-7E54-044B-B2DD-6791FEEB6FCD}"/>
              </a:ext>
            </a:extLst>
          </p:cNvPr>
          <p:cNvSpPr>
            <a:spLocks noGrp="1"/>
          </p:cNvSpPr>
          <p:nvPr>
            <p:ph type="pic" sz="quarter" idx="10" hasCustomPrompt="1"/>
          </p:nvPr>
        </p:nvSpPr>
        <p:spPr>
          <a:xfrm>
            <a:off x="7991061" y="5717895"/>
            <a:ext cx="3510155" cy="751752"/>
          </a:xfrm>
        </p:spPr>
        <p:txBody>
          <a:bodyPr>
            <a:noAutofit/>
          </a:bodyPr>
          <a:lstStyle>
            <a:lvl1pPr>
              <a:defRPr/>
            </a:lvl1pPr>
          </a:lstStyle>
          <a:p>
            <a:r>
              <a:rPr lang="fi-FI"/>
              <a:t>Lisää kumppanilogo tai tunnus</a:t>
            </a:r>
          </a:p>
        </p:txBody>
      </p:sp>
      <p:sp>
        <p:nvSpPr>
          <p:cNvPr id="4" name="Slide Number Placeholder 10">
            <a:extLst>
              <a:ext uri="{FF2B5EF4-FFF2-40B4-BE49-F238E27FC236}">
                <a16:creationId xmlns:a16="http://schemas.microsoft.com/office/drawing/2014/main" id="{FA1006BF-5CDF-191C-3553-335FFA6C140F}"/>
              </a:ext>
            </a:extLst>
          </p:cNvPr>
          <p:cNvSpPr>
            <a:spLocks noGrp="1"/>
          </p:cNvSpPr>
          <p:nvPr>
            <p:ph type="sldNum" sz="quarter" idx="4"/>
          </p:nvPr>
        </p:nvSpPr>
        <p:spPr>
          <a:xfrm>
            <a:off x="285061" y="6307589"/>
            <a:ext cx="477059" cy="365125"/>
          </a:xfrm>
          <a:prstGeom prst="rect">
            <a:avLst/>
          </a:prstGeom>
        </p:spPr>
        <p:txBody>
          <a:bodyPr vert="horz" lIns="91440" tIns="45720" rIns="91440" bIns="45720" rtlCol="0" anchor="ctr"/>
          <a:lstStyle>
            <a:lvl1pPr algn="l">
              <a:defRPr sz="900">
                <a:solidFill>
                  <a:schemeClr val="bg1"/>
                </a:solidFill>
              </a:defRPr>
            </a:lvl1pPr>
          </a:lstStyle>
          <a:p>
            <a:fld id="{C4756B3D-1FFC-5949-AE9E-F1302151507F}" type="slidenum">
              <a:rPr lang="fi-FI" smtClean="0"/>
              <a:pPr/>
              <a:t>‹#›</a:t>
            </a:fld>
            <a:endParaRPr lang="fi-FI"/>
          </a:p>
        </p:txBody>
      </p:sp>
      <p:pic>
        <p:nvPicPr>
          <p:cNvPr id="11" name="Picture 10">
            <a:extLst>
              <a:ext uri="{FF2B5EF4-FFF2-40B4-BE49-F238E27FC236}">
                <a16:creationId xmlns:a16="http://schemas.microsoft.com/office/drawing/2014/main" id="{8462EB0D-D6AB-67DA-9AB1-AC9D5D91717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95114" y="79512"/>
            <a:ext cx="1596886" cy="1596886"/>
          </a:xfrm>
          <a:prstGeom prst="rect">
            <a:avLst/>
          </a:prstGeom>
        </p:spPr>
      </p:pic>
      <p:sp>
        <p:nvSpPr>
          <p:cNvPr id="6" name="Otsikko 5">
            <a:extLst>
              <a:ext uri="{FF2B5EF4-FFF2-40B4-BE49-F238E27FC236}">
                <a16:creationId xmlns:a16="http://schemas.microsoft.com/office/drawing/2014/main" id="{A491C4B1-9D3B-F698-C102-9715DFDE44D6}"/>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Tree>
    <p:extLst>
      <p:ext uri="{BB962C8B-B14F-4D97-AF65-F5344CB8AC3E}">
        <p14:creationId xmlns:p14="http://schemas.microsoft.com/office/powerpoint/2010/main" val="30452880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Otsikkodia 1">
    <p:bg>
      <p:bgPr>
        <a:solidFill>
          <a:schemeClr val="bg1"/>
        </a:solidFill>
        <a:effectLst/>
      </p:bgPr>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2F54EBFF-BFDB-3042-92E3-91F84A10E6D0}"/>
              </a:ext>
            </a:extLst>
          </p:cNvPr>
          <p:cNvSpPr>
            <a:spLocks noChangeArrowheads="1"/>
          </p:cNvSpPr>
          <p:nvPr userDrawn="1"/>
        </p:nvSpPr>
        <p:spPr bwMode="auto">
          <a:xfrm>
            <a:off x="0" y="172"/>
            <a:ext cx="12197998" cy="6869621"/>
          </a:xfrm>
          <a:custGeom>
            <a:avLst/>
            <a:gdLst>
              <a:gd name="T0" fmla="*/ 0 w 20326"/>
              <a:gd name="T1" fmla="*/ 2207 h 15239"/>
              <a:gd name="T2" fmla="*/ 4416 w 20326"/>
              <a:gd name="T3" fmla="*/ 15238 h 15239"/>
              <a:gd name="T4" fmla="*/ 20325 w 20326"/>
              <a:gd name="T5" fmla="*/ 10878 h 15239"/>
              <a:gd name="T6" fmla="*/ 20325 w 20326"/>
              <a:gd name="T7" fmla="*/ 0 h 15239"/>
              <a:gd name="T8" fmla="*/ 0 w 20326"/>
              <a:gd name="T9" fmla="*/ 0 h 15239"/>
              <a:gd name="T10" fmla="*/ 0 w 20326"/>
              <a:gd name="T11" fmla="*/ 2207 h 15239"/>
              <a:gd name="connsiteX0" fmla="*/ 0 w 20336"/>
              <a:gd name="connsiteY0" fmla="*/ 2207 h 15238"/>
              <a:gd name="connsiteX1" fmla="*/ 4416 w 20336"/>
              <a:gd name="connsiteY1" fmla="*/ 15238 h 15238"/>
              <a:gd name="connsiteX2" fmla="*/ 20336 w 20336"/>
              <a:gd name="connsiteY2" fmla="*/ 10607 h 15238"/>
              <a:gd name="connsiteX3" fmla="*/ 20325 w 20336"/>
              <a:gd name="connsiteY3" fmla="*/ 0 h 15238"/>
              <a:gd name="connsiteX4" fmla="*/ 0 w 20336"/>
              <a:gd name="connsiteY4" fmla="*/ 0 h 15238"/>
              <a:gd name="connsiteX5" fmla="*/ 0 w 20336"/>
              <a:gd name="connsiteY5" fmla="*/ 2207 h 15238"/>
              <a:gd name="connsiteX0" fmla="*/ 0 w 20326"/>
              <a:gd name="connsiteY0" fmla="*/ 2207 h 15238"/>
              <a:gd name="connsiteX1" fmla="*/ 4416 w 20326"/>
              <a:gd name="connsiteY1" fmla="*/ 15238 h 15238"/>
              <a:gd name="connsiteX2" fmla="*/ 20325 w 20326"/>
              <a:gd name="connsiteY2" fmla="*/ 10276 h 15238"/>
              <a:gd name="connsiteX3" fmla="*/ 20325 w 20326"/>
              <a:gd name="connsiteY3" fmla="*/ 0 h 15238"/>
              <a:gd name="connsiteX4" fmla="*/ 0 w 20326"/>
              <a:gd name="connsiteY4" fmla="*/ 0 h 15238"/>
              <a:gd name="connsiteX5" fmla="*/ 0 w 20326"/>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25"/>
              <a:gd name="connsiteY0" fmla="*/ 2207 h 15238"/>
              <a:gd name="connsiteX1" fmla="*/ 4416 w 20325"/>
              <a:gd name="connsiteY1" fmla="*/ 15238 h 15238"/>
              <a:gd name="connsiteX2" fmla="*/ 20314 w 20325"/>
              <a:gd name="connsiteY2" fmla="*/ 9855 h 15238"/>
              <a:gd name="connsiteX3" fmla="*/ 20325 w 20325"/>
              <a:gd name="connsiteY3" fmla="*/ 0 h 15238"/>
              <a:gd name="connsiteX4" fmla="*/ 0 w 20325"/>
              <a:gd name="connsiteY4" fmla="*/ 0 h 15238"/>
              <a:gd name="connsiteX5" fmla="*/ 0 w 20325"/>
              <a:gd name="connsiteY5" fmla="*/ 2207 h 15238"/>
              <a:gd name="connsiteX0" fmla="*/ 0 w 20336"/>
              <a:gd name="connsiteY0" fmla="*/ 2207 h 15238"/>
              <a:gd name="connsiteX1" fmla="*/ 4416 w 20336"/>
              <a:gd name="connsiteY1" fmla="*/ 15238 h 15238"/>
              <a:gd name="connsiteX2" fmla="*/ 20335 w 20336"/>
              <a:gd name="connsiteY2" fmla="*/ 9827 h 15238"/>
              <a:gd name="connsiteX3" fmla="*/ 20325 w 20336"/>
              <a:gd name="connsiteY3" fmla="*/ 0 h 15238"/>
              <a:gd name="connsiteX4" fmla="*/ 0 w 20336"/>
              <a:gd name="connsiteY4" fmla="*/ 0 h 15238"/>
              <a:gd name="connsiteX5" fmla="*/ 0 w 20336"/>
              <a:gd name="connsiteY5" fmla="*/ 2207 h 1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36" h="15238">
                <a:moveTo>
                  <a:pt x="0" y="2207"/>
                </a:moveTo>
                <a:lnTo>
                  <a:pt x="4416" y="15238"/>
                </a:lnTo>
                <a:cubicBezTo>
                  <a:pt x="20296" y="9847"/>
                  <a:pt x="4455" y="15248"/>
                  <a:pt x="20335" y="9827"/>
                </a:cubicBezTo>
                <a:cubicBezTo>
                  <a:pt x="20340" y="4899"/>
                  <a:pt x="20329" y="3536"/>
                  <a:pt x="20325" y="0"/>
                </a:cubicBezTo>
                <a:lnTo>
                  <a:pt x="0" y="0"/>
                </a:lnTo>
                <a:lnTo>
                  <a:pt x="0" y="2207"/>
                </a:lnTo>
              </a:path>
            </a:pathLst>
          </a:custGeom>
          <a:solidFill>
            <a:srgbClr val="0042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r>
              <a:rPr lang="en-US" sz="2400"/>
              <a:t>  </a:t>
            </a:r>
          </a:p>
        </p:txBody>
      </p:sp>
      <p:pic>
        <p:nvPicPr>
          <p:cNvPr id="18" name="Picture 17">
            <a:extLst>
              <a:ext uri="{FF2B5EF4-FFF2-40B4-BE49-F238E27FC236}">
                <a16:creationId xmlns:a16="http://schemas.microsoft.com/office/drawing/2014/main" id="{B66364AA-3D0C-194B-8971-A7B6D22E904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223142" y="4883144"/>
            <a:ext cx="1974856" cy="1974856"/>
          </a:xfrm>
          <a:prstGeom prst="rect">
            <a:avLst/>
          </a:prstGeom>
        </p:spPr>
      </p:pic>
      <p:sp>
        <p:nvSpPr>
          <p:cNvPr id="19" name="Freeform 1">
            <a:extLst>
              <a:ext uri="{FF2B5EF4-FFF2-40B4-BE49-F238E27FC236}">
                <a16:creationId xmlns:a16="http://schemas.microsoft.com/office/drawing/2014/main" id="{ACFDF5EB-7B72-B24C-AC5A-0ADA3E32B464}"/>
              </a:ext>
            </a:extLst>
          </p:cNvPr>
          <p:cNvSpPr>
            <a:spLocks noChangeArrowheads="1"/>
          </p:cNvSpPr>
          <p:nvPr userDrawn="1"/>
        </p:nvSpPr>
        <p:spPr bwMode="auto">
          <a:xfrm>
            <a:off x="0" y="989101"/>
            <a:ext cx="2662477" cy="5880692"/>
          </a:xfrm>
          <a:custGeom>
            <a:avLst/>
            <a:gdLst>
              <a:gd name="T0" fmla="*/ 4416 w 4419"/>
              <a:gd name="T1" fmla="*/ 13031 h 13032"/>
              <a:gd name="T2" fmla="*/ 4418 w 4419"/>
              <a:gd name="T3" fmla="*/ 13031 h 13032"/>
              <a:gd name="T4" fmla="*/ 4418 w 4419"/>
              <a:gd name="T5" fmla="*/ 13030 h 13032"/>
              <a:gd name="T6" fmla="*/ 4416 w 4419"/>
              <a:gd name="T7" fmla="*/ 13031 h 13032"/>
              <a:gd name="T8" fmla="*/ 0 w 4419"/>
              <a:gd name="T9" fmla="*/ 13031 h 13032"/>
              <a:gd name="T10" fmla="*/ 4416 w 4419"/>
              <a:gd name="T11" fmla="*/ 13031 h 13032"/>
              <a:gd name="T12" fmla="*/ 0 w 4419"/>
              <a:gd name="T13" fmla="*/ 0 h 13032"/>
              <a:gd name="T14" fmla="*/ 0 w 4419"/>
              <a:gd name="T15" fmla="*/ 13031 h 13032"/>
              <a:gd name="connsiteX0" fmla="*/ 9993 w 10045"/>
              <a:gd name="connsiteY0" fmla="*/ 9999 h 9999"/>
              <a:gd name="connsiteX1" fmla="*/ 9998 w 10045"/>
              <a:gd name="connsiteY1" fmla="*/ 9999 h 9999"/>
              <a:gd name="connsiteX2" fmla="*/ 9998 w 10045"/>
              <a:gd name="connsiteY2" fmla="*/ 9998 h 9999"/>
              <a:gd name="connsiteX3" fmla="*/ 9993 w 10045"/>
              <a:gd name="connsiteY3" fmla="*/ 9999 h 9999"/>
              <a:gd name="connsiteX4" fmla="*/ 0 w 10045"/>
              <a:gd name="connsiteY4" fmla="*/ 9999 h 9999"/>
              <a:gd name="connsiteX5" fmla="*/ 10045 w 10045"/>
              <a:gd name="connsiteY5" fmla="*/ 9999 h 9999"/>
              <a:gd name="connsiteX6" fmla="*/ 0 w 10045"/>
              <a:gd name="connsiteY6" fmla="*/ 0 h 9999"/>
              <a:gd name="connsiteX7" fmla="*/ 0 w 10045"/>
              <a:gd name="connsiteY7" fmla="*/ 9999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5" h="9999">
                <a:moveTo>
                  <a:pt x="9993" y="9999"/>
                </a:moveTo>
                <a:lnTo>
                  <a:pt x="9998" y="9999"/>
                </a:lnTo>
                <a:lnTo>
                  <a:pt x="9998" y="9998"/>
                </a:lnTo>
                <a:cubicBezTo>
                  <a:pt x="9996" y="9998"/>
                  <a:pt x="9995" y="9999"/>
                  <a:pt x="9993" y="9999"/>
                </a:cubicBezTo>
                <a:close/>
                <a:moveTo>
                  <a:pt x="0" y="9999"/>
                </a:moveTo>
                <a:lnTo>
                  <a:pt x="10045" y="9999"/>
                </a:lnTo>
                <a:lnTo>
                  <a:pt x="0" y="0"/>
                </a:lnTo>
                <a:lnTo>
                  <a:pt x="0" y="9999"/>
                </a:lnTo>
                <a:close/>
              </a:path>
            </a:pathLst>
          </a:custGeom>
          <a:solidFill>
            <a:srgbClr val="84CCF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a:p>
        </p:txBody>
      </p:sp>
      <p:sp>
        <p:nvSpPr>
          <p:cNvPr id="17" name="Subtitle 2">
            <a:extLst>
              <a:ext uri="{FF2B5EF4-FFF2-40B4-BE49-F238E27FC236}">
                <a16:creationId xmlns:a16="http://schemas.microsoft.com/office/drawing/2014/main" id="{299E98FE-0D44-4441-BD1D-08D09F535A63}"/>
              </a:ext>
            </a:extLst>
          </p:cNvPr>
          <p:cNvSpPr>
            <a:spLocks noGrp="1"/>
          </p:cNvSpPr>
          <p:nvPr>
            <p:ph type="subTitle" idx="1" hasCustomPrompt="1"/>
          </p:nvPr>
        </p:nvSpPr>
        <p:spPr>
          <a:xfrm>
            <a:off x="1570180" y="3714920"/>
            <a:ext cx="9297326" cy="503950"/>
          </a:xfrm>
        </p:spPr>
        <p:txBody>
          <a:bodyPr anchor="t">
            <a:normAutofit/>
          </a:bodyPr>
          <a:lstStyle>
            <a:lvl1pPr marL="0" indent="0" algn="l">
              <a:buNone/>
              <a:defRPr sz="2130">
                <a:solidFill>
                  <a:srgbClr val="FFFFFF"/>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Etunimi Sukunimi | Titteli ja päiväys tarvittaessa</a:t>
            </a:r>
            <a:endParaRPr lang="en-US"/>
          </a:p>
        </p:txBody>
      </p:sp>
      <p:sp>
        <p:nvSpPr>
          <p:cNvPr id="20" name="Title 19">
            <a:extLst>
              <a:ext uri="{FF2B5EF4-FFF2-40B4-BE49-F238E27FC236}">
                <a16:creationId xmlns:a16="http://schemas.microsoft.com/office/drawing/2014/main" id="{0958D1A7-938C-C046-BE50-D3399428672A}"/>
              </a:ext>
            </a:extLst>
          </p:cNvPr>
          <p:cNvSpPr>
            <a:spLocks noGrp="1"/>
          </p:cNvSpPr>
          <p:nvPr>
            <p:ph type="title" hasCustomPrompt="1"/>
          </p:nvPr>
        </p:nvSpPr>
        <p:spPr>
          <a:xfrm>
            <a:off x="1570180" y="1159565"/>
            <a:ext cx="9297326" cy="2070375"/>
          </a:xfrm>
          <a:prstGeom prst="rect">
            <a:avLst/>
          </a:prstGeom>
        </p:spPr>
        <p:txBody>
          <a:bodyPr/>
          <a:lstStyle>
            <a:lvl1pPr>
              <a:defRPr sz="6300" b="1">
                <a:solidFill>
                  <a:schemeClr val="bg1"/>
                </a:solidFill>
              </a:defRPr>
            </a:lvl1pPr>
          </a:lstStyle>
          <a:p>
            <a:r>
              <a:rPr lang="fi-FI" noProof="0"/>
              <a:t>OTSIKKODIA, OMA OTSIKKO TÄHÄN</a:t>
            </a:r>
          </a:p>
        </p:txBody>
      </p:sp>
      <p:pic>
        <p:nvPicPr>
          <p:cNvPr id="7" name="Picture 6">
            <a:extLst>
              <a:ext uri="{FF2B5EF4-FFF2-40B4-BE49-F238E27FC236}">
                <a16:creationId xmlns:a16="http://schemas.microsoft.com/office/drawing/2014/main" id="{3E98F529-A5B9-B64D-A13B-120247B8989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573368" y="5233708"/>
            <a:ext cx="1270171" cy="1270171"/>
          </a:xfrm>
          <a:prstGeom prst="rect">
            <a:avLst/>
          </a:prstGeom>
        </p:spPr>
      </p:pic>
    </p:spTree>
    <p:extLst>
      <p:ext uri="{BB962C8B-B14F-4D97-AF65-F5344CB8AC3E}">
        <p14:creationId xmlns:p14="http://schemas.microsoft.com/office/powerpoint/2010/main" val="768065816"/>
      </p:ext>
    </p:extLst>
  </p:cSld>
  <p:clrMapOvr>
    <a:masterClrMapping/>
  </p:clrMapOvr>
  <p:extLst>
    <p:ext uri="{DCECCB84-F9BA-43D5-87BE-67443E8EF086}">
      <p15:sldGuideLst xmlns:p15="http://schemas.microsoft.com/office/powerpoint/2012/main">
        <p15:guide id="1" orient="horz" pos="2546">
          <p15:clr>
            <a:srgbClr val="FBAE40"/>
          </p15:clr>
        </p15:guide>
        <p15:guide id="2" pos="105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uvapaikka vasen, punainen">
    <p:bg>
      <p:bgPr>
        <a:solidFill>
          <a:srgbClr val="F2A6DB">
            <a:alpha val="80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1B62FF4-E085-F3B2-D6DD-38106E8225E9}"/>
              </a:ext>
            </a:extLst>
          </p:cNvPr>
          <p:cNvSpPr/>
          <p:nvPr/>
        </p:nvSpPr>
        <p:spPr>
          <a:xfrm>
            <a:off x="0" y="785446"/>
            <a:ext cx="6564923" cy="6095998"/>
          </a:xfrm>
          <a:custGeom>
            <a:avLst/>
            <a:gdLst>
              <a:gd name="connsiteX0" fmla="*/ 0 w 6307015"/>
              <a:gd name="connsiteY0" fmla="*/ 0 h 5509844"/>
              <a:gd name="connsiteX1" fmla="*/ 6307015 w 6307015"/>
              <a:gd name="connsiteY1" fmla="*/ 0 h 5509844"/>
              <a:gd name="connsiteX2" fmla="*/ 6307015 w 6307015"/>
              <a:gd name="connsiteY2" fmla="*/ 5509844 h 5509844"/>
              <a:gd name="connsiteX3" fmla="*/ 0 w 6307015"/>
              <a:gd name="connsiteY3" fmla="*/ 5509844 h 5509844"/>
              <a:gd name="connsiteX4" fmla="*/ 0 w 6307015"/>
              <a:gd name="connsiteY4" fmla="*/ 0 h 5509844"/>
              <a:gd name="connsiteX0" fmla="*/ 23446 w 6307015"/>
              <a:gd name="connsiteY0" fmla="*/ 1477108 h 5509844"/>
              <a:gd name="connsiteX1" fmla="*/ 6307015 w 6307015"/>
              <a:gd name="connsiteY1" fmla="*/ 0 h 5509844"/>
              <a:gd name="connsiteX2" fmla="*/ 6307015 w 6307015"/>
              <a:gd name="connsiteY2" fmla="*/ 5509844 h 5509844"/>
              <a:gd name="connsiteX3" fmla="*/ 0 w 6307015"/>
              <a:gd name="connsiteY3" fmla="*/ 5509844 h 5509844"/>
              <a:gd name="connsiteX4" fmla="*/ 23446 w 6307015"/>
              <a:gd name="connsiteY4" fmla="*/ 1477108 h 5509844"/>
              <a:gd name="connsiteX0" fmla="*/ 23446 w 6307015"/>
              <a:gd name="connsiteY0" fmla="*/ 2250831 h 6283567"/>
              <a:gd name="connsiteX1" fmla="*/ 2403231 w 6307015"/>
              <a:gd name="connsiteY1" fmla="*/ 0 h 6283567"/>
              <a:gd name="connsiteX2" fmla="*/ 6307015 w 6307015"/>
              <a:gd name="connsiteY2" fmla="*/ 6283567 h 6283567"/>
              <a:gd name="connsiteX3" fmla="*/ 0 w 6307015"/>
              <a:gd name="connsiteY3" fmla="*/ 6283567 h 6283567"/>
              <a:gd name="connsiteX4" fmla="*/ 23446 w 6307015"/>
              <a:gd name="connsiteY4"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250831 h 6283567"/>
              <a:gd name="connsiteX1" fmla="*/ 2403231 w 6541477"/>
              <a:gd name="connsiteY1" fmla="*/ 0 h 6283567"/>
              <a:gd name="connsiteX2" fmla="*/ 6541477 w 6541477"/>
              <a:gd name="connsiteY2" fmla="*/ 2098432 h 6283567"/>
              <a:gd name="connsiteX3" fmla="*/ 6307015 w 6541477"/>
              <a:gd name="connsiteY3" fmla="*/ 6283567 h 6283567"/>
              <a:gd name="connsiteX4" fmla="*/ 0 w 6541477"/>
              <a:gd name="connsiteY4" fmla="*/ 6283567 h 6283567"/>
              <a:gd name="connsiteX5" fmla="*/ 23446 w 6541477"/>
              <a:gd name="connsiteY5" fmla="*/ 2250831 h 6283567"/>
              <a:gd name="connsiteX0" fmla="*/ 23446 w 6541477"/>
              <a:gd name="connsiteY0" fmla="*/ 2063262 h 6095998"/>
              <a:gd name="connsiteX1" fmla="*/ 2321169 w 6541477"/>
              <a:gd name="connsiteY1" fmla="*/ 0 h 6095998"/>
              <a:gd name="connsiteX2" fmla="*/ 6541477 w 6541477"/>
              <a:gd name="connsiteY2" fmla="*/ 1910863 h 6095998"/>
              <a:gd name="connsiteX3" fmla="*/ 6307015 w 6541477"/>
              <a:gd name="connsiteY3" fmla="*/ 6095998 h 6095998"/>
              <a:gd name="connsiteX4" fmla="*/ 0 w 6541477"/>
              <a:gd name="connsiteY4" fmla="*/ 6095998 h 6095998"/>
              <a:gd name="connsiteX5" fmla="*/ 23446 w 6541477"/>
              <a:gd name="connsiteY5" fmla="*/ 2063262 h 6095998"/>
              <a:gd name="connsiteX0" fmla="*/ 23446 w 6564923"/>
              <a:gd name="connsiteY0" fmla="*/ 2063262 h 6095998"/>
              <a:gd name="connsiteX1" fmla="*/ 2321169 w 6564923"/>
              <a:gd name="connsiteY1" fmla="*/ 0 h 6095998"/>
              <a:gd name="connsiteX2" fmla="*/ 6564923 w 6564923"/>
              <a:gd name="connsiteY2" fmla="*/ 1606063 h 6095998"/>
              <a:gd name="connsiteX3" fmla="*/ 6307015 w 6564923"/>
              <a:gd name="connsiteY3" fmla="*/ 6095998 h 6095998"/>
              <a:gd name="connsiteX4" fmla="*/ 0 w 6564923"/>
              <a:gd name="connsiteY4" fmla="*/ 6095998 h 6095998"/>
              <a:gd name="connsiteX5" fmla="*/ 23446 w 6564923"/>
              <a:gd name="connsiteY5" fmla="*/ 2063262 h 609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4923" h="6095998">
                <a:moveTo>
                  <a:pt x="23446" y="2063262"/>
                </a:moveTo>
                <a:lnTo>
                  <a:pt x="2321169" y="0"/>
                </a:lnTo>
                <a:cubicBezTo>
                  <a:pt x="2293815" y="42984"/>
                  <a:pt x="6557108" y="1621694"/>
                  <a:pt x="6564923" y="1606063"/>
                </a:cubicBezTo>
                <a:lnTo>
                  <a:pt x="6307015" y="6095998"/>
                </a:lnTo>
                <a:lnTo>
                  <a:pt x="0" y="6095998"/>
                </a:lnTo>
                <a:lnTo>
                  <a:pt x="23446" y="2063262"/>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Picture Placeholder 12">
            <a:extLst>
              <a:ext uri="{FF2B5EF4-FFF2-40B4-BE49-F238E27FC236}">
                <a16:creationId xmlns:a16="http://schemas.microsoft.com/office/drawing/2014/main" id="{73B5EA6A-184E-E08E-B82F-B559B429F3A5}"/>
              </a:ext>
            </a:extLst>
          </p:cNvPr>
          <p:cNvSpPr>
            <a:spLocks noGrp="1"/>
          </p:cNvSpPr>
          <p:nvPr>
            <p:ph type="pic" sz="quarter" idx="10"/>
          </p:nvPr>
        </p:nvSpPr>
        <p:spPr>
          <a:xfrm>
            <a:off x="1" y="855679"/>
            <a:ext cx="6682154" cy="6025765"/>
          </a:xfrm>
          <a:custGeom>
            <a:avLst/>
            <a:gdLst>
              <a:gd name="connsiteX0" fmla="*/ 0 w 5357813"/>
              <a:gd name="connsiteY0" fmla="*/ 0 h 5064125"/>
              <a:gd name="connsiteX1" fmla="*/ 5357813 w 5357813"/>
              <a:gd name="connsiteY1" fmla="*/ 0 h 5064125"/>
              <a:gd name="connsiteX2" fmla="*/ 5357813 w 5357813"/>
              <a:gd name="connsiteY2" fmla="*/ 5064125 h 5064125"/>
              <a:gd name="connsiteX3" fmla="*/ 0 w 5357813"/>
              <a:gd name="connsiteY3" fmla="*/ 5064125 h 5064125"/>
              <a:gd name="connsiteX4" fmla="*/ 0 w 5357813"/>
              <a:gd name="connsiteY4" fmla="*/ 0 h 5064125"/>
              <a:gd name="connsiteX0" fmla="*/ 11723 w 5357813"/>
              <a:gd name="connsiteY0" fmla="*/ 1371600 h 5064125"/>
              <a:gd name="connsiteX1" fmla="*/ 5357813 w 5357813"/>
              <a:gd name="connsiteY1" fmla="*/ 0 h 5064125"/>
              <a:gd name="connsiteX2" fmla="*/ 5357813 w 5357813"/>
              <a:gd name="connsiteY2" fmla="*/ 5064125 h 5064125"/>
              <a:gd name="connsiteX3" fmla="*/ 0 w 5357813"/>
              <a:gd name="connsiteY3" fmla="*/ 5064125 h 5064125"/>
              <a:gd name="connsiteX4" fmla="*/ 11723 w 5357813"/>
              <a:gd name="connsiteY4" fmla="*/ 1371600 h 5064125"/>
              <a:gd name="connsiteX0" fmla="*/ 11723 w 6811108"/>
              <a:gd name="connsiteY0" fmla="*/ 1371600 h 5064125"/>
              <a:gd name="connsiteX1" fmla="*/ 5357813 w 6811108"/>
              <a:gd name="connsiteY1" fmla="*/ 0 h 5064125"/>
              <a:gd name="connsiteX2" fmla="*/ 6811108 w 6811108"/>
              <a:gd name="connsiteY2" fmla="*/ 2121633 h 5064125"/>
              <a:gd name="connsiteX3" fmla="*/ 5357813 w 6811108"/>
              <a:gd name="connsiteY3" fmla="*/ 5064125 h 5064125"/>
              <a:gd name="connsiteX4" fmla="*/ 0 w 6811108"/>
              <a:gd name="connsiteY4" fmla="*/ 5064125 h 5064125"/>
              <a:gd name="connsiteX5" fmla="*/ 11723 w 6811108"/>
              <a:gd name="connsiteY5" fmla="*/ 1371600 h 5064125"/>
              <a:gd name="connsiteX0" fmla="*/ 11723 w 6811108"/>
              <a:gd name="connsiteY0" fmla="*/ 1629508 h 5322033"/>
              <a:gd name="connsiteX1" fmla="*/ 3927598 w 6811108"/>
              <a:gd name="connsiteY1" fmla="*/ 0 h 5322033"/>
              <a:gd name="connsiteX2" fmla="*/ 6811108 w 6811108"/>
              <a:gd name="connsiteY2" fmla="*/ 2379541 h 5322033"/>
              <a:gd name="connsiteX3" fmla="*/ 5357813 w 6811108"/>
              <a:gd name="connsiteY3" fmla="*/ 5322033 h 5322033"/>
              <a:gd name="connsiteX4" fmla="*/ 0 w 6811108"/>
              <a:gd name="connsiteY4" fmla="*/ 5322033 h 5322033"/>
              <a:gd name="connsiteX5" fmla="*/ 11723 w 6811108"/>
              <a:gd name="connsiteY5" fmla="*/ 1629508 h 5322033"/>
              <a:gd name="connsiteX0" fmla="*/ 11723 w 6811108"/>
              <a:gd name="connsiteY0" fmla="*/ 1630029 h 5322554"/>
              <a:gd name="connsiteX1" fmla="*/ 3927598 w 6811108"/>
              <a:gd name="connsiteY1" fmla="*/ 521 h 5322554"/>
              <a:gd name="connsiteX2" fmla="*/ 6811108 w 6811108"/>
              <a:gd name="connsiteY2" fmla="*/ 2380062 h 5322554"/>
              <a:gd name="connsiteX3" fmla="*/ 5357813 w 6811108"/>
              <a:gd name="connsiteY3" fmla="*/ 5322554 h 5322554"/>
              <a:gd name="connsiteX4" fmla="*/ 0 w 6811108"/>
              <a:gd name="connsiteY4" fmla="*/ 5322554 h 5322554"/>
              <a:gd name="connsiteX5" fmla="*/ 11723 w 6811108"/>
              <a:gd name="connsiteY5" fmla="*/ 1630029 h 5322554"/>
              <a:gd name="connsiteX0" fmla="*/ 11723 w 6811108"/>
              <a:gd name="connsiteY0" fmla="*/ 1629809 h 5322334"/>
              <a:gd name="connsiteX1" fmla="*/ 3927598 w 6811108"/>
              <a:gd name="connsiteY1" fmla="*/ 301 h 5322334"/>
              <a:gd name="connsiteX2" fmla="*/ 6811108 w 6811108"/>
              <a:gd name="connsiteY2" fmla="*/ 2379842 h 5322334"/>
              <a:gd name="connsiteX3" fmla="*/ 5357813 w 6811108"/>
              <a:gd name="connsiteY3" fmla="*/ 5322334 h 5322334"/>
              <a:gd name="connsiteX4" fmla="*/ 0 w 6811108"/>
              <a:gd name="connsiteY4" fmla="*/ 5322334 h 5322334"/>
              <a:gd name="connsiteX5" fmla="*/ 11723 w 6811108"/>
              <a:gd name="connsiteY5" fmla="*/ 1629809 h 5322334"/>
              <a:gd name="connsiteX0" fmla="*/ 11723 w 6682154"/>
              <a:gd name="connsiteY0" fmla="*/ 1630018 h 5322543"/>
              <a:gd name="connsiteX1" fmla="*/ 3927598 w 6682154"/>
              <a:gd name="connsiteY1" fmla="*/ 510 h 5322543"/>
              <a:gd name="connsiteX2" fmla="*/ 6682154 w 6682154"/>
              <a:gd name="connsiteY2" fmla="*/ 1371866 h 5322543"/>
              <a:gd name="connsiteX3" fmla="*/ 5357813 w 6682154"/>
              <a:gd name="connsiteY3" fmla="*/ 5322543 h 5322543"/>
              <a:gd name="connsiteX4" fmla="*/ 0 w 6682154"/>
              <a:gd name="connsiteY4" fmla="*/ 5322543 h 5322543"/>
              <a:gd name="connsiteX5" fmla="*/ 11723 w 6682154"/>
              <a:gd name="connsiteY5" fmla="*/ 1630018 h 5322543"/>
              <a:gd name="connsiteX0" fmla="*/ 11723 w 6682154"/>
              <a:gd name="connsiteY0" fmla="*/ 1934729 h 5627254"/>
              <a:gd name="connsiteX1" fmla="*/ 3575905 w 6682154"/>
              <a:gd name="connsiteY1" fmla="*/ 421 h 5627254"/>
              <a:gd name="connsiteX2" fmla="*/ 6682154 w 6682154"/>
              <a:gd name="connsiteY2" fmla="*/ 1676577 h 5627254"/>
              <a:gd name="connsiteX3" fmla="*/ 5357813 w 6682154"/>
              <a:gd name="connsiteY3" fmla="*/ 5627254 h 5627254"/>
              <a:gd name="connsiteX4" fmla="*/ 0 w 6682154"/>
              <a:gd name="connsiteY4" fmla="*/ 5627254 h 5627254"/>
              <a:gd name="connsiteX5" fmla="*/ 11723 w 6682154"/>
              <a:gd name="connsiteY5" fmla="*/ 1934729 h 5627254"/>
              <a:gd name="connsiteX0" fmla="*/ 11723 w 6682154"/>
              <a:gd name="connsiteY0" fmla="*/ 1934729 h 5650700"/>
              <a:gd name="connsiteX1" fmla="*/ 3575905 w 6682154"/>
              <a:gd name="connsiteY1" fmla="*/ 421 h 5650700"/>
              <a:gd name="connsiteX2" fmla="*/ 6682154 w 6682154"/>
              <a:gd name="connsiteY2" fmla="*/ 1676577 h 5650700"/>
              <a:gd name="connsiteX3" fmla="*/ 5650890 w 6682154"/>
              <a:gd name="connsiteY3" fmla="*/ 5650700 h 5650700"/>
              <a:gd name="connsiteX4" fmla="*/ 0 w 6682154"/>
              <a:gd name="connsiteY4" fmla="*/ 5627254 h 5650700"/>
              <a:gd name="connsiteX5" fmla="*/ 11723 w 6682154"/>
              <a:gd name="connsiteY5" fmla="*/ 1934729 h 5650700"/>
              <a:gd name="connsiteX0" fmla="*/ 11723 w 6682154"/>
              <a:gd name="connsiteY0" fmla="*/ 2309794 h 6025765"/>
              <a:gd name="connsiteX1" fmla="*/ 3060089 w 6682154"/>
              <a:gd name="connsiteY1" fmla="*/ 347 h 6025765"/>
              <a:gd name="connsiteX2" fmla="*/ 6682154 w 6682154"/>
              <a:gd name="connsiteY2" fmla="*/ 2051642 h 6025765"/>
              <a:gd name="connsiteX3" fmla="*/ 5650890 w 6682154"/>
              <a:gd name="connsiteY3" fmla="*/ 6025765 h 6025765"/>
              <a:gd name="connsiteX4" fmla="*/ 0 w 6682154"/>
              <a:gd name="connsiteY4" fmla="*/ 6002319 h 6025765"/>
              <a:gd name="connsiteX5" fmla="*/ 11723 w 6682154"/>
              <a:gd name="connsiteY5" fmla="*/ 2309794 h 6025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82154" h="6025765">
                <a:moveTo>
                  <a:pt x="11723" y="2309794"/>
                </a:moveTo>
                <a:lnTo>
                  <a:pt x="3060089" y="347"/>
                </a:lnTo>
                <a:cubicBezTo>
                  <a:pt x="3059967" y="-30996"/>
                  <a:pt x="6658829" y="2071261"/>
                  <a:pt x="6682154" y="2051642"/>
                </a:cubicBezTo>
                <a:lnTo>
                  <a:pt x="5650890" y="6025765"/>
                </a:lnTo>
                <a:lnTo>
                  <a:pt x="0" y="6002319"/>
                </a:lnTo>
                <a:cubicBezTo>
                  <a:pt x="3908" y="4771477"/>
                  <a:pt x="7815" y="3540636"/>
                  <a:pt x="11723" y="2309794"/>
                </a:cubicBezTo>
                <a:close/>
              </a:path>
            </a:pathLst>
          </a:custGeom>
        </p:spPr>
        <p:txBody>
          <a:bodyPr/>
          <a:lstStyle/>
          <a:p>
            <a:r>
              <a:rPr lang="fi-FI"/>
              <a:t>Lisää kuva napsauttamalla kuvaketta</a:t>
            </a:r>
            <a:endParaRPr lang="x-none"/>
          </a:p>
        </p:txBody>
      </p:sp>
      <p:sp>
        <p:nvSpPr>
          <p:cNvPr id="16" name="Content Placeholder 15">
            <a:extLst>
              <a:ext uri="{FF2B5EF4-FFF2-40B4-BE49-F238E27FC236}">
                <a16:creationId xmlns:a16="http://schemas.microsoft.com/office/drawing/2014/main" id="{FAF5AEFE-BB8E-18C8-D677-DB68AB5C7F4A}"/>
              </a:ext>
            </a:extLst>
          </p:cNvPr>
          <p:cNvSpPr>
            <a:spLocks noGrp="1"/>
          </p:cNvSpPr>
          <p:nvPr>
            <p:ph sz="quarter" idx="11"/>
          </p:nvPr>
        </p:nvSpPr>
        <p:spPr>
          <a:xfrm>
            <a:off x="7092950" y="1488830"/>
            <a:ext cx="4430713" cy="446649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
        <p:nvSpPr>
          <p:cNvPr id="17" name="TextBox 16">
            <a:extLst>
              <a:ext uri="{FF2B5EF4-FFF2-40B4-BE49-F238E27FC236}">
                <a16:creationId xmlns:a16="http://schemas.microsoft.com/office/drawing/2014/main" id="{ABD1B29E-172C-00BD-A371-E74C113D6DFC}"/>
              </a:ext>
            </a:extLst>
          </p:cNvPr>
          <p:cNvSpPr txBox="1"/>
          <p:nvPr/>
        </p:nvSpPr>
        <p:spPr>
          <a:xfrm>
            <a:off x="8047891" y="6366098"/>
            <a:ext cx="5328139" cy="276999"/>
          </a:xfrm>
          <a:prstGeom prst="rect">
            <a:avLst/>
          </a:prstGeom>
          <a:noFill/>
        </p:spPr>
        <p:txBody>
          <a:bodyPr wrap="square" rtlCol="0">
            <a:spAutoFit/>
          </a:bodyPr>
          <a:lstStyle/>
          <a:p>
            <a:r>
              <a:rPr lang="x-none" sz="1200" spc="300"/>
              <a:t>KAUPUNKISTRATEGIA 2026–2029</a:t>
            </a:r>
          </a:p>
        </p:txBody>
      </p:sp>
    </p:spTree>
    <p:extLst>
      <p:ext uri="{BB962C8B-B14F-4D97-AF65-F5344CB8AC3E}">
        <p14:creationId xmlns:p14="http://schemas.microsoft.com/office/powerpoint/2010/main" val="4294504604"/>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Otsikkodia 6">
    <p:bg>
      <p:bgPr>
        <a:solidFill>
          <a:srgbClr val="45009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D508E-DA43-B489-5958-CF698CF85387}"/>
              </a:ext>
            </a:extLst>
          </p:cNvPr>
          <p:cNvSpPr>
            <a:spLocks noGrp="1"/>
          </p:cNvSpPr>
          <p:nvPr>
            <p:ph type="title"/>
          </p:nvPr>
        </p:nvSpPr>
        <p:spPr>
          <a:xfrm>
            <a:off x="914400" y="635001"/>
            <a:ext cx="6870357" cy="5606773"/>
          </a:xfrm>
        </p:spPr>
        <p:txBody>
          <a:bodyPr>
            <a:noAutofit/>
          </a:bodyPr>
          <a:lstStyle>
            <a:lvl1pPr>
              <a:defRPr sz="6000" b="1" i="0">
                <a:solidFill>
                  <a:srgbClr val="87DBE8"/>
                </a:solidFill>
                <a:latin typeface="Poppins" pitchFamily="2" charset="77"/>
                <a:cs typeface="Poppins" pitchFamily="2" charset="77"/>
              </a:defRPr>
            </a:lvl1pPr>
          </a:lstStyle>
          <a:p>
            <a:endParaRPr lang="en-FI"/>
          </a:p>
        </p:txBody>
      </p:sp>
      <p:pic>
        <p:nvPicPr>
          <p:cNvPr id="4" name="Kuva 3">
            <a:extLst>
              <a:ext uri="{FF2B5EF4-FFF2-40B4-BE49-F238E27FC236}">
                <a16:creationId xmlns:a16="http://schemas.microsoft.com/office/drawing/2014/main" id="{81A9CD40-4FC1-BBBE-ADB4-779C5EFC424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sp>
        <p:nvSpPr>
          <p:cNvPr id="5" name="Subtitle 2">
            <a:extLst>
              <a:ext uri="{FF2B5EF4-FFF2-40B4-BE49-F238E27FC236}">
                <a16:creationId xmlns:a16="http://schemas.microsoft.com/office/drawing/2014/main" id="{221A81EB-A3E6-3B0C-4EE6-84898B57995B}"/>
              </a:ext>
            </a:extLst>
          </p:cNvPr>
          <p:cNvSpPr>
            <a:spLocks noGrp="1"/>
          </p:cNvSpPr>
          <p:nvPr>
            <p:ph type="subTitle" idx="1"/>
          </p:nvPr>
        </p:nvSpPr>
        <p:spPr>
          <a:xfrm>
            <a:off x="914400" y="5800724"/>
            <a:ext cx="6870357" cy="441049"/>
          </a:xfrm>
        </p:spPr>
        <p:txBody>
          <a:bodyPr>
            <a:noAutofit/>
          </a:bodyPr>
          <a:lstStyle>
            <a:lvl1pPr marL="0" indent="0" algn="l">
              <a:buNone/>
              <a:defRPr sz="2400">
                <a:solidFill>
                  <a:srgbClr val="88DBE8"/>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a:p>
        </p:txBody>
      </p:sp>
      <p:pic>
        <p:nvPicPr>
          <p:cNvPr id="7" name="Kuva 6">
            <a:extLst>
              <a:ext uri="{FF2B5EF4-FFF2-40B4-BE49-F238E27FC236}">
                <a16:creationId xmlns:a16="http://schemas.microsoft.com/office/drawing/2014/main" id="{9A8695C5-E1AB-A0B5-C52F-80EA39D6CBB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9395700">
            <a:off x="8872749" y="4184010"/>
            <a:ext cx="3357451" cy="3357451"/>
          </a:xfrm>
          <a:prstGeom prst="rect">
            <a:avLst/>
          </a:prstGeom>
        </p:spPr>
      </p:pic>
      <p:pic>
        <p:nvPicPr>
          <p:cNvPr id="8" name="Graphic 18">
            <a:extLst>
              <a:ext uri="{FF2B5EF4-FFF2-40B4-BE49-F238E27FC236}">
                <a16:creationId xmlns:a16="http://schemas.microsoft.com/office/drawing/2014/main" id="{38D5DB43-3E3D-1173-C1B9-584D194AFE9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8859911" y="2396167"/>
            <a:ext cx="4414875" cy="971490"/>
          </a:xfrm>
          <a:prstGeom prst="rect">
            <a:avLst/>
          </a:prstGeom>
        </p:spPr>
      </p:pic>
    </p:spTree>
    <p:extLst>
      <p:ext uri="{BB962C8B-B14F-4D97-AF65-F5344CB8AC3E}">
        <p14:creationId xmlns:p14="http://schemas.microsoft.com/office/powerpoint/2010/main" val="751672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isältödia 3">
    <p:bg>
      <p:bgPr>
        <a:solidFill>
          <a:srgbClr val="B8CDFF">
            <a:alpha val="90000"/>
          </a:srgbClr>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C84E63B-1195-AAB3-C97D-783A4B14CB5A}"/>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rot="1396724">
            <a:off x="-255369" y="5137783"/>
            <a:ext cx="2857500" cy="2857500"/>
          </a:xfrm>
          <a:prstGeom prst="rect">
            <a:avLst/>
          </a:prstGeom>
        </p:spPr>
      </p:pic>
      <p:sp>
        <p:nvSpPr>
          <p:cNvPr id="7" name="Title 1">
            <a:extLst>
              <a:ext uri="{FF2B5EF4-FFF2-40B4-BE49-F238E27FC236}">
                <a16:creationId xmlns:a16="http://schemas.microsoft.com/office/drawing/2014/main" id="{8A1A3FA8-DD8C-A92A-A6FF-CC4A08C77822}"/>
              </a:ext>
            </a:extLst>
          </p:cNvPr>
          <p:cNvSpPr>
            <a:spLocks noGrp="1"/>
          </p:cNvSpPr>
          <p:nvPr>
            <p:ph type="title"/>
          </p:nvPr>
        </p:nvSpPr>
        <p:spPr>
          <a:xfrm>
            <a:off x="838200" y="681037"/>
            <a:ext cx="10515600" cy="1009651"/>
          </a:xfrm>
        </p:spPr>
        <p:txBody>
          <a:bodyPr>
            <a:noAutofit/>
          </a:bodyPr>
          <a:lstStyle>
            <a:lvl1pPr>
              <a:lnSpc>
                <a:spcPct val="100000"/>
              </a:lnSpc>
              <a:defRPr b="1" i="0">
                <a:solidFill>
                  <a:srgbClr val="152B96"/>
                </a:solidFill>
                <a:latin typeface="Poppins" pitchFamily="2" charset="77"/>
                <a:cs typeface="Poppins" pitchFamily="2" charset="77"/>
              </a:defRPr>
            </a:lvl1pPr>
          </a:lstStyle>
          <a:p>
            <a:endParaRPr lang="fi-FI"/>
          </a:p>
        </p:txBody>
      </p:sp>
      <p:sp>
        <p:nvSpPr>
          <p:cNvPr id="8" name="Päivämäärän paikkamerkki 7">
            <a:extLst>
              <a:ext uri="{FF2B5EF4-FFF2-40B4-BE49-F238E27FC236}">
                <a16:creationId xmlns:a16="http://schemas.microsoft.com/office/drawing/2014/main" id="{7EA9B92F-E54F-36B2-BA86-B096A556773D}"/>
              </a:ext>
            </a:extLst>
          </p:cNvPr>
          <p:cNvSpPr>
            <a:spLocks noGrp="1"/>
          </p:cNvSpPr>
          <p:nvPr>
            <p:ph type="dt" sz="half" idx="10"/>
          </p:nvPr>
        </p:nvSpPr>
        <p:spPr/>
        <p:txBody>
          <a:bodyPr/>
          <a:lstStyle/>
          <a:p>
            <a:endParaRPr lang="fi-FI"/>
          </a:p>
        </p:txBody>
      </p:sp>
      <p:sp>
        <p:nvSpPr>
          <p:cNvPr id="9" name="Alatunnisteen paikkamerkki 8">
            <a:extLst>
              <a:ext uri="{FF2B5EF4-FFF2-40B4-BE49-F238E27FC236}">
                <a16:creationId xmlns:a16="http://schemas.microsoft.com/office/drawing/2014/main" id="{AC309CCB-62A8-F645-AC1C-1F1044D2E7AB}"/>
              </a:ext>
            </a:extLst>
          </p:cNvPr>
          <p:cNvSpPr>
            <a:spLocks noGrp="1"/>
          </p:cNvSpPr>
          <p:nvPr>
            <p:ph type="ftr" sz="quarter" idx="11"/>
          </p:nvPr>
        </p:nvSpPr>
        <p:spPr/>
        <p:txBody>
          <a:bodyPr/>
          <a:lstStyle/>
          <a:p>
            <a:r>
              <a:rPr lang="fi-FI"/>
              <a:t>7</a:t>
            </a:r>
          </a:p>
        </p:txBody>
      </p:sp>
      <p:sp>
        <p:nvSpPr>
          <p:cNvPr id="2" name="Sisällön paikkamerkki 10">
            <a:extLst>
              <a:ext uri="{FF2B5EF4-FFF2-40B4-BE49-F238E27FC236}">
                <a16:creationId xmlns:a16="http://schemas.microsoft.com/office/drawing/2014/main" id="{6DE704F4-8E83-CDEE-BED5-04BEC37B824E}"/>
              </a:ext>
            </a:extLst>
          </p:cNvPr>
          <p:cNvSpPr>
            <a:spLocks noGrp="1"/>
          </p:cNvSpPr>
          <p:nvPr>
            <p:ph sz="quarter" idx="12" hasCustomPrompt="1"/>
          </p:nvPr>
        </p:nvSpPr>
        <p:spPr>
          <a:xfrm>
            <a:off x="838200" y="2079625"/>
            <a:ext cx="10515600" cy="4097338"/>
          </a:xfrm>
        </p:spPr>
        <p:txBody>
          <a:bodyPr/>
          <a:lstStyle>
            <a:lvl1pPr>
              <a:spcAft>
                <a:spcPts val="600"/>
              </a:spcAft>
              <a:defRPr/>
            </a:lvl1pPr>
            <a:lvl2pPr>
              <a:spcAft>
                <a:spcPts val="600"/>
              </a:spcAft>
              <a:defRPr/>
            </a:lvl2pPr>
            <a:lvl3pPr>
              <a:spcAft>
                <a:spcPts val="600"/>
              </a:spcAft>
              <a:defRPr/>
            </a:lvl3pPr>
            <a:lvl4pPr>
              <a:spcAft>
                <a:spcPts val="600"/>
              </a:spcAft>
              <a:defRPr/>
            </a:lvl4pPr>
          </a:lstStyle>
          <a:p>
            <a:pPr lvl="0"/>
            <a:r>
              <a:rPr lang="fi-FI"/>
              <a:t>Muokkaa tekstin perustyylejä napsauttamalla 18 pt</a:t>
            </a:r>
          </a:p>
          <a:p>
            <a:pPr lvl="1"/>
            <a:r>
              <a:rPr lang="fi-FI"/>
              <a:t>Toinen taso 16 pt</a:t>
            </a:r>
          </a:p>
          <a:p>
            <a:pPr lvl="2"/>
            <a:r>
              <a:rPr lang="fi-FI"/>
              <a:t>Kolmas taso 14 pt</a:t>
            </a:r>
          </a:p>
          <a:p>
            <a:pPr lvl="3"/>
            <a:r>
              <a:rPr lang="fi-FI"/>
              <a:t>Neljäs taso 12 pt</a:t>
            </a:r>
          </a:p>
        </p:txBody>
      </p:sp>
      <p:pic>
        <p:nvPicPr>
          <p:cNvPr id="5" name="Graphic 18">
            <a:extLst>
              <a:ext uri="{FF2B5EF4-FFF2-40B4-BE49-F238E27FC236}">
                <a16:creationId xmlns:a16="http://schemas.microsoft.com/office/drawing/2014/main" id="{FC0232F2-1E20-63B6-726A-18AA93E66BF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80231" y="6176963"/>
            <a:ext cx="1459367" cy="321133"/>
          </a:xfrm>
          <a:prstGeom prst="rect">
            <a:avLst/>
          </a:prstGeom>
        </p:spPr>
      </p:pic>
    </p:spTree>
    <p:extLst>
      <p:ext uri="{BB962C8B-B14F-4D97-AF65-F5344CB8AC3E}">
        <p14:creationId xmlns:p14="http://schemas.microsoft.com/office/powerpoint/2010/main" val="994224234"/>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uvapaikka oikea, punainen">
    <p:bg>
      <p:bgPr>
        <a:solidFill>
          <a:srgbClr val="F2A6DB">
            <a:alpha val="80000"/>
          </a:srgb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1D0E87-623B-5D50-D50D-E438031EC66E}"/>
              </a:ext>
            </a:extLst>
          </p:cNvPr>
          <p:cNvSpPr/>
          <p:nvPr/>
        </p:nvSpPr>
        <p:spPr>
          <a:xfrm>
            <a:off x="5955323" y="251558"/>
            <a:ext cx="6260123" cy="6594719"/>
          </a:xfrm>
          <a:custGeom>
            <a:avLst/>
            <a:gdLst>
              <a:gd name="connsiteX0" fmla="*/ 0 w 6295292"/>
              <a:gd name="connsiteY0" fmla="*/ 0 h 6588857"/>
              <a:gd name="connsiteX1" fmla="*/ 6295292 w 6295292"/>
              <a:gd name="connsiteY1" fmla="*/ 0 h 6588857"/>
              <a:gd name="connsiteX2" fmla="*/ 6295292 w 6295292"/>
              <a:gd name="connsiteY2" fmla="*/ 6588857 h 6588857"/>
              <a:gd name="connsiteX3" fmla="*/ 0 w 6295292"/>
              <a:gd name="connsiteY3" fmla="*/ 6588857 h 6588857"/>
              <a:gd name="connsiteX4" fmla="*/ 0 w 6295292"/>
              <a:gd name="connsiteY4" fmla="*/ 0 h 6588857"/>
              <a:gd name="connsiteX0" fmla="*/ 0 w 6295292"/>
              <a:gd name="connsiteY0" fmla="*/ 0 h 6588857"/>
              <a:gd name="connsiteX1" fmla="*/ 6295292 w 6295292"/>
              <a:gd name="connsiteY1" fmla="*/ 0 h 6588857"/>
              <a:gd name="connsiteX2" fmla="*/ 6295292 w 6295292"/>
              <a:gd name="connsiteY2" fmla="*/ 6588857 h 6588857"/>
              <a:gd name="connsiteX3" fmla="*/ 35169 w 6295292"/>
              <a:gd name="connsiteY3" fmla="*/ 5064857 h 6588857"/>
              <a:gd name="connsiteX4" fmla="*/ 0 w 6295292"/>
              <a:gd name="connsiteY4" fmla="*/ 0 h 6588857"/>
              <a:gd name="connsiteX0" fmla="*/ 246185 w 6260123"/>
              <a:gd name="connsiteY0" fmla="*/ 1148861 h 6588857"/>
              <a:gd name="connsiteX1" fmla="*/ 6260123 w 6260123"/>
              <a:gd name="connsiteY1" fmla="*/ 0 h 6588857"/>
              <a:gd name="connsiteX2" fmla="*/ 6260123 w 6260123"/>
              <a:gd name="connsiteY2" fmla="*/ 6588857 h 6588857"/>
              <a:gd name="connsiteX3" fmla="*/ 0 w 6260123"/>
              <a:gd name="connsiteY3" fmla="*/ 5064857 h 6588857"/>
              <a:gd name="connsiteX4" fmla="*/ 246185 w 6260123"/>
              <a:gd name="connsiteY4"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0 w 6353907"/>
              <a:gd name="connsiteY3" fmla="*/ 4924180 h 6588857"/>
              <a:gd name="connsiteX4" fmla="*/ 339969 w 6353907"/>
              <a:gd name="connsiteY4" fmla="*/ 1148861 h 6588857"/>
              <a:gd name="connsiteX0" fmla="*/ 339969 w 6353907"/>
              <a:gd name="connsiteY0" fmla="*/ 1148861 h 6713770"/>
              <a:gd name="connsiteX1" fmla="*/ 6353907 w 6353907"/>
              <a:gd name="connsiteY1" fmla="*/ 0 h 6713770"/>
              <a:gd name="connsiteX2" fmla="*/ 6353907 w 6353907"/>
              <a:gd name="connsiteY2" fmla="*/ 6588857 h 6713770"/>
              <a:gd name="connsiteX3" fmla="*/ 1078523 w 6353907"/>
              <a:gd name="connsiteY3" fmla="*/ 6571273 h 6713770"/>
              <a:gd name="connsiteX4" fmla="*/ 0 w 6353907"/>
              <a:gd name="connsiteY4" fmla="*/ 4924180 h 6713770"/>
              <a:gd name="connsiteX5" fmla="*/ 339969 w 6353907"/>
              <a:gd name="connsiteY5" fmla="*/ 1148861 h 6713770"/>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339969 w 6353907"/>
              <a:gd name="connsiteY0" fmla="*/ 1148861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339969 w 6353907"/>
              <a:gd name="connsiteY5" fmla="*/ 1148861 h 6588857"/>
              <a:gd name="connsiteX0" fmla="*/ 492369 w 6353907"/>
              <a:gd name="connsiteY0" fmla="*/ 410307 h 6588857"/>
              <a:gd name="connsiteX1" fmla="*/ 6353907 w 6353907"/>
              <a:gd name="connsiteY1" fmla="*/ 0 h 6588857"/>
              <a:gd name="connsiteX2" fmla="*/ 6353907 w 6353907"/>
              <a:gd name="connsiteY2" fmla="*/ 6588857 h 6588857"/>
              <a:gd name="connsiteX3" fmla="*/ 1078523 w 6353907"/>
              <a:gd name="connsiteY3" fmla="*/ 6571273 h 6588857"/>
              <a:gd name="connsiteX4" fmla="*/ 0 w 6353907"/>
              <a:gd name="connsiteY4" fmla="*/ 4924180 h 6588857"/>
              <a:gd name="connsiteX5" fmla="*/ 492369 w 6353907"/>
              <a:gd name="connsiteY5" fmla="*/ 410307 h 6588857"/>
              <a:gd name="connsiteX0" fmla="*/ 398585 w 6260123"/>
              <a:gd name="connsiteY0" fmla="*/ 410307 h 6588857"/>
              <a:gd name="connsiteX1" fmla="*/ 6260123 w 6260123"/>
              <a:gd name="connsiteY1" fmla="*/ 0 h 6588857"/>
              <a:gd name="connsiteX2" fmla="*/ 6260123 w 6260123"/>
              <a:gd name="connsiteY2" fmla="*/ 6588857 h 6588857"/>
              <a:gd name="connsiteX3" fmla="*/ 984739 w 6260123"/>
              <a:gd name="connsiteY3" fmla="*/ 6571273 h 6588857"/>
              <a:gd name="connsiteX4" fmla="*/ 0 w 6260123"/>
              <a:gd name="connsiteY4" fmla="*/ 4982796 h 6588857"/>
              <a:gd name="connsiteX5" fmla="*/ 398585 w 6260123"/>
              <a:gd name="connsiteY5" fmla="*/ 410307 h 6588857"/>
              <a:gd name="connsiteX0" fmla="*/ 398585 w 6260123"/>
              <a:gd name="connsiteY0" fmla="*/ 410307 h 6594719"/>
              <a:gd name="connsiteX1" fmla="*/ 6260123 w 6260123"/>
              <a:gd name="connsiteY1" fmla="*/ 0 h 6594719"/>
              <a:gd name="connsiteX2" fmla="*/ 6260123 w 6260123"/>
              <a:gd name="connsiteY2" fmla="*/ 6588857 h 6594719"/>
              <a:gd name="connsiteX3" fmla="*/ 1137139 w 6260123"/>
              <a:gd name="connsiteY3" fmla="*/ 6594719 h 6594719"/>
              <a:gd name="connsiteX4" fmla="*/ 0 w 6260123"/>
              <a:gd name="connsiteY4" fmla="*/ 4982796 h 6594719"/>
              <a:gd name="connsiteX5" fmla="*/ 398585 w 6260123"/>
              <a:gd name="connsiteY5" fmla="*/ 410307 h 65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0123" h="6594719">
                <a:moveTo>
                  <a:pt x="398585" y="410307"/>
                </a:moveTo>
                <a:lnTo>
                  <a:pt x="6260123" y="0"/>
                </a:lnTo>
                <a:lnTo>
                  <a:pt x="6260123" y="6588857"/>
                </a:lnTo>
                <a:lnTo>
                  <a:pt x="1137139" y="6594719"/>
                </a:lnTo>
                <a:lnTo>
                  <a:pt x="0" y="4982796"/>
                </a:lnTo>
                <a:lnTo>
                  <a:pt x="398585" y="410307"/>
                </a:lnTo>
                <a:close/>
              </a:path>
            </a:pathLst>
          </a:custGeom>
          <a:solidFill>
            <a:srgbClr val="152B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Picture Placeholder 7">
            <a:extLst>
              <a:ext uri="{FF2B5EF4-FFF2-40B4-BE49-F238E27FC236}">
                <a16:creationId xmlns:a16="http://schemas.microsoft.com/office/drawing/2014/main" id="{FAE12E07-70C4-0DBB-251E-EDA6D5378E3E}"/>
              </a:ext>
            </a:extLst>
          </p:cNvPr>
          <p:cNvSpPr>
            <a:spLocks noGrp="1"/>
          </p:cNvSpPr>
          <p:nvPr>
            <p:ph type="pic" sz="quarter" idx="10"/>
          </p:nvPr>
        </p:nvSpPr>
        <p:spPr>
          <a:xfrm>
            <a:off x="5802923" y="269143"/>
            <a:ext cx="6412523" cy="6588857"/>
          </a:xfrm>
          <a:custGeom>
            <a:avLst/>
            <a:gdLst>
              <a:gd name="connsiteX0" fmla="*/ 0 w 5919787"/>
              <a:gd name="connsiteY0" fmla="*/ 0 h 5264150"/>
              <a:gd name="connsiteX1" fmla="*/ 5919787 w 5919787"/>
              <a:gd name="connsiteY1" fmla="*/ 0 h 5264150"/>
              <a:gd name="connsiteX2" fmla="*/ 5919787 w 5919787"/>
              <a:gd name="connsiteY2" fmla="*/ 5264150 h 5264150"/>
              <a:gd name="connsiteX3" fmla="*/ 0 w 5919787"/>
              <a:gd name="connsiteY3" fmla="*/ 5264150 h 5264150"/>
              <a:gd name="connsiteX4" fmla="*/ 0 w 5919787"/>
              <a:gd name="connsiteY4" fmla="*/ 0 h 5264150"/>
              <a:gd name="connsiteX0" fmla="*/ 363416 w 5919787"/>
              <a:gd name="connsiteY0" fmla="*/ 0 h 5779965"/>
              <a:gd name="connsiteX1" fmla="*/ 5919787 w 5919787"/>
              <a:gd name="connsiteY1" fmla="*/ 515815 h 5779965"/>
              <a:gd name="connsiteX2" fmla="*/ 5919787 w 5919787"/>
              <a:gd name="connsiteY2" fmla="*/ 5779965 h 5779965"/>
              <a:gd name="connsiteX3" fmla="*/ 0 w 5919787"/>
              <a:gd name="connsiteY3" fmla="*/ 5779965 h 5779965"/>
              <a:gd name="connsiteX4" fmla="*/ 363416 w 5919787"/>
              <a:gd name="connsiteY4" fmla="*/ 0 h 5779965"/>
              <a:gd name="connsiteX0" fmla="*/ 1630290 w 7186661"/>
              <a:gd name="connsiteY0" fmla="*/ 0 h 5779965"/>
              <a:gd name="connsiteX1" fmla="*/ 7186661 w 7186661"/>
              <a:gd name="connsiteY1" fmla="*/ 515815 h 5779965"/>
              <a:gd name="connsiteX2" fmla="*/ 7186661 w 7186661"/>
              <a:gd name="connsiteY2" fmla="*/ 5779965 h 5779965"/>
              <a:gd name="connsiteX3" fmla="*/ 1266874 w 7186661"/>
              <a:gd name="connsiteY3" fmla="*/ 5779965 h 5779965"/>
              <a:gd name="connsiteX4" fmla="*/ 415 w 7186661"/>
              <a:gd name="connsiteY4" fmla="*/ 2403720 h 5779965"/>
              <a:gd name="connsiteX5" fmla="*/ 1630290 w 7186661"/>
              <a:gd name="connsiteY5" fmla="*/ 0 h 5779965"/>
              <a:gd name="connsiteX0" fmla="*/ 1629875 w 7186246"/>
              <a:gd name="connsiteY0" fmla="*/ 0 h 5779965"/>
              <a:gd name="connsiteX1" fmla="*/ 7186246 w 7186246"/>
              <a:gd name="connsiteY1" fmla="*/ 515815 h 5779965"/>
              <a:gd name="connsiteX2" fmla="*/ 7186246 w 7186246"/>
              <a:gd name="connsiteY2" fmla="*/ 5779965 h 5779965"/>
              <a:gd name="connsiteX3" fmla="*/ 1266459 w 7186246"/>
              <a:gd name="connsiteY3" fmla="*/ 5779965 h 5779965"/>
              <a:gd name="connsiteX4" fmla="*/ 0 w 7186246"/>
              <a:gd name="connsiteY4" fmla="*/ 2403720 h 5779965"/>
              <a:gd name="connsiteX5" fmla="*/ 1629875 w 7186246"/>
              <a:gd name="connsiteY5" fmla="*/ 0 h 5779965"/>
              <a:gd name="connsiteX0" fmla="*/ 1629875 w 7186246"/>
              <a:gd name="connsiteY0" fmla="*/ 0 h 5780086"/>
              <a:gd name="connsiteX1" fmla="*/ 7186246 w 7186246"/>
              <a:gd name="connsiteY1" fmla="*/ 515815 h 5780086"/>
              <a:gd name="connsiteX2" fmla="*/ 7186246 w 7186246"/>
              <a:gd name="connsiteY2" fmla="*/ 5779965 h 5780086"/>
              <a:gd name="connsiteX3" fmla="*/ 1266459 w 7186246"/>
              <a:gd name="connsiteY3" fmla="*/ 5779965 h 5780086"/>
              <a:gd name="connsiteX4" fmla="*/ 0 w 7186246"/>
              <a:gd name="connsiteY4" fmla="*/ 2403720 h 5780086"/>
              <a:gd name="connsiteX5" fmla="*/ 1629875 w 7186246"/>
              <a:gd name="connsiteY5" fmla="*/ 0 h 5780086"/>
              <a:gd name="connsiteX0" fmla="*/ 1782275 w 7186246"/>
              <a:gd name="connsiteY0" fmla="*/ 0 h 6131778"/>
              <a:gd name="connsiteX1" fmla="*/ 7186246 w 7186246"/>
              <a:gd name="connsiteY1" fmla="*/ 867507 h 6131778"/>
              <a:gd name="connsiteX2" fmla="*/ 7186246 w 7186246"/>
              <a:gd name="connsiteY2" fmla="*/ 6131657 h 6131778"/>
              <a:gd name="connsiteX3" fmla="*/ 1266459 w 7186246"/>
              <a:gd name="connsiteY3" fmla="*/ 6131657 h 6131778"/>
              <a:gd name="connsiteX4" fmla="*/ 0 w 7186246"/>
              <a:gd name="connsiteY4" fmla="*/ 2755412 h 6131778"/>
              <a:gd name="connsiteX5" fmla="*/ 1782275 w 7186246"/>
              <a:gd name="connsiteY5" fmla="*/ 0 h 6131778"/>
              <a:gd name="connsiteX0" fmla="*/ 1782275 w 7186246"/>
              <a:gd name="connsiteY0" fmla="*/ 0 h 6143501"/>
              <a:gd name="connsiteX1" fmla="*/ 7186246 w 7186246"/>
              <a:gd name="connsiteY1" fmla="*/ 867507 h 6143501"/>
              <a:gd name="connsiteX2" fmla="*/ 7186246 w 7186246"/>
              <a:gd name="connsiteY2" fmla="*/ 6131657 h 6143501"/>
              <a:gd name="connsiteX3" fmla="*/ 2309813 w 7186246"/>
              <a:gd name="connsiteY3" fmla="*/ 6143380 h 6143501"/>
              <a:gd name="connsiteX4" fmla="*/ 0 w 7186246"/>
              <a:gd name="connsiteY4" fmla="*/ 2755412 h 6143501"/>
              <a:gd name="connsiteX5" fmla="*/ 1782275 w 7186246"/>
              <a:gd name="connsiteY5" fmla="*/ 0 h 6143501"/>
              <a:gd name="connsiteX0" fmla="*/ 985106 w 6389077"/>
              <a:gd name="connsiteY0" fmla="*/ 0 h 6143553"/>
              <a:gd name="connsiteX1" fmla="*/ 6389077 w 6389077"/>
              <a:gd name="connsiteY1" fmla="*/ 867507 h 6143553"/>
              <a:gd name="connsiteX2" fmla="*/ 6389077 w 6389077"/>
              <a:gd name="connsiteY2" fmla="*/ 6131657 h 6143553"/>
              <a:gd name="connsiteX3" fmla="*/ 1512644 w 6389077"/>
              <a:gd name="connsiteY3" fmla="*/ 6143380 h 6143553"/>
              <a:gd name="connsiteX4" fmla="*/ 0 w 6389077"/>
              <a:gd name="connsiteY4" fmla="*/ 3787042 h 6143553"/>
              <a:gd name="connsiteX5" fmla="*/ 985106 w 6389077"/>
              <a:gd name="connsiteY5" fmla="*/ 0 h 6143553"/>
              <a:gd name="connsiteX0" fmla="*/ 1207844 w 6389077"/>
              <a:gd name="connsiteY0" fmla="*/ 0 h 6589030"/>
              <a:gd name="connsiteX1" fmla="*/ 6389077 w 6389077"/>
              <a:gd name="connsiteY1" fmla="*/ 1312984 h 6589030"/>
              <a:gd name="connsiteX2" fmla="*/ 6389077 w 6389077"/>
              <a:gd name="connsiteY2" fmla="*/ 6577134 h 6589030"/>
              <a:gd name="connsiteX3" fmla="*/ 1512644 w 6389077"/>
              <a:gd name="connsiteY3" fmla="*/ 6588857 h 6589030"/>
              <a:gd name="connsiteX4" fmla="*/ 0 w 6389077"/>
              <a:gd name="connsiteY4" fmla="*/ 4232519 h 6589030"/>
              <a:gd name="connsiteX5" fmla="*/ 1207844 w 6389077"/>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9030"/>
              <a:gd name="connsiteX1" fmla="*/ 6412523 w 6412523"/>
              <a:gd name="connsiteY1" fmla="*/ 726831 h 6589030"/>
              <a:gd name="connsiteX2" fmla="*/ 6389077 w 6412523"/>
              <a:gd name="connsiteY2" fmla="*/ 6577134 h 6589030"/>
              <a:gd name="connsiteX3" fmla="*/ 1512644 w 6412523"/>
              <a:gd name="connsiteY3" fmla="*/ 6588857 h 6589030"/>
              <a:gd name="connsiteX4" fmla="*/ 0 w 6412523"/>
              <a:gd name="connsiteY4" fmla="*/ 4232519 h 6589030"/>
              <a:gd name="connsiteX5" fmla="*/ 1207844 w 6412523"/>
              <a:gd name="connsiteY5" fmla="*/ 0 h 6589030"/>
              <a:gd name="connsiteX0" fmla="*/ 1207844 w 6412523"/>
              <a:gd name="connsiteY0" fmla="*/ 0 h 6588857"/>
              <a:gd name="connsiteX1" fmla="*/ 6412523 w 6412523"/>
              <a:gd name="connsiteY1" fmla="*/ 726831 h 6588857"/>
              <a:gd name="connsiteX2" fmla="*/ 6389077 w 6412523"/>
              <a:gd name="connsiteY2" fmla="*/ 6577134 h 6588857"/>
              <a:gd name="connsiteX3" fmla="*/ 1512644 w 6412523"/>
              <a:gd name="connsiteY3" fmla="*/ 6588857 h 6588857"/>
              <a:gd name="connsiteX4" fmla="*/ 0 w 6412523"/>
              <a:gd name="connsiteY4" fmla="*/ 4232519 h 6588857"/>
              <a:gd name="connsiteX5" fmla="*/ 1207844 w 6412523"/>
              <a:gd name="connsiteY5" fmla="*/ 0 h 658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2523" h="6588857">
                <a:moveTo>
                  <a:pt x="1207844" y="0"/>
                </a:moveTo>
                <a:lnTo>
                  <a:pt x="6412523" y="726831"/>
                </a:lnTo>
                <a:cubicBezTo>
                  <a:pt x="6404708" y="2676932"/>
                  <a:pt x="6396892" y="4627033"/>
                  <a:pt x="6389077" y="6577134"/>
                </a:cubicBezTo>
                <a:lnTo>
                  <a:pt x="1512644" y="6588857"/>
                </a:lnTo>
                <a:cubicBezTo>
                  <a:pt x="1516431" y="6553689"/>
                  <a:pt x="19661" y="4255965"/>
                  <a:pt x="0" y="4232519"/>
                </a:cubicBezTo>
                <a:lnTo>
                  <a:pt x="1207844" y="0"/>
                </a:lnTo>
                <a:close/>
              </a:path>
            </a:pathLst>
          </a:custGeom>
        </p:spPr>
        <p:txBody>
          <a:bodyPr/>
          <a:lstStyle/>
          <a:p>
            <a:r>
              <a:rPr lang="fi-FI"/>
              <a:t>Lisää kuva napsauttamalla kuvaketta</a:t>
            </a:r>
            <a:endParaRPr lang="x-none"/>
          </a:p>
        </p:txBody>
      </p:sp>
      <p:sp>
        <p:nvSpPr>
          <p:cNvPr id="12" name="Title Placeholder 1">
            <a:extLst>
              <a:ext uri="{FF2B5EF4-FFF2-40B4-BE49-F238E27FC236}">
                <a16:creationId xmlns:a16="http://schemas.microsoft.com/office/drawing/2014/main" id="{BBC48ACE-9E4E-C9C3-6C9E-B0B9B7265109}"/>
              </a:ext>
            </a:extLst>
          </p:cNvPr>
          <p:cNvSpPr>
            <a:spLocks noGrp="1"/>
          </p:cNvSpPr>
          <p:nvPr>
            <p:ph type="title"/>
          </p:nvPr>
        </p:nvSpPr>
        <p:spPr>
          <a:xfrm>
            <a:off x="598488" y="269143"/>
            <a:ext cx="4935537" cy="1325563"/>
          </a:xfrm>
          <a:prstGeom prst="rect">
            <a:avLst/>
          </a:prstGeom>
        </p:spPr>
        <p:txBody>
          <a:bodyPr vert="horz" lIns="91440" tIns="45720" rIns="91440" bIns="45720" rtlCol="0" anchor="ctr">
            <a:normAutofit/>
          </a:bodyPr>
          <a:lstStyle>
            <a:lvl1pPr>
              <a:defRPr sz="4000" b="1"/>
            </a:lvl1pPr>
          </a:lstStyle>
          <a:p>
            <a:r>
              <a:rPr lang="fi-FI"/>
              <a:t>Muokkaa ots. perustyyl. napsautt.</a:t>
            </a:r>
            <a:endParaRPr lang="x-none"/>
          </a:p>
        </p:txBody>
      </p:sp>
      <p:sp>
        <p:nvSpPr>
          <p:cNvPr id="13" name="TextBox 12">
            <a:extLst>
              <a:ext uri="{FF2B5EF4-FFF2-40B4-BE49-F238E27FC236}">
                <a16:creationId xmlns:a16="http://schemas.microsoft.com/office/drawing/2014/main" id="{255177FE-8B5A-05CD-F6AF-F3DA3BC73BFB}"/>
              </a:ext>
            </a:extLst>
          </p:cNvPr>
          <p:cNvSpPr txBox="1"/>
          <p:nvPr/>
        </p:nvSpPr>
        <p:spPr>
          <a:xfrm>
            <a:off x="498230" y="6354375"/>
            <a:ext cx="5328139" cy="276999"/>
          </a:xfrm>
          <a:prstGeom prst="rect">
            <a:avLst/>
          </a:prstGeom>
          <a:noFill/>
        </p:spPr>
        <p:txBody>
          <a:bodyPr wrap="square" rtlCol="0">
            <a:spAutoFit/>
          </a:bodyPr>
          <a:lstStyle/>
          <a:p>
            <a:r>
              <a:rPr lang="x-none" sz="1200" spc="300"/>
              <a:t>KAUPUNKISTRATEGIA 2026–2029</a:t>
            </a:r>
          </a:p>
        </p:txBody>
      </p:sp>
      <p:sp>
        <p:nvSpPr>
          <p:cNvPr id="15" name="Content Placeholder 14">
            <a:extLst>
              <a:ext uri="{FF2B5EF4-FFF2-40B4-BE49-F238E27FC236}">
                <a16:creationId xmlns:a16="http://schemas.microsoft.com/office/drawing/2014/main" id="{68FBDF27-6A44-CB0F-F966-8AB755AB02A8}"/>
              </a:ext>
            </a:extLst>
          </p:cNvPr>
          <p:cNvSpPr>
            <a:spLocks noGrp="1"/>
          </p:cNvSpPr>
          <p:nvPr>
            <p:ph sz="quarter" idx="11"/>
          </p:nvPr>
        </p:nvSpPr>
        <p:spPr>
          <a:xfrm>
            <a:off x="598488" y="1992313"/>
            <a:ext cx="4935537" cy="4151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1511335015"/>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koko sivu">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339811-2D08-DE7B-ECCF-236515B5BC30}"/>
              </a:ext>
            </a:extLst>
          </p:cNvPr>
          <p:cNvSpPr>
            <a:spLocks noGrp="1"/>
          </p:cNvSpPr>
          <p:nvPr>
            <p:ph type="pic" sz="quarter" idx="10"/>
          </p:nvPr>
        </p:nvSpPr>
        <p:spPr>
          <a:xfrm>
            <a:off x="386861" y="164123"/>
            <a:ext cx="11488615" cy="6529754"/>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386862 w 12192000"/>
              <a:gd name="connsiteY0" fmla="*/ 445477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386862 w 12192000"/>
              <a:gd name="connsiteY4" fmla="*/ 445477 h 6858000"/>
              <a:gd name="connsiteX0" fmla="*/ 0 w 11805138"/>
              <a:gd name="connsiteY0" fmla="*/ 445477 h 6858000"/>
              <a:gd name="connsiteX1" fmla="*/ 11805138 w 11805138"/>
              <a:gd name="connsiteY1" fmla="*/ 0 h 6858000"/>
              <a:gd name="connsiteX2" fmla="*/ 11805138 w 11805138"/>
              <a:gd name="connsiteY2" fmla="*/ 6858000 h 6858000"/>
              <a:gd name="connsiteX3" fmla="*/ 304799 w 11805138"/>
              <a:gd name="connsiteY3" fmla="*/ 6693877 h 6858000"/>
              <a:gd name="connsiteX4" fmla="*/ 0 w 11805138"/>
              <a:gd name="connsiteY4" fmla="*/ 445477 h 6858000"/>
              <a:gd name="connsiteX0" fmla="*/ 0 w 11805138"/>
              <a:gd name="connsiteY0" fmla="*/ 445477 h 6693877"/>
              <a:gd name="connsiteX1" fmla="*/ 11805138 w 11805138"/>
              <a:gd name="connsiteY1" fmla="*/ 0 h 6693877"/>
              <a:gd name="connsiteX2" fmla="*/ 10972800 w 11805138"/>
              <a:gd name="connsiteY2" fmla="*/ 6588369 h 6693877"/>
              <a:gd name="connsiteX3" fmla="*/ 304799 w 11805138"/>
              <a:gd name="connsiteY3" fmla="*/ 6693877 h 6693877"/>
              <a:gd name="connsiteX4" fmla="*/ 0 w 11805138"/>
              <a:gd name="connsiteY4" fmla="*/ 445477 h 6693877"/>
              <a:gd name="connsiteX0" fmla="*/ 0 w 11488615"/>
              <a:gd name="connsiteY0" fmla="*/ 281354 h 6529754"/>
              <a:gd name="connsiteX1" fmla="*/ 11488615 w 11488615"/>
              <a:gd name="connsiteY1" fmla="*/ 0 h 6529754"/>
              <a:gd name="connsiteX2" fmla="*/ 10972800 w 11488615"/>
              <a:gd name="connsiteY2" fmla="*/ 6424246 h 6529754"/>
              <a:gd name="connsiteX3" fmla="*/ 304799 w 11488615"/>
              <a:gd name="connsiteY3" fmla="*/ 6529754 h 6529754"/>
              <a:gd name="connsiteX4" fmla="*/ 0 w 11488615"/>
              <a:gd name="connsiteY4" fmla="*/ 281354 h 6529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615" h="6529754">
                <a:moveTo>
                  <a:pt x="0" y="281354"/>
                </a:moveTo>
                <a:lnTo>
                  <a:pt x="11488615" y="0"/>
                </a:lnTo>
                <a:lnTo>
                  <a:pt x="10972800" y="6424246"/>
                </a:lnTo>
                <a:lnTo>
                  <a:pt x="304799" y="6529754"/>
                </a:lnTo>
                <a:lnTo>
                  <a:pt x="0" y="281354"/>
                </a:lnTo>
                <a:close/>
              </a:path>
            </a:pathLst>
          </a:custGeom>
        </p:spPr>
        <p:txBody>
          <a:bodyPr/>
          <a:lstStyle/>
          <a:p>
            <a:r>
              <a:rPr lang="fi-FI"/>
              <a:t>Lisää kuva napsauttamalla kuvaketta</a:t>
            </a:r>
            <a:endParaRPr lang="x-none"/>
          </a:p>
        </p:txBody>
      </p:sp>
    </p:spTree>
    <p:extLst>
      <p:ext uri="{BB962C8B-B14F-4D97-AF65-F5344CB8AC3E}">
        <p14:creationId xmlns:p14="http://schemas.microsoft.com/office/powerpoint/2010/main" val="486992010"/>
      </p:ext>
    </p:extLst>
  </p:cSld>
  <p:clrMapOvr>
    <a:masterClrMapping/>
  </p:clrMapOvr>
  <p:hf sldNum="0" hd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A6DB">
            <a:alpha val="8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B338E5-ACDA-36CE-0DEC-0E227ECB43AA}"/>
              </a:ext>
            </a:extLst>
          </p:cNvPr>
          <p:cNvSpPr>
            <a:spLocks noGrp="1"/>
          </p:cNvSpPr>
          <p:nvPr>
            <p:ph type="title"/>
          </p:nvPr>
        </p:nvSpPr>
        <p:spPr>
          <a:xfrm>
            <a:off x="638907" y="376848"/>
            <a:ext cx="10779370" cy="1325563"/>
          </a:xfrm>
          <a:prstGeom prst="rect">
            <a:avLst/>
          </a:prstGeom>
        </p:spPr>
        <p:txBody>
          <a:bodyPr vert="horz" lIns="91440" tIns="45720" rIns="91440" bIns="45720" rtlCol="0" anchor="ctr">
            <a:normAutofit/>
          </a:bodyPr>
          <a:lstStyle/>
          <a:p>
            <a:r>
              <a:rPr lang="fi-FI"/>
              <a:t>Muokkaa ots. perustyyl. napsautt.</a:t>
            </a:r>
            <a:endParaRPr lang="x-none"/>
          </a:p>
        </p:txBody>
      </p:sp>
      <p:sp>
        <p:nvSpPr>
          <p:cNvPr id="3" name="Text Placeholder 2">
            <a:extLst>
              <a:ext uri="{FF2B5EF4-FFF2-40B4-BE49-F238E27FC236}">
                <a16:creationId xmlns:a16="http://schemas.microsoft.com/office/drawing/2014/main" id="{CEACC756-B1B1-31D6-5711-ED4DA1C7B740}"/>
              </a:ext>
            </a:extLst>
          </p:cNvPr>
          <p:cNvSpPr>
            <a:spLocks noGrp="1"/>
          </p:cNvSpPr>
          <p:nvPr>
            <p:ph type="body" idx="1"/>
          </p:nvPr>
        </p:nvSpPr>
        <p:spPr>
          <a:xfrm>
            <a:off x="638907" y="1837348"/>
            <a:ext cx="1077937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x-none"/>
          </a:p>
        </p:txBody>
      </p:sp>
    </p:spTree>
    <p:extLst>
      <p:ext uri="{BB962C8B-B14F-4D97-AF65-F5344CB8AC3E}">
        <p14:creationId xmlns:p14="http://schemas.microsoft.com/office/powerpoint/2010/main" val="2599729555"/>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 id="2147483802" r:id="rId19"/>
    <p:sldLayoutId id="2147483803" r:id="rId20"/>
    <p:sldLayoutId id="2147483804" r:id="rId21"/>
    <p:sldLayoutId id="2147483805" r:id="rId22"/>
    <p:sldLayoutId id="2147483806" r:id="rId23"/>
    <p:sldLayoutId id="2147483807" r:id="rId24"/>
    <p:sldLayoutId id="2147483808" r:id="rId25"/>
    <p:sldLayoutId id="2147483809" r:id="rId26"/>
    <p:sldLayoutId id="2147483810" r:id="rId27"/>
    <p:sldLayoutId id="2147483811" r:id="rId28"/>
    <p:sldLayoutId id="2147483812" r:id="rId29"/>
    <p:sldLayoutId id="2147483813" r:id="rId30"/>
    <p:sldLayoutId id="2147483814" r:id="rId31"/>
    <p:sldLayoutId id="2147483815" r:id="rId32"/>
    <p:sldLayoutId id="2147483816" r:id="rId33"/>
    <p:sldLayoutId id="2147483817" r:id="rId34"/>
    <p:sldLayoutId id="2147483818" r:id="rId35"/>
    <p:sldLayoutId id="2147483819" r:id="rId36"/>
    <p:sldLayoutId id="2147483820" r:id="rId37"/>
    <p:sldLayoutId id="2147483821" r:id="rId38"/>
    <p:sldLayoutId id="2147483822" r:id="rId39"/>
    <p:sldLayoutId id="2147483823" r:id="rId40"/>
    <p:sldLayoutId id="2147483824" r:id="rId41"/>
    <p:sldLayoutId id="2147483825" r:id="rId42"/>
    <p:sldLayoutId id="2147483826" r:id="rId43"/>
    <p:sldLayoutId id="2147483827" r:id="rId44"/>
    <p:sldLayoutId id="2147483828" r:id="rId45"/>
    <p:sldLayoutId id="2147483829" r:id="rId46"/>
    <p:sldLayoutId id="2147483830" r:id="rId47"/>
    <p:sldLayoutId id="2147483831" r:id="rId48"/>
    <p:sldLayoutId id="2147483832" r:id="rId49"/>
    <p:sldLayoutId id="2147483715" r:id="rId50"/>
    <p:sldLayoutId id="2147483717" r:id="rId51"/>
    <p:sldLayoutId id="2147483776" r:id="rId52"/>
    <p:sldLayoutId id="2147483778" r:id="rId53"/>
    <p:sldLayoutId id="2147483777" r:id="rId54"/>
    <p:sldLayoutId id="2147483718" r:id="rId55"/>
    <p:sldLayoutId id="2147483774" r:id="rId56"/>
    <p:sldLayoutId id="2147483775" r:id="rId57"/>
    <p:sldLayoutId id="2147483765" r:id="rId58"/>
    <p:sldLayoutId id="2147483779" r:id="rId59"/>
    <p:sldLayoutId id="2147483756" r:id="rId60"/>
    <p:sldLayoutId id="2147483766" r:id="rId61"/>
    <p:sldLayoutId id="2147483767" r:id="rId62"/>
    <p:sldLayoutId id="2147483768" r:id="rId63"/>
    <p:sldLayoutId id="2147483769" r:id="rId64"/>
    <p:sldLayoutId id="2147483770" r:id="rId65"/>
    <p:sldLayoutId id="2147483771" r:id="rId66"/>
    <p:sldLayoutId id="2147483772" r:id="rId67"/>
    <p:sldLayoutId id="2147483781" r:id="rId68"/>
    <p:sldLayoutId id="2147483833" r:id="rId69"/>
    <p:sldLayoutId id="2147483834" r:id="rId70"/>
    <p:sldLayoutId id="2147483835" r:id="rId71"/>
  </p:sldLayoutIdLst>
  <p:hf sldNum="0" hdr="0" dt="0"/>
  <p:txStyles>
    <p:titleStyle>
      <a:lvl1pPr algn="l" defTabSz="914400" rtl="0" eaLnBrk="1" latinLnBrk="0" hangingPunct="1">
        <a:lnSpc>
          <a:spcPct val="90000"/>
        </a:lnSpc>
        <a:spcBef>
          <a:spcPct val="0"/>
        </a:spcBef>
        <a:buNone/>
        <a:defRPr sz="40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8B546-4CB6-1861-DE7C-64676FDC775D}"/>
            </a:ext>
          </a:extLst>
        </p:cNvPr>
        <p:cNvGrpSpPr/>
        <p:nvPr/>
      </p:nvGrpSpPr>
      <p:grpSpPr>
        <a:xfrm>
          <a:off x="0" y="0"/>
          <a:ext cx="0" cy="0"/>
          <a:chOff x="0" y="0"/>
          <a:chExt cx="0" cy="0"/>
        </a:xfrm>
      </p:grpSpPr>
      <p:sp>
        <p:nvSpPr>
          <p:cNvPr id="4" name="Otsikko 3">
            <a:extLst>
              <a:ext uri="{FF2B5EF4-FFF2-40B4-BE49-F238E27FC236}">
                <a16:creationId xmlns:a16="http://schemas.microsoft.com/office/drawing/2014/main" id="{3A0DB87A-EF29-1F50-F0CC-B8FA21EEA950}"/>
              </a:ext>
            </a:extLst>
          </p:cNvPr>
          <p:cNvSpPr>
            <a:spLocks noGrp="1"/>
          </p:cNvSpPr>
          <p:nvPr>
            <p:ph type="title"/>
          </p:nvPr>
        </p:nvSpPr>
        <p:spPr/>
        <p:txBody>
          <a:bodyPr/>
          <a:lstStyle/>
          <a:p>
            <a:r>
              <a:rPr lang="sq-AL" dirty="0"/>
              <a:t>ZGJEDHJA E STUDIMEVE</a:t>
            </a:r>
            <a:br>
              <a:rPr lang="sq-AL" dirty="0"/>
            </a:br>
            <a:r>
              <a:rPr lang="sq-AL" dirty="0"/>
              <a:t>TË FESË</a:t>
            </a:r>
            <a:r>
              <a:rPr lang="et-EE" dirty="0"/>
              <a:t> </a:t>
            </a:r>
            <a:r>
              <a:rPr lang="sq-AL" dirty="0"/>
              <a:t>DHE BOTËKUPTIMIT</a:t>
            </a:r>
            <a:endParaRPr lang="fi-FI" dirty="0"/>
          </a:p>
        </p:txBody>
      </p:sp>
    </p:spTree>
    <p:extLst>
      <p:ext uri="{BB962C8B-B14F-4D97-AF65-F5344CB8AC3E}">
        <p14:creationId xmlns:p14="http://schemas.microsoft.com/office/powerpoint/2010/main" val="25328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8863CA-EF93-96FE-C1AD-CAB384562A7B}"/>
              </a:ext>
            </a:extLst>
          </p:cNvPr>
          <p:cNvSpPr>
            <a:spLocks noGrp="1"/>
          </p:cNvSpPr>
          <p:nvPr>
            <p:ph type="title"/>
          </p:nvPr>
        </p:nvSpPr>
        <p:spPr>
          <a:xfrm>
            <a:off x="293914" y="300037"/>
            <a:ext cx="11451772" cy="1009651"/>
          </a:xfrm>
        </p:spPr>
        <p:txBody>
          <a:bodyPr/>
          <a:lstStyle/>
          <a:p>
            <a:r>
              <a:rPr lang="sq-AL" dirty="0">
                <a:latin typeface="Aptos Black" panose="020B0004020202020204" pitchFamily="34" charset="0"/>
              </a:rPr>
              <a:t>Zgjedhja e studimeve të fesë dhe botëkuptimit</a:t>
            </a:r>
            <a:endParaRPr lang="fi-FI" dirty="0"/>
          </a:p>
        </p:txBody>
      </p:sp>
      <p:sp>
        <p:nvSpPr>
          <p:cNvPr id="3" name="Sisällön paikkamerkki 2">
            <a:extLst>
              <a:ext uri="{FF2B5EF4-FFF2-40B4-BE49-F238E27FC236}">
                <a16:creationId xmlns:a16="http://schemas.microsoft.com/office/drawing/2014/main" id="{FF1AFBF2-9919-08E0-7C7A-6D55F4648BF8}"/>
              </a:ext>
            </a:extLst>
          </p:cNvPr>
          <p:cNvSpPr>
            <a:spLocks noGrp="1"/>
          </p:cNvSpPr>
          <p:nvPr>
            <p:ph sz="quarter" idx="12"/>
          </p:nvPr>
        </p:nvSpPr>
        <p:spPr>
          <a:xfrm>
            <a:off x="212271" y="1309688"/>
            <a:ext cx="11767457" cy="5145541"/>
          </a:xfrm>
        </p:spPr>
        <p:txBody>
          <a:bodyPr>
            <a:normAutofit fontScale="25000" lnSpcReduction="20000"/>
          </a:bodyPr>
          <a:lstStyle/>
          <a:p>
            <a:pPr marL="0" indent="0">
              <a:buNone/>
            </a:pPr>
            <a:r>
              <a:rPr lang="fi-FI" sz="4800" dirty="0" err="1"/>
              <a:t>Në</a:t>
            </a:r>
            <a:r>
              <a:rPr lang="fi-FI" sz="4800" dirty="0"/>
              <a:t> Vantaa, </a:t>
            </a:r>
            <a:r>
              <a:rPr lang="fi-FI" sz="4800" dirty="0" err="1"/>
              <a:t>zgjedhja</a:t>
            </a:r>
            <a:r>
              <a:rPr lang="fi-FI" sz="4800" dirty="0"/>
              <a:t> e </a:t>
            </a:r>
            <a:r>
              <a:rPr lang="fi-FI" sz="4800" dirty="0" err="1"/>
              <a:t>studimeve</a:t>
            </a:r>
            <a:r>
              <a:rPr lang="fi-FI" sz="4800" dirty="0"/>
              <a:t> </a:t>
            </a:r>
            <a:r>
              <a:rPr lang="fi-FI" sz="4800" dirty="0" err="1"/>
              <a:t>të</a:t>
            </a:r>
            <a:r>
              <a:rPr lang="fi-FI" sz="4800" dirty="0"/>
              <a:t> </a:t>
            </a:r>
            <a:r>
              <a:rPr lang="fi-FI" sz="4800" dirty="0" err="1"/>
              <a:t>fesë</a:t>
            </a:r>
            <a:r>
              <a:rPr lang="fi-FI" sz="4800" dirty="0"/>
              <a:t> </a:t>
            </a:r>
            <a:r>
              <a:rPr lang="fi-FI" sz="4800" dirty="0" err="1"/>
              <a:t>dhe</a:t>
            </a:r>
            <a:r>
              <a:rPr lang="fi-FI" sz="4800" dirty="0"/>
              <a:t> </a:t>
            </a:r>
            <a:r>
              <a:rPr lang="fi-FI" sz="4800" dirty="0" err="1"/>
              <a:t>botëkuptimit</a:t>
            </a:r>
            <a:r>
              <a:rPr lang="fi-FI" sz="4800" dirty="0"/>
              <a:t> </a:t>
            </a:r>
            <a:r>
              <a:rPr lang="fi-FI" sz="4800" dirty="0" err="1"/>
              <a:t>bazohet</a:t>
            </a:r>
            <a:r>
              <a:rPr lang="fi-FI" sz="4800" dirty="0"/>
              <a:t> </a:t>
            </a:r>
            <a:r>
              <a:rPr lang="fi-FI" sz="4800" dirty="0" err="1"/>
              <a:t>në</a:t>
            </a:r>
            <a:r>
              <a:rPr lang="fi-FI" sz="4800" dirty="0"/>
              <a:t> </a:t>
            </a:r>
            <a:r>
              <a:rPr lang="fi-FI" sz="4800" dirty="0" err="1"/>
              <a:t>udhëzimet</a:t>
            </a:r>
            <a:r>
              <a:rPr lang="fi-FI" sz="4800" dirty="0"/>
              <a:t> e </a:t>
            </a:r>
            <a:r>
              <a:rPr lang="fi-FI" sz="4800" dirty="0" err="1"/>
              <a:t>përgjithshme</a:t>
            </a:r>
            <a:r>
              <a:rPr lang="fi-FI" sz="4800" dirty="0"/>
              <a:t> </a:t>
            </a:r>
            <a:r>
              <a:rPr lang="fi-FI" sz="4800" dirty="0" err="1"/>
              <a:t>të</a:t>
            </a:r>
            <a:r>
              <a:rPr lang="fi-FI" sz="4800" dirty="0"/>
              <a:t> </a:t>
            </a:r>
            <a:r>
              <a:rPr lang="fi-FI" sz="4800" dirty="0" err="1"/>
              <a:t>ofruara</a:t>
            </a:r>
            <a:r>
              <a:rPr lang="fi-FI" sz="4800" dirty="0"/>
              <a:t> </a:t>
            </a:r>
            <a:r>
              <a:rPr lang="fi-FI" sz="4800" dirty="0" err="1"/>
              <a:t>nga</a:t>
            </a:r>
            <a:r>
              <a:rPr lang="fi-FI" sz="4800" dirty="0"/>
              <a:t> </a:t>
            </a:r>
            <a:r>
              <a:rPr lang="fi-FI" sz="4800" dirty="0" err="1"/>
              <a:t>Agjencia</a:t>
            </a:r>
            <a:r>
              <a:rPr lang="fi-FI" sz="4800" dirty="0"/>
              <a:t> </a:t>
            </a:r>
            <a:r>
              <a:rPr lang="fi-FI" sz="4800" dirty="0" err="1"/>
              <a:t>Kombëtare</a:t>
            </a:r>
            <a:r>
              <a:rPr lang="fi-FI" sz="4800" dirty="0"/>
              <a:t> </a:t>
            </a:r>
            <a:r>
              <a:rPr lang="fi-FI" sz="4800" dirty="0" err="1"/>
              <a:t>Finlandeze</a:t>
            </a:r>
            <a:r>
              <a:rPr lang="fi-FI" sz="4800" dirty="0"/>
              <a:t> </a:t>
            </a:r>
            <a:r>
              <a:rPr lang="fi-FI" sz="4800" dirty="0" err="1"/>
              <a:t>për</a:t>
            </a:r>
            <a:r>
              <a:rPr lang="fi-FI" sz="4800" dirty="0"/>
              <a:t> </a:t>
            </a:r>
            <a:r>
              <a:rPr lang="fi-FI" sz="4800" dirty="0" err="1"/>
              <a:t>Arsimin</a:t>
            </a:r>
            <a:r>
              <a:rPr lang="fi-FI" sz="4800" dirty="0"/>
              <a:t>.</a:t>
            </a:r>
          </a:p>
          <a:p>
            <a:pPr marL="0" indent="0">
              <a:buNone/>
            </a:pPr>
            <a:r>
              <a:rPr lang="fi-FI" sz="4800" dirty="0" err="1"/>
              <a:t>Më</a:t>
            </a:r>
            <a:r>
              <a:rPr lang="fi-FI" sz="4800" dirty="0"/>
              <a:t> </a:t>
            </a:r>
            <a:r>
              <a:rPr lang="fi-FI" sz="4800" dirty="0" err="1"/>
              <a:t>poshtë</a:t>
            </a:r>
            <a:r>
              <a:rPr lang="fi-FI" sz="4800" dirty="0"/>
              <a:t> </a:t>
            </a:r>
            <a:r>
              <a:rPr lang="fi-FI" sz="4800" dirty="0" err="1"/>
              <a:t>përcaktohen</a:t>
            </a:r>
            <a:r>
              <a:rPr lang="fi-FI" sz="4800" dirty="0"/>
              <a:t> </a:t>
            </a:r>
            <a:r>
              <a:rPr lang="fi-FI" sz="4800" dirty="0" err="1"/>
              <a:t>mundësitë</a:t>
            </a:r>
            <a:r>
              <a:rPr lang="fi-FI" sz="4800" dirty="0"/>
              <a:t> e </a:t>
            </a:r>
            <a:r>
              <a:rPr lang="fi-FI" sz="4800" dirty="0" err="1"/>
              <a:t>studentëve</a:t>
            </a:r>
            <a:r>
              <a:rPr lang="fi-FI" sz="4800" dirty="0"/>
              <a:t> </a:t>
            </a:r>
            <a:r>
              <a:rPr lang="fi-FI" sz="4800" dirty="0" err="1"/>
              <a:t>për</a:t>
            </a:r>
            <a:r>
              <a:rPr lang="fi-FI" sz="4800" dirty="0"/>
              <a:t> </a:t>
            </a:r>
            <a:r>
              <a:rPr lang="fi-FI" sz="4800" dirty="0" err="1"/>
              <a:t>të</a:t>
            </a:r>
            <a:r>
              <a:rPr lang="fi-FI" sz="4800" dirty="0"/>
              <a:t> </a:t>
            </a:r>
            <a:r>
              <a:rPr lang="fi-FI" sz="4800" dirty="0" err="1"/>
              <a:t>marrë</a:t>
            </a:r>
            <a:r>
              <a:rPr lang="fi-FI" sz="4800" dirty="0"/>
              <a:t> </a:t>
            </a:r>
            <a:r>
              <a:rPr lang="fi-FI" sz="4800" dirty="0" err="1"/>
              <a:t>pjesë</a:t>
            </a:r>
            <a:r>
              <a:rPr lang="fi-FI" sz="4800" dirty="0"/>
              <a:t> </a:t>
            </a:r>
            <a:r>
              <a:rPr lang="fi-FI" sz="4800" dirty="0" err="1"/>
              <a:t>në</a:t>
            </a:r>
            <a:r>
              <a:rPr lang="fi-FI" sz="4800" dirty="0"/>
              <a:t> </a:t>
            </a:r>
            <a:r>
              <a:rPr lang="fi-FI" sz="4800" dirty="0" err="1"/>
              <a:t>mësimdhënien</a:t>
            </a:r>
            <a:r>
              <a:rPr lang="fi-FI" sz="4800" dirty="0"/>
              <a:t> </a:t>
            </a:r>
            <a:r>
              <a:rPr lang="fi-FI" sz="4800" dirty="0" err="1"/>
              <a:t>për</a:t>
            </a:r>
            <a:r>
              <a:rPr lang="fi-FI" sz="4800" dirty="0"/>
              <a:t> </a:t>
            </a:r>
            <a:r>
              <a:rPr lang="fi-FI" sz="4800" dirty="0" err="1"/>
              <a:t>fetë</a:t>
            </a:r>
            <a:r>
              <a:rPr lang="fi-FI" sz="4800" dirty="0"/>
              <a:t> e </a:t>
            </a:r>
            <a:r>
              <a:rPr lang="fi-FI" sz="4800" dirty="0" err="1"/>
              <a:t>ndryshme</a:t>
            </a:r>
            <a:r>
              <a:rPr lang="fi-FI" sz="4800" dirty="0"/>
              <a:t>: </a:t>
            </a:r>
          </a:p>
          <a:p>
            <a:pPr marL="0" indent="0">
              <a:buNone/>
            </a:pPr>
            <a:r>
              <a:rPr lang="sq-AL" sz="4800" b="1" dirty="0"/>
              <a:t>FEJA</a:t>
            </a:r>
          </a:p>
          <a:p>
            <a:pPr marL="2687638" indent="-2687638">
              <a:lnSpc>
                <a:spcPct val="120000"/>
              </a:lnSpc>
              <a:buNone/>
            </a:pPr>
            <a:r>
              <a:rPr lang="sq-AL" sz="4800" b="1" dirty="0"/>
              <a:t>UNGJILLORE LUTERANE 	* </a:t>
            </a:r>
            <a:r>
              <a:rPr lang="sq-AL" sz="4800" dirty="0"/>
              <a:t>Të gjithë mund të marrin pjesë</a:t>
            </a:r>
            <a:r>
              <a:rPr lang="sq-AL" sz="4800" b="1" dirty="0"/>
              <a:t>	</a:t>
            </a:r>
            <a:r>
              <a:rPr lang="sq-AL" sz="4800" dirty="0"/>
              <a:t>		</a:t>
            </a:r>
          </a:p>
          <a:p>
            <a:pPr marL="2687638" indent="-2687638">
              <a:lnSpc>
                <a:spcPct val="120000"/>
              </a:lnSpc>
              <a:buNone/>
            </a:pPr>
            <a:r>
              <a:rPr lang="sq-AL" sz="4800" b="1" dirty="0"/>
              <a:t>ETIS</a:t>
            </a:r>
            <a:r>
              <a:rPr lang="sq-AL" sz="4800" dirty="0"/>
              <a:t>	* Studentët që nuk janë të regjistruar në asnjë komunitet fetar  			</a:t>
            </a:r>
          </a:p>
          <a:p>
            <a:pPr marL="2687638" indent="-2687638">
              <a:lnSpc>
                <a:spcPct val="120000"/>
              </a:lnSpc>
              <a:buNone/>
            </a:pPr>
            <a:r>
              <a:rPr lang="sq-AL" sz="4800" dirty="0"/>
              <a:t>	* Komuna nuk ofron mësim fetar për të cilin studenti është i regjistruar  </a:t>
            </a:r>
          </a:p>
          <a:p>
            <a:pPr marL="2687638" indent="-2687638">
              <a:lnSpc>
                <a:spcPct val="120000"/>
              </a:lnSpc>
              <a:buNone/>
            </a:pPr>
            <a:r>
              <a:rPr lang="sq-AL" sz="4800" dirty="0"/>
              <a:t>	* Me kërkesë të kujdestarit, nëse feja e studentit është një fe tjetër përveç asaj Ungjillore Luterane ose Ortodokse</a:t>
            </a:r>
          </a:p>
          <a:p>
            <a:pPr marL="2687638" indent="-2687638">
              <a:lnSpc>
                <a:spcPct val="120000"/>
              </a:lnSpc>
              <a:buNone/>
            </a:pPr>
            <a:r>
              <a:rPr lang="sq-AL" sz="4800" b="1" dirty="0"/>
              <a:t>ORTODOKSE </a:t>
            </a:r>
            <a:r>
              <a:rPr lang="sq-AL" sz="4800" dirty="0"/>
              <a:t>	* E detyrueshme për studentët që i përkasin një kishe ortodokse, studentët e tjerë me kërkesë nëse përputhet me</a:t>
            </a:r>
            <a:endParaRPr lang="et-EE" sz="4800" dirty="0"/>
          </a:p>
          <a:p>
            <a:pPr marL="2687638" indent="-2687638">
              <a:lnSpc>
                <a:spcPct val="120000"/>
              </a:lnSpc>
              <a:spcBef>
                <a:spcPts val="0"/>
              </a:spcBef>
              <a:buNone/>
            </a:pPr>
            <a:r>
              <a:rPr lang="et-EE" sz="4800" dirty="0"/>
              <a:t>	  </a:t>
            </a:r>
            <a:r>
              <a:rPr lang="sq-AL" sz="4800" dirty="0"/>
              <a:t>formimin e tyre kulturor</a:t>
            </a:r>
          </a:p>
          <a:p>
            <a:pPr marL="2687638" indent="-2687638">
              <a:lnSpc>
                <a:spcPct val="120000"/>
              </a:lnSpc>
              <a:buNone/>
            </a:pPr>
            <a:r>
              <a:rPr lang="sq-AL" sz="4800" b="1" dirty="0"/>
              <a:t>ISLAME</a:t>
            </a:r>
            <a:r>
              <a:rPr lang="sq-AL" sz="4800" dirty="0"/>
              <a:t>	* Nëse komuniteti fetar i regjistruar është me origjinë islame ose nuk i përket asnjë komuniteti fetar, por me një formim</a:t>
            </a:r>
            <a:r>
              <a:rPr lang="et-EE" sz="4800" dirty="0"/>
              <a:t> </a:t>
            </a:r>
          </a:p>
          <a:p>
            <a:pPr marL="2687638" indent="-2687638">
              <a:lnSpc>
                <a:spcPct val="120000"/>
              </a:lnSpc>
              <a:spcBef>
                <a:spcPts val="0"/>
              </a:spcBef>
              <a:buNone/>
            </a:pPr>
            <a:r>
              <a:rPr lang="et-EE" sz="4800" dirty="0"/>
              <a:t>	  </a:t>
            </a:r>
            <a:r>
              <a:rPr lang="sq-AL" sz="4800" dirty="0"/>
              <a:t>kulturor nga feja islame</a:t>
            </a:r>
          </a:p>
          <a:p>
            <a:pPr marL="2687638" indent="-2687638">
              <a:lnSpc>
                <a:spcPct val="120000"/>
              </a:lnSpc>
              <a:buNone/>
            </a:pPr>
            <a:r>
              <a:rPr lang="sq-AL" sz="4800" b="1" dirty="0"/>
              <a:t>BUDA, KRISHNA, 	</a:t>
            </a:r>
            <a:r>
              <a:rPr lang="sq-AL" sz="4800" dirty="0"/>
              <a:t>* Nëse feja e regjistruar është me origjinë Budiste/Katolike/Krishna ose nuk ka fare fe, por formimi kulturor</a:t>
            </a:r>
          </a:p>
          <a:p>
            <a:pPr marL="2687638" indent="-2687638">
              <a:lnSpc>
                <a:spcPct val="120000"/>
              </a:lnSpc>
              <a:spcBef>
                <a:spcPts val="200"/>
              </a:spcBef>
              <a:buNone/>
            </a:pPr>
            <a:r>
              <a:rPr lang="sq-AL" sz="4800" b="1" dirty="0"/>
              <a:t>KATOLIKE</a:t>
            </a:r>
            <a:r>
              <a:rPr lang="sq-AL" sz="4800" dirty="0"/>
              <a:t>	  përputhet me këto fe</a:t>
            </a:r>
          </a:p>
          <a:p>
            <a:pPr marL="2687638" indent="-2687638">
              <a:lnSpc>
                <a:spcPct val="120000"/>
              </a:lnSpc>
              <a:buNone/>
            </a:pPr>
            <a:r>
              <a:rPr lang="sq-AL" sz="4800" b="1" dirty="0"/>
              <a:t>JEHOVA	</a:t>
            </a:r>
            <a:r>
              <a:rPr lang="sq-AL" sz="4800" dirty="0"/>
              <a:t>* Studime zëvendësuese </a:t>
            </a:r>
          </a:p>
          <a:p>
            <a:pPr marL="0" indent="0">
              <a:buNone/>
            </a:pPr>
            <a:endParaRPr lang="fi-FI" dirty="0"/>
          </a:p>
          <a:p>
            <a:endParaRPr lang="fi-FI" dirty="0"/>
          </a:p>
        </p:txBody>
      </p:sp>
    </p:spTree>
    <p:extLst>
      <p:ext uri="{BB962C8B-B14F-4D97-AF65-F5344CB8AC3E}">
        <p14:creationId xmlns:p14="http://schemas.microsoft.com/office/powerpoint/2010/main" val="291945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337D7A-9C02-502A-6F8C-F74281D566B3}"/>
              </a:ext>
            </a:extLst>
          </p:cNvPr>
          <p:cNvSpPr>
            <a:spLocks noGrp="1"/>
          </p:cNvSpPr>
          <p:nvPr>
            <p:ph type="title"/>
          </p:nvPr>
        </p:nvSpPr>
        <p:spPr>
          <a:xfrm>
            <a:off x="838200" y="681037"/>
            <a:ext cx="10515600" cy="1009651"/>
          </a:xfrm>
        </p:spPr>
        <p:txBody>
          <a:bodyPr anchor="ctr">
            <a:normAutofit/>
          </a:bodyPr>
          <a:lstStyle/>
          <a:p>
            <a:pPr>
              <a:lnSpc>
                <a:spcPct val="90000"/>
              </a:lnSpc>
            </a:pPr>
            <a:r>
              <a:rPr lang="sq-AL" sz="3100"/>
              <a:t>Zgjedhja dhe ndryshimi i studimeve të fesë dhe botëkuptimit</a:t>
            </a:r>
            <a:endParaRPr lang="fi-FI" sz="3100"/>
          </a:p>
        </p:txBody>
      </p:sp>
      <p:pic>
        <p:nvPicPr>
          <p:cNvPr id="6" name="Sisällön paikkamerkki 5">
            <a:extLst>
              <a:ext uri="{FF2B5EF4-FFF2-40B4-BE49-F238E27FC236}">
                <a16:creationId xmlns:a16="http://schemas.microsoft.com/office/drawing/2014/main" id="{F8A1CE59-DAA7-79F6-B6B0-41E00089242C}"/>
              </a:ext>
            </a:extLst>
          </p:cNvPr>
          <p:cNvPicPr>
            <a:picLocks noGrp="1" noChangeAspect="1"/>
          </p:cNvPicPr>
          <p:nvPr>
            <p:ph sz="quarter" idx="12"/>
          </p:nvPr>
        </p:nvPicPr>
        <p:blipFill>
          <a:blip r:embed="rId2"/>
          <a:stretch>
            <a:fillRect/>
          </a:stretch>
        </p:blipFill>
        <p:spPr>
          <a:xfrm>
            <a:off x="968830" y="1611086"/>
            <a:ext cx="9705204" cy="5007428"/>
          </a:xfrm>
          <a:prstGeom prst="rect">
            <a:avLst/>
          </a:prstGeom>
          <a:noFill/>
        </p:spPr>
      </p:pic>
    </p:spTree>
    <p:extLst>
      <p:ext uri="{BB962C8B-B14F-4D97-AF65-F5344CB8AC3E}">
        <p14:creationId xmlns:p14="http://schemas.microsoft.com/office/powerpoint/2010/main" val="153846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3D843E-912D-C932-B1B3-26EC7A080F77}"/>
              </a:ext>
            </a:extLst>
          </p:cNvPr>
          <p:cNvSpPr>
            <a:spLocks noGrp="1"/>
          </p:cNvSpPr>
          <p:nvPr>
            <p:ph type="title"/>
          </p:nvPr>
        </p:nvSpPr>
        <p:spPr/>
        <p:txBody>
          <a:bodyPr/>
          <a:lstStyle/>
          <a:p>
            <a:r>
              <a:rPr lang="sq-AL" dirty="0"/>
              <a:t>Fëmija BËN PJESË në një komunitet fetar të regjistruar në Finlandë</a:t>
            </a:r>
            <a:endParaRPr lang="fi-FI" dirty="0"/>
          </a:p>
        </p:txBody>
      </p:sp>
      <p:sp>
        <p:nvSpPr>
          <p:cNvPr id="4" name="Sisällön paikkamerkki 3">
            <a:extLst>
              <a:ext uri="{FF2B5EF4-FFF2-40B4-BE49-F238E27FC236}">
                <a16:creationId xmlns:a16="http://schemas.microsoft.com/office/drawing/2014/main" id="{A8B79EDE-6079-6AB4-30DA-5A4536D4B0C6}"/>
              </a:ext>
            </a:extLst>
          </p:cNvPr>
          <p:cNvSpPr>
            <a:spLocks noGrp="1"/>
          </p:cNvSpPr>
          <p:nvPr>
            <p:ph sz="quarter" idx="12"/>
          </p:nvPr>
        </p:nvSpPr>
        <p:spPr>
          <a:xfrm>
            <a:off x="1230084" y="1981200"/>
            <a:ext cx="10515601" cy="4648199"/>
          </a:xfrm>
        </p:spPr>
        <p:txBody>
          <a:bodyPr vert="horz" lIns="91440" tIns="45720" rIns="91440" bIns="45720" rtlCol="0" anchor="t">
            <a:normAutofit fontScale="25000" lnSpcReduction="20000"/>
          </a:bodyPr>
          <a:lstStyle/>
          <a:p>
            <a:r>
              <a:rPr lang="fi-FI" sz="5600"/>
              <a:t>Nëse</a:t>
            </a:r>
            <a:r>
              <a:rPr lang="fi-FI" sz="5600" dirty="0"/>
              <a:t> FËMIJA I PËRKET </a:t>
            </a:r>
            <a:r>
              <a:rPr lang="fi-FI" sz="5600"/>
              <a:t>Kishës</a:t>
            </a:r>
            <a:r>
              <a:rPr lang="fi-FI" sz="5600" dirty="0"/>
              <a:t> </a:t>
            </a:r>
            <a:r>
              <a:rPr lang="fi-FI" sz="5600"/>
              <a:t>Ungjillore-Luterane</a:t>
            </a:r>
            <a:r>
              <a:rPr lang="fi-FI" sz="5600" dirty="0"/>
              <a:t>, </a:t>
            </a:r>
            <a:r>
              <a:rPr lang="fi-FI" sz="5600"/>
              <a:t>fëmija</a:t>
            </a:r>
            <a:r>
              <a:rPr lang="fi-FI" sz="5600" dirty="0"/>
              <a:t> </a:t>
            </a:r>
            <a:r>
              <a:rPr lang="fi-FI" sz="5600"/>
              <a:t>merr</a:t>
            </a:r>
            <a:r>
              <a:rPr lang="fi-FI" sz="5600" dirty="0"/>
              <a:t> </a:t>
            </a:r>
            <a:r>
              <a:rPr lang="fi-FI" sz="5600"/>
              <a:t>pjesë</a:t>
            </a:r>
            <a:r>
              <a:rPr lang="fi-FI" sz="5600" dirty="0"/>
              <a:t> </a:t>
            </a:r>
            <a:r>
              <a:rPr lang="fi-FI" sz="5600"/>
              <a:t>në</a:t>
            </a:r>
          </a:p>
          <a:p>
            <a:r>
              <a:rPr lang="fi-FI" sz="5600"/>
              <a:t>mësimin</a:t>
            </a:r>
            <a:r>
              <a:rPr lang="fi-FI" sz="5600" dirty="0"/>
              <a:t> e </a:t>
            </a:r>
            <a:r>
              <a:rPr lang="fi-FI" sz="5600"/>
              <a:t>fesë</a:t>
            </a:r>
            <a:r>
              <a:rPr lang="fi-FI" sz="5600" dirty="0"/>
              <a:t> </a:t>
            </a:r>
            <a:r>
              <a:rPr lang="fi-FI" sz="5600"/>
              <a:t>Ungjillore</a:t>
            </a:r>
            <a:r>
              <a:rPr lang="fi-FI" sz="5600" dirty="0"/>
              <a:t> </a:t>
            </a:r>
            <a:r>
              <a:rPr lang="fi-FI" sz="5600"/>
              <a:t>Luterane</a:t>
            </a:r>
            <a:r>
              <a:rPr lang="fi-FI" sz="5600" dirty="0"/>
              <a:t> </a:t>
            </a:r>
          </a:p>
          <a:p>
            <a:pPr marL="0" indent="0">
              <a:buNone/>
            </a:pPr>
            <a:endParaRPr lang="fi-FI" sz="5600" dirty="0"/>
          </a:p>
          <a:p>
            <a:r>
              <a:rPr lang="fi-FI" sz="5600"/>
              <a:t>Nëse</a:t>
            </a:r>
            <a:r>
              <a:rPr lang="fi-FI" sz="5600" dirty="0"/>
              <a:t> FËMIJA I PËRKET </a:t>
            </a:r>
            <a:r>
              <a:rPr lang="fi-FI" sz="5600"/>
              <a:t>Kishës</a:t>
            </a:r>
            <a:r>
              <a:rPr lang="fi-FI" sz="5600" dirty="0"/>
              <a:t> </a:t>
            </a:r>
            <a:r>
              <a:rPr lang="fi-FI" sz="5600"/>
              <a:t>Ortodokse</a:t>
            </a:r>
            <a:r>
              <a:rPr lang="fi-FI" sz="5600" dirty="0"/>
              <a:t>, </a:t>
            </a:r>
            <a:r>
              <a:rPr lang="fi-FI" sz="5600"/>
              <a:t>fëmija</a:t>
            </a:r>
            <a:r>
              <a:rPr lang="fi-FI" sz="5600" dirty="0"/>
              <a:t> </a:t>
            </a:r>
            <a:r>
              <a:rPr lang="fi-FI" sz="5600"/>
              <a:t>merr</a:t>
            </a:r>
            <a:r>
              <a:rPr lang="fi-FI" sz="5600" dirty="0"/>
              <a:t> </a:t>
            </a:r>
            <a:r>
              <a:rPr lang="fi-FI" sz="5600"/>
              <a:t>pjesë</a:t>
            </a:r>
            <a:r>
              <a:rPr lang="fi-FI" sz="5600" dirty="0"/>
              <a:t> </a:t>
            </a:r>
            <a:r>
              <a:rPr lang="fi-FI" sz="5600"/>
              <a:t>në</a:t>
            </a:r>
          </a:p>
          <a:p>
            <a:r>
              <a:rPr lang="fi-FI" sz="5600"/>
              <a:t>mësimin</a:t>
            </a:r>
            <a:r>
              <a:rPr lang="fi-FI" sz="5600" dirty="0"/>
              <a:t> e </a:t>
            </a:r>
            <a:r>
              <a:rPr lang="fi-FI" sz="5600"/>
              <a:t>fesë</a:t>
            </a:r>
            <a:r>
              <a:rPr lang="fi-FI" sz="5600" dirty="0"/>
              <a:t> </a:t>
            </a:r>
            <a:r>
              <a:rPr lang="fi-FI" sz="5600"/>
              <a:t>ortodokse</a:t>
            </a:r>
            <a:r>
              <a:rPr lang="fi-FI" sz="5600" dirty="0"/>
              <a:t> </a:t>
            </a:r>
          </a:p>
          <a:p>
            <a:endParaRPr lang="fi-FI" sz="5600" dirty="0"/>
          </a:p>
          <a:p>
            <a:r>
              <a:rPr lang="fi-FI" sz="5600"/>
              <a:t>Nëse</a:t>
            </a:r>
            <a:r>
              <a:rPr lang="fi-FI" sz="5600" dirty="0"/>
              <a:t> FËMIJA I PËRKET </a:t>
            </a:r>
            <a:r>
              <a:rPr lang="fi-FI" sz="5600"/>
              <a:t>një</a:t>
            </a:r>
            <a:r>
              <a:rPr lang="fi-FI" sz="5600" dirty="0"/>
              <a:t> </a:t>
            </a:r>
            <a:r>
              <a:rPr lang="fi-FI" sz="5600"/>
              <a:t>komuniteti</a:t>
            </a:r>
            <a:r>
              <a:rPr lang="fi-FI" sz="5600" dirty="0"/>
              <a:t> </a:t>
            </a:r>
            <a:r>
              <a:rPr lang="fi-FI" sz="5600"/>
              <a:t>fetar</a:t>
            </a:r>
            <a:r>
              <a:rPr lang="fi-FI" sz="5600" dirty="0"/>
              <a:t> </a:t>
            </a:r>
            <a:r>
              <a:rPr lang="fi-FI" sz="5600"/>
              <a:t>të</a:t>
            </a:r>
            <a:r>
              <a:rPr lang="fi-FI" sz="5600" dirty="0"/>
              <a:t> </a:t>
            </a:r>
            <a:r>
              <a:rPr lang="fi-FI" sz="5600"/>
              <a:t>regjistruar</a:t>
            </a:r>
            <a:r>
              <a:rPr lang="fi-FI" sz="5600" dirty="0"/>
              <a:t> </a:t>
            </a:r>
            <a:r>
              <a:rPr lang="fi-FI" sz="5600"/>
              <a:t>në</a:t>
            </a:r>
            <a:r>
              <a:rPr lang="fi-FI" sz="5600" dirty="0"/>
              <a:t> </a:t>
            </a:r>
            <a:r>
              <a:rPr lang="fi-FI" sz="5600"/>
              <a:t>Finlandë</a:t>
            </a:r>
            <a:r>
              <a:rPr lang="fi-FI" sz="5600" dirty="0"/>
              <a:t> </a:t>
            </a:r>
            <a:r>
              <a:rPr lang="fi-FI" sz="5600"/>
              <a:t>por</a:t>
            </a:r>
            <a:r>
              <a:rPr lang="fi-FI" sz="5600" dirty="0"/>
              <a:t> NUK </a:t>
            </a:r>
            <a:r>
              <a:rPr lang="fi-FI" sz="5600"/>
              <a:t>është</a:t>
            </a:r>
            <a:r>
              <a:rPr lang="fi-FI" sz="5600" dirty="0"/>
              <a:t> </a:t>
            </a:r>
            <a:r>
              <a:rPr lang="fi-FI" sz="5600"/>
              <a:t>anëtar</a:t>
            </a:r>
            <a:r>
              <a:rPr lang="fi-FI" sz="5600" dirty="0"/>
              <a:t> i </a:t>
            </a:r>
            <a:r>
              <a:rPr lang="fi-FI" sz="5600"/>
              <a:t>kishës</a:t>
            </a:r>
            <a:r>
              <a:rPr lang="fi-FI" sz="5600" dirty="0"/>
              <a:t> </a:t>
            </a:r>
            <a:r>
              <a:rPr lang="fi-FI" sz="5600"/>
              <a:t>Ungjillore</a:t>
            </a:r>
            <a:r>
              <a:rPr lang="fi-FI" sz="5600" dirty="0"/>
              <a:t> </a:t>
            </a:r>
            <a:r>
              <a:rPr lang="fi-FI" sz="5600"/>
              <a:t>Luterane</a:t>
            </a:r>
            <a:r>
              <a:rPr lang="fi-FI" sz="5600" dirty="0"/>
              <a:t> </a:t>
            </a:r>
            <a:r>
              <a:rPr lang="fi-FI" sz="5600"/>
              <a:t>ose</a:t>
            </a:r>
            <a:r>
              <a:rPr lang="fi-FI" sz="5600" dirty="0"/>
              <a:t> </a:t>
            </a:r>
            <a:r>
              <a:rPr lang="fi-FI" sz="5600"/>
              <a:t>asaj</a:t>
            </a:r>
            <a:r>
              <a:rPr lang="fi-FI" sz="5600" dirty="0"/>
              <a:t> </a:t>
            </a:r>
            <a:r>
              <a:rPr lang="fi-FI" sz="5600"/>
              <a:t>Ortodokse</a:t>
            </a:r>
            <a:r>
              <a:rPr lang="fi-FI" sz="5600" dirty="0"/>
              <a:t>, </a:t>
            </a:r>
            <a:r>
              <a:rPr lang="fi-FI" sz="5600"/>
              <a:t>kujdestari</a:t>
            </a:r>
            <a:r>
              <a:rPr lang="fi-FI" sz="5600" dirty="0"/>
              <a:t> </a:t>
            </a:r>
            <a:r>
              <a:rPr lang="fi-FI" sz="5600"/>
              <a:t>mund</a:t>
            </a:r>
            <a:r>
              <a:rPr lang="fi-FI" sz="5600" dirty="0"/>
              <a:t> </a:t>
            </a:r>
            <a:r>
              <a:rPr lang="fi-FI" sz="5600"/>
              <a:t>të</a:t>
            </a:r>
            <a:r>
              <a:rPr lang="fi-FI" sz="5600" dirty="0"/>
              <a:t> </a:t>
            </a:r>
            <a:r>
              <a:rPr lang="fi-FI" sz="5600"/>
              <a:t>caktojë</a:t>
            </a:r>
            <a:r>
              <a:rPr lang="fi-FI" sz="5600" dirty="0"/>
              <a:t> </a:t>
            </a:r>
            <a:r>
              <a:rPr lang="fi-FI" sz="5600"/>
              <a:t>një</a:t>
            </a:r>
            <a:r>
              <a:rPr lang="fi-FI" sz="5600" dirty="0"/>
              <a:t> </a:t>
            </a:r>
            <a:r>
              <a:rPr lang="fi-FI" sz="5600"/>
              <a:t>nga</a:t>
            </a:r>
            <a:r>
              <a:rPr lang="fi-FI" sz="5600" dirty="0"/>
              <a:t> </a:t>
            </a:r>
            <a:r>
              <a:rPr lang="fi-FI" sz="5600"/>
              <a:t>sa</a:t>
            </a:r>
            <a:r>
              <a:rPr lang="fi-FI" sz="5600" dirty="0"/>
              <a:t> </a:t>
            </a:r>
            <a:r>
              <a:rPr lang="fi-FI" sz="5600"/>
              <a:t>më</a:t>
            </a:r>
            <a:r>
              <a:rPr lang="fi-FI" sz="5600" dirty="0"/>
              <a:t> </a:t>
            </a:r>
            <a:r>
              <a:rPr lang="fi-FI" sz="5600"/>
              <a:t>poshtë</a:t>
            </a:r>
            <a:r>
              <a:rPr lang="fi-FI" sz="5600" dirty="0"/>
              <a:t>:</a:t>
            </a:r>
          </a:p>
          <a:p>
            <a:endParaRPr lang="fi-FI" sz="5600" dirty="0"/>
          </a:p>
          <a:p>
            <a:r>
              <a:rPr lang="fi-FI" sz="5600"/>
              <a:t>studimet</a:t>
            </a:r>
            <a:r>
              <a:rPr lang="fi-FI" sz="5600" dirty="0"/>
              <a:t> </a:t>
            </a:r>
            <a:r>
              <a:rPr lang="fi-FI" sz="5600"/>
              <a:t>fetare</a:t>
            </a:r>
            <a:r>
              <a:rPr lang="fi-FI" sz="5600" dirty="0"/>
              <a:t> </a:t>
            </a:r>
            <a:r>
              <a:rPr lang="fi-FI" sz="5600"/>
              <a:t>që</a:t>
            </a:r>
            <a:r>
              <a:rPr lang="fi-FI" sz="5600" dirty="0"/>
              <a:t> </a:t>
            </a:r>
            <a:r>
              <a:rPr lang="fi-FI" sz="5600"/>
              <a:t>mësohen</a:t>
            </a:r>
            <a:r>
              <a:rPr lang="fi-FI" sz="5600" dirty="0"/>
              <a:t> </a:t>
            </a:r>
            <a:r>
              <a:rPr lang="fi-FI" sz="5600"/>
              <a:t>në</a:t>
            </a:r>
            <a:r>
              <a:rPr lang="fi-FI" sz="5600" dirty="0"/>
              <a:t> </a:t>
            </a:r>
            <a:r>
              <a:rPr lang="fi-FI" sz="5600"/>
              <a:t>shkollë</a:t>
            </a:r>
            <a:r>
              <a:rPr lang="fi-FI" sz="5600" dirty="0"/>
              <a:t>, </a:t>
            </a:r>
            <a:r>
              <a:rPr lang="fi-FI" sz="5600"/>
              <a:t>të</a:t>
            </a:r>
            <a:r>
              <a:rPr lang="fi-FI" sz="5600" dirty="0"/>
              <a:t> </a:t>
            </a:r>
            <a:r>
              <a:rPr lang="fi-FI" sz="5600"/>
              <a:t>cilat</a:t>
            </a:r>
            <a:r>
              <a:rPr lang="fi-FI" sz="5600" dirty="0"/>
              <a:t> </a:t>
            </a:r>
            <a:r>
              <a:rPr lang="fi-FI" sz="5600"/>
              <a:t>përputhen</a:t>
            </a:r>
            <a:r>
              <a:rPr lang="fi-FI" sz="5600" dirty="0"/>
              <a:t> me </a:t>
            </a:r>
            <a:r>
              <a:rPr lang="fi-FI" sz="5600"/>
              <a:t>fenë</a:t>
            </a:r>
            <a:r>
              <a:rPr lang="fi-FI" sz="5600" dirty="0"/>
              <a:t> </a:t>
            </a:r>
            <a:r>
              <a:rPr lang="fi-FI" sz="5600"/>
              <a:t>në</a:t>
            </a:r>
            <a:r>
              <a:rPr lang="fi-FI" sz="5600" dirty="0"/>
              <a:t> </a:t>
            </a:r>
            <a:r>
              <a:rPr lang="fi-FI" sz="5600"/>
              <a:t>të</a:t>
            </a:r>
            <a:r>
              <a:rPr lang="fi-FI" sz="5600" dirty="0"/>
              <a:t> </a:t>
            </a:r>
            <a:r>
              <a:rPr lang="fi-FI" sz="5600"/>
              <a:t>cilën</a:t>
            </a:r>
            <a:r>
              <a:rPr lang="fi-FI" sz="5600" dirty="0"/>
              <a:t> </a:t>
            </a:r>
            <a:r>
              <a:rPr lang="fi-FI" sz="5600"/>
              <a:t>është</a:t>
            </a:r>
            <a:r>
              <a:rPr lang="fi-FI" sz="5600" dirty="0"/>
              <a:t> </a:t>
            </a:r>
            <a:r>
              <a:rPr lang="fi-FI" sz="5600"/>
              <a:t>regjistruar</a:t>
            </a:r>
            <a:r>
              <a:rPr lang="fi-FI" sz="5600" dirty="0"/>
              <a:t> </a:t>
            </a:r>
            <a:r>
              <a:rPr lang="fi-FI" sz="5600"/>
              <a:t>fëmija</a:t>
            </a:r>
            <a:r>
              <a:rPr lang="fi-FI" sz="5600" dirty="0"/>
              <a:t> (</a:t>
            </a:r>
            <a:r>
              <a:rPr lang="fi-FI" sz="5600"/>
              <a:t>Katolike</a:t>
            </a:r>
            <a:r>
              <a:rPr lang="fi-FI" sz="5600" dirty="0"/>
              <a:t>, </a:t>
            </a:r>
            <a:r>
              <a:rPr lang="fi-FI" sz="5600"/>
              <a:t>Islame</a:t>
            </a:r>
            <a:r>
              <a:rPr lang="fi-FI" sz="5600" dirty="0"/>
              <a:t>, </a:t>
            </a:r>
            <a:r>
              <a:rPr lang="fi-FI" sz="5600"/>
              <a:t>Buda</a:t>
            </a:r>
            <a:r>
              <a:rPr lang="fi-FI" sz="5600" dirty="0"/>
              <a:t>, Krishna)</a:t>
            </a:r>
          </a:p>
          <a:p>
            <a:r>
              <a:rPr lang="fi-FI" sz="5600"/>
              <a:t>etikë</a:t>
            </a:r>
          </a:p>
          <a:p>
            <a:r>
              <a:rPr lang="fi-FI" sz="5600"/>
              <a:t>feja</a:t>
            </a:r>
            <a:r>
              <a:rPr lang="fi-FI" sz="5600" dirty="0"/>
              <a:t> e </a:t>
            </a:r>
            <a:r>
              <a:rPr lang="fi-FI" sz="5600"/>
              <a:t>shumicës</a:t>
            </a:r>
            <a:r>
              <a:rPr lang="fi-FI" sz="5600" dirty="0"/>
              <a:t> (</a:t>
            </a:r>
            <a:r>
              <a:rPr lang="fi-FI" sz="5600"/>
              <a:t>kisha</a:t>
            </a:r>
            <a:r>
              <a:rPr lang="fi-FI" sz="5600" dirty="0"/>
              <a:t> </a:t>
            </a:r>
            <a:r>
              <a:rPr lang="fi-FI" sz="5600"/>
              <a:t>Ungjillore</a:t>
            </a:r>
            <a:r>
              <a:rPr lang="fi-FI" sz="5600" dirty="0"/>
              <a:t> </a:t>
            </a:r>
            <a:r>
              <a:rPr lang="fi-FI" sz="5600"/>
              <a:t>Luterane</a:t>
            </a:r>
            <a:r>
              <a:rPr lang="fi-FI" sz="5600" dirty="0"/>
              <a:t>)</a:t>
            </a:r>
          </a:p>
          <a:p>
            <a:r>
              <a:rPr lang="fi-FI" sz="5600"/>
              <a:t>mësim</a:t>
            </a:r>
            <a:r>
              <a:rPr lang="fi-FI" sz="5600" dirty="0"/>
              <a:t> </a:t>
            </a:r>
            <a:r>
              <a:rPr lang="fi-FI" sz="5600"/>
              <a:t>zëvendësues</a:t>
            </a:r>
            <a:r>
              <a:rPr lang="fi-FI" sz="5600" dirty="0"/>
              <a:t> </a:t>
            </a:r>
            <a:r>
              <a:rPr lang="fi-FI" sz="5600"/>
              <a:t>për</a:t>
            </a:r>
            <a:r>
              <a:rPr lang="fi-FI" sz="5600" dirty="0"/>
              <a:t> </a:t>
            </a:r>
            <a:r>
              <a:rPr lang="fi-FI" sz="5600"/>
              <a:t>studimet</a:t>
            </a:r>
            <a:r>
              <a:rPr lang="fi-FI" sz="5600" dirty="0"/>
              <a:t> e </a:t>
            </a:r>
            <a:r>
              <a:rPr lang="fi-FI" sz="5600"/>
              <a:t>fesë</a:t>
            </a:r>
            <a:r>
              <a:rPr lang="fi-FI" sz="5600" dirty="0"/>
              <a:t> </a:t>
            </a:r>
            <a:r>
              <a:rPr lang="fi-FI" sz="5600"/>
              <a:t>dhe</a:t>
            </a:r>
            <a:r>
              <a:rPr lang="fi-FI" sz="5600" dirty="0"/>
              <a:t> </a:t>
            </a:r>
            <a:r>
              <a:rPr lang="fi-FI" sz="5600"/>
              <a:t>botëkuptimit</a:t>
            </a:r>
            <a:r>
              <a:rPr lang="fi-FI" sz="5600" dirty="0"/>
              <a:t> (</a:t>
            </a:r>
            <a:r>
              <a:rPr lang="fi-FI" sz="5600"/>
              <a:t>shkolla</a:t>
            </a:r>
            <a:r>
              <a:rPr lang="fi-FI" sz="5600" dirty="0"/>
              <a:t> </a:t>
            </a:r>
            <a:r>
              <a:rPr lang="fi-FI" sz="5600"/>
              <a:t>përcakton</a:t>
            </a:r>
            <a:r>
              <a:rPr lang="fi-FI" sz="5600" dirty="0"/>
              <a:t> </a:t>
            </a:r>
            <a:r>
              <a:rPr lang="fi-FI" sz="5600"/>
              <a:t>lëndën</a:t>
            </a:r>
            <a:r>
              <a:rPr lang="fi-FI" sz="5600" dirty="0"/>
              <a:t> </a:t>
            </a:r>
            <a:r>
              <a:rPr lang="fi-FI" sz="5600"/>
              <a:t>zëvendësuese</a:t>
            </a:r>
            <a:r>
              <a:rPr lang="fi-FI" sz="5600" dirty="0"/>
              <a:t>)</a:t>
            </a:r>
          </a:p>
          <a:p>
            <a:pPr marL="0" indent="0">
              <a:buNone/>
            </a:pPr>
            <a:endParaRPr lang="fi-FI" sz="5600" dirty="0">
              <a:cs typeface="Arial"/>
            </a:endParaRPr>
          </a:p>
          <a:p>
            <a:endParaRPr lang="fi-FI" dirty="0"/>
          </a:p>
        </p:txBody>
      </p:sp>
    </p:spTree>
    <p:extLst>
      <p:ext uri="{BB962C8B-B14F-4D97-AF65-F5344CB8AC3E}">
        <p14:creationId xmlns:p14="http://schemas.microsoft.com/office/powerpoint/2010/main" val="404346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07F3F-7DA3-11A2-550B-7349DFBA337F}"/>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35A1CAA-76A2-59B4-D024-2E0EA24BC600}"/>
              </a:ext>
            </a:extLst>
          </p:cNvPr>
          <p:cNvSpPr>
            <a:spLocks noGrp="1"/>
          </p:cNvSpPr>
          <p:nvPr>
            <p:ph type="title"/>
          </p:nvPr>
        </p:nvSpPr>
        <p:spPr/>
        <p:txBody>
          <a:bodyPr/>
          <a:lstStyle/>
          <a:p>
            <a:r>
              <a:rPr lang="sq-AL" dirty="0"/>
              <a:t>Nëse fëmija NUK I PËRKET një komuniteti fetar të regjistruar në Finlandë</a:t>
            </a:r>
            <a:endParaRPr lang="fi-FI" dirty="0"/>
          </a:p>
        </p:txBody>
      </p:sp>
      <p:sp>
        <p:nvSpPr>
          <p:cNvPr id="4" name="Sisällön paikkamerkki 3">
            <a:extLst>
              <a:ext uri="{FF2B5EF4-FFF2-40B4-BE49-F238E27FC236}">
                <a16:creationId xmlns:a16="http://schemas.microsoft.com/office/drawing/2014/main" id="{8B4B0A2C-6EBD-3F20-5CE9-1EF09482A296}"/>
              </a:ext>
            </a:extLst>
          </p:cNvPr>
          <p:cNvSpPr>
            <a:spLocks noGrp="1"/>
          </p:cNvSpPr>
          <p:nvPr>
            <p:ph sz="quarter" idx="12"/>
          </p:nvPr>
        </p:nvSpPr>
        <p:spPr>
          <a:xfrm>
            <a:off x="870857" y="2264682"/>
            <a:ext cx="10515600" cy="4097338"/>
          </a:xfrm>
        </p:spPr>
        <p:txBody>
          <a:bodyPr/>
          <a:lstStyle/>
          <a:p>
            <a:r>
              <a:rPr lang="sq-AL" dirty="0"/>
              <a:t>Nëse fëmija NUK I PËRKET asnjë komunitet fetar të regjistruar në Finlandë, kujdestari mund të kërkojë një nga të mëposhtmet:</a:t>
            </a:r>
            <a:endParaRPr lang="fi-FI" dirty="0"/>
          </a:p>
          <a:p>
            <a:pPr marL="285750" indent="-285750"/>
            <a:r>
              <a:rPr lang="sq-AL" dirty="0"/>
              <a:t>etikë</a:t>
            </a:r>
          </a:p>
          <a:p>
            <a:pPr marL="285750" indent="-285750"/>
            <a:r>
              <a:rPr lang="sq-AL" dirty="0"/>
              <a:t>feja e shumicës (kisha Ungjillore Luterane)</a:t>
            </a:r>
          </a:p>
          <a:p>
            <a:pPr marL="285750" indent="-285750"/>
            <a:r>
              <a:rPr lang="sq-AL" dirty="0"/>
              <a:t>fe që përputhet me kulturën familjare, e cila mund të organizohet nëse të paktën tre kujdestarë në komunë e kërkojnë atë </a:t>
            </a:r>
          </a:p>
          <a:p>
            <a:endParaRPr lang="fi-FI" dirty="0"/>
          </a:p>
        </p:txBody>
      </p:sp>
    </p:spTree>
    <p:extLst>
      <p:ext uri="{BB962C8B-B14F-4D97-AF65-F5344CB8AC3E}">
        <p14:creationId xmlns:p14="http://schemas.microsoft.com/office/powerpoint/2010/main" val="268951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C301D-F74E-EFBD-B3BE-A763787AE12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39B39DB-BC45-76DB-C076-1BF0B6368656}"/>
              </a:ext>
            </a:extLst>
          </p:cNvPr>
          <p:cNvSpPr>
            <a:spLocks noGrp="1"/>
          </p:cNvSpPr>
          <p:nvPr>
            <p:ph type="title"/>
          </p:nvPr>
        </p:nvSpPr>
        <p:spPr/>
        <p:txBody>
          <a:bodyPr/>
          <a:lstStyle/>
          <a:p>
            <a:r>
              <a:rPr lang="sq-AL" dirty="0"/>
              <a:t>Përjashtimi nga studimet e fesë dhe botëkuptimit</a:t>
            </a:r>
            <a:endParaRPr lang="fi-FI" dirty="0"/>
          </a:p>
        </p:txBody>
      </p:sp>
      <p:sp>
        <p:nvSpPr>
          <p:cNvPr id="4" name="Sisällön paikkamerkki 3">
            <a:extLst>
              <a:ext uri="{FF2B5EF4-FFF2-40B4-BE49-F238E27FC236}">
                <a16:creationId xmlns:a16="http://schemas.microsoft.com/office/drawing/2014/main" id="{955AB0B4-F89E-006F-8116-15940A72AADF}"/>
              </a:ext>
            </a:extLst>
          </p:cNvPr>
          <p:cNvSpPr>
            <a:spLocks noGrp="1"/>
          </p:cNvSpPr>
          <p:nvPr>
            <p:ph sz="quarter" idx="12"/>
          </p:nvPr>
        </p:nvSpPr>
        <p:spPr/>
        <p:txBody>
          <a:bodyPr>
            <a:normAutofit fontScale="92500" lnSpcReduction="10000"/>
          </a:bodyPr>
          <a:lstStyle/>
          <a:p>
            <a:pPr>
              <a:buFont typeface="Wingdings" panose="05000000000000000000" pitchFamily="2" charset="2"/>
              <a:buChar char="q"/>
            </a:pPr>
            <a:r>
              <a:rPr lang="sq-AL" sz="1500" dirty="0"/>
              <a:t>Nuk është e mundur të heqësh dorë nga studimet e fesë dhe botëkuptimit. Nëse asnjë nga lëndët e ofruara për fenë dhe botëkuptimin nuk përputhet me fenë e regjistruar ose sfondin kulturor të fëmijës, kujdestari mund të kërkojë ndjekjen e një lënde zëvendësuese. Shkolla e vetë nxënësit është përgjegjëse për organizimin e kësaj lënde zëvendësuese. </a:t>
            </a:r>
          </a:p>
          <a:p>
            <a:pPr>
              <a:buFont typeface="Wingdings" panose="05000000000000000000" pitchFamily="2" charset="2"/>
              <a:buChar char="q"/>
            </a:pPr>
            <a:r>
              <a:rPr lang="sq-AL" sz="1500" dirty="0"/>
              <a:t>Mësimi në lëndën zëvendësuese për studimet e fesë dhe botëkuptimit kërkohet nëpërmjet një formulari të veçantë. Vendimi merret nga drejtori i shkollës. </a:t>
            </a:r>
          </a:p>
          <a:p>
            <a:pPr>
              <a:buFont typeface="Wingdings" panose="05000000000000000000" pitchFamily="2" charset="2"/>
              <a:buChar char="q"/>
            </a:pPr>
            <a:r>
              <a:rPr lang="sq-AL" sz="1500" dirty="0"/>
              <a:t>Nëse mësimi sipas komunitetit fetar të regjistruar të studentit nuk ofrohet në komunë dhe kujdestari ka aplikuar për lëndë zëvendësuese për studentin dhe ka marrë një vendim pozitiv nga drejtori, atëherë kujdestari mund të kërkojë përjashtim nga kjo lëndë zëvendësuese, në mënyrë që studenti të marrë pjesë në mësimin e ofruar nga komuniteti i tij fetar. Autoriteti që merr vendimin për këtë çështje është drejtuesi rajonal i arsimit bazë në zonën përkatëse.   </a:t>
            </a:r>
          </a:p>
          <a:p>
            <a:pPr>
              <a:buFont typeface="Wingdings" panose="05000000000000000000" pitchFamily="2" charset="2"/>
              <a:buChar char="q"/>
            </a:pPr>
            <a:r>
              <a:rPr lang="sq-AL" sz="1500" dirty="0"/>
              <a:t>Një student që merr pjesë në një komunitet fetar të regjistruar nuk mund të përjashtohet nga lënda zëvendësuese nëse në Vantaa ofrohen studime përkatëse të fesë dhe botëkuptimit. Në këtë rast, mundësitë janë</a:t>
            </a:r>
          </a:p>
          <a:p>
            <a:pPr marL="457200" lvl="1" indent="0">
              <a:buNone/>
            </a:pPr>
            <a:r>
              <a:rPr lang="sq-AL" sz="1500" dirty="0"/>
              <a:t>mësimi në fenë ku fëmija është i regjistruar</a:t>
            </a:r>
          </a:p>
          <a:p>
            <a:pPr marL="457200" lvl="1" indent="0">
              <a:buNone/>
            </a:pPr>
            <a:r>
              <a:rPr lang="sq-AL" sz="1500" dirty="0"/>
              <a:t>etikë</a:t>
            </a:r>
          </a:p>
          <a:p>
            <a:pPr marL="457200" lvl="1" indent="0">
              <a:buNone/>
            </a:pPr>
            <a:r>
              <a:rPr lang="sq-AL" sz="1500" dirty="0"/>
              <a:t>feja e shumicës (kisha Ungjillore Luterane)</a:t>
            </a:r>
          </a:p>
          <a:p>
            <a:pPr marL="457200" lvl="1" indent="0">
              <a:buNone/>
            </a:pPr>
            <a:r>
              <a:rPr lang="sq-AL" sz="1500" dirty="0"/>
              <a:t>lëndë zëvendësuese për studimet e fesë dhe botëkuptimit</a:t>
            </a:r>
          </a:p>
          <a:p>
            <a:endParaRPr lang="fi-FI" dirty="0"/>
          </a:p>
        </p:txBody>
      </p:sp>
    </p:spTree>
    <p:extLst>
      <p:ext uri="{BB962C8B-B14F-4D97-AF65-F5344CB8AC3E}">
        <p14:creationId xmlns:p14="http://schemas.microsoft.com/office/powerpoint/2010/main" val="3217495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8C971-778D-355A-BE7F-1F2196718A6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23E590E-DF73-E8D4-3719-16DD9A4725A9}"/>
              </a:ext>
            </a:extLst>
          </p:cNvPr>
          <p:cNvSpPr>
            <a:spLocks noGrp="1"/>
          </p:cNvSpPr>
          <p:nvPr>
            <p:ph type="title"/>
          </p:nvPr>
        </p:nvSpPr>
        <p:spPr/>
        <p:txBody>
          <a:bodyPr/>
          <a:lstStyle/>
          <a:p>
            <a:r>
              <a:rPr lang="sq-AL">
                <a:latin typeface="Poppins"/>
                <a:cs typeface="Poppins"/>
              </a:rPr>
              <a:t>Zbatimi i udhëzimeve</a:t>
            </a:r>
            <a:endParaRPr lang="en-US"/>
          </a:p>
        </p:txBody>
      </p:sp>
      <p:sp>
        <p:nvSpPr>
          <p:cNvPr id="4" name="Sisällön paikkamerkki 3">
            <a:extLst>
              <a:ext uri="{FF2B5EF4-FFF2-40B4-BE49-F238E27FC236}">
                <a16:creationId xmlns:a16="http://schemas.microsoft.com/office/drawing/2014/main" id="{FBC67F10-EE72-CC7B-AED5-AD09ECA78615}"/>
              </a:ext>
            </a:extLst>
          </p:cNvPr>
          <p:cNvSpPr>
            <a:spLocks noGrp="1"/>
          </p:cNvSpPr>
          <p:nvPr>
            <p:ph sz="quarter" idx="12"/>
          </p:nvPr>
        </p:nvSpPr>
        <p:spPr/>
        <p:txBody>
          <a:bodyPr vert="horz" lIns="91440" tIns="45720" rIns="91440" bIns="45720" rtlCol="0" anchor="t">
            <a:normAutofit/>
          </a:bodyPr>
          <a:lstStyle/>
          <a:p>
            <a:r>
              <a:rPr lang="fi-FI">
                <a:ea typeface="+mn-lt"/>
                <a:cs typeface="+mn-lt"/>
              </a:rPr>
              <a:t>Këto udhëzime hyjnë në fuqi më 1 gusht 2026 dhe do të zbatohen në të gjitha shkollat e arsimit bazë në Vantaa për studentët e rinj që fillojnë arsimin në Vantaa.</a:t>
            </a:r>
            <a:endParaRPr lang="fi-FI" dirty="0">
              <a:ea typeface="+mn-lt"/>
              <a:cs typeface="+mn-lt"/>
            </a:endParaRPr>
          </a:p>
          <a:p>
            <a:r>
              <a:rPr lang="fi-FI">
                <a:ea typeface="+mn-lt"/>
                <a:cs typeface="+mn-lt"/>
              </a:rPr>
              <a:t>Nëse në familje ka fëmijë më të rritur, ekziston mundësia që praktikat për ta të ndryshojnë nga këto udhëzime.</a:t>
            </a:r>
          </a:p>
          <a:p>
            <a:r>
              <a:rPr lang="fi-FI">
                <a:ea typeface="+mn-lt"/>
                <a:cs typeface="+mn-lt"/>
              </a:rPr>
              <a:t>Formulari (linku) për aplikim për përjashtim nga studimet e fesë dhe botëkuptimit</a:t>
            </a:r>
          </a:p>
          <a:p>
            <a:endParaRPr lang="fi-FI" dirty="0">
              <a:cs typeface="Arial"/>
            </a:endParaRPr>
          </a:p>
        </p:txBody>
      </p:sp>
    </p:spTree>
    <p:extLst>
      <p:ext uri="{BB962C8B-B14F-4D97-AF65-F5344CB8AC3E}">
        <p14:creationId xmlns:p14="http://schemas.microsoft.com/office/powerpoint/2010/main" val="818017721"/>
      </p:ext>
    </p:extLst>
  </p:cSld>
  <p:clrMapOvr>
    <a:masterClrMapping/>
  </p:clrMapOvr>
</p:sld>
</file>

<file path=ppt/theme/theme1.xml><?xml version="1.0" encoding="utf-8"?>
<a:theme xmlns:a="http://schemas.openxmlformats.org/drawingml/2006/main" name="strategiapohja">
  <a:themeElements>
    <a:clrScheme name="Strategia">
      <a:dk1>
        <a:srgbClr val="000000"/>
      </a:dk1>
      <a:lt1>
        <a:srgbClr val="FFFFFF"/>
      </a:lt1>
      <a:dk2>
        <a:srgbClr val="0E2841"/>
      </a:dk2>
      <a:lt2>
        <a:srgbClr val="E8E8E8"/>
      </a:lt2>
      <a:accent1>
        <a:srgbClr val="F5B9E2"/>
      </a:accent1>
      <a:accent2>
        <a:srgbClr val="B6E9C7"/>
      </a:accent2>
      <a:accent3>
        <a:srgbClr val="FAEF8A"/>
      </a:accent3>
      <a:accent4>
        <a:srgbClr val="9DC8F2"/>
      </a:accent4>
      <a:accent5>
        <a:srgbClr val="152B96"/>
      </a:accent5>
      <a:accent6>
        <a:srgbClr val="753BBD"/>
      </a:accent6>
      <a:hlink>
        <a:srgbClr val="467886"/>
      </a:hlink>
      <a:folHlink>
        <a:srgbClr val="96607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70cfb6-5c8a-4a2d-99ab-1a21c26e8875">
      <Terms xmlns="http://schemas.microsoft.com/office/infopath/2007/PartnerControls"/>
    </lcf76f155ced4ddcb4097134ff3c332f>
    <TaxCatchAll xmlns="f9b8c44f-9add-4a0a-bce0-e8784919735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4A83C6020CAC9E4BB2EA08FD2D0C37ED" ma:contentTypeVersion="19" ma:contentTypeDescription="Luo uusi asiakirja." ma:contentTypeScope="" ma:versionID="14252b5de980e825d1882702a187d3bc">
  <xsd:schema xmlns:xsd="http://www.w3.org/2001/XMLSchema" xmlns:xs="http://www.w3.org/2001/XMLSchema" xmlns:p="http://schemas.microsoft.com/office/2006/metadata/properties" xmlns:ns2="4170cfb6-5c8a-4a2d-99ab-1a21c26e8875" xmlns:ns3="f9b8c44f-9add-4a0a-bce0-e87849197351" targetNamespace="http://schemas.microsoft.com/office/2006/metadata/properties" ma:root="true" ma:fieldsID="873e148f2eb995475aa9b73ef128d9e1" ns2:_="" ns3:_="">
    <xsd:import namespace="4170cfb6-5c8a-4a2d-99ab-1a21c26e8875"/>
    <xsd:import namespace="f9b8c44f-9add-4a0a-bce0-e8784919735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0cfb6-5c8a-4a2d-99ab-1a21c26e8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056935de-da05-4f76-b02a-c0a3fb667c92"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b8c44f-9add-4a0a-bce0-e8784919735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693250ee-02b6-47ab-a68c-8f9025a095f6}" ma:internalName="TaxCatchAll" ma:showField="CatchAllData" ma:web="f9b8c44f-9add-4a0a-bce0-e878491973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75E4B-D60B-4923-81D4-5503F29A1F7A}">
  <ds:schemaRef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 ds:uri="http://www.w3.org/XML/1998/namespace"/>
    <ds:schemaRef ds:uri="http://purl.org/dc/dcmitype/"/>
    <ds:schemaRef ds:uri="http://schemas.microsoft.com/office/2006/documentManagement/types"/>
    <ds:schemaRef ds:uri="4170cfb6-5c8a-4a2d-99ab-1a21c26e8875"/>
    <ds:schemaRef ds:uri="f9b8c44f-9add-4a0a-bce0-e87849197351"/>
  </ds:schemaRefs>
</ds:datastoreItem>
</file>

<file path=customXml/itemProps2.xml><?xml version="1.0" encoding="utf-8"?>
<ds:datastoreItem xmlns:ds="http://schemas.openxmlformats.org/officeDocument/2006/customXml" ds:itemID="{41058B1A-5A28-44DE-85F9-53FC535C14FB}">
  <ds:schemaRefs>
    <ds:schemaRef ds:uri="http://schemas.microsoft.com/sharepoint/v3/contenttype/forms"/>
  </ds:schemaRefs>
</ds:datastoreItem>
</file>

<file path=customXml/itemProps3.xml><?xml version="1.0" encoding="utf-8"?>
<ds:datastoreItem xmlns:ds="http://schemas.openxmlformats.org/officeDocument/2006/customXml" ds:itemID="{4DFF54FE-3643-4222-902E-09444C98147E}">
  <ds:schemaRefs>
    <ds:schemaRef ds:uri="4170cfb6-5c8a-4a2d-99ab-1a21c26e8875"/>
    <ds:schemaRef ds:uri="f9b8c44f-9add-4a0a-bce0-e878491973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strategiapohja</Template>
  <TotalTime>39</TotalTime>
  <Words>644</Words>
  <Application>Microsoft Office PowerPoint</Application>
  <PresentationFormat>Widescreen</PresentationFormat>
  <Paragraphs>45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strategiapohja</vt:lpstr>
      <vt:lpstr>ZGJEDHJA E STUDIMEVE TË FESË DHE BOTËKUPTIMIT</vt:lpstr>
      <vt:lpstr>Zgjedhja e studimeve të fesë dhe botëkuptimit</vt:lpstr>
      <vt:lpstr>Zgjedhja dhe ndryshimi i studimeve të fesë dhe botëkuptimit</vt:lpstr>
      <vt:lpstr>Fëmija BËN PJESË në një komunitet fetar të regjistruar në Finlandë</vt:lpstr>
      <vt:lpstr>Nëse fëmija NUK I PËRKET një komuniteti fetar të regjistruar në Finlandë</vt:lpstr>
      <vt:lpstr>Përjashtimi nga studimet e fesë dhe botëkuptimit</vt:lpstr>
      <vt:lpstr>Zbatimi i udhëzimeve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Aaltonen Pia</dc:creator>
  <cp:lastModifiedBy>Koivulainen Lotte</cp:lastModifiedBy>
  <cp:revision>16</cp:revision>
  <cp:lastPrinted>2018-05-09T08:07:56Z</cp:lastPrinted>
  <dcterms:created xsi:type="dcterms:W3CDTF">2025-04-17T07:18:08Z</dcterms:created>
  <dcterms:modified xsi:type="dcterms:W3CDTF">2026-06-11T06:23:49Z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0x0101004A83C6020CAC9E4BB2EA08FD2D0C37ED</vt:lpwstr>
  </property>
  <property fmtid="{D5CDD505-2E9C-101B-9397-08002B2CF9AE}" pid="3" name="MediaServiceImageTags">
    <vt:lpwstr/>
  </property>
</Properties>
</file>