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3" r:id="rId4"/>
    <p:sldMasterId id="2147483834" r:id="rId5"/>
  </p:sldMasterIdLst>
  <p:notesMasterIdLst>
    <p:notesMasterId r:id="rId13"/>
  </p:notesMasterIdLst>
  <p:handoutMasterIdLst>
    <p:handoutMasterId r:id="rId14"/>
  </p:handoutMasterIdLst>
  <p:sldIdLst>
    <p:sldId id="334" r:id="rId6"/>
    <p:sldId id="315" r:id="rId7"/>
    <p:sldId id="257" r:id="rId8"/>
    <p:sldId id="2147483645" r:id="rId9"/>
    <p:sldId id="2147483646" r:id="rId10"/>
    <p:sldId id="2147483647" r:id="rId11"/>
    <p:sldId id="256" r:id="rId12"/>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B4500B-A1C6-8320-0D9B-3B255657DE1E}" name="Hannula Jani" initials="HJ" userId="S::jani.hannula@vantaa.fi::e24734ae-c476-43a4-b4f7-ebe73d59aeac" providerId="AD"/>
  <p188:author id="{D1038315-8A11-C8CA-8704-6792BC5E530A}" name="Kaskentaus Pepita" initials="PK" userId="S::pepita.kaskentaus@vantaa.fi::3ffeb439-c96d-49b8-affe-46bc85b7b0c9" providerId="AD"/>
  <p188:author id="{403A8B46-86B1-6282-5103-FA987616D896}" name="Paukku Kirsi" initials="PK" userId="S::kirsi.paukku@vantaa.fi::d9a4dfd6-2cde-4e36-8de8-3d7381caaf8a" providerId="AD"/>
  <p188:author id="{D7607A74-0014-96A9-BD5F-5C54D543B8C1}" name="Haarala Hannu" initials="HH" userId="S::hannu.haarala@vantaa.fi::f31f54f0-704d-4b07-af9e-814dfd84d551" providerId="AD"/>
  <p188:author id="{C34F989C-B4AD-BDB4-54B4-F39C3FE31CBB}" name="Ollila Satu" initials="OS" userId="S::satu.ollila@vantaa.fi::27d8f5dc-411f-4981-a056-accb496c793d" providerId="AD"/>
  <p188:author id="{ECB906A4-95AC-E56B-BD22-2A2E7934C4C5}" name="Korko Niina" initials="NK" userId="S::niina.korko@vantaa.fi::1af7973a-4882-406c-a1cb-b0326f6cb270" providerId="AD"/>
  <p188:author id="{AD7B95D2-46BA-3208-35E1-6D63FA4B719B}" name="Savela Emma" initials="ES" userId="S::emma.savela@vantaa.fi::53f31f14-c95b-473d-9aaa-243d6d3134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6"/>
    <a:srgbClr val="0042A5"/>
    <a:srgbClr val="84CCF8"/>
    <a:srgbClr val="3C8FDE"/>
    <a:srgbClr val="54A1EA"/>
    <a:srgbClr val="AADAF8"/>
    <a:srgbClr val="75787B"/>
    <a:srgbClr val="000000"/>
    <a:srgbClr val="C2A6E3"/>
    <a:srgbClr val="753BBD"/>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E29526-1F88-7816-2E82-7DFC4044B7F3}" v="13" dt="2026-06-11T06:32:46.355"/>
  </p1510:revLst>
</p1510:revInfo>
</file>

<file path=ppt/tableStyles.xml><?xml version="1.0" encoding="utf-8"?>
<a:tblStyleLst xmlns:a="http://schemas.openxmlformats.org/drawingml/2006/main" def="{21E4AEA4-8DFA-4A89-87EB-49C32662AFE0}">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660"/>
  </p:normalViewPr>
  <p:slideViewPr>
    <p:cSldViewPr snapToGrid="0">
      <p:cViewPr varScale="1">
        <p:scale>
          <a:sx n="59" d="100"/>
          <a:sy n="59" d="100"/>
        </p:scale>
        <p:origin x="952" y="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ivulainen Lotte" userId="S::lotte.koivulainen@vantaa.fi::564ccfa0-0471-4f08-9559-92fa713099f7" providerId="AD" clId="Web-{A3E29526-1F88-7816-2E82-7DFC4044B7F3}"/>
    <pc:docChg chg="addSld delSld modSld">
      <pc:chgData name="Koivulainen Lotte" userId="S::lotte.koivulainen@vantaa.fi::564ccfa0-0471-4f08-9559-92fa713099f7" providerId="AD" clId="Web-{A3E29526-1F88-7816-2E82-7DFC4044B7F3}" dt="2026-06-11T06:32:46.355" v="13" actId="14100"/>
      <pc:docMkLst>
        <pc:docMk/>
      </pc:docMkLst>
      <pc:sldChg chg="add del">
        <pc:chgData name="Koivulainen Lotte" userId="S::lotte.koivulainen@vantaa.fi::564ccfa0-0471-4f08-9559-92fa713099f7" providerId="AD" clId="Web-{A3E29526-1F88-7816-2E82-7DFC4044B7F3}" dt="2026-06-11T06:31:10.695" v="5"/>
        <pc:sldMkLst>
          <pc:docMk/>
          <pc:sldMk cId="562746323" sldId="257"/>
        </pc:sldMkLst>
      </pc:sldChg>
      <pc:sldChg chg="add del">
        <pc:chgData name="Koivulainen Lotte" userId="S::lotte.koivulainen@vantaa.fi::564ccfa0-0471-4f08-9559-92fa713099f7" providerId="AD" clId="Web-{A3E29526-1F88-7816-2E82-7DFC4044B7F3}" dt="2026-06-11T06:30:35.303" v="1"/>
        <pc:sldMkLst>
          <pc:docMk/>
          <pc:sldMk cId="2992112678" sldId="257"/>
        </pc:sldMkLst>
      </pc:sldChg>
      <pc:sldChg chg="addSp delSp modSp new">
        <pc:chgData name="Koivulainen Lotte" userId="S::lotte.koivulainen@vantaa.fi::564ccfa0-0471-4f08-9559-92fa713099f7" providerId="AD" clId="Web-{A3E29526-1F88-7816-2E82-7DFC4044B7F3}" dt="2026-06-11T06:32:46.355" v="13" actId="14100"/>
        <pc:sldMkLst>
          <pc:docMk/>
          <pc:sldMk cId="3500482872" sldId="257"/>
        </pc:sldMkLst>
        <pc:spChg chg="del">
          <ac:chgData name="Koivulainen Lotte" userId="S::lotte.koivulainen@vantaa.fi::564ccfa0-0471-4f08-9559-92fa713099f7" providerId="AD" clId="Web-{A3E29526-1F88-7816-2E82-7DFC4044B7F3}" dt="2026-06-11T06:32:27.573" v="8"/>
          <ac:spMkLst>
            <pc:docMk/>
            <pc:sldMk cId="3500482872" sldId="257"/>
            <ac:spMk id="2" creationId="{47374E8B-CEDB-E798-F8F9-F23EC396BF41}"/>
          </ac:spMkLst>
        </pc:spChg>
        <pc:spChg chg="del">
          <ac:chgData name="Koivulainen Lotte" userId="S::lotte.koivulainen@vantaa.fi::564ccfa0-0471-4f08-9559-92fa713099f7" providerId="AD" clId="Web-{A3E29526-1F88-7816-2E82-7DFC4044B7F3}" dt="2026-06-11T06:32:19.041" v="7"/>
          <ac:spMkLst>
            <pc:docMk/>
            <pc:sldMk cId="3500482872" sldId="257"/>
            <ac:spMk id="3" creationId="{6F9146C7-F75F-9C91-D209-4ECC3E55281D}"/>
          </ac:spMkLst>
        </pc:spChg>
        <pc:picChg chg="add mod ord">
          <ac:chgData name="Koivulainen Lotte" userId="S::lotte.koivulainen@vantaa.fi::564ccfa0-0471-4f08-9559-92fa713099f7" providerId="AD" clId="Web-{A3E29526-1F88-7816-2E82-7DFC4044B7F3}" dt="2026-06-11T06:32:46.355" v="13" actId="14100"/>
          <ac:picMkLst>
            <pc:docMk/>
            <pc:sldMk cId="3500482872" sldId="257"/>
            <ac:picMk id="4" creationId="{E81339D6-4009-6B36-0321-63A193D8CD43}"/>
          </ac:picMkLst>
        </pc:picChg>
      </pc:sldChg>
      <pc:sldChg chg="del">
        <pc:chgData name="Koivulainen Lotte" userId="S::lotte.koivulainen@vantaa.fi::564ccfa0-0471-4f08-9559-92fa713099f7" providerId="AD" clId="Web-{A3E29526-1F88-7816-2E82-7DFC4044B7F3}" dt="2026-06-11T06:31:10.679" v="4"/>
        <pc:sldMkLst>
          <pc:docMk/>
          <pc:sldMk cId="2805850552" sldId="266"/>
        </pc:sldMkLst>
      </pc:sldChg>
      <pc:sldChg chg="del">
        <pc:chgData name="Koivulainen Lotte" userId="S::lotte.koivulainen@vantaa.fi::564ccfa0-0471-4f08-9559-92fa713099f7" providerId="AD" clId="Web-{A3E29526-1F88-7816-2E82-7DFC4044B7F3}" dt="2026-06-11T06:31:10.664" v="3"/>
        <pc:sldMkLst>
          <pc:docMk/>
          <pc:sldMk cId="3406276555" sldId="2147483643"/>
        </pc:sldMkLst>
      </pc:sldChg>
      <pc:sldMasterChg chg="addSldLayout delSldLayout">
        <pc:chgData name="Koivulainen Lotte" userId="S::lotte.koivulainen@vantaa.fi::564ccfa0-0471-4f08-9559-92fa713099f7" providerId="AD" clId="Web-{A3E29526-1F88-7816-2E82-7DFC4044B7F3}" dt="2026-06-11T06:30:35.303" v="1"/>
        <pc:sldMasterMkLst>
          <pc:docMk/>
          <pc:sldMasterMk cId="1323438152" sldId="2147483834"/>
        </pc:sldMasterMkLst>
        <pc:sldLayoutChg chg="add del">
          <pc:chgData name="Koivulainen Lotte" userId="S::lotte.koivulainen@vantaa.fi::564ccfa0-0471-4f08-9559-92fa713099f7" providerId="AD" clId="Web-{A3E29526-1F88-7816-2E82-7DFC4044B7F3}" dt="2026-06-11T06:30:35.303" v="1"/>
          <pc:sldLayoutMkLst>
            <pc:docMk/>
            <pc:sldMasterMk cId="1323438152" sldId="2147483834"/>
            <pc:sldLayoutMk cId="4006906166" sldId="214748398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BFA16A-E32D-6E41-8D9B-08052C65D8BE}" type="datetimeFigureOut">
              <a:rPr lang="en-US" smtClean="0"/>
              <a:t>6/10/2026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1F5C7A-6A00-F94D-BFFF-36F3ABD47BB7}" type="slidenum">
              <a:rPr lang="en-US" smtClean="0"/>
              <a:t>‹#›</a:t>
            </a:fld>
            <a:endParaRPr lang="en-US"/>
          </a:p>
        </p:txBody>
      </p:sp>
    </p:spTree>
    <p:extLst>
      <p:ext uri="{BB962C8B-B14F-4D97-AF65-F5344CB8AC3E}">
        <p14:creationId xmlns:p14="http://schemas.microsoft.com/office/powerpoint/2010/main" val="530033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80F8A7-F7DD-4CDE-9BE7-B144424B8B86}" type="datetimeFigureOut">
              <a:rPr lang="fi-FI" smtClean="0"/>
              <a:t>10.6.2026</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72168-63E2-426B-BB82-DF02CD5CE14B}" type="slidenum">
              <a:rPr lang="fi-FI" smtClean="0"/>
              <a:t>‹#›</a:t>
            </a:fld>
            <a:endParaRPr lang="fi-FI"/>
          </a:p>
        </p:txBody>
      </p:sp>
    </p:spTree>
    <p:extLst>
      <p:ext uri="{BB962C8B-B14F-4D97-AF65-F5344CB8AC3E}">
        <p14:creationId xmlns:p14="http://schemas.microsoft.com/office/powerpoint/2010/main" val="9044598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sv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42.sv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43.sv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44.sv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44.sv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45.sv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45.sv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6.sv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2.sv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3.sv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47.sv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8.svg"/><Relationship Id="rId1" Type="http://schemas.openxmlformats.org/officeDocument/2006/relationships/slideMaster" Target="../slideMasters/slideMaster2.xml"/><Relationship Id="rId4" Type="http://schemas.openxmlformats.org/officeDocument/2006/relationships/image" Target="../media/image14.sv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9.svg"/><Relationship Id="rId1" Type="http://schemas.openxmlformats.org/officeDocument/2006/relationships/slideMaster" Target="../slideMasters/slideMaster2.xml"/><Relationship Id="rId4" Type="http://schemas.openxmlformats.org/officeDocument/2006/relationships/image" Target="../media/image14.sv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45.sv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45.sv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47.sv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50.sv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50.sv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51.sv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52.sv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51.sv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52.sv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52.svg"/><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53.svg"/><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54.svg"/><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svg"/><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svg"/><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59.svg"/><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60.svg"/><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61.svg"/><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62.svg"/><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63.svg"/><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64.sv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svg"/><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53.svg"/><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7.sv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8.svg"/><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60.svg"/><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9.svg"/><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70.svg"/><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70.sv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71.svg"/><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72.svg"/><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72.svg"/><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73.svg"/><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74.svg"/><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75.svg"/><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76.svg"/><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78.sv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79.svg"/><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svg"/><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82.svg"/><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44.svg"/><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83.svg"/><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47.svg"/><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67.svg"/><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69.svg"/><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85.svg"/><Relationship Id="rId2" Type="http://schemas.openxmlformats.org/officeDocument/2006/relationships/image" Target="../media/image84.svg"/><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85.svg"/><Relationship Id="rId2" Type="http://schemas.openxmlformats.org/officeDocument/2006/relationships/image" Target="../media/image84.svg"/><Relationship Id="rId1" Type="http://schemas.openxmlformats.org/officeDocument/2006/relationships/slideMaster" Target="../slideMasters/slideMaster2.xml"/><Relationship Id="rId4" Type="http://schemas.openxmlformats.org/officeDocument/2006/relationships/image" Target="../media/image86.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87.svg"/><Relationship Id="rId1" Type="http://schemas.openxmlformats.org/officeDocument/2006/relationships/slideMaster" Target="../slideMasters/slideMaster2.xml"/><Relationship Id="rId5" Type="http://schemas.openxmlformats.org/officeDocument/2006/relationships/image" Target="../media/image90.svg"/><Relationship Id="rId4" Type="http://schemas.openxmlformats.org/officeDocument/2006/relationships/image" Target="../media/image89.svg"/></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91.jpeg"/><Relationship Id="rId1" Type="http://schemas.openxmlformats.org/officeDocument/2006/relationships/slideMaster" Target="../slideMasters/slideMaster2.xml"/><Relationship Id="rId4" Type="http://schemas.openxmlformats.org/officeDocument/2006/relationships/image" Target="../media/image92.svg"/></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93.svg"/><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87.svg"/><Relationship Id="rId1" Type="http://schemas.openxmlformats.org/officeDocument/2006/relationships/slideMaster" Target="../slideMasters/slideMaster2.xml"/><Relationship Id="rId5" Type="http://schemas.openxmlformats.org/officeDocument/2006/relationships/image" Target="../media/image94.svg"/><Relationship Id="rId4" Type="http://schemas.openxmlformats.org/officeDocument/2006/relationships/image" Target="../media/image89.svg"/></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1.jpeg"/><Relationship Id="rId1" Type="http://schemas.openxmlformats.org/officeDocument/2006/relationships/slideMaster" Target="../slideMasters/slideMaster2.xml"/><Relationship Id="rId4" Type="http://schemas.openxmlformats.org/officeDocument/2006/relationships/image" Target="../media/image92.svg"/></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95.svg"/><Relationship Id="rId1" Type="http://schemas.openxmlformats.org/officeDocument/2006/relationships/slideMaster" Target="../slideMasters/slideMaster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96.svg"/><Relationship Id="rId1" Type="http://schemas.openxmlformats.org/officeDocument/2006/relationships/slideMaster" Target="../slideMasters/slideMaster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98.svg"/><Relationship Id="rId2" Type="http://schemas.openxmlformats.org/officeDocument/2006/relationships/image" Target="../media/image97.sv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44.svg"/><Relationship Id="rId1" Type="http://schemas.openxmlformats.org/officeDocument/2006/relationships/slideMaster" Target="../slideMasters/slideMaster2.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44.svg"/><Relationship Id="rId1" Type="http://schemas.openxmlformats.org/officeDocument/2006/relationships/slideMaster" Target="../slideMasters/slideMaster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sv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7.sv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sv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sv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sv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3.sv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7.sv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7.sv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7.sv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sv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7.sv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sv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sv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2.svg"/><Relationship Id="rId1" Type="http://schemas.openxmlformats.org/officeDocument/2006/relationships/slideMaster" Target="../slideMasters/slideMaster2.xml"/><Relationship Id="rId4" Type="http://schemas.openxmlformats.org/officeDocument/2006/relationships/image" Target="../media/image23.sv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sv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svg"/><Relationship Id="rId1" Type="http://schemas.openxmlformats.org/officeDocument/2006/relationships/slideMaster" Target="../slideMasters/slideMaster2.xml"/><Relationship Id="rId4" Type="http://schemas.openxmlformats.org/officeDocument/2006/relationships/image" Target="../media/image31.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24.sv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33.sv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34.sv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35.sv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36.sv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svg"/><Relationship Id="rId1" Type="http://schemas.openxmlformats.org/officeDocument/2006/relationships/slideMaster" Target="../slideMasters/slideMaster2.xml"/><Relationship Id="rId4" Type="http://schemas.openxmlformats.org/officeDocument/2006/relationships/image" Target="../media/image23.sv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39.sv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Kansileht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933196-E346-0F8A-0981-F54C56840796}"/>
              </a:ext>
            </a:extLst>
          </p:cNvPr>
          <p:cNvSpPr/>
          <p:nvPr/>
        </p:nvSpPr>
        <p:spPr>
          <a:xfrm>
            <a:off x="5475028" y="1191846"/>
            <a:ext cx="6184900" cy="4406899"/>
          </a:xfrm>
          <a:custGeom>
            <a:avLst/>
            <a:gdLst>
              <a:gd name="connsiteX0" fmla="*/ 0 w 3695700"/>
              <a:gd name="connsiteY0" fmla="*/ 0 h 4559299"/>
              <a:gd name="connsiteX1" fmla="*/ 3695700 w 3695700"/>
              <a:gd name="connsiteY1" fmla="*/ 0 h 4559299"/>
              <a:gd name="connsiteX2" fmla="*/ 3695700 w 3695700"/>
              <a:gd name="connsiteY2" fmla="*/ 4559299 h 4559299"/>
              <a:gd name="connsiteX3" fmla="*/ 0 w 3695700"/>
              <a:gd name="connsiteY3" fmla="*/ 4559299 h 4559299"/>
              <a:gd name="connsiteX4" fmla="*/ 0 w 3695700"/>
              <a:gd name="connsiteY4" fmla="*/ 0 h 4559299"/>
              <a:gd name="connsiteX0" fmla="*/ 596900 w 3695700"/>
              <a:gd name="connsiteY0" fmla="*/ 0 h 4762499"/>
              <a:gd name="connsiteX1" fmla="*/ 3695700 w 3695700"/>
              <a:gd name="connsiteY1" fmla="*/ 203200 h 4762499"/>
              <a:gd name="connsiteX2" fmla="*/ 3695700 w 3695700"/>
              <a:gd name="connsiteY2" fmla="*/ 4762499 h 4762499"/>
              <a:gd name="connsiteX3" fmla="*/ 0 w 3695700"/>
              <a:gd name="connsiteY3" fmla="*/ 4762499 h 4762499"/>
              <a:gd name="connsiteX4" fmla="*/ 596900 w 3695700"/>
              <a:gd name="connsiteY4" fmla="*/ 0 h 4762499"/>
              <a:gd name="connsiteX0" fmla="*/ 1435100 w 4533900"/>
              <a:gd name="connsiteY0" fmla="*/ 0 h 4762499"/>
              <a:gd name="connsiteX1" fmla="*/ 4533900 w 4533900"/>
              <a:gd name="connsiteY1" fmla="*/ 203200 h 4762499"/>
              <a:gd name="connsiteX2" fmla="*/ 4533900 w 4533900"/>
              <a:gd name="connsiteY2" fmla="*/ 4762499 h 4762499"/>
              <a:gd name="connsiteX3" fmla="*/ 0 w 4533900"/>
              <a:gd name="connsiteY3" fmla="*/ 3530599 h 4762499"/>
              <a:gd name="connsiteX4" fmla="*/ 1435100 w 4533900"/>
              <a:gd name="connsiteY4" fmla="*/ 0 h 4762499"/>
              <a:gd name="connsiteX0" fmla="*/ 1435100 w 6184900"/>
              <a:gd name="connsiteY0" fmla="*/ 0 h 4762499"/>
              <a:gd name="connsiteX1" fmla="*/ 6184900 w 6184900"/>
              <a:gd name="connsiteY1" fmla="*/ 2921000 h 4762499"/>
              <a:gd name="connsiteX2" fmla="*/ 4533900 w 6184900"/>
              <a:gd name="connsiteY2" fmla="*/ 4762499 h 4762499"/>
              <a:gd name="connsiteX3" fmla="*/ 0 w 6184900"/>
              <a:gd name="connsiteY3" fmla="*/ 3530599 h 4762499"/>
              <a:gd name="connsiteX4" fmla="*/ 1435100 w 6184900"/>
              <a:gd name="connsiteY4" fmla="*/ 0 h 4762499"/>
              <a:gd name="connsiteX0" fmla="*/ 2451100 w 6184900"/>
              <a:gd name="connsiteY0" fmla="*/ 0 h 4864099"/>
              <a:gd name="connsiteX1" fmla="*/ 6184900 w 6184900"/>
              <a:gd name="connsiteY1" fmla="*/ 3022600 h 4864099"/>
              <a:gd name="connsiteX2" fmla="*/ 4533900 w 6184900"/>
              <a:gd name="connsiteY2" fmla="*/ 4864099 h 4864099"/>
              <a:gd name="connsiteX3" fmla="*/ 0 w 6184900"/>
              <a:gd name="connsiteY3" fmla="*/ 3632199 h 4864099"/>
              <a:gd name="connsiteX4" fmla="*/ 2451100 w 6184900"/>
              <a:gd name="connsiteY4" fmla="*/ 0 h 4864099"/>
              <a:gd name="connsiteX0" fmla="*/ 2451100 w 6184900"/>
              <a:gd name="connsiteY0" fmla="*/ 0 h 4457699"/>
              <a:gd name="connsiteX1" fmla="*/ 6184900 w 6184900"/>
              <a:gd name="connsiteY1" fmla="*/ 3022600 h 4457699"/>
              <a:gd name="connsiteX2" fmla="*/ 3289300 w 6184900"/>
              <a:gd name="connsiteY2" fmla="*/ 4457699 h 4457699"/>
              <a:gd name="connsiteX3" fmla="*/ 0 w 6184900"/>
              <a:gd name="connsiteY3" fmla="*/ 3632199 h 4457699"/>
              <a:gd name="connsiteX4" fmla="*/ 2451100 w 6184900"/>
              <a:gd name="connsiteY4" fmla="*/ 0 h 4457699"/>
              <a:gd name="connsiteX0" fmla="*/ 2247900 w 6184900"/>
              <a:gd name="connsiteY0" fmla="*/ 0 h 4406899"/>
              <a:gd name="connsiteX1" fmla="*/ 6184900 w 6184900"/>
              <a:gd name="connsiteY1" fmla="*/ 2971800 h 4406899"/>
              <a:gd name="connsiteX2" fmla="*/ 3289300 w 6184900"/>
              <a:gd name="connsiteY2" fmla="*/ 4406899 h 4406899"/>
              <a:gd name="connsiteX3" fmla="*/ 0 w 6184900"/>
              <a:gd name="connsiteY3" fmla="*/ 3581399 h 4406899"/>
              <a:gd name="connsiteX4" fmla="*/ 2247900 w 6184900"/>
              <a:gd name="connsiteY4" fmla="*/ 0 h 440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4900" h="4406899">
                <a:moveTo>
                  <a:pt x="2247900" y="0"/>
                </a:moveTo>
                <a:lnTo>
                  <a:pt x="6184900" y="2971800"/>
                </a:lnTo>
                <a:lnTo>
                  <a:pt x="3289300" y="4406899"/>
                </a:lnTo>
                <a:lnTo>
                  <a:pt x="0" y="3581399"/>
                </a:lnTo>
                <a:lnTo>
                  <a:pt x="224790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86AD508E-DA43-B489-5958-CF698CF85387}"/>
              </a:ext>
            </a:extLst>
          </p:cNvPr>
          <p:cNvSpPr>
            <a:spLocks noGrp="1"/>
          </p:cNvSpPr>
          <p:nvPr>
            <p:ph type="title" hasCustomPrompt="1"/>
          </p:nvPr>
        </p:nvSpPr>
        <p:spPr>
          <a:xfrm>
            <a:off x="592015" y="635001"/>
            <a:ext cx="5070232" cy="5437553"/>
          </a:xfrm>
        </p:spPr>
        <p:txBody>
          <a:bodyPr>
            <a:normAutofit/>
          </a:bodyPr>
          <a:lstStyle>
            <a:lvl1pPr>
              <a:defRPr sz="3600" b="1" i="0">
                <a:latin typeface="+mj-lt"/>
                <a:cs typeface="Arial Black" panose="020B0604020202020204" pitchFamily="34" charset="0"/>
              </a:defRPr>
            </a:lvl1pPr>
          </a:lstStyle>
          <a:p>
            <a:r>
              <a:rPr lang="en-GB"/>
              <a:t>CLICK TO EDIT MASTER TITLE STYLE</a:t>
            </a:r>
            <a:endParaRPr lang="en-FI"/>
          </a:p>
        </p:txBody>
      </p:sp>
      <p:pic>
        <p:nvPicPr>
          <p:cNvPr id="5" name="Graphic 4">
            <a:extLst>
              <a:ext uri="{FF2B5EF4-FFF2-40B4-BE49-F238E27FC236}">
                <a16:creationId xmlns:a16="http://schemas.microsoft.com/office/drawing/2014/main" id="{74E608EF-B043-1B6A-1B66-2D1F3262D25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447989" y="260838"/>
            <a:ext cx="496895" cy="2215326"/>
          </a:xfrm>
          <a:prstGeom prst="rect">
            <a:avLst/>
          </a:prstGeom>
        </p:spPr>
      </p:pic>
      <p:sp>
        <p:nvSpPr>
          <p:cNvPr id="11" name="Graphic 7">
            <a:extLst>
              <a:ext uri="{FF2B5EF4-FFF2-40B4-BE49-F238E27FC236}">
                <a16:creationId xmlns:a16="http://schemas.microsoft.com/office/drawing/2014/main" id="{05A03964-1481-DF65-3137-9F3865B301DB}"/>
              </a:ext>
            </a:extLst>
          </p:cNvPr>
          <p:cNvSpPr/>
          <p:nvPr/>
        </p:nvSpPr>
        <p:spPr>
          <a:xfrm>
            <a:off x="-117810" y="-200054"/>
            <a:ext cx="4815817" cy="2214930"/>
          </a:xfrm>
          <a:custGeom>
            <a:avLst/>
            <a:gdLst>
              <a:gd name="connsiteX0" fmla="*/ 0 w 4815817"/>
              <a:gd name="connsiteY0" fmla="*/ 2080597 h 2214930"/>
              <a:gd name="connsiteX1" fmla="*/ 1546637 w 4815817"/>
              <a:gd name="connsiteY1" fmla="*/ 1801943 h 2214930"/>
              <a:gd name="connsiteX2" fmla="*/ 1211220 w 4815817"/>
              <a:gd name="connsiteY2" fmla="*/ 1616178 h 2214930"/>
              <a:gd name="connsiteX3" fmla="*/ 1919314 w 4815817"/>
              <a:gd name="connsiteY3" fmla="*/ 2193710 h 2214930"/>
              <a:gd name="connsiteX4" fmla="*/ 2459713 w 4815817"/>
              <a:gd name="connsiteY4" fmla="*/ 1077457 h 2214930"/>
              <a:gd name="connsiteX5" fmla="*/ 2795117 w 4815817"/>
              <a:gd name="connsiteY5" fmla="*/ 2060832 h 2214930"/>
              <a:gd name="connsiteX6" fmla="*/ 3615030 w 4815817"/>
              <a:gd name="connsiteY6" fmla="*/ 824807 h 2214930"/>
              <a:gd name="connsiteX7" fmla="*/ 3559127 w 4815817"/>
              <a:gd name="connsiteY7" fmla="*/ 1653337 h 2214930"/>
              <a:gd name="connsiteX8" fmla="*/ 4733074 w 4815817"/>
              <a:gd name="connsiteY8" fmla="*/ 0 h 221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5817" h="2214930">
                <a:moveTo>
                  <a:pt x="0" y="2080597"/>
                </a:moveTo>
                <a:cubicBezTo>
                  <a:pt x="0" y="2080597"/>
                  <a:pt x="1509364" y="2507857"/>
                  <a:pt x="1546637" y="1801943"/>
                </a:cubicBezTo>
                <a:cubicBezTo>
                  <a:pt x="1582556" y="1121601"/>
                  <a:pt x="1136687" y="1244636"/>
                  <a:pt x="1211220" y="1616178"/>
                </a:cubicBezTo>
                <a:cubicBezTo>
                  <a:pt x="1247941" y="1799243"/>
                  <a:pt x="1397558" y="2326588"/>
                  <a:pt x="1919314" y="2193710"/>
                </a:cubicBezTo>
                <a:cubicBezTo>
                  <a:pt x="2441070" y="2060832"/>
                  <a:pt x="2701954" y="1133187"/>
                  <a:pt x="2459713" y="1077457"/>
                </a:cubicBezTo>
                <a:cubicBezTo>
                  <a:pt x="2217458" y="1021726"/>
                  <a:pt x="2217458" y="2060832"/>
                  <a:pt x="2795117" y="2060832"/>
                </a:cubicBezTo>
                <a:cubicBezTo>
                  <a:pt x="3372775" y="2060832"/>
                  <a:pt x="3745465" y="906542"/>
                  <a:pt x="3615030" y="824807"/>
                </a:cubicBezTo>
                <a:cubicBezTo>
                  <a:pt x="3484580" y="743072"/>
                  <a:pt x="3092104" y="1486144"/>
                  <a:pt x="3559127" y="1653337"/>
                </a:cubicBezTo>
                <a:cubicBezTo>
                  <a:pt x="4026136" y="1820516"/>
                  <a:pt x="5124393" y="705914"/>
                  <a:pt x="4733074" y="0"/>
                </a:cubicBezTo>
              </a:path>
            </a:pathLst>
          </a:custGeom>
          <a:noFill/>
          <a:ln w="65694" cap="flat">
            <a:solidFill>
              <a:srgbClr val="0042A5"/>
            </a:solidFill>
            <a:prstDash val="solid"/>
            <a:miter/>
          </a:ln>
        </p:spPr>
        <p:txBody>
          <a:bodyPr rtlCol="0" anchor="ctr"/>
          <a:lstStyle/>
          <a:p>
            <a:endParaRPr lang="en-FI"/>
          </a:p>
        </p:txBody>
      </p:sp>
      <p:pic>
        <p:nvPicPr>
          <p:cNvPr id="7" name="Graphic 6">
            <a:extLst>
              <a:ext uri="{FF2B5EF4-FFF2-40B4-BE49-F238E27FC236}">
                <a16:creationId xmlns:a16="http://schemas.microsoft.com/office/drawing/2014/main" id="{F1A0DF0C-1745-2BA9-0DEE-311B843FB76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62247" y="1191846"/>
            <a:ext cx="5848884" cy="5069033"/>
          </a:xfrm>
          <a:prstGeom prst="rect">
            <a:avLst/>
          </a:prstGeom>
        </p:spPr>
      </p:pic>
    </p:spTree>
    <p:extLst>
      <p:ext uri="{BB962C8B-B14F-4D97-AF65-F5344CB8AC3E}">
        <p14:creationId xmlns:p14="http://schemas.microsoft.com/office/powerpoint/2010/main" val="1199697422"/>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tsikko vasen ja teksti, vihreä">
    <p:bg>
      <p:bgPr>
        <a:solidFill>
          <a:schemeClr val="accent2">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hasCustomPrompt="1"/>
          </p:nvPr>
        </p:nvSpPr>
        <p:spPr>
          <a:xfrm>
            <a:off x="592015" y="635001"/>
            <a:ext cx="5070232" cy="5437553"/>
          </a:xfrm>
        </p:spPr>
        <p:txBody>
          <a:bodyPr>
            <a:normAutofit/>
          </a:bodyPr>
          <a:lstStyle>
            <a:lvl1pPr>
              <a:defRPr sz="4000" b="1" i="0">
                <a:latin typeface="Arial" panose="020B0604020202020204" pitchFamily="34" charset="0"/>
                <a:cs typeface="Arial" panose="020B0604020202020204" pitchFamily="34" charset="0"/>
              </a:defRPr>
            </a:lvl1pPr>
          </a:lstStyle>
          <a:p>
            <a:r>
              <a:rPr lang="en-GB"/>
              <a:t>CLICK TO EDIT MASTER TITLE STYLE</a:t>
            </a:r>
            <a:endParaRPr lang="en-FI"/>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en-FI" sz="1200" spc="300"/>
              <a:t>KAUPUNKISTRATEGIA 2026–2029</a:t>
            </a:r>
          </a:p>
        </p:txBody>
      </p:sp>
      <p:sp>
        <p:nvSpPr>
          <p:cNvPr id="4" name="Content Placeholder 3">
            <a:extLst>
              <a:ext uri="{FF2B5EF4-FFF2-40B4-BE49-F238E27FC236}">
                <a16:creationId xmlns:a16="http://schemas.microsoft.com/office/drawing/2014/main" id="{B02F3FA2-F129-1012-57CD-2719327804A3}"/>
              </a:ext>
            </a:extLst>
          </p:cNvPr>
          <p:cNvSpPr>
            <a:spLocks noGrp="1"/>
          </p:cNvSpPr>
          <p:nvPr>
            <p:ph sz="quarter" idx="10"/>
          </p:nvPr>
        </p:nvSpPr>
        <p:spPr>
          <a:xfrm>
            <a:off x="6289675" y="635000"/>
            <a:ext cx="5386388" cy="5486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89576700"/>
      </p:ext>
    </p:extLst>
  </p:cSld>
  <p:clrMapOvr>
    <a:masterClrMapping/>
  </p:clrMapOvr>
  <p:hf sldNum="0" hd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Slogan FI">
    <p:bg>
      <p:bgPr>
        <a:solidFill>
          <a:srgbClr val="152A96"/>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20818181-6127-EC75-7C24-CDE7BD82028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45832">
            <a:off x="8412543" y="-1165516"/>
            <a:ext cx="4256989" cy="4256989"/>
          </a:xfrm>
          <a:prstGeom prst="rect">
            <a:avLst/>
          </a:prstGeom>
        </p:spPr>
      </p:pic>
      <p:pic>
        <p:nvPicPr>
          <p:cNvPr id="5" name="Kuva 4">
            <a:extLst>
              <a:ext uri="{FF2B5EF4-FFF2-40B4-BE49-F238E27FC236}">
                <a16:creationId xmlns:a16="http://schemas.microsoft.com/office/drawing/2014/main" id="{304B88FC-0C3E-5186-A089-04907021C04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208032" y="1887482"/>
            <a:ext cx="7775936" cy="3083037"/>
          </a:xfrm>
          <a:prstGeom prst="rect">
            <a:avLst/>
          </a:prstGeom>
        </p:spPr>
      </p:pic>
      <p:pic>
        <p:nvPicPr>
          <p:cNvPr id="2" name="Kuva 1">
            <a:extLst>
              <a:ext uri="{FF2B5EF4-FFF2-40B4-BE49-F238E27FC236}">
                <a16:creationId xmlns:a16="http://schemas.microsoft.com/office/drawing/2014/main" id="{C83AA99B-C4B2-8FA6-66EA-555A6759CC1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345832">
            <a:off x="8412543" y="-1165516"/>
            <a:ext cx="4256989" cy="4256989"/>
          </a:xfrm>
          <a:prstGeom prst="rect">
            <a:avLst/>
          </a:prstGeom>
        </p:spPr>
      </p:pic>
      <p:pic>
        <p:nvPicPr>
          <p:cNvPr id="4" name="Kuva 3">
            <a:extLst>
              <a:ext uri="{FF2B5EF4-FFF2-40B4-BE49-F238E27FC236}">
                <a16:creationId xmlns:a16="http://schemas.microsoft.com/office/drawing/2014/main" id="{B8E42041-4E70-590A-1D29-A54E6CCD9A1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2208032" y="1887482"/>
            <a:ext cx="7775936" cy="3083037"/>
          </a:xfrm>
          <a:prstGeom prst="rect">
            <a:avLst/>
          </a:prstGeom>
        </p:spPr>
      </p:pic>
    </p:spTree>
    <p:extLst>
      <p:ext uri="{BB962C8B-B14F-4D97-AF65-F5344CB8AC3E}">
        <p14:creationId xmlns:p14="http://schemas.microsoft.com/office/powerpoint/2010/main" val="36924813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Slogan SV">
    <p:bg>
      <p:bgPr>
        <a:solidFill>
          <a:srgbClr val="152A96"/>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321779A4-A0E6-5C08-E555-AFC98E19DD1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292176" y="1920843"/>
            <a:ext cx="7607649" cy="3016314"/>
          </a:xfrm>
          <a:prstGeom prst="rect">
            <a:avLst/>
          </a:prstGeom>
        </p:spPr>
      </p:pic>
      <p:pic>
        <p:nvPicPr>
          <p:cNvPr id="6" name="Kuva 5">
            <a:extLst>
              <a:ext uri="{FF2B5EF4-FFF2-40B4-BE49-F238E27FC236}">
                <a16:creationId xmlns:a16="http://schemas.microsoft.com/office/drawing/2014/main" id="{EC73F7FF-6027-D64A-4465-1483DD23BE5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345832">
            <a:off x="8412543" y="-1165516"/>
            <a:ext cx="4256989" cy="4256989"/>
          </a:xfrm>
          <a:prstGeom prst="rect">
            <a:avLst/>
          </a:prstGeom>
        </p:spPr>
      </p:pic>
      <p:pic>
        <p:nvPicPr>
          <p:cNvPr id="2" name="Kuva 1">
            <a:extLst>
              <a:ext uri="{FF2B5EF4-FFF2-40B4-BE49-F238E27FC236}">
                <a16:creationId xmlns:a16="http://schemas.microsoft.com/office/drawing/2014/main" id="{A9B81E06-DB9C-E5B7-B3DC-4454D2F10D0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292176" y="1920843"/>
            <a:ext cx="7607649" cy="3016314"/>
          </a:xfrm>
          <a:prstGeom prst="rect">
            <a:avLst/>
          </a:prstGeom>
        </p:spPr>
      </p:pic>
      <p:pic>
        <p:nvPicPr>
          <p:cNvPr id="3" name="Kuva 2">
            <a:extLst>
              <a:ext uri="{FF2B5EF4-FFF2-40B4-BE49-F238E27FC236}">
                <a16:creationId xmlns:a16="http://schemas.microsoft.com/office/drawing/2014/main" id="{6C334711-2B78-F7EB-619D-6C74BA0A56C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345832">
            <a:off x="8412543" y="-1165516"/>
            <a:ext cx="4256989" cy="4256989"/>
          </a:xfrm>
          <a:prstGeom prst="rect">
            <a:avLst/>
          </a:prstGeom>
        </p:spPr>
      </p:pic>
    </p:spTree>
    <p:extLst>
      <p:ext uri="{BB962C8B-B14F-4D97-AF65-F5344CB8AC3E}">
        <p14:creationId xmlns:p14="http://schemas.microsoft.com/office/powerpoint/2010/main" val="30333726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Slogan EN">
    <p:bg>
      <p:bgPr>
        <a:solidFill>
          <a:srgbClr val="152A96"/>
        </a:solidFill>
        <a:effectLst/>
      </p:bgPr>
    </p:bg>
    <p:spTree>
      <p:nvGrpSpPr>
        <p:cNvPr id="1" name=""/>
        <p:cNvGrpSpPr/>
        <p:nvPr/>
      </p:nvGrpSpPr>
      <p:grpSpPr>
        <a:xfrm>
          <a:off x="0" y="0"/>
          <a:ext cx="0" cy="0"/>
          <a:chOff x="0" y="0"/>
          <a:chExt cx="0" cy="0"/>
        </a:xfrm>
      </p:grpSpPr>
      <p:pic>
        <p:nvPicPr>
          <p:cNvPr id="16" name="Kuva 15">
            <a:extLst>
              <a:ext uri="{FF2B5EF4-FFF2-40B4-BE49-F238E27FC236}">
                <a16:creationId xmlns:a16="http://schemas.microsoft.com/office/drawing/2014/main" id="{ADA7F5C7-CC2E-04D0-1DDD-C979ADCF7E5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208033" y="1887482"/>
            <a:ext cx="7775935" cy="3083037"/>
          </a:xfrm>
          <a:prstGeom prst="rect">
            <a:avLst/>
          </a:prstGeom>
        </p:spPr>
      </p:pic>
      <p:pic>
        <p:nvPicPr>
          <p:cNvPr id="19" name="Kuva 18">
            <a:extLst>
              <a:ext uri="{FF2B5EF4-FFF2-40B4-BE49-F238E27FC236}">
                <a16:creationId xmlns:a16="http://schemas.microsoft.com/office/drawing/2014/main" id="{BFC0D921-E5FA-C887-8972-D9CD584AA3E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345832">
            <a:off x="8412543" y="-1165516"/>
            <a:ext cx="4256989" cy="4256989"/>
          </a:xfrm>
          <a:prstGeom prst="rect">
            <a:avLst/>
          </a:prstGeom>
        </p:spPr>
      </p:pic>
      <p:pic>
        <p:nvPicPr>
          <p:cNvPr id="2" name="Kuva 1">
            <a:extLst>
              <a:ext uri="{FF2B5EF4-FFF2-40B4-BE49-F238E27FC236}">
                <a16:creationId xmlns:a16="http://schemas.microsoft.com/office/drawing/2014/main" id="{9DCF0609-0DB1-A0AE-B10D-7774FB1FEC8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208033" y="1887482"/>
            <a:ext cx="7775935" cy="3083037"/>
          </a:xfrm>
          <a:prstGeom prst="rect">
            <a:avLst/>
          </a:prstGeom>
        </p:spPr>
      </p:pic>
      <p:pic>
        <p:nvPicPr>
          <p:cNvPr id="3" name="Kuva 2">
            <a:extLst>
              <a:ext uri="{FF2B5EF4-FFF2-40B4-BE49-F238E27FC236}">
                <a16:creationId xmlns:a16="http://schemas.microsoft.com/office/drawing/2014/main" id="{27E1D4CC-8480-054B-AB25-D8BC9F96BA9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345832">
            <a:off x="8412543" y="-1165516"/>
            <a:ext cx="4256989" cy="4256989"/>
          </a:xfrm>
          <a:prstGeom prst="rect">
            <a:avLst/>
          </a:prstGeom>
        </p:spPr>
      </p:pic>
    </p:spTree>
    <p:extLst>
      <p:ext uri="{BB962C8B-B14F-4D97-AF65-F5344CB8AC3E}">
        <p14:creationId xmlns:p14="http://schemas.microsoft.com/office/powerpoint/2010/main" val="14801219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Sisältödia 1">
    <p:bg>
      <p:bgPr>
        <a:solidFill>
          <a:srgbClr val="A2E4B8">
            <a:alpha val="9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917FE-05B0-A24A-4800-4DA5F1FAC167}"/>
              </a:ext>
            </a:extLst>
          </p:cNvPr>
          <p:cNvSpPr>
            <a:spLocks noGrp="1"/>
          </p:cNvSpPr>
          <p:nvPr>
            <p:ph type="title"/>
          </p:nvPr>
        </p:nvSpPr>
        <p:spPr>
          <a:xfrm>
            <a:off x="838200" y="681037"/>
            <a:ext cx="9379591" cy="1009651"/>
          </a:xfrm>
        </p:spPr>
        <p:txBody>
          <a:bodyPr>
            <a:noAutofit/>
          </a:bodyPr>
          <a:lstStyle>
            <a:lvl1pPr>
              <a:lnSpc>
                <a:spcPct val="100000"/>
              </a:lnSpc>
              <a:defRPr b="1" i="0">
                <a:solidFill>
                  <a:srgbClr val="152B96"/>
                </a:solidFill>
                <a:latin typeface="Poppins" pitchFamily="2" charset="77"/>
                <a:cs typeface="Poppins" pitchFamily="2" charset="77"/>
              </a:defRPr>
            </a:lvl1pPr>
          </a:lstStyle>
          <a:p>
            <a:endParaRPr lang="fi-FI"/>
          </a:p>
        </p:txBody>
      </p:sp>
      <p:pic>
        <p:nvPicPr>
          <p:cNvPr id="5" name="Kuva 4">
            <a:extLst>
              <a:ext uri="{FF2B5EF4-FFF2-40B4-BE49-F238E27FC236}">
                <a16:creationId xmlns:a16="http://schemas.microsoft.com/office/drawing/2014/main" id="{C9079990-BCE1-42C9-84D2-73D76052F04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sp>
        <p:nvSpPr>
          <p:cNvPr id="14" name="Päivämäärän paikkamerkki 13">
            <a:extLst>
              <a:ext uri="{FF2B5EF4-FFF2-40B4-BE49-F238E27FC236}">
                <a16:creationId xmlns:a16="http://schemas.microsoft.com/office/drawing/2014/main" id="{B6667C1A-D0F4-9A65-0A50-36A2B2B880E7}"/>
              </a:ext>
            </a:extLst>
          </p:cNvPr>
          <p:cNvSpPr>
            <a:spLocks noGrp="1"/>
          </p:cNvSpPr>
          <p:nvPr>
            <p:ph type="dt" sz="half" idx="10"/>
          </p:nvPr>
        </p:nvSpPr>
        <p:spPr/>
        <p:txBody>
          <a:bodyPr/>
          <a:lstStyle/>
          <a:p>
            <a:endParaRPr lang="fi-FI"/>
          </a:p>
        </p:txBody>
      </p:sp>
      <p:sp>
        <p:nvSpPr>
          <p:cNvPr id="15" name="Alatunnisteen paikkamerkki 14">
            <a:extLst>
              <a:ext uri="{FF2B5EF4-FFF2-40B4-BE49-F238E27FC236}">
                <a16:creationId xmlns:a16="http://schemas.microsoft.com/office/drawing/2014/main" id="{0E4A4AA1-6045-E23C-474C-D4E585150B50}"/>
              </a:ext>
            </a:extLst>
          </p:cNvPr>
          <p:cNvSpPr>
            <a:spLocks noGrp="1"/>
          </p:cNvSpPr>
          <p:nvPr>
            <p:ph type="ftr" sz="quarter" idx="11"/>
          </p:nvPr>
        </p:nvSpPr>
        <p:spPr/>
        <p:txBody>
          <a:bodyPr/>
          <a:lstStyle/>
          <a:p>
            <a:r>
              <a:rPr lang="fi-FI"/>
              <a:t>7</a:t>
            </a:r>
          </a:p>
        </p:txBody>
      </p:sp>
      <p:sp>
        <p:nvSpPr>
          <p:cNvPr id="22" name="Sisällön paikkamerkki 10">
            <a:extLst>
              <a:ext uri="{FF2B5EF4-FFF2-40B4-BE49-F238E27FC236}">
                <a16:creationId xmlns:a16="http://schemas.microsoft.com/office/drawing/2014/main" id="{CF0107BC-83FC-3A5B-AFB2-7334731A7768}"/>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pic>
        <p:nvPicPr>
          <p:cNvPr id="6" name="Graphic 18">
            <a:extLst>
              <a:ext uri="{FF2B5EF4-FFF2-40B4-BE49-F238E27FC236}">
                <a16:creationId xmlns:a16="http://schemas.microsoft.com/office/drawing/2014/main" id="{FB75D9B8-FEF4-E40F-7A89-73994534101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31297577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isältödia 2">
    <p:bg>
      <p:bgPr>
        <a:solidFill>
          <a:srgbClr val="D9D9D6">
            <a:alpha val="90000"/>
          </a:srgbClr>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C9079990-BCE1-42C9-84D2-73D76052F04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sp>
        <p:nvSpPr>
          <p:cNvPr id="4" name="Title 1">
            <a:extLst>
              <a:ext uri="{FF2B5EF4-FFF2-40B4-BE49-F238E27FC236}">
                <a16:creationId xmlns:a16="http://schemas.microsoft.com/office/drawing/2014/main" id="{C13FD8DB-5763-C38F-A7A6-29C4989EB7A2}"/>
              </a:ext>
            </a:extLst>
          </p:cNvPr>
          <p:cNvSpPr>
            <a:spLocks noGrp="1"/>
          </p:cNvSpPr>
          <p:nvPr>
            <p:ph type="title"/>
          </p:nvPr>
        </p:nvSpPr>
        <p:spPr>
          <a:xfrm>
            <a:off x="838200" y="681037"/>
            <a:ext cx="9379591" cy="1009651"/>
          </a:xfrm>
        </p:spPr>
        <p:txBody>
          <a:bodyPr>
            <a:noAutofit/>
          </a:bodyPr>
          <a:lstStyle>
            <a:lvl1pPr>
              <a:lnSpc>
                <a:spcPct val="100000"/>
              </a:lnSpc>
              <a:defRPr b="1" i="0">
                <a:solidFill>
                  <a:srgbClr val="152B96"/>
                </a:solidFill>
                <a:latin typeface="Poppins" pitchFamily="2" charset="77"/>
                <a:cs typeface="Poppins" pitchFamily="2" charset="77"/>
              </a:defRPr>
            </a:lvl1pPr>
          </a:lstStyle>
          <a:p>
            <a:endParaRPr lang="fi-FI"/>
          </a:p>
        </p:txBody>
      </p:sp>
      <p:sp>
        <p:nvSpPr>
          <p:cNvPr id="7" name="Päivämäärän paikkamerkki 6">
            <a:extLst>
              <a:ext uri="{FF2B5EF4-FFF2-40B4-BE49-F238E27FC236}">
                <a16:creationId xmlns:a16="http://schemas.microsoft.com/office/drawing/2014/main" id="{6ACB3C45-FD48-3DB8-9117-B733E0ADDC8A}"/>
              </a:ext>
            </a:extLst>
          </p:cNvPr>
          <p:cNvSpPr>
            <a:spLocks noGrp="1"/>
          </p:cNvSpPr>
          <p:nvPr>
            <p:ph type="dt" sz="half" idx="10"/>
          </p:nvPr>
        </p:nvSpPr>
        <p:spPr/>
        <p:txBody>
          <a:bodyPr/>
          <a:lstStyle/>
          <a:p>
            <a:endParaRPr lang="fi-FI"/>
          </a:p>
        </p:txBody>
      </p:sp>
      <p:sp>
        <p:nvSpPr>
          <p:cNvPr id="8" name="Alatunnisteen paikkamerkki 7">
            <a:extLst>
              <a:ext uri="{FF2B5EF4-FFF2-40B4-BE49-F238E27FC236}">
                <a16:creationId xmlns:a16="http://schemas.microsoft.com/office/drawing/2014/main" id="{D726DCFE-D613-9160-8107-214F12DC810E}"/>
              </a:ext>
            </a:extLst>
          </p:cNvPr>
          <p:cNvSpPr>
            <a:spLocks noGrp="1"/>
          </p:cNvSpPr>
          <p:nvPr>
            <p:ph type="ftr" sz="quarter" idx="11"/>
          </p:nvPr>
        </p:nvSpPr>
        <p:spPr/>
        <p:txBody>
          <a:bodyPr/>
          <a:lstStyle/>
          <a:p>
            <a:r>
              <a:rPr lang="fi-FI"/>
              <a:t>7</a:t>
            </a:r>
          </a:p>
        </p:txBody>
      </p:sp>
      <p:sp>
        <p:nvSpPr>
          <p:cNvPr id="2" name="Sisällön paikkamerkki 10">
            <a:extLst>
              <a:ext uri="{FF2B5EF4-FFF2-40B4-BE49-F238E27FC236}">
                <a16:creationId xmlns:a16="http://schemas.microsoft.com/office/drawing/2014/main" id="{EAB30B0E-A484-C62E-8358-FD5844710314}"/>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pic>
        <p:nvPicPr>
          <p:cNvPr id="6" name="Graphic 18">
            <a:extLst>
              <a:ext uri="{FF2B5EF4-FFF2-40B4-BE49-F238E27FC236}">
                <a16:creationId xmlns:a16="http://schemas.microsoft.com/office/drawing/2014/main" id="{747AE292-9E64-5170-0F5C-9957D21A5D9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5648279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isältödia 3">
    <p:bg>
      <p:bgPr>
        <a:solidFill>
          <a:srgbClr val="B8CDFF">
            <a:alpha val="90000"/>
          </a:srgbClr>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C84E63B-1195-AAB3-C97D-783A4B14CB5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96724">
            <a:off x="-255369" y="5137783"/>
            <a:ext cx="2857500" cy="2857500"/>
          </a:xfrm>
          <a:prstGeom prst="rect">
            <a:avLst/>
          </a:prstGeom>
        </p:spPr>
      </p:pic>
      <p:sp>
        <p:nvSpPr>
          <p:cNvPr id="7" name="Title 1">
            <a:extLst>
              <a:ext uri="{FF2B5EF4-FFF2-40B4-BE49-F238E27FC236}">
                <a16:creationId xmlns:a16="http://schemas.microsoft.com/office/drawing/2014/main" id="{8A1A3FA8-DD8C-A92A-A6FF-CC4A08C77822}"/>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152B96"/>
                </a:solidFill>
                <a:latin typeface="Poppins" pitchFamily="2" charset="77"/>
                <a:cs typeface="Poppins" pitchFamily="2" charset="77"/>
              </a:defRPr>
            </a:lvl1pPr>
          </a:lstStyle>
          <a:p>
            <a:endParaRPr lang="fi-FI"/>
          </a:p>
        </p:txBody>
      </p:sp>
      <p:sp>
        <p:nvSpPr>
          <p:cNvPr id="8" name="Päivämäärän paikkamerkki 7">
            <a:extLst>
              <a:ext uri="{FF2B5EF4-FFF2-40B4-BE49-F238E27FC236}">
                <a16:creationId xmlns:a16="http://schemas.microsoft.com/office/drawing/2014/main" id="{7EA9B92F-E54F-36B2-BA86-B096A556773D}"/>
              </a:ext>
            </a:extLst>
          </p:cNvPr>
          <p:cNvSpPr>
            <a:spLocks noGrp="1"/>
          </p:cNvSpPr>
          <p:nvPr>
            <p:ph type="dt" sz="half" idx="10"/>
          </p:nvPr>
        </p:nvSpPr>
        <p:spPr/>
        <p:txBody>
          <a:bodyPr/>
          <a:lstStyle/>
          <a:p>
            <a:endParaRPr lang="fi-FI"/>
          </a:p>
        </p:txBody>
      </p:sp>
      <p:sp>
        <p:nvSpPr>
          <p:cNvPr id="9" name="Alatunnisteen paikkamerkki 8">
            <a:extLst>
              <a:ext uri="{FF2B5EF4-FFF2-40B4-BE49-F238E27FC236}">
                <a16:creationId xmlns:a16="http://schemas.microsoft.com/office/drawing/2014/main" id="{AC309CCB-62A8-F645-AC1C-1F1044D2E7AB}"/>
              </a:ext>
            </a:extLst>
          </p:cNvPr>
          <p:cNvSpPr>
            <a:spLocks noGrp="1"/>
          </p:cNvSpPr>
          <p:nvPr>
            <p:ph type="ftr" sz="quarter" idx="11"/>
          </p:nvPr>
        </p:nvSpPr>
        <p:spPr/>
        <p:txBody>
          <a:bodyPr/>
          <a:lstStyle/>
          <a:p>
            <a:r>
              <a:rPr lang="fi-FI"/>
              <a:t>7</a:t>
            </a:r>
          </a:p>
        </p:txBody>
      </p:sp>
      <p:sp>
        <p:nvSpPr>
          <p:cNvPr id="2" name="Sisällön paikkamerkki 10">
            <a:extLst>
              <a:ext uri="{FF2B5EF4-FFF2-40B4-BE49-F238E27FC236}">
                <a16:creationId xmlns:a16="http://schemas.microsoft.com/office/drawing/2014/main" id="{6DE704F4-8E83-CDEE-BED5-04BEC37B824E}"/>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pic>
        <p:nvPicPr>
          <p:cNvPr id="5" name="Graphic 18">
            <a:extLst>
              <a:ext uri="{FF2B5EF4-FFF2-40B4-BE49-F238E27FC236}">
                <a16:creationId xmlns:a16="http://schemas.microsoft.com/office/drawing/2014/main" id="{FC0232F2-1E20-63B6-726A-18AA93E66BF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3715558817"/>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isältödia 4">
    <p:bg>
      <p:bgPr>
        <a:solidFill>
          <a:schemeClr val="bg1"/>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C84E63B-1195-AAB3-C97D-783A4B14CB5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96724">
            <a:off x="-255369" y="5137783"/>
            <a:ext cx="2857500" cy="2857500"/>
          </a:xfrm>
          <a:prstGeom prst="rect">
            <a:avLst/>
          </a:prstGeom>
        </p:spPr>
      </p:pic>
      <p:sp>
        <p:nvSpPr>
          <p:cNvPr id="5" name="Title 1">
            <a:extLst>
              <a:ext uri="{FF2B5EF4-FFF2-40B4-BE49-F238E27FC236}">
                <a16:creationId xmlns:a16="http://schemas.microsoft.com/office/drawing/2014/main" id="{79D63C6B-DF9D-FE42-E0C4-60331949A846}"/>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152B96"/>
                </a:solidFill>
                <a:latin typeface="Poppins" pitchFamily="2" charset="77"/>
                <a:cs typeface="Poppins" pitchFamily="2" charset="77"/>
              </a:defRPr>
            </a:lvl1pPr>
          </a:lstStyle>
          <a:p>
            <a:endParaRPr lang="fi-FI"/>
          </a:p>
        </p:txBody>
      </p:sp>
      <p:sp>
        <p:nvSpPr>
          <p:cNvPr id="7" name="Päivämäärän paikkamerkki 6">
            <a:extLst>
              <a:ext uri="{FF2B5EF4-FFF2-40B4-BE49-F238E27FC236}">
                <a16:creationId xmlns:a16="http://schemas.microsoft.com/office/drawing/2014/main" id="{4DC844F6-044F-E83C-16A4-275057CB9EBB}"/>
              </a:ext>
            </a:extLst>
          </p:cNvPr>
          <p:cNvSpPr>
            <a:spLocks noGrp="1"/>
          </p:cNvSpPr>
          <p:nvPr>
            <p:ph type="dt" sz="half" idx="10"/>
          </p:nvPr>
        </p:nvSpPr>
        <p:spPr/>
        <p:txBody>
          <a:bodyPr/>
          <a:lstStyle/>
          <a:p>
            <a:endParaRPr lang="fi-FI"/>
          </a:p>
        </p:txBody>
      </p:sp>
      <p:sp>
        <p:nvSpPr>
          <p:cNvPr id="8" name="Alatunnisteen paikkamerkki 7">
            <a:extLst>
              <a:ext uri="{FF2B5EF4-FFF2-40B4-BE49-F238E27FC236}">
                <a16:creationId xmlns:a16="http://schemas.microsoft.com/office/drawing/2014/main" id="{A30528E9-3A22-D5E3-359D-354FE8217869}"/>
              </a:ext>
            </a:extLst>
          </p:cNvPr>
          <p:cNvSpPr>
            <a:spLocks noGrp="1"/>
          </p:cNvSpPr>
          <p:nvPr>
            <p:ph type="ftr" sz="quarter" idx="11"/>
          </p:nvPr>
        </p:nvSpPr>
        <p:spPr/>
        <p:txBody>
          <a:bodyPr/>
          <a:lstStyle/>
          <a:p>
            <a:r>
              <a:rPr lang="fi-FI"/>
              <a:t>7</a:t>
            </a:r>
          </a:p>
        </p:txBody>
      </p:sp>
      <p:sp>
        <p:nvSpPr>
          <p:cNvPr id="2" name="Sisällön paikkamerkki 10">
            <a:extLst>
              <a:ext uri="{FF2B5EF4-FFF2-40B4-BE49-F238E27FC236}">
                <a16:creationId xmlns:a16="http://schemas.microsoft.com/office/drawing/2014/main" id="{DD98AC7E-5987-E68B-0756-17156B94E04C}"/>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pic>
        <p:nvPicPr>
          <p:cNvPr id="6" name="Graphic 18">
            <a:extLst>
              <a:ext uri="{FF2B5EF4-FFF2-40B4-BE49-F238E27FC236}">
                <a16:creationId xmlns:a16="http://schemas.microsoft.com/office/drawing/2014/main" id="{F1512F32-29BE-971E-5DE8-0AD84D30B49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6051156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1_Slogan FI">
    <p:bg>
      <p:bgPr>
        <a:solidFill>
          <a:srgbClr val="152A96"/>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20818181-6127-EC75-7C24-CDE7BD82028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45832">
            <a:off x="8412543" y="-1165516"/>
            <a:ext cx="4256989" cy="4256989"/>
          </a:xfrm>
          <a:prstGeom prst="rect">
            <a:avLst/>
          </a:prstGeom>
        </p:spPr>
      </p:pic>
      <p:pic>
        <p:nvPicPr>
          <p:cNvPr id="5" name="Kuva 4">
            <a:extLst>
              <a:ext uri="{FF2B5EF4-FFF2-40B4-BE49-F238E27FC236}">
                <a16:creationId xmlns:a16="http://schemas.microsoft.com/office/drawing/2014/main" id="{304B88FC-0C3E-5186-A089-04907021C04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208032" y="1887482"/>
            <a:ext cx="7775936" cy="3083037"/>
          </a:xfrm>
          <a:prstGeom prst="rect">
            <a:avLst/>
          </a:prstGeom>
        </p:spPr>
      </p:pic>
      <p:pic>
        <p:nvPicPr>
          <p:cNvPr id="2" name="Kuva 1">
            <a:extLst>
              <a:ext uri="{FF2B5EF4-FFF2-40B4-BE49-F238E27FC236}">
                <a16:creationId xmlns:a16="http://schemas.microsoft.com/office/drawing/2014/main" id="{C83AA99B-C4B2-8FA6-66EA-555A6759CC1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345832">
            <a:off x="8412543" y="-1165516"/>
            <a:ext cx="4256989" cy="4256989"/>
          </a:xfrm>
          <a:prstGeom prst="rect">
            <a:avLst/>
          </a:prstGeom>
        </p:spPr>
      </p:pic>
      <p:pic>
        <p:nvPicPr>
          <p:cNvPr id="4" name="Kuva 3">
            <a:extLst>
              <a:ext uri="{FF2B5EF4-FFF2-40B4-BE49-F238E27FC236}">
                <a16:creationId xmlns:a16="http://schemas.microsoft.com/office/drawing/2014/main" id="{B8E42041-4E70-590A-1D29-A54E6CCD9A1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2208032" y="1887482"/>
            <a:ext cx="7775936" cy="3083037"/>
          </a:xfrm>
          <a:prstGeom prst="rect">
            <a:avLst/>
          </a:prstGeom>
        </p:spPr>
      </p:pic>
    </p:spTree>
    <p:extLst>
      <p:ext uri="{BB962C8B-B14F-4D97-AF65-F5344CB8AC3E}">
        <p14:creationId xmlns:p14="http://schemas.microsoft.com/office/powerpoint/2010/main" val="2129292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1_Slogan SV">
    <p:bg>
      <p:bgPr>
        <a:solidFill>
          <a:srgbClr val="152A96"/>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321779A4-A0E6-5C08-E555-AFC98E19DD1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292176" y="1920843"/>
            <a:ext cx="7607649" cy="3016314"/>
          </a:xfrm>
          <a:prstGeom prst="rect">
            <a:avLst/>
          </a:prstGeom>
        </p:spPr>
      </p:pic>
      <p:pic>
        <p:nvPicPr>
          <p:cNvPr id="6" name="Kuva 5">
            <a:extLst>
              <a:ext uri="{FF2B5EF4-FFF2-40B4-BE49-F238E27FC236}">
                <a16:creationId xmlns:a16="http://schemas.microsoft.com/office/drawing/2014/main" id="{EC73F7FF-6027-D64A-4465-1483DD23BE5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345832">
            <a:off x="8412543" y="-1165516"/>
            <a:ext cx="4256989" cy="4256989"/>
          </a:xfrm>
          <a:prstGeom prst="rect">
            <a:avLst/>
          </a:prstGeom>
        </p:spPr>
      </p:pic>
      <p:pic>
        <p:nvPicPr>
          <p:cNvPr id="2" name="Kuva 1">
            <a:extLst>
              <a:ext uri="{FF2B5EF4-FFF2-40B4-BE49-F238E27FC236}">
                <a16:creationId xmlns:a16="http://schemas.microsoft.com/office/drawing/2014/main" id="{A9B81E06-DB9C-E5B7-B3DC-4454D2F10D0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292176" y="1920843"/>
            <a:ext cx="7607649" cy="3016314"/>
          </a:xfrm>
          <a:prstGeom prst="rect">
            <a:avLst/>
          </a:prstGeom>
        </p:spPr>
      </p:pic>
      <p:pic>
        <p:nvPicPr>
          <p:cNvPr id="3" name="Kuva 2">
            <a:extLst>
              <a:ext uri="{FF2B5EF4-FFF2-40B4-BE49-F238E27FC236}">
                <a16:creationId xmlns:a16="http://schemas.microsoft.com/office/drawing/2014/main" id="{6C334711-2B78-F7EB-619D-6C74BA0A56C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345832">
            <a:off x="8412543" y="-1165516"/>
            <a:ext cx="4256989" cy="4256989"/>
          </a:xfrm>
          <a:prstGeom prst="rect">
            <a:avLst/>
          </a:prstGeom>
        </p:spPr>
      </p:pic>
    </p:spTree>
    <p:extLst>
      <p:ext uri="{BB962C8B-B14F-4D97-AF65-F5344CB8AC3E}">
        <p14:creationId xmlns:p14="http://schemas.microsoft.com/office/powerpoint/2010/main" val="32726400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1_Slogan EN">
    <p:bg>
      <p:bgPr>
        <a:solidFill>
          <a:srgbClr val="152A96"/>
        </a:solidFill>
        <a:effectLst/>
      </p:bgPr>
    </p:bg>
    <p:spTree>
      <p:nvGrpSpPr>
        <p:cNvPr id="1" name=""/>
        <p:cNvGrpSpPr/>
        <p:nvPr/>
      </p:nvGrpSpPr>
      <p:grpSpPr>
        <a:xfrm>
          <a:off x="0" y="0"/>
          <a:ext cx="0" cy="0"/>
          <a:chOff x="0" y="0"/>
          <a:chExt cx="0" cy="0"/>
        </a:xfrm>
      </p:grpSpPr>
      <p:pic>
        <p:nvPicPr>
          <p:cNvPr id="16" name="Kuva 15">
            <a:extLst>
              <a:ext uri="{FF2B5EF4-FFF2-40B4-BE49-F238E27FC236}">
                <a16:creationId xmlns:a16="http://schemas.microsoft.com/office/drawing/2014/main" id="{ADA7F5C7-CC2E-04D0-1DDD-C979ADCF7E5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208033" y="1887482"/>
            <a:ext cx="7775935" cy="3083037"/>
          </a:xfrm>
          <a:prstGeom prst="rect">
            <a:avLst/>
          </a:prstGeom>
        </p:spPr>
      </p:pic>
      <p:pic>
        <p:nvPicPr>
          <p:cNvPr id="19" name="Kuva 18">
            <a:extLst>
              <a:ext uri="{FF2B5EF4-FFF2-40B4-BE49-F238E27FC236}">
                <a16:creationId xmlns:a16="http://schemas.microsoft.com/office/drawing/2014/main" id="{BFC0D921-E5FA-C887-8972-D9CD584AA3E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345832">
            <a:off x="8412543" y="-1165516"/>
            <a:ext cx="4256989" cy="4256989"/>
          </a:xfrm>
          <a:prstGeom prst="rect">
            <a:avLst/>
          </a:prstGeom>
        </p:spPr>
      </p:pic>
      <p:pic>
        <p:nvPicPr>
          <p:cNvPr id="2" name="Kuva 1">
            <a:extLst>
              <a:ext uri="{FF2B5EF4-FFF2-40B4-BE49-F238E27FC236}">
                <a16:creationId xmlns:a16="http://schemas.microsoft.com/office/drawing/2014/main" id="{9DCF0609-0DB1-A0AE-B10D-7774FB1FEC8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208033" y="1887482"/>
            <a:ext cx="7775935" cy="3083037"/>
          </a:xfrm>
          <a:prstGeom prst="rect">
            <a:avLst/>
          </a:prstGeom>
        </p:spPr>
      </p:pic>
      <p:pic>
        <p:nvPicPr>
          <p:cNvPr id="3" name="Kuva 2">
            <a:extLst>
              <a:ext uri="{FF2B5EF4-FFF2-40B4-BE49-F238E27FC236}">
                <a16:creationId xmlns:a16="http://schemas.microsoft.com/office/drawing/2014/main" id="{27E1D4CC-8480-054B-AB25-D8BC9F96BA9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345832">
            <a:off x="8412543" y="-1165516"/>
            <a:ext cx="4256989" cy="4256989"/>
          </a:xfrm>
          <a:prstGeom prst="rect">
            <a:avLst/>
          </a:prstGeom>
        </p:spPr>
      </p:pic>
    </p:spTree>
    <p:extLst>
      <p:ext uri="{BB962C8B-B14F-4D97-AF65-F5344CB8AC3E}">
        <p14:creationId xmlns:p14="http://schemas.microsoft.com/office/powerpoint/2010/main" val="6016733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uvapaikka vasen, vihreä">
    <p:bg>
      <p:bgPr>
        <a:solidFill>
          <a:schemeClr val="accent2">
            <a:alpha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1B62FF4-E085-F3B2-D6DD-38106E8225E9}"/>
              </a:ext>
            </a:extLst>
          </p:cNvPr>
          <p:cNvSpPr/>
          <p:nvPr/>
        </p:nvSpPr>
        <p:spPr>
          <a:xfrm>
            <a:off x="0" y="785446"/>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753B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Picture Placeholder 12">
            <a:extLst>
              <a:ext uri="{FF2B5EF4-FFF2-40B4-BE49-F238E27FC236}">
                <a16:creationId xmlns:a16="http://schemas.microsoft.com/office/drawing/2014/main" id="{73B5EA6A-184E-E08E-B82F-B559B429F3A5}"/>
              </a:ext>
            </a:extLst>
          </p:cNvPr>
          <p:cNvSpPr>
            <a:spLocks noGrp="1"/>
          </p:cNvSpPr>
          <p:nvPr>
            <p:ph type="pic" sz="quarter" idx="10"/>
          </p:nvPr>
        </p:nvSpPr>
        <p:spPr>
          <a:xfrm>
            <a:off x="1" y="855679"/>
            <a:ext cx="6682154" cy="602576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2154" h="6025765">
                <a:moveTo>
                  <a:pt x="11723" y="2309794"/>
                </a:moveTo>
                <a:lnTo>
                  <a:pt x="3060089" y="347"/>
                </a:lnTo>
                <a:cubicBezTo>
                  <a:pt x="3059967" y="-30996"/>
                  <a:pt x="6658829" y="2071261"/>
                  <a:pt x="6682154" y="2051642"/>
                </a:cubicBezTo>
                <a:lnTo>
                  <a:pt x="5650890" y="6025765"/>
                </a:lnTo>
                <a:lnTo>
                  <a:pt x="0" y="6002319"/>
                </a:lnTo>
                <a:cubicBezTo>
                  <a:pt x="3908" y="4771477"/>
                  <a:pt x="7815" y="3540636"/>
                  <a:pt x="11723" y="2309794"/>
                </a:cubicBezTo>
                <a:close/>
              </a:path>
            </a:pathLst>
          </a:custGeom>
        </p:spPr>
        <p:txBody>
          <a:bodyPr/>
          <a:lstStyle/>
          <a:p>
            <a:r>
              <a:rPr lang="fi-FI"/>
              <a:t>Lisää kuva napsauttamalla kuvaketta</a:t>
            </a:r>
            <a:endParaRPr lang="en-FI"/>
          </a:p>
        </p:txBody>
      </p:sp>
      <p:sp>
        <p:nvSpPr>
          <p:cNvPr id="16" name="Content Placeholder 15">
            <a:extLst>
              <a:ext uri="{FF2B5EF4-FFF2-40B4-BE49-F238E27FC236}">
                <a16:creationId xmlns:a16="http://schemas.microsoft.com/office/drawing/2014/main" id="{FAF5AEFE-BB8E-18C8-D677-DB68AB5C7F4A}"/>
              </a:ext>
            </a:extLst>
          </p:cNvPr>
          <p:cNvSpPr>
            <a:spLocks noGrp="1"/>
          </p:cNvSpPr>
          <p:nvPr>
            <p:ph sz="quarter" idx="11"/>
          </p:nvPr>
        </p:nvSpPr>
        <p:spPr>
          <a:xfrm>
            <a:off x="7092950" y="1488830"/>
            <a:ext cx="4430713" cy="446649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7" name="TextBox 16">
            <a:extLst>
              <a:ext uri="{FF2B5EF4-FFF2-40B4-BE49-F238E27FC236}">
                <a16:creationId xmlns:a16="http://schemas.microsoft.com/office/drawing/2014/main" id="{ABD1B29E-172C-00BD-A371-E74C113D6DFC}"/>
              </a:ext>
            </a:extLst>
          </p:cNvPr>
          <p:cNvSpPr txBox="1"/>
          <p:nvPr/>
        </p:nvSpPr>
        <p:spPr>
          <a:xfrm>
            <a:off x="8047891" y="6366098"/>
            <a:ext cx="5328139" cy="276999"/>
          </a:xfrm>
          <a:prstGeom prst="rect">
            <a:avLst/>
          </a:prstGeom>
          <a:noFill/>
        </p:spPr>
        <p:txBody>
          <a:bodyPr wrap="square" rtlCol="0">
            <a:spAutoFit/>
          </a:bodyPr>
          <a:lstStyle/>
          <a:p>
            <a:r>
              <a:rPr lang="en-FI" sz="1200" spc="300"/>
              <a:t>KAUPUNKISTRATEGIA 2026–2029</a:t>
            </a:r>
          </a:p>
        </p:txBody>
      </p:sp>
    </p:spTree>
    <p:extLst>
      <p:ext uri="{BB962C8B-B14F-4D97-AF65-F5344CB8AC3E}">
        <p14:creationId xmlns:p14="http://schemas.microsoft.com/office/powerpoint/2010/main" val="2473781354"/>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1_Sisältödia 1">
    <p:bg>
      <p:bgPr>
        <a:solidFill>
          <a:srgbClr val="A2E4B8">
            <a:alpha val="9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917FE-05B0-A24A-4800-4DA5F1FAC167}"/>
              </a:ext>
            </a:extLst>
          </p:cNvPr>
          <p:cNvSpPr>
            <a:spLocks noGrp="1"/>
          </p:cNvSpPr>
          <p:nvPr>
            <p:ph type="title"/>
          </p:nvPr>
        </p:nvSpPr>
        <p:spPr>
          <a:xfrm>
            <a:off x="838200" y="681037"/>
            <a:ext cx="9379591" cy="1009651"/>
          </a:xfrm>
        </p:spPr>
        <p:txBody>
          <a:bodyPr>
            <a:noAutofit/>
          </a:bodyPr>
          <a:lstStyle>
            <a:lvl1pPr>
              <a:lnSpc>
                <a:spcPct val="100000"/>
              </a:lnSpc>
              <a:defRPr b="1" i="0">
                <a:solidFill>
                  <a:srgbClr val="152B96"/>
                </a:solidFill>
                <a:latin typeface="Poppins" pitchFamily="2" charset="77"/>
                <a:cs typeface="Poppins" pitchFamily="2" charset="77"/>
              </a:defRPr>
            </a:lvl1pPr>
          </a:lstStyle>
          <a:p>
            <a:endParaRPr lang="fi-FI"/>
          </a:p>
        </p:txBody>
      </p:sp>
      <p:pic>
        <p:nvPicPr>
          <p:cNvPr id="5" name="Kuva 4">
            <a:extLst>
              <a:ext uri="{FF2B5EF4-FFF2-40B4-BE49-F238E27FC236}">
                <a16:creationId xmlns:a16="http://schemas.microsoft.com/office/drawing/2014/main" id="{C9079990-BCE1-42C9-84D2-73D76052F04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sp>
        <p:nvSpPr>
          <p:cNvPr id="14" name="Päivämäärän paikkamerkki 13">
            <a:extLst>
              <a:ext uri="{FF2B5EF4-FFF2-40B4-BE49-F238E27FC236}">
                <a16:creationId xmlns:a16="http://schemas.microsoft.com/office/drawing/2014/main" id="{B6667C1A-D0F4-9A65-0A50-36A2B2B880E7}"/>
              </a:ext>
            </a:extLst>
          </p:cNvPr>
          <p:cNvSpPr>
            <a:spLocks noGrp="1"/>
          </p:cNvSpPr>
          <p:nvPr>
            <p:ph type="dt" sz="half" idx="10"/>
          </p:nvPr>
        </p:nvSpPr>
        <p:spPr/>
        <p:txBody>
          <a:bodyPr/>
          <a:lstStyle/>
          <a:p>
            <a:endParaRPr lang="fi-FI"/>
          </a:p>
        </p:txBody>
      </p:sp>
      <p:sp>
        <p:nvSpPr>
          <p:cNvPr id="15" name="Alatunnisteen paikkamerkki 14">
            <a:extLst>
              <a:ext uri="{FF2B5EF4-FFF2-40B4-BE49-F238E27FC236}">
                <a16:creationId xmlns:a16="http://schemas.microsoft.com/office/drawing/2014/main" id="{0E4A4AA1-6045-E23C-474C-D4E585150B50}"/>
              </a:ext>
            </a:extLst>
          </p:cNvPr>
          <p:cNvSpPr>
            <a:spLocks noGrp="1"/>
          </p:cNvSpPr>
          <p:nvPr>
            <p:ph type="ftr" sz="quarter" idx="11"/>
          </p:nvPr>
        </p:nvSpPr>
        <p:spPr/>
        <p:txBody>
          <a:bodyPr/>
          <a:lstStyle/>
          <a:p>
            <a:r>
              <a:rPr lang="fi-FI"/>
              <a:t>7</a:t>
            </a:r>
          </a:p>
        </p:txBody>
      </p:sp>
      <p:sp>
        <p:nvSpPr>
          <p:cNvPr id="22" name="Sisällön paikkamerkki 10">
            <a:extLst>
              <a:ext uri="{FF2B5EF4-FFF2-40B4-BE49-F238E27FC236}">
                <a16:creationId xmlns:a16="http://schemas.microsoft.com/office/drawing/2014/main" id="{CF0107BC-83FC-3A5B-AFB2-7334731A7768}"/>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pic>
        <p:nvPicPr>
          <p:cNvPr id="3" name="Kuva 2">
            <a:extLst>
              <a:ext uri="{FF2B5EF4-FFF2-40B4-BE49-F238E27FC236}">
                <a16:creationId xmlns:a16="http://schemas.microsoft.com/office/drawing/2014/main" id="{B815BA88-9CCF-D552-E297-79AF53E973A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pic>
        <p:nvPicPr>
          <p:cNvPr id="6" name="Graphic 18">
            <a:extLst>
              <a:ext uri="{FF2B5EF4-FFF2-40B4-BE49-F238E27FC236}">
                <a16:creationId xmlns:a16="http://schemas.microsoft.com/office/drawing/2014/main" id="{FB75D9B8-FEF4-E40F-7A89-73994534101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41233278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Sisältödia 2">
    <p:bg>
      <p:bgPr>
        <a:solidFill>
          <a:srgbClr val="D9D9D6">
            <a:alpha val="90000"/>
          </a:srgbClr>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C9079990-BCE1-42C9-84D2-73D76052F04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sp>
        <p:nvSpPr>
          <p:cNvPr id="4" name="Title 1">
            <a:extLst>
              <a:ext uri="{FF2B5EF4-FFF2-40B4-BE49-F238E27FC236}">
                <a16:creationId xmlns:a16="http://schemas.microsoft.com/office/drawing/2014/main" id="{C13FD8DB-5763-C38F-A7A6-29C4989EB7A2}"/>
              </a:ext>
            </a:extLst>
          </p:cNvPr>
          <p:cNvSpPr>
            <a:spLocks noGrp="1"/>
          </p:cNvSpPr>
          <p:nvPr>
            <p:ph type="title"/>
          </p:nvPr>
        </p:nvSpPr>
        <p:spPr>
          <a:xfrm>
            <a:off x="838200" y="681037"/>
            <a:ext cx="9379591" cy="1009651"/>
          </a:xfrm>
        </p:spPr>
        <p:txBody>
          <a:bodyPr>
            <a:noAutofit/>
          </a:bodyPr>
          <a:lstStyle>
            <a:lvl1pPr>
              <a:lnSpc>
                <a:spcPct val="100000"/>
              </a:lnSpc>
              <a:defRPr b="1" i="0">
                <a:solidFill>
                  <a:srgbClr val="152B96"/>
                </a:solidFill>
                <a:latin typeface="Poppins" pitchFamily="2" charset="77"/>
                <a:cs typeface="Poppins" pitchFamily="2" charset="77"/>
              </a:defRPr>
            </a:lvl1pPr>
          </a:lstStyle>
          <a:p>
            <a:endParaRPr lang="fi-FI"/>
          </a:p>
        </p:txBody>
      </p:sp>
      <p:sp>
        <p:nvSpPr>
          <p:cNvPr id="7" name="Päivämäärän paikkamerkki 6">
            <a:extLst>
              <a:ext uri="{FF2B5EF4-FFF2-40B4-BE49-F238E27FC236}">
                <a16:creationId xmlns:a16="http://schemas.microsoft.com/office/drawing/2014/main" id="{6ACB3C45-FD48-3DB8-9117-B733E0ADDC8A}"/>
              </a:ext>
            </a:extLst>
          </p:cNvPr>
          <p:cNvSpPr>
            <a:spLocks noGrp="1"/>
          </p:cNvSpPr>
          <p:nvPr>
            <p:ph type="dt" sz="half" idx="10"/>
          </p:nvPr>
        </p:nvSpPr>
        <p:spPr/>
        <p:txBody>
          <a:bodyPr/>
          <a:lstStyle/>
          <a:p>
            <a:endParaRPr lang="fi-FI"/>
          </a:p>
        </p:txBody>
      </p:sp>
      <p:sp>
        <p:nvSpPr>
          <p:cNvPr id="8" name="Alatunnisteen paikkamerkki 7">
            <a:extLst>
              <a:ext uri="{FF2B5EF4-FFF2-40B4-BE49-F238E27FC236}">
                <a16:creationId xmlns:a16="http://schemas.microsoft.com/office/drawing/2014/main" id="{D726DCFE-D613-9160-8107-214F12DC810E}"/>
              </a:ext>
            </a:extLst>
          </p:cNvPr>
          <p:cNvSpPr>
            <a:spLocks noGrp="1"/>
          </p:cNvSpPr>
          <p:nvPr>
            <p:ph type="ftr" sz="quarter" idx="11"/>
          </p:nvPr>
        </p:nvSpPr>
        <p:spPr/>
        <p:txBody>
          <a:bodyPr/>
          <a:lstStyle/>
          <a:p>
            <a:r>
              <a:rPr lang="fi-FI"/>
              <a:t>7</a:t>
            </a:r>
          </a:p>
        </p:txBody>
      </p:sp>
      <p:pic>
        <p:nvPicPr>
          <p:cNvPr id="3" name="Kuva 2">
            <a:extLst>
              <a:ext uri="{FF2B5EF4-FFF2-40B4-BE49-F238E27FC236}">
                <a16:creationId xmlns:a16="http://schemas.microsoft.com/office/drawing/2014/main" id="{2A384C17-A7CE-FAA1-6DAB-BE7FEA01E7C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275855">
            <a:off x="9635249" y="-843780"/>
            <a:ext cx="2857500" cy="2857500"/>
          </a:xfrm>
          <a:prstGeom prst="rect">
            <a:avLst/>
          </a:prstGeom>
        </p:spPr>
      </p:pic>
      <p:sp>
        <p:nvSpPr>
          <p:cNvPr id="2" name="Sisällön paikkamerkki 10">
            <a:extLst>
              <a:ext uri="{FF2B5EF4-FFF2-40B4-BE49-F238E27FC236}">
                <a16:creationId xmlns:a16="http://schemas.microsoft.com/office/drawing/2014/main" id="{EAB30B0E-A484-C62E-8358-FD5844710314}"/>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pic>
        <p:nvPicPr>
          <p:cNvPr id="6" name="Graphic 18">
            <a:extLst>
              <a:ext uri="{FF2B5EF4-FFF2-40B4-BE49-F238E27FC236}">
                <a16:creationId xmlns:a16="http://schemas.microsoft.com/office/drawing/2014/main" id="{747AE292-9E64-5170-0F5C-9957D21A5D9E}"/>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242852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Sisältödia 3">
    <p:bg>
      <p:bgPr>
        <a:solidFill>
          <a:srgbClr val="B8CDFF">
            <a:alpha val="90000"/>
          </a:srgbClr>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C84E63B-1195-AAB3-C97D-783A4B14CB5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96724">
            <a:off x="-255369" y="5137783"/>
            <a:ext cx="2857500" cy="2857500"/>
          </a:xfrm>
          <a:prstGeom prst="rect">
            <a:avLst/>
          </a:prstGeom>
        </p:spPr>
      </p:pic>
      <p:sp>
        <p:nvSpPr>
          <p:cNvPr id="7" name="Title 1">
            <a:extLst>
              <a:ext uri="{FF2B5EF4-FFF2-40B4-BE49-F238E27FC236}">
                <a16:creationId xmlns:a16="http://schemas.microsoft.com/office/drawing/2014/main" id="{8A1A3FA8-DD8C-A92A-A6FF-CC4A08C77822}"/>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152B96"/>
                </a:solidFill>
                <a:latin typeface="Poppins" pitchFamily="2" charset="77"/>
                <a:cs typeface="Poppins" pitchFamily="2" charset="77"/>
              </a:defRPr>
            </a:lvl1pPr>
          </a:lstStyle>
          <a:p>
            <a:endParaRPr lang="fi-FI"/>
          </a:p>
        </p:txBody>
      </p:sp>
      <p:sp>
        <p:nvSpPr>
          <p:cNvPr id="8" name="Päivämäärän paikkamerkki 7">
            <a:extLst>
              <a:ext uri="{FF2B5EF4-FFF2-40B4-BE49-F238E27FC236}">
                <a16:creationId xmlns:a16="http://schemas.microsoft.com/office/drawing/2014/main" id="{7EA9B92F-E54F-36B2-BA86-B096A556773D}"/>
              </a:ext>
            </a:extLst>
          </p:cNvPr>
          <p:cNvSpPr>
            <a:spLocks noGrp="1"/>
          </p:cNvSpPr>
          <p:nvPr>
            <p:ph type="dt" sz="half" idx="10"/>
          </p:nvPr>
        </p:nvSpPr>
        <p:spPr/>
        <p:txBody>
          <a:bodyPr/>
          <a:lstStyle/>
          <a:p>
            <a:endParaRPr lang="fi-FI"/>
          </a:p>
        </p:txBody>
      </p:sp>
      <p:sp>
        <p:nvSpPr>
          <p:cNvPr id="9" name="Alatunnisteen paikkamerkki 8">
            <a:extLst>
              <a:ext uri="{FF2B5EF4-FFF2-40B4-BE49-F238E27FC236}">
                <a16:creationId xmlns:a16="http://schemas.microsoft.com/office/drawing/2014/main" id="{AC309CCB-62A8-F645-AC1C-1F1044D2E7AB}"/>
              </a:ext>
            </a:extLst>
          </p:cNvPr>
          <p:cNvSpPr>
            <a:spLocks noGrp="1"/>
          </p:cNvSpPr>
          <p:nvPr>
            <p:ph type="ftr" sz="quarter" idx="11"/>
          </p:nvPr>
        </p:nvSpPr>
        <p:spPr/>
        <p:txBody>
          <a:bodyPr/>
          <a:lstStyle/>
          <a:p>
            <a:r>
              <a:rPr lang="fi-FI"/>
              <a:t>7</a:t>
            </a:r>
          </a:p>
        </p:txBody>
      </p:sp>
      <p:pic>
        <p:nvPicPr>
          <p:cNvPr id="3" name="Kuva 2">
            <a:extLst>
              <a:ext uri="{FF2B5EF4-FFF2-40B4-BE49-F238E27FC236}">
                <a16:creationId xmlns:a16="http://schemas.microsoft.com/office/drawing/2014/main" id="{A3F32260-DD80-A4E2-BFAD-57AC0C236AA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396724">
            <a:off x="-255369" y="5137783"/>
            <a:ext cx="2857500" cy="2857500"/>
          </a:xfrm>
          <a:prstGeom prst="rect">
            <a:avLst/>
          </a:prstGeom>
        </p:spPr>
      </p:pic>
      <p:sp>
        <p:nvSpPr>
          <p:cNvPr id="2" name="Sisällön paikkamerkki 10">
            <a:extLst>
              <a:ext uri="{FF2B5EF4-FFF2-40B4-BE49-F238E27FC236}">
                <a16:creationId xmlns:a16="http://schemas.microsoft.com/office/drawing/2014/main" id="{6DE704F4-8E83-CDEE-BED5-04BEC37B824E}"/>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pic>
        <p:nvPicPr>
          <p:cNvPr id="5" name="Graphic 18">
            <a:extLst>
              <a:ext uri="{FF2B5EF4-FFF2-40B4-BE49-F238E27FC236}">
                <a16:creationId xmlns:a16="http://schemas.microsoft.com/office/drawing/2014/main" id="{FC0232F2-1E20-63B6-726A-18AA93E66BFE}"/>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2198439010"/>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Sisältödia 3">
    <p:bg>
      <p:bgPr>
        <a:solidFill>
          <a:srgbClr val="B8CDFF">
            <a:alpha val="90000"/>
          </a:srgbClr>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C84E63B-1195-AAB3-C97D-783A4B14CB5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96724">
            <a:off x="-255369" y="5137783"/>
            <a:ext cx="2857500" cy="2857500"/>
          </a:xfrm>
          <a:prstGeom prst="rect">
            <a:avLst/>
          </a:prstGeom>
        </p:spPr>
      </p:pic>
      <p:sp>
        <p:nvSpPr>
          <p:cNvPr id="7" name="Title 1">
            <a:extLst>
              <a:ext uri="{FF2B5EF4-FFF2-40B4-BE49-F238E27FC236}">
                <a16:creationId xmlns:a16="http://schemas.microsoft.com/office/drawing/2014/main" id="{8A1A3FA8-DD8C-A92A-A6FF-CC4A08C77822}"/>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152B96"/>
                </a:solidFill>
                <a:latin typeface="Poppins" pitchFamily="2" charset="77"/>
                <a:cs typeface="Poppins" pitchFamily="2" charset="77"/>
              </a:defRPr>
            </a:lvl1pPr>
          </a:lstStyle>
          <a:p>
            <a:endParaRPr lang="fi-FI"/>
          </a:p>
        </p:txBody>
      </p:sp>
      <p:sp>
        <p:nvSpPr>
          <p:cNvPr id="8" name="Päivämäärän paikkamerkki 7">
            <a:extLst>
              <a:ext uri="{FF2B5EF4-FFF2-40B4-BE49-F238E27FC236}">
                <a16:creationId xmlns:a16="http://schemas.microsoft.com/office/drawing/2014/main" id="{7EA9B92F-E54F-36B2-BA86-B096A556773D}"/>
              </a:ext>
            </a:extLst>
          </p:cNvPr>
          <p:cNvSpPr>
            <a:spLocks noGrp="1"/>
          </p:cNvSpPr>
          <p:nvPr>
            <p:ph type="dt" sz="half" idx="10"/>
          </p:nvPr>
        </p:nvSpPr>
        <p:spPr/>
        <p:txBody>
          <a:bodyPr/>
          <a:lstStyle/>
          <a:p>
            <a:endParaRPr lang="fi-FI"/>
          </a:p>
        </p:txBody>
      </p:sp>
      <p:sp>
        <p:nvSpPr>
          <p:cNvPr id="9" name="Alatunnisteen paikkamerkki 8">
            <a:extLst>
              <a:ext uri="{FF2B5EF4-FFF2-40B4-BE49-F238E27FC236}">
                <a16:creationId xmlns:a16="http://schemas.microsoft.com/office/drawing/2014/main" id="{AC309CCB-62A8-F645-AC1C-1F1044D2E7AB}"/>
              </a:ext>
            </a:extLst>
          </p:cNvPr>
          <p:cNvSpPr>
            <a:spLocks noGrp="1"/>
          </p:cNvSpPr>
          <p:nvPr>
            <p:ph type="ftr" sz="quarter" idx="11"/>
          </p:nvPr>
        </p:nvSpPr>
        <p:spPr/>
        <p:txBody>
          <a:bodyPr/>
          <a:lstStyle/>
          <a:p>
            <a:r>
              <a:rPr lang="fi-FI"/>
              <a:t>7</a:t>
            </a:r>
          </a:p>
        </p:txBody>
      </p:sp>
      <p:pic>
        <p:nvPicPr>
          <p:cNvPr id="3" name="Kuva 2">
            <a:extLst>
              <a:ext uri="{FF2B5EF4-FFF2-40B4-BE49-F238E27FC236}">
                <a16:creationId xmlns:a16="http://schemas.microsoft.com/office/drawing/2014/main" id="{A3F32260-DD80-A4E2-BFAD-57AC0C236AA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396724">
            <a:off x="-255369" y="5137783"/>
            <a:ext cx="2857500" cy="2857500"/>
          </a:xfrm>
          <a:prstGeom prst="rect">
            <a:avLst/>
          </a:prstGeom>
        </p:spPr>
      </p:pic>
      <p:sp>
        <p:nvSpPr>
          <p:cNvPr id="2" name="Sisällön paikkamerkki 10">
            <a:extLst>
              <a:ext uri="{FF2B5EF4-FFF2-40B4-BE49-F238E27FC236}">
                <a16:creationId xmlns:a16="http://schemas.microsoft.com/office/drawing/2014/main" id="{6DE704F4-8E83-CDEE-BED5-04BEC37B824E}"/>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pic>
        <p:nvPicPr>
          <p:cNvPr id="5" name="Graphic 18">
            <a:extLst>
              <a:ext uri="{FF2B5EF4-FFF2-40B4-BE49-F238E27FC236}">
                <a16:creationId xmlns:a16="http://schemas.microsoft.com/office/drawing/2014/main" id="{FC0232F2-1E20-63B6-726A-18AA93E66BF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307709322"/>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Sisältödia 4">
    <p:bg>
      <p:bgPr>
        <a:solidFill>
          <a:schemeClr val="bg1"/>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C84E63B-1195-AAB3-C97D-783A4B14CB5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96724">
            <a:off x="-255369" y="5137783"/>
            <a:ext cx="2857500" cy="2857500"/>
          </a:xfrm>
          <a:prstGeom prst="rect">
            <a:avLst/>
          </a:prstGeom>
        </p:spPr>
      </p:pic>
      <p:sp>
        <p:nvSpPr>
          <p:cNvPr id="5" name="Title 1">
            <a:extLst>
              <a:ext uri="{FF2B5EF4-FFF2-40B4-BE49-F238E27FC236}">
                <a16:creationId xmlns:a16="http://schemas.microsoft.com/office/drawing/2014/main" id="{79D63C6B-DF9D-FE42-E0C4-60331949A846}"/>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152B96"/>
                </a:solidFill>
                <a:latin typeface="Poppins" pitchFamily="2" charset="77"/>
                <a:cs typeface="Poppins" pitchFamily="2" charset="77"/>
              </a:defRPr>
            </a:lvl1pPr>
          </a:lstStyle>
          <a:p>
            <a:endParaRPr lang="fi-FI"/>
          </a:p>
        </p:txBody>
      </p:sp>
      <p:sp>
        <p:nvSpPr>
          <p:cNvPr id="7" name="Päivämäärän paikkamerkki 6">
            <a:extLst>
              <a:ext uri="{FF2B5EF4-FFF2-40B4-BE49-F238E27FC236}">
                <a16:creationId xmlns:a16="http://schemas.microsoft.com/office/drawing/2014/main" id="{4DC844F6-044F-E83C-16A4-275057CB9EBB}"/>
              </a:ext>
            </a:extLst>
          </p:cNvPr>
          <p:cNvSpPr>
            <a:spLocks noGrp="1"/>
          </p:cNvSpPr>
          <p:nvPr>
            <p:ph type="dt" sz="half" idx="10"/>
          </p:nvPr>
        </p:nvSpPr>
        <p:spPr/>
        <p:txBody>
          <a:bodyPr/>
          <a:lstStyle/>
          <a:p>
            <a:endParaRPr lang="fi-FI"/>
          </a:p>
        </p:txBody>
      </p:sp>
      <p:sp>
        <p:nvSpPr>
          <p:cNvPr id="8" name="Alatunnisteen paikkamerkki 7">
            <a:extLst>
              <a:ext uri="{FF2B5EF4-FFF2-40B4-BE49-F238E27FC236}">
                <a16:creationId xmlns:a16="http://schemas.microsoft.com/office/drawing/2014/main" id="{A30528E9-3A22-D5E3-359D-354FE8217869}"/>
              </a:ext>
            </a:extLst>
          </p:cNvPr>
          <p:cNvSpPr>
            <a:spLocks noGrp="1"/>
          </p:cNvSpPr>
          <p:nvPr>
            <p:ph type="ftr" sz="quarter" idx="11"/>
          </p:nvPr>
        </p:nvSpPr>
        <p:spPr/>
        <p:txBody>
          <a:bodyPr/>
          <a:lstStyle/>
          <a:p>
            <a:r>
              <a:rPr lang="fi-FI"/>
              <a:t>7</a:t>
            </a:r>
          </a:p>
        </p:txBody>
      </p:sp>
      <p:pic>
        <p:nvPicPr>
          <p:cNvPr id="3" name="Kuva 2">
            <a:extLst>
              <a:ext uri="{FF2B5EF4-FFF2-40B4-BE49-F238E27FC236}">
                <a16:creationId xmlns:a16="http://schemas.microsoft.com/office/drawing/2014/main" id="{8CC1BFDA-EC18-E42C-4DC6-08AEC8066B4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396724">
            <a:off x="-255369" y="5137783"/>
            <a:ext cx="2857500" cy="2857500"/>
          </a:xfrm>
          <a:prstGeom prst="rect">
            <a:avLst/>
          </a:prstGeom>
        </p:spPr>
      </p:pic>
      <p:sp>
        <p:nvSpPr>
          <p:cNvPr id="2" name="Sisällön paikkamerkki 10">
            <a:extLst>
              <a:ext uri="{FF2B5EF4-FFF2-40B4-BE49-F238E27FC236}">
                <a16:creationId xmlns:a16="http://schemas.microsoft.com/office/drawing/2014/main" id="{DD98AC7E-5987-E68B-0756-17156B94E04C}"/>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pic>
        <p:nvPicPr>
          <p:cNvPr id="6" name="Graphic 18">
            <a:extLst>
              <a:ext uri="{FF2B5EF4-FFF2-40B4-BE49-F238E27FC236}">
                <a16:creationId xmlns:a16="http://schemas.microsoft.com/office/drawing/2014/main" id="{F1512F32-29BE-971E-5DE8-0AD84D30B49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30640729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Sisältödia 2">
    <p:bg>
      <p:bgPr>
        <a:solidFill>
          <a:srgbClr val="D9D9D6">
            <a:alpha val="90000"/>
          </a:srgbClr>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C9079990-BCE1-42C9-84D2-73D76052F04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sp>
        <p:nvSpPr>
          <p:cNvPr id="4" name="Title 1">
            <a:extLst>
              <a:ext uri="{FF2B5EF4-FFF2-40B4-BE49-F238E27FC236}">
                <a16:creationId xmlns:a16="http://schemas.microsoft.com/office/drawing/2014/main" id="{C13FD8DB-5763-C38F-A7A6-29C4989EB7A2}"/>
              </a:ext>
            </a:extLst>
          </p:cNvPr>
          <p:cNvSpPr>
            <a:spLocks noGrp="1"/>
          </p:cNvSpPr>
          <p:nvPr>
            <p:ph type="title"/>
          </p:nvPr>
        </p:nvSpPr>
        <p:spPr>
          <a:xfrm>
            <a:off x="838200" y="681037"/>
            <a:ext cx="9379591" cy="1009651"/>
          </a:xfrm>
        </p:spPr>
        <p:txBody>
          <a:bodyPr>
            <a:noAutofit/>
          </a:bodyPr>
          <a:lstStyle>
            <a:lvl1pPr>
              <a:lnSpc>
                <a:spcPct val="100000"/>
              </a:lnSpc>
              <a:defRPr b="1" i="0">
                <a:solidFill>
                  <a:srgbClr val="152B96"/>
                </a:solidFill>
                <a:latin typeface="Poppins" pitchFamily="2" charset="77"/>
                <a:cs typeface="Poppins" pitchFamily="2" charset="77"/>
              </a:defRPr>
            </a:lvl1pPr>
          </a:lstStyle>
          <a:p>
            <a:endParaRPr lang="fi-FI"/>
          </a:p>
        </p:txBody>
      </p:sp>
      <p:sp>
        <p:nvSpPr>
          <p:cNvPr id="7" name="Päivämäärän paikkamerkki 6">
            <a:extLst>
              <a:ext uri="{FF2B5EF4-FFF2-40B4-BE49-F238E27FC236}">
                <a16:creationId xmlns:a16="http://schemas.microsoft.com/office/drawing/2014/main" id="{6ACB3C45-FD48-3DB8-9117-B733E0ADDC8A}"/>
              </a:ext>
            </a:extLst>
          </p:cNvPr>
          <p:cNvSpPr>
            <a:spLocks noGrp="1"/>
          </p:cNvSpPr>
          <p:nvPr>
            <p:ph type="dt" sz="half" idx="10"/>
          </p:nvPr>
        </p:nvSpPr>
        <p:spPr/>
        <p:txBody>
          <a:bodyPr/>
          <a:lstStyle/>
          <a:p>
            <a:endParaRPr lang="fi-FI"/>
          </a:p>
        </p:txBody>
      </p:sp>
      <p:sp>
        <p:nvSpPr>
          <p:cNvPr id="8" name="Alatunnisteen paikkamerkki 7">
            <a:extLst>
              <a:ext uri="{FF2B5EF4-FFF2-40B4-BE49-F238E27FC236}">
                <a16:creationId xmlns:a16="http://schemas.microsoft.com/office/drawing/2014/main" id="{D726DCFE-D613-9160-8107-214F12DC810E}"/>
              </a:ext>
            </a:extLst>
          </p:cNvPr>
          <p:cNvSpPr>
            <a:spLocks noGrp="1"/>
          </p:cNvSpPr>
          <p:nvPr>
            <p:ph type="ftr" sz="quarter" idx="11"/>
          </p:nvPr>
        </p:nvSpPr>
        <p:spPr/>
        <p:txBody>
          <a:bodyPr/>
          <a:lstStyle/>
          <a:p>
            <a:r>
              <a:rPr lang="fi-FI"/>
              <a:t>7</a:t>
            </a:r>
          </a:p>
        </p:txBody>
      </p:sp>
      <p:pic>
        <p:nvPicPr>
          <p:cNvPr id="3" name="Kuva 2">
            <a:extLst>
              <a:ext uri="{FF2B5EF4-FFF2-40B4-BE49-F238E27FC236}">
                <a16:creationId xmlns:a16="http://schemas.microsoft.com/office/drawing/2014/main" id="{2A384C17-A7CE-FAA1-6DAB-BE7FEA01E7C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sp>
        <p:nvSpPr>
          <p:cNvPr id="2" name="Sisällön paikkamerkki 10">
            <a:extLst>
              <a:ext uri="{FF2B5EF4-FFF2-40B4-BE49-F238E27FC236}">
                <a16:creationId xmlns:a16="http://schemas.microsoft.com/office/drawing/2014/main" id="{EAB30B0E-A484-C62E-8358-FD5844710314}"/>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pic>
        <p:nvPicPr>
          <p:cNvPr id="6" name="Graphic 18">
            <a:extLst>
              <a:ext uri="{FF2B5EF4-FFF2-40B4-BE49-F238E27FC236}">
                <a16:creationId xmlns:a16="http://schemas.microsoft.com/office/drawing/2014/main" id="{747AE292-9E64-5170-0F5C-9957D21A5D9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65078407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_Sisältödia 3">
    <p:bg>
      <p:bgPr>
        <a:solidFill>
          <a:srgbClr val="B8CDFF">
            <a:alpha val="90000"/>
          </a:srgbClr>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C84E63B-1195-AAB3-C97D-783A4B14CB5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96724">
            <a:off x="-255369" y="5137783"/>
            <a:ext cx="2857500" cy="2857500"/>
          </a:xfrm>
          <a:prstGeom prst="rect">
            <a:avLst/>
          </a:prstGeom>
        </p:spPr>
      </p:pic>
      <p:sp>
        <p:nvSpPr>
          <p:cNvPr id="7" name="Title 1">
            <a:extLst>
              <a:ext uri="{FF2B5EF4-FFF2-40B4-BE49-F238E27FC236}">
                <a16:creationId xmlns:a16="http://schemas.microsoft.com/office/drawing/2014/main" id="{8A1A3FA8-DD8C-A92A-A6FF-CC4A08C77822}"/>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152B96"/>
                </a:solidFill>
                <a:latin typeface="Poppins" pitchFamily="2" charset="77"/>
                <a:cs typeface="Poppins" pitchFamily="2" charset="77"/>
              </a:defRPr>
            </a:lvl1pPr>
          </a:lstStyle>
          <a:p>
            <a:endParaRPr lang="fi-FI"/>
          </a:p>
        </p:txBody>
      </p:sp>
      <p:sp>
        <p:nvSpPr>
          <p:cNvPr id="8" name="Päivämäärän paikkamerkki 7">
            <a:extLst>
              <a:ext uri="{FF2B5EF4-FFF2-40B4-BE49-F238E27FC236}">
                <a16:creationId xmlns:a16="http://schemas.microsoft.com/office/drawing/2014/main" id="{7EA9B92F-E54F-36B2-BA86-B096A556773D}"/>
              </a:ext>
            </a:extLst>
          </p:cNvPr>
          <p:cNvSpPr>
            <a:spLocks noGrp="1"/>
          </p:cNvSpPr>
          <p:nvPr>
            <p:ph type="dt" sz="half" idx="10"/>
          </p:nvPr>
        </p:nvSpPr>
        <p:spPr/>
        <p:txBody>
          <a:bodyPr/>
          <a:lstStyle/>
          <a:p>
            <a:endParaRPr lang="fi-FI"/>
          </a:p>
        </p:txBody>
      </p:sp>
      <p:sp>
        <p:nvSpPr>
          <p:cNvPr id="9" name="Alatunnisteen paikkamerkki 8">
            <a:extLst>
              <a:ext uri="{FF2B5EF4-FFF2-40B4-BE49-F238E27FC236}">
                <a16:creationId xmlns:a16="http://schemas.microsoft.com/office/drawing/2014/main" id="{AC309CCB-62A8-F645-AC1C-1F1044D2E7AB}"/>
              </a:ext>
            </a:extLst>
          </p:cNvPr>
          <p:cNvSpPr>
            <a:spLocks noGrp="1"/>
          </p:cNvSpPr>
          <p:nvPr>
            <p:ph type="ftr" sz="quarter" idx="11"/>
          </p:nvPr>
        </p:nvSpPr>
        <p:spPr/>
        <p:txBody>
          <a:bodyPr/>
          <a:lstStyle/>
          <a:p>
            <a:r>
              <a:rPr lang="fi-FI"/>
              <a:t>7</a:t>
            </a:r>
          </a:p>
        </p:txBody>
      </p:sp>
      <p:pic>
        <p:nvPicPr>
          <p:cNvPr id="3" name="Kuva 2">
            <a:extLst>
              <a:ext uri="{FF2B5EF4-FFF2-40B4-BE49-F238E27FC236}">
                <a16:creationId xmlns:a16="http://schemas.microsoft.com/office/drawing/2014/main" id="{A3F32260-DD80-A4E2-BFAD-57AC0C236AA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396724">
            <a:off x="-255369" y="5137783"/>
            <a:ext cx="2857500" cy="2857500"/>
          </a:xfrm>
          <a:prstGeom prst="rect">
            <a:avLst/>
          </a:prstGeom>
        </p:spPr>
      </p:pic>
      <p:sp>
        <p:nvSpPr>
          <p:cNvPr id="2" name="Sisällön paikkamerkki 10">
            <a:extLst>
              <a:ext uri="{FF2B5EF4-FFF2-40B4-BE49-F238E27FC236}">
                <a16:creationId xmlns:a16="http://schemas.microsoft.com/office/drawing/2014/main" id="{6DE704F4-8E83-CDEE-BED5-04BEC37B824E}"/>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pic>
        <p:nvPicPr>
          <p:cNvPr id="5" name="Graphic 18">
            <a:extLst>
              <a:ext uri="{FF2B5EF4-FFF2-40B4-BE49-F238E27FC236}">
                <a16:creationId xmlns:a16="http://schemas.microsoft.com/office/drawing/2014/main" id="{FC0232F2-1E20-63B6-726A-18AA93E66BF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3015896560"/>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Sisältödia 4">
    <p:bg>
      <p:bgPr>
        <a:solidFill>
          <a:schemeClr val="bg1"/>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C84E63B-1195-AAB3-C97D-783A4B14CB5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96724">
            <a:off x="-255369" y="5137783"/>
            <a:ext cx="2857500" cy="2857500"/>
          </a:xfrm>
          <a:prstGeom prst="rect">
            <a:avLst/>
          </a:prstGeom>
        </p:spPr>
      </p:pic>
      <p:sp>
        <p:nvSpPr>
          <p:cNvPr id="5" name="Title 1">
            <a:extLst>
              <a:ext uri="{FF2B5EF4-FFF2-40B4-BE49-F238E27FC236}">
                <a16:creationId xmlns:a16="http://schemas.microsoft.com/office/drawing/2014/main" id="{79D63C6B-DF9D-FE42-E0C4-60331949A846}"/>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152B96"/>
                </a:solidFill>
                <a:latin typeface="Poppins" pitchFamily="2" charset="77"/>
                <a:cs typeface="Poppins" pitchFamily="2" charset="77"/>
              </a:defRPr>
            </a:lvl1pPr>
          </a:lstStyle>
          <a:p>
            <a:endParaRPr lang="fi-FI"/>
          </a:p>
        </p:txBody>
      </p:sp>
      <p:sp>
        <p:nvSpPr>
          <p:cNvPr id="7" name="Päivämäärän paikkamerkki 6">
            <a:extLst>
              <a:ext uri="{FF2B5EF4-FFF2-40B4-BE49-F238E27FC236}">
                <a16:creationId xmlns:a16="http://schemas.microsoft.com/office/drawing/2014/main" id="{4DC844F6-044F-E83C-16A4-275057CB9EBB}"/>
              </a:ext>
            </a:extLst>
          </p:cNvPr>
          <p:cNvSpPr>
            <a:spLocks noGrp="1"/>
          </p:cNvSpPr>
          <p:nvPr>
            <p:ph type="dt" sz="half" idx="10"/>
          </p:nvPr>
        </p:nvSpPr>
        <p:spPr/>
        <p:txBody>
          <a:bodyPr/>
          <a:lstStyle/>
          <a:p>
            <a:endParaRPr lang="fi-FI"/>
          </a:p>
        </p:txBody>
      </p:sp>
      <p:sp>
        <p:nvSpPr>
          <p:cNvPr id="8" name="Alatunnisteen paikkamerkki 7">
            <a:extLst>
              <a:ext uri="{FF2B5EF4-FFF2-40B4-BE49-F238E27FC236}">
                <a16:creationId xmlns:a16="http://schemas.microsoft.com/office/drawing/2014/main" id="{A30528E9-3A22-D5E3-359D-354FE8217869}"/>
              </a:ext>
            </a:extLst>
          </p:cNvPr>
          <p:cNvSpPr>
            <a:spLocks noGrp="1"/>
          </p:cNvSpPr>
          <p:nvPr>
            <p:ph type="ftr" sz="quarter" idx="11"/>
          </p:nvPr>
        </p:nvSpPr>
        <p:spPr/>
        <p:txBody>
          <a:bodyPr/>
          <a:lstStyle/>
          <a:p>
            <a:r>
              <a:rPr lang="fi-FI"/>
              <a:t>7</a:t>
            </a:r>
          </a:p>
        </p:txBody>
      </p:sp>
      <p:pic>
        <p:nvPicPr>
          <p:cNvPr id="3" name="Kuva 2">
            <a:extLst>
              <a:ext uri="{FF2B5EF4-FFF2-40B4-BE49-F238E27FC236}">
                <a16:creationId xmlns:a16="http://schemas.microsoft.com/office/drawing/2014/main" id="{8CC1BFDA-EC18-E42C-4DC6-08AEC8066B4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396724">
            <a:off x="-255369" y="5137783"/>
            <a:ext cx="2857500" cy="2857500"/>
          </a:xfrm>
          <a:prstGeom prst="rect">
            <a:avLst/>
          </a:prstGeom>
        </p:spPr>
      </p:pic>
      <p:sp>
        <p:nvSpPr>
          <p:cNvPr id="2" name="Sisällön paikkamerkki 10">
            <a:extLst>
              <a:ext uri="{FF2B5EF4-FFF2-40B4-BE49-F238E27FC236}">
                <a16:creationId xmlns:a16="http://schemas.microsoft.com/office/drawing/2014/main" id="{DD98AC7E-5987-E68B-0756-17156B94E04C}"/>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pic>
        <p:nvPicPr>
          <p:cNvPr id="6" name="Graphic 18">
            <a:extLst>
              <a:ext uri="{FF2B5EF4-FFF2-40B4-BE49-F238E27FC236}">
                <a16:creationId xmlns:a16="http://schemas.microsoft.com/office/drawing/2014/main" id="{F1512F32-29BE-971E-5DE8-0AD84D30B49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4264306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_Sisältödia 4">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9D63C6B-DF9D-FE42-E0C4-60331949A846}"/>
              </a:ext>
            </a:extLst>
          </p:cNvPr>
          <p:cNvSpPr>
            <a:spLocks noGrp="1"/>
          </p:cNvSpPr>
          <p:nvPr>
            <p:ph type="title"/>
          </p:nvPr>
        </p:nvSpPr>
        <p:spPr>
          <a:xfrm>
            <a:off x="838200" y="681037"/>
            <a:ext cx="10515600" cy="1009651"/>
          </a:xfrm>
          <a:noFill/>
        </p:spPr>
        <p:txBody>
          <a:bodyPr>
            <a:noAutofit/>
          </a:bodyPr>
          <a:lstStyle>
            <a:lvl1pPr>
              <a:lnSpc>
                <a:spcPct val="100000"/>
              </a:lnSpc>
              <a:defRPr b="1" i="0">
                <a:solidFill>
                  <a:srgbClr val="152A96"/>
                </a:solidFill>
                <a:latin typeface="Poppins" pitchFamily="2" charset="77"/>
                <a:cs typeface="Poppins" pitchFamily="2" charset="77"/>
              </a:defRPr>
            </a:lvl1pPr>
          </a:lstStyle>
          <a:p>
            <a:endParaRPr lang="fi-FI"/>
          </a:p>
        </p:txBody>
      </p:sp>
      <p:sp>
        <p:nvSpPr>
          <p:cNvPr id="7" name="Päivämäärän paikkamerkki 6">
            <a:extLst>
              <a:ext uri="{FF2B5EF4-FFF2-40B4-BE49-F238E27FC236}">
                <a16:creationId xmlns:a16="http://schemas.microsoft.com/office/drawing/2014/main" id="{4DC844F6-044F-E83C-16A4-275057CB9EBB}"/>
              </a:ext>
            </a:extLst>
          </p:cNvPr>
          <p:cNvSpPr>
            <a:spLocks noGrp="1"/>
          </p:cNvSpPr>
          <p:nvPr>
            <p:ph type="dt" sz="half" idx="10"/>
          </p:nvPr>
        </p:nvSpPr>
        <p:spPr/>
        <p:txBody>
          <a:bodyPr/>
          <a:lstStyle/>
          <a:p>
            <a:endParaRPr lang="fi-FI"/>
          </a:p>
        </p:txBody>
      </p:sp>
      <p:sp>
        <p:nvSpPr>
          <p:cNvPr id="8" name="Alatunnisteen paikkamerkki 7">
            <a:extLst>
              <a:ext uri="{FF2B5EF4-FFF2-40B4-BE49-F238E27FC236}">
                <a16:creationId xmlns:a16="http://schemas.microsoft.com/office/drawing/2014/main" id="{A30528E9-3A22-D5E3-359D-354FE8217869}"/>
              </a:ext>
            </a:extLst>
          </p:cNvPr>
          <p:cNvSpPr>
            <a:spLocks noGrp="1"/>
          </p:cNvSpPr>
          <p:nvPr>
            <p:ph type="ftr" sz="quarter" idx="11"/>
          </p:nvPr>
        </p:nvSpPr>
        <p:spPr/>
        <p:txBody>
          <a:bodyPr/>
          <a:lstStyle/>
          <a:p>
            <a:r>
              <a:rPr lang="fi-FI"/>
              <a:t>7</a:t>
            </a:r>
          </a:p>
        </p:txBody>
      </p:sp>
      <p:sp>
        <p:nvSpPr>
          <p:cNvPr id="3" name="Sisällön paikkamerkki 10">
            <a:extLst>
              <a:ext uri="{FF2B5EF4-FFF2-40B4-BE49-F238E27FC236}">
                <a16:creationId xmlns:a16="http://schemas.microsoft.com/office/drawing/2014/main" id="{E634F185-533E-956B-5CDE-534E63399E2F}"/>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spTree>
    <p:extLst>
      <p:ext uri="{BB962C8B-B14F-4D97-AF65-F5344CB8AC3E}">
        <p14:creationId xmlns:p14="http://schemas.microsoft.com/office/powerpoint/2010/main" val="3896653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isältödia 5">
    <p:bg>
      <p:bgPr>
        <a:solidFill>
          <a:srgbClr val="F9EB61">
            <a:alpha val="90000"/>
          </a:srgbClr>
        </a:solidFill>
        <a:effectLst/>
      </p:bgPr>
    </p:bg>
    <p:spTree>
      <p:nvGrpSpPr>
        <p:cNvPr id="1" name=""/>
        <p:cNvGrpSpPr/>
        <p:nvPr/>
      </p:nvGrpSpPr>
      <p:grpSpPr>
        <a:xfrm>
          <a:off x="0" y="0"/>
          <a:ext cx="0" cy="0"/>
          <a:chOff x="0" y="0"/>
          <a:chExt cx="0" cy="0"/>
        </a:xfrm>
      </p:grpSpPr>
      <p:sp>
        <p:nvSpPr>
          <p:cNvPr id="3" name="Päivämäärän paikkamerkki 6">
            <a:extLst>
              <a:ext uri="{FF2B5EF4-FFF2-40B4-BE49-F238E27FC236}">
                <a16:creationId xmlns:a16="http://schemas.microsoft.com/office/drawing/2014/main" id="{87AF1911-44F3-48F7-1B6A-1BB0F4FFE174}"/>
              </a:ext>
            </a:extLst>
          </p:cNvPr>
          <p:cNvSpPr>
            <a:spLocks noGrp="1"/>
          </p:cNvSpPr>
          <p:nvPr>
            <p:ph type="dt" sz="half" idx="10"/>
          </p:nvPr>
        </p:nvSpPr>
        <p:spPr>
          <a:xfrm>
            <a:off x="838200" y="6356350"/>
            <a:ext cx="2743200" cy="365125"/>
          </a:xfrm>
        </p:spPr>
        <p:txBody>
          <a:bodyPr/>
          <a:lstStyle/>
          <a:p>
            <a:endParaRPr lang="fi-FI"/>
          </a:p>
        </p:txBody>
      </p:sp>
      <p:sp>
        <p:nvSpPr>
          <p:cNvPr id="4" name="Alatunnisteen paikkamerkki 7">
            <a:extLst>
              <a:ext uri="{FF2B5EF4-FFF2-40B4-BE49-F238E27FC236}">
                <a16:creationId xmlns:a16="http://schemas.microsoft.com/office/drawing/2014/main" id="{C29CBDD8-E996-0924-7F11-0A0D18B4FCBB}"/>
              </a:ext>
            </a:extLst>
          </p:cNvPr>
          <p:cNvSpPr>
            <a:spLocks noGrp="1"/>
          </p:cNvSpPr>
          <p:nvPr>
            <p:ph type="ftr" sz="quarter" idx="11"/>
          </p:nvPr>
        </p:nvSpPr>
        <p:spPr>
          <a:xfrm>
            <a:off x="4038600" y="6356350"/>
            <a:ext cx="4114800" cy="365125"/>
          </a:xfrm>
        </p:spPr>
        <p:txBody>
          <a:bodyPr/>
          <a:lstStyle/>
          <a:p>
            <a:r>
              <a:rPr lang="fi-FI"/>
              <a:t>7</a:t>
            </a:r>
          </a:p>
        </p:txBody>
      </p:sp>
      <p:sp>
        <p:nvSpPr>
          <p:cNvPr id="7" name="Title 1">
            <a:extLst>
              <a:ext uri="{FF2B5EF4-FFF2-40B4-BE49-F238E27FC236}">
                <a16:creationId xmlns:a16="http://schemas.microsoft.com/office/drawing/2014/main" id="{5332DD20-E211-9976-22EB-46EE6B0264A6}"/>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006173"/>
                </a:solidFill>
                <a:latin typeface="Poppins" pitchFamily="2" charset="77"/>
                <a:cs typeface="Poppins" pitchFamily="2" charset="77"/>
              </a:defRPr>
            </a:lvl1pPr>
          </a:lstStyle>
          <a:p>
            <a:endParaRPr lang="fi-FI"/>
          </a:p>
        </p:txBody>
      </p:sp>
      <p:sp>
        <p:nvSpPr>
          <p:cNvPr id="5" name="Sisällön paikkamerkki 10">
            <a:extLst>
              <a:ext uri="{FF2B5EF4-FFF2-40B4-BE49-F238E27FC236}">
                <a16:creationId xmlns:a16="http://schemas.microsoft.com/office/drawing/2014/main" id="{31E20E5B-89F3-ACB6-F04E-924F8BC19EA2}"/>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pic>
        <p:nvPicPr>
          <p:cNvPr id="6" name="Graphic 18">
            <a:extLst>
              <a:ext uri="{FF2B5EF4-FFF2-40B4-BE49-F238E27FC236}">
                <a16:creationId xmlns:a16="http://schemas.microsoft.com/office/drawing/2014/main" id="{3C63373A-7329-92D0-C066-F0B3F3EE6FA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2829018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vapaikka oikea, vihreä">
    <p:bg>
      <p:bgPr>
        <a:solidFill>
          <a:schemeClr val="accent2">
            <a:alpha val="8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1D0E87-623B-5D50-D50D-E438031EC66E}"/>
              </a:ext>
            </a:extLst>
          </p:cNvPr>
          <p:cNvSpPr/>
          <p:nvPr/>
        </p:nvSpPr>
        <p:spPr>
          <a:xfrm>
            <a:off x="5955323" y="251558"/>
            <a:ext cx="6260123" cy="6594719"/>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0123" h="6594719">
                <a:moveTo>
                  <a:pt x="398585" y="410307"/>
                </a:moveTo>
                <a:lnTo>
                  <a:pt x="6260123" y="0"/>
                </a:lnTo>
                <a:lnTo>
                  <a:pt x="6260123" y="6588857"/>
                </a:lnTo>
                <a:lnTo>
                  <a:pt x="1137139" y="6594719"/>
                </a:lnTo>
                <a:lnTo>
                  <a:pt x="0" y="4982796"/>
                </a:lnTo>
                <a:lnTo>
                  <a:pt x="398585" y="410307"/>
                </a:lnTo>
                <a:close/>
              </a:path>
            </a:pathLst>
          </a:custGeom>
          <a:solidFill>
            <a:srgbClr val="753B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5802923" y="269143"/>
            <a:ext cx="6412523" cy="6588857"/>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2523" h="6588857">
                <a:moveTo>
                  <a:pt x="1207844" y="0"/>
                </a:moveTo>
                <a:lnTo>
                  <a:pt x="6412523" y="726831"/>
                </a:lnTo>
                <a:cubicBezTo>
                  <a:pt x="6404708" y="2676932"/>
                  <a:pt x="6396892" y="4627033"/>
                  <a:pt x="6389077" y="6577134"/>
                </a:cubicBezTo>
                <a:lnTo>
                  <a:pt x="1512644" y="6588857"/>
                </a:lnTo>
                <a:cubicBezTo>
                  <a:pt x="1516431" y="6553689"/>
                  <a:pt x="19661" y="4255965"/>
                  <a:pt x="0" y="4232519"/>
                </a:cubicBezTo>
                <a:lnTo>
                  <a:pt x="1207844" y="0"/>
                </a:lnTo>
                <a:close/>
              </a:path>
            </a:pathLst>
          </a:custGeom>
        </p:spPr>
        <p:txBody>
          <a:bodyPr/>
          <a:lstStyle/>
          <a:p>
            <a:r>
              <a:rPr lang="fi-FI"/>
              <a:t>Lisää kuva napsauttamalla kuvaketta</a:t>
            </a:r>
            <a:endParaRPr lang="en-FI"/>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598488" y="269143"/>
            <a:ext cx="4935537" cy="1325563"/>
          </a:xfrm>
          <a:prstGeom prst="rect">
            <a:avLst/>
          </a:prstGeom>
        </p:spPr>
        <p:txBody>
          <a:bodyPr vert="horz" lIns="91440" tIns="45720" rIns="91440" bIns="45720" rtlCol="0" anchor="ctr">
            <a:normAutofit/>
          </a:bodyPr>
          <a:lstStyle>
            <a:lvl1pPr>
              <a:defRPr sz="4000" b="1"/>
            </a:lvl1pPr>
          </a:lstStyle>
          <a:p>
            <a:r>
              <a:rPr lang="fi-FI"/>
              <a:t>Muokkaa ots. perustyyl. napsautt.</a:t>
            </a:r>
            <a:endParaRPr lang="en-FI"/>
          </a:p>
        </p:txBody>
      </p:sp>
      <p:sp>
        <p:nvSpPr>
          <p:cNvPr id="13" name="TextBox 12">
            <a:extLst>
              <a:ext uri="{FF2B5EF4-FFF2-40B4-BE49-F238E27FC236}">
                <a16:creationId xmlns:a16="http://schemas.microsoft.com/office/drawing/2014/main" id="{255177FE-8B5A-05CD-F6AF-F3DA3BC73BFB}"/>
              </a:ext>
            </a:extLst>
          </p:cNvPr>
          <p:cNvSpPr txBox="1"/>
          <p:nvPr/>
        </p:nvSpPr>
        <p:spPr>
          <a:xfrm>
            <a:off x="498230" y="6354375"/>
            <a:ext cx="5328139" cy="276999"/>
          </a:xfrm>
          <a:prstGeom prst="rect">
            <a:avLst/>
          </a:prstGeom>
          <a:noFill/>
        </p:spPr>
        <p:txBody>
          <a:bodyPr wrap="square" rtlCol="0">
            <a:spAutoFit/>
          </a:bodyPr>
          <a:lstStyle/>
          <a:p>
            <a:r>
              <a:rPr lang="en-FI" sz="1200" spc="300"/>
              <a:t>KAUPUNKISTRATEGIA 2026–2029</a:t>
            </a:r>
          </a:p>
        </p:txBody>
      </p:sp>
      <p:sp>
        <p:nvSpPr>
          <p:cNvPr id="15" name="Content Placeholder 14">
            <a:extLst>
              <a:ext uri="{FF2B5EF4-FFF2-40B4-BE49-F238E27FC236}">
                <a16:creationId xmlns:a16="http://schemas.microsoft.com/office/drawing/2014/main" id="{68FBDF27-6A44-CB0F-F966-8AB755AB02A8}"/>
              </a:ext>
            </a:extLst>
          </p:cNvPr>
          <p:cNvSpPr>
            <a:spLocks noGrp="1"/>
          </p:cNvSpPr>
          <p:nvPr>
            <p:ph sz="quarter" idx="11"/>
          </p:nvPr>
        </p:nvSpPr>
        <p:spPr>
          <a:xfrm>
            <a:off x="598488" y="1992313"/>
            <a:ext cx="4935537" cy="4151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2019443699"/>
      </p:ext>
    </p:extLst>
  </p:cSld>
  <p:clrMapOvr>
    <a:masterClrMapping/>
  </p:clrMapOvr>
  <p:hf sldNum="0" hd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isältödia 6">
    <p:bg>
      <p:bgPr>
        <a:solidFill>
          <a:srgbClr val="A2E4B8">
            <a:alpha val="90000"/>
          </a:srgbClr>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152B96"/>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a:t>Klikkaa vaihtaaksesi</a:t>
            </a:r>
          </a:p>
        </p:txBody>
      </p:sp>
      <p:sp>
        <p:nvSpPr>
          <p:cNvPr id="2" name="Päivämäärän paikkamerkki 6">
            <a:extLst>
              <a:ext uri="{FF2B5EF4-FFF2-40B4-BE49-F238E27FC236}">
                <a16:creationId xmlns:a16="http://schemas.microsoft.com/office/drawing/2014/main" id="{A95F503F-BA76-AE23-E239-A82BD364D548}"/>
              </a:ext>
            </a:extLst>
          </p:cNvPr>
          <p:cNvSpPr>
            <a:spLocks noGrp="1"/>
          </p:cNvSpPr>
          <p:nvPr>
            <p:ph type="dt" sz="half" idx="11"/>
          </p:nvPr>
        </p:nvSpPr>
        <p:spPr>
          <a:xfrm>
            <a:off x="838200" y="6356350"/>
            <a:ext cx="2743200" cy="365125"/>
          </a:xfrm>
        </p:spPr>
        <p:txBody>
          <a:bodyPr/>
          <a:lstStyle/>
          <a:p>
            <a:endParaRPr lang="fi-FI"/>
          </a:p>
        </p:txBody>
      </p:sp>
      <p:sp>
        <p:nvSpPr>
          <p:cNvPr id="3" name="Alatunnisteen paikkamerkki 7">
            <a:extLst>
              <a:ext uri="{FF2B5EF4-FFF2-40B4-BE49-F238E27FC236}">
                <a16:creationId xmlns:a16="http://schemas.microsoft.com/office/drawing/2014/main" id="{C597FD88-F26B-FC5E-97A9-416CDAA985C0}"/>
              </a:ext>
            </a:extLst>
          </p:cNvPr>
          <p:cNvSpPr>
            <a:spLocks noGrp="1"/>
          </p:cNvSpPr>
          <p:nvPr>
            <p:ph type="ftr" sz="quarter" idx="12"/>
          </p:nvPr>
        </p:nvSpPr>
        <p:spPr>
          <a:xfrm>
            <a:off x="4038600" y="6356350"/>
            <a:ext cx="4114800" cy="365125"/>
          </a:xfrm>
        </p:spPr>
        <p:txBody>
          <a:bodyPr/>
          <a:lstStyle/>
          <a:p>
            <a:r>
              <a:rPr lang="fi-FI"/>
              <a:t>7</a:t>
            </a:r>
          </a:p>
        </p:txBody>
      </p:sp>
      <p:sp>
        <p:nvSpPr>
          <p:cNvPr id="7" name="Title 1">
            <a:extLst>
              <a:ext uri="{FF2B5EF4-FFF2-40B4-BE49-F238E27FC236}">
                <a16:creationId xmlns:a16="http://schemas.microsoft.com/office/drawing/2014/main" id="{4E0CCE1F-2579-1D67-5F03-5D59CF8F4C3D}"/>
              </a:ext>
            </a:extLst>
          </p:cNvPr>
          <p:cNvSpPr>
            <a:spLocks noGrp="1"/>
          </p:cNvSpPr>
          <p:nvPr>
            <p:ph type="title"/>
          </p:nvPr>
        </p:nvSpPr>
        <p:spPr>
          <a:xfrm>
            <a:off x="838200" y="769189"/>
            <a:ext cx="10515600" cy="921499"/>
          </a:xfrm>
        </p:spPr>
        <p:txBody>
          <a:bodyPr>
            <a:noAutofit/>
          </a:bodyPr>
          <a:lstStyle>
            <a:lvl1pPr>
              <a:lnSpc>
                <a:spcPct val="100000"/>
              </a:lnSpc>
              <a:defRPr b="1" i="0">
                <a:solidFill>
                  <a:srgbClr val="152B96"/>
                </a:solidFill>
                <a:latin typeface="Poppins" pitchFamily="2" charset="77"/>
                <a:cs typeface="Poppins" pitchFamily="2" charset="77"/>
              </a:defRPr>
            </a:lvl1pPr>
          </a:lstStyle>
          <a:p>
            <a:endParaRPr lang="fi-FI"/>
          </a:p>
        </p:txBody>
      </p:sp>
      <p:sp>
        <p:nvSpPr>
          <p:cNvPr id="5" name="Sisällön paikkamerkki 10">
            <a:extLst>
              <a:ext uri="{FF2B5EF4-FFF2-40B4-BE49-F238E27FC236}">
                <a16:creationId xmlns:a16="http://schemas.microsoft.com/office/drawing/2014/main" id="{A4A60374-5E28-220E-0A91-8253E26BCDC1}"/>
              </a:ext>
            </a:extLst>
          </p:cNvPr>
          <p:cNvSpPr>
            <a:spLocks noGrp="1"/>
          </p:cNvSpPr>
          <p:nvPr>
            <p:ph sz="quarter" idx="13"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pic>
        <p:nvPicPr>
          <p:cNvPr id="6" name="Graphic 18">
            <a:extLst>
              <a:ext uri="{FF2B5EF4-FFF2-40B4-BE49-F238E27FC236}">
                <a16:creationId xmlns:a16="http://schemas.microsoft.com/office/drawing/2014/main" id="{0BFC8ADF-5592-FD74-FA18-F9B8F5695D7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276842503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isältödia 7">
    <p:bg>
      <p:bgPr>
        <a:solidFill>
          <a:srgbClr val="B8CDFF">
            <a:alpha val="89804"/>
          </a:srgbClr>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152B96"/>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a:t>Klikkaa vaihtaaksesi</a:t>
            </a:r>
          </a:p>
        </p:txBody>
      </p:sp>
      <p:sp>
        <p:nvSpPr>
          <p:cNvPr id="2" name="Päivämäärän paikkamerkki 6">
            <a:extLst>
              <a:ext uri="{FF2B5EF4-FFF2-40B4-BE49-F238E27FC236}">
                <a16:creationId xmlns:a16="http://schemas.microsoft.com/office/drawing/2014/main" id="{0A0CE2DD-C036-3AB7-D636-25CF815053A6}"/>
              </a:ext>
            </a:extLst>
          </p:cNvPr>
          <p:cNvSpPr>
            <a:spLocks noGrp="1"/>
          </p:cNvSpPr>
          <p:nvPr>
            <p:ph type="dt" sz="half" idx="11"/>
          </p:nvPr>
        </p:nvSpPr>
        <p:spPr>
          <a:xfrm>
            <a:off x="838200" y="6356350"/>
            <a:ext cx="2743200" cy="365125"/>
          </a:xfrm>
        </p:spPr>
        <p:txBody>
          <a:bodyPr/>
          <a:lstStyle/>
          <a:p>
            <a:endParaRPr lang="fi-FI"/>
          </a:p>
        </p:txBody>
      </p:sp>
      <p:sp>
        <p:nvSpPr>
          <p:cNvPr id="3" name="Alatunnisteen paikkamerkki 7">
            <a:extLst>
              <a:ext uri="{FF2B5EF4-FFF2-40B4-BE49-F238E27FC236}">
                <a16:creationId xmlns:a16="http://schemas.microsoft.com/office/drawing/2014/main" id="{F8B95D0C-95AF-63A6-AEE7-B536EB57953F}"/>
              </a:ext>
            </a:extLst>
          </p:cNvPr>
          <p:cNvSpPr>
            <a:spLocks noGrp="1"/>
          </p:cNvSpPr>
          <p:nvPr>
            <p:ph type="ftr" sz="quarter" idx="12"/>
          </p:nvPr>
        </p:nvSpPr>
        <p:spPr>
          <a:xfrm>
            <a:off x="4038600" y="6356350"/>
            <a:ext cx="4114800" cy="365125"/>
          </a:xfrm>
        </p:spPr>
        <p:txBody>
          <a:bodyPr/>
          <a:lstStyle/>
          <a:p>
            <a:r>
              <a:rPr lang="fi-FI"/>
              <a:t>7</a:t>
            </a:r>
          </a:p>
        </p:txBody>
      </p:sp>
      <p:sp>
        <p:nvSpPr>
          <p:cNvPr id="7" name="Title 1">
            <a:extLst>
              <a:ext uri="{FF2B5EF4-FFF2-40B4-BE49-F238E27FC236}">
                <a16:creationId xmlns:a16="http://schemas.microsoft.com/office/drawing/2014/main" id="{897308FA-A7AA-EA18-FC8F-8FEEEB87621C}"/>
              </a:ext>
            </a:extLst>
          </p:cNvPr>
          <p:cNvSpPr>
            <a:spLocks noGrp="1"/>
          </p:cNvSpPr>
          <p:nvPr>
            <p:ph type="title"/>
          </p:nvPr>
        </p:nvSpPr>
        <p:spPr>
          <a:xfrm>
            <a:off x="838200" y="769189"/>
            <a:ext cx="10515600" cy="921499"/>
          </a:xfrm>
        </p:spPr>
        <p:txBody>
          <a:bodyPr>
            <a:noAutofit/>
          </a:bodyPr>
          <a:lstStyle>
            <a:lvl1pPr>
              <a:lnSpc>
                <a:spcPct val="100000"/>
              </a:lnSpc>
              <a:defRPr b="1" i="0">
                <a:solidFill>
                  <a:srgbClr val="152B96"/>
                </a:solidFill>
                <a:latin typeface="Poppins" pitchFamily="2" charset="77"/>
                <a:cs typeface="Poppins" pitchFamily="2" charset="77"/>
              </a:defRPr>
            </a:lvl1pPr>
          </a:lstStyle>
          <a:p>
            <a:endParaRPr lang="fi-FI"/>
          </a:p>
        </p:txBody>
      </p:sp>
      <p:sp>
        <p:nvSpPr>
          <p:cNvPr id="4" name="Sisällön paikkamerkki 10">
            <a:extLst>
              <a:ext uri="{FF2B5EF4-FFF2-40B4-BE49-F238E27FC236}">
                <a16:creationId xmlns:a16="http://schemas.microsoft.com/office/drawing/2014/main" id="{2AA0EE4E-35AA-7AAE-078D-8532B01C778E}"/>
              </a:ext>
            </a:extLst>
          </p:cNvPr>
          <p:cNvSpPr>
            <a:spLocks noGrp="1"/>
          </p:cNvSpPr>
          <p:nvPr>
            <p:ph sz="quarter" idx="13"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pic>
        <p:nvPicPr>
          <p:cNvPr id="5" name="Graphic 18">
            <a:extLst>
              <a:ext uri="{FF2B5EF4-FFF2-40B4-BE49-F238E27FC236}">
                <a16:creationId xmlns:a16="http://schemas.microsoft.com/office/drawing/2014/main" id="{8B3236DE-76CD-CEA2-E758-2261AD2EBC3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324193834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isältödia 8">
    <p:bg>
      <p:bgPr>
        <a:solidFill>
          <a:srgbClr val="F2A6DB">
            <a:alpha val="90000"/>
          </a:srgbClr>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152B96"/>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a:t>Klikkaa vaihtaaksesi</a:t>
            </a:r>
          </a:p>
        </p:txBody>
      </p:sp>
      <p:sp>
        <p:nvSpPr>
          <p:cNvPr id="2" name="Päivämäärän paikkamerkki 6">
            <a:extLst>
              <a:ext uri="{FF2B5EF4-FFF2-40B4-BE49-F238E27FC236}">
                <a16:creationId xmlns:a16="http://schemas.microsoft.com/office/drawing/2014/main" id="{99D3D157-9658-1210-70DE-4448A6C50C2E}"/>
              </a:ext>
            </a:extLst>
          </p:cNvPr>
          <p:cNvSpPr>
            <a:spLocks noGrp="1"/>
          </p:cNvSpPr>
          <p:nvPr>
            <p:ph type="dt" sz="half" idx="11"/>
          </p:nvPr>
        </p:nvSpPr>
        <p:spPr>
          <a:xfrm>
            <a:off x="838200" y="6356350"/>
            <a:ext cx="2743200" cy="365125"/>
          </a:xfrm>
        </p:spPr>
        <p:txBody>
          <a:bodyPr/>
          <a:lstStyle/>
          <a:p>
            <a:endParaRPr lang="fi-FI"/>
          </a:p>
        </p:txBody>
      </p:sp>
      <p:sp>
        <p:nvSpPr>
          <p:cNvPr id="3" name="Alatunnisteen paikkamerkki 7">
            <a:extLst>
              <a:ext uri="{FF2B5EF4-FFF2-40B4-BE49-F238E27FC236}">
                <a16:creationId xmlns:a16="http://schemas.microsoft.com/office/drawing/2014/main" id="{6CBE00B5-F476-579F-3307-3C146018E204}"/>
              </a:ext>
            </a:extLst>
          </p:cNvPr>
          <p:cNvSpPr>
            <a:spLocks noGrp="1"/>
          </p:cNvSpPr>
          <p:nvPr>
            <p:ph type="ftr" sz="quarter" idx="12"/>
          </p:nvPr>
        </p:nvSpPr>
        <p:spPr>
          <a:xfrm>
            <a:off x="4038600" y="6356350"/>
            <a:ext cx="4114800" cy="365125"/>
          </a:xfrm>
        </p:spPr>
        <p:txBody>
          <a:bodyPr/>
          <a:lstStyle/>
          <a:p>
            <a:r>
              <a:rPr lang="fi-FI"/>
              <a:t>7</a:t>
            </a:r>
          </a:p>
        </p:txBody>
      </p:sp>
      <p:sp>
        <p:nvSpPr>
          <p:cNvPr id="7" name="Title 1">
            <a:extLst>
              <a:ext uri="{FF2B5EF4-FFF2-40B4-BE49-F238E27FC236}">
                <a16:creationId xmlns:a16="http://schemas.microsoft.com/office/drawing/2014/main" id="{089DB623-AA78-516A-BB7C-CD251EA9FBC2}"/>
              </a:ext>
            </a:extLst>
          </p:cNvPr>
          <p:cNvSpPr>
            <a:spLocks noGrp="1"/>
          </p:cNvSpPr>
          <p:nvPr>
            <p:ph type="title"/>
          </p:nvPr>
        </p:nvSpPr>
        <p:spPr>
          <a:xfrm>
            <a:off x="838200" y="769189"/>
            <a:ext cx="10515600" cy="921499"/>
          </a:xfrm>
        </p:spPr>
        <p:txBody>
          <a:bodyPr>
            <a:noAutofit/>
          </a:bodyPr>
          <a:lstStyle>
            <a:lvl1pPr>
              <a:lnSpc>
                <a:spcPct val="100000"/>
              </a:lnSpc>
              <a:defRPr b="1" i="0">
                <a:solidFill>
                  <a:srgbClr val="152B96"/>
                </a:solidFill>
                <a:latin typeface="Poppins" pitchFamily="2" charset="77"/>
                <a:cs typeface="Poppins" pitchFamily="2" charset="77"/>
              </a:defRPr>
            </a:lvl1pPr>
          </a:lstStyle>
          <a:p>
            <a:endParaRPr lang="fi-FI"/>
          </a:p>
        </p:txBody>
      </p:sp>
      <p:sp>
        <p:nvSpPr>
          <p:cNvPr id="5" name="Sisällön paikkamerkki 10">
            <a:extLst>
              <a:ext uri="{FF2B5EF4-FFF2-40B4-BE49-F238E27FC236}">
                <a16:creationId xmlns:a16="http://schemas.microsoft.com/office/drawing/2014/main" id="{FA496B45-5070-8F02-2862-488855CC8C5E}"/>
              </a:ext>
            </a:extLst>
          </p:cNvPr>
          <p:cNvSpPr>
            <a:spLocks noGrp="1"/>
          </p:cNvSpPr>
          <p:nvPr>
            <p:ph sz="quarter" idx="13"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pic>
        <p:nvPicPr>
          <p:cNvPr id="6" name="Graphic 18">
            <a:extLst>
              <a:ext uri="{FF2B5EF4-FFF2-40B4-BE49-F238E27FC236}">
                <a16:creationId xmlns:a16="http://schemas.microsoft.com/office/drawing/2014/main" id="{FF1B65CB-7CC7-4047-4765-FCD1695F93E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22203443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isältödia 9">
    <p:bg>
      <p:bgPr>
        <a:solidFill>
          <a:srgbClr val="D9D9D6"/>
        </a:solidFill>
        <a:effectLst/>
      </p:bgPr>
    </p:bg>
    <p:spTree>
      <p:nvGrpSpPr>
        <p:cNvPr id="1" name=""/>
        <p:cNvGrpSpPr/>
        <p:nvPr/>
      </p:nvGrpSpPr>
      <p:grpSpPr>
        <a:xfrm>
          <a:off x="0" y="0"/>
          <a:ext cx="0" cy="0"/>
          <a:chOff x="0" y="0"/>
          <a:chExt cx="0" cy="0"/>
        </a:xfrm>
      </p:grpSpPr>
      <p:sp>
        <p:nvSpPr>
          <p:cNvPr id="4" name="Content Placeholder 11">
            <a:extLst>
              <a:ext uri="{FF2B5EF4-FFF2-40B4-BE49-F238E27FC236}">
                <a16:creationId xmlns:a16="http://schemas.microsoft.com/office/drawing/2014/main" id="{AE7065A5-5F8A-7861-D763-EF0FD617D9C2}"/>
              </a:ext>
            </a:extLst>
          </p:cNvPr>
          <p:cNvSpPr>
            <a:spLocks noGrp="1"/>
          </p:cNvSpPr>
          <p:nvPr>
            <p:ph sz="quarter" idx="10" hasCustomPrompt="1"/>
          </p:nvPr>
        </p:nvSpPr>
        <p:spPr>
          <a:xfrm>
            <a:off x="838200" y="351676"/>
            <a:ext cx="10515600" cy="417513"/>
          </a:xfrm>
        </p:spPr>
        <p:txBody>
          <a:bodyPr anchor="b"/>
          <a:lstStyle>
            <a:lvl1pPr>
              <a:buNone/>
              <a:defRPr sz="1800" b="1">
                <a:solidFill>
                  <a:srgbClr val="152B96"/>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a:t>Klikkaa vaihtaaksesi</a:t>
            </a:r>
          </a:p>
        </p:txBody>
      </p:sp>
      <p:sp>
        <p:nvSpPr>
          <p:cNvPr id="7" name="Päivämäärän paikkamerkki 6">
            <a:extLst>
              <a:ext uri="{FF2B5EF4-FFF2-40B4-BE49-F238E27FC236}">
                <a16:creationId xmlns:a16="http://schemas.microsoft.com/office/drawing/2014/main" id="{F58BAAA6-90E3-4E1E-C6BA-FEDC6DA244EC}"/>
              </a:ext>
            </a:extLst>
          </p:cNvPr>
          <p:cNvSpPr>
            <a:spLocks noGrp="1"/>
          </p:cNvSpPr>
          <p:nvPr>
            <p:ph type="dt" sz="half" idx="11"/>
          </p:nvPr>
        </p:nvSpPr>
        <p:spPr>
          <a:xfrm>
            <a:off x="838200" y="6356350"/>
            <a:ext cx="2743200" cy="365125"/>
          </a:xfrm>
        </p:spPr>
        <p:txBody>
          <a:bodyPr/>
          <a:lstStyle/>
          <a:p>
            <a:endParaRPr lang="fi-FI"/>
          </a:p>
        </p:txBody>
      </p:sp>
      <p:sp>
        <p:nvSpPr>
          <p:cNvPr id="8" name="Alatunnisteen paikkamerkki 7">
            <a:extLst>
              <a:ext uri="{FF2B5EF4-FFF2-40B4-BE49-F238E27FC236}">
                <a16:creationId xmlns:a16="http://schemas.microsoft.com/office/drawing/2014/main" id="{EAFF1303-994B-42A0-DD95-94DF5264AD32}"/>
              </a:ext>
            </a:extLst>
          </p:cNvPr>
          <p:cNvSpPr>
            <a:spLocks noGrp="1"/>
          </p:cNvSpPr>
          <p:nvPr>
            <p:ph type="ftr" sz="quarter" idx="12"/>
          </p:nvPr>
        </p:nvSpPr>
        <p:spPr>
          <a:xfrm>
            <a:off x="4038600" y="6356350"/>
            <a:ext cx="4114800" cy="365125"/>
          </a:xfrm>
        </p:spPr>
        <p:txBody>
          <a:bodyPr/>
          <a:lstStyle/>
          <a:p>
            <a:r>
              <a:rPr lang="fi-FI"/>
              <a:t>7</a:t>
            </a:r>
          </a:p>
        </p:txBody>
      </p:sp>
      <p:sp>
        <p:nvSpPr>
          <p:cNvPr id="10" name="Title 1">
            <a:extLst>
              <a:ext uri="{FF2B5EF4-FFF2-40B4-BE49-F238E27FC236}">
                <a16:creationId xmlns:a16="http://schemas.microsoft.com/office/drawing/2014/main" id="{EFDD50D8-0537-7593-E038-5EC7B0A96DB6}"/>
              </a:ext>
            </a:extLst>
          </p:cNvPr>
          <p:cNvSpPr>
            <a:spLocks noGrp="1"/>
          </p:cNvSpPr>
          <p:nvPr>
            <p:ph type="title"/>
          </p:nvPr>
        </p:nvSpPr>
        <p:spPr>
          <a:xfrm>
            <a:off x="838200" y="769189"/>
            <a:ext cx="10515600" cy="921499"/>
          </a:xfrm>
        </p:spPr>
        <p:txBody>
          <a:bodyPr>
            <a:noAutofit/>
          </a:bodyPr>
          <a:lstStyle>
            <a:lvl1pPr>
              <a:lnSpc>
                <a:spcPct val="100000"/>
              </a:lnSpc>
              <a:defRPr b="1" i="0">
                <a:solidFill>
                  <a:srgbClr val="152B96"/>
                </a:solidFill>
                <a:latin typeface="Poppins" pitchFamily="2" charset="77"/>
                <a:cs typeface="Poppins" pitchFamily="2" charset="77"/>
              </a:defRPr>
            </a:lvl1pPr>
          </a:lstStyle>
          <a:p>
            <a:endParaRPr lang="fi-FI"/>
          </a:p>
        </p:txBody>
      </p:sp>
      <p:sp>
        <p:nvSpPr>
          <p:cNvPr id="2" name="Sisällön paikkamerkki 10">
            <a:extLst>
              <a:ext uri="{FF2B5EF4-FFF2-40B4-BE49-F238E27FC236}">
                <a16:creationId xmlns:a16="http://schemas.microsoft.com/office/drawing/2014/main" id="{AAAFDE2A-79F0-2E27-CC6C-4AD9729F1062}"/>
              </a:ext>
            </a:extLst>
          </p:cNvPr>
          <p:cNvSpPr>
            <a:spLocks noGrp="1"/>
          </p:cNvSpPr>
          <p:nvPr>
            <p:ph sz="quarter" idx="13"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pic>
        <p:nvPicPr>
          <p:cNvPr id="3" name="Graphic 18">
            <a:extLst>
              <a:ext uri="{FF2B5EF4-FFF2-40B4-BE49-F238E27FC236}">
                <a16:creationId xmlns:a16="http://schemas.microsoft.com/office/drawing/2014/main" id="{A44688B5-A8E5-A337-70F9-197D99BB229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37925258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isältödia 10">
    <p:bg>
      <p:bgPr>
        <a:solidFill>
          <a:schemeClr val="bg1">
            <a:alpha val="90000"/>
          </a:schemeClr>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152B96"/>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a:t>Klikkaa vaihtaaksesi</a:t>
            </a:r>
          </a:p>
        </p:txBody>
      </p:sp>
      <p:sp>
        <p:nvSpPr>
          <p:cNvPr id="2" name="Päivämäärän paikkamerkki 6">
            <a:extLst>
              <a:ext uri="{FF2B5EF4-FFF2-40B4-BE49-F238E27FC236}">
                <a16:creationId xmlns:a16="http://schemas.microsoft.com/office/drawing/2014/main" id="{0253F5C1-A6C8-B4C4-8BE8-AB459AAF0935}"/>
              </a:ext>
            </a:extLst>
          </p:cNvPr>
          <p:cNvSpPr>
            <a:spLocks noGrp="1"/>
          </p:cNvSpPr>
          <p:nvPr>
            <p:ph type="dt" sz="half" idx="11"/>
          </p:nvPr>
        </p:nvSpPr>
        <p:spPr>
          <a:xfrm>
            <a:off x="838200" y="6356350"/>
            <a:ext cx="2743200" cy="365125"/>
          </a:xfrm>
        </p:spPr>
        <p:txBody>
          <a:bodyPr/>
          <a:lstStyle/>
          <a:p>
            <a:endParaRPr lang="fi-FI"/>
          </a:p>
        </p:txBody>
      </p:sp>
      <p:sp>
        <p:nvSpPr>
          <p:cNvPr id="3" name="Alatunnisteen paikkamerkki 7">
            <a:extLst>
              <a:ext uri="{FF2B5EF4-FFF2-40B4-BE49-F238E27FC236}">
                <a16:creationId xmlns:a16="http://schemas.microsoft.com/office/drawing/2014/main" id="{0B097E2D-0E0E-F74C-84CB-E5EAD019293D}"/>
              </a:ext>
            </a:extLst>
          </p:cNvPr>
          <p:cNvSpPr>
            <a:spLocks noGrp="1"/>
          </p:cNvSpPr>
          <p:nvPr>
            <p:ph type="ftr" sz="quarter" idx="12"/>
          </p:nvPr>
        </p:nvSpPr>
        <p:spPr>
          <a:xfrm>
            <a:off x="4038600" y="6356350"/>
            <a:ext cx="4114800" cy="365125"/>
          </a:xfrm>
        </p:spPr>
        <p:txBody>
          <a:bodyPr/>
          <a:lstStyle/>
          <a:p>
            <a:r>
              <a:rPr lang="fi-FI"/>
              <a:t>7</a:t>
            </a:r>
          </a:p>
        </p:txBody>
      </p:sp>
      <p:sp>
        <p:nvSpPr>
          <p:cNvPr id="7" name="Title 1">
            <a:extLst>
              <a:ext uri="{FF2B5EF4-FFF2-40B4-BE49-F238E27FC236}">
                <a16:creationId xmlns:a16="http://schemas.microsoft.com/office/drawing/2014/main" id="{02D3E4BB-53F4-B4FC-D57C-45B4AEC78AA9}"/>
              </a:ext>
            </a:extLst>
          </p:cNvPr>
          <p:cNvSpPr>
            <a:spLocks noGrp="1"/>
          </p:cNvSpPr>
          <p:nvPr>
            <p:ph type="title"/>
          </p:nvPr>
        </p:nvSpPr>
        <p:spPr>
          <a:xfrm>
            <a:off x="838200" y="769189"/>
            <a:ext cx="10515600" cy="921499"/>
          </a:xfrm>
        </p:spPr>
        <p:txBody>
          <a:bodyPr>
            <a:noAutofit/>
          </a:bodyPr>
          <a:lstStyle>
            <a:lvl1pPr>
              <a:lnSpc>
                <a:spcPct val="100000"/>
              </a:lnSpc>
              <a:defRPr b="1" i="0">
                <a:solidFill>
                  <a:srgbClr val="152B96"/>
                </a:solidFill>
                <a:latin typeface="Poppins" pitchFamily="2" charset="77"/>
                <a:cs typeface="Poppins" pitchFamily="2" charset="77"/>
              </a:defRPr>
            </a:lvl1pPr>
          </a:lstStyle>
          <a:p>
            <a:endParaRPr lang="fi-FI"/>
          </a:p>
        </p:txBody>
      </p:sp>
      <p:sp>
        <p:nvSpPr>
          <p:cNvPr id="4" name="Sisällön paikkamerkki 10">
            <a:extLst>
              <a:ext uri="{FF2B5EF4-FFF2-40B4-BE49-F238E27FC236}">
                <a16:creationId xmlns:a16="http://schemas.microsoft.com/office/drawing/2014/main" id="{8A6BBD6D-85A0-5333-853C-64C5E24A9CB9}"/>
              </a:ext>
            </a:extLst>
          </p:cNvPr>
          <p:cNvSpPr>
            <a:spLocks noGrp="1"/>
          </p:cNvSpPr>
          <p:nvPr>
            <p:ph sz="quarter" idx="13"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pic>
        <p:nvPicPr>
          <p:cNvPr id="5" name="Graphic 18">
            <a:extLst>
              <a:ext uri="{FF2B5EF4-FFF2-40B4-BE49-F238E27FC236}">
                <a16:creationId xmlns:a16="http://schemas.microsoft.com/office/drawing/2014/main" id="{F3B2E8B2-791A-CF8E-E919-6DA06CC03CB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280691867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Sisältödia 11">
    <p:bg>
      <p:bgPr>
        <a:solidFill>
          <a:srgbClr val="F2A6DB">
            <a:alpha val="70000"/>
          </a:srgbClr>
        </a:solidFill>
        <a:effectLst/>
      </p:bgPr>
    </p:bg>
    <p:spTree>
      <p:nvGrpSpPr>
        <p:cNvPr id="1" name=""/>
        <p:cNvGrpSpPr/>
        <p:nvPr/>
      </p:nvGrpSpPr>
      <p:grpSpPr>
        <a:xfrm>
          <a:off x="0" y="0"/>
          <a:ext cx="0" cy="0"/>
          <a:chOff x="0" y="0"/>
          <a:chExt cx="0" cy="0"/>
        </a:xfrm>
      </p:grpSpPr>
      <p:sp>
        <p:nvSpPr>
          <p:cNvPr id="7" name="Date Placeholder 4">
            <a:extLst>
              <a:ext uri="{FF2B5EF4-FFF2-40B4-BE49-F238E27FC236}">
                <a16:creationId xmlns:a16="http://schemas.microsoft.com/office/drawing/2014/main" id="{B3D41585-E66D-74A8-5585-718B0C2050E3}"/>
              </a:ext>
            </a:extLst>
          </p:cNvPr>
          <p:cNvSpPr>
            <a:spLocks noGrp="1"/>
          </p:cNvSpPr>
          <p:nvPr>
            <p:ph type="dt" sz="half" idx="10"/>
          </p:nvPr>
        </p:nvSpPr>
        <p:spPr>
          <a:xfrm>
            <a:off x="838200" y="6356350"/>
            <a:ext cx="2743200" cy="365125"/>
          </a:xfrm>
        </p:spPr>
        <p:txBody>
          <a:bodyPr/>
          <a:lstStyle/>
          <a:p>
            <a:endParaRPr lang="fi-FI"/>
          </a:p>
        </p:txBody>
      </p:sp>
      <p:sp>
        <p:nvSpPr>
          <p:cNvPr id="8" name="Footer Placeholder 5">
            <a:extLst>
              <a:ext uri="{FF2B5EF4-FFF2-40B4-BE49-F238E27FC236}">
                <a16:creationId xmlns:a16="http://schemas.microsoft.com/office/drawing/2014/main" id="{5E76AC38-657A-3766-6F95-1977C0F9DDFB}"/>
              </a:ext>
            </a:extLst>
          </p:cNvPr>
          <p:cNvSpPr>
            <a:spLocks noGrp="1"/>
          </p:cNvSpPr>
          <p:nvPr>
            <p:ph type="ftr" sz="quarter" idx="11"/>
          </p:nvPr>
        </p:nvSpPr>
        <p:spPr>
          <a:xfrm>
            <a:off x="4038600" y="6356350"/>
            <a:ext cx="4114800" cy="365125"/>
          </a:xfrm>
        </p:spPr>
        <p:txBody>
          <a:bodyPr/>
          <a:lstStyle/>
          <a:p>
            <a:r>
              <a:rPr lang="fi-FI"/>
              <a:t>7</a:t>
            </a:r>
          </a:p>
        </p:txBody>
      </p:sp>
      <p:sp>
        <p:nvSpPr>
          <p:cNvPr id="10" name="Title 1">
            <a:extLst>
              <a:ext uri="{FF2B5EF4-FFF2-40B4-BE49-F238E27FC236}">
                <a16:creationId xmlns:a16="http://schemas.microsoft.com/office/drawing/2014/main" id="{A53A4F00-013F-5EB8-F020-92A235EA3C0C}"/>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152B96"/>
                </a:solidFill>
                <a:latin typeface="Poppins" pitchFamily="2" charset="77"/>
                <a:cs typeface="Poppins" pitchFamily="2" charset="77"/>
              </a:defRPr>
            </a:lvl1pPr>
          </a:lstStyle>
          <a:p>
            <a:endParaRPr lang="fi-FI"/>
          </a:p>
        </p:txBody>
      </p:sp>
      <p:sp>
        <p:nvSpPr>
          <p:cNvPr id="14" name="Content Placeholder 14">
            <a:extLst>
              <a:ext uri="{FF2B5EF4-FFF2-40B4-BE49-F238E27FC236}">
                <a16:creationId xmlns:a16="http://schemas.microsoft.com/office/drawing/2014/main" id="{F4BB7DB4-4626-58EF-08A3-E9BE5C3B0561}"/>
              </a:ext>
            </a:extLst>
          </p:cNvPr>
          <p:cNvSpPr>
            <a:spLocks noGrp="1"/>
          </p:cNvSpPr>
          <p:nvPr>
            <p:ph sz="quarter" idx="15" hasCustomPrompt="1"/>
          </p:nvPr>
        </p:nvSpPr>
        <p:spPr>
          <a:xfrm>
            <a:off x="838200" y="1831469"/>
            <a:ext cx="5146366" cy="4450706"/>
          </a:xfrm>
        </p:spPr>
        <p:txBody>
          <a:bodyPr>
            <a:noAutofit/>
          </a:bodyPr>
          <a:lstStyle/>
          <a:p>
            <a:pPr lvl="0"/>
            <a:r>
              <a:rPr lang="fi-FI" noProof="0"/>
              <a:t>Teksti</a:t>
            </a:r>
          </a:p>
        </p:txBody>
      </p:sp>
      <p:sp>
        <p:nvSpPr>
          <p:cNvPr id="15" name="Content Placeholder 14">
            <a:extLst>
              <a:ext uri="{FF2B5EF4-FFF2-40B4-BE49-F238E27FC236}">
                <a16:creationId xmlns:a16="http://schemas.microsoft.com/office/drawing/2014/main" id="{0DA4058A-3B5B-5770-214B-89FD2FFB2AB3}"/>
              </a:ext>
            </a:extLst>
          </p:cNvPr>
          <p:cNvSpPr>
            <a:spLocks noGrp="1"/>
          </p:cNvSpPr>
          <p:nvPr>
            <p:ph sz="quarter" idx="16" hasCustomPrompt="1"/>
          </p:nvPr>
        </p:nvSpPr>
        <p:spPr>
          <a:xfrm>
            <a:off x="6195391" y="1831469"/>
            <a:ext cx="5146366" cy="4487794"/>
          </a:xfrm>
        </p:spPr>
        <p:txBody>
          <a:bodyPr>
            <a:noAutofit/>
          </a:bodyPr>
          <a:lstStyle/>
          <a:p>
            <a:pPr lvl="0"/>
            <a:r>
              <a:rPr lang="fi-FI" noProof="0"/>
              <a:t>Teksti</a:t>
            </a:r>
          </a:p>
        </p:txBody>
      </p:sp>
      <p:pic>
        <p:nvPicPr>
          <p:cNvPr id="2" name="Graphic 18">
            <a:extLst>
              <a:ext uri="{FF2B5EF4-FFF2-40B4-BE49-F238E27FC236}">
                <a16:creationId xmlns:a16="http://schemas.microsoft.com/office/drawing/2014/main" id="{03257A3B-35B9-8E5C-91F7-8F3F34B9C56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89040097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Sisältödia 12">
    <p:bg>
      <p:bgPr>
        <a:solidFill>
          <a:srgbClr val="FFCC99">
            <a:alpha val="90000"/>
          </a:srgbClr>
        </a:solidFill>
        <a:effectLst/>
      </p:bgPr>
    </p:bg>
    <p:spTree>
      <p:nvGrpSpPr>
        <p:cNvPr id="1" name=""/>
        <p:cNvGrpSpPr/>
        <p:nvPr/>
      </p:nvGrpSpPr>
      <p:grpSpPr>
        <a:xfrm>
          <a:off x="0" y="0"/>
          <a:ext cx="0" cy="0"/>
          <a:chOff x="0" y="0"/>
          <a:chExt cx="0" cy="0"/>
        </a:xfrm>
      </p:grpSpPr>
      <p:sp>
        <p:nvSpPr>
          <p:cNvPr id="7" name="Date Placeholder 4">
            <a:extLst>
              <a:ext uri="{FF2B5EF4-FFF2-40B4-BE49-F238E27FC236}">
                <a16:creationId xmlns:a16="http://schemas.microsoft.com/office/drawing/2014/main" id="{C38F4339-CEFA-F5A3-A4D7-B4A610D0C36E}"/>
              </a:ext>
            </a:extLst>
          </p:cNvPr>
          <p:cNvSpPr>
            <a:spLocks noGrp="1"/>
          </p:cNvSpPr>
          <p:nvPr>
            <p:ph type="dt" sz="half" idx="10"/>
          </p:nvPr>
        </p:nvSpPr>
        <p:spPr>
          <a:xfrm>
            <a:off x="838200" y="6356350"/>
            <a:ext cx="2743200" cy="365125"/>
          </a:xfrm>
        </p:spPr>
        <p:txBody>
          <a:bodyPr/>
          <a:lstStyle/>
          <a:p>
            <a:endParaRPr lang="fi-FI"/>
          </a:p>
        </p:txBody>
      </p:sp>
      <p:sp>
        <p:nvSpPr>
          <p:cNvPr id="8" name="Footer Placeholder 5">
            <a:extLst>
              <a:ext uri="{FF2B5EF4-FFF2-40B4-BE49-F238E27FC236}">
                <a16:creationId xmlns:a16="http://schemas.microsoft.com/office/drawing/2014/main" id="{FDF049C1-B632-708F-DA10-71C464328DBA}"/>
              </a:ext>
            </a:extLst>
          </p:cNvPr>
          <p:cNvSpPr>
            <a:spLocks noGrp="1"/>
          </p:cNvSpPr>
          <p:nvPr>
            <p:ph type="ftr" sz="quarter" idx="11"/>
          </p:nvPr>
        </p:nvSpPr>
        <p:spPr>
          <a:xfrm>
            <a:off x="4038600" y="6356350"/>
            <a:ext cx="4114800" cy="365125"/>
          </a:xfrm>
        </p:spPr>
        <p:txBody>
          <a:bodyPr/>
          <a:lstStyle/>
          <a:p>
            <a:r>
              <a:rPr lang="fi-FI"/>
              <a:t>7</a:t>
            </a:r>
          </a:p>
        </p:txBody>
      </p:sp>
      <p:sp>
        <p:nvSpPr>
          <p:cNvPr id="10" name="Title 1">
            <a:extLst>
              <a:ext uri="{FF2B5EF4-FFF2-40B4-BE49-F238E27FC236}">
                <a16:creationId xmlns:a16="http://schemas.microsoft.com/office/drawing/2014/main" id="{86EF381B-B692-B1DF-C001-2E085E9C6BBA}"/>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450099"/>
                </a:solidFill>
                <a:latin typeface="Poppins" pitchFamily="2" charset="77"/>
                <a:cs typeface="Poppins" pitchFamily="2" charset="77"/>
              </a:defRPr>
            </a:lvl1pPr>
          </a:lstStyle>
          <a:p>
            <a:endParaRPr lang="fi-FI"/>
          </a:p>
        </p:txBody>
      </p:sp>
      <p:sp>
        <p:nvSpPr>
          <p:cNvPr id="3" name="Content Placeholder 14">
            <a:extLst>
              <a:ext uri="{FF2B5EF4-FFF2-40B4-BE49-F238E27FC236}">
                <a16:creationId xmlns:a16="http://schemas.microsoft.com/office/drawing/2014/main" id="{16F31723-6F67-9217-1E31-507BDBB2CC6E}"/>
              </a:ext>
            </a:extLst>
          </p:cNvPr>
          <p:cNvSpPr>
            <a:spLocks noGrp="1"/>
          </p:cNvSpPr>
          <p:nvPr>
            <p:ph sz="quarter" idx="15" hasCustomPrompt="1"/>
          </p:nvPr>
        </p:nvSpPr>
        <p:spPr>
          <a:xfrm>
            <a:off x="838200" y="1831469"/>
            <a:ext cx="5146366" cy="4450706"/>
          </a:xfrm>
        </p:spPr>
        <p:txBody>
          <a:bodyPr>
            <a:noAutofit/>
          </a:bodyPr>
          <a:lstStyle/>
          <a:p>
            <a:pPr lvl="0"/>
            <a:r>
              <a:rPr lang="fi-FI" noProof="0"/>
              <a:t>Teksti</a:t>
            </a:r>
          </a:p>
        </p:txBody>
      </p:sp>
      <p:sp>
        <p:nvSpPr>
          <p:cNvPr id="4" name="Content Placeholder 14">
            <a:extLst>
              <a:ext uri="{FF2B5EF4-FFF2-40B4-BE49-F238E27FC236}">
                <a16:creationId xmlns:a16="http://schemas.microsoft.com/office/drawing/2014/main" id="{AA90D73A-4410-0A28-90C7-8BBC869160C5}"/>
              </a:ext>
            </a:extLst>
          </p:cNvPr>
          <p:cNvSpPr>
            <a:spLocks noGrp="1"/>
          </p:cNvSpPr>
          <p:nvPr>
            <p:ph sz="quarter" idx="16" hasCustomPrompt="1"/>
          </p:nvPr>
        </p:nvSpPr>
        <p:spPr>
          <a:xfrm>
            <a:off x="6195391" y="1831469"/>
            <a:ext cx="5146366" cy="4487794"/>
          </a:xfrm>
        </p:spPr>
        <p:txBody>
          <a:bodyPr>
            <a:noAutofit/>
          </a:bodyPr>
          <a:lstStyle/>
          <a:p>
            <a:pPr lvl="0"/>
            <a:r>
              <a:rPr lang="fi-FI" noProof="0"/>
              <a:t>Teksti</a:t>
            </a:r>
          </a:p>
        </p:txBody>
      </p:sp>
      <p:pic>
        <p:nvPicPr>
          <p:cNvPr id="5" name="Graphic 18">
            <a:extLst>
              <a:ext uri="{FF2B5EF4-FFF2-40B4-BE49-F238E27FC236}">
                <a16:creationId xmlns:a16="http://schemas.microsoft.com/office/drawing/2014/main" id="{DFB3DBB6-CDB5-2FB0-41EE-69A237BB503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303712968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Sisältödia 13">
    <p:bg>
      <p:bgPr>
        <a:solidFill>
          <a:srgbClr val="D9D9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F231C-6192-12B0-9738-31A2E12AFA59}"/>
              </a:ext>
            </a:extLst>
          </p:cNvPr>
          <p:cNvSpPr>
            <a:spLocks noGrp="1"/>
          </p:cNvSpPr>
          <p:nvPr>
            <p:ph type="title"/>
          </p:nvPr>
        </p:nvSpPr>
        <p:spPr>
          <a:xfrm>
            <a:off x="839788" y="365125"/>
            <a:ext cx="10515600" cy="1325563"/>
          </a:xfrm>
        </p:spPr>
        <p:txBody>
          <a:bodyPr>
            <a:noAutofit/>
          </a:bodyPr>
          <a:lstStyle>
            <a:lvl1pPr>
              <a:defRPr>
                <a:solidFill>
                  <a:srgbClr val="006173"/>
                </a:solidFill>
              </a:defRPr>
            </a:lvl1pPr>
          </a:lstStyle>
          <a:p>
            <a:endParaRPr lang="fi-FI"/>
          </a:p>
        </p:txBody>
      </p:sp>
      <p:sp>
        <p:nvSpPr>
          <p:cNvPr id="3" name="Text Placeholder 2">
            <a:extLst>
              <a:ext uri="{FF2B5EF4-FFF2-40B4-BE49-F238E27FC236}">
                <a16:creationId xmlns:a16="http://schemas.microsoft.com/office/drawing/2014/main" id="{C54E2D8D-BE22-3425-6520-2FAE0AFF6556}"/>
              </a:ext>
            </a:extLst>
          </p:cNvPr>
          <p:cNvSpPr>
            <a:spLocks noGrp="1"/>
          </p:cNvSpPr>
          <p:nvPr>
            <p:ph type="body" idx="1"/>
          </p:nvPr>
        </p:nvSpPr>
        <p:spPr>
          <a:xfrm>
            <a:off x="839788" y="1764863"/>
            <a:ext cx="5097185" cy="740212"/>
          </a:xfrm>
        </p:spPr>
        <p:txBody>
          <a:bodyPr anchor="b">
            <a:noAutofit/>
          </a:bodyPr>
          <a:lstStyle>
            <a:lvl1pPr marL="0" indent="0">
              <a:buNone/>
              <a:defRPr sz="2400" b="1">
                <a:solidFill>
                  <a:srgbClr val="0061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a:p>
        </p:txBody>
      </p:sp>
      <p:sp>
        <p:nvSpPr>
          <p:cNvPr id="5" name="Text Placeholder 4">
            <a:extLst>
              <a:ext uri="{FF2B5EF4-FFF2-40B4-BE49-F238E27FC236}">
                <a16:creationId xmlns:a16="http://schemas.microsoft.com/office/drawing/2014/main" id="{344192AE-67F2-10CD-1476-F2DD7BC9F024}"/>
              </a:ext>
            </a:extLst>
          </p:cNvPr>
          <p:cNvSpPr>
            <a:spLocks noGrp="1"/>
          </p:cNvSpPr>
          <p:nvPr>
            <p:ph type="body" sz="quarter" idx="3"/>
          </p:nvPr>
        </p:nvSpPr>
        <p:spPr>
          <a:xfrm>
            <a:off x="6172200" y="1764863"/>
            <a:ext cx="5183188" cy="740212"/>
          </a:xfrm>
        </p:spPr>
        <p:txBody>
          <a:bodyPr anchor="b">
            <a:noAutofit/>
          </a:bodyPr>
          <a:lstStyle>
            <a:lvl1pPr marL="0" indent="0">
              <a:buNone/>
              <a:defRPr sz="2400" b="1">
                <a:solidFill>
                  <a:srgbClr val="0061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a:p>
        </p:txBody>
      </p:sp>
      <p:sp>
        <p:nvSpPr>
          <p:cNvPr id="7" name="Date Placeholder 6">
            <a:extLst>
              <a:ext uri="{FF2B5EF4-FFF2-40B4-BE49-F238E27FC236}">
                <a16:creationId xmlns:a16="http://schemas.microsoft.com/office/drawing/2014/main" id="{FE2B5E1E-769E-4086-E55A-F556FDF0B96D}"/>
              </a:ext>
            </a:extLst>
          </p:cNvPr>
          <p:cNvSpPr>
            <a:spLocks noGrp="1"/>
          </p:cNvSpPr>
          <p:nvPr>
            <p:ph type="dt" sz="half" idx="10"/>
          </p:nvPr>
        </p:nvSpPr>
        <p:spPr/>
        <p:txBody>
          <a:bodyPr/>
          <a:lstStyle>
            <a:lvl1pPr>
              <a:defRPr>
                <a:solidFill>
                  <a:schemeClr val="tx1"/>
                </a:solidFill>
              </a:defRPr>
            </a:lvl1pPr>
          </a:lstStyle>
          <a:p>
            <a:endParaRPr lang="fi-FI"/>
          </a:p>
        </p:txBody>
      </p:sp>
      <p:sp>
        <p:nvSpPr>
          <p:cNvPr id="8" name="Footer Placeholder 7">
            <a:extLst>
              <a:ext uri="{FF2B5EF4-FFF2-40B4-BE49-F238E27FC236}">
                <a16:creationId xmlns:a16="http://schemas.microsoft.com/office/drawing/2014/main" id="{9142A70B-DFB4-2A7D-7E72-2B8E019BEE1A}"/>
              </a:ext>
            </a:extLst>
          </p:cNvPr>
          <p:cNvSpPr>
            <a:spLocks noGrp="1"/>
          </p:cNvSpPr>
          <p:nvPr>
            <p:ph type="ftr" sz="quarter" idx="11"/>
          </p:nvPr>
        </p:nvSpPr>
        <p:spPr/>
        <p:txBody>
          <a:bodyPr/>
          <a:lstStyle>
            <a:lvl1pPr>
              <a:defRPr>
                <a:solidFill>
                  <a:schemeClr val="tx1"/>
                </a:solidFill>
              </a:defRPr>
            </a:lvl1pPr>
          </a:lstStyle>
          <a:p>
            <a:r>
              <a:rPr lang="fi-FI"/>
              <a:t>7</a:t>
            </a:r>
          </a:p>
        </p:txBody>
      </p:sp>
      <p:sp>
        <p:nvSpPr>
          <p:cNvPr id="4" name="Content Placeholder 14">
            <a:extLst>
              <a:ext uri="{FF2B5EF4-FFF2-40B4-BE49-F238E27FC236}">
                <a16:creationId xmlns:a16="http://schemas.microsoft.com/office/drawing/2014/main" id="{B0D912AB-4806-F903-07B3-C76CB6B64F2A}"/>
              </a:ext>
            </a:extLst>
          </p:cNvPr>
          <p:cNvSpPr>
            <a:spLocks noGrp="1"/>
          </p:cNvSpPr>
          <p:nvPr>
            <p:ph sz="quarter" idx="15" hasCustomPrompt="1"/>
          </p:nvPr>
        </p:nvSpPr>
        <p:spPr>
          <a:xfrm>
            <a:off x="838200" y="2644877"/>
            <a:ext cx="5146366" cy="3637298"/>
          </a:xfrm>
        </p:spPr>
        <p:txBody>
          <a:bodyPr>
            <a:noAutofit/>
          </a:bodyPr>
          <a:lstStyle/>
          <a:p>
            <a:pPr lvl="0"/>
            <a:r>
              <a:rPr lang="fi-FI" noProof="0"/>
              <a:t>Teksti</a:t>
            </a:r>
          </a:p>
        </p:txBody>
      </p:sp>
      <p:sp>
        <p:nvSpPr>
          <p:cNvPr id="6" name="Content Placeholder 14">
            <a:extLst>
              <a:ext uri="{FF2B5EF4-FFF2-40B4-BE49-F238E27FC236}">
                <a16:creationId xmlns:a16="http://schemas.microsoft.com/office/drawing/2014/main" id="{E0601105-0C21-F620-9B63-44D697C41673}"/>
              </a:ext>
            </a:extLst>
          </p:cNvPr>
          <p:cNvSpPr>
            <a:spLocks noGrp="1"/>
          </p:cNvSpPr>
          <p:nvPr>
            <p:ph sz="quarter" idx="16" hasCustomPrompt="1"/>
          </p:nvPr>
        </p:nvSpPr>
        <p:spPr>
          <a:xfrm>
            <a:off x="6195391" y="2651655"/>
            <a:ext cx="5146366" cy="3667608"/>
          </a:xfrm>
        </p:spPr>
        <p:txBody>
          <a:bodyPr>
            <a:noAutofit/>
          </a:bodyPr>
          <a:lstStyle/>
          <a:p>
            <a:pPr lvl="0"/>
            <a:r>
              <a:rPr lang="fi-FI" noProof="0"/>
              <a:t>Teksti</a:t>
            </a:r>
          </a:p>
        </p:txBody>
      </p:sp>
      <p:pic>
        <p:nvPicPr>
          <p:cNvPr id="10" name="Graphic 18">
            <a:extLst>
              <a:ext uri="{FF2B5EF4-FFF2-40B4-BE49-F238E27FC236}">
                <a16:creationId xmlns:a16="http://schemas.microsoft.com/office/drawing/2014/main" id="{8BB96D67-F547-749A-6AE9-5CAF3D31339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81535253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Sisältödia 14">
    <p:bg>
      <p:bgPr>
        <a:solidFill>
          <a:srgbClr val="B8CDFF">
            <a:alpha val="9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F231C-6192-12B0-9738-31A2E12AFA59}"/>
              </a:ext>
            </a:extLst>
          </p:cNvPr>
          <p:cNvSpPr>
            <a:spLocks noGrp="1"/>
          </p:cNvSpPr>
          <p:nvPr>
            <p:ph type="title"/>
          </p:nvPr>
        </p:nvSpPr>
        <p:spPr>
          <a:xfrm>
            <a:off x="839788" y="365125"/>
            <a:ext cx="10515600" cy="1325563"/>
          </a:xfrm>
        </p:spPr>
        <p:txBody>
          <a:bodyPr>
            <a:noAutofit/>
          </a:bodyPr>
          <a:lstStyle>
            <a:lvl1pPr>
              <a:defRPr>
                <a:solidFill>
                  <a:srgbClr val="152B96"/>
                </a:solidFill>
              </a:defRPr>
            </a:lvl1pPr>
          </a:lstStyle>
          <a:p>
            <a:endParaRPr lang="fi-FI"/>
          </a:p>
        </p:txBody>
      </p:sp>
      <p:sp>
        <p:nvSpPr>
          <p:cNvPr id="7" name="Date Placeholder 6">
            <a:extLst>
              <a:ext uri="{FF2B5EF4-FFF2-40B4-BE49-F238E27FC236}">
                <a16:creationId xmlns:a16="http://schemas.microsoft.com/office/drawing/2014/main" id="{FE2B5E1E-769E-4086-E55A-F556FDF0B96D}"/>
              </a:ext>
            </a:extLst>
          </p:cNvPr>
          <p:cNvSpPr>
            <a:spLocks noGrp="1"/>
          </p:cNvSpPr>
          <p:nvPr>
            <p:ph type="dt" sz="half" idx="10"/>
          </p:nvPr>
        </p:nvSpPr>
        <p:spPr/>
        <p:txBody>
          <a:bodyPr/>
          <a:lstStyle>
            <a:lvl1pPr>
              <a:defRPr>
                <a:solidFill>
                  <a:schemeClr val="tx1"/>
                </a:solidFill>
              </a:defRPr>
            </a:lvl1pPr>
          </a:lstStyle>
          <a:p>
            <a:endParaRPr lang="fi-FI"/>
          </a:p>
        </p:txBody>
      </p:sp>
      <p:sp>
        <p:nvSpPr>
          <p:cNvPr id="8" name="Footer Placeholder 7">
            <a:extLst>
              <a:ext uri="{FF2B5EF4-FFF2-40B4-BE49-F238E27FC236}">
                <a16:creationId xmlns:a16="http://schemas.microsoft.com/office/drawing/2014/main" id="{9142A70B-DFB4-2A7D-7E72-2B8E019BEE1A}"/>
              </a:ext>
            </a:extLst>
          </p:cNvPr>
          <p:cNvSpPr>
            <a:spLocks noGrp="1"/>
          </p:cNvSpPr>
          <p:nvPr>
            <p:ph type="ftr" sz="quarter" idx="11"/>
          </p:nvPr>
        </p:nvSpPr>
        <p:spPr/>
        <p:txBody>
          <a:bodyPr/>
          <a:lstStyle>
            <a:lvl1pPr>
              <a:defRPr>
                <a:solidFill>
                  <a:schemeClr val="tx1"/>
                </a:solidFill>
              </a:defRPr>
            </a:lvl1pPr>
          </a:lstStyle>
          <a:p>
            <a:r>
              <a:rPr lang="fi-FI"/>
              <a:t>7</a:t>
            </a:r>
          </a:p>
        </p:txBody>
      </p:sp>
      <p:sp>
        <p:nvSpPr>
          <p:cNvPr id="4" name="Text Placeholder 2">
            <a:extLst>
              <a:ext uri="{FF2B5EF4-FFF2-40B4-BE49-F238E27FC236}">
                <a16:creationId xmlns:a16="http://schemas.microsoft.com/office/drawing/2014/main" id="{3CE3FFA7-5301-BB6F-5ADC-5EB550C2FF62}"/>
              </a:ext>
            </a:extLst>
          </p:cNvPr>
          <p:cNvSpPr>
            <a:spLocks noGrp="1"/>
          </p:cNvSpPr>
          <p:nvPr>
            <p:ph type="body" idx="1"/>
          </p:nvPr>
        </p:nvSpPr>
        <p:spPr>
          <a:xfrm>
            <a:off x="839788" y="1764863"/>
            <a:ext cx="5097185" cy="740212"/>
          </a:xfrm>
        </p:spPr>
        <p:txBody>
          <a:bodyPr anchor="b">
            <a:noAutofit/>
          </a:bodyPr>
          <a:lstStyle>
            <a:lvl1pPr marL="0" indent="0">
              <a:buNone/>
              <a:defRPr sz="2400" b="1">
                <a:solidFill>
                  <a:srgbClr val="152A9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a:p>
        </p:txBody>
      </p:sp>
      <p:sp>
        <p:nvSpPr>
          <p:cNvPr id="6" name="Text Placeholder 4">
            <a:extLst>
              <a:ext uri="{FF2B5EF4-FFF2-40B4-BE49-F238E27FC236}">
                <a16:creationId xmlns:a16="http://schemas.microsoft.com/office/drawing/2014/main" id="{CF705532-72EA-34E1-5EB9-50D169591C55}"/>
              </a:ext>
            </a:extLst>
          </p:cNvPr>
          <p:cNvSpPr>
            <a:spLocks noGrp="1"/>
          </p:cNvSpPr>
          <p:nvPr>
            <p:ph type="body" sz="quarter" idx="3"/>
          </p:nvPr>
        </p:nvSpPr>
        <p:spPr>
          <a:xfrm>
            <a:off x="6172200" y="1764863"/>
            <a:ext cx="5183188" cy="740212"/>
          </a:xfrm>
        </p:spPr>
        <p:txBody>
          <a:bodyPr anchor="b">
            <a:noAutofit/>
          </a:bodyPr>
          <a:lstStyle>
            <a:lvl1pPr marL="0" indent="0">
              <a:buNone/>
              <a:defRPr sz="2400" b="1">
                <a:solidFill>
                  <a:srgbClr val="152B9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a:p>
        </p:txBody>
      </p:sp>
      <p:sp>
        <p:nvSpPr>
          <p:cNvPr id="9" name="Content Placeholder 14">
            <a:extLst>
              <a:ext uri="{FF2B5EF4-FFF2-40B4-BE49-F238E27FC236}">
                <a16:creationId xmlns:a16="http://schemas.microsoft.com/office/drawing/2014/main" id="{12F9DBCF-1C85-D5CC-D1F9-2D0D5ABC347F}"/>
              </a:ext>
            </a:extLst>
          </p:cNvPr>
          <p:cNvSpPr>
            <a:spLocks noGrp="1"/>
          </p:cNvSpPr>
          <p:nvPr>
            <p:ph sz="quarter" idx="15" hasCustomPrompt="1"/>
          </p:nvPr>
        </p:nvSpPr>
        <p:spPr>
          <a:xfrm>
            <a:off x="838200" y="2644877"/>
            <a:ext cx="5146366" cy="3637298"/>
          </a:xfrm>
        </p:spPr>
        <p:txBody>
          <a:bodyPr>
            <a:noAutofit/>
          </a:bodyPr>
          <a:lstStyle/>
          <a:p>
            <a:pPr lvl="0"/>
            <a:r>
              <a:rPr lang="fi-FI" noProof="0"/>
              <a:t>Teksti</a:t>
            </a:r>
          </a:p>
        </p:txBody>
      </p:sp>
      <p:sp>
        <p:nvSpPr>
          <p:cNvPr id="10" name="Content Placeholder 14">
            <a:extLst>
              <a:ext uri="{FF2B5EF4-FFF2-40B4-BE49-F238E27FC236}">
                <a16:creationId xmlns:a16="http://schemas.microsoft.com/office/drawing/2014/main" id="{D581017C-6209-3B61-CAD1-8424589FA314}"/>
              </a:ext>
            </a:extLst>
          </p:cNvPr>
          <p:cNvSpPr>
            <a:spLocks noGrp="1"/>
          </p:cNvSpPr>
          <p:nvPr>
            <p:ph sz="quarter" idx="16" hasCustomPrompt="1"/>
          </p:nvPr>
        </p:nvSpPr>
        <p:spPr>
          <a:xfrm>
            <a:off x="6195391" y="2651655"/>
            <a:ext cx="5146366" cy="3667608"/>
          </a:xfrm>
        </p:spPr>
        <p:txBody>
          <a:bodyPr>
            <a:noAutofit/>
          </a:bodyPr>
          <a:lstStyle/>
          <a:p>
            <a:pPr lvl="0"/>
            <a:r>
              <a:rPr lang="fi-FI" noProof="0"/>
              <a:t>Teksti</a:t>
            </a:r>
          </a:p>
        </p:txBody>
      </p:sp>
      <p:pic>
        <p:nvPicPr>
          <p:cNvPr id="3" name="Graphic 18">
            <a:extLst>
              <a:ext uri="{FF2B5EF4-FFF2-40B4-BE49-F238E27FC236}">
                <a16:creationId xmlns:a16="http://schemas.microsoft.com/office/drawing/2014/main" id="{B21FB6B4-B8C3-0EF0-D762-C0E421055F9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36710688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Kuvapaikka oikea 1">
    <p:bg>
      <p:bgPr>
        <a:solidFill>
          <a:srgbClr val="A2E3B8">
            <a:alpha val="90000"/>
          </a:srgbClr>
        </a:solidFill>
        <a:effectLst/>
      </p:bgPr>
    </p:bg>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id="{67984458-D7CF-59CB-BA1B-9344F380569C}"/>
              </a:ext>
            </a:extLst>
          </p:cNvPr>
          <p:cNvSpPr/>
          <p:nvPr userDrawn="1"/>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Rectangle 8">
            <a:extLst>
              <a:ext uri="{FF2B5EF4-FFF2-40B4-BE49-F238E27FC236}">
                <a16:creationId xmlns:a16="http://schemas.microsoft.com/office/drawing/2014/main" id="{5E1D0E87-623B-5D50-D50D-E438031EC66E}"/>
              </a:ext>
            </a:extLst>
          </p:cNvPr>
          <p:cNvSpPr/>
          <p:nvPr/>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6096000" y="-15594"/>
            <a:ext cx="6173016" cy="7036880"/>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 name="connsiteX0" fmla="*/ 1207844 w 6412523"/>
              <a:gd name="connsiteY0" fmla="*/ 0 h 7200620"/>
              <a:gd name="connsiteX1" fmla="*/ 6412523 w 6412523"/>
              <a:gd name="connsiteY1" fmla="*/ 726831 h 7200620"/>
              <a:gd name="connsiteX2" fmla="*/ 6389077 w 6412523"/>
              <a:gd name="connsiteY2" fmla="*/ 6577134 h 7200620"/>
              <a:gd name="connsiteX3" fmla="*/ 2157475 w 6412523"/>
              <a:gd name="connsiteY3" fmla="*/ 7200620 h 7200620"/>
              <a:gd name="connsiteX4" fmla="*/ 0 w 6412523"/>
              <a:gd name="connsiteY4" fmla="*/ 4232519 h 7200620"/>
              <a:gd name="connsiteX5" fmla="*/ 1207844 w 6412523"/>
              <a:gd name="connsiteY5" fmla="*/ 0 h 7200620"/>
              <a:gd name="connsiteX0" fmla="*/ 1207844 w 6412523"/>
              <a:gd name="connsiteY0" fmla="*/ 0 h 7200620"/>
              <a:gd name="connsiteX1" fmla="*/ 6412523 w 6412523"/>
              <a:gd name="connsiteY1" fmla="*/ 726831 h 7200620"/>
              <a:gd name="connsiteX2" fmla="*/ 6389078 w 6412523"/>
              <a:gd name="connsiteY2" fmla="*/ 7172363 h 7200620"/>
              <a:gd name="connsiteX3" fmla="*/ 2157475 w 6412523"/>
              <a:gd name="connsiteY3" fmla="*/ 7200620 h 7200620"/>
              <a:gd name="connsiteX4" fmla="*/ 0 w 6412523"/>
              <a:gd name="connsiteY4" fmla="*/ 4232519 h 7200620"/>
              <a:gd name="connsiteX5" fmla="*/ 1207844 w 6412523"/>
              <a:gd name="connsiteY5" fmla="*/ 0 h 7200620"/>
              <a:gd name="connsiteX0" fmla="*/ 744888 w 6412523"/>
              <a:gd name="connsiteY0" fmla="*/ 0 h 7746246"/>
              <a:gd name="connsiteX1" fmla="*/ 6412523 w 6412523"/>
              <a:gd name="connsiteY1" fmla="*/ 1272457 h 7746246"/>
              <a:gd name="connsiteX2" fmla="*/ 6389078 w 6412523"/>
              <a:gd name="connsiteY2" fmla="*/ 7717989 h 7746246"/>
              <a:gd name="connsiteX3" fmla="*/ 2157475 w 6412523"/>
              <a:gd name="connsiteY3" fmla="*/ 7746246 h 7746246"/>
              <a:gd name="connsiteX4" fmla="*/ 0 w 6412523"/>
              <a:gd name="connsiteY4" fmla="*/ 4778145 h 7746246"/>
              <a:gd name="connsiteX5" fmla="*/ 744888 w 6412523"/>
              <a:gd name="connsiteY5" fmla="*/ 0 h 7746246"/>
              <a:gd name="connsiteX0" fmla="*/ 744888 w 6389113"/>
              <a:gd name="connsiteY0" fmla="*/ 672 h 7746918"/>
              <a:gd name="connsiteX1" fmla="*/ 5106325 w 6389113"/>
              <a:gd name="connsiteY1" fmla="*/ 0 h 7746918"/>
              <a:gd name="connsiteX2" fmla="*/ 6389078 w 6389113"/>
              <a:gd name="connsiteY2" fmla="*/ 7718661 h 7746918"/>
              <a:gd name="connsiteX3" fmla="*/ 2157475 w 6389113"/>
              <a:gd name="connsiteY3" fmla="*/ 7746918 h 7746918"/>
              <a:gd name="connsiteX4" fmla="*/ 0 w 6389113"/>
              <a:gd name="connsiteY4" fmla="*/ 4778817 h 7746918"/>
              <a:gd name="connsiteX5" fmla="*/ 744888 w 6389113"/>
              <a:gd name="connsiteY5" fmla="*/ 672 h 7746918"/>
              <a:gd name="connsiteX0" fmla="*/ 744888 w 6389114"/>
              <a:gd name="connsiteY0" fmla="*/ 672 h 7746918"/>
              <a:gd name="connsiteX1" fmla="*/ 5106325 w 6389114"/>
              <a:gd name="connsiteY1" fmla="*/ 0 h 7746918"/>
              <a:gd name="connsiteX2" fmla="*/ 6389078 w 6389114"/>
              <a:gd name="connsiteY2" fmla="*/ 7718661 h 7746918"/>
              <a:gd name="connsiteX3" fmla="*/ 2157475 w 6389114"/>
              <a:gd name="connsiteY3" fmla="*/ 7746918 h 7746918"/>
              <a:gd name="connsiteX4" fmla="*/ 0 w 6389114"/>
              <a:gd name="connsiteY4" fmla="*/ 4778817 h 7746918"/>
              <a:gd name="connsiteX5" fmla="*/ 744888 w 6389114"/>
              <a:gd name="connsiteY5" fmla="*/ 672 h 7746918"/>
              <a:gd name="connsiteX0" fmla="*/ 1323583 w 6967809"/>
              <a:gd name="connsiteY0" fmla="*/ 672 h 7746918"/>
              <a:gd name="connsiteX1" fmla="*/ 5685020 w 6967809"/>
              <a:gd name="connsiteY1" fmla="*/ 0 h 7746918"/>
              <a:gd name="connsiteX2" fmla="*/ 6967773 w 6967809"/>
              <a:gd name="connsiteY2" fmla="*/ 7718661 h 7746918"/>
              <a:gd name="connsiteX3" fmla="*/ 2736170 w 6967809"/>
              <a:gd name="connsiteY3" fmla="*/ 7746918 h 7746918"/>
              <a:gd name="connsiteX4" fmla="*/ 0 w 6967809"/>
              <a:gd name="connsiteY4" fmla="*/ 7622690 h 7746918"/>
              <a:gd name="connsiteX5" fmla="*/ 1323583 w 6967809"/>
              <a:gd name="connsiteY5" fmla="*/ 672 h 7746918"/>
              <a:gd name="connsiteX0" fmla="*/ 1323583 w 6967809"/>
              <a:gd name="connsiteY0" fmla="*/ 672 h 7718661"/>
              <a:gd name="connsiteX1" fmla="*/ 5685020 w 6967809"/>
              <a:gd name="connsiteY1" fmla="*/ 0 h 7718661"/>
              <a:gd name="connsiteX2" fmla="*/ 6967773 w 6967809"/>
              <a:gd name="connsiteY2" fmla="*/ 7718661 h 7718661"/>
              <a:gd name="connsiteX3" fmla="*/ 6704365 w 6967809"/>
              <a:gd name="connsiteY3" fmla="*/ 6672198 h 7718661"/>
              <a:gd name="connsiteX4" fmla="*/ 0 w 6967809"/>
              <a:gd name="connsiteY4" fmla="*/ 7622690 h 7718661"/>
              <a:gd name="connsiteX5" fmla="*/ 1323583 w 6967809"/>
              <a:gd name="connsiteY5" fmla="*/ 672 h 7718661"/>
              <a:gd name="connsiteX0" fmla="*/ 1323583 w 6719805"/>
              <a:gd name="connsiteY0" fmla="*/ 83834 h 7706253"/>
              <a:gd name="connsiteX1" fmla="*/ 5685020 w 6719805"/>
              <a:gd name="connsiteY1" fmla="*/ 83162 h 7706253"/>
              <a:gd name="connsiteX2" fmla="*/ 6719761 w 6719805"/>
              <a:gd name="connsiteY2" fmla="*/ 1403109 h 7706253"/>
              <a:gd name="connsiteX3" fmla="*/ 6704365 w 6719805"/>
              <a:gd name="connsiteY3" fmla="*/ 6755360 h 7706253"/>
              <a:gd name="connsiteX4" fmla="*/ 0 w 6719805"/>
              <a:gd name="connsiteY4" fmla="*/ 7705852 h 7706253"/>
              <a:gd name="connsiteX5" fmla="*/ 1323583 w 6719805"/>
              <a:gd name="connsiteY5" fmla="*/ 83834 h 7706253"/>
              <a:gd name="connsiteX0" fmla="*/ 1323583 w 6719761"/>
              <a:gd name="connsiteY0" fmla="*/ 672 h 7623092"/>
              <a:gd name="connsiteX1" fmla="*/ 5685020 w 6719761"/>
              <a:gd name="connsiteY1" fmla="*/ 0 h 7623092"/>
              <a:gd name="connsiteX2" fmla="*/ 6719761 w 6719761"/>
              <a:gd name="connsiteY2" fmla="*/ 1319947 h 7623092"/>
              <a:gd name="connsiteX3" fmla="*/ 6704365 w 6719761"/>
              <a:gd name="connsiteY3" fmla="*/ 6672198 h 7623092"/>
              <a:gd name="connsiteX4" fmla="*/ 0 w 6719761"/>
              <a:gd name="connsiteY4" fmla="*/ 7622690 h 7623092"/>
              <a:gd name="connsiteX5" fmla="*/ 1323583 w 6719761"/>
              <a:gd name="connsiteY5" fmla="*/ 672 h 7623092"/>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96403"/>
              <a:gd name="connsiteX1" fmla="*/ 5685020 w 6719761"/>
              <a:gd name="connsiteY1" fmla="*/ 0 h 8196403"/>
              <a:gd name="connsiteX2" fmla="*/ 6719761 w 6719761"/>
              <a:gd name="connsiteY2" fmla="*/ 1319947 h 8196403"/>
              <a:gd name="connsiteX3" fmla="*/ 6704365 w 6719761"/>
              <a:gd name="connsiteY3" fmla="*/ 6672198 h 8196403"/>
              <a:gd name="connsiteX4" fmla="*/ 2139330 w 6719761"/>
              <a:gd name="connsiteY4" fmla="*/ 7594960 h 8196403"/>
              <a:gd name="connsiteX5" fmla="*/ 0 w 6719761"/>
              <a:gd name="connsiteY5" fmla="*/ 7622690 h 8196403"/>
              <a:gd name="connsiteX6" fmla="*/ 1323583 w 6719761"/>
              <a:gd name="connsiteY6" fmla="*/ 672 h 8196403"/>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7622689"/>
              <a:gd name="connsiteX1" fmla="*/ 5685020 w 6719761"/>
              <a:gd name="connsiteY1" fmla="*/ 0 h 7622689"/>
              <a:gd name="connsiteX2" fmla="*/ 6719761 w 6719761"/>
              <a:gd name="connsiteY2" fmla="*/ 1319947 h 7622689"/>
              <a:gd name="connsiteX3" fmla="*/ 6704365 w 6719761"/>
              <a:gd name="connsiteY3" fmla="*/ 6672198 h 7622689"/>
              <a:gd name="connsiteX4" fmla="*/ 2139330 w 6719761"/>
              <a:gd name="connsiteY4" fmla="*/ 7594960 h 7622689"/>
              <a:gd name="connsiteX5" fmla="*/ 0 w 6719761"/>
              <a:gd name="connsiteY5" fmla="*/ 7622690 h 7622689"/>
              <a:gd name="connsiteX6" fmla="*/ 1323583 w 6719761"/>
              <a:gd name="connsiteY6" fmla="*/ 672 h 7622689"/>
              <a:gd name="connsiteX0" fmla="*/ 1323583 w 6719761"/>
              <a:gd name="connsiteY0" fmla="*/ 672 h 7622690"/>
              <a:gd name="connsiteX1" fmla="*/ 5685020 w 6719761"/>
              <a:gd name="connsiteY1" fmla="*/ 0 h 7622690"/>
              <a:gd name="connsiteX2" fmla="*/ 6719761 w 6719761"/>
              <a:gd name="connsiteY2" fmla="*/ 1319947 h 7622690"/>
              <a:gd name="connsiteX3" fmla="*/ 6704365 w 6719761"/>
              <a:gd name="connsiteY3" fmla="*/ 6672198 h 7622690"/>
              <a:gd name="connsiteX4" fmla="*/ 2139330 w 6719761"/>
              <a:gd name="connsiteY4" fmla="*/ 7594960 h 7622690"/>
              <a:gd name="connsiteX5" fmla="*/ 0 w 6719761"/>
              <a:gd name="connsiteY5" fmla="*/ 7622690 h 7622690"/>
              <a:gd name="connsiteX6" fmla="*/ 1323583 w 6719761"/>
              <a:gd name="connsiteY6" fmla="*/ 672 h 762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9761" h="7622690">
                <a:moveTo>
                  <a:pt x="1323583" y="672"/>
                </a:moveTo>
                <a:lnTo>
                  <a:pt x="5685020" y="0"/>
                </a:lnTo>
                <a:lnTo>
                  <a:pt x="6719761" y="1319947"/>
                </a:lnTo>
                <a:lnTo>
                  <a:pt x="6704365" y="6672198"/>
                </a:lnTo>
                <a:lnTo>
                  <a:pt x="2139330" y="7594960"/>
                </a:lnTo>
                <a:cubicBezTo>
                  <a:pt x="2164402" y="7592716"/>
                  <a:pt x="1126691" y="7616519"/>
                  <a:pt x="0" y="7622690"/>
                </a:cubicBezTo>
                <a:lnTo>
                  <a:pt x="1323583" y="672"/>
                </a:lnTo>
                <a:close/>
              </a:path>
            </a:pathLst>
          </a:custGeom>
        </p:spPr>
        <p:txBody>
          <a:bodyPr/>
          <a:lstStyle/>
          <a:p>
            <a:endParaRPr lang="en-FI"/>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838200" y="604219"/>
            <a:ext cx="5146366" cy="1325563"/>
          </a:xfrm>
          <a:prstGeom prst="rect">
            <a:avLst/>
          </a:prstGeom>
        </p:spPr>
        <p:txBody>
          <a:bodyPr vert="horz" lIns="90000" tIns="45720" rIns="91440" bIns="45720" rtlCol="0" anchor="t" anchorCtr="0">
            <a:noAutofit/>
          </a:bodyPr>
          <a:lstStyle>
            <a:lvl1pPr>
              <a:defRPr sz="4400" b="1">
                <a:solidFill>
                  <a:srgbClr val="152B96"/>
                </a:solidFill>
              </a:defRPr>
            </a:lvl1pPr>
          </a:lstStyle>
          <a:p>
            <a:endParaRPr lang="en-FI"/>
          </a:p>
        </p:txBody>
      </p:sp>
      <p:sp>
        <p:nvSpPr>
          <p:cNvPr id="2" name="Päivämäärän paikkamerkki 1">
            <a:extLst>
              <a:ext uri="{FF2B5EF4-FFF2-40B4-BE49-F238E27FC236}">
                <a16:creationId xmlns:a16="http://schemas.microsoft.com/office/drawing/2014/main" id="{98135F16-A954-D03B-51AA-4C527AEAA097}"/>
              </a:ext>
            </a:extLst>
          </p:cNvPr>
          <p:cNvSpPr>
            <a:spLocks noGrp="1"/>
          </p:cNvSpPr>
          <p:nvPr>
            <p:ph type="dt" sz="half" idx="12"/>
          </p:nvPr>
        </p:nvSpPr>
        <p:spPr/>
        <p:txBody>
          <a:bodyPr/>
          <a:lstStyle/>
          <a:p>
            <a:endParaRPr lang="fi-FI"/>
          </a:p>
        </p:txBody>
      </p:sp>
      <p:sp>
        <p:nvSpPr>
          <p:cNvPr id="3" name="Alatunnisteen paikkamerkki 2">
            <a:extLst>
              <a:ext uri="{FF2B5EF4-FFF2-40B4-BE49-F238E27FC236}">
                <a16:creationId xmlns:a16="http://schemas.microsoft.com/office/drawing/2014/main" id="{67AD0866-A42A-10B2-0329-155054603265}"/>
              </a:ext>
            </a:extLst>
          </p:cNvPr>
          <p:cNvSpPr>
            <a:spLocks noGrp="1"/>
          </p:cNvSpPr>
          <p:nvPr>
            <p:ph type="ftr" sz="quarter" idx="13"/>
          </p:nvPr>
        </p:nvSpPr>
        <p:spPr/>
        <p:txBody>
          <a:bodyPr/>
          <a:lstStyle/>
          <a:p>
            <a:r>
              <a:rPr lang="fi-FI"/>
              <a:t>7</a:t>
            </a:r>
          </a:p>
        </p:txBody>
      </p:sp>
      <p:sp>
        <p:nvSpPr>
          <p:cNvPr id="4" name="Sisällön paikkamerkki 10">
            <a:extLst>
              <a:ext uri="{FF2B5EF4-FFF2-40B4-BE49-F238E27FC236}">
                <a16:creationId xmlns:a16="http://schemas.microsoft.com/office/drawing/2014/main" id="{1C83A7B3-610F-A51D-B99C-5D64C8CAD2C2}"/>
              </a:ext>
            </a:extLst>
          </p:cNvPr>
          <p:cNvSpPr>
            <a:spLocks noGrp="1"/>
          </p:cNvSpPr>
          <p:nvPr>
            <p:ph sz="quarter" idx="14" hasCustomPrompt="1"/>
          </p:nvPr>
        </p:nvSpPr>
        <p:spPr>
          <a:xfrm>
            <a:off x="838200" y="2113935"/>
            <a:ext cx="5146366" cy="4063028"/>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spTree>
    <p:extLst>
      <p:ext uri="{BB962C8B-B14F-4D97-AF65-F5344CB8AC3E}">
        <p14:creationId xmlns:p14="http://schemas.microsoft.com/office/powerpoint/2010/main" val="2795625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tsikko ja teksti, vihreä">
    <p:bg>
      <p:bgPr>
        <a:solidFill>
          <a:schemeClr val="accent2">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en-FI"/>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en-FI" sz="1200" spc="300"/>
              <a:t>KAUPUNKISTRATEGIA 2026–2029</a:t>
            </a:r>
          </a:p>
        </p:txBody>
      </p:sp>
    </p:spTree>
    <p:extLst>
      <p:ext uri="{BB962C8B-B14F-4D97-AF65-F5344CB8AC3E}">
        <p14:creationId xmlns:p14="http://schemas.microsoft.com/office/powerpoint/2010/main" val="3757697107"/>
      </p:ext>
    </p:extLst>
  </p:cSld>
  <p:clrMapOvr>
    <a:masterClrMapping/>
  </p:clrMapOvr>
  <p:hf sldNum="0" hdr="0" dt="0"/>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Kuvapaikka oikea 2">
    <p:bg>
      <p:bgPr>
        <a:solidFill>
          <a:srgbClr val="D9D9D6">
            <a:alpha val="90000"/>
          </a:srgbClr>
        </a:solidFill>
        <a:effectLst/>
      </p:bgPr>
    </p:bg>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915FF7E2-D7E9-E334-70D0-575753278F70}"/>
              </a:ext>
            </a:extLst>
          </p:cNvPr>
          <p:cNvSpPr/>
          <p:nvPr userDrawn="1"/>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Rectangle 8">
            <a:extLst>
              <a:ext uri="{FF2B5EF4-FFF2-40B4-BE49-F238E27FC236}">
                <a16:creationId xmlns:a16="http://schemas.microsoft.com/office/drawing/2014/main" id="{5E1D0E87-623B-5D50-D50D-E438031EC66E}"/>
              </a:ext>
            </a:extLst>
          </p:cNvPr>
          <p:cNvSpPr/>
          <p:nvPr/>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6096000" y="-15594"/>
            <a:ext cx="6173016" cy="7036880"/>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 name="connsiteX0" fmla="*/ 1207844 w 6412523"/>
              <a:gd name="connsiteY0" fmla="*/ 0 h 7200620"/>
              <a:gd name="connsiteX1" fmla="*/ 6412523 w 6412523"/>
              <a:gd name="connsiteY1" fmla="*/ 726831 h 7200620"/>
              <a:gd name="connsiteX2" fmla="*/ 6389077 w 6412523"/>
              <a:gd name="connsiteY2" fmla="*/ 6577134 h 7200620"/>
              <a:gd name="connsiteX3" fmla="*/ 2157475 w 6412523"/>
              <a:gd name="connsiteY3" fmla="*/ 7200620 h 7200620"/>
              <a:gd name="connsiteX4" fmla="*/ 0 w 6412523"/>
              <a:gd name="connsiteY4" fmla="*/ 4232519 h 7200620"/>
              <a:gd name="connsiteX5" fmla="*/ 1207844 w 6412523"/>
              <a:gd name="connsiteY5" fmla="*/ 0 h 7200620"/>
              <a:gd name="connsiteX0" fmla="*/ 1207844 w 6412523"/>
              <a:gd name="connsiteY0" fmla="*/ 0 h 7200620"/>
              <a:gd name="connsiteX1" fmla="*/ 6412523 w 6412523"/>
              <a:gd name="connsiteY1" fmla="*/ 726831 h 7200620"/>
              <a:gd name="connsiteX2" fmla="*/ 6389078 w 6412523"/>
              <a:gd name="connsiteY2" fmla="*/ 7172363 h 7200620"/>
              <a:gd name="connsiteX3" fmla="*/ 2157475 w 6412523"/>
              <a:gd name="connsiteY3" fmla="*/ 7200620 h 7200620"/>
              <a:gd name="connsiteX4" fmla="*/ 0 w 6412523"/>
              <a:gd name="connsiteY4" fmla="*/ 4232519 h 7200620"/>
              <a:gd name="connsiteX5" fmla="*/ 1207844 w 6412523"/>
              <a:gd name="connsiteY5" fmla="*/ 0 h 7200620"/>
              <a:gd name="connsiteX0" fmla="*/ 744888 w 6412523"/>
              <a:gd name="connsiteY0" fmla="*/ 0 h 7746246"/>
              <a:gd name="connsiteX1" fmla="*/ 6412523 w 6412523"/>
              <a:gd name="connsiteY1" fmla="*/ 1272457 h 7746246"/>
              <a:gd name="connsiteX2" fmla="*/ 6389078 w 6412523"/>
              <a:gd name="connsiteY2" fmla="*/ 7717989 h 7746246"/>
              <a:gd name="connsiteX3" fmla="*/ 2157475 w 6412523"/>
              <a:gd name="connsiteY3" fmla="*/ 7746246 h 7746246"/>
              <a:gd name="connsiteX4" fmla="*/ 0 w 6412523"/>
              <a:gd name="connsiteY4" fmla="*/ 4778145 h 7746246"/>
              <a:gd name="connsiteX5" fmla="*/ 744888 w 6412523"/>
              <a:gd name="connsiteY5" fmla="*/ 0 h 7746246"/>
              <a:gd name="connsiteX0" fmla="*/ 744888 w 6389113"/>
              <a:gd name="connsiteY0" fmla="*/ 672 h 7746918"/>
              <a:gd name="connsiteX1" fmla="*/ 5106325 w 6389113"/>
              <a:gd name="connsiteY1" fmla="*/ 0 h 7746918"/>
              <a:gd name="connsiteX2" fmla="*/ 6389078 w 6389113"/>
              <a:gd name="connsiteY2" fmla="*/ 7718661 h 7746918"/>
              <a:gd name="connsiteX3" fmla="*/ 2157475 w 6389113"/>
              <a:gd name="connsiteY3" fmla="*/ 7746918 h 7746918"/>
              <a:gd name="connsiteX4" fmla="*/ 0 w 6389113"/>
              <a:gd name="connsiteY4" fmla="*/ 4778817 h 7746918"/>
              <a:gd name="connsiteX5" fmla="*/ 744888 w 6389113"/>
              <a:gd name="connsiteY5" fmla="*/ 672 h 7746918"/>
              <a:gd name="connsiteX0" fmla="*/ 744888 w 6389114"/>
              <a:gd name="connsiteY0" fmla="*/ 672 h 7746918"/>
              <a:gd name="connsiteX1" fmla="*/ 5106325 w 6389114"/>
              <a:gd name="connsiteY1" fmla="*/ 0 h 7746918"/>
              <a:gd name="connsiteX2" fmla="*/ 6389078 w 6389114"/>
              <a:gd name="connsiteY2" fmla="*/ 7718661 h 7746918"/>
              <a:gd name="connsiteX3" fmla="*/ 2157475 w 6389114"/>
              <a:gd name="connsiteY3" fmla="*/ 7746918 h 7746918"/>
              <a:gd name="connsiteX4" fmla="*/ 0 w 6389114"/>
              <a:gd name="connsiteY4" fmla="*/ 4778817 h 7746918"/>
              <a:gd name="connsiteX5" fmla="*/ 744888 w 6389114"/>
              <a:gd name="connsiteY5" fmla="*/ 672 h 7746918"/>
              <a:gd name="connsiteX0" fmla="*/ 1323583 w 6967809"/>
              <a:gd name="connsiteY0" fmla="*/ 672 h 7746918"/>
              <a:gd name="connsiteX1" fmla="*/ 5685020 w 6967809"/>
              <a:gd name="connsiteY1" fmla="*/ 0 h 7746918"/>
              <a:gd name="connsiteX2" fmla="*/ 6967773 w 6967809"/>
              <a:gd name="connsiteY2" fmla="*/ 7718661 h 7746918"/>
              <a:gd name="connsiteX3" fmla="*/ 2736170 w 6967809"/>
              <a:gd name="connsiteY3" fmla="*/ 7746918 h 7746918"/>
              <a:gd name="connsiteX4" fmla="*/ 0 w 6967809"/>
              <a:gd name="connsiteY4" fmla="*/ 7622690 h 7746918"/>
              <a:gd name="connsiteX5" fmla="*/ 1323583 w 6967809"/>
              <a:gd name="connsiteY5" fmla="*/ 672 h 7746918"/>
              <a:gd name="connsiteX0" fmla="*/ 1323583 w 6967809"/>
              <a:gd name="connsiteY0" fmla="*/ 672 h 7718661"/>
              <a:gd name="connsiteX1" fmla="*/ 5685020 w 6967809"/>
              <a:gd name="connsiteY1" fmla="*/ 0 h 7718661"/>
              <a:gd name="connsiteX2" fmla="*/ 6967773 w 6967809"/>
              <a:gd name="connsiteY2" fmla="*/ 7718661 h 7718661"/>
              <a:gd name="connsiteX3" fmla="*/ 6704365 w 6967809"/>
              <a:gd name="connsiteY3" fmla="*/ 6672198 h 7718661"/>
              <a:gd name="connsiteX4" fmla="*/ 0 w 6967809"/>
              <a:gd name="connsiteY4" fmla="*/ 7622690 h 7718661"/>
              <a:gd name="connsiteX5" fmla="*/ 1323583 w 6967809"/>
              <a:gd name="connsiteY5" fmla="*/ 672 h 7718661"/>
              <a:gd name="connsiteX0" fmla="*/ 1323583 w 6719805"/>
              <a:gd name="connsiteY0" fmla="*/ 83834 h 7706253"/>
              <a:gd name="connsiteX1" fmla="*/ 5685020 w 6719805"/>
              <a:gd name="connsiteY1" fmla="*/ 83162 h 7706253"/>
              <a:gd name="connsiteX2" fmla="*/ 6719761 w 6719805"/>
              <a:gd name="connsiteY2" fmla="*/ 1403109 h 7706253"/>
              <a:gd name="connsiteX3" fmla="*/ 6704365 w 6719805"/>
              <a:gd name="connsiteY3" fmla="*/ 6755360 h 7706253"/>
              <a:gd name="connsiteX4" fmla="*/ 0 w 6719805"/>
              <a:gd name="connsiteY4" fmla="*/ 7705852 h 7706253"/>
              <a:gd name="connsiteX5" fmla="*/ 1323583 w 6719805"/>
              <a:gd name="connsiteY5" fmla="*/ 83834 h 7706253"/>
              <a:gd name="connsiteX0" fmla="*/ 1323583 w 6719761"/>
              <a:gd name="connsiteY0" fmla="*/ 672 h 7623092"/>
              <a:gd name="connsiteX1" fmla="*/ 5685020 w 6719761"/>
              <a:gd name="connsiteY1" fmla="*/ 0 h 7623092"/>
              <a:gd name="connsiteX2" fmla="*/ 6719761 w 6719761"/>
              <a:gd name="connsiteY2" fmla="*/ 1319947 h 7623092"/>
              <a:gd name="connsiteX3" fmla="*/ 6704365 w 6719761"/>
              <a:gd name="connsiteY3" fmla="*/ 6672198 h 7623092"/>
              <a:gd name="connsiteX4" fmla="*/ 0 w 6719761"/>
              <a:gd name="connsiteY4" fmla="*/ 7622690 h 7623092"/>
              <a:gd name="connsiteX5" fmla="*/ 1323583 w 6719761"/>
              <a:gd name="connsiteY5" fmla="*/ 672 h 7623092"/>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96403"/>
              <a:gd name="connsiteX1" fmla="*/ 5685020 w 6719761"/>
              <a:gd name="connsiteY1" fmla="*/ 0 h 8196403"/>
              <a:gd name="connsiteX2" fmla="*/ 6719761 w 6719761"/>
              <a:gd name="connsiteY2" fmla="*/ 1319947 h 8196403"/>
              <a:gd name="connsiteX3" fmla="*/ 6704365 w 6719761"/>
              <a:gd name="connsiteY3" fmla="*/ 6672198 h 8196403"/>
              <a:gd name="connsiteX4" fmla="*/ 2139330 w 6719761"/>
              <a:gd name="connsiteY4" fmla="*/ 7594960 h 8196403"/>
              <a:gd name="connsiteX5" fmla="*/ 0 w 6719761"/>
              <a:gd name="connsiteY5" fmla="*/ 7622690 h 8196403"/>
              <a:gd name="connsiteX6" fmla="*/ 1323583 w 6719761"/>
              <a:gd name="connsiteY6" fmla="*/ 672 h 8196403"/>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7622689"/>
              <a:gd name="connsiteX1" fmla="*/ 5685020 w 6719761"/>
              <a:gd name="connsiteY1" fmla="*/ 0 h 7622689"/>
              <a:gd name="connsiteX2" fmla="*/ 6719761 w 6719761"/>
              <a:gd name="connsiteY2" fmla="*/ 1319947 h 7622689"/>
              <a:gd name="connsiteX3" fmla="*/ 6704365 w 6719761"/>
              <a:gd name="connsiteY3" fmla="*/ 6672198 h 7622689"/>
              <a:gd name="connsiteX4" fmla="*/ 2139330 w 6719761"/>
              <a:gd name="connsiteY4" fmla="*/ 7594960 h 7622689"/>
              <a:gd name="connsiteX5" fmla="*/ 0 w 6719761"/>
              <a:gd name="connsiteY5" fmla="*/ 7622690 h 7622689"/>
              <a:gd name="connsiteX6" fmla="*/ 1323583 w 6719761"/>
              <a:gd name="connsiteY6" fmla="*/ 672 h 7622689"/>
              <a:gd name="connsiteX0" fmla="*/ 1323583 w 6719761"/>
              <a:gd name="connsiteY0" fmla="*/ 672 h 7622690"/>
              <a:gd name="connsiteX1" fmla="*/ 5685020 w 6719761"/>
              <a:gd name="connsiteY1" fmla="*/ 0 h 7622690"/>
              <a:gd name="connsiteX2" fmla="*/ 6719761 w 6719761"/>
              <a:gd name="connsiteY2" fmla="*/ 1319947 h 7622690"/>
              <a:gd name="connsiteX3" fmla="*/ 6704365 w 6719761"/>
              <a:gd name="connsiteY3" fmla="*/ 6672198 h 7622690"/>
              <a:gd name="connsiteX4" fmla="*/ 2139330 w 6719761"/>
              <a:gd name="connsiteY4" fmla="*/ 7594960 h 7622690"/>
              <a:gd name="connsiteX5" fmla="*/ 0 w 6719761"/>
              <a:gd name="connsiteY5" fmla="*/ 7622690 h 7622690"/>
              <a:gd name="connsiteX6" fmla="*/ 1323583 w 6719761"/>
              <a:gd name="connsiteY6" fmla="*/ 672 h 762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9761" h="7622690">
                <a:moveTo>
                  <a:pt x="1323583" y="672"/>
                </a:moveTo>
                <a:lnTo>
                  <a:pt x="5685020" y="0"/>
                </a:lnTo>
                <a:lnTo>
                  <a:pt x="6719761" y="1319947"/>
                </a:lnTo>
                <a:lnTo>
                  <a:pt x="6704365" y="6672198"/>
                </a:lnTo>
                <a:lnTo>
                  <a:pt x="2139330" y="7594960"/>
                </a:lnTo>
                <a:cubicBezTo>
                  <a:pt x="2164402" y="7592716"/>
                  <a:pt x="1126691" y="7616519"/>
                  <a:pt x="0" y="7622690"/>
                </a:cubicBezTo>
                <a:lnTo>
                  <a:pt x="1323583" y="672"/>
                </a:lnTo>
                <a:close/>
              </a:path>
            </a:pathLst>
          </a:custGeom>
        </p:spPr>
        <p:txBody>
          <a:bodyPr/>
          <a:lstStyle/>
          <a:p>
            <a:endParaRPr lang="en-FI"/>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838200" y="604219"/>
            <a:ext cx="5146366" cy="1325563"/>
          </a:xfrm>
          <a:prstGeom prst="rect">
            <a:avLst/>
          </a:prstGeom>
        </p:spPr>
        <p:txBody>
          <a:bodyPr vert="horz" lIns="90000" tIns="45720" rIns="91440" bIns="45720" rtlCol="0" anchor="t" anchorCtr="0">
            <a:noAutofit/>
          </a:bodyPr>
          <a:lstStyle>
            <a:lvl1pPr>
              <a:defRPr sz="4400" b="1">
                <a:solidFill>
                  <a:srgbClr val="152B96"/>
                </a:solidFill>
              </a:defRPr>
            </a:lvl1pPr>
          </a:lstStyle>
          <a:p>
            <a:endParaRPr lang="en-FI"/>
          </a:p>
        </p:txBody>
      </p:sp>
      <p:sp>
        <p:nvSpPr>
          <p:cNvPr id="4" name="Päivämäärän paikkamerkki 3">
            <a:extLst>
              <a:ext uri="{FF2B5EF4-FFF2-40B4-BE49-F238E27FC236}">
                <a16:creationId xmlns:a16="http://schemas.microsoft.com/office/drawing/2014/main" id="{BFDF91DF-AC24-810A-D349-F7CCB7ED4136}"/>
              </a:ext>
            </a:extLst>
          </p:cNvPr>
          <p:cNvSpPr>
            <a:spLocks noGrp="1"/>
          </p:cNvSpPr>
          <p:nvPr>
            <p:ph type="dt" sz="half" idx="12"/>
          </p:nvPr>
        </p:nvSpPr>
        <p:spPr/>
        <p:txBody>
          <a:bodyPr/>
          <a:lstStyle/>
          <a:p>
            <a:endParaRPr lang="fi-FI"/>
          </a:p>
        </p:txBody>
      </p:sp>
      <p:sp>
        <p:nvSpPr>
          <p:cNvPr id="5" name="Alatunnisteen paikkamerkki 4">
            <a:extLst>
              <a:ext uri="{FF2B5EF4-FFF2-40B4-BE49-F238E27FC236}">
                <a16:creationId xmlns:a16="http://schemas.microsoft.com/office/drawing/2014/main" id="{877AB7CE-B78A-1D95-8E48-1CB072669112}"/>
              </a:ext>
            </a:extLst>
          </p:cNvPr>
          <p:cNvSpPr>
            <a:spLocks noGrp="1"/>
          </p:cNvSpPr>
          <p:nvPr>
            <p:ph type="ftr" sz="quarter" idx="13"/>
          </p:nvPr>
        </p:nvSpPr>
        <p:spPr/>
        <p:txBody>
          <a:bodyPr/>
          <a:lstStyle/>
          <a:p>
            <a:r>
              <a:rPr lang="fi-FI"/>
              <a:t>7</a:t>
            </a:r>
          </a:p>
        </p:txBody>
      </p:sp>
      <p:sp>
        <p:nvSpPr>
          <p:cNvPr id="6" name="Sisällön paikkamerkki 10">
            <a:extLst>
              <a:ext uri="{FF2B5EF4-FFF2-40B4-BE49-F238E27FC236}">
                <a16:creationId xmlns:a16="http://schemas.microsoft.com/office/drawing/2014/main" id="{8EFA9F72-8659-E833-68A7-5645655F1B2E}"/>
              </a:ext>
            </a:extLst>
          </p:cNvPr>
          <p:cNvSpPr>
            <a:spLocks noGrp="1"/>
          </p:cNvSpPr>
          <p:nvPr>
            <p:ph sz="quarter" idx="14" hasCustomPrompt="1"/>
          </p:nvPr>
        </p:nvSpPr>
        <p:spPr>
          <a:xfrm>
            <a:off x="838200" y="2113935"/>
            <a:ext cx="5146366" cy="4063028"/>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spTree>
    <p:extLst>
      <p:ext uri="{BB962C8B-B14F-4D97-AF65-F5344CB8AC3E}">
        <p14:creationId xmlns:p14="http://schemas.microsoft.com/office/powerpoint/2010/main" val="311803786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Kuvapaikka oikea 3">
    <p:bg>
      <p:bgPr>
        <a:solidFill>
          <a:srgbClr val="B8CDFF">
            <a:alpha val="90000"/>
          </a:srgbClr>
        </a:solidFill>
        <a:effectLst/>
      </p:bgPr>
    </p:bg>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id="{E6CA5526-CF47-ED60-90C5-0BDF3BD90009}"/>
              </a:ext>
            </a:extLst>
          </p:cNvPr>
          <p:cNvSpPr/>
          <p:nvPr userDrawn="1"/>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Rectangle 8">
            <a:extLst>
              <a:ext uri="{FF2B5EF4-FFF2-40B4-BE49-F238E27FC236}">
                <a16:creationId xmlns:a16="http://schemas.microsoft.com/office/drawing/2014/main" id="{5E1D0E87-623B-5D50-D50D-E438031EC66E}"/>
              </a:ext>
            </a:extLst>
          </p:cNvPr>
          <p:cNvSpPr/>
          <p:nvPr/>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6096000" y="-15594"/>
            <a:ext cx="6173016" cy="7036880"/>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 name="connsiteX0" fmla="*/ 1207844 w 6412523"/>
              <a:gd name="connsiteY0" fmla="*/ 0 h 7200620"/>
              <a:gd name="connsiteX1" fmla="*/ 6412523 w 6412523"/>
              <a:gd name="connsiteY1" fmla="*/ 726831 h 7200620"/>
              <a:gd name="connsiteX2" fmla="*/ 6389077 w 6412523"/>
              <a:gd name="connsiteY2" fmla="*/ 6577134 h 7200620"/>
              <a:gd name="connsiteX3" fmla="*/ 2157475 w 6412523"/>
              <a:gd name="connsiteY3" fmla="*/ 7200620 h 7200620"/>
              <a:gd name="connsiteX4" fmla="*/ 0 w 6412523"/>
              <a:gd name="connsiteY4" fmla="*/ 4232519 h 7200620"/>
              <a:gd name="connsiteX5" fmla="*/ 1207844 w 6412523"/>
              <a:gd name="connsiteY5" fmla="*/ 0 h 7200620"/>
              <a:gd name="connsiteX0" fmla="*/ 1207844 w 6412523"/>
              <a:gd name="connsiteY0" fmla="*/ 0 h 7200620"/>
              <a:gd name="connsiteX1" fmla="*/ 6412523 w 6412523"/>
              <a:gd name="connsiteY1" fmla="*/ 726831 h 7200620"/>
              <a:gd name="connsiteX2" fmla="*/ 6389078 w 6412523"/>
              <a:gd name="connsiteY2" fmla="*/ 7172363 h 7200620"/>
              <a:gd name="connsiteX3" fmla="*/ 2157475 w 6412523"/>
              <a:gd name="connsiteY3" fmla="*/ 7200620 h 7200620"/>
              <a:gd name="connsiteX4" fmla="*/ 0 w 6412523"/>
              <a:gd name="connsiteY4" fmla="*/ 4232519 h 7200620"/>
              <a:gd name="connsiteX5" fmla="*/ 1207844 w 6412523"/>
              <a:gd name="connsiteY5" fmla="*/ 0 h 7200620"/>
              <a:gd name="connsiteX0" fmla="*/ 744888 w 6412523"/>
              <a:gd name="connsiteY0" fmla="*/ 0 h 7746246"/>
              <a:gd name="connsiteX1" fmla="*/ 6412523 w 6412523"/>
              <a:gd name="connsiteY1" fmla="*/ 1272457 h 7746246"/>
              <a:gd name="connsiteX2" fmla="*/ 6389078 w 6412523"/>
              <a:gd name="connsiteY2" fmla="*/ 7717989 h 7746246"/>
              <a:gd name="connsiteX3" fmla="*/ 2157475 w 6412523"/>
              <a:gd name="connsiteY3" fmla="*/ 7746246 h 7746246"/>
              <a:gd name="connsiteX4" fmla="*/ 0 w 6412523"/>
              <a:gd name="connsiteY4" fmla="*/ 4778145 h 7746246"/>
              <a:gd name="connsiteX5" fmla="*/ 744888 w 6412523"/>
              <a:gd name="connsiteY5" fmla="*/ 0 h 7746246"/>
              <a:gd name="connsiteX0" fmla="*/ 744888 w 6389113"/>
              <a:gd name="connsiteY0" fmla="*/ 672 h 7746918"/>
              <a:gd name="connsiteX1" fmla="*/ 5106325 w 6389113"/>
              <a:gd name="connsiteY1" fmla="*/ 0 h 7746918"/>
              <a:gd name="connsiteX2" fmla="*/ 6389078 w 6389113"/>
              <a:gd name="connsiteY2" fmla="*/ 7718661 h 7746918"/>
              <a:gd name="connsiteX3" fmla="*/ 2157475 w 6389113"/>
              <a:gd name="connsiteY3" fmla="*/ 7746918 h 7746918"/>
              <a:gd name="connsiteX4" fmla="*/ 0 w 6389113"/>
              <a:gd name="connsiteY4" fmla="*/ 4778817 h 7746918"/>
              <a:gd name="connsiteX5" fmla="*/ 744888 w 6389113"/>
              <a:gd name="connsiteY5" fmla="*/ 672 h 7746918"/>
              <a:gd name="connsiteX0" fmla="*/ 744888 w 6389114"/>
              <a:gd name="connsiteY0" fmla="*/ 672 h 7746918"/>
              <a:gd name="connsiteX1" fmla="*/ 5106325 w 6389114"/>
              <a:gd name="connsiteY1" fmla="*/ 0 h 7746918"/>
              <a:gd name="connsiteX2" fmla="*/ 6389078 w 6389114"/>
              <a:gd name="connsiteY2" fmla="*/ 7718661 h 7746918"/>
              <a:gd name="connsiteX3" fmla="*/ 2157475 w 6389114"/>
              <a:gd name="connsiteY3" fmla="*/ 7746918 h 7746918"/>
              <a:gd name="connsiteX4" fmla="*/ 0 w 6389114"/>
              <a:gd name="connsiteY4" fmla="*/ 4778817 h 7746918"/>
              <a:gd name="connsiteX5" fmla="*/ 744888 w 6389114"/>
              <a:gd name="connsiteY5" fmla="*/ 672 h 7746918"/>
              <a:gd name="connsiteX0" fmla="*/ 1323583 w 6967809"/>
              <a:gd name="connsiteY0" fmla="*/ 672 h 7746918"/>
              <a:gd name="connsiteX1" fmla="*/ 5685020 w 6967809"/>
              <a:gd name="connsiteY1" fmla="*/ 0 h 7746918"/>
              <a:gd name="connsiteX2" fmla="*/ 6967773 w 6967809"/>
              <a:gd name="connsiteY2" fmla="*/ 7718661 h 7746918"/>
              <a:gd name="connsiteX3" fmla="*/ 2736170 w 6967809"/>
              <a:gd name="connsiteY3" fmla="*/ 7746918 h 7746918"/>
              <a:gd name="connsiteX4" fmla="*/ 0 w 6967809"/>
              <a:gd name="connsiteY4" fmla="*/ 7622690 h 7746918"/>
              <a:gd name="connsiteX5" fmla="*/ 1323583 w 6967809"/>
              <a:gd name="connsiteY5" fmla="*/ 672 h 7746918"/>
              <a:gd name="connsiteX0" fmla="*/ 1323583 w 6967809"/>
              <a:gd name="connsiteY0" fmla="*/ 672 h 7718661"/>
              <a:gd name="connsiteX1" fmla="*/ 5685020 w 6967809"/>
              <a:gd name="connsiteY1" fmla="*/ 0 h 7718661"/>
              <a:gd name="connsiteX2" fmla="*/ 6967773 w 6967809"/>
              <a:gd name="connsiteY2" fmla="*/ 7718661 h 7718661"/>
              <a:gd name="connsiteX3" fmla="*/ 6704365 w 6967809"/>
              <a:gd name="connsiteY3" fmla="*/ 6672198 h 7718661"/>
              <a:gd name="connsiteX4" fmla="*/ 0 w 6967809"/>
              <a:gd name="connsiteY4" fmla="*/ 7622690 h 7718661"/>
              <a:gd name="connsiteX5" fmla="*/ 1323583 w 6967809"/>
              <a:gd name="connsiteY5" fmla="*/ 672 h 7718661"/>
              <a:gd name="connsiteX0" fmla="*/ 1323583 w 6719805"/>
              <a:gd name="connsiteY0" fmla="*/ 83834 h 7706253"/>
              <a:gd name="connsiteX1" fmla="*/ 5685020 w 6719805"/>
              <a:gd name="connsiteY1" fmla="*/ 83162 h 7706253"/>
              <a:gd name="connsiteX2" fmla="*/ 6719761 w 6719805"/>
              <a:gd name="connsiteY2" fmla="*/ 1403109 h 7706253"/>
              <a:gd name="connsiteX3" fmla="*/ 6704365 w 6719805"/>
              <a:gd name="connsiteY3" fmla="*/ 6755360 h 7706253"/>
              <a:gd name="connsiteX4" fmla="*/ 0 w 6719805"/>
              <a:gd name="connsiteY4" fmla="*/ 7705852 h 7706253"/>
              <a:gd name="connsiteX5" fmla="*/ 1323583 w 6719805"/>
              <a:gd name="connsiteY5" fmla="*/ 83834 h 7706253"/>
              <a:gd name="connsiteX0" fmla="*/ 1323583 w 6719761"/>
              <a:gd name="connsiteY0" fmla="*/ 672 h 7623092"/>
              <a:gd name="connsiteX1" fmla="*/ 5685020 w 6719761"/>
              <a:gd name="connsiteY1" fmla="*/ 0 h 7623092"/>
              <a:gd name="connsiteX2" fmla="*/ 6719761 w 6719761"/>
              <a:gd name="connsiteY2" fmla="*/ 1319947 h 7623092"/>
              <a:gd name="connsiteX3" fmla="*/ 6704365 w 6719761"/>
              <a:gd name="connsiteY3" fmla="*/ 6672198 h 7623092"/>
              <a:gd name="connsiteX4" fmla="*/ 0 w 6719761"/>
              <a:gd name="connsiteY4" fmla="*/ 7622690 h 7623092"/>
              <a:gd name="connsiteX5" fmla="*/ 1323583 w 6719761"/>
              <a:gd name="connsiteY5" fmla="*/ 672 h 7623092"/>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96403"/>
              <a:gd name="connsiteX1" fmla="*/ 5685020 w 6719761"/>
              <a:gd name="connsiteY1" fmla="*/ 0 h 8196403"/>
              <a:gd name="connsiteX2" fmla="*/ 6719761 w 6719761"/>
              <a:gd name="connsiteY2" fmla="*/ 1319947 h 8196403"/>
              <a:gd name="connsiteX3" fmla="*/ 6704365 w 6719761"/>
              <a:gd name="connsiteY3" fmla="*/ 6672198 h 8196403"/>
              <a:gd name="connsiteX4" fmla="*/ 2139330 w 6719761"/>
              <a:gd name="connsiteY4" fmla="*/ 7594960 h 8196403"/>
              <a:gd name="connsiteX5" fmla="*/ 0 w 6719761"/>
              <a:gd name="connsiteY5" fmla="*/ 7622690 h 8196403"/>
              <a:gd name="connsiteX6" fmla="*/ 1323583 w 6719761"/>
              <a:gd name="connsiteY6" fmla="*/ 672 h 8196403"/>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7622689"/>
              <a:gd name="connsiteX1" fmla="*/ 5685020 w 6719761"/>
              <a:gd name="connsiteY1" fmla="*/ 0 h 7622689"/>
              <a:gd name="connsiteX2" fmla="*/ 6719761 w 6719761"/>
              <a:gd name="connsiteY2" fmla="*/ 1319947 h 7622689"/>
              <a:gd name="connsiteX3" fmla="*/ 6704365 w 6719761"/>
              <a:gd name="connsiteY3" fmla="*/ 6672198 h 7622689"/>
              <a:gd name="connsiteX4" fmla="*/ 2139330 w 6719761"/>
              <a:gd name="connsiteY4" fmla="*/ 7594960 h 7622689"/>
              <a:gd name="connsiteX5" fmla="*/ 0 w 6719761"/>
              <a:gd name="connsiteY5" fmla="*/ 7622690 h 7622689"/>
              <a:gd name="connsiteX6" fmla="*/ 1323583 w 6719761"/>
              <a:gd name="connsiteY6" fmla="*/ 672 h 7622689"/>
              <a:gd name="connsiteX0" fmla="*/ 1323583 w 6719761"/>
              <a:gd name="connsiteY0" fmla="*/ 672 h 7622690"/>
              <a:gd name="connsiteX1" fmla="*/ 5685020 w 6719761"/>
              <a:gd name="connsiteY1" fmla="*/ 0 h 7622690"/>
              <a:gd name="connsiteX2" fmla="*/ 6719761 w 6719761"/>
              <a:gd name="connsiteY2" fmla="*/ 1319947 h 7622690"/>
              <a:gd name="connsiteX3" fmla="*/ 6704365 w 6719761"/>
              <a:gd name="connsiteY3" fmla="*/ 6672198 h 7622690"/>
              <a:gd name="connsiteX4" fmla="*/ 2139330 w 6719761"/>
              <a:gd name="connsiteY4" fmla="*/ 7594960 h 7622690"/>
              <a:gd name="connsiteX5" fmla="*/ 0 w 6719761"/>
              <a:gd name="connsiteY5" fmla="*/ 7622690 h 7622690"/>
              <a:gd name="connsiteX6" fmla="*/ 1323583 w 6719761"/>
              <a:gd name="connsiteY6" fmla="*/ 672 h 762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9761" h="7622690">
                <a:moveTo>
                  <a:pt x="1323583" y="672"/>
                </a:moveTo>
                <a:lnTo>
                  <a:pt x="5685020" y="0"/>
                </a:lnTo>
                <a:lnTo>
                  <a:pt x="6719761" y="1319947"/>
                </a:lnTo>
                <a:lnTo>
                  <a:pt x="6704365" y="6672198"/>
                </a:lnTo>
                <a:lnTo>
                  <a:pt x="2139330" y="7594960"/>
                </a:lnTo>
                <a:cubicBezTo>
                  <a:pt x="2164402" y="7592716"/>
                  <a:pt x="1126691" y="7616519"/>
                  <a:pt x="0" y="7622690"/>
                </a:cubicBezTo>
                <a:lnTo>
                  <a:pt x="1323583" y="672"/>
                </a:lnTo>
                <a:close/>
              </a:path>
            </a:pathLst>
          </a:custGeom>
        </p:spPr>
        <p:txBody>
          <a:bodyPr/>
          <a:lstStyle/>
          <a:p>
            <a:endParaRPr lang="en-FI"/>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838200" y="604219"/>
            <a:ext cx="5146366" cy="1325563"/>
          </a:xfrm>
          <a:prstGeom prst="rect">
            <a:avLst/>
          </a:prstGeom>
        </p:spPr>
        <p:txBody>
          <a:bodyPr vert="horz" lIns="90000" tIns="45720" rIns="91440" bIns="45720" rtlCol="0" anchor="t" anchorCtr="0">
            <a:noAutofit/>
          </a:bodyPr>
          <a:lstStyle>
            <a:lvl1pPr>
              <a:defRPr sz="4400" b="1">
                <a:solidFill>
                  <a:srgbClr val="152B96"/>
                </a:solidFill>
              </a:defRPr>
            </a:lvl1pPr>
          </a:lstStyle>
          <a:p>
            <a:endParaRPr lang="en-FI"/>
          </a:p>
        </p:txBody>
      </p:sp>
      <p:sp>
        <p:nvSpPr>
          <p:cNvPr id="3" name="Päivämäärän paikkamerkki 2">
            <a:extLst>
              <a:ext uri="{FF2B5EF4-FFF2-40B4-BE49-F238E27FC236}">
                <a16:creationId xmlns:a16="http://schemas.microsoft.com/office/drawing/2014/main" id="{BA1E6262-0E2E-AB34-C3A7-FB402E9134A2}"/>
              </a:ext>
            </a:extLst>
          </p:cNvPr>
          <p:cNvSpPr>
            <a:spLocks noGrp="1"/>
          </p:cNvSpPr>
          <p:nvPr>
            <p:ph type="dt" sz="half" idx="12"/>
          </p:nvPr>
        </p:nvSpPr>
        <p:spPr/>
        <p:txBody>
          <a:bodyPr/>
          <a:lstStyle/>
          <a:p>
            <a:endParaRPr lang="fi-FI"/>
          </a:p>
        </p:txBody>
      </p:sp>
      <p:sp>
        <p:nvSpPr>
          <p:cNvPr id="4" name="Alatunnisteen paikkamerkki 3">
            <a:extLst>
              <a:ext uri="{FF2B5EF4-FFF2-40B4-BE49-F238E27FC236}">
                <a16:creationId xmlns:a16="http://schemas.microsoft.com/office/drawing/2014/main" id="{00D5DA0C-38A4-8099-750A-1F751525CA37}"/>
              </a:ext>
            </a:extLst>
          </p:cNvPr>
          <p:cNvSpPr>
            <a:spLocks noGrp="1"/>
          </p:cNvSpPr>
          <p:nvPr>
            <p:ph type="ftr" sz="quarter" idx="13"/>
          </p:nvPr>
        </p:nvSpPr>
        <p:spPr/>
        <p:txBody>
          <a:bodyPr/>
          <a:lstStyle/>
          <a:p>
            <a:r>
              <a:rPr lang="fi-FI"/>
              <a:t>7</a:t>
            </a:r>
          </a:p>
        </p:txBody>
      </p:sp>
      <p:sp>
        <p:nvSpPr>
          <p:cNvPr id="6" name="Sisällön paikkamerkki 10">
            <a:extLst>
              <a:ext uri="{FF2B5EF4-FFF2-40B4-BE49-F238E27FC236}">
                <a16:creationId xmlns:a16="http://schemas.microsoft.com/office/drawing/2014/main" id="{BE7B79FD-E28D-4AA7-31FB-62F08FFABC26}"/>
              </a:ext>
            </a:extLst>
          </p:cNvPr>
          <p:cNvSpPr>
            <a:spLocks noGrp="1"/>
          </p:cNvSpPr>
          <p:nvPr>
            <p:ph sz="quarter" idx="14" hasCustomPrompt="1"/>
          </p:nvPr>
        </p:nvSpPr>
        <p:spPr>
          <a:xfrm>
            <a:off x="838200" y="2113935"/>
            <a:ext cx="5146366" cy="4063028"/>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spTree>
    <p:extLst>
      <p:ext uri="{BB962C8B-B14F-4D97-AF65-F5344CB8AC3E}">
        <p14:creationId xmlns:p14="http://schemas.microsoft.com/office/powerpoint/2010/main" val="112467390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Kuvapaikka oikea 4">
    <p:bg>
      <p:bgPr>
        <a:solidFill>
          <a:schemeClr val="bg1"/>
        </a:solidFill>
        <a:effectLst/>
      </p:bgPr>
    </p:bg>
    <p:spTree>
      <p:nvGrpSpPr>
        <p:cNvPr id="1" name=""/>
        <p:cNvGrpSpPr/>
        <p:nvPr/>
      </p:nvGrpSpPr>
      <p:grpSpPr>
        <a:xfrm>
          <a:off x="0" y="0"/>
          <a:ext cx="0" cy="0"/>
          <a:chOff x="0" y="0"/>
          <a:chExt cx="0" cy="0"/>
        </a:xfrm>
      </p:grpSpPr>
      <p:sp>
        <p:nvSpPr>
          <p:cNvPr id="6" name="Puolivapaa piirto 1">
            <a:extLst>
              <a:ext uri="{FF2B5EF4-FFF2-40B4-BE49-F238E27FC236}">
                <a16:creationId xmlns:a16="http://schemas.microsoft.com/office/drawing/2014/main" id="{3BFBAF24-5F00-C778-8EF4-9688FF5C912E}"/>
              </a:ext>
            </a:extLst>
          </p:cNvPr>
          <p:cNvSpPr/>
          <p:nvPr userDrawn="1"/>
        </p:nvSpPr>
        <p:spPr>
          <a:xfrm rot="17013118">
            <a:off x="5096646" y="-193695"/>
            <a:ext cx="6524666" cy="5474305"/>
          </a:xfrm>
          <a:custGeom>
            <a:avLst/>
            <a:gdLst>
              <a:gd name="connsiteX0" fmla="*/ 6385809 w 6385809"/>
              <a:gd name="connsiteY0" fmla="*/ 4706911 h 4871803"/>
              <a:gd name="connsiteX1" fmla="*/ 4572000 w 6385809"/>
              <a:gd name="connsiteY1" fmla="*/ 0 h 4871803"/>
              <a:gd name="connsiteX2" fmla="*/ 14990 w 6385809"/>
              <a:gd name="connsiteY2" fmla="*/ 3552669 h 4871803"/>
              <a:gd name="connsiteX3" fmla="*/ 0 w 6385809"/>
              <a:gd name="connsiteY3" fmla="*/ 4871803 h 4871803"/>
              <a:gd name="connsiteX4" fmla="*/ 6385809 w 6385809"/>
              <a:gd name="connsiteY4" fmla="*/ 4706911 h 4871803"/>
              <a:gd name="connsiteX0" fmla="*/ 6385809 w 6385809"/>
              <a:gd name="connsiteY0" fmla="*/ 4168582 h 4333474"/>
              <a:gd name="connsiteX1" fmla="*/ 4127000 w 6385809"/>
              <a:gd name="connsiteY1" fmla="*/ 0 h 4333474"/>
              <a:gd name="connsiteX2" fmla="*/ 14990 w 6385809"/>
              <a:gd name="connsiteY2" fmla="*/ 3014340 h 4333474"/>
              <a:gd name="connsiteX3" fmla="*/ 0 w 6385809"/>
              <a:gd name="connsiteY3" fmla="*/ 4333474 h 4333474"/>
              <a:gd name="connsiteX4" fmla="*/ 6385809 w 6385809"/>
              <a:gd name="connsiteY4" fmla="*/ 4168582 h 4333474"/>
              <a:gd name="connsiteX0" fmla="*/ 5164942 w 5164942"/>
              <a:gd name="connsiteY0" fmla="*/ 4306106 h 4333474"/>
              <a:gd name="connsiteX1" fmla="*/ 4127000 w 5164942"/>
              <a:gd name="connsiteY1" fmla="*/ 0 h 4333474"/>
              <a:gd name="connsiteX2" fmla="*/ 14990 w 5164942"/>
              <a:gd name="connsiteY2" fmla="*/ 3014340 h 4333474"/>
              <a:gd name="connsiteX3" fmla="*/ 0 w 5164942"/>
              <a:gd name="connsiteY3" fmla="*/ 4333474 h 4333474"/>
              <a:gd name="connsiteX4" fmla="*/ 5164942 w 5164942"/>
              <a:gd name="connsiteY4" fmla="*/ 4306106 h 433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4942" h="4333474">
                <a:moveTo>
                  <a:pt x="5164942" y="4306106"/>
                </a:moveTo>
                <a:lnTo>
                  <a:pt x="4127000" y="0"/>
                </a:lnTo>
                <a:lnTo>
                  <a:pt x="14990" y="3014340"/>
                </a:lnTo>
                <a:lnTo>
                  <a:pt x="0" y="4333474"/>
                </a:lnTo>
                <a:lnTo>
                  <a:pt x="5164942" y="4306106"/>
                </a:lnTo>
                <a:close/>
              </a:path>
            </a:pathLst>
          </a:custGeom>
          <a:solidFill>
            <a:srgbClr val="B8C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ectangle 8">
            <a:extLst>
              <a:ext uri="{FF2B5EF4-FFF2-40B4-BE49-F238E27FC236}">
                <a16:creationId xmlns:a16="http://schemas.microsoft.com/office/drawing/2014/main" id="{FB8684D6-9EA6-6C12-F4EB-5C06E5759A49}"/>
              </a:ext>
            </a:extLst>
          </p:cNvPr>
          <p:cNvSpPr/>
          <p:nvPr userDrawn="1"/>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Puolivapaa piirto 1">
            <a:extLst>
              <a:ext uri="{FF2B5EF4-FFF2-40B4-BE49-F238E27FC236}">
                <a16:creationId xmlns:a16="http://schemas.microsoft.com/office/drawing/2014/main" id="{366CA927-B3E2-382F-369F-F7D132DCB567}"/>
              </a:ext>
            </a:extLst>
          </p:cNvPr>
          <p:cNvSpPr/>
          <p:nvPr/>
        </p:nvSpPr>
        <p:spPr>
          <a:xfrm rot="17013118">
            <a:off x="5096646" y="-193695"/>
            <a:ext cx="6524666" cy="5474305"/>
          </a:xfrm>
          <a:custGeom>
            <a:avLst/>
            <a:gdLst>
              <a:gd name="connsiteX0" fmla="*/ 6385809 w 6385809"/>
              <a:gd name="connsiteY0" fmla="*/ 4706911 h 4871803"/>
              <a:gd name="connsiteX1" fmla="*/ 4572000 w 6385809"/>
              <a:gd name="connsiteY1" fmla="*/ 0 h 4871803"/>
              <a:gd name="connsiteX2" fmla="*/ 14990 w 6385809"/>
              <a:gd name="connsiteY2" fmla="*/ 3552669 h 4871803"/>
              <a:gd name="connsiteX3" fmla="*/ 0 w 6385809"/>
              <a:gd name="connsiteY3" fmla="*/ 4871803 h 4871803"/>
              <a:gd name="connsiteX4" fmla="*/ 6385809 w 6385809"/>
              <a:gd name="connsiteY4" fmla="*/ 4706911 h 4871803"/>
              <a:gd name="connsiteX0" fmla="*/ 6385809 w 6385809"/>
              <a:gd name="connsiteY0" fmla="*/ 4168582 h 4333474"/>
              <a:gd name="connsiteX1" fmla="*/ 4127000 w 6385809"/>
              <a:gd name="connsiteY1" fmla="*/ 0 h 4333474"/>
              <a:gd name="connsiteX2" fmla="*/ 14990 w 6385809"/>
              <a:gd name="connsiteY2" fmla="*/ 3014340 h 4333474"/>
              <a:gd name="connsiteX3" fmla="*/ 0 w 6385809"/>
              <a:gd name="connsiteY3" fmla="*/ 4333474 h 4333474"/>
              <a:gd name="connsiteX4" fmla="*/ 6385809 w 6385809"/>
              <a:gd name="connsiteY4" fmla="*/ 4168582 h 4333474"/>
              <a:gd name="connsiteX0" fmla="*/ 5164942 w 5164942"/>
              <a:gd name="connsiteY0" fmla="*/ 4306106 h 4333474"/>
              <a:gd name="connsiteX1" fmla="*/ 4127000 w 5164942"/>
              <a:gd name="connsiteY1" fmla="*/ 0 h 4333474"/>
              <a:gd name="connsiteX2" fmla="*/ 14990 w 5164942"/>
              <a:gd name="connsiteY2" fmla="*/ 3014340 h 4333474"/>
              <a:gd name="connsiteX3" fmla="*/ 0 w 5164942"/>
              <a:gd name="connsiteY3" fmla="*/ 4333474 h 4333474"/>
              <a:gd name="connsiteX4" fmla="*/ 5164942 w 5164942"/>
              <a:gd name="connsiteY4" fmla="*/ 4306106 h 433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4942" h="4333474">
                <a:moveTo>
                  <a:pt x="5164942" y="4306106"/>
                </a:moveTo>
                <a:lnTo>
                  <a:pt x="4127000" y="0"/>
                </a:lnTo>
                <a:lnTo>
                  <a:pt x="14990" y="3014340"/>
                </a:lnTo>
                <a:lnTo>
                  <a:pt x="0" y="4333474"/>
                </a:lnTo>
                <a:lnTo>
                  <a:pt x="5164942" y="4306106"/>
                </a:lnTo>
                <a:close/>
              </a:path>
            </a:pathLst>
          </a:custGeom>
          <a:solidFill>
            <a:srgbClr val="B8C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Rectangle 8">
            <a:extLst>
              <a:ext uri="{FF2B5EF4-FFF2-40B4-BE49-F238E27FC236}">
                <a16:creationId xmlns:a16="http://schemas.microsoft.com/office/drawing/2014/main" id="{5E1D0E87-623B-5D50-D50D-E438031EC66E}"/>
              </a:ext>
            </a:extLst>
          </p:cNvPr>
          <p:cNvSpPr/>
          <p:nvPr/>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6096000" y="-47678"/>
            <a:ext cx="6173016" cy="7036880"/>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 name="connsiteX0" fmla="*/ 1207844 w 6412523"/>
              <a:gd name="connsiteY0" fmla="*/ 0 h 7200620"/>
              <a:gd name="connsiteX1" fmla="*/ 6412523 w 6412523"/>
              <a:gd name="connsiteY1" fmla="*/ 726831 h 7200620"/>
              <a:gd name="connsiteX2" fmla="*/ 6389077 w 6412523"/>
              <a:gd name="connsiteY2" fmla="*/ 6577134 h 7200620"/>
              <a:gd name="connsiteX3" fmla="*/ 2157475 w 6412523"/>
              <a:gd name="connsiteY3" fmla="*/ 7200620 h 7200620"/>
              <a:gd name="connsiteX4" fmla="*/ 0 w 6412523"/>
              <a:gd name="connsiteY4" fmla="*/ 4232519 h 7200620"/>
              <a:gd name="connsiteX5" fmla="*/ 1207844 w 6412523"/>
              <a:gd name="connsiteY5" fmla="*/ 0 h 7200620"/>
              <a:gd name="connsiteX0" fmla="*/ 1207844 w 6412523"/>
              <a:gd name="connsiteY0" fmla="*/ 0 h 7200620"/>
              <a:gd name="connsiteX1" fmla="*/ 6412523 w 6412523"/>
              <a:gd name="connsiteY1" fmla="*/ 726831 h 7200620"/>
              <a:gd name="connsiteX2" fmla="*/ 6389078 w 6412523"/>
              <a:gd name="connsiteY2" fmla="*/ 7172363 h 7200620"/>
              <a:gd name="connsiteX3" fmla="*/ 2157475 w 6412523"/>
              <a:gd name="connsiteY3" fmla="*/ 7200620 h 7200620"/>
              <a:gd name="connsiteX4" fmla="*/ 0 w 6412523"/>
              <a:gd name="connsiteY4" fmla="*/ 4232519 h 7200620"/>
              <a:gd name="connsiteX5" fmla="*/ 1207844 w 6412523"/>
              <a:gd name="connsiteY5" fmla="*/ 0 h 7200620"/>
              <a:gd name="connsiteX0" fmla="*/ 744888 w 6412523"/>
              <a:gd name="connsiteY0" fmla="*/ 0 h 7746246"/>
              <a:gd name="connsiteX1" fmla="*/ 6412523 w 6412523"/>
              <a:gd name="connsiteY1" fmla="*/ 1272457 h 7746246"/>
              <a:gd name="connsiteX2" fmla="*/ 6389078 w 6412523"/>
              <a:gd name="connsiteY2" fmla="*/ 7717989 h 7746246"/>
              <a:gd name="connsiteX3" fmla="*/ 2157475 w 6412523"/>
              <a:gd name="connsiteY3" fmla="*/ 7746246 h 7746246"/>
              <a:gd name="connsiteX4" fmla="*/ 0 w 6412523"/>
              <a:gd name="connsiteY4" fmla="*/ 4778145 h 7746246"/>
              <a:gd name="connsiteX5" fmla="*/ 744888 w 6412523"/>
              <a:gd name="connsiteY5" fmla="*/ 0 h 7746246"/>
              <a:gd name="connsiteX0" fmla="*/ 744888 w 6389113"/>
              <a:gd name="connsiteY0" fmla="*/ 672 h 7746918"/>
              <a:gd name="connsiteX1" fmla="*/ 5106325 w 6389113"/>
              <a:gd name="connsiteY1" fmla="*/ 0 h 7746918"/>
              <a:gd name="connsiteX2" fmla="*/ 6389078 w 6389113"/>
              <a:gd name="connsiteY2" fmla="*/ 7718661 h 7746918"/>
              <a:gd name="connsiteX3" fmla="*/ 2157475 w 6389113"/>
              <a:gd name="connsiteY3" fmla="*/ 7746918 h 7746918"/>
              <a:gd name="connsiteX4" fmla="*/ 0 w 6389113"/>
              <a:gd name="connsiteY4" fmla="*/ 4778817 h 7746918"/>
              <a:gd name="connsiteX5" fmla="*/ 744888 w 6389113"/>
              <a:gd name="connsiteY5" fmla="*/ 672 h 7746918"/>
              <a:gd name="connsiteX0" fmla="*/ 744888 w 6389114"/>
              <a:gd name="connsiteY0" fmla="*/ 672 h 7746918"/>
              <a:gd name="connsiteX1" fmla="*/ 5106325 w 6389114"/>
              <a:gd name="connsiteY1" fmla="*/ 0 h 7746918"/>
              <a:gd name="connsiteX2" fmla="*/ 6389078 w 6389114"/>
              <a:gd name="connsiteY2" fmla="*/ 7718661 h 7746918"/>
              <a:gd name="connsiteX3" fmla="*/ 2157475 w 6389114"/>
              <a:gd name="connsiteY3" fmla="*/ 7746918 h 7746918"/>
              <a:gd name="connsiteX4" fmla="*/ 0 w 6389114"/>
              <a:gd name="connsiteY4" fmla="*/ 4778817 h 7746918"/>
              <a:gd name="connsiteX5" fmla="*/ 744888 w 6389114"/>
              <a:gd name="connsiteY5" fmla="*/ 672 h 7746918"/>
              <a:gd name="connsiteX0" fmla="*/ 1323583 w 6967809"/>
              <a:gd name="connsiteY0" fmla="*/ 672 h 7746918"/>
              <a:gd name="connsiteX1" fmla="*/ 5685020 w 6967809"/>
              <a:gd name="connsiteY1" fmla="*/ 0 h 7746918"/>
              <a:gd name="connsiteX2" fmla="*/ 6967773 w 6967809"/>
              <a:gd name="connsiteY2" fmla="*/ 7718661 h 7746918"/>
              <a:gd name="connsiteX3" fmla="*/ 2736170 w 6967809"/>
              <a:gd name="connsiteY3" fmla="*/ 7746918 h 7746918"/>
              <a:gd name="connsiteX4" fmla="*/ 0 w 6967809"/>
              <a:gd name="connsiteY4" fmla="*/ 7622690 h 7746918"/>
              <a:gd name="connsiteX5" fmla="*/ 1323583 w 6967809"/>
              <a:gd name="connsiteY5" fmla="*/ 672 h 7746918"/>
              <a:gd name="connsiteX0" fmla="*/ 1323583 w 6967809"/>
              <a:gd name="connsiteY0" fmla="*/ 672 h 7718661"/>
              <a:gd name="connsiteX1" fmla="*/ 5685020 w 6967809"/>
              <a:gd name="connsiteY1" fmla="*/ 0 h 7718661"/>
              <a:gd name="connsiteX2" fmla="*/ 6967773 w 6967809"/>
              <a:gd name="connsiteY2" fmla="*/ 7718661 h 7718661"/>
              <a:gd name="connsiteX3" fmla="*/ 6704365 w 6967809"/>
              <a:gd name="connsiteY3" fmla="*/ 6672198 h 7718661"/>
              <a:gd name="connsiteX4" fmla="*/ 0 w 6967809"/>
              <a:gd name="connsiteY4" fmla="*/ 7622690 h 7718661"/>
              <a:gd name="connsiteX5" fmla="*/ 1323583 w 6967809"/>
              <a:gd name="connsiteY5" fmla="*/ 672 h 7718661"/>
              <a:gd name="connsiteX0" fmla="*/ 1323583 w 6719805"/>
              <a:gd name="connsiteY0" fmla="*/ 83834 h 7706253"/>
              <a:gd name="connsiteX1" fmla="*/ 5685020 w 6719805"/>
              <a:gd name="connsiteY1" fmla="*/ 83162 h 7706253"/>
              <a:gd name="connsiteX2" fmla="*/ 6719761 w 6719805"/>
              <a:gd name="connsiteY2" fmla="*/ 1403109 h 7706253"/>
              <a:gd name="connsiteX3" fmla="*/ 6704365 w 6719805"/>
              <a:gd name="connsiteY3" fmla="*/ 6755360 h 7706253"/>
              <a:gd name="connsiteX4" fmla="*/ 0 w 6719805"/>
              <a:gd name="connsiteY4" fmla="*/ 7705852 h 7706253"/>
              <a:gd name="connsiteX5" fmla="*/ 1323583 w 6719805"/>
              <a:gd name="connsiteY5" fmla="*/ 83834 h 7706253"/>
              <a:gd name="connsiteX0" fmla="*/ 1323583 w 6719761"/>
              <a:gd name="connsiteY0" fmla="*/ 672 h 7623092"/>
              <a:gd name="connsiteX1" fmla="*/ 5685020 w 6719761"/>
              <a:gd name="connsiteY1" fmla="*/ 0 h 7623092"/>
              <a:gd name="connsiteX2" fmla="*/ 6719761 w 6719761"/>
              <a:gd name="connsiteY2" fmla="*/ 1319947 h 7623092"/>
              <a:gd name="connsiteX3" fmla="*/ 6704365 w 6719761"/>
              <a:gd name="connsiteY3" fmla="*/ 6672198 h 7623092"/>
              <a:gd name="connsiteX4" fmla="*/ 0 w 6719761"/>
              <a:gd name="connsiteY4" fmla="*/ 7622690 h 7623092"/>
              <a:gd name="connsiteX5" fmla="*/ 1323583 w 6719761"/>
              <a:gd name="connsiteY5" fmla="*/ 672 h 7623092"/>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96403"/>
              <a:gd name="connsiteX1" fmla="*/ 5685020 w 6719761"/>
              <a:gd name="connsiteY1" fmla="*/ 0 h 8196403"/>
              <a:gd name="connsiteX2" fmla="*/ 6719761 w 6719761"/>
              <a:gd name="connsiteY2" fmla="*/ 1319947 h 8196403"/>
              <a:gd name="connsiteX3" fmla="*/ 6704365 w 6719761"/>
              <a:gd name="connsiteY3" fmla="*/ 6672198 h 8196403"/>
              <a:gd name="connsiteX4" fmla="*/ 2139330 w 6719761"/>
              <a:gd name="connsiteY4" fmla="*/ 7594960 h 8196403"/>
              <a:gd name="connsiteX5" fmla="*/ 0 w 6719761"/>
              <a:gd name="connsiteY5" fmla="*/ 7622690 h 8196403"/>
              <a:gd name="connsiteX6" fmla="*/ 1323583 w 6719761"/>
              <a:gd name="connsiteY6" fmla="*/ 672 h 8196403"/>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7622689"/>
              <a:gd name="connsiteX1" fmla="*/ 5685020 w 6719761"/>
              <a:gd name="connsiteY1" fmla="*/ 0 h 7622689"/>
              <a:gd name="connsiteX2" fmla="*/ 6719761 w 6719761"/>
              <a:gd name="connsiteY2" fmla="*/ 1319947 h 7622689"/>
              <a:gd name="connsiteX3" fmla="*/ 6704365 w 6719761"/>
              <a:gd name="connsiteY3" fmla="*/ 6672198 h 7622689"/>
              <a:gd name="connsiteX4" fmla="*/ 2139330 w 6719761"/>
              <a:gd name="connsiteY4" fmla="*/ 7594960 h 7622689"/>
              <a:gd name="connsiteX5" fmla="*/ 0 w 6719761"/>
              <a:gd name="connsiteY5" fmla="*/ 7622690 h 7622689"/>
              <a:gd name="connsiteX6" fmla="*/ 1323583 w 6719761"/>
              <a:gd name="connsiteY6" fmla="*/ 672 h 7622689"/>
              <a:gd name="connsiteX0" fmla="*/ 1323583 w 6719761"/>
              <a:gd name="connsiteY0" fmla="*/ 672 h 7622690"/>
              <a:gd name="connsiteX1" fmla="*/ 5685020 w 6719761"/>
              <a:gd name="connsiteY1" fmla="*/ 0 h 7622690"/>
              <a:gd name="connsiteX2" fmla="*/ 6719761 w 6719761"/>
              <a:gd name="connsiteY2" fmla="*/ 1319947 h 7622690"/>
              <a:gd name="connsiteX3" fmla="*/ 6704365 w 6719761"/>
              <a:gd name="connsiteY3" fmla="*/ 6672198 h 7622690"/>
              <a:gd name="connsiteX4" fmla="*/ 2139330 w 6719761"/>
              <a:gd name="connsiteY4" fmla="*/ 7594960 h 7622690"/>
              <a:gd name="connsiteX5" fmla="*/ 0 w 6719761"/>
              <a:gd name="connsiteY5" fmla="*/ 7622690 h 7622690"/>
              <a:gd name="connsiteX6" fmla="*/ 1323583 w 6719761"/>
              <a:gd name="connsiteY6" fmla="*/ 672 h 762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9761" h="7622690">
                <a:moveTo>
                  <a:pt x="1323583" y="672"/>
                </a:moveTo>
                <a:lnTo>
                  <a:pt x="5685020" y="0"/>
                </a:lnTo>
                <a:lnTo>
                  <a:pt x="6719761" y="1319947"/>
                </a:lnTo>
                <a:lnTo>
                  <a:pt x="6704365" y="6672198"/>
                </a:lnTo>
                <a:lnTo>
                  <a:pt x="2139330" y="7594960"/>
                </a:lnTo>
                <a:cubicBezTo>
                  <a:pt x="2164402" y="7592716"/>
                  <a:pt x="1126691" y="7616519"/>
                  <a:pt x="0" y="7622690"/>
                </a:cubicBezTo>
                <a:lnTo>
                  <a:pt x="1323583" y="672"/>
                </a:lnTo>
                <a:close/>
              </a:path>
            </a:pathLst>
          </a:custGeom>
        </p:spPr>
        <p:txBody>
          <a:bodyPr/>
          <a:lstStyle/>
          <a:p>
            <a:endParaRPr lang="en-FI"/>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838200" y="604219"/>
            <a:ext cx="5084980" cy="1325563"/>
          </a:xfrm>
          <a:prstGeom prst="rect">
            <a:avLst/>
          </a:prstGeom>
        </p:spPr>
        <p:txBody>
          <a:bodyPr vert="horz" lIns="90000" tIns="45720" rIns="91440" bIns="45720" rtlCol="0" anchor="t" anchorCtr="0">
            <a:noAutofit/>
          </a:bodyPr>
          <a:lstStyle>
            <a:lvl1pPr>
              <a:defRPr sz="4400" b="1">
                <a:solidFill>
                  <a:srgbClr val="152B96"/>
                </a:solidFill>
              </a:defRPr>
            </a:lvl1pPr>
          </a:lstStyle>
          <a:p>
            <a:endParaRPr lang="en-FI"/>
          </a:p>
        </p:txBody>
      </p:sp>
      <p:sp>
        <p:nvSpPr>
          <p:cNvPr id="4" name="Päivämäärän paikkamerkki 3">
            <a:extLst>
              <a:ext uri="{FF2B5EF4-FFF2-40B4-BE49-F238E27FC236}">
                <a16:creationId xmlns:a16="http://schemas.microsoft.com/office/drawing/2014/main" id="{FBC3A534-F5A2-C153-6739-0EE5DA356E89}"/>
              </a:ext>
            </a:extLst>
          </p:cNvPr>
          <p:cNvSpPr>
            <a:spLocks noGrp="1"/>
          </p:cNvSpPr>
          <p:nvPr>
            <p:ph type="dt" sz="half" idx="12"/>
          </p:nvPr>
        </p:nvSpPr>
        <p:spPr/>
        <p:txBody>
          <a:bodyPr/>
          <a:lstStyle/>
          <a:p>
            <a:endParaRPr lang="fi-FI"/>
          </a:p>
        </p:txBody>
      </p:sp>
      <p:sp>
        <p:nvSpPr>
          <p:cNvPr id="5" name="Alatunnisteen paikkamerkki 4">
            <a:extLst>
              <a:ext uri="{FF2B5EF4-FFF2-40B4-BE49-F238E27FC236}">
                <a16:creationId xmlns:a16="http://schemas.microsoft.com/office/drawing/2014/main" id="{2059B25C-CA3D-1E50-C5E9-BB0EB5E17A94}"/>
              </a:ext>
            </a:extLst>
          </p:cNvPr>
          <p:cNvSpPr>
            <a:spLocks noGrp="1"/>
          </p:cNvSpPr>
          <p:nvPr>
            <p:ph type="ftr" sz="quarter" idx="13"/>
          </p:nvPr>
        </p:nvSpPr>
        <p:spPr/>
        <p:txBody>
          <a:bodyPr/>
          <a:lstStyle/>
          <a:p>
            <a:r>
              <a:rPr lang="fi-FI"/>
              <a:t>7</a:t>
            </a:r>
          </a:p>
        </p:txBody>
      </p:sp>
      <p:sp>
        <p:nvSpPr>
          <p:cNvPr id="10" name="Sisällön paikkamerkki 10">
            <a:extLst>
              <a:ext uri="{FF2B5EF4-FFF2-40B4-BE49-F238E27FC236}">
                <a16:creationId xmlns:a16="http://schemas.microsoft.com/office/drawing/2014/main" id="{0A2728DE-7BE4-A4B8-11A2-AB3C1397721B}"/>
              </a:ext>
            </a:extLst>
          </p:cNvPr>
          <p:cNvSpPr>
            <a:spLocks noGrp="1"/>
          </p:cNvSpPr>
          <p:nvPr>
            <p:ph sz="quarter" idx="14" hasCustomPrompt="1"/>
          </p:nvPr>
        </p:nvSpPr>
        <p:spPr>
          <a:xfrm>
            <a:off x="838200" y="2113935"/>
            <a:ext cx="5146366" cy="4063028"/>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spTree>
    <p:extLst>
      <p:ext uri="{BB962C8B-B14F-4D97-AF65-F5344CB8AC3E}">
        <p14:creationId xmlns:p14="http://schemas.microsoft.com/office/powerpoint/2010/main" val="7163713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Kuvapaikka vasen 1">
    <p:bg>
      <p:bgPr>
        <a:solidFill>
          <a:srgbClr val="FFCC99">
            <a:alpha val="90000"/>
          </a:srgbClr>
        </a:solidFill>
        <a:effectLst/>
      </p:bgPr>
    </p:bg>
    <p:spTree>
      <p:nvGrpSpPr>
        <p:cNvPr id="1" name=""/>
        <p:cNvGrpSpPr/>
        <p:nvPr/>
      </p:nvGrpSpPr>
      <p:grpSpPr>
        <a:xfrm>
          <a:off x="0" y="0"/>
          <a:ext cx="0" cy="0"/>
          <a:chOff x="0" y="0"/>
          <a:chExt cx="0" cy="0"/>
        </a:xfrm>
      </p:grpSpPr>
      <p:sp>
        <p:nvSpPr>
          <p:cNvPr id="2" name="Puolivapaa piirto 5">
            <a:extLst>
              <a:ext uri="{FF2B5EF4-FFF2-40B4-BE49-F238E27FC236}">
                <a16:creationId xmlns:a16="http://schemas.microsoft.com/office/drawing/2014/main" id="{79BF69D4-B6EC-D8F2-BCB1-6161A2C3A40C}"/>
              </a:ext>
            </a:extLst>
          </p:cNvPr>
          <p:cNvSpPr/>
          <p:nvPr userDrawn="1"/>
        </p:nvSpPr>
        <p:spPr>
          <a:xfrm>
            <a:off x="-93993" y="22561"/>
            <a:ext cx="7149222"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476565"/>
              <a:gd name="connsiteY0" fmla="*/ 5898776 h 6956612"/>
              <a:gd name="connsiteX1" fmla="*/ 409572 w 7476565"/>
              <a:gd name="connsiteY1" fmla="*/ 1833326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066993"/>
              <a:gd name="connsiteY0" fmla="*/ 5984061 h 6956612"/>
              <a:gd name="connsiteX1" fmla="*/ 0 w 7066993"/>
              <a:gd name="connsiteY1" fmla="*/ 1833326 h 6956612"/>
              <a:gd name="connsiteX2" fmla="*/ 1508875 w 7066993"/>
              <a:gd name="connsiteY2" fmla="*/ 0 h 6956612"/>
              <a:gd name="connsiteX3" fmla="*/ 7066993 w 7066993"/>
              <a:gd name="connsiteY3" fmla="*/ 0 h 6956612"/>
              <a:gd name="connsiteX4" fmla="*/ 4270004 w 7066993"/>
              <a:gd name="connsiteY4" fmla="*/ 6956612 h 6956612"/>
              <a:gd name="connsiteX5" fmla="*/ 1060640 w 7066993"/>
              <a:gd name="connsiteY5" fmla="*/ 6956612 h 6956612"/>
              <a:gd name="connsiteX6" fmla="*/ 0 w 7066993"/>
              <a:gd name="connsiteY6" fmla="*/ 5984061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6993" h="6956612">
                <a:moveTo>
                  <a:pt x="0" y="5984061"/>
                </a:moveTo>
                <a:lnTo>
                  <a:pt x="0" y="1833326"/>
                </a:lnTo>
                <a:lnTo>
                  <a:pt x="1508875" y="0"/>
                </a:lnTo>
                <a:lnTo>
                  <a:pt x="7066993" y="0"/>
                </a:lnTo>
                <a:lnTo>
                  <a:pt x="4270004" y="6956612"/>
                </a:lnTo>
                <a:lnTo>
                  <a:pt x="1060640" y="6956612"/>
                </a:lnTo>
                <a:lnTo>
                  <a:pt x="0" y="5984061"/>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11FA348E-2846-7507-AD3E-DFFDC66EAB39}"/>
              </a:ext>
            </a:extLst>
          </p:cNvPr>
          <p:cNvSpPr/>
          <p:nvPr/>
        </p:nvSpPr>
        <p:spPr>
          <a:xfrm>
            <a:off x="-93993" y="0"/>
            <a:ext cx="7149222"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476565"/>
              <a:gd name="connsiteY0" fmla="*/ 5898776 h 6956612"/>
              <a:gd name="connsiteX1" fmla="*/ 409572 w 7476565"/>
              <a:gd name="connsiteY1" fmla="*/ 1833326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066993"/>
              <a:gd name="connsiteY0" fmla="*/ 5984061 h 6956612"/>
              <a:gd name="connsiteX1" fmla="*/ 0 w 7066993"/>
              <a:gd name="connsiteY1" fmla="*/ 1833326 h 6956612"/>
              <a:gd name="connsiteX2" fmla="*/ 1508875 w 7066993"/>
              <a:gd name="connsiteY2" fmla="*/ 0 h 6956612"/>
              <a:gd name="connsiteX3" fmla="*/ 7066993 w 7066993"/>
              <a:gd name="connsiteY3" fmla="*/ 0 h 6956612"/>
              <a:gd name="connsiteX4" fmla="*/ 4270004 w 7066993"/>
              <a:gd name="connsiteY4" fmla="*/ 6956612 h 6956612"/>
              <a:gd name="connsiteX5" fmla="*/ 1060640 w 7066993"/>
              <a:gd name="connsiteY5" fmla="*/ 6956612 h 6956612"/>
              <a:gd name="connsiteX6" fmla="*/ 0 w 7066993"/>
              <a:gd name="connsiteY6" fmla="*/ 5984061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6993" h="6956612">
                <a:moveTo>
                  <a:pt x="0" y="5984061"/>
                </a:moveTo>
                <a:lnTo>
                  <a:pt x="0" y="1833326"/>
                </a:lnTo>
                <a:lnTo>
                  <a:pt x="1508875" y="0"/>
                </a:lnTo>
                <a:lnTo>
                  <a:pt x="7066993" y="0"/>
                </a:lnTo>
                <a:lnTo>
                  <a:pt x="4270004" y="6956612"/>
                </a:lnTo>
                <a:lnTo>
                  <a:pt x="1060640" y="6956612"/>
                </a:lnTo>
                <a:lnTo>
                  <a:pt x="0" y="5984061"/>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icture Placeholder 12">
            <a:extLst>
              <a:ext uri="{FF2B5EF4-FFF2-40B4-BE49-F238E27FC236}">
                <a16:creationId xmlns:a16="http://schemas.microsoft.com/office/drawing/2014/main" id="{3EEAF4EB-BA74-1DDD-CAEF-3F76F8669AC9}"/>
              </a:ext>
            </a:extLst>
          </p:cNvPr>
          <p:cNvSpPr>
            <a:spLocks noGrp="1"/>
          </p:cNvSpPr>
          <p:nvPr>
            <p:ph type="pic" sz="quarter" idx="12"/>
          </p:nvPr>
        </p:nvSpPr>
        <p:spPr>
          <a:xfrm>
            <a:off x="-400355" y="-57150"/>
            <a:ext cx="6755854" cy="7072081"/>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494328"/>
              <a:gd name="connsiteX1" fmla="*/ 3061282 w 7287942"/>
              <a:gd name="connsiteY1" fmla="*/ 1120441 h 8494328"/>
              <a:gd name="connsiteX2" fmla="*/ 4167900 w 7287942"/>
              <a:gd name="connsiteY2" fmla="*/ 166 h 8494328"/>
              <a:gd name="connsiteX3" fmla="*/ 7287942 w 7287942"/>
              <a:gd name="connsiteY3" fmla="*/ 4364355 h 8494328"/>
              <a:gd name="connsiteX4" fmla="*/ 5916019 w 7287942"/>
              <a:gd name="connsiteY4" fmla="*/ 8463984 h 8494328"/>
              <a:gd name="connsiteX5" fmla="*/ 4344070 w 7287942"/>
              <a:gd name="connsiteY5" fmla="*/ 8494328 h 8494328"/>
              <a:gd name="connsiteX6" fmla="*/ 798 w 7287942"/>
              <a:gd name="connsiteY6" fmla="*/ 6648109 h 8494328"/>
              <a:gd name="connsiteX7" fmla="*/ 18157 w 7287942"/>
              <a:gd name="connsiteY7" fmla="*/ 4343321 h 8494328"/>
              <a:gd name="connsiteX0" fmla="*/ 18157 w 7287942"/>
              <a:gd name="connsiteY0" fmla="*/ 3222880 h 7373887"/>
              <a:gd name="connsiteX1" fmla="*/ 3061282 w 7287942"/>
              <a:gd name="connsiteY1" fmla="*/ 0 h 7373887"/>
              <a:gd name="connsiteX2" fmla="*/ 4996575 w 7287942"/>
              <a:gd name="connsiteY2" fmla="*/ 22725 h 7373887"/>
              <a:gd name="connsiteX3" fmla="*/ 7287942 w 7287942"/>
              <a:gd name="connsiteY3" fmla="*/ 3243914 h 7373887"/>
              <a:gd name="connsiteX4" fmla="*/ 5916019 w 7287942"/>
              <a:gd name="connsiteY4" fmla="*/ 7343543 h 7373887"/>
              <a:gd name="connsiteX5" fmla="*/ 4344070 w 7287942"/>
              <a:gd name="connsiteY5" fmla="*/ 7373887 h 7373887"/>
              <a:gd name="connsiteX6" fmla="*/ 798 w 7287942"/>
              <a:gd name="connsiteY6" fmla="*/ 5527668 h 7373887"/>
              <a:gd name="connsiteX7" fmla="*/ 18157 w 7287942"/>
              <a:gd name="connsiteY7" fmla="*/ 3222880 h 7373887"/>
              <a:gd name="connsiteX0" fmla="*/ 531742 w 7287177"/>
              <a:gd name="connsiteY0" fmla="*/ 2694242 h 7373887"/>
              <a:gd name="connsiteX1" fmla="*/ 3060517 w 7287177"/>
              <a:gd name="connsiteY1" fmla="*/ 0 h 7373887"/>
              <a:gd name="connsiteX2" fmla="*/ 4995810 w 7287177"/>
              <a:gd name="connsiteY2" fmla="*/ 22725 h 7373887"/>
              <a:gd name="connsiteX3" fmla="*/ 7287177 w 7287177"/>
              <a:gd name="connsiteY3" fmla="*/ 3243914 h 7373887"/>
              <a:gd name="connsiteX4" fmla="*/ 5915254 w 7287177"/>
              <a:gd name="connsiteY4" fmla="*/ 7343543 h 7373887"/>
              <a:gd name="connsiteX5" fmla="*/ 4343305 w 7287177"/>
              <a:gd name="connsiteY5" fmla="*/ 7373887 h 7373887"/>
              <a:gd name="connsiteX6" fmla="*/ 33 w 7287177"/>
              <a:gd name="connsiteY6" fmla="*/ 5527668 h 7373887"/>
              <a:gd name="connsiteX7" fmla="*/ 531742 w 7287177"/>
              <a:gd name="connsiteY7" fmla="*/ 2694242 h 7373887"/>
              <a:gd name="connsiteX0" fmla="*/ 419 w 6755854"/>
              <a:gd name="connsiteY0" fmla="*/ 2694242 h 7373887"/>
              <a:gd name="connsiteX1" fmla="*/ 2529194 w 6755854"/>
              <a:gd name="connsiteY1" fmla="*/ 0 h 7373887"/>
              <a:gd name="connsiteX2" fmla="*/ 4464487 w 6755854"/>
              <a:gd name="connsiteY2" fmla="*/ 22725 h 7373887"/>
              <a:gd name="connsiteX3" fmla="*/ 6755854 w 6755854"/>
              <a:gd name="connsiteY3" fmla="*/ 3243914 h 7373887"/>
              <a:gd name="connsiteX4" fmla="*/ 5383931 w 6755854"/>
              <a:gd name="connsiteY4" fmla="*/ 7343543 h 7373887"/>
              <a:gd name="connsiteX5" fmla="*/ 3811982 w 6755854"/>
              <a:gd name="connsiteY5" fmla="*/ 7373887 h 7373887"/>
              <a:gd name="connsiteX6" fmla="*/ 25922 w 6755854"/>
              <a:gd name="connsiteY6" fmla="*/ 5770556 h 7373887"/>
              <a:gd name="connsiteX7" fmla="*/ 419 w 6755854"/>
              <a:gd name="connsiteY7" fmla="*/ 2694242 h 7373887"/>
              <a:gd name="connsiteX0" fmla="*/ 419 w 6755854"/>
              <a:gd name="connsiteY0" fmla="*/ 2694242 h 7343543"/>
              <a:gd name="connsiteX1" fmla="*/ 2529194 w 6755854"/>
              <a:gd name="connsiteY1" fmla="*/ 0 h 7343543"/>
              <a:gd name="connsiteX2" fmla="*/ 4464487 w 6755854"/>
              <a:gd name="connsiteY2" fmla="*/ 22725 h 7343543"/>
              <a:gd name="connsiteX3" fmla="*/ 6755854 w 6755854"/>
              <a:gd name="connsiteY3" fmla="*/ 3243914 h 7343543"/>
              <a:gd name="connsiteX4" fmla="*/ 5383931 w 6755854"/>
              <a:gd name="connsiteY4" fmla="*/ 7343543 h 7343543"/>
              <a:gd name="connsiteX5" fmla="*/ 3026169 w 6755854"/>
              <a:gd name="connsiteY5" fmla="*/ 7059562 h 7343543"/>
              <a:gd name="connsiteX6" fmla="*/ 25922 w 6755854"/>
              <a:gd name="connsiteY6" fmla="*/ 5770556 h 7343543"/>
              <a:gd name="connsiteX7" fmla="*/ 419 w 6755854"/>
              <a:gd name="connsiteY7" fmla="*/ 2694242 h 7343543"/>
              <a:gd name="connsiteX0" fmla="*/ 419 w 6755854"/>
              <a:gd name="connsiteY0" fmla="*/ 2694242 h 7072081"/>
              <a:gd name="connsiteX1" fmla="*/ 2529194 w 6755854"/>
              <a:gd name="connsiteY1" fmla="*/ 0 h 7072081"/>
              <a:gd name="connsiteX2" fmla="*/ 4464487 w 6755854"/>
              <a:gd name="connsiteY2" fmla="*/ 22725 h 7072081"/>
              <a:gd name="connsiteX3" fmla="*/ 6755854 w 6755854"/>
              <a:gd name="connsiteY3" fmla="*/ 3243914 h 7072081"/>
              <a:gd name="connsiteX4" fmla="*/ 5469656 w 6755854"/>
              <a:gd name="connsiteY4" fmla="*/ 7072081 h 7072081"/>
              <a:gd name="connsiteX5" fmla="*/ 3026169 w 6755854"/>
              <a:gd name="connsiteY5" fmla="*/ 7059562 h 7072081"/>
              <a:gd name="connsiteX6" fmla="*/ 25922 w 6755854"/>
              <a:gd name="connsiteY6" fmla="*/ 5770556 h 7072081"/>
              <a:gd name="connsiteX7" fmla="*/ 419 w 6755854"/>
              <a:gd name="connsiteY7" fmla="*/ 2694242 h 707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55854" h="7072081">
                <a:moveTo>
                  <a:pt x="419" y="2694242"/>
                </a:moveTo>
                <a:lnTo>
                  <a:pt x="2529194" y="0"/>
                </a:lnTo>
                <a:lnTo>
                  <a:pt x="4464487" y="22725"/>
                </a:lnTo>
                <a:cubicBezTo>
                  <a:pt x="4464365" y="-8618"/>
                  <a:pt x="6732529" y="3263533"/>
                  <a:pt x="6755854" y="3243914"/>
                </a:cubicBezTo>
                <a:lnTo>
                  <a:pt x="5469656" y="7072081"/>
                </a:lnTo>
                <a:lnTo>
                  <a:pt x="3026169" y="7059562"/>
                </a:lnTo>
                <a:lnTo>
                  <a:pt x="25922" y="5770556"/>
                </a:lnTo>
                <a:cubicBezTo>
                  <a:pt x="21121" y="5793748"/>
                  <a:pt x="-3489" y="3925084"/>
                  <a:pt x="419" y="2694242"/>
                </a:cubicBezTo>
                <a:close/>
              </a:path>
            </a:pathLst>
          </a:custGeom>
        </p:spPr>
        <p:txBody>
          <a:bodyPr/>
          <a:lstStyle/>
          <a:p>
            <a:endParaRPr lang="en-FI"/>
          </a:p>
        </p:txBody>
      </p:sp>
      <p:sp>
        <p:nvSpPr>
          <p:cNvPr id="3" name="Title 1">
            <a:extLst>
              <a:ext uri="{FF2B5EF4-FFF2-40B4-BE49-F238E27FC236}">
                <a16:creationId xmlns:a16="http://schemas.microsoft.com/office/drawing/2014/main" id="{08955AF3-BE86-1349-DB74-84C5058EB850}"/>
              </a:ext>
            </a:extLst>
          </p:cNvPr>
          <p:cNvSpPr>
            <a:spLocks noGrp="1"/>
          </p:cNvSpPr>
          <p:nvPr>
            <p:ph type="title"/>
          </p:nvPr>
        </p:nvSpPr>
        <p:spPr>
          <a:xfrm>
            <a:off x="6779611" y="1371600"/>
            <a:ext cx="4984926" cy="1967603"/>
          </a:xfrm>
        </p:spPr>
        <p:txBody>
          <a:bodyPr anchor="b" anchorCtr="0">
            <a:noAutofit/>
          </a:bodyPr>
          <a:lstStyle>
            <a:lvl1pPr>
              <a:lnSpc>
                <a:spcPct val="100000"/>
              </a:lnSpc>
              <a:defRPr b="1" i="0">
                <a:solidFill>
                  <a:srgbClr val="450098"/>
                </a:solidFill>
                <a:latin typeface="Poppins" pitchFamily="2" charset="77"/>
                <a:cs typeface="Poppins" pitchFamily="2" charset="77"/>
              </a:defRPr>
            </a:lvl1pPr>
          </a:lstStyle>
          <a:p>
            <a:endParaRPr lang="fi-FI"/>
          </a:p>
        </p:txBody>
      </p:sp>
      <p:sp>
        <p:nvSpPr>
          <p:cNvPr id="12" name="Alatunnisteen paikkamerkki 11">
            <a:extLst>
              <a:ext uri="{FF2B5EF4-FFF2-40B4-BE49-F238E27FC236}">
                <a16:creationId xmlns:a16="http://schemas.microsoft.com/office/drawing/2014/main" id="{6ED80374-0156-F94B-360E-CA811C97EE7C}"/>
              </a:ext>
            </a:extLst>
          </p:cNvPr>
          <p:cNvSpPr>
            <a:spLocks noGrp="1"/>
          </p:cNvSpPr>
          <p:nvPr>
            <p:ph type="ftr" sz="quarter" idx="14"/>
          </p:nvPr>
        </p:nvSpPr>
        <p:spPr/>
        <p:txBody>
          <a:bodyPr/>
          <a:lstStyle/>
          <a:p>
            <a:r>
              <a:rPr lang="fi-FI"/>
              <a:t>7</a:t>
            </a:r>
          </a:p>
        </p:txBody>
      </p:sp>
      <p:sp>
        <p:nvSpPr>
          <p:cNvPr id="13" name="Sisällön paikkamerkki 10">
            <a:extLst>
              <a:ext uri="{FF2B5EF4-FFF2-40B4-BE49-F238E27FC236}">
                <a16:creationId xmlns:a16="http://schemas.microsoft.com/office/drawing/2014/main" id="{840C15E1-10A9-11FC-3EC6-CA8F5BBE6A5B}"/>
              </a:ext>
            </a:extLst>
          </p:cNvPr>
          <p:cNvSpPr>
            <a:spLocks noGrp="1"/>
          </p:cNvSpPr>
          <p:nvPr>
            <p:ph sz="quarter" idx="15" hasCustomPrompt="1"/>
          </p:nvPr>
        </p:nvSpPr>
        <p:spPr>
          <a:xfrm>
            <a:off x="6779610" y="3518797"/>
            <a:ext cx="4984926" cy="265816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pic>
        <p:nvPicPr>
          <p:cNvPr id="8" name="Graphic 18">
            <a:extLst>
              <a:ext uri="{FF2B5EF4-FFF2-40B4-BE49-F238E27FC236}">
                <a16:creationId xmlns:a16="http://schemas.microsoft.com/office/drawing/2014/main" id="{04270BB0-2E00-B559-06B8-2B9777BDC0A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18816763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Kuvapaikka vasen 2">
    <p:bg>
      <p:bgPr>
        <a:solidFill>
          <a:srgbClr val="B8CDFF">
            <a:alpha val="90000"/>
          </a:srgbClr>
        </a:solidFill>
        <a:effectLst/>
      </p:bgPr>
    </p:bg>
    <p:spTree>
      <p:nvGrpSpPr>
        <p:cNvPr id="1" name=""/>
        <p:cNvGrpSpPr/>
        <p:nvPr/>
      </p:nvGrpSpPr>
      <p:grpSpPr>
        <a:xfrm>
          <a:off x="0" y="0"/>
          <a:ext cx="0" cy="0"/>
          <a:chOff x="0" y="0"/>
          <a:chExt cx="0" cy="0"/>
        </a:xfrm>
      </p:grpSpPr>
      <p:sp>
        <p:nvSpPr>
          <p:cNvPr id="4" name="Puolivapaa piirto 5">
            <a:extLst>
              <a:ext uri="{FF2B5EF4-FFF2-40B4-BE49-F238E27FC236}">
                <a16:creationId xmlns:a16="http://schemas.microsoft.com/office/drawing/2014/main" id="{5855D901-117F-507D-26BD-CE4FA139FF38}"/>
              </a:ext>
            </a:extLst>
          </p:cNvPr>
          <p:cNvSpPr/>
          <p:nvPr userDrawn="1"/>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11FA348E-2846-7507-AD3E-DFFDC66EAB39}"/>
              </a:ext>
            </a:extLst>
          </p:cNvPr>
          <p:cNvSpPr/>
          <p:nvPr/>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icture Placeholder 12">
            <a:extLst>
              <a:ext uri="{FF2B5EF4-FFF2-40B4-BE49-F238E27FC236}">
                <a16:creationId xmlns:a16="http://schemas.microsoft.com/office/drawing/2014/main" id="{3EEAF4EB-BA74-1DDD-CAEF-3F76F8669AC9}"/>
              </a:ext>
            </a:extLst>
          </p:cNvPr>
          <p:cNvSpPr>
            <a:spLocks noGrp="1"/>
          </p:cNvSpPr>
          <p:nvPr>
            <p:ph type="pic" sz="quarter" idx="12"/>
          </p:nvPr>
        </p:nvSpPr>
        <p:spPr>
          <a:xfrm>
            <a:off x="-932444" y="-1177591"/>
            <a:ext cx="7287942" cy="8494328"/>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7942" h="8494328">
                <a:moveTo>
                  <a:pt x="18157" y="4343321"/>
                </a:moveTo>
                <a:lnTo>
                  <a:pt x="4167900" y="166"/>
                </a:lnTo>
                <a:cubicBezTo>
                  <a:pt x="4167778" y="-31177"/>
                  <a:pt x="7264617" y="4383974"/>
                  <a:pt x="7287942" y="4364355"/>
                </a:cubicBezTo>
                <a:lnTo>
                  <a:pt x="5916019" y="8463984"/>
                </a:lnTo>
                <a:lnTo>
                  <a:pt x="4344070" y="8494328"/>
                </a:lnTo>
                <a:lnTo>
                  <a:pt x="798" y="6648109"/>
                </a:lnTo>
                <a:cubicBezTo>
                  <a:pt x="-4003" y="6671301"/>
                  <a:pt x="14249" y="5574163"/>
                  <a:pt x="18157" y="4343321"/>
                </a:cubicBezTo>
                <a:close/>
              </a:path>
            </a:pathLst>
          </a:custGeom>
        </p:spPr>
        <p:txBody>
          <a:bodyPr/>
          <a:lstStyle/>
          <a:p>
            <a:endParaRPr lang="en-FI"/>
          </a:p>
        </p:txBody>
      </p:sp>
      <p:sp>
        <p:nvSpPr>
          <p:cNvPr id="3" name="Title 1">
            <a:extLst>
              <a:ext uri="{FF2B5EF4-FFF2-40B4-BE49-F238E27FC236}">
                <a16:creationId xmlns:a16="http://schemas.microsoft.com/office/drawing/2014/main" id="{08955AF3-BE86-1349-DB74-84C5058EB850}"/>
              </a:ext>
            </a:extLst>
          </p:cNvPr>
          <p:cNvSpPr>
            <a:spLocks noGrp="1"/>
          </p:cNvSpPr>
          <p:nvPr>
            <p:ph type="title"/>
          </p:nvPr>
        </p:nvSpPr>
        <p:spPr>
          <a:xfrm>
            <a:off x="6779611" y="1371600"/>
            <a:ext cx="4984926" cy="1967603"/>
          </a:xfrm>
        </p:spPr>
        <p:txBody>
          <a:bodyPr anchor="b" anchorCtr="0">
            <a:noAutofit/>
          </a:bodyPr>
          <a:lstStyle>
            <a:lvl1pPr>
              <a:lnSpc>
                <a:spcPct val="100000"/>
              </a:lnSpc>
              <a:defRPr b="1" i="0">
                <a:solidFill>
                  <a:srgbClr val="152A96"/>
                </a:solidFill>
                <a:latin typeface="Poppins" pitchFamily="2" charset="77"/>
                <a:cs typeface="Poppins" pitchFamily="2" charset="77"/>
              </a:defRPr>
            </a:lvl1pPr>
          </a:lstStyle>
          <a:p>
            <a:endParaRPr lang="fi-FI"/>
          </a:p>
        </p:txBody>
      </p:sp>
      <p:sp>
        <p:nvSpPr>
          <p:cNvPr id="12" name="Alatunnisteen paikkamerkki 11">
            <a:extLst>
              <a:ext uri="{FF2B5EF4-FFF2-40B4-BE49-F238E27FC236}">
                <a16:creationId xmlns:a16="http://schemas.microsoft.com/office/drawing/2014/main" id="{6ED80374-0156-F94B-360E-CA811C97EE7C}"/>
              </a:ext>
            </a:extLst>
          </p:cNvPr>
          <p:cNvSpPr>
            <a:spLocks noGrp="1"/>
          </p:cNvSpPr>
          <p:nvPr>
            <p:ph type="ftr" sz="quarter" idx="14"/>
          </p:nvPr>
        </p:nvSpPr>
        <p:spPr/>
        <p:txBody>
          <a:bodyPr/>
          <a:lstStyle/>
          <a:p>
            <a:r>
              <a:rPr lang="fi-FI"/>
              <a:t>7</a:t>
            </a:r>
          </a:p>
        </p:txBody>
      </p:sp>
      <p:sp>
        <p:nvSpPr>
          <p:cNvPr id="8" name="Sisällön paikkamerkki 10">
            <a:extLst>
              <a:ext uri="{FF2B5EF4-FFF2-40B4-BE49-F238E27FC236}">
                <a16:creationId xmlns:a16="http://schemas.microsoft.com/office/drawing/2014/main" id="{C6728BEE-F334-77EE-23AB-A997781B007D}"/>
              </a:ext>
            </a:extLst>
          </p:cNvPr>
          <p:cNvSpPr>
            <a:spLocks noGrp="1"/>
          </p:cNvSpPr>
          <p:nvPr>
            <p:ph sz="quarter" idx="15" hasCustomPrompt="1"/>
          </p:nvPr>
        </p:nvSpPr>
        <p:spPr>
          <a:xfrm>
            <a:off x="6779610" y="3518797"/>
            <a:ext cx="4984926" cy="265816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pic>
        <p:nvPicPr>
          <p:cNvPr id="2" name="Graphic 18">
            <a:extLst>
              <a:ext uri="{FF2B5EF4-FFF2-40B4-BE49-F238E27FC236}">
                <a16:creationId xmlns:a16="http://schemas.microsoft.com/office/drawing/2014/main" id="{904B12A9-D756-9B5E-4EBC-60A51103D3A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6852976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Kuvapaikka vasen 3">
    <p:bg>
      <p:bgPr>
        <a:solidFill>
          <a:srgbClr val="F3AFDE">
            <a:alpha val="90000"/>
          </a:srgbClr>
        </a:solidFill>
        <a:effectLst/>
      </p:bgPr>
    </p:bg>
    <p:spTree>
      <p:nvGrpSpPr>
        <p:cNvPr id="1" name=""/>
        <p:cNvGrpSpPr/>
        <p:nvPr/>
      </p:nvGrpSpPr>
      <p:grpSpPr>
        <a:xfrm>
          <a:off x="0" y="0"/>
          <a:ext cx="0" cy="0"/>
          <a:chOff x="0" y="0"/>
          <a:chExt cx="0" cy="0"/>
        </a:xfrm>
      </p:grpSpPr>
      <p:sp>
        <p:nvSpPr>
          <p:cNvPr id="4" name="Puolivapaa piirto 5">
            <a:extLst>
              <a:ext uri="{FF2B5EF4-FFF2-40B4-BE49-F238E27FC236}">
                <a16:creationId xmlns:a16="http://schemas.microsoft.com/office/drawing/2014/main" id="{7AFDA5A2-AA59-3CFB-D189-7C27472BAF33}"/>
              </a:ext>
            </a:extLst>
          </p:cNvPr>
          <p:cNvSpPr/>
          <p:nvPr userDrawn="1"/>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11FA348E-2846-7507-AD3E-DFFDC66EAB39}"/>
              </a:ext>
            </a:extLst>
          </p:cNvPr>
          <p:cNvSpPr/>
          <p:nvPr/>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icture Placeholder 12">
            <a:extLst>
              <a:ext uri="{FF2B5EF4-FFF2-40B4-BE49-F238E27FC236}">
                <a16:creationId xmlns:a16="http://schemas.microsoft.com/office/drawing/2014/main" id="{3EEAF4EB-BA74-1DDD-CAEF-3F76F8669AC9}"/>
              </a:ext>
            </a:extLst>
          </p:cNvPr>
          <p:cNvSpPr>
            <a:spLocks noGrp="1"/>
          </p:cNvSpPr>
          <p:nvPr>
            <p:ph type="pic" sz="quarter" idx="12"/>
          </p:nvPr>
        </p:nvSpPr>
        <p:spPr>
          <a:xfrm>
            <a:off x="-932444" y="-1177591"/>
            <a:ext cx="7287942" cy="8494328"/>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7942" h="8494328">
                <a:moveTo>
                  <a:pt x="18157" y="4343321"/>
                </a:moveTo>
                <a:lnTo>
                  <a:pt x="4167900" y="166"/>
                </a:lnTo>
                <a:cubicBezTo>
                  <a:pt x="4167778" y="-31177"/>
                  <a:pt x="7264617" y="4383974"/>
                  <a:pt x="7287942" y="4364355"/>
                </a:cubicBezTo>
                <a:lnTo>
                  <a:pt x="5916019" y="8463984"/>
                </a:lnTo>
                <a:lnTo>
                  <a:pt x="4344070" y="8494328"/>
                </a:lnTo>
                <a:lnTo>
                  <a:pt x="798" y="6648109"/>
                </a:lnTo>
                <a:cubicBezTo>
                  <a:pt x="-4003" y="6671301"/>
                  <a:pt x="14249" y="5574163"/>
                  <a:pt x="18157" y="4343321"/>
                </a:cubicBezTo>
                <a:close/>
              </a:path>
            </a:pathLst>
          </a:custGeom>
        </p:spPr>
        <p:txBody>
          <a:bodyPr/>
          <a:lstStyle/>
          <a:p>
            <a:endParaRPr lang="en-FI"/>
          </a:p>
        </p:txBody>
      </p:sp>
      <p:sp>
        <p:nvSpPr>
          <p:cNvPr id="3" name="Title 1">
            <a:extLst>
              <a:ext uri="{FF2B5EF4-FFF2-40B4-BE49-F238E27FC236}">
                <a16:creationId xmlns:a16="http://schemas.microsoft.com/office/drawing/2014/main" id="{08955AF3-BE86-1349-DB74-84C5058EB850}"/>
              </a:ext>
            </a:extLst>
          </p:cNvPr>
          <p:cNvSpPr>
            <a:spLocks noGrp="1"/>
          </p:cNvSpPr>
          <p:nvPr>
            <p:ph type="title"/>
          </p:nvPr>
        </p:nvSpPr>
        <p:spPr>
          <a:xfrm>
            <a:off x="6779611" y="1371600"/>
            <a:ext cx="4984926" cy="1967603"/>
          </a:xfrm>
        </p:spPr>
        <p:txBody>
          <a:bodyPr anchor="b" anchorCtr="0">
            <a:noAutofit/>
          </a:bodyPr>
          <a:lstStyle>
            <a:lvl1pPr>
              <a:lnSpc>
                <a:spcPct val="100000"/>
              </a:lnSpc>
              <a:defRPr b="1" i="0">
                <a:solidFill>
                  <a:srgbClr val="152A96"/>
                </a:solidFill>
                <a:latin typeface="Poppins" pitchFamily="2" charset="77"/>
                <a:cs typeface="Poppins" pitchFamily="2" charset="77"/>
              </a:defRPr>
            </a:lvl1pPr>
          </a:lstStyle>
          <a:p>
            <a:endParaRPr lang="fi-FI"/>
          </a:p>
        </p:txBody>
      </p:sp>
      <p:sp>
        <p:nvSpPr>
          <p:cNvPr id="12" name="Alatunnisteen paikkamerkki 11">
            <a:extLst>
              <a:ext uri="{FF2B5EF4-FFF2-40B4-BE49-F238E27FC236}">
                <a16:creationId xmlns:a16="http://schemas.microsoft.com/office/drawing/2014/main" id="{6ED80374-0156-F94B-360E-CA811C97EE7C}"/>
              </a:ext>
            </a:extLst>
          </p:cNvPr>
          <p:cNvSpPr>
            <a:spLocks noGrp="1"/>
          </p:cNvSpPr>
          <p:nvPr>
            <p:ph type="ftr" sz="quarter" idx="14"/>
          </p:nvPr>
        </p:nvSpPr>
        <p:spPr/>
        <p:txBody>
          <a:bodyPr/>
          <a:lstStyle/>
          <a:p>
            <a:r>
              <a:rPr lang="fi-FI"/>
              <a:t>7</a:t>
            </a:r>
          </a:p>
        </p:txBody>
      </p:sp>
      <p:sp>
        <p:nvSpPr>
          <p:cNvPr id="8" name="Sisällön paikkamerkki 10">
            <a:extLst>
              <a:ext uri="{FF2B5EF4-FFF2-40B4-BE49-F238E27FC236}">
                <a16:creationId xmlns:a16="http://schemas.microsoft.com/office/drawing/2014/main" id="{2F0893EA-3AD1-80F4-BCD9-5BFF257E7E21}"/>
              </a:ext>
            </a:extLst>
          </p:cNvPr>
          <p:cNvSpPr>
            <a:spLocks noGrp="1"/>
          </p:cNvSpPr>
          <p:nvPr>
            <p:ph sz="quarter" idx="15" hasCustomPrompt="1"/>
          </p:nvPr>
        </p:nvSpPr>
        <p:spPr>
          <a:xfrm>
            <a:off x="6779610" y="3518797"/>
            <a:ext cx="4984926" cy="265816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pic>
        <p:nvPicPr>
          <p:cNvPr id="2" name="Graphic 18">
            <a:extLst>
              <a:ext uri="{FF2B5EF4-FFF2-40B4-BE49-F238E27FC236}">
                <a16:creationId xmlns:a16="http://schemas.microsoft.com/office/drawing/2014/main" id="{004FADEA-9983-7CF3-164E-92BAD3296A6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3995145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Kuvapaikka vasen 4">
    <p:bg>
      <p:bgPr>
        <a:solidFill>
          <a:srgbClr val="A2E4B8">
            <a:alpha val="90000"/>
          </a:srgbClr>
        </a:solidFill>
        <a:effectLst/>
      </p:bgPr>
    </p:bg>
    <p:spTree>
      <p:nvGrpSpPr>
        <p:cNvPr id="1" name=""/>
        <p:cNvGrpSpPr/>
        <p:nvPr/>
      </p:nvGrpSpPr>
      <p:grpSpPr>
        <a:xfrm>
          <a:off x="0" y="0"/>
          <a:ext cx="0" cy="0"/>
          <a:chOff x="0" y="0"/>
          <a:chExt cx="0" cy="0"/>
        </a:xfrm>
      </p:grpSpPr>
      <p:sp>
        <p:nvSpPr>
          <p:cNvPr id="4" name="Puolivapaa piirto 5">
            <a:extLst>
              <a:ext uri="{FF2B5EF4-FFF2-40B4-BE49-F238E27FC236}">
                <a16:creationId xmlns:a16="http://schemas.microsoft.com/office/drawing/2014/main" id="{E965226B-B839-7826-AB0D-6416E97B633B}"/>
              </a:ext>
            </a:extLst>
          </p:cNvPr>
          <p:cNvSpPr/>
          <p:nvPr userDrawn="1"/>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11FA348E-2846-7507-AD3E-DFFDC66EAB39}"/>
              </a:ext>
            </a:extLst>
          </p:cNvPr>
          <p:cNvSpPr/>
          <p:nvPr/>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icture Placeholder 12">
            <a:extLst>
              <a:ext uri="{FF2B5EF4-FFF2-40B4-BE49-F238E27FC236}">
                <a16:creationId xmlns:a16="http://schemas.microsoft.com/office/drawing/2014/main" id="{3EEAF4EB-BA74-1DDD-CAEF-3F76F8669AC9}"/>
              </a:ext>
            </a:extLst>
          </p:cNvPr>
          <p:cNvSpPr>
            <a:spLocks noGrp="1"/>
          </p:cNvSpPr>
          <p:nvPr>
            <p:ph type="pic" sz="quarter" idx="12"/>
          </p:nvPr>
        </p:nvSpPr>
        <p:spPr>
          <a:xfrm>
            <a:off x="-932444" y="-1177591"/>
            <a:ext cx="7287942" cy="8494328"/>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7942" h="8494328">
                <a:moveTo>
                  <a:pt x="18157" y="4343321"/>
                </a:moveTo>
                <a:lnTo>
                  <a:pt x="4167900" y="166"/>
                </a:lnTo>
                <a:cubicBezTo>
                  <a:pt x="4167778" y="-31177"/>
                  <a:pt x="7264617" y="4383974"/>
                  <a:pt x="7287942" y="4364355"/>
                </a:cubicBezTo>
                <a:lnTo>
                  <a:pt x="5916019" y="8463984"/>
                </a:lnTo>
                <a:lnTo>
                  <a:pt x="4344070" y="8494328"/>
                </a:lnTo>
                <a:lnTo>
                  <a:pt x="798" y="6648109"/>
                </a:lnTo>
                <a:cubicBezTo>
                  <a:pt x="-4003" y="6671301"/>
                  <a:pt x="14249" y="5574163"/>
                  <a:pt x="18157" y="4343321"/>
                </a:cubicBezTo>
                <a:close/>
              </a:path>
            </a:pathLst>
          </a:custGeom>
        </p:spPr>
        <p:txBody>
          <a:bodyPr/>
          <a:lstStyle/>
          <a:p>
            <a:endParaRPr lang="en-FI"/>
          </a:p>
        </p:txBody>
      </p:sp>
      <p:sp>
        <p:nvSpPr>
          <p:cNvPr id="3" name="Title 1">
            <a:extLst>
              <a:ext uri="{FF2B5EF4-FFF2-40B4-BE49-F238E27FC236}">
                <a16:creationId xmlns:a16="http://schemas.microsoft.com/office/drawing/2014/main" id="{08955AF3-BE86-1349-DB74-84C5058EB850}"/>
              </a:ext>
            </a:extLst>
          </p:cNvPr>
          <p:cNvSpPr>
            <a:spLocks noGrp="1"/>
          </p:cNvSpPr>
          <p:nvPr>
            <p:ph type="title"/>
          </p:nvPr>
        </p:nvSpPr>
        <p:spPr>
          <a:xfrm>
            <a:off x="6779611" y="1371600"/>
            <a:ext cx="4984926" cy="1967603"/>
          </a:xfrm>
        </p:spPr>
        <p:txBody>
          <a:bodyPr anchor="b" anchorCtr="0">
            <a:noAutofit/>
          </a:bodyPr>
          <a:lstStyle>
            <a:lvl1pPr>
              <a:lnSpc>
                <a:spcPct val="100000"/>
              </a:lnSpc>
              <a:defRPr b="1" i="0">
                <a:solidFill>
                  <a:srgbClr val="152A96"/>
                </a:solidFill>
                <a:latin typeface="Poppins" pitchFamily="2" charset="77"/>
                <a:cs typeface="Poppins" pitchFamily="2" charset="77"/>
              </a:defRPr>
            </a:lvl1pPr>
          </a:lstStyle>
          <a:p>
            <a:endParaRPr lang="fi-FI"/>
          </a:p>
        </p:txBody>
      </p:sp>
      <p:sp>
        <p:nvSpPr>
          <p:cNvPr id="12" name="Alatunnisteen paikkamerkki 11">
            <a:extLst>
              <a:ext uri="{FF2B5EF4-FFF2-40B4-BE49-F238E27FC236}">
                <a16:creationId xmlns:a16="http://schemas.microsoft.com/office/drawing/2014/main" id="{6ED80374-0156-F94B-360E-CA811C97EE7C}"/>
              </a:ext>
            </a:extLst>
          </p:cNvPr>
          <p:cNvSpPr>
            <a:spLocks noGrp="1"/>
          </p:cNvSpPr>
          <p:nvPr>
            <p:ph type="ftr" sz="quarter" idx="14"/>
          </p:nvPr>
        </p:nvSpPr>
        <p:spPr/>
        <p:txBody>
          <a:bodyPr/>
          <a:lstStyle/>
          <a:p>
            <a:r>
              <a:rPr lang="fi-FI"/>
              <a:t>7</a:t>
            </a:r>
          </a:p>
        </p:txBody>
      </p:sp>
      <p:sp>
        <p:nvSpPr>
          <p:cNvPr id="8" name="Sisällön paikkamerkki 10">
            <a:extLst>
              <a:ext uri="{FF2B5EF4-FFF2-40B4-BE49-F238E27FC236}">
                <a16:creationId xmlns:a16="http://schemas.microsoft.com/office/drawing/2014/main" id="{2AF03DBA-9CB4-B9DA-1D36-0C08FDF40F50}"/>
              </a:ext>
            </a:extLst>
          </p:cNvPr>
          <p:cNvSpPr>
            <a:spLocks noGrp="1"/>
          </p:cNvSpPr>
          <p:nvPr>
            <p:ph sz="quarter" idx="15" hasCustomPrompt="1"/>
          </p:nvPr>
        </p:nvSpPr>
        <p:spPr>
          <a:xfrm>
            <a:off x="6779610" y="3518797"/>
            <a:ext cx="4984926" cy="265816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pic>
        <p:nvPicPr>
          <p:cNvPr id="2" name="Graphic 18">
            <a:extLst>
              <a:ext uri="{FF2B5EF4-FFF2-40B4-BE49-F238E27FC236}">
                <a16:creationId xmlns:a16="http://schemas.microsoft.com/office/drawing/2014/main" id="{A2D26BDF-3BF0-24E8-31FA-D6C8554C03A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24601323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Kuvapaikka vasen 5">
    <p:bg>
      <p:bgPr>
        <a:solidFill>
          <a:srgbClr val="FFFFFF"/>
        </a:solidFill>
        <a:effectLst/>
      </p:bgPr>
    </p:bg>
    <p:spTree>
      <p:nvGrpSpPr>
        <p:cNvPr id="1" name=""/>
        <p:cNvGrpSpPr/>
        <p:nvPr/>
      </p:nvGrpSpPr>
      <p:grpSpPr>
        <a:xfrm>
          <a:off x="0" y="0"/>
          <a:ext cx="0" cy="0"/>
          <a:chOff x="0" y="0"/>
          <a:chExt cx="0" cy="0"/>
        </a:xfrm>
      </p:grpSpPr>
      <p:sp>
        <p:nvSpPr>
          <p:cNvPr id="4" name="Puolivapaa piirto 1">
            <a:extLst>
              <a:ext uri="{FF2B5EF4-FFF2-40B4-BE49-F238E27FC236}">
                <a16:creationId xmlns:a16="http://schemas.microsoft.com/office/drawing/2014/main" id="{90919D08-B400-4DF3-C6A7-35C1D1398078}"/>
              </a:ext>
            </a:extLst>
          </p:cNvPr>
          <p:cNvSpPr/>
          <p:nvPr userDrawn="1"/>
        </p:nvSpPr>
        <p:spPr>
          <a:xfrm rot="20401192">
            <a:off x="-1023267" y="-721480"/>
            <a:ext cx="7136431" cy="8570963"/>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476565"/>
              <a:gd name="connsiteY0" fmla="*/ 8250664 h 9308500"/>
              <a:gd name="connsiteX1" fmla="*/ 0 w 7476565"/>
              <a:gd name="connsiteY1" fmla="*/ 4682711 h 9308500"/>
              <a:gd name="connsiteX2" fmla="*/ 1977567 w 7476565"/>
              <a:gd name="connsiteY2" fmla="*/ 0 h 9308500"/>
              <a:gd name="connsiteX3" fmla="*/ 7476565 w 7476565"/>
              <a:gd name="connsiteY3" fmla="*/ 2351888 h 9308500"/>
              <a:gd name="connsiteX4" fmla="*/ 4679576 w 7476565"/>
              <a:gd name="connsiteY4" fmla="*/ 9308500 h 9308500"/>
              <a:gd name="connsiteX5" fmla="*/ 1470212 w 7476565"/>
              <a:gd name="connsiteY5" fmla="*/ 9308500 h 9308500"/>
              <a:gd name="connsiteX6" fmla="*/ 0 w 7476565"/>
              <a:gd name="connsiteY6" fmla="*/ 8250664 h 9308500"/>
              <a:gd name="connsiteX0" fmla="*/ 0 w 7508286"/>
              <a:gd name="connsiteY0" fmla="*/ 8250664 h 9308500"/>
              <a:gd name="connsiteX1" fmla="*/ 0 w 7508286"/>
              <a:gd name="connsiteY1" fmla="*/ 4682711 h 9308500"/>
              <a:gd name="connsiteX2" fmla="*/ 1977567 w 7508286"/>
              <a:gd name="connsiteY2" fmla="*/ 0 h 9308500"/>
              <a:gd name="connsiteX3" fmla="*/ 7508286 w 7508286"/>
              <a:gd name="connsiteY3" fmla="*/ 2045257 h 9308500"/>
              <a:gd name="connsiteX4" fmla="*/ 4679576 w 7508286"/>
              <a:gd name="connsiteY4" fmla="*/ 9308500 h 9308500"/>
              <a:gd name="connsiteX5" fmla="*/ 1470212 w 7508286"/>
              <a:gd name="connsiteY5" fmla="*/ 9308500 h 9308500"/>
              <a:gd name="connsiteX6" fmla="*/ 0 w 7508286"/>
              <a:gd name="connsiteY6" fmla="*/ 8250664 h 9308500"/>
              <a:gd name="connsiteX0" fmla="*/ 372269 w 7880555"/>
              <a:gd name="connsiteY0" fmla="*/ 8250664 h 9308500"/>
              <a:gd name="connsiteX1" fmla="*/ 0 w 7880555"/>
              <a:gd name="connsiteY1" fmla="*/ 6588512 h 9308500"/>
              <a:gd name="connsiteX2" fmla="*/ 2349836 w 7880555"/>
              <a:gd name="connsiteY2" fmla="*/ 0 h 9308500"/>
              <a:gd name="connsiteX3" fmla="*/ 7880555 w 7880555"/>
              <a:gd name="connsiteY3" fmla="*/ 2045257 h 9308500"/>
              <a:gd name="connsiteX4" fmla="*/ 5051845 w 7880555"/>
              <a:gd name="connsiteY4" fmla="*/ 9308500 h 9308500"/>
              <a:gd name="connsiteX5" fmla="*/ 1842481 w 7880555"/>
              <a:gd name="connsiteY5" fmla="*/ 9308500 h 9308500"/>
              <a:gd name="connsiteX6" fmla="*/ 372269 w 7880555"/>
              <a:gd name="connsiteY6" fmla="*/ 8250664 h 9308500"/>
              <a:gd name="connsiteX0" fmla="*/ 1842481 w 7880555"/>
              <a:gd name="connsiteY0" fmla="*/ 9308500 h 9308500"/>
              <a:gd name="connsiteX1" fmla="*/ 0 w 7880555"/>
              <a:gd name="connsiteY1" fmla="*/ 6588512 h 9308500"/>
              <a:gd name="connsiteX2" fmla="*/ 2349836 w 7880555"/>
              <a:gd name="connsiteY2" fmla="*/ 0 h 9308500"/>
              <a:gd name="connsiteX3" fmla="*/ 7880555 w 7880555"/>
              <a:gd name="connsiteY3" fmla="*/ 2045257 h 9308500"/>
              <a:gd name="connsiteX4" fmla="*/ 5051845 w 7880555"/>
              <a:gd name="connsiteY4" fmla="*/ 9308500 h 9308500"/>
              <a:gd name="connsiteX5" fmla="*/ 1842481 w 7880555"/>
              <a:gd name="connsiteY5" fmla="*/ 9308500 h 9308500"/>
              <a:gd name="connsiteX0" fmla="*/ 5051845 w 7880555"/>
              <a:gd name="connsiteY0" fmla="*/ 9308500 h 9308500"/>
              <a:gd name="connsiteX1" fmla="*/ 0 w 7880555"/>
              <a:gd name="connsiteY1" fmla="*/ 6588512 h 9308500"/>
              <a:gd name="connsiteX2" fmla="*/ 2349836 w 7880555"/>
              <a:gd name="connsiteY2" fmla="*/ 0 h 9308500"/>
              <a:gd name="connsiteX3" fmla="*/ 7880555 w 7880555"/>
              <a:gd name="connsiteY3" fmla="*/ 2045257 h 9308500"/>
              <a:gd name="connsiteX4" fmla="*/ 5051845 w 7880555"/>
              <a:gd name="connsiteY4" fmla="*/ 9308500 h 9308500"/>
              <a:gd name="connsiteX0" fmla="*/ 5307807 w 7880555"/>
              <a:gd name="connsiteY0" fmla="*/ 8527009 h 8527009"/>
              <a:gd name="connsiteX1" fmla="*/ 0 w 7880555"/>
              <a:gd name="connsiteY1" fmla="*/ 6588512 h 8527009"/>
              <a:gd name="connsiteX2" fmla="*/ 2349836 w 7880555"/>
              <a:gd name="connsiteY2" fmla="*/ 0 h 8527009"/>
              <a:gd name="connsiteX3" fmla="*/ 7880555 w 7880555"/>
              <a:gd name="connsiteY3" fmla="*/ 2045257 h 8527009"/>
              <a:gd name="connsiteX4" fmla="*/ 5307807 w 7880555"/>
              <a:gd name="connsiteY4" fmla="*/ 8527009 h 8527009"/>
              <a:gd name="connsiteX0" fmla="*/ 5307807 w 7054349"/>
              <a:gd name="connsiteY0" fmla="*/ 8527009 h 8527009"/>
              <a:gd name="connsiteX1" fmla="*/ 0 w 7054349"/>
              <a:gd name="connsiteY1" fmla="*/ 6588512 h 8527009"/>
              <a:gd name="connsiteX2" fmla="*/ 2349836 w 7054349"/>
              <a:gd name="connsiteY2" fmla="*/ 0 h 8527009"/>
              <a:gd name="connsiteX3" fmla="*/ 7054349 w 7054349"/>
              <a:gd name="connsiteY3" fmla="*/ 1742931 h 8527009"/>
              <a:gd name="connsiteX4" fmla="*/ 5307807 w 7054349"/>
              <a:gd name="connsiteY4" fmla="*/ 8527009 h 8527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4349" h="8527009">
                <a:moveTo>
                  <a:pt x="5307807" y="8527009"/>
                </a:moveTo>
                <a:lnTo>
                  <a:pt x="0" y="6588512"/>
                </a:lnTo>
                <a:lnTo>
                  <a:pt x="2349836" y="0"/>
                </a:lnTo>
                <a:lnTo>
                  <a:pt x="7054349" y="1742931"/>
                </a:lnTo>
                <a:lnTo>
                  <a:pt x="5307807" y="8527009"/>
                </a:lnTo>
                <a:close/>
              </a:path>
            </a:pathLst>
          </a:custGeom>
          <a:solidFill>
            <a:srgbClr val="B8C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Puolivapaa piirto 5">
            <a:extLst>
              <a:ext uri="{FF2B5EF4-FFF2-40B4-BE49-F238E27FC236}">
                <a16:creationId xmlns:a16="http://schemas.microsoft.com/office/drawing/2014/main" id="{FF797A62-4515-56EC-0BF8-7A300C6FCA23}"/>
              </a:ext>
            </a:extLst>
          </p:cNvPr>
          <p:cNvSpPr/>
          <p:nvPr userDrawn="1"/>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Puolivapaa piirto 1">
            <a:extLst>
              <a:ext uri="{FF2B5EF4-FFF2-40B4-BE49-F238E27FC236}">
                <a16:creationId xmlns:a16="http://schemas.microsoft.com/office/drawing/2014/main" id="{0D84CD3A-3FFB-3635-4838-1BB9D575DC52}"/>
              </a:ext>
            </a:extLst>
          </p:cNvPr>
          <p:cNvSpPr/>
          <p:nvPr/>
        </p:nvSpPr>
        <p:spPr>
          <a:xfrm rot="20401192">
            <a:off x="-1023267" y="-721480"/>
            <a:ext cx="7136431" cy="8570963"/>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476565"/>
              <a:gd name="connsiteY0" fmla="*/ 8250664 h 9308500"/>
              <a:gd name="connsiteX1" fmla="*/ 0 w 7476565"/>
              <a:gd name="connsiteY1" fmla="*/ 4682711 h 9308500"/>
              <a:gd name="connsiteX2" fmla="*/ 1977567 w 7476565"/>
              <a:gd name="connsiteY2" fmla="*/ 0 h 9308500"/>
              <a:gd name="connsiteX3" fmla="*/ 7476565 w 7476565"/>
              <a:gd name="connsiteY3" fmla="*/ 2351888 h 9308500"/>
              <a:gd name="connsiteX4" fmla="*/ 4679576 w 7476565"/>
              <a:gd name="connsiteY4" fmla="*/ 9308500 h 9308500"/>
              <a:gd name="connsiteX5" fmla="*/ 1470212 w 7476565"/>
              <a:gd name="connsiteY5" fmla="*/ 9308500 h 9308500"/>
              <a:gd name="connsiteX6" fmla="*/ 0 w 7476565"/>
              <a:gd name="connsiteY6" fmla="*/ 8250664 h 9308500"/>
              <a:gd name="connsiteX0" fmla="*/ 0 w 7508286"/>
              <a:gd name="connsiteY0" fmla="*/ 8250664 h 9308500"/>
              <a:gd name="connsiteX1" fmla="*/ 0 w 7508286"/>
              <a:gd name="connsiteY1" fmla="*/ 4682711 h 9308500"/>
              <a:gd name="connsiteX2" fmla="*/ 1977567 w 7508286"/>
              <a:gd name="connsiteY2" fmla="*/ 0 h 9308500"/>
              <a:gd name="connsiteX3" fmla="*/ 7508286 w 7508286"/>
              <a:gd name="connsiteY3" fmla="*/ 2045257 h 9308500"/>
              <a:gd name="connsiteX4" fmla="*/ 4679576 w 7508286"/>
              <a:gd name="connsiteY4" fmla="*/ 9308500 h 9308500"/>
              <a:gd name="connsiteX5" fmla="*/ 1470212 w 7508286"/>
              <a:gd name="connsiteY5" fmla="*/ 9308500 h 9308500"/>
              <a:gd name="connsiteX6" fmla="*/ 0 w 7508286"/>
              <a:gd name="connsiteY6" fmla="*/ 8250664 h 9308500"/>
              <a:gd name="connsiteX0" fmla="*/ 372269 w 7880555"/>
              <a:gd name="connsiteY0" fmla="*/ 8250664 h 9308500"/>
              <a:gd name="connsiteX1" fmla="*/ 0 w 7880555"/>
              <a:gd name="connsiteY1" fmla="*/ 6588512 h 9308500"/>
              <a:gd name="connsiteX2" fmla="*/ 2349836 w 7880555"/>
              <a:gd name="connsiteY2" fmla="*/ 0 h 9308500"/>
              <a:gd name="connsiteX3" fmla="*/ 7880555 w 7880555"/>
              <a:gd name="connsiteY3" fmla="*/ 2045257 h 9308500"/>
              <a:gd name="connsiteX4" fmla="*/ 5051845 w 7880555"/>
              <a:gd name="connsiteY4" fmla="*/ 9308500 h 9308500"/>
              <a:gd name="connsiteX5" fmla="*/ 1842481 w 7880555"/>
              <a:gd name="connsiteY5" fmla="*/ 9308500 h 9308500"/>
              <a:gd name="connsiteX6" fmla="*/ 372269 w 7880555"/>
              <a:gd name="connsiteY6" fmla="*/ 8250664 h 9308500"/>
              <a:gd name="connsiteX0" fmla="*/ 1842481 w 7880555"/>
              <a:gd name="connsiteY0" fmla="*/ 9308500 h 9308500"/>
              <a:gd name="connsiteX1" fmla="*/ 0 w 7880555"/>
              <a:gd name="connsiteY1" fmla="*/ 6588512 h 9308500"/>
              <a:gd name="connsiteX2" fmla="*/ 2349836 w 7880555"/>
              <a:gd name="connsiteY2" fmla="*/ 0 h 9308500"/>
              <a:gd name="connsiteX3" fmla="*/ 7880555 w 7880555"/>
              <a:gd name="connsiteY3" fmla="*/ 2045257 h 9308500"/>
              <a:gd name="connsiteX4" fmla="*/ 5051845 w 7880555"/>
              <a:gd name="connsiteY4" fmla="*/ 9308500 h 9308500"/>
              <a:gd name="connsiteX5" fmla="*/ 1842481 w 7880555"/>
              <a:gd name="connsiteY5" fmla="*/ 9308500 h 9308500"/>
              <a:gd name="connsiteX0" fmla="*/ 5051845 w 7880555"/>
              <a:gd name="connsiteY0" fmla="*/ 9308500 h 9308500"/>
              <a:gd name="connsiteX1" fmla="*/ 0 w 7880555"/>
              <a:gd name="connsiteY1" fmla="*/ 6588512 h 9308500"/>
              <a:gd name="connsiteX2" fmla="*/ 2349836 w 7880555"/>
              <a:gd name="connsiteY2" fmla="*/ 0 h 9308500"/>
              <a:gd name="connsiteX3" fmla="*/ 7880555 w 7880555"/>
              <a:gd name="connsiteY3" fmla="*/ 2045257 h 9308500"/>
              <a:gd name="connsiteX4" fmla="*/ 5051845 w 7880555"/>
              <a:gd name="connsiteY4" fmla="*/ 9308500 h 9308500"/>
              <a:gd name="connsiteX0" fmla="*/ 5307807 w 7880555"/>
              <a:gd name="connsiteY0" fmla="*/ 8527009 h 8527009"/>
              <a:gd name="connsiteX1" fmla="*/ 0 w 7880555"/>
              <a:gd name="connsiteY1" fmla="*/ 6588512 h 8527009"/>
              <a:gd name="connsiteX2" fmla="*/ 2349836 w 7880555"/>
              <a:gd name="connsiteY2" fmla="*/ 0 h 8527009"/>
              <a:gd name="connsiteX3" fmla="*/ 7880555 w 7880555"/>
              <a:gd name="connsiteY3" fmla="*/ 2045257 h 8527009"/>
              <a:gd name="connsiteX4" fmla="*/ 5307807 w 7880555"/>
              <a:gd name="connsiteY4" fmla="*/ 8527009 h 8527009"/>
              <a:gd name="connsiteX0" fmla="*/ 5307807 w 7054349"/>
              <a:gd name="connsiteY0" fmla="*/ 8527009 h 8527009"/>
              <a:gd name="connsiteX1" fmla="*/ 0 w 7054349"/>
              <a:gd name="connsiteY1" fmla="*/ 6588512 h 8527009"/>
              <a:gd name="connsiteX2" fmla="*/ 2349836 w 7054349"/>
              <a:gd name="connsiteY2" fmla="*/ 0 h 8527009"/>
              <a:gd name="connsiteX3" fmla="*/ 7054349 w 7054349"/>
              <a:gd name="connsiteY3" fmla="*/ 1742931 h 8527009"/>
              <a:gd name="connsiteX4" fmla="*/ 5307807 w 7054349"/>
              <a:gd name="connsiteY4" fmla="*/ 8527009 h 8527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4349" h="8527009">
                <a:moveTo>
                  <a:pt x="5307807" y="8527009"/>
                </a:moveTo>
                <a:lnTo>
                  <a:pt x="0" y="6588512"/>
                </a:lnTo>
                <a:lnTo>
                  <a:pt x="2349836" y="0"/>
                </a:lnTo>
                <a:lnTo>
                  <a:pt x="7054349" y="1742931"/>
                </a:lnTo>
                <a:lnTo>
                  <a:pt x="5307807" y="8527009"/>
                </a:lnTo>
                <a:close/>
              </a:path>
            </a:pathLst>
          </a:custGeom>
          <a:solidFill>
            <a:srgbClr val="B8C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11FA348E-2846-7507-AD3E-DFFDC66EAB39}"/>
              </a:ext>
            </a:extLst>
          </p:cNvPr>
          <p:cNvSpPr/>
          <p:nvPr/>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icture Placeholder 12">
            <a:extLst>
              <a:ext uri="{FF2B5EF4-FFF2-40B4-BE49-F238E27FC236}">
                <a16:creationId xmlns:a16="http://schemas.microsoft.com/office/drawing/2014/main" id="{3EEAF4EB-BA74-1DDD-CAEF-3F76F8669AC9}"/>
              </a:ext>
            </a:extLst>
          </p:cNvPr>
          <p:cNvSpPr>
            <a:spLocks noGrp="1"/>
          </p:cNvSpPr>
          <p:nvPr>
            <p:ph type="pic" sz="quarter" idx="12"/>
          </p:nvPr>
        </p:nvSpPr>
        <p:spPr>
          <a:xfrm>
            <a:off x="-932444" y="-1177591"/>
            <a:ext cx="7287942" cy="8494328"/>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7942" h="8494328">
                <a:moveTo>
                  <a:pt x="18157" y="4343321"/>
                </a:moveTo>
                <a:lnTo>
                  <a:pt x="4167900" y="166"/>
                </a:lnTo>
                <a:cubicBezTo>
                  <a:pt x="4167778" y="-31177"/>
                  <a:pt x="7264617" y="4383974"/>
                  <a:pt x="7287942" y="4364355"/>
                </a:cubicBezTo>
                <a:lnTo>
                  <a:pt x="5916019" y="8463984"/>
                </a:lnTo>
                <a:lnTo>
                  <a:pt x="4344070" y="8494328"/>
                </a:lnTo>
                <a:lnTo>
                  <a:pt x="798" y="6648109"/>
                </a:lnTo>
                <a:cubicBezTo>
                  <a:pt x="-4003" y="6671301"/>
                  <a:pt x="14249" y="5574163"/>
                  <a:pt x="18157" y="4343321"/>
                </a:cubicBezTo>
                <a:close/>
              </a:path>
            </a:pathLst>
          </a:custGeom>
        </p:spPr>
        <p:txBody>
          <a:bodyPr/>
          <a:lstStyle/>
          <a:p>
            <a:endParaRPr lang="en-FI"/>
          </a:p>
        </p:txBody>
      </p:sp>
      <p:sp>
        <p:nvSpPr>
          <p:cNvPr id="3" name="Title 1">
            <a:extLst>
              <a:ext uri="{FF2B5EF4-FFF2-40B4-BE49-F238E27FC236}">
                <a16:creationId xmlns:a16="http://schemas.microsoft.com/office/drawing/2014/main" id="{08955AF3-BE86-1349-DB74-84C5058EB850}"/>
              </a:ext>
            </a:extLst>
          </p:cNvPr>
          <p:cNvSpPr>
            <a:spLocks noGrp="1"/>
          </p:cNvSpPr>
          <p:nvPr>
            <p:ph type="title"/>
          </p:nvPr>
        </p:nvSpPr>
        <p:spPr>
          <a:xfrm>
            <a:off x="6779611" y="1371600"/>
            <a:ext cx="4984926" cy="1967603"/>
          </a:xfrm>
        </p:spPr>
        <p:txBody>
          <a:bodyPr anchor="b" anchorCtr="0">
            <a:noAutofit/>
          </a:bodyPr>
          <a:lstStyle>
            <a:lvl1pPr>
              <a:lnSpc>
                <a:spcPct val="100000"/>
              </a:lnSpc>
              <a:defRPr b="1" i="0">
                <a:solidFill>
                  <a:srgbClr val="152A96"/>
                </a:solidFill>
                <a:latin typeface="Poppins" pitchFamily="2" charset="77"/>
                <a:cs typeface="Poppins" pitchFamily="2" charset="77"/>
              </a:defRPr>
            </a:lvl1pPr>
          </a:lstStyle>
          <a:p>
            <a:endParaRPr lang="fi-FI"/>
          </a:p>
        </p:txBody>
      </p:sp>
      <p:sp>
        <p:nvSpPr>
          <p:cNvPr id="12" name="Alatunnisteen paikkamerkki 11">
            <a:extLst>
              <a:ext uri="{FF2B5EF4-FFF2-40B4-BE49-F238E27FC236}">
                <a16:creationId xmlns:a16="http://schemas.microsoft.com/office/drawing/2014/main" id="{6ED80374-0156-F94B-360E-CA811C97EE7C}"/>
              </a:ext>
            </a:extLst>
          </p:cNvPr>
          <p:cNvSpPr>
            <a:spLocks noGrp="1"/>
          </p:cNvSpPr>
          <p:nvPr>
            <p:ph type="ftr" sz="quarter" idx="14"/>
          </p:nvPr>
        </p:nvSpPr>
        <p:spPr/>
        <p:txBody>
          <a:bodyPr/>
          <a:lstStyle/>
          <a:p>
            <a:r>
              <a:rPr lang="fi-FI"/>
              <a:t>7</a:t>
            </a:r>
          </a:p>
        </p:txBody>
      </p:sp>
      <p:sp>
        <p:nvSpPr>
          <p:cNvPr id="10" name="Sisällön paikkamerkki 10">
            <a:extLst>
              <a:ext uri="{FF2B5EF4-FFF2-40B4-BE49-F238E27FC236}">
                <a16:creationId xmlns:a16="http://schemas.microsoft.com/office/drawing/2014/main" id="{BE01E6D3-7E14-1847-863F-B9561FF7EFAA}"/>
              </a:ext>
            </a:extLst>
          </p:cNvPr>
          <p:cNvSpPr>
            <a:spLocks noGrp="1"/>
          </p:cNvSpPr>
          <p:nvPr>
            <p:ph sz="quarter" idx="15" hasCustomPrompt="1"/>
          </p:nvPr>
        </p:nvSpPr>
        <p:spPr>
          <a:xfrm>
            <a:off x="6779610" y="3518797"/>
            <a:ext cx="4984926" cy="265816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pic>
        <p:nvPicPr>
          <p:cNvPr id="5" name="Graphic 18">
            <a:extLst>
              <a:ext uri="{FF2B5EF4-FFF2-40B4-BE49-F238E27FC236}">
                <a16:creationId xmlns:a16="http://schemas.microsoft.com/office/drawing/2014/main" id="{DCD47C41-18E0-C111-5691-61F54B72530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6610099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Kuvapaikka vasen 6">
    <p:bg>
      <p:bgPr>
        <a:solidFill>
          <a:srgbClr val="87DBE8">
            <a:alpha val="70000"/>
          </a:srgbClr>
        </a:solidFill>
        <a:effectLst/>
      </p:bgPr>
    </p:bg>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F9A08D07-D5BE-590E-5A99-00ED694F7C30}"/>
              </a:ext>
            </a:extLst>
          </p:cNvPr>
          <p:cNvSpPr/>
          <p:nvPr userDrawn="1"/>
        </p:nvSpPr>
        <p:spPr>
          <a:xfrm>
            <a:off x="-545373" y="798698"/>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Picture Placeholder 12">
            <a:extLst>
              <a:ext uri="{FF2B5EF4-FFF2-40B4-BE49-F238E27FC236}">
                <a16:creationId xmlns:a16="http://schemas.microsoft.com/office/drawing/2014/main" id="{73B5EA6A-184E-E08E-B82F-B559B429F3A5}"/>
              </a:ext>
            </a:extLst>
          </p:cNvPr>
          <p:cNvSpPr>
            <a:spLocks noGrp="1"/>
          </p:cNvSpPr>
          <p:nvPr>
            <p:ph type="pic" sz="quarter" idx="10"/>
          </p:nvPr>
        </p:nvSpPr>
        <p:spPr>
          <a:xfrm>
            <a:off x="-662604" y="868931"/>
            <a:ext cx="6682154" cy="602576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2154" h="6025765">
                <a:moveTo>
                  <a:pt x="11723" y="2309794"/>
                </a:moveTo>
                <a:lnTo>
                  <a:pt x="3060089" y="347"/>
                </a:lnTo>
                <a:cubicBezTo>
                  <a:pt x="3059967" y="-30996"/>
                  <a:pt x="6658829" y="2071261"/>
                  <a:pt x="6682154" y="2051642"/>
                </a:cubicBezTo>
                <a:lnTo>
                  <a:pt x="5650890" y="6025765"/>
                </a:lnTo>
                <a:lnTo>
                  <a:pt x="0" y="6002319"/>
                </a:lnTo>
                <a:cubicBezTo>
                  <a:pt x="3908" y="4771477"/>
                  <a:pt x="7815" y="3540636"/>
                  <a:pt x="11723" y="2309794"/>
                </a:cubicBezTo>
                <a:close/>
              </a:path>
            </a:pathLst>
          </a:custGeom>
        </p:spPr>
        <p:txBody>
          <a:bodyPr/>
          <a:lstStyle/>
          <a:p>
            <a:endParaRPr lang="en-FI"/>
          </a:p>
        </p:txBody>
      </p:sp>
      <p:sp>
        <p:nvSpPr>
          <p:cNvPr id="7" name="Title Placeholder 1">
            <a:extLst>
              <a:ext uri="{FF2B5EF4-FFF2-40B4-BE49-F238E27FC236}">
                <a16:creationId xmlns:a16="http://schemas.microsoft.com/office/drawing/2014/main" id="{B1965B03-0E1E-244D-EED4-B47F1C792180}"/>
              </a:ext>
            </a:extLst>
          </p:cNvPr>
          <p:cNvSpPr>
            <a:spLocks noGrp="1"/>
          </p:cNvSpPr>
          <p:nvPr>
            <p:ph type="title"/>
          </p:nvPr>
        </p:nvSpPr>
        <p:spPr>
          <a:xfrm>
            <a:off x="6564923" y="785446"/>
            <a:ext cx="5084980" cy="1325563"/>
          </a:xfrm>
          <a:prstGeom prst="rect">
            <a:avLst/>
          </a:prstGeom>
        </p:spPr>
        <p:txBody>
          <a:bodyPr vert="horz" lIns="90000" tIns="45720" rIns="91440" bIns="45720" rtlCol="0" anchor="t" anchorCtr="0">
            <a:noAutofit/>
          </a:bodyPr>
          <a:lstStyle>
            <a:lvl1pPr>
              <a:defRPr sz="4400" b="1">
                <a:solidFill>
                  <a:srgbClr val="450099"/>
                </a:solidFill>
              </a:defRPr>
            </a:lvl1pPr>
          </a:lstStyle>
          <a:p>
            <a:endParaRPr lang="en-FI"/>
          </a:p>
        </p:txBody>
      </p:sp>
      <p:sp>
        <p:nvSpPr>
          <p:cNvPr id="8" name="Sisällön paikkamerkki 10">
            <a:extLst>
              <a:ext uri="{FF2B5EF4-FFF2-40B4-BE49-F238E27FC236}">
                <a16:creationId xmlns:a16="http://schemas.microsoft.com/office/drawing/2014/main" id="{B421AE5F-BF15-6733-E110-793232DBC6AC}"/>
              </a:ext>
            </a:extLst>
          </p:cNvPr>
          <p:cNvSpPr>
            <a:spLocks noGrp="1"/>
          </p:cNvSpPr>
          <p:nvPr>
            <p:ph sz="quarter" idx="15" hasCustomPrompt="1"/>
          </p:nvPr>
        </p:nvSpPr>
        <p:spPr>
          <a:xfrm>
            <a:off x="6564924" y="2312091"/>
            <a:ext cx="5084980" cy="3864872"/>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spTree>
    <p:extLst>
      <p:ext uri="{BB962C8B-B14F-4D97-AF65-F5344CB8AC3E}">
        <p14:creationId xmlns:p14="http://schemas.microsoft.com/office/powerpoint/2010/main" val="1441958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Kuvapaikka vasen 6">
    <p:bg>
      <p:bgPr>
        <a:solidFill>
          <a:srgbClr val="87DBE8">
            <a:alpha val="70000"/>
          </a:srgbClr>
        </a:solidFill>
        <a:effectLst/>
      </p:bgPr>
    </p:bg>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F9A08D07-D5BE-590E-5A99-00ED694F7C30}"/>
              </a:ext>
            </a:extLst>
          </p:cNvPr>
          <p:cNvSpPr/>
          <p:nvPr userDrawn="1"/>
        </p:nvSpPr>
        <p:spPr>
          <a:xfrm>
            <a:off x="-545373" y="798698"/>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Rectangle 13">
            <a:extLst>
              <a:ext uri="{FF2B5EF4-FFF2-40B4-BE49-F238E27FC236}">
                <a16:creationId xmlns:a16="http://schemas.microsoft.com/office/drawing/2014/main" id="{B1B62FF4-E085-F3B2-D6DD-38106E8225E9}"/>
              </a:ext>
            </a:extLst>
          </p:cNvPr>
          <p:cNvSpPr/>
          <p:nvPr/>
        </p:nvSpPr>
        <p:spPr>
          <a:xfrm>
            <a:off x="-662605" y="798698"/>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Picture Placeholder 12">
            <a:extLst>
              <a:ext uri="{FF2B5EF4-FFF2-40B4-BE49-F238E27FC236}">
                <a16:creationId xmlns:a16="http://schemas.microsoft.com/office/drawing/2014/main" id="{73B5EA6A-184E-E08E-B82F-B559B429F3A5}"/>
              </a:ext>
            </a:extLst>
          </p:cNvPr>
          <p:cNvSpPr>
            <a:spLocks noGrp="1"/>
          </p:cNvSpPr>
          <p:nvPr>
            <p:ph type="pic" sz="quarter" idx="10"/>
          </p:nvPr>
        </p:nvSpPr>
        <p:spPr>
          <a:xfrm>
            <a:off x="-662604" y="868931"/>
            <a:ext cx="6682154" cy="602576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2154" h="6025765">
                <a:moveTo>
                  <a:pt x="11723" y="2309794"/>
                </a:moveTo>
                <a:lnTo>
                  <a:pt x="3060089" y="347"/>
                </a:lnTo>
                <a:cubicBezTo>
                  <a:pt x="3059967" y="-30996"/>
                  <a:pt x="6658829" y="2071261"/>
                  <a:pt x="6682154" y="2051642"/>
                </a:cubicBezTo>
                <a:lnTo>
                  <a:pt x="5650890" y="6025765"/>
                </a:lnTo>
                <a:lnTo>
                  <a:pt x="0" y="6002319"/>
                </a:lnTo>
                <a:cubicBezTo>
                  <a:pt x="3908" y="4771477"/>
                  <a:pt x="7815" y="3540636"/>
                  <a:pt x="11723" y="2309794"/>
                </a:cubicBezTo>
                <a:close/>
              </a:path>
            </a:pathLst>
          </a:custGeom>
        </p:spPr>
        <p:txBody>
          <a:bodyPr/>
          <a:lstStyle/>
          <a:p>
            <a:endParaRPr lang="en-FI"/>
          </a:p>
        </p:txBody>
      </p:sp>
      <p:sp>
        <p:nvSpPr>
          <p:cNvPr id="7" name="Title Placeholder 1">
            <a:extLst>
              <a:ext uri="{FF2B5EF4-FFF2-40B4-BE49-F238E27FC236}">
                <a16:creationId xmlns:a16="http://schemas.microsoft.com/office/drawing/2014/main" id="{B1965B03-0E1E-244D-EED4-B47F1C792180}"/>
              </a:ext>
            </a:extLst>
          </p:cNvPr>
          <p:cNvSpPr>
            <a:spLocks noGrp="1"/>
          </p:cNvSpPr>
          <p:nvPr>
            <p:ph type="title"/>
          </p:nvPr>
        </p:nvSpPr>
        <p:spPr>
          <a:xfrm>
            <a:off x="6564923" y="785446"/>
            <a:ext cx="5084980" cy="1325563"/>
          </a:xfrm>
          <a:prstGeom prst="rect">
            <a:avLst/>
          </a:prstGeom>
        </p:spPr>
        <p:txBody>
          <a:bodyPr vert="horz" lIns="90000" tIns="45720" rIns="91440" bIns="45720" rtlCol="0" anchor="t" anchorCtr="0">
            <a:noAutofit/>
          </a:bodyPr>
          <a:lstStyle>
            <a:lvl1pPr>
              <a:defRPr sz="4400" b="1">
                <a:solidFill>
                  <a:srgbClr val="450099"/>
                </a:solidFill>
              </a:defRPr>
            </a:lvl1pPr>
          </a:lstStyle>
          <a:p>
            <a:endParaRPr lang="en-FI"/>
          </a:p>
        </p:txBody>
      </p:sp>
      <p:sp>
        <p:nvSpPr>
          <p:cNvPr id="8" name="Sisällön paikkamerkki 10">
            <a:extLst>
              <a:ext uri="{FF2B5EF4-FFF2-40B4-BE49-F238E27FC236}">
                <a16:creationId xmlns:a16="http://schemas.microsoft.com/office/drawing/2014/main" id="{B421AE5F-BF15-6733-E110-793232DBC6AC}"/>
              </a:ext>
            </a:extLst>
          </p:cNvPr>
          <p:cNvSpPr>
            <a:spLocks noGrp="1"/>
          </p:cNvSpPr>
          <p:nvPr>
            <p:ph sz="quarter" idx="15" hasCustomPrompt="1"/>
          </p:nvPr>
        </p:nvSpPr>
        <p:spPr>
          <a:xfrm>
            <a:off x="6564924" y="2312091"/>
            <a:ext cx="5084980" cy="3864872"/>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spTree>
    <p:extLst>
      <p:ext uri="{BB962C8B-B14F-4D97-AF65-F5344CB8AC3E}">
        <p14:creationId xmlns:p14="http://schemas.microsoft.com/office/powerpoint/2010/main" val="40256487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Otsikko ja teksti, vihreä">
    <p:bg>
      <p:bgPr>
        <a:solidFill>
          <a:schemeClr val="accent2">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en-FI"/>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en-FI" sz="1200" spc="300"/>
              <a:t>KAUPUNKISTRATEGIA 2026–2029</a:t>
            </a:r>
          </a:p>
        </p:txBody>
      </p:sp>
      <p:pic>
        <p:nvPicPr>
          <p:cNvPr id="3" name="Graphic 2">
            <a:extLst>
              <a:ext uri="{FF2B5EF4-FFF2-40B4-BE49-F238E27FC236}">
                <a16:creationId xmlns:a16="http://schemas.microsoft.com/office/drawing/2014/main" id="{DD5D2B4E-8B03-AAA8-89F0-6CF4889A603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983764" y="2304143"/>
            <a:ext cx="4679950" cy="4679950"/>
          </a:xfrm>
          <a:prstGeom prst="rect">
            <a:avLst/>
          </a:prstGeom>
        </p:spPr>
      </p:pic>
    </p:spTree>
    <p:extLst>
      <p:ext uri="{BB962C8B-B14F-4D97-AF65-F5344CB8AC3E}">
        <p14:creationId xmlns:p14="http://schemas.microsoft.com/office/powerpoint/2010/main" val="2980389959"/>
      </p:ext>
    </p:extLst>
  </p:cSld>
  <p:clrMapOvr>
    <a:masterClrMapping/>
  </p:clrMapOvr>
  <p:hf sldNum="0" hdr="0" dt="0"/>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Korostepohja 1">
    <p:bg>
      <p:bgPr>
        <a:solidFill>
          <a:srgbClr val="FFCC99">
            <a:alpha val="90000"/>
          </a:srgbClr>
        </a:solidFill>
        <a:effectLst/>
      </p:bgPr>
    </p:bg>
    <p:spTree>
      <p:nvGrpSpPr>
        <p:cNvPr id="1" name=""/>
        <p:cNvGrpSpPr/>
        <p:nvPr/>
      </p:nvGrpSpPr>
      <p:grpSpPr>
        <a:xfrm>
          <a:off x="0" y="0"/>
          <a:ext cx="0" cy="0"/>
          <a:chOff x="0" y="0"/>
          <a:chExt cx="0" cy="0"/>
        </a:xfrm>
      </p:grpSpPr>
      <p:sp>
        <p:nvSpPr>
          <p:cNvPr id="2" name="Puolivapaa piirto 5">
            <a:extLst>
              <a:ext uri="{FF2B5EF4-FFF2-40B4-BE49-F238E27FC236}">
                <a16:creationId xmlns:a16="http://schemas.microsoft.com/office/drawing/2014/main" id="{DCFB492B-7DCE-7A4A-EA3F-DF157E64F22B}"/>
              </a:ext>
            </a:extLst>
          </p:cNvPr>
          <p:cNvSpPr/>
          <p:nvPr userDrawn="1"/>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uolivapaa piirto 6">
            <a:extLst>
              <a:ext uri="{FF2B5EF4-FFF2-40B4-BE49-F238E27FC236}">
                <a16:creationId xmlns:a16="http://schemas.microsoft.com/office/drawing/2014/main" id="{BF6ECE28-8173-5B6F-CB81-7FD63528F465}"/>
              </a:ext>
            </a:extLst>
          </p:cNvPr>
          <p:cNvSpPr/>
          <p:nvPr userDrawn="1"/>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BD591BD1-7FD9-1CFE-D05A-2F578BD401F9}"/>
              </a:ext>
            </a:extLst>
          </p:cNvPr>
          <p:cNvSpPr/>
          <p:nvPr/>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uolivapaa piirto 6">
            <a:extLst>
              <a:ext uri="{FF2B5EF4-FFF2-40B4-BE49-F238E27FC236}">
                <a16:creationId xmlns:a16="http://schemas.microsoft.com/office/drawing/2014/main" id="{8F632777-B398-1723-D08E-01AD5C521EA0}"/>
              </a:ext>
            </a:extLst>
          </p:cNvPr>
          <p:cNvSpPr/>
          <p:nvPr/>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Picture Placeholder 12">
            <a:extLst>
              <a:ext uri="{FF2B5EF4-FFF2-40B4-BE49-F238E27FC236}">
                <a16:creationId xmlns:a16="http://schemas.microsoft.com/office/drawing/2014/main" id="{419374F4-C133-E730-F033-2F4AFFAFC663}"/>
              </a:ext>
            </a:extLst>
          </p:cNvPr>
          <p:cNvSpPr>
            <a:spLocks noGrp="1"/>
          </p:cNvSpPr>
          <p:nvPr>
            <p:ph type="pic" sz="quarter" idx="12"/>
          </p:nvPr>
        </p:nvSpPr>
        <p:spPr>
          <a:xfrm>
            <a:off x="-92611" y="-52955"/>
            <a:ext cx="3942148" cy="4434789"/>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5246" h="10231858">
                <a:moveTo>
                  <a:pt x="870" y="38717"/>
                </a:moveTo>
                <a:lnTo>
                  <a:pt x="4008066" y="464"/>
                </a:lnTo>
                <a:cubicBezTo>
                  <a:pt x="4007944" y="-30879"/>
                  <a:pt x="9071921" y="1533344"/>
                  <a:pt x="9095246" y="1513725"/>
                </a:cubicBezTo>
                <a:lnTo>
                  <a:pt x="5128979" y="10231858"/>
                </a:lnTo>
                <a:lnTo>
                  <a:pt x="12021" y="7247100"/>
                </a:lnTo>
                <a:cubicBezTo>
                  <a:pt x="7220" y="7270292"/>
                  <a:pt x="-3038" y="1269559"/>
                  <a:pt x="870" y="38717"/>
                </a:cubicBezTo>
                <a:close/>
              </a:path>
            </a:pathLst>
          </a:custGeom>
        </p:spPr>
        <p:txBody>
          <a:bodyPr/>
          <a:lstStyle/>
          <a:p>
            <a:endParaRPr lang="en-FI"/>
          </a:p>
        </p:txBody>
      </p:sp>
      <p:sp>
        <p:nvSpPr>
          <p:cNvPr id="9" name="Picture Placeholder 12">
            <a:extLst>
              <a:ext uri="{FF2B5EF4-FFF2-40B4-BE49-F238E27FC236}">
                <a16:creationId xmlns:a16="http://schemas.microsoft.com/office/drawing/2014/main" id="{DEF7D630-C477-B3DF-30A9-1ED417785370}"/>
              </a:ext>
            </a:extLst>
          </p:cNvPr>
          <p:cNvSpPr>
            <a:spLocks noGrp="1"/>
          </p:cNvSpPr>
          <p:nvPr>
            <p:ph type="pic" sz="quarter" idx="13"/>
          </p:nvPr>
        </p:nvSpPr>
        <p:spPr>
          <a:xfrm>
            <a:off x="7979948" y="2941642"/>
            <a:ext cx="4202161" cy="399863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5143" h="9225565">
                <a:moveTo>
                  <a:pt x="2074" y="5426640"/>
                </a:moveTo>
                <a:lnTo>
                  <a:pt x="5149640" y="136"/>
                </a:lnTo>
                <a:cubicBezTo>
                  <a:pt x="5149518" y="-31207"/>
                  <a:pt x="9671818" y="5381769"/>
                  <a:pt x="9695143" y="5362150"/>
                </a:cubicBezTo>
                <a:lnTo>
                  <a:pt x="3904284" y="9205197"/>
                </a:lnTo>
                <a:cubicBezTo>
                  <a:pt x="3861671" y="9236612"/>
                  <a:pt x="2792726" y="9239517"/>
                  <a:pt x="2750113" y="9156892"/>
                </a:cubicBezTo>
                <a:cubicBezTo>
                  <a:pt x="2745312" y="9180084"/>
                  <a:pt x="-87361" y="5431582"/>
                  <a:pt x="2074" y="5426640"/>
                </a:cubicBezTo>
                <a:close/>
              </a:path>
            </a:pathLst>
          </a:custGeom>
        </p:spPr>
        <p:txBody>
          <a:bodyPr/>
          <a:lstStyle/>
          <a:p>
            <a:endParaRPr lang="en-FI"/>
          </a:p>
        </p:txBody>
      </p:sp>
      <p:sp>
        <p:nvSpPr>
          <p:cNvPr id="10" name="Title 1">
            <a:extLst>
              <a:ext uri="{FF2B5EF4-FFF2-40B4-BE49-F238E27FC236}">
                <a16:creationId xmlns:a16="http://schemas.microsoft.com/office/drawing/2014/main" id="{DFB621D9-6AF6-3D02-C24A-A8B5C66EB7DA}"/>
              </a:ext>
            </a:extLst>
          </p:cNvPr>
          <p:cNvSpPr>
            <a:spLocks noGrp="1"/>
          </p:cNvSpPr>
          <p:nvPr>
            <p:ph type="title"/>
          </p:nvPr>
        </p:nvSpPr>
        <p:spPr>
          <a:xfrm>
            <a:off x="2323070" y="1228762"/>
            <a:ext cx="7394671" cy="4490720"/>
          </a:xfrm>
        </p:spPr>
        <p:txBody>
          <a:bodyPr>
            <a:noAutofit/>
          </a:bodyPr>
          <a:lstStyle>
            <a:lvl1pPr algn="ctr">
              <a:defRPr sz="4400" b="1" i="0">
                <a:solidFill>
                  <a:srgbClr val="450099"/>
                </a:solidFill>
                <a:latin typeface="Poppins" pitchFamily="2" charset="77"/>
                <a:cs typeface="Poppins" pitchFamily="2" charset="77"/>
              </a:defRPr>
            </a:lvl1pPr>
          </a:lstStyle>
          <a:p>
            <a:endParaRPr lang="en-FI"/>
          </a:p>
        </p:txBody>
      </p:sp>
      <p:sp>
        <p:nvSpPr>
          <p:cNvPr id="3" name="Päivämäärän paikkamerkki 2">
            <a:extLst>
              <a:ext uri="{FF2B5EF4-FFF2-40B4-BE49-F238E27FC236}">
                <a16:creationId xmlns:a16="http://schemas.microsoft.com/office/drawing/2014/main" id="{8D4CB96A-64C8-563A-7F0D-51C262F88402}"/>
              </a:ext>
            </a:extLst>
          </p:cNvPr>
          <p:cNvSpPr>
            <a:spLocks noGrp="1"/>
          </p:cNvSpPr>
          <p:nvPr>
            <p:ph type="dt" sz="half" idx="14"/>
          </p:nvPr>
        </p:nvSpPr>
        <p:spPr/>
        <p:txBody>
          <a:bodyPr/>
          <a:lstStyle/>
          <a:p>
            <a:endParaRPr lang="fi-FI"/>
          </a:p>
        </p:txBody>
      </p:sp>
      <p:sp>
        <p:nvSpPr>
          <p:cNvPr id="4" name="Alatunnisteen paikkamerkki 3">
            <a:extLst>
              <a:ext uri="{FF2B5EF4-FFF2-40B4-BE49-F238E27FC236}">
                <a16:creationId xmlns:a16="http://schemas.microsoft.com/office/drawing/2014/main" id="{AF58B357-22B1-A923-E8FB-53DBF6F704C5}"/>
              </a:ext>
            </a:extLst>
          </p:cNvPr>
          <p:cNvSpPr>
            <a:spLocks noGrp="1"/>
          </p:cNvSpPr>
          <p:nvPr>
            <p:ph type="ftr" sz="quarter" idx="15"/>
          </p:nvPr>
        </p:nvSpPr>
        <p:spPr/>
        <p:txBody>
          <a:bodyPr/>
          <a:lstStyle/>
          <a:p>
            <a:r>
              <a:rPr lang="fi-FI"/>
              <a:t>7</a:t>
            </a:r>
          </a:p>
        </p:txBody>
      </p:sp>
      <p:pic>
        <p:nvPicPr>
          <p:cNvPr id="12" name="Graphic 18">
            <a:extLst>
              <a:ext uri="{FF2B5EF4-FFF2-40B4-BE49-F238E27FC236}">
                <a16:creationId xmlns:a16="http://schemas.microsoft.com/office/drawing/2014/main" id="{1A62BA91-B24C-1948-BC61-F40AE7217AD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335842903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Korostepohja 2">
    <p:bg>
      <p:bgPr>
        <a:solidFill>
          <a:srgbClr val="B8CDFF">
            <a:alpha val="90000"/>
          </a:srgbClr>
        </a:solidFill>
        <a:effectLst/>
      </p:bgPr>
    </p:bg>
    <p:spTree>
      <p:nvGrpSpPr>
        <p:cNvPr id="1" name=""/>
        <p:cNvGrpSpPr/>
        <p:nvPr/>
      </p:nvGrpSpPr>
      <p:grpSpPr>
        <a:xfrm>
          <a:off x="0" y="0"/>
          <a:ext cx="0" cy="0"/>
          <a:chOff x="0" y="0"/>
          <a:chExt cx="0" cy="0"/>
        </a:xfrm>
      </p:grpSpPr>
      <p:sp>
        <p:nvSpPr>
          <p:cNvPr id="4" name="Puolivapaa piirto 5">
            <a:extLst>
              <a:ext uri="{FF2B5EF4-FFF2-40B4-BE49-F238E27FC236}">
                <a16:creationId xmlns:a16="http://schemas.microsoft.com/office/drawing/2014/main" id="{93321964-1E6C-B714-FE78-A0B18A9E3EFA}"/>
              </a:ext>
            </a:extLst>
          </p:cNvPr>
          <p:cNvSpPr/>
          <p:nvPr userDrawn="1"/>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uolivapaa piirto 6">
            <a:extLst>
              <a:ext uri="{FF2B5EF4-FFF2-40B4-BE49-F238E27FC236}">
                <a16:creationId xmlns:a16="http://schemas.microsoft.com/office/drawing/2014/main" id="{8F9CF98A-FF7A-8C6E-DC8D-B36A4A793DB8}"/>
              </a:ext>
            </a:extLst>
          </p:cNvPr>
          <p:cNvSpPr/>
          <p:nvPr userDrawn="1"/>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BD591BD1-7FD9-1CFE-D05A-2F578BD401F9}"/>
              </a:ext>
            </a:extLst>
          </p:cNvPr>
          <p:cNvSpPr/>
          <p:nvPr/>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uolivapaa piirto 6">
            <a:extLst>
              <a:ext uri="{FF2B5EF4-FFF2-40B4-BE49-F238E27FC236}">
                <a16:creationId xmlns:a16="http://schemas.microsoft.com/office/drawing/2014/main" id="{8F632777-B398-1723-D08E-01AD5C521EA0}"/>
              </a:ext>
            </a:extLst>
          </p:cNvPr>
          <p:cNvSpPr/>
          <p:nvPr/>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Picture Placeholder 12">
            <a:extLst>
              <a:ext uri="{FF2B5EF4-FFF2-40B4-BE49-F238E27FC236}">
                <a16:creationId xmlns:a16="http://schemas.microsoft.com/office/drawing/2014/main" id="{419374F4-C133-E730-F033-2F4AFFAFC663}"/>
              </a:ext>
            </a:extLst>
          </p:cNvPr>
          <p:cNvSpPr>
            <a:spLocks noGrp="1"/>
          </p:cNvSpPr>
          <p:nvPr>
            <p:ph type="pic" sz="quarter" idx="12"/>
          </p:nvPr>
        </p:nvSpPr>
        <p:spPr>
          <a:xfrm>
            <a:off x="-92611" y="-52955"/>
            <a:ext cx="3942148" cy="4434789"/>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5246" h="10231858">
                <a:moveTo>
                  <a:pt x="870" y="38717"/>
                </a:moveTo>
                <a:lnTo>
                  <a:pt x="4008066" y="464"/>
                </a:lnTo>
                <a:cubicBezTo>
                  <a:pt x="4007944" y="-30879"/>
                  <a:pt x="9071921" y="1533344"/>
                  <a:pt x="9095246" y="1513725"/>
                </a:cubicBezTo>
                <a:lnTo>
                  <a:pt x="5128979" y="10231858"/>
                </a:lnTo>
                <a:lnTo>
                  <a:pt x="12021" y="7247100"/>
                </a:lnTo>
                <a:cubicBezTo>
                  <a:pt x="7220" y="7270292"/>
                  <a:pt x="-3038" y="1269559"/>
                  <a:pt x="870" y="38717"/>
                </a:cubicBezTo>
                <a:close/>
              </a:path>
            </a:pathLst>
          </a:custGeom>
        </p:spPr>
        <p:txBody>
          <a:bodyPr/>
          <a:lstStyle/>
          <a:p>
            <a:endParaRPr lang="en-FI"/>
          </a:p>
        </p:txBody>
      </p:sp>
      <p:sp>
        <p:nvSpPr>
          <p:cNvPr id="9" name="Picture Placeholder 12">
            <a:extLst>
              <a:ext uri="{FF2B5EF4-FFF2-40B4-BE49-F238E27FC236}">
                <a16:creationId xmlns:a16="http://schemas.microsoft.com/office/drawing/2014/main" id="{DEF7D630-C477-B3DF-30A9-1ED417785370}"/>
              </a:ext>
            </a:extLst>
          </p:cNvPr>
          <p:cNvSpPr>
            <a:spLocks noGrp="1"/>
          </p:cNvSpPr>
          <p:nvPr>
            <p:ph type="pic" sz="quarter" idx="13"/>
          </p:nvPr>
        </p:nvSpPr>
        <p:spPr>
          <a:xfrm>
            <a:off x="7979948" y="2941642"/>
            <a:ext cx="4202161" cy="399863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5143" h="9225565">
                <a:moveTo>
                  <a:pt x="2074" y="5426640"/>
                </a:moveTo>
                <a:lnTo>
                  <a:pt x="5149640" y="136"/>
                </a:lnTo>
                <a:cubicBezTo>
                  <a:pt x="5149518" y="-31207"/>
                  <a:pt x="9671818" y="5381769"/>
                  <a:pt x="9695143" y="5362150"/>
                </a:cubicBezTo>
                <a:lnTo>
                  <a:pt x="3904284" y="9205197"/>
                </a:lnTo>
                <a:cubicBezTo>
                  <a:pt x="3861671" y="9236612"/>
                  <a:pt x="2792726" y="9239517"/>
                  <a:pt x="2750113" y="9156892"/>
                </a:cubicBezTo>
                <a:cubicBezTo>
                  <a:pt x="2745312" y="9180084"/>
                  <a:pt x="-87361" y="5431582"/>
                  <a:pt x="2074" y="5426640"/>
                </a:cubicBezTo>
                <a:close/>
              </a:path>
            </a:pathLst>
          </a:custGeom>
        </p:spPr>
        <p:txBody>
          <a:bodyPr/>
          <a:lstStyle/>
          <a:p>
            <a:endParaRPr lang="en-FI"/>
          </a:p>
        </p:txBody>
      </p:sp>
      <p:sp>
        <p:nvSpPr>
          <p:cNvPr id="10" name="Title 1">
            <a:extLst>
              <a:ext uri="{FF2B5EF4-FFF2-40B4-BE49-F238E27FC236}">
                <a16:creationId xmlns:a16="http://schemas.microsoft.com/office/drawing/2014/main" id="{DFB621D9-6AF6-3D02-C24A-A8B5C66EB7DA}"/>
              </a:ext>
            </a:extLst>
          </p:cNvPr>
          <p:cNvSpPr>
            <a:spLocks noGrp="1"/>
          </p:cNvSpPr>
          <p:nvPr>
            <p:ph type="title"/>
          </p:nvPr>
        </p:nvSpPr>
        <p:spPr>
          <a:xfrm>
            <a:off x="2323070" y="1228762"/>
            <a:ext cx="7394671" cy="4490720"/>
          </a:xfrm>
        </p:spPr>
        <p:txBody>
          <a:bodyPr>
            <a:noAutofit/>
          </a:bodyPr>
          <a:lstStyle>
            <a:lvl1pPr algn="ctr">
              <a:defRPr sz="4400" b="1" i="0">
                <a:solidFill>
                  <a:srgbClr val="152B96"/>
                </a:solidFill>
                <a:latin typeface="Poppins" pitchFamily="2" charset="77"/>
                <a:cs typeface="Poppins" pitchFamily="2" charset="77"/>
              </a:defRPr>
            </a:lvl1pPr>
          </a:lstStyle>
          <a:p>
            <a:endParaRPr lang="en-FI"/>
          </a:p>
        </p:txBody>
      </p:sp>
      <p:sp>
        <p:nvSpPr>
          <p:cNvPr id="2" name="Päivämäärän paikkamerkki 1">
            <a:extLst>
              <a:ext uri="{FF2B5EF4-FFF2-40B4-BE49-F238E27FC236}">
                <a16:creationId xmlns:a16="http://schemas.microsoft.com/office/drawing/2014/main" id="{FF757DBF-284A-BD1D-05D1-AD2998503929}"/>
              </a:ext>
            </a:extLst>
          </p:cNvPr>
          <p:cNvSpPr>
            <a:spLocks noGrp="1"/>
          </p:cNvSpPr>
          <p:nvPr>
            <p:ph type="dt" sz="half" idx="14"/>
          </p:nvPr>
        </p:nvSpPr>
        <p:spPr/>
        <p:txBody>
          <a:bodyPr/>
          <a:lstStyle/>
          <a:p>
            <a:endParaRPr lang="fi-FI"/>
          </a:p>
        </p:txBody>
      </p:sp>
      <p:sp>
        <p:nvSpPr>
          <p:cNvPr id="3" name="Alatunnisteen paikkamerkki 2">
            <a:extLst>
              <a:ext uri="{FF2B5EF4-FFF2-40B4-BE49-F238E27FC236}">
                <a16:creationId xmlns:a16="http://schemas.microsoft.com/office/drawing/2014/main" id="{9D8BC8BB-33D4-83F5-21A3-D1D786417D45}"/>
              </a:ext>
            </a:extLst>
          </p:cNvPr>
          <p:cNvSpPr>
            <a:spLocks noGrp="1"/>
          </p:cNvSpPr>
          <p:nvPr>
            <p:ph type="ftr" sz="quarter" idx="15"/>
          </p:nvPr>
        </p:nvSpPr>
        <p:spPr/>
        <p:txBody>
          <a:bodyPr/>
          <a:lstStyle/>
          <a:p>
            <a:r>
              <a:rPr lang="fi-FI"/>
              <a:t>7</a:t>
            </a:r>
          </a:p>
        </p:txBody>
      </p:sp>
      <p:pic>
        <p:nvPicPr>
          <p:cNvPr id="12" name="Graphic 18">
            <a:extLst>
              <a:ext uri="{FF2B5EF4-FFF2-40B4-BE49-F238E27FC236}">
                <a16:creationId xmlns:a16="http://schemas.microsoft.com/office/drawing/2014/main" id="{4C8B278A-E20A-2CB4-E35A-A37B7DADD5F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35993398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Korostepohja 3">
    <p:bg>
      <p:bgPr>
        <a:solidFill>
          <a:srgbClr val="F2A6DB">
            <a:alpha val="90000"/>
          </a:srgbClr>
        </a:solidFill>
        <a:effectLst/>
      </p:bgPr>
    </p:bg>
    <p:spTree>
      <p:nvGrpSpPr>
        <p:cNvPr id="1" name=""/>
        <p:cNvGrpSpPr/>
        <p:nvPr/>
      </p:nvGrpSpPr>
      <p:grpSpPr>
        <a:xfrm>
          <a:off x="0" y="0"/>
          <a:ext cx="0" cy="0"/>
          <a:chOff x="0" y="0"/>
          <a:chExt cx="0" cy="0"/>
        </a:xfrm>
      </p:grpSpPr>
      <p:sp>
        <p:nvSpPr>
          <p:cNvPr id="4" name="Puolivapaa piirto 5">
            <a:extLst>
              <a:ext uri="{FF2B5EF4-FFF2-40B4-BE49-F238E27FC236}">
                <a16:creationId xmlns:a16="http://schemas.microsoft.com/office/drawing/2014/main" id="{C4CC9B86-4471-4C24-6410-091A8EB1B420}"/>
              </a:ext>
            </a:extLst>
          </p:cNvPr>
          <p:cNvSpPr/>
          <p:nvPr userDrawn="1"/>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uolivapaa piirto 6">
            <a:extLst>
              <a:ext uri="{FF2B5EF4-FFF2-40B4-BE49-F238E27FC236}">
                <a16:creationId xmlns:a16="http://schemas.microsoft.com/office/drawing/2014/main" id="{85C01BAB-2845-7BB5-DEFC-FB04D684D499}"/>
              </a:ext>
            </a:extLst>
          </p:cNvPr>
          <p:cNvSpPr/>
          <p:nvPr userDrawn="1"/>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BD591BD1-7FD9-1CFE-D05A-2F578BD401F9}"/>
              </a:ext>
            </a:extLst>
          </p:cNvPr>
          <p:cNvSpPr/>
          <p:nvPr/>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uolivapaa piirto 6">
            <a:extLst>
              <a:ext uri="{FF2B5EF4-FFF2-40B4-BE49-F238E27FC236}">
                <a16:creationId xmlns:a16="http://schemas.microsoft.com/office/drawing/2014/main" id="{8F632777-B398-1723-D08E-01AD5C521EA0}"/>
              </a:ext>
            </a:extLst>
          </p:cNvPr>
          <p:cNvSpPr/>
          <p:nvPr/>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Picture Placeholder 12">
            <a:extLst>
              <a:ext uri="{FF2B5EF4-FFF2-40B4-BE49-F238E27FC236}">
                <a16:creationId xmlns:a16="http://schemas.microsoft.com/office/drawing/2014/main" id="{419374F4-C133-E730-F033-2F4AFFAFC663}"/>
              </a:ext>
            </a:extLst>
          </p:cNvPr>
          <p:cNvSpPr>
            <a:spLocks noGrp="1"/>
          </p:cNvSpPr>
          <p:nvPr>
            <p:ph type="pic" sz="quarter" idx="12"/>
          </p:nvPr>
        </p:nvSpPr>
        <p:spPr>
          <a:xfrm>
            <a:off x="-92611" y="-52955"/>
            <a:ext cx="3942148" cy="4434789"/>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5246" h="10231858">
                <a:moveTo>
                  <a:pt x="870" y="38717"/>
                </a:moveTo>
                <a:lnTo>
                  <a:pt x="4008066" y="464"/>
                </a:lnTo>
                <a:cubicBezTo>
                  <a:pt x="4007944" y="-30879"/>
                  <a:pt x="9071921" y="1533344"/>
                  <a:pt x="9095246" y="1513725"/>
                </a:cubicBezTo>
                <a:lnTo>
                  <a:pt x="5128979" y="10231858"/>
                </a:lnTo>
                <a:lnTo>
                  <a:pt x="12021" y="7247100"/>
                </a:lnTo>
                <a:cubicBezTo>
                  <a:pt x="7220" y="7270292"/>
                  <a:pt x="-3038" y="1269559"/>
                  <a:pt x="870" y="38717"/>
                </a:cubicBezTo>
                <a:close/>
              </a:path>
            </a:pathLst>
          </a:custGeom>
        </p:spPr>
        <p:txBody>
          <a:bodyPr/>
          <a:lstStyle/>
          <a:p>
            <a:endParaRPr lang="en-FI"/>
          </a:p>
        </p:txBody>
      </p:sp>
      <p:sp>
        <p:nvSpPr>
          <p:cNvPr id="9" name="Picture Placeholder 12">
            <a:extLst>
              <a:ext uri="{FF2B5EF4-FFF2-40B4-BE49-F238E27FC236}">
                <a16:creationId xmlns:a16="http://schemas.microsoft.com/office/drawing/2014/main" id="{DEF7D630-C477-B3DF-30A9-1ED417785370}"/>
              </a:ext>
            </a:extLst>
          </p:cNvPr>
          <p:cNvSpPr>
            <a:spLocks noGrp="1"/>
          </p:cNvSpPr>
          <p:nvPr>
            <p:ph type="pic" sz="quarter" idx="13"/>
          </p:nvPr>
        </p:nvSpPr>
        <p:spPr>
          <a:xfrm>
            <a:off x="7979948" y="2941642"/>
            <a:ext cx="4202161" cy="399863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5143" h="9225565">
                <a:moveTo>
                  <a:pt x="2074" y="5426640"/>
                </a:moveTo>
                <a:lnTo>
                  <a:pt x="5149640" y="136"/>
                </a:lnTo>
                <a:cubicBezTo>
                  <a:pt x="5149518" y="-31207"/>
                  <a:pt x="9671818" y="5381769"/>
                  <a:pt x="9695143" y="5362150"/>
                </a:cubicBezTo>
                <a:lnTo>
                  <a:pt x="3904284" y="9205197"/>
                </a:lnTo>
                <a:cubicBezTo>
                  <a:pt x="3861671" y="9236612"/>
                  <a:pt x="2792726" y="9239517"/>
                  <a:pt x="2750113" y="9156892"/>
                </a:cubicBezTo>
                <a:cubicBezTo>
                  <a:pt x="2745312" y="9180084"/>
                  <a:pt x="-87361" y="5431582"/>
                  <a:pt x="2074" y="5426640"/>
                </a:cubicBezTo>
                <a:close/>
              </a:path>
            </a:pathLst>
          </a:custGeom>
        </p:spPr>
        <p:txBody>
          <a:bodyPr/>
          <a:lstStyle/>
          <a:p>
            <a:endParaRPr lang="en-FI"/>
          </a:p>
        </p:txBody>
      </p:sp>
      <p:sp>
        <p:nvSpPr>
          <p:cNvPr id="10" name="Title 1">
            <a:extLst>
              <a:ext uri="{FF2B5EF4-FFF2-40B4-BE49-F238E27FC236}">
                <a16:creationId xmlns:a16="http://schemas.microsoft.com/office/drawing/2014/main" id="{DFB621D9-6AF6-3D02-C24A-A8B5C66EB7DA}"/>
              </a:ext>
            </a:extLst>
          </p:cNvPr>
          <p:cNvSpPr>
            <a:spLocks noGrp="1"/>
          </p:cNvSpPr>
          <p:nvPr>
            <p:ph type="title"/>
          </p:nvPr>
        </p:nvSpPr>
        <p:spPr>
          <a:xfrm>
            <a:off x="2323070" y="1228762"/>
            <a:ext cx="7394671" cy="4490720"/>
          </a:xfrm>
        </p:spPr>
        <p:txBody>
          <a:bodyPr>
            <a:noAutofit/>
          </a:bodyPr>
          <a:lstStyle>
            <a:lvl1pPr algn="ctr">
              <a:defRPr sz="4400" b="1" i="0">
                <a:solidFill>
                  <a:srgbClr val="152B96"/>
                </a:solidFill>
                <a:latin typeface="Poppins" pitchFamily="2" charset="77"/>
                <a:cs typeface="Poppins" pitchFamily="2" charset="77"/>
              </a:defRPr>
            </a:lvl1pPr>
          </a:lstStyle>
          <a:p>
            <a:endParaRPr lang="en-FI"/>
          </a:p>
        </p:txBody>
      </p:sp>
      <p:sp>
        <p:nvSpPr>
          <p:cNvPr id="2" name="Päivämäärän paikkamerkki 1">
            <a:extLst>
              <a:ext uri="{FF2B5EF4-FFF2-40B4-BE49-F238E27FC236}">
                <a16:creationId xmlns:a16="http://schemas.microsoft.com/office/drawing/2014/main" id="{C2CE68FE-0F40-B3DC-1EE3-EB11B6F72F18}"/>
              </a:ext>
            </a:extLst>
          </p:cNvPr>
          <p:cNvSpPr>
            <a:spLocks noGrp="1"/>
          </p:cNvSpPr>
          <p:nvPr>
            <p:ph type="dt" sz="half" idx="14"/>
          </p:nvPr>
        </p:nvSpPr>
        <p:spPr/>
        <p:txBody>
          <a:bodyPr/>
          <a:lstStyle/>
          <a:p>
            <a:endParaRPr lang="fi-FI"/>
          </a:p>
        </p:txBody>
      </p:sp>
      <p:sp>
        <p:nvSpPr>
          <p:cNvPr id="3" name="Alatunnisteen paikkamerkki 2">
            <a:extLst>
              <a:ext uri="{FF2B5EF4-FFF2-40B4-BE49-F238E27FC236}">
                <a16:creationId xmlns:a16="http://schemas.microsoft.com/office/drawing/2014/main" id="{D2B80137-C984-08BA-3D64-1AC13A941D3E}"/>
              </a:ext>
            </a:extLst>
          </p:cNvPr>
          <p:cNvSpPr>
            <a:spLocks noGrp="1"/>
          </p:cNvSpPr>
          <p:nvPr>
            <p:ph type="ftr" sz="quarter" idx="15"/>
          </p:nvPr>
        </p:nvSpPr>
        <p:spPr/>
        <p:txBody>
          <a:bodyPr/>
          <a:lstStyle/>
          <a:p>
            <a:r>
              <a:rPr lang="fi-FI"/>
              <a:t>7</a:t>
            </a:r>
          </a:p>
        </p:txBody>
      </p:sp>
      <p:pic>
        <p:nvPicPr>
          <p:cNvPr id="12" name="Graphic 18">
            <a:extLst>
              <a:ext uri="{FF2B5EF4-FFF2-40B4-BE49-F238E27FC236}">
                <a16:creationId xmlns:a16="http://schemas.microsoft.com/office/drawing/2014/main" id="{71D16360-1636-E919-22D5-008A68CC6B6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159033212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Korostepohja 4">
    <p:bg>
      <p:bgPr>
        <a:solidFill>
          <a:srgbClr val="A2E4B8">
            <a:alpha val="89804"/>
          </a:srgbClr>
        </a:solidFill>
        <a:effectLst/>
      </p:bgPr>
    </p:bg>
    <p:spTree>
      <p:nvGrpSpPr>
        <p:cNvPr id="1" name=""/>
        <p:cNvGrpSpPr/>
        <p:nvPr/>
      </p:nvGrpSpPr>
      <p:grpSpPr>
        <a:xfrm>
          <a:off x="0" y="0"/>
          <a:ext cx="0" cy="0"/>
          <a:chOff x="0" y="0"/>
          <a:chExt cx="0" cy="0"/>
        </a:xfrm>
      </p:grpSpPr>
      <p:sp>
        <p:nvSpPr>
          <p:cNvPr id="4" name="Puolivapaa piirto 5">
            <a:extLst>
              <a:ext uri="{FF2B5EF4-FFF2-40B4-BE49-F238E27FC236}">
                <a16:creationId xmlns:a16="http://schemas.microsoft.com/office/drawing/2014/main" id="{9C984058-83F5-6F5F-A721-11C9A1B86D63}"/>
              </a:ext>
            </a:extLst>
          </p:cNvPr>
          <p:cNvSpPr/>
          <p:nvPr userDrawn="1"/>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uolivapaa piirto 6">
            <a:extLst>
              <a:ext uri="{FF2B5EF4-FFF2-40B4-BE49-F238E27FC236}">
                <a16:creationId xmlns:a16="http://schemas.microsoft.com/office/drawing/2014/main" id="{998BFB9E-7E77-5719-C8DF-89877B0E3CAE}"/>
              </a:ext>
            </a:extLst>
          </p:cNvPr>
          <p:cNvSpPr/>
          <p:nvPr userDrawn="1"/>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BD591BD1-7FD9-1CFE-D05A-2F578BD401F9}"/>
              </a:ext>
            </a:extLst>
          </p:cNvPr>
          <p:cNvSpPr/>
          <p:nvPr/>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uolivapaa piirto 6">
            <a:extLst>
              <a:ext uri="{FF2B5EF4-FFF2-40B4-BE49-F238E27FC236}">
                <a16:creationId xmlns:a16="http://schemas.microsoft.com/office/drawing/2014/main" id="{8F632777-B398-1723-D08E-01AD5C521EA0}"/>
              </a:ext>
            </a:extLst>
          </p:cNvPr>
          <p:cNvSpPr/>
          <p:nvPr/>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Picture Placeholder 12">
            <a:extLst>
              <a:ext uri="{FF2B5EF4-FFF2-40B4-BE49-F238E27FC236}">
                <a16:creationId xmlns:a16="http://schemas.microsoft.com/office/drawing/2014/main" id="{419374F4-C133-E730-F033-2F4AFFAFC663}"/>
              </a:ext>
            </a:extLst>
          </p:cNvPr>
          <p:cNvSpPr>
            <a:spLocks noGrp="1"/>
          </p:cNvSpPr>
          <p:nvPr>
            <p:ph type="pic" sz="quarter" idx="12"/>
          </p:nvPr>
        </p:nvSpPr>
        <p:spPr>
          <a:xfrm>
            <a:off x="-92611" y="-52955"/>
            <a:ext cx="3942148" cy="4434789"/>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5246" h="10231858">
                <a:moveTo>
                  <a:pt x="870" y="38717"/>
                </a:moveTo>
                <a:lnTo>
                  <a:pt x="4008066" y="464"/>
                </a:lnTo>
                <a:cubicBezTo>
                  <a:pt x="4007944" y="-30879"/>
                  <a:pt x="9071921" y="1533344"/>
                  <a:pt x="9095246" y="1513725"/>
                </a:cubicBezTo>
                <a:lnTo>
                  <a:pt x="5128979" y="10231858"/>
                </a:lnTo>
                <a:lnTo>
                  <a:pt x="12021" y="7247100"/>
                </a:lnTo>
                <a:cubicBezTo>
                  <a:pt x="7220" y="7270292"/>
                  <a:pt x="-3038" y="1269559"/>
                  <a:pt x="870" y="38717"/>
                </a:cubicBezTo>
                <a:close/>
              </a:path>
            </a:pathLst>
          </a:custGeom>
        </p:spPr>
        <p:txBody>
          <a:bodyPr/>
          <a:lstStyle/>
          <a:p>
            <a:endParaRPr lang="en-FI"/>
          </a:p>
        </p:txBody>
      </p:sp>
      <p:sp>
        <p:nvSpPr>
          <p:cNvPr id="9" name="Picture Placeholder 12">
            <a:extLst>
              <a:ext uri="{FF2B5EF4-FFF2-40B4-BE49-F238E27FC236}">
                <a16:creationId xmlns:a16="http://schemas.microsoft.com/office/drawing/2014/main" id="{DEF7D630-C477-B3DF-30A9-1ED417785370}"/>
              </a:ext>
            </a:extLst>
          </p:cNvPr>
          <p:cNvSpPr>
            <a:spLocks noGrp="1"/>
          </p:cNvSpPr>
          <p:nvPr>
            <p:ph type="pic" sz="quarter" idx="13"/>
          </p:nvPr>
        </p:nvSpPr>
        <p:spPr>
          <a:xfrm>
            <a:off x="7979948" y="2941642"/>
            <a:ext cx="4202161" cy="399863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5143" h="9225565">
                <a:moveTo>
                  <a:pt x="2074" y="5426640"/>
                </a:moveTo>
                <a:lnTo>
                  <a:pt x="5149640" y="136"/>
                </a:lnTo>
                <a:cubicBezTo>
                  <a:pt x="5149518" y="-31207"/>
                  <a:pt x="9671818" y="5381769"/>
                  <a:pt x="9695143" y="5362150"/>
                </a:cubicBezTo>
                <a:lnTo>
                  <a:pt x="3904284" y="9205197"/>
                </a:lnTo>
                <a:cubicBezTo>
                  <a:pt x="3861671" y="9236612"/>
                  <a:pt x="2792726" y="9239517"/>
                  <a:pt x="2750113" y="9156892"/>
                </a:cubicBezTo>
                <a:cubicBezTo>
                  <a:pt x="2745312" y="9180084"/>
                  <a:pt x="-87361" y="5431582"/>
                  <a:pt x="2074" y="5426640"/>
                </a:cubicBezTo>
                <a:close/>
              </a:path>
            </a:pathLst>
          </a:custGeom>
        </p:spPr>
        <p:txBody>
          <a:bodyPr/>
          <a:lstStyle/>
          <a:p>
            <a:endParaRPr lang="en-FI"/>
          </a:p>
        </p:txBody>
      </p:sp>
      <p:sp>
        <p:nvSpPr>
          <p:cNvPr id="10" name="Title 1">
            <a:extLst>
              <a:ext uri="{FF2B5EF4-FFF2-40B4-BE49-F238E27FC236}">
                <a16:creationId xmlns:a16="http://schemas.microsoft.com/office/drawing/2014/main" id="{DFB621D9-6AF6-3D02-C24A-A8B5C66EB7DA}"/>
              </a:ext>
            </a:extLst>
          </p:cNvPr>
          <p:cNvSpPr>
            <a:spLocks noGrp="1"/>
          </p:cNvSpPr>
          <p:nvPr>
            <p:ph type="title"/>
          </p:nvPr>
        </p:nvSpPr>
        <p:spPr>
          <a:xfrm>
            <a:off x="2323070" y="1228762"/>
            <a:ext cx="7394671" cy="4490720"/>
          </a:xfrm>
        </p:spPr>
        <p:txBody>
          <a:bodyPr>
            <a:noAutofit/>
          </a:bodyPr>
          <a:lstStyle>
            <a:lvl1pPr algn="ctr">
              <a:defRPr sz="4400" b="1" i="0">
                <a:solidFill>
                  <a:srgbClr val="152B96"/>
                </a:solidFill>
                <a:latin typeface="Poppins" pitchFamily="2" charset="77"/>
                <a:cs typeface="Poppins" pitchFamily="2" charset="77"/>
              </a:defRPr>
            </a:lvl1pPr>
          </a:lstStyle>
          <a:p>
            <a:endParaRPr lang="en-FI"/>
          </a:p>
        </p:txBody>
      </p:sp>
      <p:sp>
        <p:nvSpPr>
          <p:cNvPr id="2" name="Päivämäärän paikkamerkki 1">
            <a:extLst>
              <a:ext uri="{FF2B5EF4-FFF2-40B4-BE49-F238E27FC236}">
                <a16:creationId xmlns:a16="http://schemas.microsoft.com/office/drawing/2014/main" id="{381D0D9B-2CBE-A174-BBEA-5C135C7ABEF7}"/>
              </a:ext>
            </a:extLst>
          </p:cNvPr>
          <p:cNvSpPr>
            <a:spLocks noGrp="1"/>
          </p:cNvSpPr>
          <p:nvPr>
            <p:ph type="dt" sz="half" idx="14"/>
          </p:nvPr>
        </p:nvSpPr>
        <p:spPr/>
        <p:txBody>
          <a:bodyPr/>
          <a:lstStyle/>
          <a:p>
            <a:endParaRPr lang="fi-FI"/>
          </a:p>
        </p:txBody>
      </p:sp>
      <p:sp>
        <p:nvSpPr>
          <p:cNvPr id="3" name="Alatunnisteen paikkamerkki 2">
            <a:extLst>
              <a:ext uri="{FF2B5EF4-FFF2-40B4-BE49-F238E27FC236}">
                <a16:creationId xmlns:a16="http://schemas.microsoft.com/office/drawing/2014/main" id="{E7284537-BFF9-981E-36C8-8BA756E721D3}"/>
              </a:ext>
            </a:extLst>
          </p:cNvPr>
          <p:cNvSpPr>
            <a:spLocks noGrp="1"/>
          </p:cNvSpPr>
          <p:nvPr>
            <p:ph type="ftr" sz="quarter" idx="15"/>
          </p:nvPr>
        </p:nvSpPr>
        <p:spPr/>
        <p:txBody>
          <a:bodyPr/>
          <a:lstStyle/>
          <a:p>
            <a:r>
              <a:rPr lang="fi-FI"/>
              <a:t>7</a:t>
            </a:r>
          </a:p>
        </p:txBody>
      </p:sp>
      <p:pic>
        <p:nvPicPr>
          <p:cNvPr id="12" name="Graphic 18">
            <a:extLst>
              <a:ext uri="{FF2B5EF4-FFF2-40B4-BE49-F238E27FC236}">
                <a16:creationId xmlns:a16="http://schemas.microsoft.com/office/drawing/2014/main" id="{B594742C-683E-0854-E6E9-95DD75A3BA2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8606318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ekstikorostus 1">
    <p:bg>
      <p:bgPr>
        <a:solidFill>
          <a:srgbClr val="B8CDFF">
            <a:alpha val="70000"/>
          </a:srgbClr>
        </a:solidFill>
        <a:effectLst/>
      </p:bgPr>
    </p:bg>
    <p:spTree>
      <p:nvGrpSpPr>
        <p:cNvPr id="1" name=""/>
        <p:cNvGrpSpPr/>
        <p:nvPr/>
      </p:nvGrpSpPr>
      <p:grpSpPr>
        <a:xfrm>
          <a:off x="0" y="0"/>
          <a:ext cx="0" cy="0"/>
          <a:chOff x="0" y="0"/>
          <a:chExt cx="0" cy="0"/>
        </a:xfrm>
      </p:grpSpPr>
      <p:sp>
        <p:nvSpPr>
          <p:cNvPr id="3" name="Puolivapaa piirto 4">
            <a:extLst>
              <a:ext uri="{FF2B5EF4-FFF2-40B4-BE49-F238E27FC236}">
                <a16:creationId xmlns:a16="http://schemas.microsoft.com/office/drawing/2014/main" id="{C5397584-3A2C-9A61-0793-4B5BB320FE3A}"/>
              </a:ext>
            </a:extLst>
          </p:cNvPr>
          <p:cNvSpPr/>
          <p:nvPr userDrawn="1"/>
        </p:nvSpPr>
        <p:spPr>
          <a:xfrm>
            <a:off x="5627424" y="0"/>
            <a:ext cx="6948889" cy="685800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2877459 w 3273699"/>
              <a:gd name="connsiteY0" fmla="*/ 3220720 h 3230880"/>
              <a:gd name="connsiteX1" fmla="*/ 3273699 w 3273699"/>
              <a:gd name="connsiteY1" fmla="*/ 0 h 3230880"/>
              <a:gd name="connsiteX2" fmla="*/ 754019 w 3273699"/>
              <a:gd name="connsiteY2" fmla="*/ 0 h 3230880"/>
              <a:gd name="connsiteX3" fmla="*/ 0 w 3273699"/>
              <a:gd name="connsiteY3" fmla="*/ 2472562 h 3230880"/>
              <a:gd name="connsiteX4" fmla="*/ 1922419 w 3273699"/>
              <a:gd name="connsiteY4" fmla="*/ 3230880 h 3230880"/>
              <a:gd name="connsiteX5" fmla="*/ 2877459 w 3273699"/>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699" h="3230880">
                <a:moveTo>
                  <a:pt x="2877459" y="3220720"/>
                </a:moveTo>
                <a:lnTo>
                  <a:pt x="3273699" y="0"/>
                </a:lnTo>
                <a:lnTo>
                  <a:pt x="754019" y="0"/>
                </a:lnTo>
                <a:lnTo>
                  <a:pt x="0" y="2472562"/>
                </a:lnTo>
                <a:lnTo>
                  <a:pt x="1922419" y="3230880"/>
                </a:lnTo>
                <a:lnTo>
                  <a:pt x="2877459"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uolivapaa piirto 4">
            <a:extLst>
              <a:ext uri="{FF2B5EF4-FFF2-40B4-BE49-F238E27FC236}">
                <a16:creationId xmlns:a16="http://schemas.microsoft.com/office/drawing/2014/main" id="{B3ADBC6F-B370-D4B6-F3B4-C1A4DAFEF720}"/>
              </a:ext>
            </a:extLst>
          </p:cNvPr>
          <p:cNvSpPr/>
          <p:nvPr/>
        </p:nvSpPr>
        <p:spPr>
          <a:xfrm>
            <a:off x="5627424" y="0"/>
            <a:ext cx="6948889" cy="685800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2877459 w 3273699"/>
              <a:gd name="connsiteY0" fmla="*/ 3220720 h 3230880"/>
              <a:gd name="connsiteX1" fmla="*/ 3273699 w 3273699"/>
              <a:gd name="connsiteY1" fmla="*/ 0 h 3230880"/>
              <a:gd name="connsiteX2" fmla="*/ 754019 w 3273699"/>
              <a:gd name="connsiteY2" fmla="*/ 0 h 3230880"/>
              <a:gd name="connsiteX3" fmla="*/ 0 w 3273699"/>
              <a:gd name="connsiteY3" fmla="*/ 2472562 h 3230880"/>
              <a:gd name="connsiteX4" fmla="*/ 1922419 w 3273699"/>
              <a:gd name="connsiteY4" fmla="*/ 3230880 h 3230880"/>
              <a:gd name="connsiteX5" fmla="*/ 2877459 w 3273699"/>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699" h="3230880">
                <a:moveTo>
                  <a:pt x="2877459" y="3220720"/>
                </a:moveTo>
                <a:lnTo>
                  <a:pt x="3273699" y="0"/>
                </a:lnTo>
                <a:lnTo>
                  <a:pt x="754019" y="0"/>
                </a:lnTo>
                <a:lnTo>
                  <a:pt x="0" y="2472562"/>
                </a:lnTo>
                <a:lnTo>
                  <a:pt x="1922419" y="3230880"/>
                </a:lnTo>
                <a:lnTo>
                  <a:pt x="2877459"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äivämäärän paikkamerkki 3">
            <a:extLst>
              <a:ext uri="{FF2B5EF4-FFF2-40B4-BE49-F238E27FC236}">
                <a16:creationId xmlns:a16="http://schemas.microsoft.com/office/drawing/2014/main" id="{6D74963A-EAC7-FA1E-97B0-99A2A056C4F1}"/>
              </a:ext>
            </a:extLst>
          </p:cNvPr>
          <p:cNvSpPr>
            <a:spLocks noGrp="1"/>
          </p:cNvSpPr>
          <p:nvPr>
            <p:ph type="dt" sz="half" idx="13"/>
          </p:nvPr>
        </p:nvSpPr>
        <p:spPr>
          <a:xfrm>
            <a:off x="838200" y="6356350"/>
            <a:ext cx="2743200" cy="365125"/>
          </a:xfrm>
        </p:spPr>
        <p:txBody>
          <a:bodyPr/>
          <a:lstStyle/>
          <a:p>
            <a:endParaRPr lang="fi-FI"/>
          </a:p>
        </p:txBody>
      </p:sp>
      <p:sp>
        <p:nvSpPr>
          <p:cNvPr id="8" name="Alatunnisteen paikkamerkki 4">
            <a:extLst>
              <a:ext uri="{FF2B5EF4-FFF2-40B4-BE49-F238E27FC236}">
                <a16:creationId xmlns:a16="http://schemas.microsoft.com/office/drawing/2014/main" id="{D218AAFD-36E2-4E6B-4E47-3A4244E44C64}"/>
              </a:ext>
            </a:extLst>
          </p:cNvPr>
          <p:cNvSpPr>
            <a:spLocks noGrp="1"/>
          </p:cNvSpPr>
          <p:nvPr>
            <p:ph type="ftr" sz="quarter" idx="14"/>
          </p:nvPr>
        </p:nvSpPr>
        <p:spPr>
          <a:xfrm>
            <a:off x="4038600" y="6356350"/>
            <a:ext cx="4114800" cy="365125"/>
          </a:xfrm>
        </p:spPr>
        <p:txBody>
          <a:bodyPr/>
          <a:lstStyle/>
          <a:p>
            <a:r>
              <a:rPr lang="fi-FI"/>
              <a:t>7</a:t>
            </a:r>
          </a:p>
        </p:txBody>
      </p:sp>
      <p:sp>
        <p:nvSpPr>
          <p:cNvPr id="9" name="Title Placeholder 1">
            <a:extLst>
              <a:ext uri="{FF2B5EF4-FFF2-40B4-BE49-F238E27FC236}">
                <a16:creationId xmlns:a16="http://schemas.microsoft.com/office/drawing/2014/main" id="{5479077C-2114-D01B-CE7B-14E7D3D18A4A}"/>
              </a:ext>
            </a:extLst>
          </p:cNvPr>
          <p:cNvSpPr>
            <a:spLocks noGrp="1"/>
          </p:cNvSpPr>
          <p:nvPr>
            <p:ph type="title"/>
          </p:nvPr>
        </p:nvSpPr>
        <p:spPr>
          <a:xfrm>
            <a:off x="838200" y="604219"/>
            <a:ext cx="5084980" cy="1325563"/>
          </a:xfrm>
          <a:prstGeom prst="rect">
            <a:avLst/>
          </a:prstGeom>
        </p:spPr>
        <p:txBody>
          <a:bodyPr vert="horz" lIns="90000" tIns="45720" rIns="91440" bIns="45720" rtlCol="0" anchor="t" anchorCtr="0">
            <a:noAutofit/>
          </a:bodyPr>
          <a:lstStyle>
            <a:lvl1pPr>
              <a:defRPr sz="4400" b="1">
                <a:solidFill>
                  <a:srgbClr val="152B96"/>
                </a:solidFill>
              </a:defRPr>
            </a:lvl1pPr>
          </a:lstStyle>
          <a:p>
            <a:endParaRPr lang="en-FI"/>
          </a:p>
        </p:txBody>
      </p:sp>
      <p:sp>
        <p:nvSpPr>
          <p:cNvPr id="10" name="Content Placeholder 14">
            <a:extLst>
              <a:ext uri="{FF2B5EF4-FFF2-40B4-BE49-F238E27FC236}">
                <a16:creationId xmlns:a16="http://schemas.microsoft.com/office/drawing/2014/main" id="{59F00137-7D78-9C7C-EAB1-3931D12C18F1}"/>
              </a:ext>
            </a:extLst>
          </p:cNvPr>
          <p:cNvSpPr>
            <a:spLocks noGrp="1"/>
          </p:cNvSpPr>
          <p:nvPr>
            <p:ph sz="quarter" idx="15" hasCustomPrompt="1"/>
          </p:nvPr>
        </p:nvSpPr>
        <p:spPr>
          <a:xfrm>
            <a:off x="6980582" y="2130863"/>
            <a:ext cx="5084980" cy="4151312"/>
          </a:xfrm>
        </p:spPr>
        <p:txBody>
          <a:bodyPr>
            <a:noAutofit/>
          </a:bodyPr>
          <a:lstStyle>
            <a:lvl1pPr marL="0" indent="0">
              <a:buFontTx/>
              <a:buNone/>
              <a:defRPr b="1">
                <a:solidFill>
                  <a:srgbClr val="B8CDFF"/>
                </a:solidFill>
              </a:defRPr>
            </a:lvl1pPr>
            <a:lvl2pPr>
              <a:defRPr b="1">
                <a:solidFill>
                  <a:srgbClr val="B8CDFF"/>
                </a:solidFill>
              </a:defRPr>
            </a:lvl2pPr>
            <a:lvl3pPr>
              <a:defRPr b="1">
                <a:solidFill>
                  <a:srgbClr val="B8CDFF"/>
                </a:solidFill>
              </a:defRPr>
            </a:lvl3pPr>
            <a:lvl4pPr>
              <a:defRPr b="1">
                <a:solidFill>
                  <a:srgbClr val="B8CDFF"/>
                </a:solidFill>
              </a:defRPr>
            </a:lvl4pPr>
            <a:lvl5pPr>
              <a:defRPr b="1">
                <a:solidFill>
                  <a:srgbClr val="B8CDFF"/>
                </a:solidFill>
              </a:defRPr>
            </a:lvl5pPr>
          </a:lstStyle>
          <a:p>
            <a:pPr lvl="0"/>
            <a:r>
              <a:rPr lang="fi-FI" noProof="0"/>
              <a:t>Teksti</a:t>
            </a:r>
          </a:p>
        </p:txBody>
      </p:sp>
      <p:sp>
        <p:nvSpPr>
          <p:cNvPr id="2" name="Sisällön paikkamerkki 10">
            <a:extLst>
              <a:ext uri="{FF2B5EF4-FFF2-40B4-BE49-F238E27FC236}">
                <a16:creationId xmlns:a16="http://schemas.microsoft.com/office/drawing/2014/main" id="{244D9F23-46FA-F61C-C58B-09CDCCDC5A89}"/>
              </a:ext>
            </a:extLst>
          </p:cNvPr>
          <p:cNvSpPr>
            <a:spLocks noGrp="1"/>
          </p:cNvSpPr>
          <p:nvPr>
            <p:ph sz="quarter" idx="16" hasCustomPrompt="1"/>
          </p:nvPr>
        </p:nvSpPr>
        <p:spPr>
          <a:xfrm>
            <a:off x="838200" y="2113935"/>
            <a:ext cx="5146366" cy="4063028"/>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spTree>
    <p:extLst>
      <p:ext uri="{BB962C8B-B14F-4D97-AF65-F5344CB8AC3E}">
        <p14:creationId xmlns:p14="http://schemas.microsoft.com/office/powerpoint/2010/main" val="273365569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ekstikorostus 2">
    <p:bg>
      <p:bgPr>
        <a:solidFill>
          <a:srgbClr val="FFCC99">
            <a:alpha val="90000"/>
          </a:srgbClr>
        </a:solidFill>
        <a:effectLst/>
      </p:bgPr>
    </p:bg>
    <p:spTree>
      <p:nvGrpSpPr>
        <p:cNvPr id="1" name=""/>
        <p:cNvGrpSpPr/>
        <p:nvPr/>
      </p:nvGrpSpPr>
      <p:grpSpPr>
        <a:xfrm>
          <a:off x="0" y="0"/>
          <a:ext cx="0" cy="0"/>
          <a:chOff x="0" y="0"/>
          <a:chExt cx="0" cy="0"/>
        </a:xfrm>
      </p:grpSpPr>
      <p:sp>
        <p:nvSpPr>
          <p:cNvPr id="4" name="Puolivapaa piirto 4">
            <a:extLst>
              <a:ext uri="{FF2B5EF4-FFF2-40B4-BE49-F238E27FC236}">
                <a16:creationId xmlns:a16="http://schemas.microsoft.com/office/drawing/2014/main" id="{BEFF4638-EFDD-AA5F-BC5A-46BD5530757B}"/>
              </a:ext>
            </a:extLst>
          </p:cNvPr>
          <p:cNvSpPr/>
          <p:nvPr userDrawn="1"/>
        </p:nvSpPr>
        <p:spPr>
          <a:xfrm>
            <a:off x="5627424" y="0"/>
            <a:ext cx="6948889" cy="685800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2877459 w 3273699"/>
              <a:gd name="connsiteY0" fmla="*/ 3220720 h 3230880"/>
              <a:gd name="connsiteX1" fmla="*/ 3273699 w 3273699"/>
              <a:gd name="connsiteY1" fmla="*/ 0 h 3230880"/>
              <a:gd name="connsiteX2" fmla="*/ 754019 w 3273699"/>
              <a:gd name="connsiteY2" fmla="*/ 0 h 3230880"/>
              <a:gd name="connsiteX3" fmla="*/ 0 w 3273699"/>
              <a:gd name="connsiteY3" fmla="*/ 2472562 h 3230880"/>
              <a:gd name="connsiteX4" fmla="*/ 1922419 w 3273699"/>
              <a:gd name="connsiteY4" fmla="*/ 3230880 h 3230880"/>
              <a:gd name="connsiteX5" fmla="*/ 2877459 w 3273699"/>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699" h="3230880">
                <a:moveTo>
                  <a:pt x="2877459" y="3220720"/>
                </a:moveTo>
                <a:lnTo>
                  <a:pt x="3273699" y="0"/>
                </a:lnTo>
                <a:lnTo>
                  <a:pt x="754019" y="0"/>
                </a:lnTo>
                <a:lnTo>
                  <a:pt x="0" y="2472562"/>
                </a:lnTo>
                <a:lnTo>
                  <a:pt x="1922419" y="3230880"/>
                </a:lnTo>
                <a:lnTo>
                  <a:pt x="2877459" y="322072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4">
            <a:extLst>
              <a:ext uri="{FF2B5EF4-FFF2-40B4-BE49-F238E27FC236}">
                <a16:creationId xmlns:a16="http://schemas.microsoft.com/office/drawing/2014/main" id="{DA7D29FE-C2F6-C218-D93E-5FECA8E5F163}"/>
              </a:ext>
            </a:extLst>
          </p:cNvPr>
          <p:cNvSpPr/>
          <p:nvPr/>
        </p:nvSpPr>
        <p:spPr>
          <a:xfrm>
            <a:off x="5627424" y="0"/>
            <a:ext cx="6948889" cy="685800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2877459 w 3273699"/>
              <a:gd name="connsiteY0" fmla="*/ 3220720 h 3230880"/>
              <a:gd name="connsiteX1" fmla="*/ 3273699 w 3273699"/>
              <a:gd name="connsiteY1" fmla="*/ 0 h 3230880"/>
              <a:gd name="connsiteX2" fmla="*/ 754019 w 3273699"/>
              <a:gd name="connsiteY2" fmla="*/ 0 h 3230880"/>
              <a:gd name="connsiteX3" fmla="*/ 0 w 3273699"/>
              <a:gd name="connsiteY3" fmla="*/ 2472562 h 3230880"/>
              <a:gd name="connsiteX4" fmla="*/ 1922419 w 3273699"/>
              <a:gd name="connsiteY4" fmla="*/ 3230880 h 3230880"/>
              <a:gd name="connsiteX5" fmla="*/ 2877459 w 3273699"/>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699" h="3230880">
                <a:moveTo>
                  <a:pt x="2877459" y="3220720"/>
                </a:moveTo>
                <a:lnTo>
                  <a:pt x="3273699" y="0"/>
                </a:lnTo>
                <a:lnTo>
                  <a:pt x="754019" y="0"/>
                </a:lnTo>
                <a:lnTo>
                  <a:pt x="0" y="2472562"/>
                </a:lnTo>
                <a:lnTo>
                  <a:pt x="1922419" y="3230880"/>
                </a:lnTo>
                <a:lnTo>
                  <a:pt x="2877459" y="322072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äivämäärän paikkamerkki 3">
            <a:extLst>
              <a:ext uri="{FF2B5EF4-FFF2-40B4-BE49-F238E27FC236}">
                <a16:creationId xmlns:a16="http://schemas.microsoft.com/office/drawing/2014/main" id="{6D74963A-EAC7-FA1E-97B0-99A2A056C4F1}"/>
              </a:ext>
            </a:extLst>
          </p:cNvPr>
          <p:cNvSpPr>
            <a:spLocks noGrp="1"/>
          </p:cNvSpPr>
          <p:nvPr>
            <p:ph type="dt" sz="half" idx="13"/>
          </p:nvPr>
        </p:nvSpPr>
        <p:spPr>
          <a:xfrm>
            <a:off x="838200" y="6356350"/>
            <a:ext cx="2743200" cy="365125"/>
          </a:xfrm>
        </p:spPr>
        <p:txBody>
          <a:bodyPr/>
          <a:lstStyle/>
          <a:p>
            <a:endParaRPr lang="fi-FI"/>
          </a:p>
        </p:txBody>
      </p:sp>
      <p:sp>
        <p:nvSpPr>
          <p:cNvPr id="8" name="Alatunnisteen paikkamerkki 4">
            <a:extLst>
              <a:ext uri="{FF2B5EF4-FFF2-40B4-BE49-F238E27FC236}">
                <a16:creationId xmlns:a16="http://schemas.microsoft.com/office/drawing/2014/main" id="{D218AAFD-36E2-4E6B-4E47-3A4244E44C64}"/>
              </a:ext>
            </a:extLst>
          </p:cNvPr>
          <p:cNvSpPr>
            <a:spLocks noGrp="1"/>
          </p:cNvSpPr>
          <p:nvPr>
            <p:ph type="ftr" sz="quarter" idx="14"/>
          </p:nvPr>
        </p:nvSpPr>
        <p:spPr>
          <a:xfrm>
            <a:off x="4038600" y="6356350"/>
            <a:ext cx="4114800" cy="365125"/>
          </a:xfrm>
        </p:spPr>
        <p:txBody>
          <a:bodyPr/>
          <a:lstStyle/>
          <a:p>
            <a:r>
              <a:rPr lang="fi-FI"/>
              <a:t>7</a:t>
            </a:r>
          </a:p>
        </p:txBody>
      </p:sp>
      <p:sp>
        <p:nvSpPr>
          <p:cNvPr id="9" name="Title Placeholder 1">
            <a:extLst>
              <a:ext uri="{FF2B5EF4-FFF2-40B4-BE49-F238E27FC236}">
                <a16:creationId xmlns:a16="http://schemas.microsoft.com/office/drawing/2014/main" id="{5479077C-2114-D01B-CE7B-14E7D3D18A4A}"/>
              </a:ext>
            </a:extLst>
          </p:cNvPr>
          <p:cNvSpPr>
            <a:spLocks noGrp="1"/>
          </p:cNvSpPr>
          <p:nvPr>
            <p:ph type="title"/>
          </p:nvPr>
        </p:nvSpPr>
        <p:spPr>
          <a:xfrm>
            <a:off x="838200" y="604219"/>
            <a:ext cx="5084980" cy="1325563"/>
          </a:xfrm>
          <a:prstGeom prst="rect">
            <a:avLst/>
          </a:prstGeom>
        </p:spPr>
        <p:txBody>
          <a:bodyPr vert="horz" lIns="90000" tIns="45720" rIns="91440" bIns="45720" rtlCol="0" anchor="t" anchorCtr="0">
            <a:noAutofit/>
          </a:bodyPr>
          <a:lstStyle>
            <a:lvl1pPr>
              <a:defRPr sz="4400" b="1">
                <a:solidFill>
                  <a:srgbClr val="450099"/>
                </a:solidFill>
              </a:defRPr>
            </a:lvl1pPr>
          </a:lstStyle>
          <a:p>
            <a:endParaRPr lang="en-FI"/>
          </a:p>
        </p:txBody>
      </p:sp>
      <p:sp>
        <p:nvSpPr>
          <p:cNvPr id="2" name="Content Placeholder 14">
            <a:extLst>
              <a:ext uri="{FF2B5EF4-FFF2-40B4-BE49-F238E27FC236}">
                <a16:creationId xmlns:a16="http://schemas.microsoft.com/office/drawing/2014/main" id="{F0A9419F-BD45-108E-53C2-EA50615FA364}"/>
              </a:ext>
            </a:extLst>
          </p:cNvPr>
          <p:cNvSpPr>
            <a:spLocks noGrp="1"/>
          </p:cNvSpPr>
          <p:nvPr>
            <p:ph sz="quarter" idx="15" hasCustomPrompt="1"/>
          </p:nvPr>
        </p:nvSpPr>
        <p:spPr>
          <a:xfrm>
            <a:off x="6980582" y="2130863"/>
            <a:ext cx="5084980" cy="4151312"/>
          </a:xfrm>
        </p:spPr>
        <p:txBody>
          <a:bodyPr>
            <a:noAutofit/>
          </a:bodyPr>
          <a:lstStyle>
            <a:lvl1pPr marL="0" indent="0">
              <a:buNone/>
              <a:defRPr b="1">
                <a:solidFill>
                  <a:srgbClr val="FFCC99"/>
                </a:solidFill>
              </a:defRPr>
            </a:lvl1pPr>
            <a:lvl2pPr>
              <a:defRPr b="1">
                <a:solidFill>
                  <a:srgbClr val="FFCC99"/>
                </a:solidFill>
              </a:defRPr>
            </a:lvl2pPr>
            <a:lvl3pPr>
              <a:defRPr b="1">
                <a:solidFill>
                  <a:srgbClr val="FFCC99"/>
                </a:solidFill>
              </a:defRPr>
            </a:lvl3pPr>
            <a:lvl4pPr>
              <a:defRPr b="1">
                <a:solidFill>
                  <a:srgbClr val="FFCC99"/>
                </a:solidFill>
              </a:defRPr>
            </a:lvl4pPr>
            <a:lvl5pPr>
              <a:defRPr b="1">
                <a:solidFill>
                  <a:srgbClr val="FFCC99"/>
                </a:solidFill>
              </a:defRPr>
            </a:lvl5pPr>
          </a:lstStyle>
          <a:p>
            <a:pPr lvl="0"/>
            <a:r>
              <a:rPr lang="fi-FI" noProof="0"/>
              <a:t>Teksti</a:t>
            </a:r>
          </a:p>
        </p:txBody>
      </p:sp>
      <p:sp>
        <p:nvSpPr>
          <p:cNvPr id="5" name="Sisällön paikkamerkki 10">
            <a:extLst>
              <a:ext uri="{FF2B5EF4-FFF2-40B4-BE49-F238E27FC236}">
                <a16:creationId xmlns:a16="http://schemas.microsoft.com/office/drawing/2014/main" id="{C9555565-BF26-8E3B-339C-86564D2E41E9}"/>
              </a:ext>
            </a:extLst>
          </p:cNvPr>
          <p:cNvSpPr>
            <a:spLocks noGrp="1"/>
          </p:cNvSpPr>
          <p:nvPr>
            <p:ph sz="quarter" idx="16" hasCustomPrompt="1"/>
          </p:nvPr>
        </p:nvSpPr>
        <p:spPr>
          <a:xfrm>
            <a:off x="838200" y="2113935"/>
            <a:ext cx="5146366" cy="4063028"/>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spTree>
    <p:extLst>
      <p:ext uri="{BB962C8B-B14F-4D97-AF65-F5344CB8AC3E}">
        <p14:creationId xmlns:p14="http://schemas.microsoft.com/office/powerpoint/2010/main" val="64743998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Pieni kuvapaikka vasen 1">
    <p:bg>
      <p:bgPr>
        <a:solidFill>
          <a:srgbClr val="A2E4B8">
            <a:alpha val="90000"/>
          </a:srgbClr>
        </a:solidFill>
        <a:effectLst/>
      </p:bgPr>
    </p:bg>
    <p:spTree>
      <p:nvGrpSpPr>
        <p:cNvPr id="1" name=""/>
        <p:cNvGrpSpPr/>
        <p:nvPr/>
      </p:nvGrpSpPr>
      <p:grpSpPr>
        <a:xfrm>
          <a:off x="0" y="0"/>
          <a:ext cx="0" cy="0"/>
          <a:chOff x="0" y="0"/>
          <a:chExt cx="0" cy="0"/>
        </a:xfrm>
      </p:grpSpPr>
      <p:sp>
        <p:nvSpPr>
          <p:cNvPr id="2" name="Puolivapaa piirto 5">
            <a:extLst>
              <a:ext uri="{FF2B5EF4-FFF2-40B4-BE49-F238E27FC236}">
                <a16:creationId xmlns:a16="http://schemas.microsoft.com/office/drawing/2014/main" id="{FA09D555-FC5C-94E4-3BDF-E53A6D61D206}"/>
              </a:ext>
            </a:extLst>
          </p:cNvPr>
          <p:cNvSpPr/>
          <p:nvPr userDrawn="1"/>
        </p:nvSpPr>
        <p:spPr>
          <a:xfrm>
            <a:off x="-116209" y="-101601"/>
            <a:ext cx="3926313" cy="4603263"/>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Puolivapaa piirto 5">
            <a:extLst>
              <a:ext uri="{FF2B5EF4-FFF2-40B4-BE49-F238E27FC236}">
                <a16:creationId xmlns:a16="http://schemas.microsoft.com/office/drawing/2014/main" id="{5130EA07-3ADE-5298-938C-7E20B536C957}"/>
              </a:ext>
            </a:extLst>
          </p:cNvPr>
          <p:cNvSpPr/>
          <p:nvPr/>
        </p:nvSpPr>
        <p:spPr>
          <a:xfrm>
            <a:off x="-116209" y="-101601"/>
            <a:ext cx="3926313" cy="4603263"/>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icture Placeholder 12">
            <a:extLst>
              <a:ext uri="{FF2B5EF4-FFF2-40B4-BE49-F238E27FC236}">
                <a16:creationId xmlns:a16="http://schemas.microsoft.com/office/drawing/2014/main" id="{3981166E-C83D-46D4-18F8-1473581C9CDB}"/>
              </a:ext>
            </a:extLst>
          </p:cNvPr>
          <p:cNvSpPr>
            <a:spLocks noGrp="1"/>
          </p:cNvSpPr>
          <p:nvPr>
            <p:ph type="pic" sz="quarter" idx="12"/>
          </p:nvPr>
        </p:nvSpPr>
        <p:spPr>
          <a:xfrm>
            <a:off x="-178340" y="-52955"/>
            <a:ext cx="4040943" cy="4545930"/>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5246" h="10231858">
                <a:moveTo>
                  <a:pt x="870" y="38717"/>
                </a:moveTo>
                <a:lnTo>
                  <a:pt x="4008066" y="464"/>
                </a:lnTo>
                <a:cubicBezTo>
                  <a:pt x="4007944" y="-30879"/>
                  <a:pt x="9071921" y="1533344"/>
                  <a:pt x="9095246" y="1513725"/>
                </a:cubicBezTo>
                <a:lnTo>
                  <a:pt x="5128979" y="10231858"/>
                </a:lnTo>
                <a:lnTo>
                  <a:pt x="12021" y="7247100"/>
                </a:lnTo>
                <a:cubicBezTo>
                  <a:pt x="7220" y="7270292"/>
                  <a:pt x="-3038" y="1269559"/>
                  <a:pt x="870" y="38717"/>
                </a:cubicBezTo>
                <a:close/>
              </a:path>
            </a:pathLst>
          </a:custGeom>
        </p:spPr>
        <p:txBody>
          <a:bodyPr/>
          <a:lstStyle/>
          <a:p>
            <a:endParaRPr lang="en-FI"/>
          </a:p>
        </p:txBody>
      </p:sp>
      <p:sp>
        <p:nvSpPr>
          <p:cNvPr id="7" name="Päivämäärän paikkamerkki 3">
            <a:extLst>
              <a:ext uri="{FF2B5EF4-FFF2-40B4-BE49-F238E27FC236}">
                <a16:creationId xmlns:a16="http://schemas.microsoft.com/office/drawing/2014/main" id="{77AE5B88-154A-F7E0-A6AF-348F1DC7D817}"/>
              </a:ext>
            </a:extLst>
          </p:cNvPr>
          <p:cNvSpPr>
            <a:spLocks noGrp="1"/>
          </p:cNvSpPr>
          <p:nvPr>
            <p:ph type="dt" sz="half" idx="14"/>
          </p:nvPr>
        </p:nvSpPr>
        <p:spPr>
          <a:xfrm>
            <a:off x="838200" y="6356350"/>
            <a:ext cx="2743200" cy="365125"/>
          </a:xfrm>
        </p:spPr>
        <p:txBody>
          <a:bodyPr/>
          <a:lstStyle/>
          <a:p>
            <a:endParaRPr lang="fi-FI"/>
          </a:p>
        </p:txBody>
      </p:sp>
      <p:sp>
        <p:nvSpPr>
          <p:cNvPr id="8" name="Alatunnisteen paikkamerkki 4">
            <a:extLst>
              <a:ext uri="{FF2B5EF4-FFF2-40B4-BE49-F238E27FC236}">
                <a16:creationId xmlns:a16="http://schemas.microsoft.com/office/drawing/2014/main" id="{672E9CD3-1967-8DB7-659D-B9010536E80E}"/>
              </a:ext>
            </a:extLst>
          </p:cNvPr>
          <p:cNvSpPr>
            <a:spLocks noGrp="1"/>
          </p:cNvSpPr>
          <p:nvPr>
            <p:ph type="ftr" sz="quarter" idx="15"/>
          </p:nvPr>
        </p:nvSpPr>
        <p:spPr>
          <a:xfrm>
            <a:off x="4038600" y="6356350"/>
            <a:ext cx="4114800" cy="365125"/>
          </a:xfrm>
        </p:spPr>
        <p:txBody>
          <a:bodyPr/>
          <a:lstStyle/>
          <a:p>
            <a:r>
              <a:rPr lang="fi-FI"/>
              <a:t>7</a:t>
            </a:r>
          </a:p>
        </p:txBody>
      </p:sp>
      <p:sp>
        <p:nvSpPr>
          <p:cNvPr id="9" name="Sisällön paikkamerkki 10">
            <a:extLst>
              <a:ext uri="{FF2B5EF4-FFF2-40B4-BE49-F238E27FC236}">
                <a16:creationId xmlns:a16="http://schemas.microsoft.com/office/drawing/2014/main" id="{F8029CC7-0E79-A6E0-03A0-9ECCE2490C8B}"/>
              </a:ext>
            </a:extLst>
          </p:cNvPr>
          <p:cNvSpPr>
            <a:spLocks noGrp="1"/>
          </p:cNvSpPr>
          <p:nvPr>
            <p:ph sz="quarter" idx="16" hasCustomPrompt="1"/>
          </p:nvPr>
        </p:nvSpPr>
        <p:spPr>
          <a:xfrm>
            <a:off x="4314092" y="2123768"/>
            <a:ext cx="7335812" cy="4053195"/>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sp>
        <p:nvSpPr>
          <p:cNvPr id="3" name="Title Placeholder 1">
            <a:extLst>
              <a:ext uri="{FF2B5EF4-FFF2-40B4-BE49-F238E27FC236}">
                <a16:creationId xmlns:a16="http://schemas.microsoft.com/office/drawing/2014/main" id="{7A65E0D7-03EA-7321-1528-1B4A5922BC22}"/>
              </a:ext>
            </a:extLst>
          </p:cNvPr>
          <p:cNvSpPr>
            <a:spLocks noGrp="1"/>
          </p:cNvSpPr>
          <p:nvPr>
            <p:ph type="title"/>
          </p:nvPr>
        </p:nvSpPr>
        <p:spPr>
          <a:xfrm>
            <a:off x="4314090" y="604219"/>
            <a:ext cx="7335813" cy="1325563"/>
          </a:xfrm>
          <a:prstGeom prst="rect">
            <a:avLst/>
          </a:prstGeom>
        </p:spPr>
        <p:txBody>
          <a:bodyPr vert="horz" lIns="90000" tIns="45720" rIns="91440" bIns="45720" rtlCol="0" anchor="t" anchorCtr="0">
            <a:noAutofit/>
          </a:bodyPr>
          <a:lstStyle>
            <a:lvl1pPr>
              <a:defRPr sz="4400" b="1">
                <a:solidFill>
                  <a:srgbClr val="152B96"/>
                </a:solidFill>
              </a:defRPr>
            </a:lvl1pPr>
          </a:lstStyle>
          <a:p>
            <a:endParaRPr lang="en-FI"/>
          </a:p>
        </p:txBody>
      </p:sp>
    </p:spTree>
    <p:extLst>
      <p:ext uri="{BB962C8B-B14F-4D97-AF65-F5344CB8AC3E}">
        <p14:creationId xmlns:p14="http://schemas.microsoft.com/office/powerpoint/2010/main" val="334189774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Pieni kuvapaikka vasen 2">
    <p:bg>
      <p:bgPr>
        <a:solidFill>
          <a:srgbClr val="C2A6E3">
            <a:alpha val="90000"/>
          </a:srgbClr>
        </a:solidFill>
        <a:effectLst/>
      </p:bgPr>
    </p:bg>
    <p:spTree>
      <p:nvGrpSpPr>
        <p:cNvPr id="1" name=""/>
        <p:cNvGrpSpPr/>
        <p:nvPr/>
      </p:nvGrpSpPr>
      <p:grpSpPr>
        <a:xfrm>
          <a:off x="0" y="0"/>
          <a:ext cx="0" cy="0"/>
          <a:chOff x="0" y="0"/>
          <a:chExt cx="0" cy="0"/>
        </a:xfrm>
      </p:grpSpPr>
      <p:sp>
        <p:nvSpPr>
          <p:cNvPr id="2" name="Puolivapaa piirto 5">
            <a:extLst>
              <a:ext uri="{FF2B5EF4-FFF2-40B4-BE49-F238E27FC236}">
                <a16:creationId xmlns:a16="http://schemas.microsoft.com/office/drawing/2014/main" id="{AD57A7C3-7C82-1590-B095-574FFABBD173}"/>
              </a:ext>
            </a:extLst>
          </p:cNvPr>
          <p:cNvSpPr/>
          <p:nvPr userDrawn="1"/>
        </p:nvSpPr>
        <p:spPr>
          <a:xfrm>
            <a:off x="-116209" y="-101601"/>
            <a:ext cx="3926313" cy="4603263"/>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Puolivapaa piirto 5">
            <a:extLst>
              <a:ext uri="{FF2B5EF4-FFF2-40B4-BE49-F238E27FC236}">
                <a16:creationId xmlns:a16="http://schemas.microsoft.com/office/drawing/2014/main" id="{5130EA07-3ADE-5298-938C-7E20B536C957}"/>
              </a:ext>
            </a:extLst>
          </p:cNvPr>
          <p:cNvSpPr/>
          <p:nvPr/>
        </p:nvSpPr>
        <p:spPr>
          <a:xfrm>
            <a:off x="-116209" y="-101601"/>
            <a:ext cx="3926313" cy="4603263"/>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icture Placeholder 12">
            <a:extLst>
              <a:ext uri="{FF2B5EF4-FFF2-40B4-BE49-F238E27FC236}">
                <a16:creationId xmlns:a16="http://schemas.microsoft.com/office/drawing/2014/main" id="{3981166E-C83D-46D4-18F8-1473581C9CDB}"/>
              </a:ext>
            </a:extLst>
          </p:cNvPr>
          <p:cNvSpPr>
            <a:spLocks noGrp="1"/>
          </p:cNvSpPr>
          <p:nvPr>
            <p:ph type="pic" sz="quarter" idx="12"/>
          </p:nvPr>
        </p:nvSpPr>
        <p:spPr>
          <a:xfrm>
            <a:off x="-178340" y="-52955"/>
            <a:ext cx="4040943" cy="4545930"/>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5246" h="10231858">
                <a:moveTo>
                  <a:pt x="870" y="38717"/>
                </a:moveTo>
                <a:lnTo>
                  <a:pt x="4008066" y="464"/>
                </a:lnTo>
                <a:cubicBezTo>
                  <a:pt x="4007944" y="-30879"/>
                  <a:pt x="9071921" y="1533344"/>
                  <a:pt x="9095246" y="1513725"/>
                </a:cubicBezTo>
                <a:lnTo>
                  <a:pt x="5128979" y="10231858"/>
                </a:lnTo>
                <a:lnTo>
                  <a:pt x="12021" y="7247100"/>
                </a:lnTo>
                <a:cubicBezTo>
                  <a:pt x="7220" y="7270292"/>
                  <a:pt x="-3038" y="1269559"/>
                  <a:pt x="870" y="38717"/>
                </a:cubicBezTo>
                <a:close/>
              </a:path>
            </a:pathLst>
          </a:custGeom>
        </p:spPr>
        <p:txBody>
          <a:bodyPr/>
          <a:lstStyle/>
          <a:p>
            <a:endParaRPr lang="en-FI"/>
          </a:p>
        </p:txBody>
      </p:sp>
      <p:sp>
        <p:nvSpPr>
          <p:cNvPr id="7" name="Päivämäärän paikkamerkki 3">
            <a:extLst>
              <a:ext uri="{FF2B5EF4-FFF2-40B4-BE49-F238E27FC236}">
                <a16:creationId xmlns:a16="http://schemas.microsoft.com/office/drawing/2014/main" id="{E33EB5BC-3A28-32A1-E6C9-7AF3E3FE9B89}"/>
              </a:ext>
            </a:extLst>
          </p:cNvPr>
          <p:cNvSpPr>
            <a:spLocks noGrp="1"/>
          </p:cNvSpPr>
          <p:nvPr>
            <p:ph type="dt" sz="half" idx="14"/>
          </p:nvPr>
        </p:nvSpPr>
        <p:spPr>
          <a:xfrm>
            <a:off x="838200" y="6356350"/>
            <a:ext cx="2743200" cy="365125"/>
          </a:xfrm>
        </p:spPr>
        <p:txBody>
          <a:bodyPr/>
          <a:lstStyle/>
          <a:p>
            <a:endParaRPr lang="fi-FI"/>
          </a:p>
        </p:txBody>
      </p:sp>
      <p:sp>
        <p:nvSpPr>
          <p:cNvPr id="8" name="Alatunnisteen paikkamerkki 4">
            <a:extLst>
              <a:ext uri="{FF2B5EF4-FFF2-40B4-BE49-F238E27FC236}">
                <a16:creationId xmlns:a16="http://schemas.microsoft.com/office/drawing/2014/main" id="{8E9A36C4-6E98-95D2-1904-7888BA9F0BDD}"/>
              </a:ext>
            </a:extLst>
          </p:cNvPr>
          <p:cNvSpPr>
            <a:spLocks noGrp="1"/>
          </p:cNvSpPr>
          <p:nvPr>
            <p:ph type="ftr" sz="quarter" idx="15"/>
          </p:nvPr>
        </p:nvSpPr>
        <p:spPr>
          <a:xfrm>
            <a:off x="4038600" y="6356350"/>
            <a:ext cx="4114800" cy="365125"/>
          </a:xfrm>
        </p:spPr>
        <p:txBody>
          <a:bodyPr/>
          <a:lstStyle/>
          <a:p>
            <a:r>
              <a:rPr lang="fi-FI"/>
              <a:t>7</a:t>
            </a:r>
          </a:p>
        </p:txBody>
      </p:sp>
      <p:sp>
        <p:nvSpPr>
          <p:cNvPr id="6" name="Title Placeholder 1">
            <a:extLst>
              <a:ext uri="{FF2B5EF4-FFF2-40B4-BE49-F238E27FC236}">
                <a16:creationId xmlns:a16="http://schemas.microsoft.com/office/drawing/2014/main" id="{67DBE040-5047-9C7D-B4CE-4ABA7FEBA777}"/>
              </a:ext>
            </a:extLst>
          </p:cNvPr>
          <p:cNvSpPr>
            <a:spLocks noGrp="1"/>
          </p:cNvSpPr>
          <p:nvPr>
            <p:ph type="title"/>
          </p:nvPr>
        </p:nvSpPr>
        <p:spPr>
          <a:xfrm>
            <a:off x="4314090" y="604219"/>
            <a:ext cx="7335813" cy="1325563"/>
          </a:xfrm>
          <a:prstGeom prst="rect">
            <a:avLst/>
          </a:prstGeom>
        </p:spPr>
        <p:txBody>
          <a:bodyPr vert="horz" lIns="90000" tIns="45720" rIns="91440" bIns="45720" rtlCol="0" anchor="t" anchorCtr="0">
            <a:noAutofit/>
          </a:bodyPr>
          <a:lstStyle>
            <a:lvl1pPr>
              <a:defRPr sz="4400" b="1">
                <a:solidFill>
                  <a:srgbClr val="152B96"/>
                </a:solidFill>
              </a:defRPr>
            </a:lvl1pPr>
          </a:lstStyle>
          <a:p>
            <a:endParaRPr lang="en-FI"/>
          </a:p>
        </p:txBody>
      </p:sp>
      <p:sp>
        <p:nvSpPr>
          <p:cNvPr id="9" name="Sisällön paikkamerkki 10">
            <a:extLst>
              <a:ext uri="{FF2B5EF4-FFF2-40B4-BE49-F238E27FC236}">
                <a16:creationId xmlns:a16="http://schemas.microsoft.com/office/drawing/2014/main" id="{4B6FDFC8-DF9C-9FE8-0A5D-9F5A3FDF5AE9}"/>
              </a:ext>
            </a:extLst>
          </p:cNvPr>
          <p:cNvSpPr>
            <a:spLocks noGrp="1"/>
          </p:cNvSpPr>
          <p:nvPr>
            <p:ph sz="quarter" idx="16" hasCustomPrompt="1"/>
          </p:nvPr>
        </p:nvSpPr>
        <p:spPr>
          <a:xfrm>
            <a:off x="4314092" y="2123768"/>
            <a:ext cx="7335812" cy="4053195"/>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spTree>
    <p:extLst>
      <p:ext uri="{BB962C8B-B14F-4D97-AF65-F5344CB8AC3E}">
        <p14:creationId xmlns:p14="http://schemas.microsoft.com/office/powerpoint/2010/main" val="313475979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Pieni kuvapaikka vasen 3">
    <p:bg>
      <p:bgPr>
        <a:solidFill>
          <a:schemeClr val="accent2">
            <a:alpha val="90000"/>
          </a:schemeClr>
        </a:solidFill>
        <a:effectLst/>
      </p:bgPr>
    </p:bg>
    <p:spTree>
      <p:nvGrpSpPr>
        <p:cNvPr id="1" name=""/>
        <p:cNvGrpSpPr/>
        <p:nvPr/>
      </p:nvGrpSpPr>
      <p:grpSpPr>
        <a:xfrm>
          <a:off x="0" y="0"/>
          <a:ext cx="0" cy="0"/>
          <a:chOff x="0" y="0"/>
          <a:chExt cx="0" cy="0"/>
        </a:xfrm>
      </p:grpSpPr>
      <p:sp>
        <p:nvSpPr>
          <p:cNvPr id="2" name="Puolivapaa piirto 5">
            <a:extLst>
              <a:ext uri="{FF2B5EF4-FFF2-40B4-BE49-F238E27FC236}">
                <a16:creationId xmlns:a16="http://schemas.microsoft.com/office/drawing/2014/main" id="{1584990B-932D-9E28-7524-9F283F6F3ADB}"/>
              </a:ext>
            </a:extLst>
          </p:cNvPr>
          <p:cNvSpPr/>
          <p:nvPr userDrawn="1"/>
        </p:nvSpPr>
        <p:spPr>
          <a:xfrm>
            <a:off x="-116209" y="-101601"/>
            <a:ext cx="3926313" cy="4603263"/>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Puolivapaa piirto 5">
            <a:extLst>
              <a:ext uri="{FF2B5EF4-FFF2-40B4-BE49-F238E27FC236}">
                <a16:creationId xmlns:a16="http://schemas.microsoft.com/office/drawing/2014/main" id="{5130EA07-3ADE-5298-938C-7E20B536C957}"/>
              </a:ext>
            </a:extLst>
          </p:cNvPr>
          <p:cNvSpPr/>
          <p:nvPr/>
        </p:nvSpPr>
        <p:spPr>
          <a:xfrm>
            <a:off x="-116209" y="-101601"/>
            <a:ext cx="3926313" cy="4603263"/>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äivämäärän paikkamerkki 3">
            <a:extLst>
              <a:ext uri="{FF2B5EF4-FFF2-40B4-BE49-F238E27FC236}">
                <a16:creationId xmlns:a16="http://schemas.microsoft.com/office/drawing/2014/main" id="{77AE5B88-154A-F7E0-A6AF-348F1DC7D817}"/>
              </a:ext>
            </a:extLst>
          </p:cNvPr>
          <p:cNvSpPr>
            <a:spLocks noGrp="1"/>
          </p:cNvSpPr>
          <p:nvPr>
            <p:ph type="dt" sz="half" idx="14"/>
          </p:nvPr>
        </p:nvSpPr>
        <p:spPr>
          <a:xfrm>
            <a:off x="838200" y="6356350"/>
            <a:ext cx="2743200" cy="365125"/>
          </a:xfrm>
        </p:spPr>
        <p:txBody>
          <a:bodyPr/>
          <a:lstStyle/>
          <a:p>
            <a:endParaRPr lang="fi-FI"/>
          </a:p>
        </p:txBody>
      </p:sp>
      <p:sp>
        <p:nvSpPr>
          <p:cNvPr id="8" name="Alatunnisteen paikkamerkki 4">
            <a:extLst>
              <a:ext uri="{FF2B5EF4-FFF2-40B4-BE49-F238E27FC236}">
                <a16:creationId xmlns:a16="http://schemas.microsoft.com/office/drawing/2014/main" id="{672E9CD3-1967-8DB7-659D-B9010536E80E}"/>
              </a:ext>
            </a:extLst>
          </p:cNvPr>
          <p:cNvSpPr>
            <a:spLocks noGrp="1"/>
          </p:cNvSpPr>
          <p:nvPr>
            <p:ph type="ftr" sz="quarter" idx="15"/>
          </p:nvPr>
        </p:nvSpPr>
        <p:spPr>
          <a:xfrm>
            <a:off x="4038600" y="6356350"/>
            <a:ext cx="4114800" cy="365125"/>
          </a:xfrm>
        </p:spPr>
        <p:txBody>
          <a:bodyPr/>
          <a:lstStyle/>
          <a:p>
            <a:r>
              <a:rPr lang="fi-FI"/>
              <a:t>7</a:t>
            </a:r>
          </a:p>
        </p:txBody>
      </p:sp>
      <p:sp>
        <p:nvSpPr>
          <p:cNvPr id="3" name="Picture Placeholder 12">
            <a:extLst>
              <a:ext uri="{FF2B5EF4-FFF2-40B4-BE49-F238E27FC236}">
                <a16:creationId xmlns:a16="http://schemas.microsoft.com/office/drawing/2014/main" id="{686E56CE-62E7-C0F0-3844-EBAE52DEF89E}"/>
              </a:ext>
            </a:extLst>
          </p:cNvPr>
          <p:cNvSpPr>
            <a:spLocks noGrp="1"/>
          </p:cNvSpPr>
          <p:nvPr>
            <p:ph type="pic" sz="quarter" idx="12"/>
          </p:nvPr>
        </p:nvSpPr>
        <p:spPr>
          <a:xfrm>
            <a:off x="-178340" y="-52955"/>
            <a:ext cx="4040943" cy="4545930"/>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5246" h="10231858">
                <a:moveTo>
                  <a:pt x="870" y="38717"/>
                </a:moveTo>
                <a:lnTo>
                  <a:pt x="4008066" y="464"/>
                </a:lnTo>
                <a:cubicBezTo>
                  <a:pt x="4007944" y="-30879"/>
                  <a:pt x="9071921" y="1533344"/>
                  <a:pt x="9095246" y="1513725"/>
                </a:cubicBezTo>
                <a:lnTo>
                  <a:pt x="5128979" y="10231858"/>
                </a:lnTo>
                <a:lnTo>
                  <a:pt x="12021" y="7247100"/>
                </a:lnTo>
                <a:cubicBezTo>
                  <a:pt x="7220" y="7270292"/>
                  <a:pt x="-3038" y="1269559"/>
                  <a:pt x="870" y="38717"/>
                </a:cubicBezTo>
                <a:close/>
              </a:path>
            </a:pathLst>
          </a:custGeom>
        </p:spPr>
        <p:txBody>
          <a:bodyPr/>
          <a:lstStyle/>
          <a:p>
            <a:endParaRPr lang="en-FI"/>
          </a:p>
        </p:txBody>
      </p:sp>
      <p:sp>
        <p:nvSpPr>
          <p:cNvPr id="9" name="Title Placeholder 1">
            <a:extLst>
              <a:ext uri="{FF2B5EF4-FFF2-40B4-BE49-F238E27FC236}">
                <a16:creationId xmlns:a16="http://schemas.microsoft.com/office/drawing/2014/main" id="{7523408E-926C-1AD3-BE09-1E8E0FC3CD91}"/>
              </a:ext>
            </a:extLst>
          </p:cNvPr>
          <p:cNvSpPr>
            <a:spLocks noGrp="1"/>
          </p:cNvSpPr>
          <p:nvPr>
            <p:ph type="title"/>
          </p:nvPr>
        </p:nvSpPr>
        <p:spPr>
          <a:xfrm>
            <a:off x="4314090" y="604219"/>
            <a:ext cx="7335813" cy="1325563"/>
          </a:xfrm>
          <a:prstGeom prst="rect">
            <a:avLst/>
          </a:prstGeom>
        </p:spPr>
        <p:txBody>
          <a:bodyPr vert="horz" lIns="90000" tIns="45720" rIns="91440" bIns="45720" rtlCol="0" anchor="t" anchorCtr="0">
            <a:noAutofit/>
          </a:bodyPr>
          <a:lstStyle>
            <a:lvl1pPr>
              <a:defRPr sz="4400" b="1">
                <a:solidFill>
                  <a:srgbClr val="152B96"/>
                </a:solidFill>
              </a:defRPr>
            </a:lvl1pPr>
          </a:lstStyle>
          <a:p>
            <a:endParaRPr lang="en-FI"/>
          </a:p>
        </p:txBody>
      </p:sp>
      <p:sp>
        <p:nvSpPr>
          <p:cNvPr id="6" name="Sisällön paikkamerkki 10">
            <a:extLst>
              <a:ext uri="{FF2B5EF4-FFF2-40B4-BE49-F238E27FC236}">
                <a16:creationId xmlns:a16="http://schemas.microsoft.com/office/drawing/2014/main" id="{3F4F8FF2-C233-53A2-4690-2F02FBCFE361}"/>
              </a:ext>
            </a:extLst>
          </p:cNvPr>
          <p:cNvSpPr>
            <a:spLocks noGrp="1"/>
          </p:cNvSpPr>
          <p:nvPr>
            <p:ph sz="quarter" idx="16" hasCustomPrompt="1"/>
          </p:nvPr>
        </p:nvSpPr>
        <p:spPr>
          <a:xfrm>
            <a:off x="4314092" y="2123768"/>
            <a:ext cx="7335812" cy="4053195"/>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spTree>
    <p:extLst>
      <p:ext uri="{BB962C8B-B14F-4D97-AF65-F5344CB8AC3E}">
        <p14:creationId xmlns:p14="http://schemas.microsoft.com/office/powerpoint/2010/main" val="208220835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Korostedia kuvilla">
    <p:bg>
      <p:bgPr>
        <a:solidFill>
          <a:srgbClr val="A2E4B8">
            <a:alpha val="90000"/>
          </a:srgbClr>
        </a:solidFill>
        <a:effectLst/>
      </p:bgPr>
    </p:bg>
    <p:spTree>
      <p:nvGrpSpPr>
        <p:cNvPr id="1" name=""/>
        <p:cNvGrpSpPr/>
        <p:nvPr/>
      </p:nvGrpSpPr>
      <p:grpSpPr>
        <a:xfrm>
          <a:off x="0" y="0"/>
          <a:ext cx="0" cy="0"/>
          <a:chOff x="0" y="0"/>
          <a:chExt cx="0" cy="0"/>
        </a:xfrm>
      </p:grpSpPr>
      <p:sp>
        <p:nvSpPr>
          <p:cNvPr id="2" name="Puolivapaa piirto 14">
            <a:extLst>
              <a:ext uri="{FF2B5EF4-FFF2-40B4-BE49-F238E27FC236}">
                <a16:creationId xmlns:a16="http://schemas.microsoft.com/office/drawing/2014/main" id="{507AEECB-B149-DEFD-5919-E3D0E9680B92}"/>
              </a:ext>
            </a:extLst>
          </p:cNvPr>
          <p:cNvSpPr/>
          <p:nvPr userDrawn="1"/>
        </p:nvSpPr>
        <p:spPr>
          <a:xfrm>
            <a:off x="6812422" y="-14068"/>
            <a:ext cx="5507915" cy="3808207"/>
          </a:xfrm>
          <a:custGeom>
            <a:avLst/>
            <a:gdLst>
              <a:gd name="connsiteX0" fmla="*/ 0 w 5507915"/>
              <a:gd name="connsiteY0" fmla="*/ 10758 h 3808207"/>
              <a:gd name="connsiteX1" fmla="*/ 4421393 w 5507915"/>
              <a:gd name="connsiteY1" fmla="*/ 3808207 h 3808207"/>
              <a:gd name="connsiteX2" fmla="*/ 5507915 w 5507915"/>
              <a:gd name="connsiteY2" fmla="*/ 968189 h 3808207"/>
              <a:gd name="connsiteX3" fmla="*/ 5497158 w 5507915"/>
              <a:gd name="connsiteY3" fmla="*/ 0 h 3808207"/>
              <a:gd name="connsiteX4" fmla="*/ 0 w 5507915"/>
              <a:gd name="connsiteY4" fmla="*/ 10758 h 380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7915" h="3808207">
                <a:moveTo>
                  <a:pt x="0" y="10758"/>
                </a:moveTo>
                <a:lnTo>
                  <a:pt x="4421393" y="3808207"/>
                </a:lnTo>
                <a:lnTo>
                  <a:pt x="5507915" y="968189"/>
                </a:lnTo>
                <a:lnTo>
                  <a:pt x="5497158" y="0"/>
                </a:lnTo>
                <a:lnTo>
                  <a:pt x="0" y="10758"/>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Puolivapaa piirto 5">
            <a:extLst>
              <a:ext uri="{FF2B5EF4-FFF2-40B4-BE49-F238E27FC236}">
                <a16:creationId xmlns:a16="http://schemas.microsoft.com/office/drawing/2014/main" id="{32B120EC-8808-F145-2834-FB2C3573DD43}"/>
              </a:ext>
            </a:extLst>
          </p:cNvPr>
          <p:cNvSpPr/>
          <p:nvPr userDrawn="1"/>
        </p:nvSpPr>
        <p:spPr>
          <a:xfrm>
            <a:off x="3778901" y="3195131"/>
            <a:ext cx="3698240" cy="3677194"/>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3247572 w 3698240"/>
              <a:gd name="connsiteY0" fmla="*/ 3481977 h 3481977"/>
              <a:gd name="connsiteX1" fmla="*/ 3698240 w 3698240"/>
              <a:gd name="connsiteY1" fmla="*/ 0 h 3481977"/>
              <a:gd name="connsiteX2" fmla="*/ 1178560 w 3698240"/>
              <a:gd name="connsiteY2" fmla="*/ 0 h 3481977"/>
              <a:gd name="connsiteX3" fmla="*/ 0 w 3698240"/>
              <a:gd name="connsiteY3" fmla="*/ 2316480 h 3481977"/>
              <a:gd name="connsiteX4" fmla="*/ 2346960 w 3698240"/>
              <a:gd name="connsiteY4" fmla="*/ 3230880 h 3481977"/>
              <a:gd name="connsiteX5" fmla="*/ 3247572 w 3698240"/>
              <a:gd name="connsiteY5" fmla="*/ 3481977 h 3481977"/>
              <a:gd name="connsiteX0" fmla="*/ 3247572 w 3698240"/>
              <a:gd name="connsiteY0" fmla="*/ 3481977 h 3492137"/>
              <a:gd name="connsiteX1" fmla="*/ 3698240 w 3698240"/>
              <a:gd name="connsiteY1" fmla="*/ 0 h 3492137"/>
              <a:gd name="connsiteX2" fmla="*/ 1178560 w 3698240"/>
              <a:gd name="connsiteY2" fmla="*/ 0 h 3492137"/>
              <a:gd name="connsiteX3" fmla="*/ 0 w 3698240"/>
              <a:gd name="connsiteY3" fmla="*/ 2316480 h 3492137"/>
              <a:gd name="connsiteX4" fmla="*/ 3239589 w 3698240"/>
              <a:gd name="connsiteY4" fmla="*/ 3492137 h 3492137"/>
              <a:gd name="connsiteX5" fmla="*/ 3247572 w 3698240"/>
              <a:gd name="connsiteY5" fmla="*/ 3481977 h 3492137"/>
              <a:gd name="connsiteX0" fmla="*/ 3312886 w 3698240"/>
              <a:gd name="connsiteY0" fmla="*/ 3634377 h 3634377"/>
              <a:gd name="connsiteX1" fmla="*/ 3698240 w 3698240"/>
              <a:gd name="connsiteY1" fmla="*/ 0 h 3634377"/>
              <a:gd name="connsiteX2" fmla="*/ 1178560 w 3698240"/>
              <a:gd name="connsiteY2" fmla="*/ 0 h 3634377"/>
              <a:gd name="connsiteX3" fmla="*/ 0 w 3698240"/>
              <a:gd name="connsiteY3" fmla="*/ 2316480 h 3634377"/>
              <a:gd name="connsiteX4" fmla="*/ 3239589 w 3698240"/>
              <a:gd name="connsiteY4" fmla="*/ 3492137 h 3634377"/>
              <a:gd name="connsiteX5" fmla="*/ 3312886 w 3698240"/>
              <a:gd name="connsiteY5" fmla="*/ 3634377 h 3634377"/>
              <a:gd name="connsiteX0" fmla="*/ 3312886 w 3698240"/>
              <a:gd name="connsiteY0" fmla="*/ 3634377 h 3677194"/>
              <a:gd name="connsiteX1" fmla="*/ 3698240 w 3698240"/>
              <a:gd name="connsiteY1" fmla="*/ 0 h 3677194"/>
              <a:gd name="connsiteX2" fmla="*/ 1178560 w 3698240"/>
              <a:gd name="connsiteY2" fmla="*/ 0 h 3677194"/>
              <a:gd name="connsiteX3" fmla="*/ 0 w 3698240"/>
              <a:gd name="connsiteY3" fmla="*/ 2316480 h 3677194"/>
              <a:gd name="connsiteX4" fmla="*/ 3304903 w 3698240"/>
              <a:gd name="connsiteY4" fmla="*/ 3677194 h 3677194"/>
              <a:gd name="connsiteX5" fmla="*/ 3312886 w 3698240"/>
              <a:gd name="connsiteY5" fmla="*/ 3634377 h 36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677194">
                <a:moveTo>
                  <a:pt x="3312886" y="3634377"/>
                </a:moveTo>
                <a:lnTo>
                  <a:pt x="3698240" y="0"/>
                </a:lnTo>
                <a:lnTo>
                  <a:pt x="1178560" y="0"/>
                </a:lnTo>
                <a:lnTo>
                  <a:pt x="0" y="2316480"/>
                </a:lnTo>
                <a:lnTo>
                  <a:pt x="3304903" y="3677194"/>
                </a:lnTo>
                <a:lnTo>
                  <a:pt x="3312886" y="3634377"/>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Puolivapaa piirto 7">
            <a:extLst>
              <a:ext uri="{FF2B5EF4-FFF2-40B4-BE49-F238E27FC236}">
                <a16:creationId xmlns:a16="http://schemas.microsoft.com/office/drawing/2014/main" id="{1A65AF6C-0F49-A739-782F-6348317BD083}"/>
              </a:ext>
            </a:extLst>
          </p:cNvPr>
          <p:cNvSpPr/>
          <p:nvPr userDrawn="1"/>
        </p:nvSpPr>
        <p:spPr>
          <a:xfrm rot="18191242">
            <a:off x="8119554" y="4008003"/>
            <a:ext cx="3698240" cy="3677194"/>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3247572 w 3698240"/>
              <a:gd name="connsiteY0" fmla="*/ 3481977 h 3481977"/>
              <a:gd name="connsiteX1" fmla="*/ 3698240 w 3698240"/>
              <a:gd name="connsiteY1" fmla="*/ 0 h 3481977"/>
              <a:gd name="connsiteX2" fmla="*/ 1178560 w 3698240"/>
              <a:gd name="connsiteY2" fmla="*/ 0 h 3481977"/>
              <a:gd name="connsiteX3" fmla="*/ 0 w 3698240"/>
              <a:gd name="connsiteY3" fmla="*/ 2316480 h 3481977"/>
              <a:gd name="connsiteX4" fmla="*/ 2346960 w 3698240"/>
              <a:gd name="connsiteY4" fmla="*/ 3230880 h 3481977"/>
              <a:gd name="connsiteX5" fmla="*/ 3247572 w 3698240"/>
              <a:gd name="connsiteY5" fmla="*/ 3481977 h 3481977"/>
              <a:gd name="connsiteX0" fmla="*/ 3247572 w 3698240"/>
              <a:gd name="connsiteY0" fmla="*/ 3481977 h 3492137"/>
              <a:gd name="connsiteX1" fmla="*/ 3698240 w 3698240"/>
              <a:gd name="connsiteY1" fmla="*/ 0 h 3492137"/>
              <a:gd name="connsiteX2" fmla="*/ 1178560 w 3698240"/>
              <a:gd name="connsiteY2" fmla="*/ 0 h 3492137"/>
              <a:gd name="connsiteX3" fmla="*/ 0 w 3698240"/>
              <a:gd name="connsiteY3" fmla="*/ 2316480 h 3492137"/>
              <a:gd name="connsiteX4" fmla="*/ 3239589 w 3698240"/>
              <a:gd name="connsiteY4" fmla="*/ 3492137 h 3492137"/>
              <a:gd name="connsiteX5" fmla="*/ 3247572 w 3698240"/>
              <a:gd name="connsiteY5" fmla="*/ 3481977 h 3492137"/>
              <a:gd name="connsiteX0" fmla="*/ 3312886 w 3698240"/>
              <a:gd name="connsiteY0" fmla="*/ 3634377 h 3634377"/>
              <a:gd name="connsiteX1" fmla="*/ 3698240 w 3698240"/>
              <a:gd name="connsiteY1" fmla="*/ 0 h 3634377"/>
              <a:gd name="connsiteX2" fmla="*/ 1178560 w 3698240"/>
              <a:gd name="connsiteY2" fmla="*/ 0 h 3634377"/>
              <a:gd name="connsiteX3" fmla="*/ 0 w 3698240"/>
              <a:gd name="connsiteY3" fmla="*/ 2316480 h 3634377"/>
              <a:gd name="connsiteX4" fmla="*/ 3239589 w 3698240"/>
              <a:gd name="connsiteY4" fmla="*/ 3492137 h 3634377"/>
              <a:gd name="connsiteX5" fmla="*/ 3312886 w 3698240"/>
              <a:gd name="connsiteY5" fmla="*/ 3634377 h 3634377"/>
              <a:gd name="connsiteX0" fmla="*/ 3312886 w 3698240"/>
              <a:gd name="connsiteY0" fmla="*/ 3634377 h 3677194"/>
              <a:gd name="connsiteX1" fmla="*/ 3698240 w 3698240"/>
              <a:gd name="connsiteY1" fmla="*/ 0 h 3677194"/>
              <a:gd name="connsiteX2" fmla="*/ 1178560 w 3698240"/>
              <a:gd name="connsiteY2" fmla="*/ 0 h 3677194"/>
              <a:gd name="connsiteX3" fmla="*/ 0 w 3698240"/>
              <a:gd name="connsiteY3" fmla="*/ 2316480 h 3677194"/>
              <a:gd name="connsiteX4" fmla="*/ 3304903 w 3698240"/>
              <a:gd name="connsiteY4" fmla="*/ 3677194 h 3677194"/>
              <a:gd name="connsiteX5" fmla="*/ 3312886 w 3698240"/>
              <a:gd name="connsiteY5" fmla="*/ 3634377 h 36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677194">
                <a:moveTo>
                  <a:pt x="3312886" y="3634377"/>
                </a:moveTo>
                <a:lnTo>
                  <a:pt x="3698240" y="0"/>
                </a:lnTo>
                <a:lnTo>
                  <a:pt x="1178560" y="0"/>
                </a:lnTo>
                <a:lnTo>
                  <a:pt x="0" y="2316480"/>
                </a:lnTo>
                <a:lnTo>
                  <a:pt x="3304903" y="3677194"/>
                </a:lnTo>
                <a:lnTo>
                  <a:pt x="3312886" y="3634377"/>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Puolivapaa piirto 14">
            <a:extLst>
              <a:ext uri="{FF2B5EF4-FFF2-40B4-BE49-F238E27FC236}">
                <a16:creationId xmlns:a16="http://schemas.microsoft.com/office/drawing/2014/main" id="{7178B96B-CA56-EA45-D3D3-6C692338B849}"/>
              </a:ext>
            </a:extLst>
          </p:cNvPr>
          <p:cNvSpPr/>
          <p:nvPr/>
        </p:nvSpPr>
        <p:spPr>
          <a:xfrm>
            <a:off x="6812422" y="-14068"/>
            <a:ext cx="5507915" cy="3808207"/>
          </a:xfrm>
          <a:custGeom>
            <a:avLst/>
            <a:gdLst>
              <a:gd name="connsiteX0" fmla="*/ 0 w 5507915"/>
              <a:gd name="connsiteY0" fmla="*/ 10758 h 3808207"/>
              <a:gd name="connsiteX1" fmla="*/ 4421393 w 5507915"/>
              <a:gd name="connsiteY1" fmla="*/ 3808207 h 3808207"/>
              <a:gd name="connsiteX2" fmla="*/ 5507915 w 5507915"/>
              <a:gd name="connsiteY2" fmla="*/ 968189 h 3808207"/>
              <a:gd name="connsiteX3" fmla="*/ 5497158 w 5507915"/>
              <a:gd name="connsiteY3" fmla="*/ 0 h 3808207"/>
              <a:gd name="connsiteX4" fmla="*/ 0 w 5507915"/>
              <a:gd name="connsiteY4" fmla="*/ 10758 h 380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7915" h="3808207">
                <a:moveTo>
                  <a:pt x="0" y="10758"/>
                </a:moveTo>
                <a:lnTo>
                  <a:pt x="4421393" y="3808207"/>
                </a:lnTo>
                <a:lnTo>
                  <a:pt x="5507915" y="968189"/>
                </a:lnTo>
                <a:lnTo>
                  <a:pt x="5497158" y="0"/>
                </a:lnTo>
                <a:lnTo>
                  <a:pt x="0" y="10758"/>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7">
            <a:extLst>
              <a:ext uri="{FF2B5EF4-FFF2-40B4-BE49-F238E27FC236}">
                <a16:creationId xmlns:a16="http://schemas.microsoft.com/office/drawing/2014/main" id="{CF010EFE-E3E4-A318-8C9B-C7A88E628A64}"/>
              </a:ext>
            </a:extLst>
          </p:cNvPr>
          <p:cNvSpPr>
            <a:spLocks noGrp="1"/>
          </p:cNvSpPr>
          <p:nvPr>
            <p:ph type="pic" sz="quarter" idx="10"/>
          </p:nvPr>
        </p:nvSpPr>
        <p:spPr>
          <a:xfrm>
            <a:off x="7802711" y="-30127"/>
            <a:ext cx="4517626" cy="3500820"/>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 name="connsiteX0" fmla="*/ 3395294 w 8599973"/>
              <a:gd name="connsiteY0" fmla="*/ 0 h 6577142"/>
              <a:gd name="connsiteX1" fmla="*/ 8599973 w 8599973"/>
              <a:gd name="connsiteY1" fmla="*/ 726831 h 6577142"/>
              <a:gd name="connsiteX2" fmla="*/ 8576527 w 8599973"/>
              <a:gd name="connsiteY2" fmla="*/ 6577134 h 6577142"/>
              <a:gd name="connsiteX3" fmla="*/ 0 w 8599973"/>
              <a:gd name="connsiteY3" fmla="*/ 5079880 h 6577142"/>
              <a:gd name="connsiteX4" fmla="*/ 2187450 w 8599973"/>
              <a:gd name="connsiteY4" fmla="*/ 4232519 h 6577142"/>
              <a:gd name="connsiteX5" fmla="*/ 3395294 w 8599973"/>
              <a:gd name="connsiteY5" fmla="*/ 0 h 6577142"/>
              <a:gd name="connsiteX0" fmla="*/ 3395294 w 8599973"/>
              <a:gd name="connsiteY0" fmla="*/ 67034 h 6644174"/>
              <a:gd name="connsiteX1" fmla="*/ 8599973 w 8599973"/>
              <a:gd name="connsiteY1" fmla="*/ 793865 h 6644174"/>
              <a:gd name="connsiteX2" fmla="*/ 8576527 w 8599973"/>
              <a:gd name="connsiteY2" fmla="*/ 6644168 h 6644174"/>
              <a:gd name="connsiteX3" fmla="*/ 0 w 8599973"/>
              <a:gd name="connsiteY3" fmla="*/ 5146914 h 6644174"/>
              <a:gd name="connsiteX4" fmla="*/ 347737 w 8599973"/>
              <a:gd name="connsiteY4" fmla="*/ 0 h 6644174"/>
              <a:gd name="connsiteX5" fmla="*/ 3395294 w 8599973"/>
              <a:gd name="connsiteY5" fmla="*/ 67034 h 6644174"/>
              <a:gd name="connsiteX0" fmla="*/ 3395294 w 8641314"/>
              <a:gd name="connsiteY0" fmla="*/ 67034 h 6644176"/>
              <a:gd name="connsiteX1" fmla="*/ 8641314 w 8641314"/>
              <a:gd name="connsiteY1" fmla="*/ 49711 h 6644176"/>
              <a:gd name="connsiteX2" fmla="*/ 8576527 w 8641314"/>
              <a:gd name="connsiteY2" fmla="*/ 6644168 h 6644176"/>
              <a:gd name="connsiteX3" fmla="*/ 0 w 8641314"/>
              <a:gd name="connsiteY3" fmla="*/ 5146914 h 6644176"/>
              <a:gd name="connsiteX4" fmla="*/ 347737 w 8641314"/>
              <a:gd name="connsiteY4" fmla="*/ 0 h 6644176"/>
              <a:gd name="connsiteX5" fmla="*/ 3395294 w 8641314"/>
              <a:gd name="connsiteY5" fmla="*/ 67034 h 6644176"/>
              <a:gd name="connsiteX0" fmla="*/ 3395294 w 8680657"/>
              <a:gd name="connsiteY0" fmla="*/ 67034 h 6726860"/>
              <a:gd name="connsiteX1" fmla="*/ 8641314 w 8680657"/>
              <a:gd name="connsiteY1" fmla="*/ 49711 h 6726860"/>
              <a:gd name="connsiteX2" fmla="*/ 8679883 w 8680657"/>
              <a:gd name="connsiteY2" fmla="*/ 6726853 h 6726860"/>
              <a:gd name="connsiteX3" fmla="*/ 0 w 8680657"/>
              <a:gd name="connsiteY3" fmla="*/ 5146914 h 6726860"/>
              <a:gd name="connsiteX4" fmla="*/ 347737 w 8680657"/>
              <a:gd name="connsiteY4" fmla="*/ 0 h 6726860"/>
              <a:gd name="connsiteX5" fmla="*/ 3395294 w 8680657"/>
              <a:gd name="connsiteY5" fmla="*/ 67034 h 6726860"/>
              <a:gd name="connsiteX0" fmla="*/ 3395294 w 8680655"/>
              <a:gd name="connsiteY0" fmla="*/ 67034 h 6726852"/>
              <a:gd name="connsiteX1" fmla="*/ 8641314 w 8680655"/>
              <a:gd name="connsiteY1" fmla="*/ 49711 h 6726852"/>
              <a:gd name="connsiteX2" fmla="*/ 8679883 w 8680655"/>
              <a:gd name="connsiteY2" fmla="*/ 6726853 h 6726852"/>
              <a:gd name="connsiteX3" fmla="*/ 0 w 8680655"/>
              <a:gd name="connsiteY3" fmla="*/ 5146914 h 6726852"/>
              <a:gd name="connsiteX4" fmla="*/ 347737 w 8680655"/>
              <a:gd name="connsiteY4" fmla="*/ 0 h 6726852"/>
              <a:gd name="connsiteX5" fmla="*/ 3395294 w 8680655"/>
              <a:gd name="connsiteY5" fmla="*/ 67034 h 6726852"/>
              <a:gd name="connsiteX0" fmla="*/ 3395300 w 8680663"/>
              <a:gd name="connsiteY0" fmla="*/ 67034 h 6726854"/>
              <a:gd name="connsiteX1" fmla="*/ 8641320 w 8680663"/>
              <a:gd name="connsiteY1" fmla="*/ 49711 h 6726854"/>
              <a:gd name="connsiteX2" fmla="*/ 8679889 w 8680663"/>
              <a:gd name="connsiteY2" fmla="*/ 6726853 h 6726854"/>
              <a:gd name="connsiteX3" fmla="*/ 6 w 8680663"/>
              <a:gd name="connsiteY3" fmla="*/ 5146914 h 6726854"/>
              <a:gd name="connsiteX4" fmla="*/ 347743 w 8680663"/>
              <a:gd name="connsiteY4" fmla="*/ 0 h 6726854"/>
              <a:gd name="connsiteX5" fmla="*/ 3395300 w 8680663"/>
              <a:gd name="connsiteY5" fmla="*/ 67034 h 6726854"/>
              <a:gd name="connsiteX0" fmla="*/ 3395298 w 8680659"/>
              <a:gd name="connsiteY0" fmla="*/ 67034 h 6726860"/>
              <a:gd name="connsiteX1" fmla="*/ 8641318 w 8680659"/>
              <a:gd name="connsiteY1" fmla="*/ 49711 h 6726860"/>
              <a:gd name="connsiteX2" fmla="*/ 8679887 w 8680659"/>
              <a:gd name="connsiteY2" fmla="*/ 6726853 h 6726860"/>
              <a:gd name="connsiteX3" fmla="*/ 4 w 8680659"/>
              <a:gd name="connsiteY3" fmla="*/ 5146914 h 6726860"/>
              <a:gd name="connsiteX4" fmla="*/ 347741 w 8680659"/>
              <a:gd name="connsiteY4" fmla="*/ 0 h 6726860"/>
              <a:gd name="connsiteX5" fmla="*/ 3395298 w 8680659"/>
              <a:gd name="connsiteY5" fmla="*/ 67034 h 6726860"/>
              <a:gd name="connsiteX0" fmla="*/ 347741 w 8680661"/>
              <a:gd name="connsiteY0" fmla="*/ 0 h 6726860"/>
              <a:gd name="connsiteX1" fmla="*/ 8641318 w 8680661"/>
              <a:gd name="connsiteY1" fmla="*/ 49711 h 6726860"/>
              <a:gd name="connsiteX2" fmla="*/ 8679887 w 8680661"/>
              <a:gd name="connsiteY2" fmla="*/ 6726853 h 6726860"/>
              <a:gd name="connsiteX3" fmla="*/ 4 w 8680661"/>
              <a:gd name="connsiteY3" fmla="*/ 5146914 h 6726860"/>
              <a:gd name="connsiteX4" fmla="*/ 347741 w 8680661"/>
              <a:gd name="connsiteY4" fmla="*/ 0 h 6726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0661" h="6726860">
                <a:moveTo>
                  <a:pt x="347741" y="0"/>
                </a:moveTo>
                <a:lnTo>
                  <a:pt x="8641318" y="49711"/>
                </a:lnTo>
                <a:cubicBezTo>
                  <a:pt x="8633503" y="1999812"/>
                  <a:pt x="8687702" y="4776752"/>
                  <a:pt x="8679887" y="6726853"/>
                </a:cubicBezTo>
                <a:cubicBezTo>
                  <a:pt x="8728753" y="6730760"/>
                  <a:pt x="-7521" y="5163675"/>
                  <a:pt x="4" y="5146914"/>
                </a:cubicBezTo>
                <a:cubicBezTo>
                  <a:pt x="3791" y="5111746"/>
                  <a:pt x="367402" y="23446"/>
                  <a:pt x="347741" y="0"/>
                </a:cubicBezTo>
                <a:close/>
              </a:path>
            </a:pathLst>
          </a:custGeom>
        </p:spPr>
        <p:txBody>
          <a:bodyPr/>
          <a:lstStyle/>
          <a:p>
            <a:endParaRPr lang="en-FI"/>
          </a:p>
        </p:txBody>
      </p:sp>
      <p:sp>
        <p:nvSpPr>
          <p:cNvPr id="3" name="Puolivapaa piirto 2">
            <a:extLst>
              <a:ext uri="{FF2B5EF4-FFF2-40B4-BE49-F238E27FC236}">
                <a16:creationId xmlns:a16="http://schemas.microsoft.com/office/drawing/2014/main" id="{AAAEB528-2933-970E-0DDC-D0F22827E77F}"/>
              </a:ext>
            </a:extLst>
          </p:cNvPr>
          <p:cNvSpPr/>
          <p:nvPr/>
        </p:nvSpPr>
        <p:spPr>
          <a:xfrm>
            <a:off x="0" y="3291877"/>
            <a:ext cx="3398333" cy="3984253"/>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Picture Placeholder 12">
            <a:extLst>
              <a:ext uri="{FF2B5EF4-FFF2-40B4-BE49-F238E27FC236}">
                <a16:creationId xmlns:a16="http://schemas.microsoft.com/office/drawing/2014/main" id="{06A29733-17E6-45D9-BF69-6E66077404F4}"/>
              </a:ext>
            </a:extLst>
          </p:cNvPr>
          <p:cNvSpPr>
            <a:spLocks noGrp="1"/>
          </p:cNvSpPr>
          <p:nvPr>
            <p:ph type="pic" sz="quarter" idx="12"/>
          </p:nvPr>
        </p:nvSpPr>
        <p:spPr>
          <a:xfrm>
            <a:off x="-109607" y="2909439"/>
            <a:ext cx="3545026" cy="4359406"/>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210195 w 9304571"/>
              <a:gd name="connsiteY0" fmla="*/ 756283 h 10949424"/>
              <a:gd name="connsiteX1" fmla="*/ 410151 w 9304571"/>
              <a:gd name="connsiteY1" fmla="*/ 319 h 10949424"/>
              <a:gd name="connsiteX2" fmla="*/ 9304571 w 9304571"/>
              <a:gd name="connsiteY2" fmla="*/ 2231291 h 10949424"/>
              <a:gd name="connsiteX3" fmla="*/ 5338304 w 9304571"/>
              <a:gd name="connsiteY3" fmla="*/ 10949424 h 10949424"/>
              <a:gd name="connsiteX4" fmla="*/ 221346 w 9304571"/>
              <a:gd name="connsiteY4" fmla="*/ 7964666 h 10949424"/>
              <a:gd name="connsiteX5" fmla="*/ 210195 w 9304571"/>
              <a:gd name="connsiteY5" fmla="*/ 756283 h 10949424"/>
              <a:gd name="connsiteX0" fmla="*/ 785227 w 9868452"/>
              <a:gd name="connsiteY0" fmla="*/ 7964666 h 10949424"/>
              <a:gd name="connsiteX1" fmla="*/ 974032 w 9868452"/>
              <a:gd name="connsiteY1" fmla="*/ 319 h 10949424"/>
              <a:gd name="connsiteX2" fmla="*/ 9868452 w 9868452"/>
              <a:gd name="connsiteY2" fmla="*/ 2231291 h 10949424"/>
              <a:gd name="connsiteX3" fmla="*/ 5902185 w 9868452"/>
              <a:gd name="connsiteY3" fmla="*/ 10949424 h 10949424"/>
              <a:gd name="connsiteX4" fmla="*/ 785227 w 9868452"/>
              <a:gd name="connsiteY4" fmla="*/ 7964666 h 10949424"/>
              <a:gd name="connsiteX0" fmla="*/ 330826 w 9414051"/>
              <a:gd name="connsiteY0" fmla="*/ 7964666 h 10949424"/>
              <a:gd name="connsiteX1" fmla="*/ 519631 w 9414051"/>
              <a:gd name="connsiteY1" fmla="*/ 319 h 10949424"/>
              <a:gd name="connsiteX2" fmla="*/ 9414051 w 9414051"/>
              <a:gd name="connsiteY2" fmla="*/ 2231291 h 10949424"/>
              <a:gd name="connsiteX3" fmla="*/ 5447784 w 9414051"/>
              <a:gd name="connsiteY3" fmla="*/ 10949424 h 10949424"/>
              <a:gd name="connsiteX4" fmla="*/ 330826 w 9414051"/>
              <a:gd name="connsiteY4" fmla="*/ 7964666 h 10949424"/>
              <a:gd name="connsiteX0" fmla="*/ -1 w 9083224"/>
              <a:gd name="connsiteY0" fmla="*/ 7964666 h 10949424"/>
              <a:gd name="connsiteX1" fmla="*/ 188804 w 9083224"/>
              <a:gd name="connsiteY1" fmla="*/ 319 h 10949424"/>
              <a:gd name="connsiteX2" fmla="*/ 9083224 w 9083224"/>
              <a:gd name="connsiteY2" fmla="*/ 2231291 h 10949424"/>
              <a:gd name="connsiteX3" fmla="*/ 5116957 w 9083224"/>
              <a:gd name="connsiteY3" fmla="*/ 10949424 h 10949424"/>
              <a:gd name="connsiteX4" fmla="*/ -1 w 9083224"/>
              <a:gd name="connsiteY4" fmla="*/ 7964666 h 10949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3224" h="10949424">
                <a:moveTo>
                  <a:pt x="-1" y="7964666"/>
                </a:moveTo>
                <a:cubicBezTo>
                  <a:pt x="20626" y="7898207"/>
                  <a:pt x="139255" y="94627"/>
                  <a:pt x="188804" y="319"/>
                </a:cubicBezTo>
                <a:cubicBezTo>
                  <a:pt x="188682" y="-31024"/>
                  <a:pt x="9059899" y="2250910"/>
                  <a:pt x="9083224" y="2231291"/>
                </a:cubicBezTo>
                <a:lnTo>
                  <a:pt x="5116957" y="10949424"/>
                </a:lnTo>
                <a:lnTo>
                  <a:pt x="-1" y="7964666"/>
                </a:lnTo>
                <a:close/>
              </a:path>
            </a:pathLst>
          </a:custGeom>
        </p:spPr>
        <p:txBody>
          <a:bodyPr/>
          <a:lstStyle/>
          <a:p>
            <a:endParaRPr lang="en-FI"/>
          </a:p>
        </p:txBody>
      </p:sp>
      <p:sp>
        <p:nvSpPr>
          <p:cNvPr id="7" name="Picture Placeholder 12">
            <a:extLst>
              <a:ext uri="{FF2B5EF4-FFF2-40B4-BE49-F238E27FC236}">
                <a16:creationId xmlns:a16="http://schemas.microsoft.com/office/drawing/2014/main" id="{D4FC3703-5A75-C3A9-5C5F-2BD1E5163CFA}"/>
              </a:ext>
            </a:extLst>
          </p:cNvPr>
          <p:cNvSpPr>
            <a:spLocks noGrp="1"/>
          </p:cNvSpPr>
          <p:nvPr>
            <p:ph type="pic" sz="quarter" idx="13"/>
          </p:nvPr>
        </p:nvSpPr>
        <p:spPr>
          <a:xfrm>
            <a:off x="3691975" y="2786064"/>
            <a:ext cx="4201996" cy="4267808"/>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endParaRPr lang="en-FI"/>
          </a:p>
        </p:txBody>
      </p:sp>
      <p:sp>
        <p:nvSpPr>
          <p:cNvPr id="8" name="Puolivapaa piirto 7">
            <a:extLst>
              <a:ext uri="{FF2B5EF4-FFF2-40B4-BE49-F238E27FC236}">
                <a16:creationId xmlns:a16="http://schemas.microsoft.com/office/drawing/2014/main" id="{738C183F-38FB-39D4-27A7-9A2FC61F7665}"/>
              </a:ext>
            </a:extLst>
          </p:cNvPr>
          <p:cNvSpPr/>
          <p:nvPr userDrawn="1"/>
        </p:nvSpPr>
        <p:spPr>
          <a:xfrm rot="18191242">
            <a:off x="8119554" y="4008003"/>
            <a:ext cx="3698240" cy="3677194"/>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3247572 w 3698240"/>
              <a:gd name="connsiteY0" fmla="*/ 3481977 h 3481977"/>
              <a:gd name="connsiteX1" fmla="*/ 3698240 w 3698240"/>
              <a:gd name="connsiteY1" fmla="*/ 0 h 3481977"/>
              <a:gd name="connsiteX2" fmla="*/ 1178560 w 3698240"/>
              <a:gd name="connsiteY2" fmla="*/ 0 h 3481977"/>
              <a:gd name="connsiteX3" fmla="*/ 0 w 3698240"/>
              <a:gd name="connsiteY3" fmla="*/ 2316480 h 3481977"/>
              <a:gd name="connsiteX4" fmla="*/ 2346960 w 3698240"/>
              <a:gd name="connsiteY4" fmla="*/ 3230880 h 3481977"/>
              <a:gd name="connsiteX5" fmla="*/ 3247572 w 3698240"/>
              <a:gd name="connsiteY5" fmla="*/ 3481977 h 3481977"/>
              <a:gd name="connsiteX0" fmla="*/ 3247572 w 3698240"/>
              <a:gd name="connsiteY0" fmla="*/ 3481977 h 3492137"/>
              <a:gd name="connsiteX1" fmla="*/ 3698240 w 3698240"/>
              <a:gd name="connsiteY1" fmla="*/ 0 h 3492137"/>
              <a:gd name="connsiteX2" fmla="*/ 1178560 w 3698240"/>
              <a:gd name="connsiteY2" fmla="*/ 0 h 3492137"/>
              <a:gd name="connsiteX3" fmla="*/ 0 w 3698240"/>
              <a:gd name="connsiteY3" fmla="*/ 2316480 h 3492137"/>
              <a:gd name="connsiteX4" fmla="*/ 3239589 w 3698240"/>
              <a:gd name="connsiteY4" fmla="*/ 3492137 h 3492137"/>
              <a:gd name="connsiteX5" fmla="*/ 3247572 w 3698240"/>
              <a:gd name="connsiteY5" fmla="*/ 3481977 h 3492137"/>
              <a:gd name="connsiteX0" fmla="*/ 3312886 w 3698240"/>
              <a:gd name="connsiteY0" fmla="*/ 3634377 h 3634377"/>
              <a:gd name="connsiteX1" fmla="*/ 3698240 w 3698240"/>
              <a:gd name="connsiteY1" fmla="*/ 0 h 3634377"/>
              <a:gd name="connsiteX2" fmla="*/ 1178560 w 3698240"/>
              <a:gd name="connsiteY2" fmla="*/ 0 h 3634377"/>
              <a:gd name="connsiteX3" fmla="*/ 0 w 3698240"/>
              <a:gd name="connsiteY3" fmla="*/ 2316480 h 3634377"/>
              <a:gd name="connsiteX4" fmla="*/ 3239589 w 3698240"/>
              <a:gd name="connsiteY4" fmla="*/ 3492137 h 3634377"/>
              <a:gd name="connsiteX5" fmla="*/ 3312886 w 3698240"/>
              <a:gd name="connsiteY5" fmla="*/ 3634377 h 3634377"/>
              <a:gd name="connsiteX0" fmla="*/ 3312886 w 3698240"/>
              <a:gd name="connsiteY0" fmla="*/ 3634377 h 3677194"/>
              <a:gd name="connsiteX1" fmla="*/ 3698240 w 3698240"/>
              <a:gd name="connsiteY1" fmla="*/ 0 h 3677194"/>
              <a:gd name="connsiteX2" fmla="*/ 1178560 w 3698240"/>
              <a:gd name="connsiteY2" fmla="*/ 0 h 3677194"/>
              <a:gd name="connsiteX3" fmla="*/ 0 w 3698240"/>
              <a:gd name="connsiteY3" fmla="*/ 2316480 h 3677194"/>
              <a:gd name="connsiteX4" fmla="*/ 3304903 w 3698240"/>
              <a:gd name="connsiteY4" fmla="*/ 3677194 h 3677194"/>
              <a:gd name="connsiteX5" fmla="*/ 3312886 w 3698240"/>
              <a:gd name="connsiteY5" fmla="*/ 3634377 h 36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677194">
                <a:moveTo>
                  <a:pt x="3312886" y="3634377"/>
                </a:moveTo>
                <a:lnTo>
                  <a:pt x="3698240" y="0"/>
                </a:lnTo>
                <a:lnTo>
                  <a:pt x="1178560" y="0"/>
                </a:lnTo>
                <a:lnTo>
                  <a:pt x="0" y="2316480"/>
                </a:lnTo>
                <a:lnTo>
                  <a:pt x="3304903" y="3677194"/>
                </a:lnTo>
                <a:lnTo>
                  <a:pt x="3312886" y="3634377"/>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icture Placeholder 12">
            <a:extLst>
              <a:ext uri="{FF2B5EF4-FFF2-40B4-BE49-F238E27FC236}">
                <a16:creationId xmlns:a16="http://schemas.microsoft.com/office/drawing/2014/main" id="{A69728E7-C96E-D226-B6DD-C0DD2D52A57A}"/>
              </a:ext>
            </a:extLst>
          </p:cNvPr>
          <p:cNvSpPr>
            <a:spLocks noGrp="1"/>
          </p:cNvSpPr>
          <p:nvPr>
            <p:ph type="pic" sz="quarter" idx="14"/>
          </p:nvPr>
        </p:nvSpPr>
        <p:spPr>
          <a:xfrm>
            <a:off x="7960526" y="3429000"/>
            <a:ext cx="4201996" cy="4267808"/>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endParaRPr lang="en-FI"/>
          </a:p>
        </p:txBody>
      </p:sp>
      <p:sp>
        <p:nvSpPr>
          <p:cNvPr id="5" name="Title 1">
            <a:extLst>
              <a:ext uri="{FF2B5EF4-FFF2-40B4-BE49-F238E27FC236}">
                <a16:creationId xmlns:a16="http://schemas.microsoft.com/office/drawing/2014/main" id="{79D06A53-4C67-937A-F9E4-4A41480310BB}"/>
              </a:ext>
            </a:extLst>
          </p:cNvPr>
          <p:cNvSpPr>
            <a:spLocks noGrp="1"/>
          </p:cNvSpPr>
          <p:nvPr>
            <p:ph type="title"/>
          </p:nvPr>
        </p:nvSpPr>
        <p:spPr>
          <a:xfrm>
            <a:off x="838200" y="681037"/>
            <a:ext cx="6176375" cy="1009651"/>
          </a:xfrm>
        </p:spPr>
        <p:txBody>
          <a:bodyPr>
            <a:noAutofit/>
          </a:bodyPr>
          <a:lstStyle>
            <a:lvl1pPr>
              <a:lnSpc>
                <a:spcPct val="100000"/>
              </a:lnSpc>
              <a:defRPr b="1" i="0">
                <a:solidFill>
                  <a:srgbClr val="450099"/>
                </a:solidFill>
                <a:latin typeface="Poppins" pitchFamily="2" charset="77"/>
                <a:cs typeface="Poppins" pitchFamily="2" charset="77"/>
              </a:defRPr>
            </a:lvl1pPr>
          </a:lstStyle>
          <a:p>
            <a:endParaRPr lang="fi-FI"/>
          </a:p>
        </p:txBody>
      </p:sp>
      <p:sp>
        <p:nvSpPr>
          <p:cNvPr id="12" name="Tekstin paikkamerkki 11">
            <a:extLst>
              <a:ext uri="{FF2B5EF4-FFF2-40B4-BE49-F238E27FC236}">
                <a16:creationId xmlns:a16="http://schemas.microsoft.com/office/drawing/2014/main" id="{CBD4C55A-B650-6E41-3D22-2DE58B14C0E4}"/>
              </a:ext>
            </a:extLst>
          </p:cNvPr>
          <p:cNvSpPr>
            <a:spLocks noGrp="1"/>
          </p:cNvSpPr>
          <p:nvPr>
            <p:ph type="body" sz="quarter" idx="15"/>
          </p:nvPr>
        </p:nvSpPr>
        <p:spPr>
          <a:xfrm>
            <a:off x="838200" y="1946277"/>
            <a:ext cx="6176963" cy="839787"/>
          </a:xfrm>
        </p:spPr>
        <p:txBody>
          <a:bodyPr/>
          <a:lstStyle/>
          <a:p>
            <a:pPr lvl="0"/>
            <a:r>
              <a:rPr lang="fi-FI"/>
              <a:t>Muokkaa tekstin perustyylejä napsauttamalla</a:t>
            </a:r>
          </a:p>
        </p:txBody>
      </p:sp>
    </p:spTree>
    <p:extLst>
      <p:ext uri="{BB962C8B-B14F-4D97-AF65-F5344CB8AC3E}">
        <p14:creationId xmlns:p14="http://schemas.microsoft.com/office/powerpoint/2010/main" val="3353065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tsikko vasen ja teksti, keltainen">
    <p:bg>
      <p:bgPr>
        <a:solidFill>
          <a:schemeClr val="accent3">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hasCustomPrompt="1"/>
          </p:nvPr>
        </p:nvSpPr>
        <p:spPr>
          <a:xfrm>
            <a:off x="592015" y="635001"/>
            <a:ext cx="5070232" cy="5437553"/>
          </a:xfrm>
        </p:spPr>
        <p:txBody>
          <a:bodyPr>
            <a:normAutofit/>
          </a:bodyPr>
          <a:lstStyle>
            <a:lvl1pPr>
              <a:defRPr sz="4000" b="1" i="0">
                <a:latin typeface="Arial" panose="020B0604020202020204" pitchFamily="34" charset="0"/>
                <a:cs typeface="Arial" panose="020B0604020202020204" pitchFamily="34" charset="0"/>
              </a:defRPr>
            </a:lvl1pPr>
          </a:lstStyle>
          <a:p>
            <a:r>
              <a:rPr lang="en-GB"/>
              <a:t>CLICK TO EDIT MASTER TITLE STYLE</a:t>
            </a:r>
            <a:endParaRPr lang="en-FI"/>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en-FI" sz="1200" spc="300"/>
              <a:t>KAUPUNKISTRATEGIA 2026–2029</a:t>
            </a:r>
          </a:p>
        </p:txBody>
      </p:sp>
      <p:sp>
        <p:nvSpPr>
          <p:cNvPr id="4" name="Content Placeholder 3">
            <a:extLst>
              <a:ext uri="{FF2B5EF4-FFF2-40B4-BE49-F238E27FC236}">
                <a16:creationId xmlns:a16="http://schemas.microsoft.com/office/drawing/2014/main" id="{173D8FB7-6CDC-EE95-F594-EA9D557C7930}"/>
              </a:ext>
            </a:extLst>
          </p:cNvPr>
          <p:cNvSpPr>
            <a:spLocks noGrp="1"/>
          </p:cNvSpPr>
          <p:nvPr>
            <p:ph sz="quarter" idx="10"/>
          </p:nvPr>
        </p:nvSpPr>
        <p:spPr>
          <a:xfrm>
            <a:off x="6394450" y="635000"/>
            <a:ext cx="5308600" cy="54975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3704269197"/>
      </p:ext>
    </p:extLst>
  </p:cSld>
  <p:clrMapOvr>
    <a:masterClrMapping/>
  </p:clrMapOvr>
  <p:hf sldNum="0" hdr="0" dt="0"/>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8_Mukautettu asettelu">
    <p:bg>
      <p:bgPr>
        <a:solidFill>
          <a:srgbClr val="450099"/>
        </a:solidFill>
        <a:effectLst/>
      </p:bgPr>
    </p:bg>
    <p:spTree>
      <p:nvGrpSpPr>
        <p:cNvPr id="1" name=""/>
        <p:cNvGrpSpPr/>
        <p:nvPr/>
      </p:nvGrpSpPr>
      <p:grpSpPr>
        <a:xfrm>
          <a:off x="0" y="0"/>
          <a:ext cx="0" cy="0"/>
          <a:chOff x="0" y="0"/>
          <a:chExt cx="0" cy="0"/>
        </a:xfrm>
      </p:grpSpPr>
      <p:pic>
        <p:nvPicPr>
          <p:cNvPr id="17" name="Kuva 16">
            <a:extLst>
              <a:ext uri="{FF2B5EF4-FFF2-40B4-BE49-F238E27FC236}">
                <a16:creationId xmlns:a16="http://schemas.microsoft.com/office/drawing/2014/main" id="{BD75AB82-A117-D735-3EE8-B7A3D196CAE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835424">
            <a:off x="8686213" y="-474636"/>
            <a:ext cx="3346199" cy="3346199"/>
          </a:xfrm>
          <a:prstGeom prst="rect">
            <a:avLst/>
          </a:prstGeom>
        </p:spPr>
      </p:pic>
      <p:sp>
        <p:nvSpPr>
          <p:cNvPr id="2" name="Otsikko 1">
            <a:extLst>
              <a:ext uri="{FF2B5EF4-FFF2-40B4-BE49-F238E27FC236}">
                <a16:creationId xmlns:a16="http://schemas.microsoft.com/office/drawing/2014/main" id="{4D1DB7B8-B39C-6BC3-BD6C-9D1C2189A962}"/>
              </a:ext>
            </a:extLst>
          </p:cNvPr>
          <p:cNvSpPr>
            <a:spLocks noGrp="1"/>
          </p:cNvSpPr>
          <p:nvPr>
            <p:ph type="title"/>
          </p:nvPr>
        </p:nvSpPr>
        <p:spPr>
          <a:xfrm>
            <a:off x="0" y="376848"/>
            <a:ext cx="12192000" cy="6143695"/>
          </a:xfrm>
        </p:spPr>
        <p:txBody>
          <a:bodyPr>
            <a:noAutofit/>
          </a:bodyPr>
          <a:lstStyle>
            <a:lvl1pPr algn="ctr">
              <a:defRPr>
                <a:solidFill>
                  <a:srgbClr val="FFCC99"/>
                </a:solidFill>
              </a:defRPr>
            </a:lvl1pPr>
          </a:lstStyle>
          <a:p>
            <a:r>
              <a:rPr lang="fi-FI"/>
              <a:t>Muokkaa ots. perustyyl. napsautt.</a:t>
            </a:r>
          </a:p>
        </p:txBody>
      </p:sp>
      <p:pic>
        <p:nvPicPr>
          <p:cNvPr id="4" name="Kuva 3">
            <a:extLst>
              <a:ext uri="{FF2B5EF4-FFF2-40B4-BE49-F238E27FC236}">
                <a16:creationId xmlns:a16="http://schemas.microsoft.com/office/drawing/2014/main" id="{0092F710-F064-E3A9-E4BA-2662F4E179E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3835424">
            <a:off x="8686213" y="-474636"/>
            <a:ext cx="3346199" cy="3346199"/>
          </a:xfrm>
          <a:prstGeom prst="rect">
            <a:avLst/>
          </a:prstGeom>
        </p:spPr>
      </p:pic>
      <p:pic>
        <p:nvPicPr>
          <p:cNvPr id="5" name="Graphic 18">
            <a:extLst>
              <a:ext uri="{FF2B5EF4-FFF2-40B4-BE49-F238E27FC236}">
                <a16:creationId xmlns:a16="http://schemas.microsoft.com/office/drawing/2014/main" id="{7D619825-3F90-E12F-E1FF-AC61B39D4CA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83499383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9_Mukautettu asettelu">
    <p:bg>
      <p:bgPr>
        <a:solidFill>
          <a:srgbClr val="B01685"/>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540B27DB-443A-33F8-9553-60E8AE4219C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00009" y="-230287"/>
            <a:ext cx="2857500" cy="2857500"/>
          </a:xfrm>
          <a:prstGeom prst="rect">
            <a:avLst/>
          </a:prstGeom>
        </p:spPr>
      </p:pic>
      <p:sp>
        <p:nvSpPr>
          <p:cNvPr id="2" name="Otsikko 1">
            <a:extLst>
              <a:ext uri="{FF2B5EF4-FFF2-40B4-BE49-F238E27FC236}">
                <a16:creationId xmlns:a16="http://schemas.microsoft.com/office/drawing/2014/main" id="{37310071-44AB-D296-9436-4CC53169E3EB}"/>
              </a:ext>
            </a:extLst>
          </p:cNvPr>
          <p:cNvSpPr>
            <a:spLocks noGrp="1"/>
          </p:cNvSpPr>
          <p:nvPr>
            <p:ph type="title"/>
          </p:nvPr>
        </p:nvSpPr>
        <p:spPr>
          <a:xfrm>
            <a:off x="0" y="376848"/>
            <a:ext cx="12192000" cy="6143695"/>
          </a:xfrm>
        </p:spPr>
        <p:txBody>
          <a:bodyPr>
            <a:noAutofit/>
          </a:bodyPr>
          <a:lstStyle>
            <a:lvl1pPr algn="ctr">
              <a:defRPr>
                <a:solidFill>
                  <a:srgbClr val="D4EB91"/>
                </a:solidFill>
              </a:defRPr>
            </a:lvl1pPr>
          </a:lstStyle>
          <a:p>
            <a:r>
              <a:rPr lang="fi-FI"/>
              <a:t>Muokkaa ots. perustyyl. napsautt.</a:t>
            </a:r>
          </a:p>
        </p:txBody>
      </p:sp>
      <p:pic>
        <p:nvPicPr>
          <p:cNvPr id="5" name="Kuva 4">
            <a:extLst>
              <a:ext uri="{FF2B5EF4-FFF2-40B4-BE49-F238E27FC236}">
                <a16:creationId xmlns:a16="http://schemas.microsoft.com/office/drawing/2014/main" id="{32AE6775-95B6-5E84-7BD7-44D682FB7F4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00009" y="-230287"/>
            <a:ext cx="2857500" cy="2857500"/>
          </a:xfrm>
          <a:prstGeom prst="rect">
            <a:avLst/>
          </a:prstGeom>
        </p:spPr>
      </p:pic>
      <p:pic>
        <p:nvPicPr>
          <p:cNvPr id="6" name="Graphic 18">
            <a:extLst>
              <a:ext uri="{FF2B5EF4-FFF2-40B4-BE49-F238E27FC236}">
                <a16:creationId xmlns:a16="http://schemas.microsoft.com/office/drawing/2014/main" id="{1676426F-7E61-5333-56FB-5EE0D158905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324212152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10_Mukautettu asettelu">
    <p:bg>
      <p:bgPr>
        <a:solidFill>
          <a:srgbClr val="962C02"/>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AC463B71-F394-3A25-F570-6C9DE9C9650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9260457">
            <a:off x="-716755" y="-1348017"/>
            <a:ext cx="4333518" cy="4333518"/>
          </a:xfrm>
          <a:prstGeom prst="rect">
            <a:avLst/>
          </a:prstGeom>
        </p:spPr>
      </p:pic>
      <p:sp>
        <p:nvSpPr>
          <p:cNvPr id="4" name="Otsikko 1">
            <a:extLst>
              <a:ext uri="{FF2B5EF4-FFF2-40B4-BE49-F238E27FC236}">
                <a16:creationId xmlns:a16="http://schemas.microsoft.com/office/drawing/2014/main" id="{C0EB0CEE-D253-65F0-53A3-C883150529A5}"/>
              </a:ext>
            </a:extLst>
          </p:cNvPr>
          <p:cNvSpPr>
            <a:spLocks noGrp="1"/>
          </p:cNvSpPr>
          <p:nvPr>
            <p:ph type="title"/>
          </p:nvPr>
        </p:nvSpPr>
        <p:spPr>
          <a:xfrm>
            <a:off x="0" y="376848"/>
            <a:ext cx="12192000" cy="6143695"/>
          </a:xfrm>
        </p:spPr>
        <p:txBody>
          <a:bodyPr>
            <a:noAutofit/>
          </a:bodyPr>
          <a:lstStyle>
            <a:lvl1pPr algn="ctr">
              <a:defRPr>
                <a:solidFill>
                  <a:srgbClr val="E6B595"/>
                </a:solidFill>
              </a:defRPr>
            </a:lvl1pPr>
          </a:lstStyle>
          <a:p>
            <a:r>
              <a:rPr lang="fi-FI"/>
              <a:t>Muokkaa ots. perustyyl. napsautt.</a:t>
            </a:r>
          </a:p>
        </p:txBody>
      </p:sp>
      <p:pic>
        <p:nvPicPr>
          <p:cNvPr id="5" name="Kuva 4">
            <a:extLst>
              <a:ext uri="{FF2B5EF4-FFF2-40B4-BE49-F238E27FC236}">
                <a16:creationId xmlns:a16="http://schemas.microsoft.com/office/drawing/2014/main" id="{4BE3AF7E-F5B9-BD1F-3DB5-8CE12208CC4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9260457">
            <a:off x="-716755" y="-1348017"/>
            <a:ext cx="4333518" cy="4333518"/>
          </a:xfrm>
          <a:prstGeom prst="rect">
            <a:avLst/>
          </a:prstGeom>
        </p:spPr>
      </p:pic>
      <p:pic>
        <p:nvPicPr>
          <p:cNvPr id="6" name="Graphic 18">
            <a:extLst>
              <a:ext uri="{FF2B5EF4-FFF2-40B4-BE49-F238E27FC236}">
                <a16:creationId xmlns:a16="http://schemas.microsoft.com/office/drawing/2014/main" id="{FF1619AA-FEBC-8153-0C16-1AFF421AC1B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293112602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6_Mukautettu asettelu">
    <p:bg>
      <p:bgPr>
        <a:solidFill>
          <a:srgbClr val="006173"/>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AC463B71-F394-3A25-F570-6C9DE9C9650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9260457">
            <a:off x="-716755" y="-1335317"/>
            <a:ext cx="4333518" cy="4333518"/>
          </a:xfrm>
          <a:prstGeom prst="rect">
            <a:avLst/>
          </a:prstGeom>
        </p:spPr>
      </p:pic>
      <p:sp>
        <p:nvSpPr>
          <p:cNvPr id="4" name="Otsikko 1">
            <a:extLst>
              <a:ext uri="{FF2B5EF4-FFF2-40B4-BE49-F238E27FC236}">
                <a16:creationId xmlns:a16="http://schemas.microsoft.com/office/drawing/2014/main" id="{DDC810C5-6151-1F93-D6D3-E8C1FA674026}"/>
              </a:ext>
            </a:extLst>
          </p:cNvPr>
          <p:cNvSpPr>
            <a:spLocks noGrp="1"/>
          </p:cNvSpPr>
          <p:nvPr>
            <p:ph type="title"/>
          </p:nvPr>
        </p:nvSpPr>
        <p:spPr>
          <a:xfrm>
            <a:off x="0" y="376848"/>
            <a:ext cx="12191999" cy="6143695"/>
          </a:xfrm>
        </p:spPr>
        <p:txBody>
          <a:bodyPr>
            <a:noAutofit/>
          </a:bodyPr>
          <a:lstStyle>
            <a:lvl1pPr algn="ctr">
              <a:defRPr>
                <a:solidFill>
                  <a:srgbClr val="A2E4B8"/>
                </a:solidFill>
              </a:defRPr>
            </a:lvl1pPr>
          </a:lstStyle>
          <a:p>
            <a:r>
              <a:rPr lang="fi-FI"/>
              <a:t>Muokkaa ots. perustyyl. napsautt.</a:t>
            </a:r>
          </a:p>
        </p:txBody>
      </p:sp>
      <p:pic>
        <p:nvPicPr>
          <p:cNvPr id="5" name="Kuva 4">
            <a:extLst>
              <a:ext uri="{FF2B5EF4-FFF2-40B4-BE49-F238E27FC236}">
                <a16:creationId xmlns:a16="http://schemas.microsoft.com/office/drawing/2014/main" id="{2F3700C6-0494-112E-46D8-96362458BF8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9260457">
            <a:off x="-716755" y="-1335317"/>
            <a:ext cx="4333518" cy="4333518"/>
          </a:xfrm>
          <a:prstGeom prst="rect">
            <a:avLst/>
          </a:prstGeom>
        </p:spPr>
      </p:pic>
      <p:pic>
        <p:nvPicPr>
          <p:cNvPr id="6" name="Graphic 18">
            <a:extLst>
              <a:ext uri="{FF2B5EF4-FFF2-40B4-BE49-F238E27FC236}">
                <a16:creationId xmlns:a16="http://schemas.microsoft.com/office/drawing/2014/main" id="{AEB72793-D9A8-6FE3-4E9C-E715929A383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383277420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7_Mukautettu asettelu">
    <p:bg>
      <p:bgPr>
        <a:solidFill>
          <a:srgbClr val="152B96"/>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AC463B71-F394-3A25-F570-6C9DE9C9650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9260457">
            <a:off x="-716755" y="-1335317"/>
            <a:ext cx="4333518" cy="4333518"/>
          </a:xfrm>
          <a:prstGeom prst="rect">
            <a:avLst/>
          </a:prstGeom>
        </p:spPr>
      </p:pic>
      <p:sp>
        <p:nvSpPr>
          <p:cNvPr id="4" name="Otsikko 1">
            <a:extLst>
              <a:ext uri="{FF2B5EF4-FFF2-40B4-BE49-F238E27FC236}">
                <a16:creationId xmlns:a16="http://schemas.microsoft.com/office/drawing/2014/main" id="{B8987620-0EE3-3564-9A81-2043CD46C9E3}"/>
              </a:ext>
            </a:extLst>
          </p:cNvPr>
          <p:cNvSpPr>
            <a:spLocks noGrp="1"/>
          </p:cNvSpPr>
          <p:nvPr>
            <p:ph type="title"/>
          </p:nvPr>
        </p:nvSpPr>
        <p:spPr>
          <a:xfrm>
            <a:off x="0" y="376848"/>
            <a:ext cx="12192000" cy="6143695"/>
          </a:xfrm>
        </p:spPr>
        <p:txBody>
          <a:bodyPr>
            <a:noAutofit/>
          </a:bodyPr>
          <a:lstStyle>
            <a:lvl1pPr algn="ctr">
              <a:defRPr>
                <a:solidFill>
                  <a:srgbClr val="B8CDFF"/>
                </a:solidFill>
              </a:defRPr>
            </a:lvl1pPr>
          </a:lstStyle>
          <a:p>
            <a:r>
              <a:rPr lang="fi-FI"/>
              <a:t>Muokkaa ots. perustyyl. napsautt.</a:t>
            </a:r>
          </a:p>
        </p:txBody>
      </p:sp>
      <p:pic>
        <p:nvPicPr>
          <p:cNvPr id="5" name="Kuva 4">
            <a:extLst>
              <a:ext uri="{FF2B5EF4-FFF2-40B4-BE49-F238E27FC236}">
                <a16:creationId xmlns:a16="http://schemas.microsoft.com/office/drawing/2014/main" id="{68CE3BB9-A7D9-FD93-37B8-D3F0364E6E7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9260457">
            <a:off x="-716755" y="-1335317"/>
            <a:ext cx="4333518" cy="4333518"/>
          </a:xfrm>
          <a:prstGeom prst="rect">
            <a:avLst/>
          </a:prstGeom>
        </p:spPr>
      </p:pic>
      <p:pic>
        <p:nvPicPr>
          <p:cNvPr id="6" name="Graphic 18">
            <a:extLst>
              <a:ext uri="{FF2B5EF4-FFF2-40B4-BE49-F238E27FC236}">
                <a16:creationId xmlns:a16="http://schemas.microsoft.com/office/drawing/2014/main" id="{7CA73525-FDEA-73C4-0F51-2843949F722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348727836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11_Mukautettu asettelu">
    <p:bg>
      <p:bgPr>
        <a:solidFill>
          <a:srgbClr val="450099"/>
        </a:solidFill>
        <a:effectLst/>
      </p:bgPr>
    </p:bg>
    <p:spTree>
      <p:nvGrpSpPr>
        <p:cNvPr id="1" name=""/>
        <p:cNvGrpSpPr/>
        <p:nvPr/>
      </p:nvGrpSpPr>
      <p:grpSpPr>
        <a:xfrm>
          <a:off x="0" y="0"/>
          <a:ext cx="0" cy="0"/>
          <a:chOff x="0" y="0"/>
          <a:chExt cx="0" cy="0"/>
        </a:xfrm>
      </p:grpSpPr>
      <p:pic>
        <p:nvPicPr>
          <p:cNvPr id="17" name="Kuva 16">
            <a:extLst>
              <a:ext uri="{FF2B5EF4-FFF2-40B4-BE49-F238E27FC236}">
                <a16:creationId xmlns:a16="http://schemas.microsoft.com/office/drawing/2014/main" id="{BD75AB82-A117-D735-3EE8-B7A3D196CAE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835424">
            <a:off x="8686213" y="-474636"/>
            <a:ext cx="3346199" cy="3346199"/>
          </a:xfrm>
          <a:prstGeom prst="rect">
            <a:avLst/>
          </a:prstGeom>
        </p:spPr>
      </p:pic>
      <p:sp>
        <p:nvSpPr>
          <p:cNvPr id="2" name="Otsikko 1">
            <a:extLst>
              <a:ext uri="{FF2B5EF4-FFF2-40B4-BE49-F238E27FC236}">
                <a16:creationId xmlns:a16="http://schemas.microsoft.com/office/drawing/2014/main" id="{4D1DB7B8-B39C-6BC3-BD6C-9D1C2189A962}"/>
              </a:ext>
            </a:extLst>
          </p:cNvPr>
          <p:cNvSpPr>
            <a:spLocks noGrp="1"/>
          </p:cNvSpPr>
          <p:nvPr>
            <p:ph type="title"/>
          </p:nvPr>
        </p:nvSpPr>
        <p:spPr>
          <a:xfrm>
            <a:off x="0" y="376848"/>
            <a:ext cx="12192000" cy="6143695"/>
          </a:xfrm>
        </p:spPr>
        <p:txBody>
          <a:bodyPr>
            <a:noAutofit/>
          </a:bodyPr>
          <a:lstStyle>
            <a:lvl1pPr algn="ctr">
              <a:defRPr>
                <a:solidFill>
                  <a:srgbClr val="FFCC99"/>
                </a:solidFill>
              </a:defRPr>
            </a:lvl1pPr>
          </a:lstStyle>
          <a:p>
            <a:r>
              <a:rPr lang="fi-FI"/>
              <a:t>Muokkaa ots. perustyyl. napsautt.</a:t>
            </a:r>
          </a:p>
        </p:txBody>
      </p:sp>
      <p:pic>
        <p:nvPicPr>
          <p:cNvPr id="4" name="Kuva 3">
            <a:extLst>
              <a:ext uri="{FF2B5EF4-FFF2-40B4-BE49-F238E27FC236}">
                <a16:creationId xmlns:a16="http://schemas.microsoft.com/office/drawing/2014/main" id="{0092F710-F064-E3A9-E4BA-2662F4E179E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3835424">
            <a:off x="8686213" y="-474636"/>
            <a:ext cx="3346199" cy="3346199"/>
          </a:xfrm>
          <a:prstGeom prst="rect">
            <a:avLst/>
          </a:prstGeom>
        </p:spPr>
      </p:pic>
      <p:pic>
        <p:nvPicPr>
          <p:cNvPr id="5" name="Graphic 18">
            <a:extLst>
              <a:ext uri="{FF2B5EF4-FFF2-40B4-BE49-F238E27FC236}">
                <a16:creationId xmlns:a16="http://schemas.microsoft.com/office/drawing/2014/main" id="{7D619825-3F90-E12F-E1FF-AC61B39D4CA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232482595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12_Mukautettu asettelu">
    <p:bg>
      <p:bgPr>
        <a:solidFill>
          <a:srgbClr val="B01685"/>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540B27DB-443A-33F8-9553-60E8AE4219C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00009" y="-230287"/>
            <a:ext cx="2857500" cy="2857500"/>
          </a:xfrm>
          <a:prstGeom prst="rect">
            <a:avLst/>
          </a:prstGeom>
        </p:spPr>
      </p:pic>
      <p:sp>
        <p:nvSpPr>
          <p:cNvPr id="2" name="Otsikko 1">
            <a:extLst>
              <a:ext uri="{FF2B5EF4-FFF2-40B4-BE49-F238E27FC236}">
                <a16:creationId xmlns:a16="http://schemas.microsoft.com/office/drawing/2014/main" id="{37310071-44AB-D296-9436-4CC53169E3EB}"/>
              </a:ext>
            </a:extLst>
          </p:cNvPr>
          <p:cNvSpPr>
            <a:spLocks noGrp="1"/>
          </p:cNvSpPr>
          <p:nvPr>
            <p:ph type="title"/>
          </p:nvPr>
        </p:nvSpPr>
        <p:spPr>
          <a:xfrm>
            <a:off x="0" y="376848"/>
            <a:ext cx="12192000" cy="6143695"/>
          </a:xfrm>
        </p:spPr>
        <p:txBody>
          <a:bodyPr>
            <a:noAutofit/>
          </a:bodyPr>
          <a:lstStyle>
            <a:lvl1pPr algn="ctr">
              <a:defRPr>
                <a:solidFill>
                  <a:srgbClr val="D4EB91"/>
                </a:solidFill>
              </a:defRPr>
            </a:lvl1pPr>
          </a:lstStyle>
          <a:p>
            <a:r>
              <a:rPr lang="fi-FI"/>
              <a:t>Muokkaa ots. perustyyl. napsautt.</a:t>
            </a:r>
          </a:p>
        </p:txBody>
      </p:sp>
      <p:pic>
        <p:nvPicPr>
          <p:cNvPr id="5" name="Kuva 4">
            <a:extLst>
              <a:ext uri="{FF2B5EF4-FFF2-40B4-BE49-F238E27FC236}">
                <a16:creationId xmlns:a16="http://schemas.microsoft.com/office/drawing/2014/main" id="{32AE6775-95B6-5E84-7BD7-44D682FB7F4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00009" y="-230287"/>
            <a:ext cx="2857500" cy="2857500"/>
          </a:xfrm>
          <a:prstGeom prst="rect">
            <a:avLst/>
          </a:prstGeom>
        </p:spPr>
      </p:pic>
      <p:pic>
        <p:nvPicPr>
          <p:cNvPr id="6" name="Graphic 18">
            <a:extLst>
              <a:ext uri="{FF2B5EF4-FFF2-40B4-BE49-F238E27FC236}">
                <a16:creationId xmlns:a16="http://schemas.microsoft.com/office/drawing/2014/main" id="{1676426F-7E61-5333-56FB-5EE0D158905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39437004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13_Mukautettu asettelu">
    <p:bg>
      <p:bgPr>
        <a:solidFill>
          <a:srgbClr val="962C02"/>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AC463B71-F394-3A25-F570-6C9DE9C9650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9260457">
            <a:off x="-716755" y="-1348017"/>
            <a:ext cx="4333518" cy="4333518"/>
          </a:xfrm>
          <a:prstGeom prst="rect">
            <a:avLst/>
          </a:prstGeom>
        </p:spPr>
      </p:pic>
      <p:sp>
        <p:nvSpPr>
          <p:cNvPr id="4" name="Otsikko 1">
            <a:extLst>
              <a:ext uri="{FF2B5EF4-FFF2-40B4-BE49-F238E27FC236}">
                <a16:creationId xmlns:a16="http://schemas.microsoft.com/office/drawing/2014/main" id="{C0EB0CEE-D253-65F0-53A3-C883150529A5}"/>
              </a:ext>
            </a:extLst>
          </p:cNvPr>
          <p:cNvSpPr>
            <a:spLocks noGrp="1"/>
          </p:cNvSpPr>
          <p:nvPr>
            <p:ph type="title"/>
          </p:nvPr>
        </p:nvSpPr>
        <p:spPr>
          <a:xfrm>
            <a:off x="0" y="376848"/>
            <a:ext cx="12192000" cy="6143695"/>
          </a:xfrm>
        </p:spPr>
        <p:txBody>
          <a:bodyPr>
            <a:noAutofit/>
          </a:bodyPr>
          <a:lstStyle>
            <a:lvl1pPr algn="ctr">
              <a:defRPr>
                <a:solidFill>
                  <a:srgbClr val="E6B595"/>
                </a:solidFill>
              </a:defRPr>
            </a:lvl1pPr>
          </a:lstStyle>
          <a:p>
            <a:r>
              <a:rPr lang="fi-FI"/>
              <a:t>Muokkaa ots. perustyyl. napsautt.</a:t>
            </a:r>
          </a:p>
        </p:txBody>
      </p:sp>
      <p:pic>
        <p:nvPicPr>
          <p:cNvPr id="5" name="Kuva 4">
            <a:extLst>
              <a:ext uri="{FF2B5EF4-FFF2-40B4-BE49-F238E27FC236}">
                <a16:creationId xmlns:a16="http://schemas.microsoft.com/office/drawing/2014/main" id="{4BE3AF7E-F5B9-BD1F-3DB5-8CE12208CC4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9260457">
            <a:off x="-716755" y="-1348017"/>
            <a:ext cx="4333518" cy="4333518"/>
          </a:xfrm>
          <a:prstGeom prst="rect">
            <a:avLst/>
          </a:prstGeom>
        </p:spPr>
      </p:pic>
      <p:pic>
        <p:nvPicPr>
          <p:cNvPr id="6" name="Graphic 18">
            <a:extLst>
              <a:ext uri="{FF2B5EF4-FFF2-40B4-BE49-F238E27FC236}">
                <a16:creationId xmlns:a16="http://schemas.microsoft.com/office/drawing/2014/main" id="{FF1619AA-FEBC-8153-0C16-1AFF421AC1B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299973067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14_Mukautettu asettelu">
    <p:bg>
      <p:bgPr>
        <a:solidFill>
          <a:srgbClr val="006173"/>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AC463B71-F394-3A25-F570-6C9DE9C9650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9260457">
            <a:off x="-716755" y="-1335317"/>
            <a:ext cx="4333518" cy="4333518"/>
          </a:xfrm>
          <a:prstGeom prst="rect">
            <a:avLst/>
          </a:prstGeom>
        </p:spPr>
      </p:pic>
      <p:sp>
        <p:nvSpPr>
          <p:cNvPr id="4" name="Otsikko 1">
            <a:extLst>
              <a:ext uri="{FF2B5EF4-FFF2-40B4-BE49-F238E27FC236}">
                <a16:creationId xmlns:a16="http://schemas.microsoft.com/office/drawing/2014/main" id="{DDC810C5-6151-1F93-D6D3-E8C1FA674026}"/>
              </a:ext>
            </a:extLst>
          </p:cNvPr>
          <p:cNvSpPr>
            <a:spLocks noGrp="1"/>
          </p:cNvSpPr>
          <p:nvPr>
            <p:ph type="title"/>
          </p:nvPr>
        </p:nvSpPr>
        <p:spPr>
          <a:xfrm>
            <a:off x="0" y="376848"/>
            <a:ext cx="12191999" cy="6143695"/>
          </a:xfrm>
        </p:spPr>
        <p:txBody>
          <a:bodyPr>
            <a:noAutofit/>
          </a:bodyPr>
          <a:lstStyle>
            <a:lvl1pPr algn="ctr">
              <a:defRPr>
                <a:solidFill>
                  <a:srgbClr val="A2E4B8"/>
                </a:solidFill>
              </a:defRPr>
            </a:lvl1pPr>
          </a:lstStyle>
          <a:p>
            <a:r>
              <a:rPr lang="fi-FI"/>
              <a:t>Muokkaa ots. perustyyl. napsautt.</a:t>
            </a:r>
          </a:p>
        </p:txBody>
      </p:sp>
      <p:pic>
        <p:nvPicPr>
          <p:cNvPr id="5" name="Kuva 4">
            <a:extLst>
              <a:ext uri="{FF2B5EF4-FFF2-40B4-BE49-F238E27FC236}">
                <a16:creationId xmlns:a16="http://schemas.microsoft.com/office/drawing/2014/main" id="{2F3700C6-0494-112E-46D8-96362458BF8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9260457">
            <a:off x="-716755" y="-1335317"/>
            <a:ext cx="4333518" cy="4333518"/>
          </a:xfrm>
          <a:prstGeom prst="rect">
            <a:avLst/>
          </a:prstGeom>
        </p:spPr>
      </p:pic>
      <p:pic>
        <p:nvPicPr>
          <p:cNvPr id="6" name="Graphic 18">
            <a:extLst>
              <a:ext uri="{FF2B5EF4-FFF2-40B4-BE49-F238E27FC236}">
                <a16:creationId xmlns:a16="http://schemas.microsoft.com/office/drawing/2014/main" id="{AEB72793-D9A8-6FE3-4E9C-E715929A383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281189076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15_Mukautettu asettelu">
    <p:bg>
      <p:bgPr>
        <a:solidFill>
          <a:srgbClr val="152B96"/>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AC463B71-F394-3A25-F570-6C9DE9C9650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9260457">
            <a:off x="-716755" y="-1335317"/>
            <a:ext cx="4333518" cy="4333518"/>
          </a:xfrm>
          <a:prstGeom prst="rect">
            <a:avLst/>
          </a:prstGeom>
        </p:spPr>
      </p:pic>
      <p:sp>
        <p:nvSpPr>
          <p:cNvPr id="4" name="Otsikko 1">
            <a:extLst>
              <a:ext uri="{FF2B5EF4-FFF2-40B4-BE49-F238E27FC236}">
                <a16:creationId xmlns:a16="http://schemas.microsoft.com/office/drawing/2014/main" id="{B8987620-0EE3-3564-9A81-2043CD46C9E3}"/>
              </a:ext>
            </a:extLst>
          </p:cNvPr>
          <p:cNvSpPr>
            <a:spLocks noGrp="1"/>
          </p:cNvSpPr>
          <p:nvPr>
            <p:ph type="title"/>
          </p:nvPr>
        </p:nvSpPr>
        <p:spPr>
          <a:xfrm>
            <a:off x="0" y="376848"/>
            <a:ext cx="12192000" cy="6143695"/>
          </a:xfrm>
        </p:spPr>
        <p:txBody>
          <a:bodyPr>
            <a:noAutofit/>
          </a:bodyPr>
          <a:lstStyle>
            <a:lvl1pPr algn="ctr">
              <a:defRPr>
                <a:solidFill>
                  <a:srgbClr val="B8CDFF"/>
                </a:solidFill>
              </a:defRPr>
            </a:lvl1pPr>
          </a:lstStyle>
          <a:p>
            <a:r>
              <a:rPr lang="fi-FI"/>
              <a:t>Muokkaa ots. perustyyl. napsautt.</a:t>
            </a:r>
          </a:p>
        </p:txBody>
      </p:sp>
      <p:pic>
        <p:nvPicPr>
          <p:cNvPr id="5" name="Kuva 4">
            <a:extLst>
              <a:ext uri="{FF2B5EF4-FFF2-40B4-BE49-F238E27FC236}">
                <a16:creationId xmlns:a16="http://schemas.microsoft.com/office/drawing/2014/main" id="{68CE3BB9-A7D9-FD93-37B8-D3F0364E6E7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9260457">
            <a:off x="-716755" y="-1335317"/>
            <a:ext cx="4333518" cy="4333518"/>
          </a:xfrm>
          <a:prstGeom prst="rect">
            <a:avLst/>
          </a:prstGeom>
        </p:spPr>
      </p:pic>
      <p:pic>
        <p:nvPicPr>
          <p:cNvPr id="6" name="Graphic 18">
            <a:extLst>
              <a:ext uri="{FF2B5EF4-FFF2-40B4-BE49-F238E27FC236}">
                <a16:creationId xmlns:a16="http://schemas.microsoft.com/office/drawing/2014/main" id="{7CA73525-FDEA-73C4-0F51-2843949F722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560147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tsikko ja teksti, keltainen">
    <p:bg>
      <p:bgPr>
        <a:solidFill>
          <a:schemeClr val="accent3">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a:lvl1pPr>
          </a:lstStyle>
          <a:p>
            <a:r>
              <a:rPr lang="fi-FI"/>
              <a:t>Muokkaa ots. perustyyl. napsautt.</a:t>
            </a:r>
            <a:endParaRPr lang="en-FI"/>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en-FI" sz="1200" spc="300"/>
              <a:t>KAUPUNKISTRATEGIA 2026–2029</a:t>
            </a:r>
          </a:p>
        </p:txBody>
      </p:sp>
    </p:spTree>
    <p:extLst>
      <p:ext uri="{BB962C8B-B14F-4D97-AF65-F5344CB8AC3E}">
        <p14:creationId xmlns:p14="http://schemas.microsoft.com/office/powerpoint/2010/main" val="3056824543"/>
      </p:ext>
    </p:extLst>
  </p:cSld>
  <p:clrMapOvr>
    <a:masterClrMapping/>
  </p:clrMapOvr>
  <p:hf sldNum="0" hdr="0" dt="0"/>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4_Mukautettu asettelu">
    <p:bg>
      <p:bgPr>
        <a:solidFill>
          <a:srgbClr val="753BBD"/>
        </a:solidFill>
        <a:effectLst/>
      </p:bgPr>
    </p:bg>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6647EC65-D64B-1F55-293D-5E08ED7EC59D}"/>
              </a:ext>
            </a:extLst>
          </p:cNvPr>
          <p:cNvSpPr>
            <a:spLocks noGrp="1"/>
          </p:cNvSpPr>
          <p:nvPr>
            <p:ph type="title"/>
          </p:nvPr>
        </p:nvSpPr>
        <p:spPr>
          <a:xfrm>
            <a:off x="0" y="376848"/>
            <a:ext cx="12192000" cy="6143695"/>
          </a:xfrm>
        </p:spPr>
        <p:txBody>
          <a:bodyPr>
            <a:noAutofit/>
          </a:bodyPr>
          <a:lstStyle>
            <a:lvl1pPr algn="ctr">
              <a:defRPr>
                <a:solidFill>
                  <a:srgbClr val="F9E51E"/>
                </a:solidFill>
              </a:defRPr>
            </a:lvl1pPr>
          </a:lstStyle>
          <a:p>
            <a:r>
              <a:rPr lang="fi-FI"/>
              <a:t>Muokkaa ots. perustyyl. napsautt.</a:t>
            </a:r>
          </a:p>
        </p:txBody>
      </p:sp>
      <p:pic>
        <p:nvPicPr>
          <p:cNvPr id="5" name="Kuva 4">
            <a:extLst>
              <a:ext uri="{FF2B5EF4-FFF2-40B4-BE49-F238E27FC236}">
                <a16:creationId xmlns:a16="http://schemas.microsoft.com/office/drawing/2014/main" id="{43E2DF37-1A27-3CF8-81DA-E8F8D51D4E2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835424">
            <a:off x="8686213" y="-474636"/>
            <a:ext cx="3346199" cy="3346199"/>
          </a:xfrm>
          <a:prstGeom prst="rect">
            <a:avLst/>
          </a:prstGeom>
        </p:spPr>
      </p:pic>
      <p:pic>
        <p:nvPicPr>
          <p:cNvPr id="2" name="Kuva 1">
            <a:extLst>
              <a:ext uri="{FF2B5EF4-FFF2-40B4-BE49-F238E27FC236}">
                <a16:creationId xmlns:a16="http://schemas.microsoft.com/office/drawing/2014/main" id="{5B2D74FA-F954-0934-A3D0-BF28782CEDE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3835424">
            <a:off x="8686213" y="-474636"/>
            <a:ext cx="3346199" cy="3346199"/>
          </a:xfrm>
          <a:prstGeom prst="rect">
            <a:avLst/>
          </a:prstGeom>
        </p:spPr>
      </p:pic>
      <p:pic>
        <p:nvPicPr>
          <p:cNvPr id="6" name="Graphic 18">
            <a:extLst>
              <a:ext uri="{FF2B5EF4-FFF2-40B4-BE49-F238E27FC236}">
                <a16:creationId xmlns:a16="http://schemas.microsoft.com/office/drawing/2014/main" id="{2B8540A1-851A-3C72-B44A-63B73C4E820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386562528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2_Mukautettu asettelu">
    <p:bg>
      <p:bgPr>
        <a:solidFill>
          <a:srgbClr val="006173"/>
        </a:solidFill>
        <a:effectLst/>
      </p:bgPr>
    </p:bg>
    <p:spTree>
      <p:nvGrpSpPr>
        <p:cNvPr id="1" name=""/>
        <p:cNvGrpSpPr/>
        <p:nvPr/>
      </p:nvGrpSpPr>
      <p:grpSpPr>
        <a:xfrm>
          <a:off x="0" y="0"/>
          <a:ext cx="0" cy="0"/>
          <a:chOff x="0" y="0"/>
          <a:chExt cx="0" cy="0"/>
        </a:xfrm>
      </p:grpSpPr>
      <p:pic>
        <p:nvPicPr>
          <p:cNvPr id="17" name="Kuva 16">
            <a:extLst>
              <a:ext uri="{FF2B5EF4-FFF2-40B4-BE49-F238E27FC236}">
                <a16:creationId xmlns:a16="http://schemas.microsoft.com/office/drawing/2014/main" id="{BD75AB82-A117-D735-3EE8-B7A3D196CAE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835424">
            <a:off x="8686213" y="-474636"/>
            <a:ext cx="3346199" cy="3346199"/>
          </a:xfrm>
          <a:prstGeom prst="rect">
            <a:avLst/>
          </a:prstGeom>
        </p:spPr>
      </p:pic>
      <p:sp>
        <p:nvSpPr>
          <p:cNvPr id="4" name="Otsikko 1">
            <a:extLst>
              <a:ext uri="{FF2B5EF4-FFF2-40B4-BE49-F238E27FC236}">
                <a16:creationId xmlns:a16="http://schemas.microsoft.com/office/drawing/2014/main" id="{D2874134-CC66-63E0-44F8-CFCDDE2506C9}"/>
              </a:ext>
            </a:extLst>
          </p:cNvPr>
          <p:cNvSpPr>
            <a:spLocks noGrp="1"/>
          </p:cNvSpPr>
          <p:nvPr>
            <p:ph type="title"/>
          </p:nvPr>
        </p:nvSpPr>
        <p:spPr>
          <a:xfrm>
            <a:off x="0" y="376848"/>
            <a:ext cx="12191999" cy="6143695"/>
          </a:xfrm>
        </p:spPr>
        <p:txBody>
          <a:bodyPr>
            <a:noAutofit/>
          </a:bodyPr>
          <a:lstStyle>
            <a:lvl1pPr algn="ctr">
              <a:defRPr>
                <a:solidFill>
                  <a:srgbClr val="FFCC99"/>
                </a:solidFill>
              </a:defRPr>
            </a:lvl1pPr>
          </a:lstStyle>
          <a:p>
            <a:r>
              <a:rPr lang="fi-FI"/>
              <a:t>Muokkaa ots. perustyyl. napsautt.</a:t>
            </a:r>
          </a:p>
        </p:txBody>
      </p:sp>
      <p:pic>
        <p:nvPicPr>
          <p:cNvPr id="2" name="Kuva 1">
            <a:extLst>
              <a:ext uri="{FF2B5EF4-FFF2-40B4-BE49-F238E27FC236}">
                <a16:creationId xmlns:a16="http://schemas.microsoft.com/office/drawing/2014/main" id="{2377D676-7463-A06D-0DA1-B4B6A7701DB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3835424">
            <a:off x="8686213" y="-474636"/>
            <a:ext cx="3346199" cy="3346199"/>
          </a:xfrm>
          <a:prstGeom prst="rect">
            <a:avLst/>
          </a:prstGeom>
        </p:spPr>
      </p:pic>
      <p:pic>
        <p:nvPicPr>
          <p:cNvPr id="5" name="Graphic 18">
            <a:extLst>
              <a:ext uri="{FF2B5EF4-FFF2-40B4-BE49-F238E27FC236}">
                <a16:creationId xmlns:a16="http://schemas.microsoft.com/office/drawing/2014/main" id="{9FE438C6-67C6-E3C8-46D4-93429F3140C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318702319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3_Mukautettu asettelu">
    <p:bg>
      <p:bgPr>
        <a:solidFill>
          <a:srgbClr val="F3AFDE">
            <a:alpha val="90000"/>
          </a:srgbClr>
        </a:solidFill>
        <a:effectLst/>
      </p:bgPr>
    </p:bg>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F1F16A77-5AA7-E417-4947-E3B82E2C541F}"/>
              </a:ext>
            </a:extLst>
          </p:cNvPr>
          <p:cNvSpPr>
            <a:spLocks noGrp="1"/>
          </p:cNvSpPr>
          <p:nvPr>
            <p:ph type="title"/>
          </p:nvPr>
        </p:nvSpPr>
        <p:spPr>
          <a:xfrm>
            <a:off x="0" y="376848"/>
            <a:ext cx="12192000" cy="6143695"/>
          </a:xfrm>
        </p:spPr>
        <p:txBody>
          <a:bodyPr>
            <a:noAutofit/>
          </a:bodyPr>
          <a:lstStyle>
            <a:lvl1pPr algn="ctr">
              <a:defRPr>
                <a:solidFill>
                  <a:srgbClr val="152A96"/>
                </a:solidFill>
              </a:defRPr>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6" name="Kuva 5">
            <a:extLst>
              <a:ext uri="{FF2B5EF4-FFF2-40B4-BE49-F238E27FC236}">
                <a16:creationId xmlns:a16="http://schemas.microsoft.com/office/drawing/2014/main" id="{D9D9360F-D4F5-E49D-784F-DEA14018664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flipH="1">
            <a:off x="9495137" y="-242813"/>
            <a:ext cx="2857500" cy="2857500"/>
          </a:xfrm>
          <a:prstGeom prst="rect">
            <a:avLst/>
          </a:prstGeom>
        </p:spPr>
      </p:pic>
      <p:pic>
        <p:nvPicPr>
          <p:cNvPr id="2" name="Kuva 1">
            <a:extLst>
              <a:ext uri="{FF2B5EF4-FFF2-40B4-BE49-F238E27FC236}">
                <a16:creationId xmlns:a16="http://schemas.microsoft.com/office/drawing/2014/main" id="{5DA13E7C-5383-5EB4-680C-0A8087559FA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flipH="1">
            <a:off x="9495137" y="-242813"/>
            <a:ext cx="2857500" cy="2857500"/>
          </a:xfrm>
          <a:prstGeom prst="rect">
            <a:avLst/>
          </a:prstGeom>
        </p:spPr>
      </p:pic>
      <p:pic>
        <p:nvPicPr>
          <p:cNvPr id="3" name="Graphic 18">
            <a:extLst>
              <a:ext uri="{FF2B5EF4-FFF2-40B4-BE49-F238E27FC236}">
                <a16:creationId xmlns:a16="http://schemas.microsoft.com/office/drawing/2014/main" id="{C6F294CC-E16E-097B-D131-75FA8ABBBE4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9981918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5_Mukautettu asettelu">
    <p:bg>
      <p:bgPr>
        <a:solidFill>
          <a:srgbClr val="753BBD"/>
        </a:solidFill>
        <a:effectLst/>
      </p:bgPr>
    </p:bg>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6647EC65-D64B-1F55-293D-5E08ED7EC59D}"/>
              </a:ext>
            </a:extLst>
          </p:cNvPr>
          <p:cNvSpPr>
            <a:spLocks noGrp="1"/>
          </p:cNvSpPr>
          <p:nvPr>
            <p:ph type="title"/>
          </p:nvPr>
        </p:nvSpPr>
        <p:spPr>
          <a:xfrm>
            <a:off x="0" y="376848"/>
            <a:ext cx="12192000" cy="6143695"/>
          </a:xfrm>
        </p:spPr>
        <p:txBody>
          <a:bodyPr>
            <a:noAutofit/>
          </a:bodyPr>
          <a:lstStyle>
            <a:lvl1pPr algn="ctr">
              <a:defRPr>
                <a:solidFill>
                  <a:srgbClr val="F9E51E"/>
                </a:solidFill>
              </a:defRPr>
            </a:lvl1pPr>
          </a:lstStyle>
          <a:p>
            <a:r>
              <a:rPr lang="fi-FI"/>
              <a:t>Muokkaa ots. perustyyl. napsautt.</a:t>
            </a:r>
          </a:p>
        </p:txBody>
      </p:sp>
      <p:pic>
        <p:nvPicPr>
          <p:cNvPr id="5" name="Kuva 4">
            <a:extLst>
              <a:ext uri="{FF2B5EF4-FFF2-40B4-BE49-F238E27FC236}">
                <a16:creationId xmlns:a16="http://schemas.microsoft.com/office/drawing/2014/main" id="{43E2DF37-1A27-3CF8-81DA-E8F8D51D4E2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835424">
            <a:off x="8686213" y="-474636"/>
            <a:ext cx="3346199" cy="3346199"/>
          </a:xfrm>
          <a:prstGeom prst="rect">
            <a:avLst/>
          </a:prstGeom>
        </p:spPr>
      </p:pic>
      <p:pic>
        <p:nvPicPr>
          <p:cNvPr id="2" name="Kuva 1">
            <a:extLst>
              <a:ext uri="{FF2B5EF4-FFF2-40B4-BE49-F238E27FC236}">
                <a16:creationId xmlns:a16="http://schemas.microsoft.com/office/drawing/2014/main" id="{5B2D74FA-F954-0934-A3D0-BF28782CEDE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3835424">
            <a:off x="8686213" y="-474636"/>
            <a:ext cx="3346199" cy="3346199"/>
          </a:xfrm>
          <a:prstGeom prst="rect">
            <a:avLst/>
          </a:prstGeom>
        </p:spPr>
      </p:pic>
      <p:pic>
        <p:nvPicPr>
          <p:cNvPr id="6" name="Graphic 18">
            <a:extLst>
              <a:ext uri="{FF2B5EF4-FFF2-40B4-BE49-F238E27FC236}">
                <a16:creationId xmlns:a16="http://schemas.microsoft.com/office/drawing/2014/main" id="{2B8540A1-851A-3C72-B44A-63B73C4E820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376778615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16_Mukautettu asettelu">
    <p:bg>
      <p:bgPr>
        <a:solidFill>
          <a:srgbClr val="006173"/>
        </a:solidFill>
        <a:effectLst/>
      </p:bgPr>
    </p:bg>
    <p:spTree>
      <p:nvGrpSpPr>
        <p:cNvPr id="1" name=""/>
        <p:cNvGrpSpPr/>
        <p:nvPr/>
      </p:nvGrpSpPr>
      <p:grpSpPr>
        <a:xfrm>
          <a:off x="0" y="0"/>
          <a:ext cx="0" cy="0"/>
          <a:chOff x="0" y="0"/>
          <a:chExt cx="0" cy="0"/>
        </a:xfrm>
      </p:grpSpPr>
      <p:pic>
        <p:nvPicPr>
          <p:cNvPr id="17" name="Kuva 16">
            <a:extLst>
              <a:ext uri="{FF2B5EF4-FFF2-40B4-BE49-F238E27FC236}">
                <a16:creationId xmlns:a16="http://schemas.microsoft.com/office/drawing/2014/main" id="{BD75AB82-A117-D735-3EE8-B7A3D196CAE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835424">
            <a:off x="8686213" y="-474636"/>
            <a:ext cx="3346199" cy="3346199"/>
          </a:xfrm>
          <a:prstGeom prst="rect">
            <a:avLst/>
          </a:prstGeom>
        </p:spPr>
      </p:pic>
      <p:sp>
        <p:nvSpPr>
          <p:cNvPr id="4" name="Otsikko 1">
            <a:extLst>
              <a:ext uri="{FF2B5EF4-FFF2-40B4-BE49-F238E27FC236}">
                <a16:creationId xmlns:a16="http://schemas.microsoft.com/office/drawing/2014/main" id="{D2874134-CC66-63E0-44F8-CFCDDE2506C9}"/>
              </a:ext>
            </a:extLst>
          </p:cNvPr>
          <p:cNvSpPr>
            <a:spLocks noGrp="1"/>
          </p:cNvSpPr>
          <p:nvPr>
            <p:ph type="title"/>
          </p:nvPr>
        </p:nvSpPr>
        <p:spPr>
          <a:xfrm>
            <a:off x="0" y="376848"/>
            <a:ext cx="12191999" cy="6143695"/>
          </a:xfrm>
        </p:spPr>
        <p:txBody>
          <a:bodyPr>
            <a:noAutofit/>
          </a:bodyPr>
          <a:lstStyle>
            <a:lvl1pPr algn="ctr">
              <a:defRPr>
                <a:solidFill>
                  <a:srgbClr val="FFCC99"/>
                </a:solidFill>
              </a:defRPr>
            </a:lvl1pPr>
          </a:lstStyle>
          <a:p>
            <a:r>
              <a:rPr lang="fi-FI"/>
              <a:t>Muokkaa ots. perustyyl. napsautt.</a:t>
            </a:r>
          </a:p>
        </p:txBody>
      </p:sp>
      <p:pic>
        <p:nvPicPr>
          <p:cNvPr id="2" name="Kuva 1">
            <a:extLst>
              <a:ext uri="{FF2B5EF4-FFF2-40B4-BE49-F238E27FC236}">
                <a16:creationId xmlns:a16="http://schemas.microsoft.com/office/drawing/2014/main" id="{2377D676-7463-A06D-0DA1-B4B6A7701DB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3835424">
            <a:off x="8686213" y="-474636"/>
            <a:ext cx="3346199" cy="3346199"/>
          </a:xfrm>
          <a:prstGeom prst="rect">
            <a:avLst/>
          </a:prstGeom>
        </p:spPr>
      </p:pic>
      <p:pic>
        <p:nvPicPr>
          <p:cNvPr id="5" name="Graphic 18">
            <a:extLst>
              <a:ext uri="{FF2B5EF4-FFF2-40B4-BE49-F238E27FC236}">
                <a16:creationId xmlns:a16="http://schemas.microsoft.com/office/drawing/2014/main" id="{9FE438C6-67C6-E3C8-46D4-93429F3140C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6378140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17_Mukautettu asettelu">
    <p:bg>
      <p:bgPr>
        <a:solidFill>
          <a:srgbClr val="F3AFDE">
            <a:alpha val="90000"/>
          </a:srgbClr>
        </a:solidFill>
        <a:effectLst/>
      </p:bgPr>
    </p:bg>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F1F16A77-5AA7-E417-4947-E3B82E2C541F}"/>
              </a:ext>
            </a:extLst>
          </p:cNvPr>
          <p:cNvSpPr>
            <a:spLocks noGrp="1"/>
          </p:cNvSpPr>
          <p:nvPr>
            <p:ph type="title"/>
          </p:nvPr>
        </p:nvSpPr>
        <p:spPr>
          <a:xfrm>
            <a:off x="0" y="376848"/>
            <a:ext cx="12192000" cy="6143695"/>
          </a:xfrm>
        </p:spPr>
        <p:txBody>
          <a:bodyPr>
            <a:noAutofit/>
          </a:bodyPr>
          <a:lstStyle>
            <a:lvl1pPr algn="ctr">
              <a:defRPr>
                <a:solidFill>
                  <a:srgbClr val="152A96"/>
                </a:solidFill>
              </a:defRPr>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6" name="Kuva 5">
            <a:extLst>
              <a:ext uri="{FF2B5EF4-FFF2-40B4-BE49-F238E27FC236}">
                <a16:creationId xmlns:a16="http://schemas.microsoft.com/office/drawing/2014/main" id="{D9D9360F-D4F5-E49D-784F-DEA14018664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flipH="1">
            <a:off x="9495137" y="-242813"/>
            <a:ext cx="2857500" cy="2857500"/>
          </a:xfrm>
          <a:prstGeom prst="rect">
            <a:avLst/>
          </a:prstGeom>
        </p:spPr>
      </p:pic>
      <p:pic>
        <p:nvPicPr>
          <p:cNvPr id="2" name="Kuva 1">
            <a:extLst>
              <a:ext uri="{FF2B5EF4-FFF2-40B4-BE49-F238E27FC236}">
                <a16:creationId xmlns:a16="http://schemas.microsoft.com/office/drawing/2014/main" id="{5DA13E7C-5383-5EB4-680C-0A8087559FA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flipH="1">
            <a:off x="9495137" y="-242813"/>
            <a:ext cx="2857500" cy="2857500"/>
          </a:xfrm>
          <a:prstGeom prst="rect">
            <a:avLst/>
          </a:prstGeom>
        </p:spPr>
      </p:pic>
      <p:pic>
        <p:nvPicPr>
          <p:cNvPr id="3" name="Graphic 18">
            <a:extLst>
              <a:ext uri="{FF2B5EF4-FFF2-40B4-BE49-F238E27FC236}">
                <a16:creationId xmlns:a16="http://schemas.microsoft.com/office/drawing/2014/main" id="{C6F294CC-E16E-097B-D131-75FA8ABBBE4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81405001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Korostedia jaottelu 1">
    <p:bg>
      <p:bgPr>
        <a:solidFill>
          <a:srgbClr val="FFCC99">
            <a:alpha val="90000"/>
          </a:srgbClr>
        </a:solidFill>
        <a:effectLst/>
      </p:bgPr>
    </p:bg>
    <p:spTree>
      <p:nvGrpSpPr>
        <p:cNvPr id="1" name=""/>
        <p:cNvGrpSpPr/>
        <p:nvPr/>
      </p:nvGrpSpPr>
      <p:grpSpPr>
        <a:xfrm>
          <a:off x="0" y="0"/>
          <a:ext cx="0" cy="0"/>
          <a:chOff x="0" y="0"/>
          <a:chExt cx="0" cy="0"/>
        </a:xfrm>
      </p:grpSpPr>
      <p:sp>
        <p:nvSpPr>
          <p:cNvPr id="6" name="Graphic 4">
            <a:extLst>
              <a:ext uri="{FF2B5EF4-FFF2-40B4-BE49-F238E27FC236}">
                <a16:creationId xmlns:a16="http://schemas.microsoft.com/office/drawing/2014/main" id="{AF1B0308-13E6-2A77-257D-5CEE1DAB203D}"/>
              </a:ext>
            </a:extLst>
          </p:cNvPr>
          <p:cNvSpPr/>
          <p:nvPr/>
        </p:nvSpPr>
        <p:spPr>
          <a:xfrm rot="20933169">
            <a:off x="2891439" y="266223"/>
            <a:ext cx="10157811" cy="6325551"/>
          </a:xfrm>
          <a:custGeom>
            <a:avLst/>
            <a:gdLst>
              <a:gd name="connsiteX0" fmla="*/ 7918155 w 7918155"/>
              <a:gd name="connsiteY0" fmla="*/ 252099 h 4930855"/>
              <a:gd name="connsiteX1" fmla="*/ 5480071 w 7918155"/>
              <a:gd name="connsiteY1" fmla="*/ 806761 h 4930855"/>
              <a:gd name="connsiteX2" fmla="*/ 5718621 w 7918155"/>
              <a:gd name="connsiteY2" fmla="*/ 1596646 h 4930855"/>
              <a:gd name="connsiteX3" fmla="*/ 2292625 w 7918155"/>
              <a:gd name="connsiteY3" fmla="*/ 1099230 h 4930855"/>
              <a:gd name="connsiteX4" fmla="*/ 2231796 w 7918155"/>
              <a:gd name="connsiteY4" fmla="*/ 3405765 h 4930855"/>
              <a:gd name="connsiteX5" fmla="*/ 139262 w 7918155"/>
              <a:gd name="connsiteY5" fmla="*/ 4019874 h 4930855"/>
              <a:gd name="connsiteX6" fmla="*/ 15040 w 7918155"/>
              <a:gd name="connsiteY6" fmla="*/ 4930856 h 493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8155" h="4930855">
                <a:moveTo>
                  <a:pt x="7918155" y="252099"/>
                </a:moveTo>
                <a:cubicBezTo>
                  <a:pt x="7097155" y="-200547"/>
                  <a:pt x="6027160" y="-60001"/>
                  <a:pt x="5480071" y="806761"/>
                </a:cubicBezTo>
                <a:cubicBezTo>
                  <a:pt x="4349065" y="2598817"/>
                  <a:pt x="6325806" y="2558818"/>
                  <a:pt x="5718621" y="1596646"/>
                </a:cubicBezTo>
                <a:cubicBezTo>
                  <a:pt x="4979885" y="425856"/>
                  <a:pt x="2991419" y="319437"/>
                  <a:pt x="2292625" y="1099230"/>
                </a:cubicBezTo>
                <a:cubicBezTo>
                  <a:pt x="1528239" y="1952231"/>
                  <a:pt x="2231796" y="3405765"/>
                  <a:pt x="2231796" y="3405765"/>
                </a:cubicBezTo>
                <a:cubicBezTo>
                  <a:pt x="2231796" y="3405765"/>
                  <a:pt x="800863" y="2516984"/>
                  <a:pt x="139262" y="4019874"/>
                </a:cubicBezTo>
                <a:cubicBezTo>
                  <a:pt x="12475" y="4307756"/>
                  <a:pt x="-24352" y="4621875"/>
                  <a:pt x="15040" y="4930856"/>
                </a:cubicBezTo>
              </a:path>
            </a:pathLst>
          </a:custGeom>
          <a:noFill/>
          <a:ln w="38100" cap="rnd">
            <a:solidFill>
              <a:srgbClr val="450099"/>
            </a:solidFill>
            <a:prstDash val="solid"/>
            <a:round/>
          </a:ln>
        </p:spPr>
        <p:txBody>
          <a:bodyPr rtlCol="0" anchor="ctr"/>
          <a:lstStyle/>
          <a:p>
            <a:endParaRPr lang="fi-FI"/>
          </a:p>
        </p:txBody>
      </p:sp>
      <p:sp>
        <p:nvSpPr>
          <p:cNvPr id="5" name="Tekstin paikkamerkki 4">
            <a:extLst>
              <a:ext uri="{FF2B5EF4-FFF2-40B4-BE49-F238E27FC236}">
                <a16:creationId xmlns:a16="http://schemas.microsoft.com/office/drawing/2014/main" id="{22681FBD-0D80-1C1A-2CD3-6892E4631EF3}"/>
              </a:ext>
            </a:extLst>
          </p:cNvPr>
          <p:cNvSpPr>
            <a:spLocks noGrp="1"/>
          </p:cNvSpPr>
          <p:nvPr>
            <p:ph type="body" sz="quarter" idx="10"/>
          </p:nvPr>
        </p:nvSpPr>
        <p:spPr>
          <a:xfrm>
            <a:off x="628650" y="714375"/>
            <a:ext cx="4286250" cy="37719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7" name="Tekstin paikkamerkki 4">
            <a:extLst>
              <a:ext uri="{FF2B5EF4-FFF2-40B4-BE49-F238E27FC236}">
                <a16:creationId xmlns:a16="http://schemas.microsoft.com/office/drawing/2014/main" id="{261762D5-B3F0-4B8B-744C-9DE02065DA6F}"/>
              </a:ext>
            </a:extLst>
          </p:cNvPr>
          <p:cNvSpPr>
            <a:spLocks noGrp="1"/>
          </p:cNvSpPr>
          <p:nvPr>
            <p:ph type="body" sz="quarter" idx="11"/>
          </p:nvPr>
        </p:nvSpPr>
        <p:spPr>
          <a:xfrm>
            <a:off x="6867524" y="3428998"/>
            <a:ext cx="4695825" cy="2800352"/>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Tree>
    <p:extLst>
      <p:ext uri="{BB962C8B-B14F-4D97-AF65-F5344CB8AC3E}">
        <p14:creationId xmlns:p14="http://schemas.microsoft.com/office/powerpoint/2010/main" val="262927758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Korostedia jaottelu 2">
    <p:bg>
      <p:bgPr>
        <a:solidFill>
          <a:srgbClr val="A2E4B8">
            <a:alpha val="90000"/>
          </a:srgbClr>
        </a:solidFill>
        <a:effectLst/>
      </p:bgPr>
    </p:bg>
    <p:spTree>
      <p:nvGrpSpPr>
        <p:cNvPr id="1" name=""/>
        <p:cNvGrpSpPr/>
        <p:nvPr/>
      </p:nvGrpSpPr>
      <p:grpSpPr>
        <a:xfrm>
          <a:off x="0" y="0"/>
          <a:ext cx="0" cy="0"/>
          <a:chOff x="0" y="0"/>
          <a:chExt cx="0" cy="0"/>
        </a:xfrm>
      </p:grpSpPr>
      <p:sp>
        <p:nvSpPr>
          <p:cNvPr id="6" name="Graphic 4">
            <a:extLst>
              <a:ext uri="{FF2B5EF4-FFF2-40B4-BE49-F238E27FC236}">
                <a16:creationId xmlns:a16="http://schemas.microsoft.com/office/drawing/2014/main" id="{AF1B0308-13E6-2A77-257D-5CEE1DAB203D}"/>
              </a:ext>
            </a:extLst>
          </p:cNvPr>
          <p:cNvSpPr/>
          <p:nvPr/>
        </p:nvSpPr>
        <p:spPr>
          <a:xfrm rot="20933169">
            <a:off x="2891439" y="266223"/>
            <a:ext cx="10157811" cy="6325551"/>
          </a:xfrm>
          <a:custGeom>
            <a:avLst/>
            <a:gdLst>
              <a:gd name="connsiteX0" fmla="*/ 7918155 w 7918155"/>
              <a:gd name="connsiteY0" fmla="*/ 252099 h 4930855"/>
              <a:gd name="connsiteX1" fmla="*/ 5480071 w 7918155"/>
              <a:gd name="connsiteY1" fmla="*/ 806761 h 4930855"/>
              <a:gd name="connsiteX2" fmla="*/ 5718621 w 7918155"/>
              <a:gd name="connsiteY2" fmla="*/ 1596646 h 4930855"/>
              <a:gd name="connsiteX3" fmla="*/ 2292625 w 7918155"/>
              <a:gd name="connsiteY3" fmla="*/ 1099230 h 4930855"/>
              <a:gd name="connsiteX4" fmla="*/ 2231796 w 7918155"/>
              <a:gd name="connsiteY4" fmla="*/ 3405765 h 4930855"/>
              <a:gd name="connsiteX5" fmla="*/ 139262 w 7918155"/>
              <a:gd name="connsiteY5" fmla="*/ 4019874 h 4930855"/>
              <a:gd name="connsiteX6" fmla="*/ 15040 w 7918155"/>
              <a:gd name="connsiteY6" fmla="*/ 4930856 h 493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8155" h="4930855">
                <a:moveTo>
                  <a:pt x="7918155" y="252099"/>
                </a:moveTo>
                <a:cubicBezTo>
                  <a:pt x="7097155" y="-200547"/>
                  <a:pt x="6027160" y="-60001"/>
                  <a:pt x="5480071" y="806761"/>
                </a:cubicBezTo>
                <a:cubicBezTo>
                  <a:pt x="4349065" y="2598817"/>
                  <a:pt x="6325806" y="2558818"/>
                  <a:pt x="5718621" y="1596646"/>
                </a:cubicBezTo>
                <a:cubicBezTo>
                  <a:pt x="4979885" y="425856"/>
                  <a:pt x="2991419" y="319437"/>
                  <a:pt x="2292625" y="1099230"/>
                </a:cubicBezTo>
                <a:cubicBezTo>
                  <a:pt x="1528239" y="1952231"/>
                  <a:pt x="2231796" y="3405765"/>
                  <a:pt x="2231796" y="3405765"/>
                </a:cubicBezTo>
                <a:cubicBezTo>
                  <a:pt x="2231796" y="3405765"/>
                  <a:pt x="800863" y="2516984"/>
                  <a:pt x="139262" y="4019874"/>
                </a:cubicBezTo>
                <a:cubicBezTo>
                  <a:pt x="12475" y="4307756"/>
                  <a:pt x="-24352" y="4621875"/>
                  <a:pt x="15040" y="4930856"/>
                </a:cubicBezTo>
              </a:path>
            </a:pathLst>
          </a:custGeom>
          <a:noFill/>
          <a:ln w="38100" cap="rnd">
            <a:solidFill>
              <a:srgbClr val="152A96"/>
            </a:solidFill>
            <a:prstDash val="solid"/>
            <a:round/>
          </a:ln>
        </p:spPr>
        <p:txBody>
          <a:bodyPr rtlCol="0" anchor="ctr"/>
          <a:lstStyle/>
          <a:p>
            <a:endParaRPr lang="fi-FI"/>
          </a:p>
        </p:txBody>
      </p:sp>
      <p:sp>
        <p:nvSpPr>
          <p:cNvPr id="5" name="Tekstin paikkamerkki 4">
            <a:extLst>
              <a:ext uri="{FF2B5EF4-FFF2-40B4-BE49-F238E27FC236}">
                <a16:creationId xmlns:a16="http://schemas.microsoft.com/office/drawing/2014/main" id="{22681FBD-0D80-1C1A-2CD3-6892E4631EF3}"/>
              </a:ext>
            </a:extLst>
          </p:cNvPr>
          <p:cNvSpPr>
            <a:spLocks noGrp="1"/>
          </p:cNvSpPr>
          <p:nvPr>
            <p:ph type="body" sz="quarter" idx="10"/>
          </p:nvPr>
        </p:nvSpPr>
        <p:spPr>
          <a:xfrm>
            <a:off x="628650" y="714375"/>
            <a:ext cx="4286250" cy="3771900"/>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7" name="Tekstin paikkamerkki 4">
            <a:extLst>
              <a:ext uri="{FF2B5EF4-FFF2-40B4-BE49-F238E27FC236}">
                <a16:creationId xmlns:a16="http://schemas.microsoft.com/office/drawing/2014/main" id="{261762D5-B3F0-4B8B-744C-9DE02065DA6F}"/>
              </a:ext>
            </a:extLst>
          </p:cNvPr>
          <p:cNvSpPr>
            <a:spLocks noGrp="1"/>
          </p:cNvSpPr>
          <p:nvPr>
            <p:ph type="body" sz="quarter" idx="11"/>
          </p:nvPr>
        </p:nvSpPr>
        <p:spPr>
          <a:xfrm>
            <a:off x="6867524" y="3428998"/>
            <a:ext cx="4695825" cy="2800352"/>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Tree>
    <p:extLst>
      <p:ext uri="{BB962C8B-B14F-4D97-AF65-F5344CB8AC3E}">
        <p14:creationId xmlns:p14="http://schemas.microsoft.com/office/powerpoint/2010/main" val="270631244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Korostedia jaottelu 3">
    <p:bg>
      <p:bgPr>
        <a:solidFill>
          <a:srgbClr val="F3AFDE">
            <a:alpha val="90000"/>
          </a:srgbClr>
        </a:solidFill>
        <a:effectLst/>
      </p:bgPr>
    </p:bg>
    <p:spTree>
      <p:nvGrpSpPr>
        <p:cNvPr id="1" name=""/>
        <p:cNvGrpSpPr/>
        <p:nvPr/>
      </p:nvGrpSpPr>
      <p:grpSpPr>
        <a:xfrm>
          <a:off x="0" y="0"/>
          <a:ext cx="0" cy="0"/>
          <a:chOff x="0" y="0"/>
          <a:chExt cx="0" cy="0"/>
        </a:xfrm>
      </p:grpSpPr>
      <p:sp>
        <p:nvSpPr>
          <p:cNvPr id="5" name="Tekstin paikkamerkki 4">
            <a:extLst>
              <a:ext uri="{FF2B5EF4-FFF2-40B4-BE49-F238E27FC236}">
                <a16:creationId xmlns:a16="http://schemas.microsoft.com/office/drawing/2014/main" id="{22681FBD-0D80-1C1A-2CD3-6892E4631EF3}"/>
              </a:ext>
            </a:extLst>
          </p:cNvPr>
          <p:cNvSpPr>
            <a:spLocks noGrp="1"/>
          </p:cNvSpPr>
          <p:nvPr>
            <p:ph type="body" sz="quarter" idx="10"/>
          </p:nvPr>
        </p:nvSpPr>
        <p:spPr>
          <a:xfrm>
            <a:off x="628650" y="714375"/>
            <a:ext cx="4286250" cy="3771900"/>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7" name="Tekstin paikkamerkki 4">
            <a:extLst>
              <a:ext uri="{FF2B5EF4-FFF2-40B4-BE49-F238E27FC236}">
                <a16:creationId xmlns:a16="http://schemas.microsoft.com/office/drawing/2014/main" id="{261762D5-B3F0-4B8B-744C-9DE02065DA6F}"/>
              </a:ext>
            </a:extLst>
          </p:cNvPr>
          <p:cNvSpPr>
            <a:spLocks noGrp="1"/>
          </p:cNvSpPr>
          <p:nvPr>
            <p:ph type="body" sz="quarter" idx="11"/>
          </p:nvPr>
        </p:nvSpPr>
        <p:spPr>
          <a:xfrm>
            <a:off x="6867524" y="3428998"/>
            <a:ext cx="4695825" cy="2800352"/>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pic>
        <p:nvPicPr>
          <p:cNvPr id="2" name="Kuva 1">
            <a:extLst>
              <a:ext uri="{FF2B5EF4-FFF2-40B4-BE49-F238E27FC236}">
                <a16:creationId xmlns:a16="http://schemas.microsoft.com/office/drawing/2014/main" id="{0E278396-03CE-8E36-561A-65338D88673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4923230" flipH="1">
            <a:off x="2618275" y="-469387"/>
            <a:ext cx="7249352" cy="7249352"/>
          </a:xfrm>
          <a:prstGeom prst="rect">
            <a:avLst/>
          </a:prstGeom>
        </p:spPr>
      </p:pic>
      <p:pic>
        <p:nvPicPr>
          <p:cNvPr id="3" name="Kuva 2">
            <a:extLst>
              <a:ext uri="{FF2B5EF4-FFF2-40B4-BE49-F238E27FC236}">
                <a16:creationId xmlns:a16="http://schemas.microsoft.com/office/drawing/2014/main" id="{361A5628-65FD-E8BE-4D67-CC4FEAE104D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4923230" flipH="1">
            <a:off x="2618275" y="-469387"/>
            <a:ext cx="7249352" cy="7249352"/>
          </a:xfrm>
          <a:prstGeom prst="rect">
            <a:avLst/>
          </a:prstGeom>
        </p:spPr>
      </p:pic>
    </p:spTree>
    <p:extLst>
      <p:ext uri="{BB962C8B-B14F-4D97-AF65-F5344CB8AC3E}">
        <p14:creationId xmlns:p14="http://schemas.microsoft.com/office/powerpoint/2010/main" val="195084177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Korostedia jaottelu 4">
    <p:bg>
      <p:bgPr>
        <a:solidFill>
          <a:srgbClr val="B8CDFF">
            <a:alpha val="90000"/>
          </a:srgbClr>
        </a:solidFill>
        <a:effectLst/>
      </p:bgPr>
    </p:bg>
    <p:spTree>
      <p:nvGrpSpPr>
        <p:cNvPr id="1" name=""/>
        <p:cNvGrpSpPr/>
        <p:nvPr/>
      </p:nvGrpSpPr>
      <p:grpSpPr>
        <a:xfrm>
          <a:off x="0" y="0"/>
          <a:ext cx="0" cy="0"/>
          <a:chOff x="0" y="0"/>
          <a:chExt cx="0" cy="0"/>
        </a:xfrm>
      </p:grpSpPr>
      <p:sp>
        <p:nvSpPr>
          <p:cNvPr id="5" name="Tekstin paikkamerkki 4">
            <a:extLst>
              <a:ext uri="{FF2B5EF4-FFF2-40B4-BE49-F238E27FC236}">
                <a16:creationId xmlns:a16="http://schemas.microsoft.com/office/drawing/2014/main" id="{22681FBD-0D80-1C1A-2CD3-6892E4631EF3}"/>
              </a:ext>
            </a:extLst>
          </p:cNvPr>
          <p:cNvSpPr>
            <a:spLocks noGrp="1"/>
          </p:cNvSpPr>
          <p:nvPr>
            <p:ph type="body" sz="quarter" idx="10"/>
          </p:nvPr>
        </p:nvSpPr>
        <p:spPr>
          <a:xfrm>
            <a:off x="628650" y="714375"/>
            <a:ext cx="4286250" cy="3771900"/>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7" name="Tekstin paikkamerkki 4">
            <a:extLst>
              <a:ext uri="{FF2B5EF4-FFF2-40B4-BE49-F238E27FC236}">
                <a16:creationId xmlns:a16="http://schemas.microsoft.com/office/drawing/2014/main" id="{261762D5-B3F0-4B8B-744C-9DE02065DA6F}"/>
              </a:ext>
            </a:extLst>
          </p:cNvPr>
          <p:cNvSpPr>
            <a:spLocks noGrp="1"/>
          </p:cNvSpPr>
          <p:nvPr>
            <p:ph type="body" sz="quarter" idx="11"/>
          </p:nvPr>
        </p:nvSpPr>
        <p:spPr>
          <a:xfrm>
            <a:off x="6867524" y="3428998"/>
            <a:ext cx="4695825" cy="2800352"/>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pic>
        <p:nvPicPr>
          <p:cNvPr id="2" name="Kuva 1">
            <a:extLst>
              <a:ext uri="{FF2B5EF4-FFF2-40B4-BE49-F238E27FC236}">
                <a16:creationId xmlns:a16="http://schemas.microsoft.com/office/drawing/2014/main" id="{0E278396-03CE-8E36-561A-65338D88673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4923230" flipH="1">
            <a:off x="2618275" y="-469387"/>
            <a:ext cx="7249352" cy="7249352"/>
          </a:xfrm>
          <a:prstGeom prst="rect">
            <a:avLst/>
          </a:prstGeom>
        </p:spPr>
      </p:pic>
      <p:pic>
        <p:nvPicPr>
          <p:cNvPr id="3" name="Kuva 2">
            <a:extLst>
              <a:ext uri="{FF2B5EF4-FFF2-40B4-BE49-F238E27FC236}">
                <a16:creationId xmlns:a16="http://schemas.microsoft.com/office/drawing/2014/main" id="{251F7881-D75C-6579-2870-6DA91A0086B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4923230" flipH="1">
            <a:off x="2618275" y="-469387"/>
            <a:ext cx="7249352" cy="7249352"/>
          </a:xfrm>
          <a:prstGeom prst="rect">
            <a:avLst/>
          </a:prstGeom>
        </p:spPr>
      </p:pic>
    </p:spTree>
    <p:extLst>
      <p:ext uri="{BB962C8B-B14F-4D97-AF65-F5344CB8AC3E}">
        <p14:creationId xmlns:p14="http://schemas.microsoft.com/office/powerpoint/2010/main" val="127273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Otsikko ja teksti, keltainen">
    <p:bg>
      <p:bgPr>
        <a:solidFill>
          <a:schemeClr val="accent3">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a:lvl1pPr>
          </a:lstStyle>
          <a:p>
            <a:r>
              <a:rPr lang="fi-FI"/>
              <a:t>Muokkaa ots. perustyyl. napsautt.</a:t>
            </a:r>
            <a:endParaRPr lang="en-FI"/>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en-FI" sz="1200" spc="300"/>
              <a:t>KAUPUNKISTRATEGIA 2026–2029</a:t>
            </a:r>
          </a:p>
        </p:txBody>
      </p:sp>
      <p:pic>
        <p:nvPicPr>
          <p:cNvPr id="3" name="Graphic 2">
            <a:extLst>
              <a:ext uri="{FF2B5EF4-FFF2-40B4-BE49-F238E27FC236}">
                <a16:creationId xmlns:a16="http://schemas.microsoft.com/office/drawing/2014/main" id="{41BCCCB4-5679-7A58-0C71-C5188D38DD0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983764" y="2304143"/>
            <a:ext cx="4679950" cy="4679950"/>
          </a:xfrm>
          <a:prstGeom prst="rect">
            <a:avLst/>
          </a:prstGeom>
        </p:spPr>
      </p:pic>
    </p:spTree>
    <p:extLst>
      <p:ext uri="{BB962C8B-B14F-4D97-AF65-F5344CB8AC3E}">
        <p14:creationId xmlns:p14="http://schemas.microsoft.com/office/powerpoint/2010/main" val="69808694"/>
      </p:ext>
    </p:extLst>
  </p:cSld>
  <p:clrMapOvr>
    <a:masterClrMapping/>
  </p:clrMapOvr>
  <p:hf sldNum="0" hdr="0" dt="0"/>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Korostedia jaottelu 5">
    <p:bg>
      <p:bgPr>
        <a:solidFill>
          <a:srgbClr val="FFCC99">
            <a:alpha val="90000"/>
          </a:srgbClr>
        </a:solidFill>
        <a:effectLst/>
      </p:bgPr>
    </p:bg>
    <p:spTree>
      <p:nvGrpSpPr>
        <p:cNvPr id="1" name=""/>
        <p:cNvGrpSpPr/>
        <p:nvPr/>
      </p:nvGrpSpPr>
      <p:grpSpPr>
        <a:xfrm>
          <a:off x="0" y="0"/>
          <a:ext cx="0" cy="0"/>
          <a:chOff x="0" y="0"/>
          <a:chExt cx="0" cy="0"/>
        </a:xfrm>
      </p:grpSpPr>
      <p:sp>
        <p:nvSpPr>
          <p:cNvPr id="7" name="Tekstin paikkamerkki 4">
            <a:extLst>
              <a:ext uri="{FF2B5EF4-FFF2-40B4-BE49-F238E27FC236}">
                <a16:creationId xmlns:a16="http://schemas.microsoft.com/office/drawing/2014/main" id="{261762D5-B3F0-4B8B-744C-9DE02065DA6F}"/>
              </a:ext>
            </a:extLst>
          </p:cNvPr>
          <p:cNvSpPr>
            <a:spLocks noGrp="1"/>
          </p:cNvSpPr>
          <p:nvPr>
            <p:ph type="body" sz="quarter" idx="11"/>
          </p:nvPr>
        </p:nvSpPr>
        <p:spPr>
          <a:xfrm>
            <a:off x="7277099" y="2457450"/>
            <a:ext cx="4286250" cy="3771900"/>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pic>
        <p:nvPicPr>
          <p:cNvPr id="2" name="Kuva 1">
            <a:extLst>
              <a:ext uri="{FF2B5EF4-FFF2-40B4-BE49-F238E27FC236}">
                <a16:creationId xmlns:a16="http://schemas.microsoft.com/office/drawing/2014/main" id="{DDE04ECD-233E-8A39-CFF4-7BF8AFDA685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4923230" flipH="1">
            <a:off x="2618275" y="-469387"/>
            <a:ext cx="7249352" cy="7249352"/>
          </a:xfrm>
          <a:prstGeom prst="rect">
            <a:avLst/>
          </a:prstGeom>
        </p:spPr>
      </p:pic>
      <p:sp>
        <p:nvSpPr>
          <p:cNvPr id="3" name="Tekstin paikkamerkki 4">
            <a:extLst>
              <a:ext uri="{FF2B5EF4-FFF2-40B4-BE49-F238E27FC236}">
                <a16:creationId xmlns:a16="http://schemas.microsoft.com/office/drawing/2014/main" id="{C0794E00-DC61-8586-B351-F37C024743DD}"/>
              </a:ext>
            </a:extLst>
          </p:cNvPr>
          <p:cNvSpPr>
            <a:spLocks noGrp="1"/>
          </p:cNvSpPr>
          <p:nvPr>
            <p:ph type="body" sz="quarter" idx="12"/>
          </p:nvPr>
        </p:nvSpPr>
        <p:spPr>
          <a:xfrm>
            <a:off x="628652" y="752475"/>
            <a:ext cx="4286250" cy="3605213"/>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pic>
        <p:nvPicPr>
          <p:cNvPr id="4" name="Kuva 3">
            <a:extLst>
              <a:ext uri="{FF2B5EF4-FFF2-40B4-BE49-F238E27FC236}">
                <a16:creationId xmlns:a16="http://schemas.microsoft.com/office/drawing/2014/main" id="{BF78C712-7BDA-3403-5078-875E0EAFA8E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4923230" flipH="1">
            <a:off x="2618275" y="-469387"/>
            <a:ext cx="7249352" cy="7249352"/>
          </a:xfrm>
          <a:prstGeom prst="rect">
            <a:avLst/>
          </a:prstGeom>
        </p:spPr>
      </p:pic>
    </p:spTree>
    <p:extLst>
      <p:ext uri="{BB962C8B-B14F-4D97-AF65-F5344CB8AC3E}">
        <p14:creationId xmlns:p14="http://schemas.microsoft.com/office/powerpoint/2010/main" val="7977396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1_Korostedia jaottelu 3">
    <p:bg>
      <p:bgPr>
        <a:solidFill>
          <a:srgbClr val="F3AFDE">
            <a:alpha val="90000"/>
          </a:srgbClr>
        </a:solidFill>
        <a:effectLst/>
      </p:bgPr>
    </p:bg>
    <p:spTree>
      <p:nvGrpSpPr>
        <p:cNvPr id="1" name=""/>
        <p:cNvGrpSpPr/>
        <p:nvPr/>
      </p:nvGrpSpPr>
      <p:grpSpPr>
        <a:xfrm>
          <a:off x="0" y="0"/>
          <a:ext cx="0" cy="0"/>
          <a:chOff x="0" y="0"/>
          <a:chExt cx="0" cy="0"/>
        </a:xfrm>
      </p:grpSpPr>
      <p:sp>
        <p:nvSpPr>
          <p:cNvPr id="5" name="Tekstin paikkamerkki 4">
            <a:extLst>
              <a:ext uri="{FF2B5EF4-FFF2-40B4-BE49-F238E27FC236}">
                <a16:creationId xmlns:a16="http://schemas.microsoft.com/office/drawing/2014/main" id="{22681FBD-0D80-1C1A-2CD3-6892E4631EF3}"/>
              </a:ext>
            </a:extLst>
          </p:cNvPr>
          <p:cNvSpPr>
            <a:spLocks noGrp="1"/>
          </p:cNvSpPr>
          <p:nvPr>
            <p:ph type="body" sz="quarter" idx="10"/>
          </p:nvPr>
        </p:nvSpPr>
        <p:spPr>
          <a:xfrm>
            <a:off x="628650" y="714375"/>
            <a:ext cx="4286250" cy="3771900"/>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7" name="Tekstin paikkamerkki 4">
            <a:extLst>
              <a:ext uri="{FF2B5EF4-FFF2-40B4-BE49-F238E27FC236}">
                <a16:creationId xmlns:a16="http://schemas.microsoft.com/office/drawing/2014/main" id="{261762D5-B3F0-4B8B-744C-9DE02065DA6F}"/>
              </a:ext>
            </a:extLst>
          </p:cNvPr>
          <p:cNvSpPr>
            <a:spLocks noGrp="1"/>
          </p:cNvSpPr>
          <p:nvPr>
            <p:ph type="body" sz="quarter" idx="11"/>
          </p:nvPr>
        </p:nvSpPr>
        <p:spPr>
          <a:xfrm>
            <a:off x="6867524" y="3428998"/>
            <a:ext cx="4695825" cy="2800352"/>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pic>
        <p:nvPicPr>
          <p:cNvPr id="2" name="Kuva 1">
            <a:extLst>
              <a:ext uri="{FF2B5EF4-FFF2-40B4-BE49-F238E27FC236}">
                <a16:creationId xmlns:a16="http://schemas.microsoft.com/office/drawing/2014/main" id="{0E278396-03CE-8E36-561A-65338D88673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4923230" flipH="1">
            <a:off x="2618275" y="-469387"/>
            <a:ext cx="7249352" cy="7249352"/>
          </a:xfrm>
          <a:prstGeom prst="rect">
            <a:avLst/>
          </a:prstGeom>
        </p:spPr>
      </p:pic>
      <p:pic>
        <p:nvPicPr>
          <p:cNvPr id="3" name="Kuva 2">
            <a:extLst>
              <a:ext uri="{FF2B5EF4-FFF2-40B4-BE49-F238E27FC236}">
                <a16:creationId xmlns:a16="http://schemas.microsoft.com/office/drawing/2014/main" id="{361A5628-65FD-E8BE-4D67-CC4FEAE104D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4923230" flipH="1">
            <a:off x="2618275" y="-469387"/>
            <a:ext cx="7249352" cy="7249352"/>
          </a:xfrm>
          <a:prstGeom prst="rect">
            <a:avLst/>
          </a:prstGeom>
        </p:spPr>
      </p:pic>
    </p:spTree>
    <p:extLst>
      <p:ext uri="{BB962C8B-B14F-4D97-AF65-F5344CB8AC3E}">
        <p14:creationId xmlns:p14="http://schemas.microsoft.com/office/powerpoint/2010/main" val="325880584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1_Korostedia jaottelu 4">
    <p:bg>
      <p:bgPr>
        <a:solidFill>
          <a:srgbClr val="B8CDFF">
            <a:alpha val="90000"/>
          </a:srgbClr>
        </a:solidFill>
        <a:effectLst/>
      </p:bgPr>
    </p:bg>
    <p:spTree>
      <p:nvGrpSpPr>
        <p:cNvPr id="1" name=""/>
        <p:cNvGrpSpPr/>
        <p:nvPr/>
      </p:nvGrpSpPr>
      <p:grpSpPr>
        <a:xfrm>
          <a:off x="0" y="0"/>
          <a:ext cx="0" cy="0"/>
          <a:chOff x="0" y="0"/>
          <a:chExt cx="0" cy="0"/>
        </a:xfrm>
      </p:grpSpPr>
      <p:sp>
        <p:nvSpPr>
          <p:cNvPr id="5" name="Tekstin paikkamerkki 4">
            <a:extLst>
              <a:ext uri="{FF2B5EF4-FFF2-40B4-BE49-F238E27FC236}">
                <a16:creationId xmlns:a16="http://schemas.microsoft.com/office/drawing/2014/main" id="{22681FBD-0D80-1C1A-2CD3-6892E4631EF3}"/>
              </a:ext>
            </a:extLst>
          </p:cNvPr>
          <p:cNvSpPr>
            <a:spLocks noGrp="1"/>
          </p:cNvSpPr>
          <p:nvPr>
            <p:ph type="body" sz="quarter" idx="10"/>
          </p:nvPr>
        </p:nvSpPr>
        <p:spPr>
          <a:xfrm>
            <a:off x="628650" y="714375"/>
            <a:ext cx="4286250" cy="3771900"/>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7" name="Tekstin paikkamerkki 4">
            <a:extLst>
              <a:ext uri="{FF2B5EF4-FFF2-40B4-BE49-F238E27FC236}">
                <a16:creationId xmlns:a16="http://schemas.microsoft.com/office/drawing/2014/main" id="{261762D5-B3F0-4B8B-744C-9DE02065DA6F}"/>
              </a:ext>
            </a:extLst>
          </p:cNvPr>
          <p:cNvSpPr>
            <a:spLocks noGrp="1"/>
          </p:cNvSpPr>
          <p:nvPr>
            <p:ph type="body" sz="quarter" idx="11"/>
          </p:nvPr>
        </p:nvSpPr>
        <p:spPr>
          <a:xfrm>
            <a:off x="6867524" y="3428998"/>
            <a:ext cx="4695825" cy="2800352"/>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pic>
        <p:nvPicPr>
          <p:cNvPr id="2" name="Kuva 1">
            <a:extLst>
              <a:ext uri="{FF2B5EF4-FFF2-40B4-BE49-F238E27FC236}">
                <a16:creationId xmlns:a16="http://schemas.microsoft.com/office/drawing/2014/main" id="{0E278396-03CE-8E36-561A-65338D88673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4923230" flipH="1">
            <a:off x="2618275" y="-469387"/>
            <a:ext cx="7249352" cy="7249352"/>
          </a:xfrm>
          <a:prstGeom prst="rect">
            <a:avLst/>
          </a:prstGeom>
        </p:spPr>
      </p:pic>
      <p:pic>
        <p:nvPicPr>
          <p:cNvPr id="3" name="Kuva 2">
            <a:extLst>
              <a:ext uri="{FF2B5EF4-FFF2-40B4-BE49-F238E27FC236}">
                <a16:creationId xmlns:a16="http://schemas.microsoft.com/office/drawing/2014/main" id="{251F7881-D75C-6579-2870-6DA91A0086B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4923230" flipH="1">
            <a:off x="2618275" y="-469387"/>
            <a:ext cx="7249352" cy="7249352"/>
          </a:xfrm>
          <a:prstGeom prst="rect">
            <a:avLst/>
          </a:prstGeom>
        </p:spPr>
      </p:pic>
    </p:spTree>
    <p:extLst>
      <p:ext uri="{BB962C8B-B14F-4D97-AF65-F5344CB8AC3E}">
        <p14:creationId xmlns:p14="http://schemas.microsoft.com/office/powerpoint/2010/main" val="217934745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1_Korostedia jaottelu 5">
    <p:bg>
      <p:bgPr>
        <a:solidFill>
          <a:srgbClr val="FFCC99">
            <a:alpha val="90000"/>
          </a:srgbClr>
        </a:solidFill>
        <a:effectLst/>
      </p:bgPr>
    </p:bg>
    <p:spTree>
      <p:nvGrpSpPr>
        <p:cNvPr id="1" name=""/>
        <p:cNvGrpSpPr/>
        <p:nvPr/>
      </p:nvGrpSpPr>
      <p:grpSpPr>
        <a:xfrm>
          <a:off x="0" y="0"/>
          <a:ext cx="0" cy="0"/>
          <a:chOff x="0" y="0"/>
          <a:chExt cx="0" cy="0"/>
        </a:xfrm>
      </p:grpSpPr>
      <p:sp>
        <p:nvSpPr>
          <p:cNvPr id="7" name="Tekstin paikkamerkki 4">
            <a:extLst>
              <a:ext uri="{FF2B5EF4-FFF2-40B4-BE49-F238E27FC236}">
                <a16:creationId xmlns:a16="http://schemas.microsoft.com/office/drawing/2014/main" id="{261762D5-B3F0-4B8B-744C-9DE02065DA6F}"/>
              </a:ext>
            </a:extLst>
          </p:cNvPr>
          <p:cNvSpPr>
            <a:spLocks noGrp="1"/>
          </p:cNvSpPr>
          <p:nvPr>
            <p:ph type="body" sz="quarter" idx="11"/>
          </p:nvPr>
        </p:nvSpPr>
        <p:spPr>
          <a:xfrm>
            <a:off x="7277099" y="2457450"/>
            <a:ext cx="4286250" cy="3771900"/>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pic>
        <p:nvPicPr>
          <p:cNvPr id="2" name="Kuva 1">
            <a:extLst>
              <a:ext uri="{FF2B5EF4-FFF2-40B4-BE49-F238E27FC236}">
                <a16:creationId xmlns:a16="http://schemas.microsoft.com/office/drawing/2014/main" id="{DDE04ECD-233E-8A39-CFF4-7BF8AFDA685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4923230" flipH="1">
            <a:off x="2618275" y="-469387"/>
            <a:ext cx="7249352" cy="7249352"/>
          </a:xfrm>
          <a:prstGeom prst="rect">
            <a:avLst/>
          </a:prstGeom>
        </p:spPr>
      </p:pic>
      <p:sp>
        <p:nvSpPr>
          <p:cNvPr id="3" name="Tekstin paikkamerkki 4">
            <a:extLst>
              <a:ext uri="{FF2B5EF4-FFF2-40B4-BE49-F238E27FC236}">
                <a16:creationId xmlns:a16="http://schemas.microsoft.com/office/drawing/2014/main" id="{C0794E00-DC61-8586-B351-F37C024743DD}"/>
              </a:ext>
            </a:extLst>
          </p:cNvPr>
          <p:cNvSpPr>
            <a:spLocks noGrp="1"/>
          </p:cNvSpPr>
          <p:nvPr>
            <p:ph type="body" sz="quarter" idx="12"/>
          </p:nvPr>
        </p:nvSpPr>
        <p:spPr>
          <a:xfrm>
            <a:off x="628652" y="752475"/>
            <a:ext cx="4286250" cy="3605213"/>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pic>
        <p:nvPicPr>
          <p:cNvPr id="4" name="Kuva 3">
            <a:extLst>
              <a:ext uri="{FF2B5EF4-FFF2-40B4-BE49-F238E27FC236}">
                <a16:creationId xmlns:a16="http://schemas.microsoft.com/office/drawing/2014/main" id="{BF78C712-7BDA-3403-5078-875E0EAFA8E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4923230" flipH="1">
            <a:off x="2618275" y="-469387"/>
            <a:ext cx="7249352" cy="7249352"/>
          </a:xfrm>
          <a:prstGeom prst="rect">
            <a:avLst/>
          </a:prstGeom>
        </p:spPr>
      </p:pic>
    </p:spTree>
    <p:extLst>
      <p:ext uri="{BB962C8B-B14F-4D97-AF65-F5344CB8AC3E}">
        <p14:creationId xmlns:p14="http://schemas.microsoft.com/office/powerpoint/2010/main" val="60163603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Sisältö kuvalla oikea 1">
    <p:bg>
      <p:bgPr>
        <a:solidFill>
          <a:srgbClr val="B8CDFF">
            <a:alpha val="90000"/>
          </a:srgbClr>
        </a:solidFill>
        <a:effectLst/>
      </p:bgPr>
    </p:bg>
    <p:spTree>
      <p:nvGrpSpPr>
        <p:cNvPr id="1" name=""/>
        <p:cNvGrpSpPr/>
        <p:nvPr/>
      </p:nvGrpSpPr>
      <p:grpSpPr>
        <a:xfrm>
          <a:off x="0" y="0"/>
          <a:ext cx="0" cy="0"/>
          <a:chOff x="0" y="0"/>
          <a:chExt cx="0" cy="0"/>
        </a:xfrm>
      </p:grpSpPr>
      <p:sp>
        <p:nvSpPr>
          <p:cNvPr id="7" name="Puolivapaa piirto 6">
            <a:extLst>
              <a:ext uri="{FF2B5EF4-FFF2-40B4-BE49-F238E27FC236}">
                <a16:creationId xmlns:a16="http://schemas.microsoft.com/office/drawing/2014/main" id="{C16E8C5C-B311-55F4-BCC8-C22EB8C2A210}"/>
              </a:ext>
            </a:extLst>
          </p:cNvPr>
          <p:cNvSpPr/>
          <p:nvPr userDrawn="1"/>
        </p:nvSpPr>
        <p:spPr>
          <a:xfrm>
            <a:off x="6651913" y="1926543"/>
            <a:ext cx="4918630" cy="4890639"/>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3247572 w 3698240"/>
              <a:gd name="connsiteY0" fmla="*/ 3481977 h 3481977"/>
              <a:gd name="connsiteX1" fmla="*/ 3698240 w 3698240"/>
              <a:gd name="connsiteY1" fmla="*/ 0 h 3481977"/>
              <a:gd name="connsiteX2" fmla="*/ 1178560 w 3698240"/>
              <a:gd name="connsiteY2" fmla="*/ 0 h 3481977"/>
              <a:gd name="connsiteX3" fmla="*/ 0 w 3698240"/>
              <a:gd name="connsiteY3" fmla="*/ 2316480 h 3481977"/>
              <a:gd name="connsiteX4" fmla="*/ 2346960 w 3698240"/>
              <a:gd name="connsiteY4" fmla="*/ 3230880 h 3481977"/>
              <a:gd name="connsiteX5" fmla="*/ 3247572 w 3698240"/>
              <a:gd name="connsiteY5" fmla="*/ 3481977 h 3481977"/>
              <a:gd name="connsiteX0" fmla="*/ 3247572 w 3698240"/>
              <a:gd name="connsiteY0" fmla="*/ 3481977 h 3492137"/>
              <a:gd name="connsiteX1" fmla="*/ 3698240 w 3698240"/>
              <a:gd name="connsiteY1" fmla="*/ 0 h 3492137"/>
              <a:gd name="connsiteX2" fmla="*/ 1178560 w 3698240"/>
              <a:gd name="connsiteY2" fmla="*/ 0 h 3492137"/>
              <a:gd name="connsiteX3" fmla="*/ 0 w 3698240"/>
              <a:gd name="connsiteY3" fmla="*/ 2316480 h 3492137"/>
              <a:gd name="connsiteX4" fmla="*/ 3239589 w 3698240"/>
              <a:gd name="connsiteY4" fmla="*/ 3492137 h 3492137"/>
              <a:gd name="connsiteX5" fmla="*/ 3247572 w 3698240"/>
              <a:gd name="connsiteY5" fmla="*/ 3481977 h 3492137"/>
              <a:gd name="connsiteX0" fmla="*/ 3312886 w 3698240"/>
              <a:gd name="connsiteY0" fmla="*/ 3634377 h 3634377"/>
              <a:gd name="connsiteX1" fmla="*/ 3698240 w 3698240"/>
              <a:gd name="connsiteY1" fmla="*/ 0 h 3634377"/>
              <a:gd name="connsiteX2" fmla="*/ 1178560 w 3698240"/>
              <a:gd name="connsiteY2" fmla="*/ 0 h 3634377"/>
              <a:gd name="connsiteX3" fmla="*/ 0 w 3698240"/>
              <a:gd name="connsiteY3" fmla="*/ 2316480 h 3634377"/>
              <a:gd name="connsiteX4" fmla="*/ 3239589 w 3698240"/>
              <a:gd name="connsiteY4" fmla="*/ 3492137 h 3634377"/>
              <a:gd name="connsiteX5" fmla="*/ 3312886 w 3698240"/>
              <a:gd name="connsiteY5" fmla="*/ 3634377 h 3634377"/>
              <a:gd name="connsiteX0" fmla="*/ 3312886 w 3698240"/>
              <a:gd name="connsiteY0" fmla="*/ 3634377 h 3677194"/>
              <a:gd name="connsiteX1" fmla="*/ 3698240 w 3698240"/>
              <a:gd name="connsiteY1" fmla="*/ 0 h 3677194"/>
              <a:gd name="connsiteX2" fmla="*/ 1178560 w 3698240"/>
              <a:gd name="connsiteY2" fmla="*/ 0 h 3677194"/>
              <a:gd name="connsiteX3" fmla="*/ 0 w 3698240"/>
              <a:gd name="connsiteY3" fmla="*/ 2316480 h 3677194"/>
              <a:gd name="connsiteX4" fmla="*/ 3304903 w 3698240"/>
              <a:gd name="connsiteY4" fmla="*/ 3677194 h 3677194"/>
              <a:gd name="connsiteX5" fmla="*/ 3312886 w 3698240"/>
              <a:gd name="connsiteY5" fmla="*/ 3634377 h 36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677194">
                <a:moveTo>
                  <a:pt x="3312886" y="3634377"/>
                </a:moveTo>
                <a:lnTo>
                  <a:pt x="3698240" y="0"/>
                </a:lnTo>
                <a:lnTo>
                  <a:pt x="1178560" y="0"/>
                </a:lnTo>
                <a:lnTo>
                  <a:pt x="0" y="2316480"/>
                </a:lnTo>
                <a:lnTo>
                  <a:pt x="3304903" y="3677194"/>
                </a:lnTo>
                <a:lnTo>
                  <a:pt x="3312886" y="3634377"/>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solidFill>
                <a:srgbClr val="152B96"/>
              </a:solidFill>
            </a:endParaRPr>
          </a:p>
        </p:txBody>
      </p:sp>
      <p:sp>
        <p:nvSpPr>
          <p:cNvPr id="4" name="Title 3">
            <a:extLst>
              <a:ext uri="{FF2B5EF4-FFF2-40B4-BE49-F238E27FC236}">
                <a16:creationId xmlns:a16="http://schemas.microsoft.com/office/drawing/2014/main" id="{2C64349B-9113-9E60-C5C5-2CCFC1B72791}"/>
              </a:ext>
            </a:extLst>
          </p:cNvPr>
          <p:cNvSpPr>
            <a:spLocks noGrp="1"/>
          </p:cNvSpPr>
          <p:nvPr>
            <p:ph type="title"/>
          </p:nvPr>
        </p:nvSpPr>
        <p:spPr>
          <a:xfrm>
            <a:off x="838200" y="769189"/>
            <a:ext cx="10515600" cy="921499"/>
          </a:xfrm>
        </p:spPr>
        <p:txBody>
          <a:bodyPr anchor="t"/>
          <a:lstStyle>
            <a:lvl1pPr>
              <a:defRPr>
                <a:solidFill>
                  <a:srgbClr val="152B96"/>
                </a:solidFill>
              </a:defRPr>
            </a:lvl1pPr>
          </a:lstStyle>
          <a:p>
            <a:endParaRPr lang="fi-FI"/>
          </a:p>
        </p:txBody>
      </p:sp>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152B96"/>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a:t>Klikkaa vaihtaaksesi</a:t>
            </a:r>
          </a:p>
        </p:txBody>
      </p:sp>
      <p:sp>
        <p:nvSpPr>
          <p:cNvPr id="5" name="Picture Placeholder 12">
            <a:extLst>
              <a:ext uri="{FF2B5EF4-FFF2-40B4-BE49-F238E27FC236}">
                <a16:creationId xmlns:a16="http://schemas.microsoft.com/office/drawing/2014/main" id="{8882870E-7754-BF91-6B61-AF951E7F810C}"/>
              </a:ext>
            </a:extLst>
          </p:cNvPr>
          <p:cNvSpPr>
            <a:spLocks noGrp="1"/>
          </p:cNvSpPr>
          <p:nvPr>
            <p:ph type="pic" sz="quarter" idx="13"/>
          </p:nvPr>
        </p:nvSpPr>
        <p:spPr>
          <a:xfrm>
            <a:off x="6398752" y="1322579"/>
            <a:ext cx="5588621" cy="5676150"/>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endParaRPr lang="en-FI"/>
          </a:p>
        </p:txBody>
      </p:sp>
      <p:sp>
        <p:nvSpPr>
          <p:cNvPr id="3" name="Päivämäärän paikkamerkki 3">
            <a:extLst>
              <a:ext uri="{FF2B5EF4-FFF2-40B4-BE49-F238E27FC236}">
                <a16:creationId xmlns:a16="http://schemas.microsoft.com/office/drawing/2014/main" id="{8F56F609-8E84-7E2D-0EE8-428C2AA39297}"/>
              </a:ext>
            </a:extLst>
          </p:cNvPr>
          <p:cNvSpPr>
            <a:spLocks noGrp="1"/>
          </p:cNvSpPr>
          <p:nvPr>
            <p:ph type="dt" sz="half" idx="15"/>
          </p:nvPr>
        </p:nvSpPr>
        <p:spPr>
          <a:xfrm>
            <a:off x="838200" y="6356350"/>
            <a:ext cx="2743200" cy="365125"/>
          </a:xfrm>
        </p:spPr>
        <p:txBody>
          <a:bodyPr/>
          <a:lstStyle/>
          <a:p>
            <a:endParaRPr lang="fi-FI"/>
          </a:p>
        </p:txBody>
      </p:sp>
      <p:sp>
        <p:nvSpPr>
          <p:cNvPr id="6" name="Alatunnisteen paikkamerkki 4">
            <a:extLst>
              <a:ext uri="{FF2B5EF4-FFF2-40B4-BE49-F238E27FC236}">
                <a16:creationId xmlns:a16="http://schemas.microsoft.com/office/drawing/2014/main" id="{8278FACF-B64F-4EB0-F880-556D6864D8AF}"/>
              </a:ext>
            </a:extLst>
          </p:cNvPr>
          <p:cNvSpPr>
            <a:spLocks noGrp="1"/>
          </p:cNvSpPr>
          <p:nvPr>
            <p:ph type="ftr" sz="quarter" idx="16"/>
          </p:nvPr>
        </p:nvSpPr>
        <p:spPr>
          <a:xfrm>
            <a:off x="4038600" y="6356350"/>
            <a:ext cx="4114800" cy="365125"/>
          </a:xfrm>
        </p:spPr>
        <p:txBody>
          <a:bodyPr/>
          <a:lstStyle/>
          <a:p>
            <a:r>
              <a:rPr lang="fi-FI"/>
              <a:t>7</a:t>
            </a:r>
          </a:p>
        </p:txBody>
      </p:sp>
      <p:sp>
        <p:nvSpPr>
          <p:cNvPr id="9" name="Sisällön paikkamerkki 10">
            <a:extLst>
              <a:ext uri="{FF2B5EF4-FFF2-40B4-BE49-F238E27FC236}">
                <a16:creationId xmlns:a16="http://schemas.microsoft.com/office/drawing/2014/main" id="{F06984CE-8B1E-BEF4-1E28-2276801E4167}"/>
              </a:ext>
            </a:extLst>
          </p:cNvPr>
          <p:cNvSpPr>
            <a:spLocks noGrp="1"/>
          </p:cNvSpPr>
          <p:nvPr>
            <p:ph sz="quarter" idx="17" hasCustomPrompt="1"/>
          </p:nvPr>
        </p:nvSpPr>
        <p:spPr>
          <a:xfrm>
            <a:off x="838200" y="2036618"/>
            <a:ext cx="5143722" cy="414034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spTree>
    <p:extLst>
      <p:ext uri="{BB962C8B-B14F-4D97-AF65-F5344CB8AC3E}">
        <p14:creationId xmlns:p14="http://schemas.microsoft.com/office/powerpoint/2010/main" val="291507173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isältö kuvalla oikea 2">
    <p:bg>
      <p:bgPr>
        <a:solidFill>
          <a:srgbClr val="FFCC99">
            <a:alpha val="90000"/>
          </a:srgb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64349B-9113-9E60-C5C5-2CCFC1B72791}"/>
              </a:ext>
            </a:extLst>
          </p:cNvPr>
          <p:cNvSpPr>
            <a:spLocks noGrp="1"/>
          </p:cNvSpPr>
          <p:nvPr>
            <p:ph type="title"/>
          </p:nvPr>
        </p:nvSpPr>
        <p:spPr>
          <a:xfrm>
            <a:off x="838200" y="769189"/>
            <a:ext cx="10515600" cy="921499"/>
          </a:xfrm>
        </p:spPr>
        <p:txBody>
          <a:bodyPr anchor="t"/>
          <a:lstStyle>
            <a:lvl1pPr>
              <a:defRPr>
                <a:solidFill>
                  <a:srgbClr val="450099"/>
                </a:solidFill>
              </a:defRPr>
            </a:lvl1pPr>
          </a:lstStyle>
          <a:p>
            <a:endParaRPr lang="fi-FI"/>
          </a:p>
        </p:txBody>
      </p:sp>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450099"/>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a:t>Klikkaa vaihtaaksesi</a:t>
            </a:r>
          </a:p>
        </p:txBody>
      </p:sp>
      <p:sp>
        <p:nvSpPr>
          <p:cNvPr id="2" name="Puolivapaa piirto 6">
            <a:extLst>
              <a:ext uri="{FF2B5EF4-FFF2-40B4-BE49-F238E27FC236}">
                <a16:creationId xmlns:a16="http://schemas.microsoft.com/office/drawing/2014/main" id="{44106FC7-40E4-5982-2979-2A763BCAF8DC}"/>
              </a:ext>
            </a:extLst>
          </p:cNvPr>
          <p:cNvSpPr/>
          <p:nvPr/>
        </p:nvSpPr>
        <p:spPr>
          <a:xfrm>
            <a:off x="7366661" y="2133892"/>
            <a:ext cx="4267574" cy="4243287"/>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3247572 w 3698240"/>
              <a:gd name="connsiteY0" fmla="*/ 3481977 h 3481977"/>
              <a:gd name="connsiteX1" fmla="*/ 3698240 w 3698240"/>
              <a:gd name="connsiteY1" fmla="*/ 0 h 3481977"/>
              <a:gd name="connsiteX2" fmla="*/ 1178560 w 3698240"/>
              <a:gd name="connsiteY2" fmla="*/ 0 h 3481977"/>
              <a:gd name="connsiteX3" fmla="*/ 0 w 3698240"/>
              <a:gd name="connsiteY3" fmla="*/ 2316480 h 3481977"/>
              <a:gd name="connsiteX4" fmla="*/ 2346960 w 3698240"/>
              <a:gd name="connsiteY4" fmla="*/ 3230880 h 3481977"/>
              <a:gd name="connsiteX5" fmla="*/ 3247572 w 3698240"/>
              <a:gd name="connsiteY5" fmla="*/ 3481977 h 3481977"/>
              <a:gd name="connsiteX0" fmla="*/ 3247572 w 3698240"/>
              <a:gd name="connsiteY0" fmla="*/ 3481977 h 3492137"/>
              <a:gd name="connsiteX1" fmla="*/ 3698240 w 3698240"/>
              <a:gd name="connsiteY1" fmla="*/ 0 h 3492137"/>
              <a:gd name="connsiteX2" fmla="*/ 1178560 w 3698240"/>
              <a:gd name="connsiteY2" fmla="*/ 0 h 3492137"/>
              <a:gd name="connsiteX3" fmla="*/ 0 w 3698240"/>
              <a:gd name="connsiteY3" fmla="*/ 2316480 h 3492137"/>
              <a:gd name="connsiteX4" fmla="*/ 3239589 w 3698240"/>
              <a:gd name="connsiteY4" fmla="*/ 3492137 h 3492137"/>
              <a:gd name="connsiteX5" fmla="*/ 3247572 w 3698240"/>
              <a:gd name="connsiteY5" fmla="*/ 3481977 h 3492137"/>
              <a:gd name="connsiteX0" fmla="*/ 3312886 w 3698240"/>
              <a:gd name="connsiteY0" fmla="*/ 3634377 h 3634377"/>
              <a:gd name="connsiteX1" fmla="*/ 3698240 w 3698240"/>
              <a:gd name="connsiteY1" fmla="*/ 0 h 3634377"/>
              <a:gd name="connsiteX2" fmla="*/ 1178560 w 3698240"/>
              <a:gd name="connsiteY2" fmla="*/ 0 h 3634377"/>
              <a:gd name="connsiteX3" fmla="*/ 0 w 3698240"/>
              <a:gd name="connsiteY3" fmla="*/ 2316480 h 3634377"/>
              <a:gd name="connsiteX4" fmla="*/ 3239589 w 3698240"/>
              <a:gd name="connsiteY4" fmla="*/ 3492137 h 3634377"/>
              <a:gd name="connsiteX5" fmla="*/ 3312886 w 3698240"/>
              <a:gd name="connsiteY5" fmla="*/ 3634377 h 3634377"/>
              <a:gd name="connsiteX0" fmla="*/ 3312886 w 3698240"/>
              <a:gd name="connsiteY0" fmla="*/ 3634377 h 3677194"/>
              <a:gd name="connsiteX1" fmla="*/ 3698240 w 3698240"/>
              <a:gd name="connsiteY1" fmla="*/ 0 h 3677194"/>
              <a:gd name="connsiteX2" fmla="*/ 1178560 w 3698240"/>
              <a:gd name="connsiteY2" fmla="*/ 0 h 3677194"/>
              <a:gd name="connsiteX3" fmla="*/ 0 w 3698240"/>
              <a:gd name="connsiteY3" fmla="*/ 2316480 h 3677194"/>
              <a:gd name="connsiteX4" fmla="*/ 3304903 w 3698240"/>
              <a:gd name="connsiteY4" fmla="*/ 3677194 h 3677194"/>
              <a:gd name="connsiteX5" fmla="*/ 3312886 w 3698240"/>
              <a:gd name="connsiteY5" fmla="*/ 3634377 h 36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677194">
                <a:moveTo>
                  <a:pt x="3312886" y="3634377"/>
                </a:moveTo>
                <a:lnTo>
                  <a:pt x="3698240" y="0"/>
                </a:lnTo>
                <a:lnTo>
                  <a:pt x="1178560" y="0"/>
                </a:lnTo>
                <a:lnTo>
                  <a:pt x="0" y="2316480"/>
                </a:lnTo>
                <a:lnTo>
                  <a:pt x="3304903" y="3677194"/>
                </a:lnTo>
                <a:lnTo>
                  <a:pt x="3312886" y="3634377"/>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solidFill>
                <a:srgbClr val="450099"/>
              </a:solidFill>
            </a:endParaRPr>
          </a:p>
        </p:txBody>
      </p:sp>
      <p:sp>
        <p:nvSpPr>
          <p:cNvPr id="5" name="Picture Placeholder 12">
            <a:extLst>
              <a:ext uri="{FF2B5EF4-FFF2-40B4-BE49-F238E27FC236}">
                <a16:creationId xmlns:a16="http://schemas.microsoft.com/office/drawing/2014/main" id="{8882870E-7754-BF91-6B61-AF951E7F810C}"/>
              </a:ext>
            </a:extLst>
          </p:cNvPr>
          <p:cNvSpPr>
            <a:spLocks noGrp="1"/>
          </p:cNvSpPr>
          <p:nvPr>
            <p:ph type="pic" sz="quarter" idx="13"/>
          </p:nvPr>
        </p:nvSpPr>
        <p:spPr>
          <a:xfrm>
            <a:off x="7202184" y="1581498"/>
            <a:ext cx="4848882" cy="4924826"/>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endParaRPr lang="en-FI"/>
          </a:p>
        </p:txBody>
      </p:sp>
      <p:sp>
        <p:nvSpPr>
          <p:cNvPr id="3" name="Päivämäärän paikkamerkki 3">
            <a:extLst>
              <a:ext uri="{FF2B5EF4-FFF2-40B4-BE49-F238E27FC236}">
                <a16:creationId xmlns:a16="http://schemas.microsoft.com/office/drawing/2014/main" id="{5FFFD0F8-49B4-4DEA-7F19-C352BFE91036}"/>
              </a:ext>
            </a:extLst>
          </p:cNvPr>
          <p:cNvSpPr>
            <a:spLocks noGrp="1"/>
          </p:cNvSpPr>
          <p:nvPr>
            <p:ph type="dt" sz="half" idx="15"/>
          </p:nvPr>
        </p:nvSpPr>
        <p:spPr>
          <a:xfrm>
            <a:off x="838200" y="6356350"/>
            <a:ext cx="2743200" cy="365125"/>
          </a:xfrm>
        </p:spPr>
        <p:txBody>
          <a:bodyPr/>
          <a:lstStyle/>
          <a:p>
            <a:endParaRPr lang="fi-FI"/>
          </a:p>
        </p:txBody>
      </p:sp>
      <p:sp>
        <p:nvSpPr>
          <p:cNvPr id="6" name="Alatunnisteen paikkamerkki 4">
            <a:extLst>
              <a:ext uri="{FF2B5EF4-FFF2-40B4-BE49-F238E27FC236}">
                <a16:creationId xmlns:a16="http://schemas.microsoft.com/office/drawing/2014/main" id="{E88931AF-39C6-AD81-78EA-C4F7EF86AD55}"/>
              </a:ext>
            </a:extLst>
          </p:cNvPr>
          <p:cNvSpPr>
            <a:spLocks noGrp="1"/>
          </p:cNvSpPr>
          <p:nvPr>
            <p:ph type="ftr" sz="quarter" idx="16"/>
          </p:nvPr>
        </p:nvSpPr>
        <p:spPr>
          <a:xfrm>
            <a:off x="4038600" y="6356350"/>
            <a:ext cx="4114800" cy="365125"/>
          </a:xfrm>
        </p:spPr>
        <p:txBody>
          <a:bodyPr/>
          <a:lstStyle/>
          <a:p>
            <a:r>
              <a:rPr lang="fi-FI"/>
              <a:t>7</a:t>
            </a:r>
          </a:p>
        </p:txBody>
      </p:sp>
      <p:sp>
        <p:nvSpPr>
          <p:cNvPr id="7" name="Sisällön paikkamerkki 10">
            <a:extLst>
              <a:ext uri="{FF2B5EF4-FFF2-40B4-BE49-F238E27FC236}">
                <a16:creationId xmlns:a16="http://schemas.microsoft.com/office/drawing/2014/main" id="{597F4C8A-0A0B-DCAC-32EE-178E99A6E418}"/>
              </a:ext>
            </a:extLst>
          </p:cNvPr>
          <p:cNvSpPr>
            <a:spLocks noGrp="1"/>
          </p:cNvSpPr>
          <p:nvPr>
            <p:ph sz="quarter" idx="17" hasCustomPrompt="1"/>
          </p:nvPr>
        </p:nvSpPr>
        <p:spPr>
          <a:xfrm>
            <a:off x="838200" y="2036618"/>
            <a:ext cx="5143722" cy="414034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spTree>
    <p:extLst>
      <p:ext uri="{BB962C8B-B14F-4D97-AF65-F5344CB8AC3E}">
        <p14:creationId xmlns:p14="http://schemas.microsoft.com/office/powerpoint/2010/main" val="87583056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isältö kuvalla oikea 3">
    <p:bg>
      <p:bgPr>
        <a:solidFill>
          <a:srgbClr val="F9EB61">
            <a:alpha val="90000"/>
          </a:srgbClr>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FAEAA93-8501-A261-CC75-9E6570EF00C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694698" y="2458408"/>
            <a:ext cx="4973338" cy="4986426"/>
          </a:xfrm>
          <a:prstGeom prst="rect">
            <a:avLst/>
          </a:prstGeom>
        </p:spPr>
      </p:pic>
      <p:sp>
        <p:nvSpPr>
          <p:cNvPr id="4" name="Title 3">
            <a:extLst>
              <a:ext uri="{FF2B5EF4-FFF2-40B4-BE49-F238E27FC236}">
                <a16:creationId xmlns:a16="http://schemas.microsoft.com/office/drawing/2014/main" id="{2C64349B-9113-9E60-C5C5-2CCFC1B72791}"/>
              </a:ext>
            </a:extLst>
          </p:cNvPr>
          <p:cNvSpPr>
            <a:spLocks noGrp="1"/>
          </p:cNvSpPr>
          <p:nvPr>
            <p:ph type="title"/>
          </p:nvPr>
        </p:nvSpPr>
        <p:spPr>
          <a:xfrm>
            <a:off x="838200" y="769189"/>
            <a:ext cx="10515600" cy="921499"/>
          </a:xfrm>
        </p:spPr>
        <p:txBody>
          <a:bodyPr anchor="t"/>
          <a:lstStyle>
            <a:lvl1pPr>
              <a:defRPr>
                <a:solidFill>
                  <a:srgbClr val="006173"/>
                </a:solidFill>
              </a:defRPr>
            </a:lvl1pPr>
          </a:lstStyle>
          <a:p>
            <a:endParaRPr lang="fi-FI"/>
          </a:p>
        </p:txBody>
      </p:sp>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006173"/>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a:t>Klikkaa vaihtaaksesi</a:t>
            </a:r>
          </a:p>
        </p:txBody>
      </p:sp>
      <p:sp>
        <p:nvSpPr>
          <p:cNvPr id="5" name="Picture Placeholder 12">
            <a:extLst>
              <a:ext uri="{FF2B5EF4-FFF2-40B4-BE49-F238E27FC236}">
                <a16:creationId xmlns:a16="http://schemas.microsoft.com/office/drawing/2014/main" id="{8882870E-7754-BF91-6B61-AF951E7F810C}"/>
              </a:ext>
            </a:extLst>
          </p:cNvPr>
          <p:cNvSpPr>
            <a:spLocks noGrp="1"/>
          </p:cNvSpPr>
          <p:nvPr>
            <p:ph type="pic" sz="quarter" idx="13"/>
          </p:nvPr>
        </p:nvSpPr>
        <p:spPr>
          <a:xfrm>
            <a:off x="8116198" y="2474067"/>
            <a:ext cx="4201996" cy="4267808"/>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endParaRPr lang="en-FI"/>
          </a:p>
        </p:txBody>
      </p:sp>
      <p:sp>
        <p:nvSpPr>
          <p:cNvPr id="3" name="Päivämäärän paikkamerkki 3">
            <a:extLst>
              <a:ext uri="{FF2B5EF4-FFF2-40B4-BE49-F238E27FC236}">
                <a16:creationId xmlns:a16="http://schemas.microsoft.com/office/drawing/2014/main" id="{77D26DBA-ACCC-B901-09A3-7A041BEF40A2}"/>
              </a:ext>
            </a:extLst>
          </p:cNvPr>
          <p:cNvSpPr>
            <a:spLocks noGrp="1"/>
          </p:cNvSpPr>
          <p:nvPr>
            <p:ph type="dt" sz="half" idx="15"/>
          </p:nvPr>
        </p:nvSpPr>
        <p:spPr>
          <a:xfrm>
            <a:off x="838200" y="6356350"/>
            <a:ext cx="2743200" cy="365125"/>
          </a:xfrm>
        </p:spPr>
        <p:txBody>
          <a:bodyPr/>
          <a:lstStyle/>
          <a:p>
            <a:endParaRPr lang="fi-FI"/>
          </a:p>
        </p:txBody>
      </p:sp>
      <p:sp>
        <p:nvSpPr>
          <p:cNvPr id="6" name="Alatunnisteen paikkamerkki 4">
            <a:extLst>
              <a:ext uri="{FF2B5EF4-FFF2-40B4-BE49-F238E27FC236}">
                <a16:creationId xmlns:a16="http://schemas.microsoft.com/office/drawing/2014/main" id="{45482F34-C09F-36AD-BD43-095A5A7B966B}"/>
              </a:ext>
            </a:extLst>
          </p:cNvPr>
          <p:cNvSpPr>
            <a:spLocks noGrp="1"/>
          </p:cNvSpPr>
          <p:nvPr>
            <p:ph type="ftr" sz="quarter" idx="16"/>
          </p:nvPr>
        </p:nvSpPr>
        <p:spPr>
          <a:xfrm>
            <a:off x="4038600" y="6356350"/>
            <a:ext cx="4114800" cy="365125"/>
          </a:xfrm>
        </p:spPr>
        <p:txBody>
          <a:bodyPr/>
          <a:lstStyle/>
          <a:p>
            <a:r>
              <a:rPr lang="fi-FI"/>
              <a:t>7</a:t>
            </a:r>
          </a:p>
        </p:txBody>
      </p:sp>
      <p:sp>
        <p:nvSpPr>
          <p:cNvPr id="2" name="Sisällön paikkamerkki 10">
            <a:extLst>
              <a:ext uri="{FF2B5EF4-FFF2-40B4-BE49-F238E27FC236}">
                <a16:creationId xmlns:a16="http://schemas.microsoft.com/office/drawing/2014/main" id="{FADB669A-AFD2-1645-7F4B-7F3166335967}"/>
              </a:ext>
            </a:extLst>
          </p:cNvPr>
          <p:cNvSpPr>
            <a:spLocks noGrp="1"/>
          </p:cNvSpPr>
          <p:nvPr>
            <p:ph sz="quarter" idx="17" hasCustomPrompt="1"/>
          </p:nvPr>
        </p:nvSpPr>
        <p:spPr>
          <a:xfrm>
            <a:off x="838200" y="2036618"/>
            <a:ext cx="5143722" cy="414034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spTree>
    <p:extLst>
      <p:ext uri="{BB962C8B-B14F-4D97-AF65-F5344CB8AC3E}">
        <p14:creationId xmlns:p14="http://schemas.microsoft.com/office/powerpoint/2010/main" val="4478578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isältö kuvalla oikea 4">
    <p:bg>
      <p:bgPr>
        <a:solidFill>
          <a:srgbClr val="C2A6E3">
            <a:alpha val="90000"/>
          </a:srgbClr>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FAEAA93-8501-A261-CC75-9E6570EF00C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719299" y="2028112"/>
            <a:ext cx="6164494" cy="6180717"/>
          </a:xfrm>
          <a:prstGeom prst="rect">
            <a:avLst/>
          </a:prstGeom>
        </p:spPr>
      </p:pic>
      <p:sp>
        <p:nvSpPr>
          <p:cNvPr id="4" name="Title 3">
            <a:extLst>
              <a:ext uri="{FF2B5EF4-FFF2-40B4-BE49-F238E27FC236}">
                <a16:creationId xmlns:a16="http://schemas.microsoft.com/office/drawing/2014/main" id="{2C64349B-9113-9E60-C5C5-2CCFC1B72791}"/>
              </a:ext>
            </a:extLst>
          </p:cNvPr>
          <p:cNvSpPr>
            <a:spLocks noGrp="1"/>
          </p:cNvSpPr>
          <p:nvPr>
            <p:ph type="title"/>
          </p:nvPr>
        </p:nvSpPr>
        <p:spPr>
          <a:xfrm>
            <a:off x="838200" y="769189"/>
            <a:ext cx="10515600" cy="921499"/>
          </a:xfrm>
        </p:spPr>
        <p:txBody>
          <a:bodyPr anchor="t"/>
          <a:lstStyle>
            <a:lvl1pPr>
              <a:defRPr>
                <a:solidFill>
                  <a:srgbClr val="450099"/>
                </a:solidFill>
              </a:defRPr>
            </a:lvl1pPr>
          </a:lstStyle>
          <a:p>
            <a:endParaRPr lang="fi-FI"/>
          </a:p>
        </p:txBody>
      </p:sp>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450099"/>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a:t>Klikkaa vaihtaaksesi</a:t>
            </a:r>
          </a:p>
        </p:txBody>
      </p:sp>
      <p:sp>
        <p:nvSpPr>
          <p:cNvPr id="5" name="Picture Placeholder 12">
            <a:extLst>
              <a:ext uri="{FF2B5EF4-FFF2-40B4-BE49-F238E27FC236}">
                <a16:creationId xmlns:a16="http://schemas.microsoft.com/office/drawing/2014/main" id="{8882870E-7754-BF91-6B61-AF951E7F810C}"/>
              </a:ext>
            </a:extLst>
          </p:cNvPr>
          <p:cNvSpPr>
            <a:spLocks noGrp="1"/>
          </p:cNvSpPr>
          <p:nvPr>
            <p:ph type="pic" sz="quarter" idx="13"/>
          </p:nvPr>
        </p:nvSpPr>
        <p:spPr>
          <a:xfrm>
            <a:off x="7325542" y="2215886"/>
            <a:ext cx="5208409" cy="5289984"/>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endParaRPr lang="en-FI"/>
          </a:p>
        </p:txBody>
      </p:sp>
      <p:sp>
        <p:nvSpPr>
          <p:cNvPr id="2" name="Päivämäärän paikkamerkki 3">
            <a:extLst>
              <a:ext uri="{FF2B5EF4-FFF2-40B4-BE49-F238E27FC236}">
                <a16:creationId xmlns:a16="http://schemas.microsoft.com/office/drawing/2014/main" id="{86E092A3-32F0-6D9B-8EF9-7E9062B40915}"/>
              </a:ext>
            </a:extLst>
          </p:cNvPr>
          <p:cNvSpPr>
            <a:spLocks noGrp="1"/>
          </p:cNvSpPr>
          <p:nvPr>
            <p:ph type="dt" sz="half" idx="15"/>
          </p:nvPr>
        </p:nvSpPr>
        <p:spPr>
          <a:xfrm>
            <a:off x="838200" y="6356350"/>
            <a:ext cx="2743200" cy="365125"/>
          </a:xfrm>
        </p:spPr>
        <p:txBody>
          <a:bodyPr/>
          <a:lstStyle/>
          <a:p>
            <a:endParaRPr lang="fi-FI"/>
          </a:p>
        </p:txBody>
      </p:sp>
      <p:sp>
        <p:nvSpPr>
          <p:cNvPr id="3" name="Alatunnisteen paikkamerkki 4">
            <a:extLst>
              <a:ext uri="{FF2B5EF4-FFF2-40B4-BE49-F238E27FC236}">
                <a16:creationId xmlns:a16="http://schemas.microsoft.com/office/drawing/2014/main" id="{816E13F6-F03E-3169-8A9B-A2D3A80DB8C4}"/>
              </a:ext>
            </a:extLst>
          </p:cNvPr>
          <p:cNvSpPr>
            <a:spLocks noGrp="1"/>
          </p:cNvSpPr>
          <p:nvPr>
            <p:ph type="ftr" sz="quarter" idx="16"/>
          </p:nvPr>
        </p:nvSpPr>
        <p:spPr>
          <a:xfrm>
            <a:off x="4038600" y="6356350"/>
            <a:ext cx="4114800" cy="365125"/>
          </a:xfrm>
        </p:spPr>
        <p:txBody>
          <a:bodyPr/>
          <a:lstStyle/>
          <a:p>
            <a:r>
              <a:rPr lang="fi-FI"/>
              <a:t>7</a:t>
            </a:r>
          </a:p>
        </p:txBody>
      </p:sp>
      <p:sp>
        <p:nvSpPr>
          <p:cNvPr id="6" name="Sisällön paikkamerkki 10">
            <a:extLst>
              <a:ext uri="{FF2B5EF4-FFF2-40B4-BE49-F238E27FC236}">
                <a16:creationId xmlns:a16="http://schemas.microsoft.com/office/drawing/2014/main" id="{F545D6E9-9E4D-9485-BF95-AEF71E8D88F4}"/>
              </a:ext>
            </a:extLst>
          </p:cNvPr>
          <p:cNvSpPr>
            <a:spLocks noGrp="1"/>
          </p:cNvSpPr>
          <p:nvPr>
            <p:ph sz="quarter" idx="17" hasCustomPrompt="1"/>
          </p:nvPr>
        </p:nvSpPr>
        <p:spPr>
          <a:xfrm>
            <a:off x="838200" y="2036618"/>
            <a:ext cx="5143722" cy="414034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spTree>
    <p:extLst>
      <p:ext uri="{BB962C8B-B14F-4D97-AF65-F5344CB8AC3E}">
        <p14:creationId xmlns:p14="http://schemas.microsoft.com/office/powerpoint/2010/main" val="158485768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isältö kuvalla oikea 5">
    <p:bg>
      <p:bgPr>
        <a:solidFill>
          <a:schemeClr val="bg1"/>
        </a:solidFill>
        <a:effectLst/>
      </p:bgPr>
    </p:bg>
    <p:spTree>
      <p:nvGrpSpPr>
        <p:cNvPr id="1" name=""/>
        <p:cNvGrpSpPr/>
        <p:nvPr/>
      </p:nvGrpSpPr>
      <p:grpSpPr>
        <a:xfrm>
          <a:off x="0" y="0"/>
          <a:ext cx="0" cy="0"/>
          <a:chOff x="0" y="0"/>
          <a:chExt cx="0" cy="0"/>
        </a:xfrm>
      </p:grpSpPr>
      <p:pic>
        <p:nvPicPr>
          <p:cNvPr id="6" name="Graphic 6">
            <a:extLst>
              <a:ext uri="{FF2B5EF4-FFF2-40B4-BE49-F238E27FC236}">
                <a16:creationId xmlns:a16="http://schemas.microsoft.com/office/drawing/2014/main" id="{4F39E49D-30C4-5FE5-614F-2F5888D1B98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58031">
            <a:off x="6960189" y="1905209"/>
            <a:ext cx="6164494" cy="6180717"/>
          </a:xfrm>
          <a:prstGeom prst="rect">
            <a:avLst/>
          </a:prstGeom>
        </p:spPr>
      </p:pic>
      <p:pic>
        <p:nvPicPr>
          <p:cNvPr id="7" name="Graphic 6">
            <a:extLst>
              <a:ext uri="{FF2B5EF4-FFF2-40B4-BE49-F238E27FC236}">
                <a16:creationId xmlns:a16="http://schemas.microsoft.com/office/drawing/2014/main" id="{0FAEAA93-8501-A261-CC75-9E6570EF00C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719299" y="2028112"/>
            <a:ext cx="6164494" cy="6180717"/>
          </a:xfrm>
          <a:prstGeom prst="rect">
            <a:avLst/>
          </a:prstGeom>
        </p:spPr>
      </p:pic>
      <p:sp>
        <p:nvSpPr>
          <p:cNvPr id="4" name="Title 3">
            <a:extLst>
              <a:ext uri="{FF2B5EF4-FFF2-40B4-BE49-F238E27FC236}">
                <a16:creationId xmlns:a16="http://schemas.microsoft.com/office/drawing/2014/main" id="{2C64349B-9113-9E60-C5C5-2CCFC1B72791}"/>
              </a:ext>
            </a:extLst>
          </p:cNvPr>
          <p:cNvSpPr>
            <a:spLocks noGrp="1"/>
          </p:cNvSpPr>
          <p:nvPr>
            <p:ph type="title"/>
          </p:nvPr>
        </p:nvSpPr>
        <p:spPr>
          <a:xfrm>
            <a:off x="838200" y="769189"/>
            <a:ext cx="10515600" cy="921499"/>
          </a:xfrm>
        </p:spPr>
        <p:txBody>
          <a:bodyPr anchor="t"/>
          <a:lstStyle>
            <a:lvl1pPr>
              <a:defRPr>
                <a:solidFill>
                  <a:srgbClr val="152B96"/>
                </a:solidFill>
              </a:defRPr>
            </a:lvl1pPr>
          </a:lstStyle>
          <a:p>
            <a:endParaRPr lang="fi-FI"/>
          </a:p>
        </p:txBody>
      </p:sp>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152B96"/>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a:t>Klikkaa vaihtaaksesi</a:t>
            </a:r>
          </a:p>
        </p:txBody>
      </p:sp>
      <p:sp>
        <p:nvSpPr>
          <p:cNvPr id="5" name="Picture Placeholder 12">
            <a:extLst>
              <a:ext uri="{FF2B5EF4-FFF2-40B4-BE49-F238E27FC236}">
                <a16:creationId xmlns:a16="http://schemas.microsoft.com/office/drawing/2014/main" id="{8882870E-7754-BF91-6B61-AF951E7F810C}"/>
              </a:ext>
            </a:extLst>
          </p:cNvPr>
          <p:cNvSpPr>
            <a:spLocks noGrp="1"/>
          </p:cNvSpPr>
          <p:nvPr>
            <p:ph type="pic" sz="quarter" idx="13"/>
          </p:nvPr>
        </p:nvSpPr>
        <p:spPr>
          <a:xfrm>
            <a:off x="7325542" y="2215886"/>
            <a:ext cx="5208409" cy="5289984"/>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endParaRPr lang="en-FI"/>
          </a:p>
        </p:txBody>
      </p:sp>
      <p:sp>
        <p:nvSpPr>
          <p:cNvPr id="2" name="Päivämäärän paikkamerkki 3">
            <a:extLst>
              <a:ext uri="{FF2B5EF4-FFF2-40B4-BE49-F238E27FC236}">
                <a16:creationId xmlns:a16="http://schemas.microsoft.com/office/drawing/2014/main" id="{0842F02D-0E25-59A0-A932-F36DEC072005}"/>
              </a:ext>
            </a:extLst>
          </p:cNvPr>
          <p:cNvSpPr>
            <a:spLocks noGrp="1"/>
          </p:cNvSpPr>
          <p:nvPr>
            <p:ph type="dt" sz="half" idx="15"/>
          </p:nvPr>
        </p:nvSpPr>
        <p:spPr>
          <a:xfrm>
            <a:off x="838200" y="6356350"/>
            <a:ext cx="2743200" cy="365125"/>
          </a:xfrm>
        </p:spPr>
        <p:txBody>
          <a:bodyPr/>
          <a:lstStyle/>
          <a:p>
            <a:endParaRPr lang="fi-FI"/>
          </a:p>
        </p:txBody>
      </p:sp>
      <p:sp>
        <p:nvSpPr>
          <p:cNvPr id="3" name="Alatunnisteen paikkamerkki 4">
            <a:extLst>
              <a:ext uri="{FF2B5EF4-FFF2-40B4-BE49-F238E27FC236}">
                <a16:creationId xmlns:a16="http://schemas.microsoft.com/office/drawing/2014/main" id="{37B461FC-EFB8-B6F3-B858-6AF95517A11E}"/>
              </a:ext>
            </a:extLst>
          </p:cNvPr>
          <p:cNvSpPr>
            <a:spLocks noGrp="1"/>
          </p:cNvSpPr>
          <p:nvPr>
            <p:ph type="ftr" sz="quarter" idx="16"/>
          </p:nvPr>
        </p:nvSpPr>
        <p:spPr>
          <a:xfrm>
            <a:off x="4038600" y="6356350"/>
            <a:ext cx="4114800" cy="365125"/>
          </a:xfrm>
        </p:spPr>
        <p:txBody>
          <a:bodyPr/>
          <a:lstStyle/>
          <a:p>
            <a:r>
              <a:rPr lang="fi-FI"/>
              <a:t>7</a:t>
            </a:r>
          </a:p>
        </p:txBody>
      </p:sp>
      <p:sp>
        <p:nvSpPr>
          <p:cNvPr id="8" name="Sisällön paikkamerkki 10">
            <a:extLst>
              <a:ext uri="{FF2B5EF4-FFF2-40B4-BE49-F238E27FC236}">
                <a16:creationId xmlns:a16="http://schemas.microsoft.com/office/drawing/2014/main" id="{18BD4CA3-29BD-6A6A-80D4-0EFC15CB5CCE}"/>
              </a:ext>
            </a:extLst>
          </p:cNvPr>
          <p:cNvSpPr>
            <a:spLocks noGrp="1"/>
          </p:cNvSpPr>
          <p:nvPr>
            <p:ph sz="quarter" idx="17" hasCustomPrompt="1"/>
          </p:nvPr>
        </p:nvSpPr>
        <p:spPr>
          <a:xfrm>
            <a:off x="838200" y="2036618"/>
            <a:ext cx="5143722" cy="414034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spTree>
    <p:extLst>
      <p:ext uri="{BB962C8B-B14F-4D97-AF65-F5344CB8AC3E}">
        <p14:creationId xmlns:p14="http://schemas.microsoft.com/office/powerpoint/2010/main" val="220797781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Sisältö kuvalla oikea 3">
    <p:bg>
      <p:bgPr>
        <a:solidFill>
          <a:srgbClr val="F9EB61">
            <a:alpha val="90000"/>
          </a:srgbClr>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FAEAA93-8501-A261-CC75-9E6570EF00C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694698" y="2458408"/>
            <a:ext cx="4973338" cy="4986426"/>
          </a:xfrm>
          <a:prstGeom prst="rect">
            <a:avLst/>
          </a:prstGeom>
        </p:spPr>
      </p:pic>
      <p:sp>
        <p:nvSpPr>
          <p:cNvPr id="4" name="Title 3">
            <a:extLst>
              <a:ext uri="{FF2B5EF4-FFF2-40B4-BE49-F238E27FC236}">
                <a16:creationId xmlns:a16="http://schemas.microsoft.com/office/drawing/2014/main" id="{2C64349B-9113-9E60-C5C5-2CCFC1B72791}"/>
              </a:ext>
            </a:extLst>
          </p:cNvPr>
          <p:cNvSpPr>
            <a:spLocks noGrp="1"/>
          </p:cNvSpPr>
          <p:nvPr>
            <p:ph type="title"/>
          </p:nvPr>
        </p:nvSpPr>
        <p:spPr>
          <a:xfrm>
            <a:off x="838200" y="769189"/>
            <a:ext cx="10515600" cy="921499"/>
          </a:xfrm>
        </p:spPr>
        <p:txBody>
          <a:bodyPr anchor="t"/>
          <a:lstStyle>
            <a:lvl1pPr>
              <a:defRPr>
                <a:solidFill>
                  <a:srgbClr val="006173"/>
                </a:solidFill>
              </a:defRPr>
            </a:lvl1pPr>
          </a:lstStyle>
          <a:p>
            <a:endParaRPr lang="fi-FI"/>
          </a:p>
        </p:txBody>
      </p:sp>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006173"/>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a:t>Klikkaa vaihtaaksesi</a:t>
            </a:r>
          </a:p>
        </p:txBody>
      </p:sp>
      <p:sp>
        <p:nvSpPr>
          <p:cNvPr id="5" name="Picture Placeholder 12">
            <a:extLst>
              <a:ext uri="{FF2B5EF4-FFF2-40B4-BE49-F238E27FC236}">
                <a16:creationId xmlns:a16="http://schemas.microsoft.com/office/drawing/2014/main" id="{8882870E-7754-BF91-6B61-AF951E7F810C}"/>
              </a:ext>
            </a:extLst>
          </p:cNvPr>
          <p:cNvSpPr>
            <a:spLocks noGrp="1"/>
          </p:cNvSpPr>
          <p:nvPr>
            <p:ph type="pic" sz="quarter" idx="13"/>
          </p:nvPr>
        </p:nvSpPr>
        <p:spPr>
          <a:xfrm>
            <a:off x="8116198" y="2474067"/>
            <a:ext cx="4201996" cy="4267808"/>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endParaRPr lang="en-FI"/>
          </a:p>
        </p:txBody>
      </p:sp>
      <p:sp>
        <p:nvSpPr>
          <p:cNvPr id="3" name="Päivämäärän paikkamerkki 3">
            <a:extLst>
              <a:ext uri="{FF2B5EF4-FFF2-40B4-BE49-F238E27FC236}">
                <a16:creationId xmlns:a16="http://schemas.microsoft.com/office/drawing/2014/main" id="{77D26DBA-ACCC-B901-09A3-7A041BEF40A2}"/>
              </a:ext>
            </a:extLst>
          </p:cNvPr>
          <p:cNvSpPr>
            <a:spLocks noGrp="1"/>
          </p:cNvSpPr>
          <p:nvPr>
            <p:ph type="dt" sz="half" idx="15"/>
          </p:nvPr>
        </p:nvSpPr>
        <p:spPr>
          <a:xfrm>
            <a:off x="838200" y="6356350"/>
            <a:ext cx="2743200" cy="365125"/>
          </a:xfrm>
        </p:spPr>
        <p:txBody>
          <a:bodyPr/>
          <a:lstStyle/>
          <a:p>
            <a:endParaRPr lang="fi-FI"/>
          </a:p>
        </p:txBody>
      </p:sp>
      <p:sp>
        <p:nvSpPr>
          <p:cNvPr id="6" name="Alatunnisteen paikkamerkki 4">
            <a:extLst>
              <a:ext uri="{FF2B5EF4-FFF2-40B4-BE49-F238E27FC236}">
                <a16:creationId xmlns:a16="http://schemas.microsoft.com/office/drawing/2014/main" id="{45482F34-C09F-36AD-BD43-095A5A7B966B}"/>
              </a:ext>
            </a:extLst>
          </p:cNvPr>
          <p:cNvSpPr>
            <a:spLocks noGrp="1"/>
          </p:cNvSpPr>
          <p:nvPr>
            <p:ph type="ftr" sz="quarter" idx="16"/>
          </p:nvPr>
        </p:nvSpPr>
        <p:spPr>
          <a:xfrm>
            <a:off x="4038600" y="6356350"/>
            <a:ext cx="4114800" cy="365125"/>
          </a:xfrm>
        </p:spPr>
        <p:txBody>
          <a:bodyPr/>
          <a:lstStyle/>
          <a:p>
            <a:r>
              <a:rPr lang="fi-FI"/>
              <a:t>7</a:t>
            </a:r>
          </a:p>
        </p:txBody>
      </p:sp>
      <p:sp>
        <p:nvSpPr>
          <p:cNvPr id="2" name="Sisällön paikkamerkki 10">
            <a:extLst>
              <a:ext uri="{FF2B5EF4-FFF2-40B4-BE49-F238E27FC236}">
                <a16:creationId xmlns:a16="http://schemas.microsoft.com/office/drawing/2014/main" id="{FADB669A-AFD2-1645-7F4B-7F3166335967}"/>
              </a:ext>
            </a:extLst>
          </p:cNvPr>
          <p:cNvSpPr>
            <a:spLocks noGrp="1"/>
          </p:cNvSpPr>
          <p:nvPr>
            <p:ph sz="quarter" idx="17" hasCustomPrompt="1"/>
          </p:nvPr>
        </p:nvSpPr>
        <p:spPr>
          <a:xfrm>
            <a:off x="838200" y="2036618"/>
            <a:ext cx="5143722" cy="414034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spTree>
    <p:extLst>
      <p:ext uri="{BB962C8B-B14F-4D97-AF65-F5344CB8AC3E}">
        <p14:creationId xmlns:p14="http://schemas.microsoft.com/office/powerpoint/2010/main" val="1725044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uvapaikka vasen, keltainen">
    <p:bg>
      <p:bgPr>
        <a:solidFill>
          <a:schemeClr val="accent3">
            <a:alpha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1B62FF4-E085-F3B2-D6DD-38106E8225E9}"/>
              </a:ext>
            </a:extLst>
          </p:cNvPr>
          <p:cNvSpPr/>
          <p:nvPr/>
        </p:nvSpPr>
        <p:spPr>
          <a:xfrm>
            <a:off x="0" y="785446"/>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006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Picture Placeholder 12">
            <a:extLst>
              <a:ext uri="{FF2B5EF4-FFF2-40B4-BE49-F238E27FC236}">
                <a16:creationId xmlns:a16="http://schemas.microsoft.com/office/drawing/2014/main" id="{73B5EA6A-184E-E08E-B82F-B559B429F3A5}"/>
              </a:ext>
            </a:extLst>
          </p:cNvPr>
          <p:cNvSpPr>
            <a:spLocks noGrp="1"/>
          </p:cNvSpPr>
          <p:nvPr>
            <p:ph type="pic" sz="quarter" idx="10"/>
          </p:nvPr>
        </p:nvSpPr>
        <p:spPr>
          <a:xfrm>
            <a:off x="1" y="855679"/>
            <a:ext cx="6682154" cy="602576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2154" h="6025765">
                <a:moveTo>
                  <a:pt x="11723" y="2309794"/>
                </a:moveTo>
                <a:lnTo>
                  <a:pt x="3060089" y="347"/>
                </a:lnTo>
                <a:cubicBezTo>
                  <a:pt x="3059967" y="-30996"/>
                  <a:pt x="6658829" y="2071261"/>
                  <a:pt x="6682154" y="2051642"/>
                </a:cubicBezTo>
                <a:lnTo>
                  <a:pt x="5650890" y="6025765"/>
                </a:lnTo>
                <a:lnTo>
                  <a:pt x="0" y="6002319"/>
                </a:lnTo>
                <a:cubicBezTo>
                  <a:pt x="3908" y="4771477"/>
                  <a:pt x="7815" y="3540636"/>
                  <a:pt x="11723" y="2309794"/>
                </a:cubicBezTo>
                <a:close/>
              </a:path>
            </a:pathLst>
          </a:custGeom>
        </p:spPr>
        <p:txBody>
          <a:bodyPr/>
          <a:lstStyle/>
          <a:p>
            <a:r>
              <a:rPr lang="fi-FI"/>
              <a:t>Lisää kuva napsauttamalla kuvaketta</a:t>
            </a:r>
            <a:endParaRPr lang="en-FI"/>
          </a:p>
        </p:txBody>
      </p:sp>
      <p:sp>
        <p:nvSpPr>
          <p:cNvPr id="16" name="Content Placeholder 15">
            <a:extLst>
              <a:ext uri="{FF2B5EF4-FFF2-40B4-BE49-F238E27FC236}">
                <a16:creationId xmlns:a16="http://schemas.microsoft.com/office/drawing/2014/main" id="{FAF5AEFE-BB8E-18C8-D677-DB68AB5C7F4A}"/>
              </a:ext>
            </a:extLst>
          </p:cNvPr>
          <p:cNvSpPr>
            <a:spLocks noGrp="1"/>
          </p:cNvSpPr>
          <p:nvPr>
            <p:ph sz="quarter" idx="11"/>
          </p:nvPr>
        </p:nvSpPr>
        <p:spPr>
          <a:xfrm>
            <a:off x="7092950" y="1488830"/>
            <a:ext cx="4430713" cy="446649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7" name="TextBox 16">
            <a:extLst>
              <a:ext uri="{FF2B5EF4-FFF2-40B4-BE49-F238E27FC236}">
                <a16:creationId xmlns:a16="http://schemas.microsoft.com/office/drawing/2014/main" id="{ABD1B29E-172C-00BD-A371-E74C113D6DFC}"/>
              </a:ext>
            </a:extLst>
          </p:cNvPr>
          <p:cNvSpPr txBox="1"/>
          <p:nvPr/>
        </p:nvSpPr>
        <p:spPr>
          <a:xfrm>
            <a:off x="8047891" y="6366098"/>
            <a:ext cx="5328139" cy="276999"/>
          </a:xfrm>
          <a:prstGeom prst="rect">
            <a:avLst/>
          </a:prstGeom>
          <a:noFill/>
        </p:spPr>
        <p:txBody>
          <a:bodyPr wrap="square" rtlCol="0">
            <a:spAutoFit/>
          </a:bodyPr>
          <a:lstStyle/>
          <a:p>
            <a:r>
              <a:rPr lang="en-FI" sz="1200" spc="300"/>
              <a:t>KAUPUNKISTRATEGIA 2026–2029</a:t>
            </a:r>
          </a:p>
        </p:txBody>
      </p:sp>
    </p:spTree>
    <p:extLst>
      <p:ext uri="{BB962C8B-B14F-4D97-AF65-F5344CB8AC3E}">
        <p14:creationId xmlns:p14="http://schemas.microsoft.com/office/powerpoint/2010/main" val="3251894653"/>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Sisältö kuvalla oikea 4">
    <p:bg>
      <p:bgPr>
        <a:solidFill>
          <a:srgbClr val="C2A6E3">
            <a:alpha val="90000"/>
          </a:srgbClr>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FAEAA93-8501-A261-CC75-9E6570EF00C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719299" y="2028112"/>
            <a:ext cx="6164494" cy="6180717"/>
          </a:xfrm>
          <a:prstGeom prst="rect">
            <a:avLst/>
          </a:prstGeom>
        </p:spPr>
      </p:pic>
      <p:sp>
        <p:nvSpPr>
          <p:cNvPr id="4" name="Title 3">
            <a:extLst>
              <a:ext uri="{FF2B5EF4-FFF2-40B4-BE49-F238E27FC236}">
                <a16:creationId xmlns:a16="http://schemas.microsoft.com/office/drawing/2014/main" id="{2C64349B-9113-9E60-C5C5-2CCFC1B72791}"/>
              </a:ext>
            </a:extLst>
          </p:cNvPr>
          <p:cNvSpPr>
            <a:spLocks noGrp="1"/>
          </p:cNvSpPr>
          <p:nvPr>
            <p:ph type="title"/>
          </p:nvPr>
        </p:nvSpPr>
        <p:spPr>
          <a:xfrm>
            <a:off x="838200" y="769189"/>
            <a:ext cx="10515600" cy="921499"/>
          </a:xfrm>
        </p:spPr>
        <p:txBody>
          <a:bodyPr anchor="t"/>
          <a:lstStyle>
            <a:lvl1pPr>
              <a:defRPr>
                <a:solidFill>
                  <a:srgbClr val="450099"/>
                </a:solidFill>
              </a:defRPr>
            </a:lvl1pPr>
          </a:lstStyle>
          <a:p>
            <a:endParaRPr lang="fi-FI"/>
          </a:p>
        </p:txBody>
      </p:sp>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450099"/>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a:t>Klikkaa vaihtaaksesi</a:t>
            </a:r>
          </a:p>
        </p:txBody>
      </p:sp>
      <p:sp>
        <p:nvSpPr>
          <p:cNvPr id="5" name="Picture Placeholder 12">
            <a:extLst>
              <a:ext uri="{FF2B5EF4-FFF2-40B4-BE49-F238E27FC236}">
                <a16:creationId xmlns:a16="http://schemas.microsoft.com/office/drawing/2014/main" id="{8882870E-7754-BF91-6B61-AF951E7F810C}"/>
              </a:ext>
            </a:extLst>
          </p:cNvPr>
          <p:cNvSpPr>
            <a:spLocks noGrp="1"/>
          </p:cNvSpPr>
          <p:nvPr>
            <p:ph type="pic" sz="quarter" idx="13"/>
          </p:nvPr>
        </p:nvSpPr>
        <p:spPr>
          <a:xfrm>
            <a:off x="7325542" y="2215886"/>
            <a:ext cx="5208409" cy="5289984"/>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endParaRPr lang="en-FI"/>
          </a:p>
        </p:txBody>
      </p:sp>
      <p:sp>
        <p:nvSpPr>
          <p:cNvPr id="2" name="Päivämäärän paikkamerkki 3">
            <a:extLst>
              <a:ext uri="{FF2B5EF4-FFF2-40B4-BE49-F238E27FC236}">
                <a16:creationId xmlns:a16="http://schemas.microsoft.com/office/drawing/2014/main" id="{86E092A3-32F0-6D9B-8EF9-7E9062B40915}"/>
              </a:ext>
            </a:extLst>
          </p:cNvPr>
          <p:cNvSpPr>
            <a:spLocks noGrp="1"/>
          </p:cNvSpPr>
          <p:nvPr>
            <p:ph type="dt" sz="half" idx="15"/>
          </p:nvPr>
        </p:nvSpPr>
        <p:spPr>
          <a:xfrm>
            <a:off x="838200" y="6356350"/>
            <a:ext cx="2743200" cy="365125"/>
          </a:xfrm>
        </p:spPr>
        <p:txBody>
          <a:bodyPr/>
          <a:lstStyle/>
          <a:p>
            <a:endParaRPr lang="fi-FI"/>
          </a:p>
        </p:txBody>
      </p:sp>
      <p:sp>
        <p:nvSpPr>
          <p:cNvPr id="3" name="Alatunnisteen paikkamerkki 4">
            <a:extLst>
              <a:ext uri="{FF2B5EF4-FFF2-40B4-BE49-F238E27FC236}">
                <a16:creationId xmlns:a16="http://schemas.microsoft.com/office/drawing/2014/main" id="{816E13F6-F03E-3169-8A9B-A2D3A80DB8C4}"/>
              </a:ext>
            </a:extLst>
          </p:cNvPr>
          <p:cNvSpPr>
            <a:spLocks noGrp="1"/>
          </p:cNvSpPr>
          <p:nvPr>
            <p:ph type="ftr" sz="quarter" idx="16"/>
          </p:nvPr>
        </p:nvSpPr>
        <p:spPr>
          <a:xfrm>
            <a:off x="4038600" y="6356350"/>
            <a:ext cx="4114800" cy="365125"/>
          </a:xfrm>
        </p:spPr>
        <p:txBody>
          <a:bodyPr/>
          <a:lstStyle/>
          <a:p>
            <a:r>
              <a:rPr lang="fi-FI"/>
              <a:t>7</a:t>
            </a:r>
          </a:p>
        </p:txBody>
      </p:sp>
      <p:sp>
        <p:nvSpPr>
          <p:cNvPr id="6" name="Sisällön paikkamerkki 10">
            <a:extLst>
              <a:ext uri="{FF2B5EF4-FFF2-40B4-BE49-F238E27FC236}">
                <a16:creationId xmlns:a16="http://schemas.microsoft.com/office/drawing/2014/main" id="{F545D6E9-9E4D-9485-BF95-AEF71E8D88F4}"/>
              </a:ext>
            </a:extLst>
          </p:cNvPr>
          <p:cNvSpPr>
            <a:spLocks noGrp="1"/>
          </p:cNvSpPr>
          <p:nvPr>
            <p:ph sz="quarter" idx="17" hasCustomPrompt="1"/>
          </p:nvPr>
        </p:nvSpPr>
        <p:spPr>
          <a:xfrm>
            <a:off x="838200" y="2036618"/>
            <a:ext cx="5143722" cy="414034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spTree>
    <p:extLst>
      <p:ext uri="{BB962C8B-B14F-4D97-AF65-F5344CB8AC3E}">
        <p14:creationId xmlns:p14="http://schemas.microsoft.com/office/powerpoint/2010/main" val="114452793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_Sisältö kuvalla oikea 5">
    <p:bg>
      <p:bgPr>
        <a:solidFill>
          <a:schemeClr val="bg1"/>
        </a:solidFill>
        <a:effectLst/>
      </p:bgPr>
    </p:bg>
    <p:spTree>
      <p:nvGrpSpPr>
        <p:cNvPr id="1" name=""/>
        <p:cNvGrpSpPr/>
        <p:nvPr/>
      </p:nvGrpSpPr>
      <p:grpSpPr>
        <a:xfrm>
          <a:off x="0" y="0"/>
          <a:ext cx="0" cy="0"/>
          <a:chOff x="0" y="0"/>
          <a:chExt cx="0" cy="0"/>
        </a:xfrm>
      </p:grpSpPr>
      <p:pic>
        <p:nvPicPr>
          <p:cNvPr id="6" name="Graphic 6">
            <a:extLst>
              <a:ext uri="{FF2B5EF4-FFF2-40B4-BE49-F238E27FC236}">
                <a16:creationId xmlns:a16="http://schemas.microsoft.com/office/drawing/2014/main" id="{4F39E49D-30C4-5FE5-614F-2F5888D1B98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58031">
            <a:off x="6960189" y="1905209"/>
            <a:ext cx="6164494" cy="6180717"/>
          </a:xfrm>
          <a:prstGeom prst="rect">
            <a:avLst/>
          </a:prstGeom>
        </p:spPr>
      </p:pic>
      <p:pic>
        <p:nvPicPr>
          <p:cNvPr id="7" name="Graphic 6">
            <a:extLst>
              <a:ext uri="{FF2B5EF4-FFF2-40B4-BE49-F238E27FC236}">
                <a16:creationId xmlns:a16="http://schemas.microsoft.com/office/drawing/2014/main" id="{0FAEAA93-8501-A261-CC75-9E6570EF00C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719299" y="2028112"/>
            <a:ext cx="6164494" cy="6180717"/>
          </a:xfrm>
          <a:prstGeom prst="rect">
            <a:avLst/>
          </a:prstGeom>
        </p:spPr>
      </p:pic>
      <p:sp>
        <p:nvSpPr>
          <p:cNvPr id="4" name="Title 3">
            <a:extLst>
              <a:ext uri="{FF2B5EF4-FFF2-40B4-BE49-F238E27FC236}">
                <a16:creationId xmlns:a16="http://schemas.microsoft.com/office/drawing/2014/main" id="{2C64349B-9113-9E60-C5C5-2CCFC1B72791}"/>
              </a:ext>
            </a:extLst>
          </p:cNvPr>
          <p:cNvSpPr>
            <a:spLocks noGrp="1"/>
          </p:cNvSpPr>
          <p:nvPr>
            <p:ph type="title"/>
          </p:nvPr>
        </p:nvSpPr>
        <p:spPr>
          <a:xfrm>
            <a:off x="838200" y="769189"/>
            <a:ext cx="10515600" cy="921499"/>
          </a:xfrm>
        </p:spPr>
        <p:txBody>
          <a:bodyPr anchor="t"/>
          <a:lstStyle>
            <a:lvl1pPr>
              <a:defRPr>
                <a:solidFill>
                  <a:srgbClr val="152B96"/>
                </a:solidFill>
              </a:defRPr>
            </a:lvl1pPr>
          </a:lstStyle>
          <a:p>
            <a:endParaRPr lang="fi-FI"/>
          </a:p>
        </p:txBody>
      </p:sp>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152B96"/>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a:t>Klikkaa vaihtaaksesi</a:t>
            </a:r>
          </a:p>
        </p:txBody>
      </p:sp>
      <p:sp>
        <p:nvSpPr>
          <p:cNvPr id="5" name="Picture Placeholder 12">
            <a:extLst>
              <a:ext uri="{FF2B5EF4-FFF2-40B4-BE49-F238E27FC236}">
                <a16:creationId xmlns:a16="http://schemas.microsoft.com/office/drawing/2014/main" id="{8882870E-7754-BF91-6B61-AF951E7F810C}"/>
              </a:ext>
            </a:extLst>
          </p:cNvPr>
          <p:cNvSpPr>
            <a:spLocks noGrp="1"/>
          </p:cNvSpPr>
          <p:nvPr>
            <p:ph type="pic" sz="quarter" idx="13"/>
          </p:nvPr>
        </p:nvSpPr>
        <p:spPr>
          <a:xfrm>
            <a:off x="7325542" y="2215886"/>
            <a:ext cx="5208409" cy="5289984"/>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endParaRPr lang="en-FI"/>
          </a:p>
        </p:txBody>
      </p:sp>
      <p:sp>
        <p:nvSpPr>
          <p:cNvPr id="2" name="Päivämäärän paikkamerkki 3">
            <a:extLst>
              <a:ext uri="{FF2B5EF4-FFF2-40B4-BE49-F238E27FC236}">
                <a16:creationId xmlns:a16="http://schemas.microsoft.com/office/drawing/2014/main" id="{0842F02D-0E25-59A0-A932-F36DEC072005}"/>
              </a:ext>
            </a:extLst>
          </p:cNvPr>
          <p:cNvSpPr>
            <a:spLocks noGrp="1"/>
          </p:cNvSpPr>
          <p:nvPr>
            <p:ph type="dt" sz="half" idx="15"/>
          </p:nvPr>
        </p:nvSpPr>
        <p:spPr>
          <a:xfrm>
            <a:off x="838200" y="6356350"/>
            <a:ext cx="2743200" cy="365125"/>
          </a:xfrm>
        </p:spPr>
        <p:txBody>
          <a:bodyPr/>
          <a:lstStyle/>
          <a:p>
            <a:endParaRPr lang="fi-FI"/>
          </a:p>
        </p:txBody>
      </p:sp>
      <p:sp>
        <p:nvSpPr>
          <p:cNvPr id="3" name="Alatunnisteen paikkamerkki 4">
            <a:extLst>
              <a:ext uri="{FF2B5EF4-FFF2-40B4-BE49-F238E27FC236}">
                <a16:creationId xmlns:a16="http://schemas.microsoft.com/office/drawing/2014/main" id="{37B461FC-EFB8-B6F3-B858-6AF95517A11E}"/>
              </a:ext>
            </a:extLst>
          </p:cNvPr>
          <p:cNvSpPr>
            <a:spLocks noGrp="1"/>
          </p:cNvSpPr>
          <p:nvPr>
            <p:ph type="ftr" sz="quarter" idx="16"/>
          </p:nvPr>
        </p:nvSpPr>
        <p:spPr>
          <a:xfrm>
            <a:off x="4038600" y="6356350"/>
            <a:ext cx="4114800" cy="365125"/>
          </a:xfrm>
        </p:spPr>
        <p:txBody>
          <a:bodyPr/>
          <a:lstStyle/>
          <a:p>
            <a:r>
              <a:rPr lang="fi-FI"/>
              <a:t>7</a:t>
            </a:r>
          </a:p>
        </p:txBody>
      </p:sp>
      <p:sp>
        <p:nvSpPr>
          <p:cNvPr id="8" name="Sisällön paikkamerkki 10">
            <a:extLst>
              <a:ext uri="{FF2B5EF4-FFF2-40B4-BE49-F238E27FC236}">
                <a16:creationId xmlns:a16="http://schemas.microsoft.com/office/drawing/2014/main" id="{18BD4CA3-29BD-6A6A-80D4-0EFC15CB5CCE}"/>
              </a:ext>
            </a:extLst>
          </p:cNvPr>
          <p:cNvSpPr>
            <a:spLocks noGrp="1"/>
          </p:cNvSpPr>
          <p:nvPr>
            <p:ph sz="quarter" idx="17" hasCustomPrompt="1"/>
          </p:nvPr>
        </p:nvSpPr>
        <p:spPr>
          <a:xfrm>
            <a:off x="838200" y="2036618"/>
            <a:ext cx="5143722" cy="414034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spTree>
    <p:extLst>
      <p:ext uri="{BB962C8B-B14F-4D97-AF65-F5344CB8AC3E}">
        <p14:creationId xmlns:p14="http://schemas.microsoft.com/office/powerpoint/2010/main" val="365002851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Esittelydia 1">
    <p:bg>
      <p:bgPr>
        <a:solidFill>
          <a:srgbClr val="FFCC99">
            <a:alpha val="90000"/>
          </a:srgbClr>
        </a:solidFill>
        <a:effectLst/>
      </p:bgPr>
    </p:bg>
    <p:spTree>
      <p:nvGrpSpPr>
        <p:cNvPr id="1" name=""/>
        <p:cNvGrpSpPr/>
        <p:nvPr/>
      </p:nvGrpSpPr>
      <p:grpSpPr>
        <a:xfrm>
          <a:off x="0" y="0"/>
          <a:ext cx="0" cy="0"/>
          <a:chOff x="0" y="0"/>
          <a:chExt cx="0" cy="0"/>
        </a:xfrm>
      </p:grpSpPr>
      <p:sp>
        <p:nvSpPr>
          <p:cNvPr id="6" name="Kuvan paikkamerkki 5">
            <a:extLst>
              <a:ext uri="{FF2B5EF4-FFF2-40B4-BE49-F238E27FC236}">
                <a16:creationId xmlns:a16="http://schemas.microsoft.com/office/drawing/2014/main" id="{914E55CF-A9B3-E245-30A9-D9EBF83CB8AA}"/>
              </a:ext>
            </a:extLst>
          </p:cNvPr>
          <p:cNvSpPr>
            <a:spLocks noGrp="1"/>
          </p:cNvSpPr>
          <p:nvPr>
            <p:ph type="pic" sz="quarter" idx="14" hasCustomPrompt="1"/>
          </p:nvPr>
        </p:nvSpPr>
        <p:spPr>
          <a:xfrm>
            <a:off x="472893" y="2423886"/>
            <a:ext cx="2006847" cy="2534190"/>
          </a:xfrm>
          <a:prstGeom prst="rect">
            <a:avLst/>
          </a:prstGeom>
        </p:spPr>
        <p:txBody>
          <a:bodyPr/>
          <a:lstStyle>
            <a:lvl1pPr marL="0" indent="0">
              <a:buFontTx/>
              <a:buNone/>
              <a:defRPr/>
            </a:lvl1pPr>
          </a:lstStyle>
          <a:p>
            <a:r>
              <a:rPr lang="fi-FI"/>
              <a:t>Kuva</a:t>
            </a:r>
          </a:p>
        </p:txBody>
      </p:sp>
      <p:sp>
        <p:nvSpPr>
          <p:cNvPr id="23" name="Tekstin paikkamerkki 22">
            <a:extLst>
              <a:ext uri="{FF2B5EF4-FFF2-40B4-BE49-F238E27FC236}">
                <a16:creationId xmlns:a16="http://schemas.microsoft.com/office/drawing/2014/main" id="{962A7167-A74B-0AF1-7572-B0F7B9472DCF}"/>
              </a:ext>
            </a:extLst>
          </p:cNvPr>
          <p:cNvSpPr>
            <a:spLocks noGrp="1"/>
          </p:cNvSpPr>
          <p:nvPr>
            <p:ph type="body" sz="quarter" idx="22"/>
          </p:nvPr>
        </p:nvSpPr>
        <p:spPr>
          <a:xfrm>
            <a:off x="472892" y="5187108"/>
            <a:ext cx="2006847"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
        <p:nvSpPr>
          <p:cNvPr id="35" name="Tekstin paikkamerkki 22">
            <a:extLst>
              <a:ext uri="{FF2B5EF4-FFF2-40B4-BE49-F238E27FC236}">
                <a16:creationId xmlns:a16="http://schemas.microsoft.com/office/drawing/2014/main" id="{5E3C4C6F-1D2C-D3AD-9B87-7D25578FED13}"/>
              </a:ext>
            </a:extLst>
          </p:cNvPr>
          <p:cNvSpPr>
            <a:spLocks noGrp="1"/>
          </p:cNvSpPr>
          <p:nvPr>
            <p:ph type="body" sz="quarter" idx="34" hasCustomPrompt="1"/>
          </p:nvPr>
        </p:nvSpPr>
        <p:spPr>
          <a:xfrm>
            <a:off x="472891" y="5783385"/>
            <a:ext cx="2017222" cy="709483"/>
          </a:xfrm>
        </p:spPr>
        <p:txBody>
          <a:bodyPr>
            <a:normAutofit/>
          </a:bodyPr>
          <a:lstStyle>
            <a:lvl1pPr marL="0" indent="0" algn="ctr">
              <a:spcBef>
                <a:spcPts val="0"/>
              </a:spcBef>
              <a:buFontTx/>
              <a:buNone/>
              <a:defRPr sz="1200" b="0">
                <a:latin typeface="+mn-lt"/>
              </a:defRPr>
            </a:lvl1pPr>
          </a:lstStyle>
          <a:p>
            <a:pPr lvl="0"/>
            <a:r>
              <a:rPr lang="fi-FI"/>
              <a:t>Titteli ja työn ydinalueet</a:t>
            </a:r>
          </a:p>
          <a:p>
            <a:pPr lvl="0"/>
            <a:endParaRPr lang="fi-FI"/>
          </a:p>
        </p:txBody>
      </p:sp>
      <p:sp>
        <p:nvSpPr>
          <p:cNvPr id="14" name="Kuvan paikkamerkki 5">
            <a:extLst>
              <a:ext uri="{FF2B5EF4-FFF2-40B4-BE49-F238E27FC236}">
                <a16:creationId xmlns:a16="http://schemas.microsoft.com/office/drawing/2014/main" id="{53D03760-2051-FB82-6276-EA9FEF73EB8C}"/>
              </a:ext>
            </a:extLst>
          </p:cNvPr>
          <p:cNvSpPr>
            <a:spLocks noGrp="1"/>
          </p:cNvSpPr>
          <p:nvPr>
            <p:ph type="pic" sz="quarter" idx="35" hasCustomPrompt="1"/>
          </p:nvPr>
        </p:nvSpPr>
        <p:spPr>
          <a:xfrm>
            <a:off x="2787922" y="2423886"/>
            <a:ext cx="2006847" cy="2534190"/>
          </a:xfrm>
          <a:prstGeom prst="rect">
            <a:avLst/>
          </a:prstGeom>
        </p:spPr>
        <p:txBody>
          <a:bodyPr/>
          <a:lstStyle>
            <a:lvl1pPr marL="0" indent="0">
              <a:buFontTx/>
              <a:buNone/>
              <a:defRPr/>
            </a:lvl1pPr>
          </a:lstStyle>
          <a:p>
            <a:r>
              <a:rPr lang="fi-FI"/>
              <a:t>Kuva</a:t>
            </a:r>
          </a:p>
        </p:txBody>
      </p:sp>
      <p:sp>
        <p:nvSpPr>
          <p:cNvPr id="16" name="Tekstin paikkamerkki 22">
            <a:extLst>
              <a:ext uri="{FF2B5EF4-FFF2-40B4-BE49-F238E27FC236}">
                <a16:creationId xmlns:a16="http://schemas.microsoft.com/office/drawing/2014/main" id="{4F6AE2ED-D127-F38D-B404-EFFAAAFAB6CB}"/>
              </a:ext>
            </a:extLst>
          </p:cNvPr>
          <p:cNvSpPr>
            <a:spLocks noGrp="1"/>
          </p:cNvSpPr>
          <p:nvPr>
            <p:ph type="body" sz="quarter" idx="37" hasCustomPrompt="1"/>
          </p:nvPr>
        </p:nvSpPr>
        <p:spPr>
          <a:xfrm>
            <a:off x="2787921" y="5783385"/>
            <a:ext cx="2006846" cy="709483"/>
          </a:xfrm>
        </p:spPr>
        <p:txBody>
          <a:bodyPr>
            <a:normAutofit/>
          </a:bodyPr>
          <a:lstStyle>
            <a:lvl1pPr marL="0" indent="0" algn="ctr">
              <a:spcBef>
                <a:spcPts val="0"/>
              </a:spcBef>
              <a:buFontTx/>
              <a:buNone/>
              <a:defRPr sz="1200" b="0">
                <a:latin typeface="+mn-lt"/>
              </a:defRPr>
            </a:lvl1pPr>
          </a:lstStyle>
          <a:p>
            <a:pPr lvl="0"/>
            <a:r>
              <a:rPr lang="fi-FI"/>
              <a:t>Titteli ja työn ydinalueet</a:t>
            </a:r>
          </a:p>
          <a:p>
            <a:pPr lvl="0"/>
            <a:endParaRPr lang="fi-FI"/>
          </a:p>
        </p:txBody>
      </p:sp>
      <p:sp>
        <p:nvSpPr>
          <p:cNvPr id="17" name="Kuvan paikkamerkki 5">
            <a:extLst>
              <a:ext uri="{FF2B5EF4-FFF2-40B4-BE49-F238E27FC236}">
                <a16:creationId xmlns:a16="http://schemas.microsoft.com/office/drawing/2014/main" id="{9DA43B78-67AF-0201-B624-B8EC050076F6}"/>
              </a:ext>
            </a:extLst>
          </p:cNvPr>
          <p:cNvSpPr>
            <a:spLocks noGrp="1"/>
          </p:cNvSpPr>
          <p:nvPr>
            <p:ph type="pic" sz="quarter" idx="38" hasCustomPrompt="1"/>
          </p:nvPr>
        </p:nvSpPr>
        <p:spPr>
          <a:xfrm>
            <a:off x="5092576" y="2423886"/>
            <a:ext cx="2006847" cy="2534190"/>
          </a:xfrm>
          <a:prstGeom prst="rect">
            <a:avLst/>
          </a:prstGeom>
        </p:spPr>
        <p:txBody>
          <a:bodyPr/>
          <a:lstStyle>
            <a:lvl1pPr marL="0" indent="0">
              <a:buFontTx/>
              <a:buNone/>
              <a:defRPr/>
            </a:lvl1pPr>
          </a:lstStyle>
          <a:p>
            <a:r>
              <a:rPr lang="fi-FI"/>
              <a:t>Kuva</a:t>
            </a:r>
          </a:p>
        </p:txBody>
      </p:sp>
      <p:sp>
        <p:nvSpPr>
          <p:cNvPr id="20" name="Kuvan paikkamerkki 5">
            <a:extLst>
              <a:ext uri="{FF2B5EF4-FFF2-40B4-BE49-F238E27FC236}">
                <a16:creationId xmlns:a16="http://schemas.microsoft.com/office/drawing/2014/main" id="{9F04DC7D-358B-4133-AF8E-76283B242E9A}"/>
              </a:ext>
            </a:extLst>
          </p:cNvPr>
          <p:cNvSpPr>
            <a:spLocks noGrp="1"/>
          </p:cNvSpPr>
          <p:nvPr>
            <p:ph type="pic" sz="quarter" idx="41" hasCustomPrompt="1"/>
          </p:nvPr>
        </p:nvSpPr>
        <p:spPr>
          <a:xfrm>
            <a:off x="7397228" y="2423886"/>
            <a:ext cx="2006847" cy="2534190"/>
          </a:xfrm>
          <a:prstGeom prst="rect">
            <a:avLst/>
          </a:prstGeom>
        </p:spPr>
        <p:txBody>
          <a:bodyPr/>
          <a:lstStyle>
            <a:lvl1pPr marL="0" indent="0">
              <a:buFontTx/>
              <a:buNone/>
              <a:defRPr/>
            </a:lvl1pPr>
          </a:lstStyle>
          <a:p>
            <a:r>
              <a:rPr lang="fi-FI"/>
              <a:t>Kuva</a:t>
            </a:r>
          </a:p>
        </p:txBody>
      </p:sp>
      <p:sp>
        <p:nvSpPr>
          <p:cNvPr id="25" name="Kuvan paikkamerkki 5">
            <a:extLst>
              <a:ext uri="{FF2B5EF4-FFF2-40B4-BE49-F238E27FC236}">
                <a16:creationId xmlns:a16="http://schemas.microsoft.com/office/drawing/2014/main" id="{BEDB4FFC-B2AE-A082-2D9B-E43C8EA2B381}"/>
              </a:ext>
            </a:extLst>
          </p:cNvPr>
          <p:cNvSpPr>
            <a:spLocks noGrp="1"/>
          </p:cNvSpPr>
          <p:nvPr>
            <p:ph type="pic" sz="quarter" idx="44" hasCustomPrompt="1"/>
          </p:nvPr>
        </p:nvSpPr>
        <p:spPr>
          <a:xfrm>
            <a:off x="9701878" y="2423886"/>
            <a:ext cx="2006847" cy="2534190"/>
          </a:xfrm>
          <a:prstGeom prst="rect">
            <a:avLst/>
          </a:prstGeom>
        </p:spPr>
        <p:txBody>
          <a:bodyPr/>
          <a:lstStyle>
            <a:lvl1pPr marL="0" indent="0">
              <a:buFontTx/>
              <a:buNone/>
              <a:defRPr/>
            </a:lvl1pPr>
          </a:lstStyle>
          <a:p>
            <a:r>
              <a:rPr lang="fi-FI"/>
              <a:t>Kuva</a:t>
            </a:r>
          </a:p>
        </p:txBody>
      </p:sp>
      <p:sp>
        <p:nvSpPr>
          <p:cNvPr id="4" name="Title 1">
            <a:extLst>
              <a:ext uri="{FF2B5EF4-FFF2-40B4-BE49-F238E27FC236}">
                <a16:creationId xmlns:a16="http://schemas.microsoft.com/office/drawing/2014/main" id="{59D5989E-D793-D917-2DE9-3951544B5A30}"/>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450099"/>
                </a:solidFill>
                <a:latin typeface="+mj-lt"/>
                <a:cs typeface="Poppins" pitchFamily="2" charset="77"/>
              </a:defRPr>
            </a:lvl1pPr>
          </a:lstStyle>
          <a:p>
            <a:r>
              <a:rPr lang="fi-FI"/>
              <a:t>Muokkaa ots. perustyyl. napsautt.</a:t>
            </a:r>
          </a:p>
        </p:txBody>
      </p:sp>
      <p:sp>
        <p:nvSpPr>
          <p:cNvPr id="8" name="Tekstin paikkamerkki 22">
            <a:extLst>
              <a:ext uri="{FF2B5EF4-FFF2-40B4-BE49-F238E27FC236}">
                <a16:creationId xmlns:a16="http://schemas.microsoft.com/office/drawing/2014/main" id="{4C3A173F-9316-FAF2-8401-ED663DE10107}"/>
              </a:ext>
            </a:extLst>
          </p:cNvPr>
          <p:cNvSpPr>
            <a:spLocks noGrp="1"/>
          </p:cNvSpPr>
          <p:nvPr>
            <p:ph type="body" sz="quarter" idx="47"/>
          </p:nvPr>
        </p:nvSpPr>
        <p:spPr>
          <a:xfrm>
            <a:off x="2777542" y="5187108"/>
            <a:ext cx="2017225"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
        <p:nvSpPr>
          <p:cNvPr id="9" name="Tekstin paikkamerkki 22">
            <a:extLst>
              <a:ext uri="{FF2B5EF4-FFF2-40B4-BE49-F238E27FC236}">
                <a16:creationId xmlns:a16="http://schemas.microsoft.com/office/drawing/2014/main" id="{255B69FC-6D7E-7310-9DF0-84C782F5B220}"/>
              </a:ext>
            </a:extLst>
          </p:cNvPr>
          <p:cNvSpPr>
            <a:spLocks noGrp="1"/>
          </p:cNvSpPr>
          <p:nvPr>
            <p:ph type="body" sz="quarter" idx="48" hasCustomPrompt="1"/>
          </p:nvPr>
        </p:nvSpPr>
        <p:spPr>
          <a:xfrm>
            <a:off x="5102949" y="5804110"/>
            <a:ext cx="2017222" cy="709483"/>
          </a:xfrm>
        </p:spPr>
        <p:txBody>
          <a:bodyPr>
            <a:normAutofit/>
          </a:bodyPr>
          <a:lstStyle>
            <a:lvl1pPr marL="0" indent="0" algn="ctr">
              <a:spcBef>
                <a:spcPts val="0"/>
              </a:spcBef>
              <a:buFontTx/>
              <a:buNone/>
              <a:defRPr sz="1200" b="0">
                <a:latin typeface="+mn-lt"/>
              </a:defRPr>
            </a:lvl1pPr>
          </a:lstStyle>
          <a:p>
            <a:pPr lvl="0"/>
            <a:r>
              <a:rPr lang="fi-FI"/>
              <a:t>Titteli ja työn ydinalueet</a:t>
            </a:r>
          </a:p>
          <a:p>
            <a:pPr lvl="0"/>
            <a:endParaRPr lang="fi-FI"/>
          </a:p>
        </p:txBody>
      </p:sp>
      <p:sp>
        <p:nvSpPr>
          <p:cNvPr id="10" name="Tekstin paikkamerkki 22">
            <a:extLst>
              <a:ext uri="{FF2B5EF4-FFF2-40B4-BE49-F238E27FC236}">
                <a16:creationId xmlns:a16="http://schemas.microsoft.com/office/drawing/2014/main" id="{77F9F90B-C1F3-DC23-3A68-FB8D3CAFA26E}"/>
              </a:ext>
            </a:extLst>
          </p:cNvPr>
          <p:cNvSpPr>
            <a:spLocks noGrp="1"/>
          </p:cNvSpPr>
          <p:nvPr>
            <p:ph type="body" sz="quarter" idx="49"/>
          </p:nvPr>
        </p:nvSpPr>
        <p:spPr>
          <a:xfrm>
            <a:off x="5092570" y="5207833"/>
            <a:ext cx="2017225"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
        <p:nvSpPr>
          <p:cNvPr id="11" name="Tekstin paikkamerkki 22">
            <a:extLst>
              <a:ext uri="{FF2B5EF4-FFF2-40B4-BE49-F238E27FC236}">
                <a16:creationId xmlns:a16="http://schemas.microsoft.com/office/drawing/2014/main" id="{7119DF3F-642B-3C22-907D-85DB5A4B3E12}"/>
              </a:ext>
            </a:extLst>
          </p:cNvPr>
          <p:cNvSpPr>
            <a:spLocks noGrp="1"/>
          </p:cNvSpPr>
          <p:nvPr>
            <p:ph type="body" sz="quarter" idx="50" hasCustomPrompt="1"/>
          </p:nvPr>
        </p:nvSpPr>
        <p:spPr>
          <a:xfrm>
            <a:off x="7407612" y="5804110"/>
            <a:ext cx="2017224" cy="709483"/>
          </a:xfrm>
        </p:spPr>
        <p:txBody>
          <a:bodyPr>
            <a:normAutofit/>
          </a:bodyPr>
          <a:lstStyle>
            <a:lvl1pPr marL="0" indent="0" algn="ctr">
              <a:spcBef>
                <a:spcPts val="0"/>
              </a:spcBef>
              <a:buFontTx/>
              <a:buNone/>
              <a:defRPr sz="1200" b="0">
                <a:latin typeface="+mn-lt"/>
              </a:defRPr>
            </a:lvl1pPr>
          </a:lstStyle>
          <a:p>
            <a:pPr lvl="0"/>
            <a:r>
              <a:rPr lang="fi-FI"/>
              <a:t>Titteli ja työn ydinalueet</a:t>
            </a:r>
          </a:p>
          <a:p>
            <a:pPr lvl="0"/>
            <a:endParaRPr lang="fi-FI"/>
          </a:p>
        </p:txBody>
      </p:sp>
      <p:sp>
        <p:nvSpPr>
          <p:cNvPr id="12" name="Tekstin paikkamerkki 22">
            <a:extLst>
              <a:ext uri="{FF2B5EF4-FFF2-40B4-BE49-F238E27FC236}">
                <a16:creationId xmlns:a16="http://schemas.microsoft.com/office/drawing/2014/main" id="{34A50AFC-165C-02CD-70C3-C4AA43ED2299}"/>
              </a:ext>
            </a:extLst>
          </p:cNvPr>
          <p:cNvSpPr>
            <a:spLocks noGrp="1"/>
          </p:cNvSpPr>
          <p:nvPr>
            <p:ph type="body" sz="quarter" idx="51"/>
          </p:nvPr>
        </p:nvSpPr>
        <p:spPr>
          <a:xfrm>
            <a:off x="7397233" y="5207833"/>
            <a:ext cx="2017225"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
        <p:nvSpPr>
          <p:cNvPr id="13" name="Tekstin paikkamerkki 22">
            <a:extLst>
              <a:ext uri="{FF2B5EF4-FFF2-40B4-BE49-F238E27FC236}">
                <a16:creationId xmlns:a16="http://schemas.microsoft.com/office/drawing/2014/main" id="{0ED1FA53-80CD-184A-E917-1B86A838B48E}"/>
              </a:ext>
            </a:extLst>
          </p:cNvPr>
          <p:cNvSpPr>
            <a:spLocks noGrp="1"/>
          </p:cNvSpPr>
          <p:nvPr>
            <p:ph type="body" sz="quarter" idx="52" hasCustomPrompt="1"/>
          </p:nvPr>
        </p:nvSpPr>
        <p:spPr>
          <a:xfrm>
            <a:off x="9712261" y="5804110"/>
            <a:ext cx="2017225" cy="709483"/>
          </a:xfrm>
        </p:spPr>
        <p:txBody>
          <a:bodyPr>
            <a:normAutofit/>
          </a:bodyPr>
          <a:lstStyle>
            <a:lvl1pPr marL="0" indent="0" algn="ctr">
              <a:spcBef>
                <a:spcPts val="0"/>
              </a:spcBef>
              <a:buFontTx/>
              <a:buNone/>
              <a:defRPr sz="1200" b="0">
                <a:latin typeface="+mn-lt"/>
              </a:defRPr>
            </a:lvl1pPr>
          </a:lstStyle>
          <a:p>
            <a:pPr lvl="0"/>
            <a:r>
              <a:rPr lang="fi-FI"/>
              <a:t>Titteli ja työn ydinalueet</a:t>
            </a:r>
          </a:p>
          <a:p>
            <a:pPr lvl="0"/>
            <a:endParaRPr lang="fi-FI"/>
          </a:p>
        </p:txBody>
      </p:sp>
      <p:sp>
        <p:nvSpPr>
          <p:cNvPr id="21" name="Tekstin paikkamerkki 22">
            <a:extLst>
              <a:ext uri="{FF2B5EF4-FFF2-40B4-BE49-F238E27FC236}">
                <a16:creationId xmlns:a16="http://schemas.microsoft.com/office/drawing/2014/main" id="{F308417F-5BD2-B298-4F84-A7843039E58E}"/>
              </a:ext>
            </a:extLst>
          </p:cNvPr>
          <p:cNvSpPr>
            <a:spLocks noGrp="1"/>
          </p:cNvSpPr>
          <p:nvPr>
            <p:ph type="body" sz="quarter" idx="53"/>
          </p:nvPr>
        </p:nvSpPr>
        <p:spPr>
          <a:xfrm>
            <a:off x="9701883" y="5207833"/>
            <a:ext cx="2017225"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Tree>
    <p:extLst>
      <p:ext uri="{BB962C8B-B14F-4D97-AF65-F5344CB8AC3E}">
        <p14:creationId xmlns:p14="http://schemas.microsoft.com/office/powerpoint/2010/main" val="161960486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Esittelydia 2">
    <p:bg>
      <p:bgPr>
        <a:solidFill>
          <a:srgbClr val="FFCC99">
            <a:alpha val="90000"/>
          </a:srgbClr>
        </a:solidFill>
        <a:effectLst/>
      </p:bgPr>
    </p:bg>
    <p:spTree>
      <p:nvGrpSpPr>
        <p:cNvPr id="1" name=""/>
        <p:cNvGrpSpPr/>
        <p:nvPr/>
      </p:nvGrpSpPr>
      <p:grpSpPr>
        <a:xfrm>
          <a:off x="0" y="0"/>
          <a:ext cx="0" cy="0"/>
          <a:chOff x="0" y="0"/>
          <a:chExt cx="0" cy="0"/>
        </a:xfrm>
      </p:grpSpPr>
      <p:sp>
        <p:nvSpPr>
          <p:cNvPr id="23" name="Tekstin paikkamerkki 22">
            <a:extLst>
              <a:ext uri="{FF2B5EF4-FFF2-40B4-BE49-F238E27FC236}">
                <a16:creationId xmlns:a16="http://schemas.microsoft.com/office/drawing/2014/main" id="{962A7167-A74B-0AF1-7572-B0F7B9472DCF}"/>
              </a:ext>
            </a:extLst>
          </p:cNvPr>
          <p:cNvSpPr>
            <a:spLocks noGrp="1"/>
          </p:cNvSpPr>
          <p:nvPr>
            <p:ph type="body" sz="quarter" idx="22"/>
          </p:nvPr>
        </p:nvSpPr>
        <p:spPr>
          <a:xfrm>
            <a:off x="472893" y="4921532"/>
            <a:ext cx="2474530"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
        <p:nvSpPr>
          <p:cNvPr id="35" name="Tekstin paikkamerkki 22">
            <a:extLst>
              <a:ext uri="{FF2B5EF4-FFF2-40B4-BE49-F238E27FC236}">
                <a16:creationId xmlns:a16="http://schemas.microsoft.com/office/drawing/2014/main" id="{5E3C4C6F-1D2C-D3AD-9B87-7D25578FED13}"/>
              </a:ext>
            </a:extLst>
          </p:cNvPr>
          <p:cNvSpPr>
            <a:spLocks noGrp="1"/>
          </p:cNvSpPr>
          <p:nvPr>
            <p:ph type="body" sz="quarter" idx="34" hasCustomPrompt="1"/>
          </p:nvPr>
        </p:nvSpPr>
        <p:spPr>
          <a:xfrm>
            <a:off x="472893" y="5517809"/>
            <a:ext cx="2499007" cy="709483"/>
          </a:xfrm>
        </p:spPr>
        <p:txBody>
          <a:bodyPr>
            <a:normAutofit/>
          </a:bodyPr>
          <a:lstStyle>
            <a:lvl1pPr marL="0" indent="0" algn="ctr">
              <a:spcBef>
                <a:spcPts val="0"/>
              </a:spcBef>
              <a:buFontTx/>
              <a:buNone/>
              <a:defRPr sz="1200" b="0">
                <a:latin typeface="+mn-lt"/>
              </a:defRPr>
            </a:lvl1pPr>
          </a:lstStyle>
          <a:p>
            <a:pPr lvl="0"/>
            <a:r>
              <a:rPr lang="fi-FI"/>
              <a:t>Titteli ja työn ydinalueet</a:t>
            </a:r>
          </a:p>
          <a:p>
            <a:pPr lvl="0"/>
            <a:endParaRPr lang="fi-FI"/>
          </a:p>
        </p:txBody>
      </p:sp>
      <p:sp>
        <p:nvSpPr>
          <p:cNvPr id="16" name="Tekstin paikkamerkki 22">
            <a:extLst>
              <a:ext uri="{FF2B5EF4-FFF2-40B4-BE49-F238E27FC236}">
                <a16:creationId xmlns:a16="http://schemas.microsoft.com/office/drawing/2014/main" id="{4F6AE2ED-D127-F38D-B404-EFFAAAFAB6CB}"/>
              </a:ext>
            </a:extLst>
          </p:cNvPr>
          <p:cNvSpPr>
            <a:spLocks noGrp="1"/>
          </p:cNvSpPr>
          <p:nvPr>
            <p:ph type="body" sz="quarter" idx="37" hasCustomPrompt="1"/>
          </p:nvPr>
        </p:nvSpPr>
        <p:spPr>
          <a:xfrm>
            <a:off x="3427004" y="5549131"/>
            <a:ext cx="2499007" cy="709483"/>
          </a:xfrm>
        </p:spPr>
        <p:txBody>
          <a:bodyPr>
            <a:normAutofit/>
          </a:bodyPr>
          <a:lstStyle>
            <a:lvl1pPr marL="0" indent="0" algn="ctr">
              <a:spcBef>
                <a:spcPts val="0"/>
              </a:spcBef>
              <a:buFontTx/>
              <a:buNone/>
              <a:defRPr sz="1200" b="0">
                <a:latin typeface="+mn-lt"/>
              </a:defRPr>
            </a:lvl1pPr>
          </a:lstStyle>
          <a:p>
            <a:pPr lvl="0"/>
            <a:r>
              <a:rPr lang="fi-FI"/>
              <a:t>Titteli ja työn ydinalueet</a:t>
            </a:r>
          </a:p>
          <a:p>
            <a:pPr lvl="0"/>
            <a:endParaRPr lang="fi-FI"/>
          </a:p>
        </p:txBody>
      </p:sp>
      <p:sp>
        <p:nvSpPr>
          <p:cNvPr id="4" name="Title 1">
            <a:extLst>
              <a:ext uri="{FF2B5EF4-FFF2-40B4-BE49-F238E27FC236}">
                <a16:creationId xmlns:a16="http://schemas.microsoft.com/office/drawing/2014/main" id="{59D5989E-D793-D917-2DE9-3951544B5A30}"/>
              </a:ext>
            </a:extLst>
          </p:cNvPr>
          <p:cNvSpPr>
            <a:spLocks noGrp="1"/>
          </p:cNvSpPr>
          <p:nvPr>
            <p:ph type="title"/>
          </p:nvPr>
        </p:nvSpPr>
        <p:spPr>
          <a:xfrm>
            <a:off x="838200" y="681037"/>
            <a:ext cx="10515600" cy="1009651"/>
          </a:xfrm>
        </p:spPr>
        <p:txBody>
          <a:bodyPr>
            <a:noAutofit/>
          </a:bodyPr>
          <a:lstStyle>
            <a:lvl1pPr>
              <a:lnSpc>
                <a:spcPct val="100000"/>
              </a:lnSpc>
              <a:buFontTx/>
              <a:buNone/>
              <a:defRPr b="1" i="0">
                <a:solidFill>
                  <a:srgbClr val="450099"/>
                </a:solidFill>
                <a:latin typeface="Poppins" pitchFamily="2" charset="77"/>
                <a:cs typeface="Poppins" pitchFamily="2" charset="77"/>
              </a:defRPr>
            </a:lvl1pPr>
          </a:lstStyle>
          <a:p>
            <a:r>
              <a:rPr lang="fi-FI"/>
              <a:t>Muokkaa ots. perustyyl. napsautt.</a:t>
            </a:r>
          </a:p>
        </p:txBody>
      </p:sp>
      <p:sp>
        <p:nvSpPr>
          <p:cNvPr id="8" name="Tekstin paikkamerkki 22">
            <a:extLst>
              <a:ext uri="{FF2B5EF4-FFF2-40B4-BE49-F238E27FC236}">
                <a16:creationId xmlns:a16="http://schemas.microsoft.com/office/drawing/2014/main" id="{4C3A173F-9316-FAF2-8401-ED663DE10107}"/>
              </a:ext>
            </a:extLst>
          </p:cNvPr>
          <p:cNvSpPr>
            <a:spLocks noGrp="1"/>
          </p:cNvSpPr>
          <p:nvPr>
            <p:ph type="body" sz="quarter" idx="47"/>
          </p:nvPr>
        </p:nvSpPr>
        <p:spPr>
          <a:xfrm>
            <a:off x="3427004" y="4952854"/>
            <a:ext cx="2474530"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
        <p:nvSpPr>
          <p:cNvPr id="2" name="Kuvan paikkamerkki 5">
            <a:extLst>
              <a:ext uri="{FF2B5EF4-FFF2-40B4-BE49-F238E27FC236}">
                <a16:creationId xmlns:a16="http://schemas.microsoft.com/office/drawing/2014/main" id="{F5ACA51B-FB92-780B-D07F-EEB9371BBCAF}"/>
              </a:ext>
            </a:extLst>
          </p:cNvPr>
          <p:cNvSpPr>
            <a:spLocks noGrp="1"/>
          </p:cNvSpPr>
          <p:nvPr>
            <p:ph type="pic" sz="quarter" idx="14" hasCustomPrompt="1"/>
          </p:nvPr>
        </p:nvSpPr>
        <p:spPr>
          <a:xfrm>
            <a:off x="472893" y="2068845"/>
            <a:ext cx="2474530" cy="2474530"/>
          </a:xfrm>
          <a:prstGeom prst="ellipse">
            <a:avLst/>
          </a:prstGeom>
        </p:spPr>
        <p:txBody>
          <a:bodyPr/>
          <a:lstStyle>
            <a:lvl1pPr marL="0" indent="0">
              <a:buFontTx/>
              <a:buNone/>
              <a:defRPr/>
            </a:lvl1pPr>
          </a:lstStyle>
          <a:p>
            <a:r>
              <a:rPr lang="fi-FI"/>
              <a:t>Kuva</a:t>
            </a:r>
          </a:p>
        </p:txBody>
      </p:sp>
      <p:sp>
        <p:nvSpPr>
          <p:cNvPr id="3" name="Kuvan paikkamerkki 5">
            <a:extLst>
              <a:ext uri="{FF2B5EF4-FFF2-40B4-BE49-F238E27FC236}">
                <a16:creationId xmlns:a16="http://schemas.microsoft.com/office/drawing/2014/main" id="{2208335A-6525-B4E4-7DE3-47AAF9F0510B}"/>
              </a:ext>
            </a:extLst>
          </p:cNvPr>
          <p:cNvSpPr>
            <a:spLocks noGrp="1"/>
          </p:cNvSpPr>
          <p:nvPr>
            <p:ph type="pic" sz="quarter" idx="54" hasCustomPrompt="1"/>
          </p:nvPr>
        </p:nvSpPr>
        <p:spPr>
          <a:xfrm>
            <a:off x="3427004" y="2068845"/>
            <a:ext cx="2474530" cy="2474530"/>
          </a:xfrm>
          <a:prstGeom prst="ellipse">
            <a:avLst/>
          </a:prstGeom>
        </p:spPr>
        <p:txBody>
          <a:bodyPr/>
          <a:lstStyle>
            <a:lvl1pPr marL="0" indent="0">
              <a:buFontTx/>
              <a:buNone/>
              <a:defRPr/>
            </a:lvl1pPr>
          </a:lstStyle>
          <a:p>
            <a:r>
              <a:rPr lang="fi-FI"/>
              <a:t>Kuva</a:t>
            </a:r>
          </a:p>
        </p:txBody>
      </p:sp>
      <p:sp>
        <p:nvSpPr>
          <p:cNvPr id="5" name="Kuvan paikkamerkki 5">
            <a:extLst>
              <a:ext uri="{FF2B5EF4-FFF2-40B4-BE49-F238E27FC236}">
                <a16:creationId xmlns:a16="http://schemas.microsoft.com/office/drawing/2014/main" id="{1EC594C4-3C5F-7D42-8704-3D19C842D345}"/>
              </a:ext>
            </a:extLst>
          </p:cNvPr>
          <p:cNvSpPr>
            <a:spLocks noGrp="1"/>
          </p:cNvSpPr>
          <p:nvPr>
            <p:ph type="pic" sz="quarter" idx="56" hasCustomPrompt="1"/>
          </p:nvPr>
        </p:nvSpPr>
        <p:spPr>
          <a:xfrm>
            <a:off x="6381114" y="2068845"/>
            <a:ext cx="2474530" cy="2474530"/>
          </a:xfrm>
          <a:prstGeom prst="ellipse">
            <a:avLst/>
          </a:prstGeom>
        </p:spPr>
        <p:txBody>
          <a:bodyPr/>
          <a:lstStyle>
            <a:lvl1pPr marL="0" indent="0">
              <a:buFontTx/>
              <a:buNone/>
              <a:defRPr/>
            </a:lvl1pPr>
          </a:lstStyle>
          <a:p>
            <a:r>
              <a:rPr lang="fi-FI"/>
              <a:t>Kuva</a:t>
            </a:r>
          </a:p>
        </p:txBody>
      </p:sp>
      <p:sp>
        <p:nvSpPr>
          <p:cNvPr id="15" name="Kuvan paikkamerkki 5">
            <a:extLst>
              <a:ext uri="{FF2B5EF4-FFF2-40B4-BE49-F238E27FC236}">
                <a16:creationId xmlns:a16="http://schemas.microsoft.com/office/drawing/2014/main" id="{58F46ADF-37E6-B0A3-7CBB-1EBA114A7456}"/>
              </a:ext>
            </a:extLst>
          </p:cNvPr>
          <p:cNvSpPr>
            <a:spLocks noGrp="1"/>
          </p:cNvSpPr>
          <p:nvPr>
            <p:ph type="pic" sz="quarter" idx="59" hasCustomPrompt="1"/>
          </p:nvPr>
        </p:nvSpPr>
        <p:spPr>
          <a:xfrm>
            <a:off x="9335223" y="2052644"/>
            <a:ext cx="2474530" cy="2474530"/>
          </a:xfrm>
          <a:prstGeom prst="ellipse">
            <a:avLst/>
          </a:prstGeom>
        </p:spPr>
        <p:txBody>
          <a:bodyPr/>
          <a:lstStyle>
            <a:lvl1pPr marL="0" indent="0">
              <a:buFontTx/>
              <a:buNone/>
              <a:defRPr/>
            </a:lvl1pPr>
          </a:lstStyle>
          <a:p>
            <a:r>
              <a:rPr lang="fi-FI"/>
              <a:t>Kuva</a:t>
            </a:r>
          </a:p>
        </p:txBody>
      </p:sp>
      <p:sp>
        <p:nvSpPr>
          <p:cNvPr id="19" name="Tekstin paikkamerkki 22">
            <a:extLst>
              <a:ext uri="{FF2B5EF4-FFF2-40B4-BE49-F238E27FC236}">
                <a16:creationId xmlns:a16="http://schemas.microsoft.com/office/drawing/2014/main" id="{C5D2E7DE-205E-C7C8-C8BF-9C8C0167E735}"/>
              </a:ext>
            </a:extLst>
          </p:cNvPr>
          <p:cNvSpPr>
            <a:spLocks noGrp="1"/>
          </p:cNvSpPr>
          <p:nvPr>
            <p:ph type="body" sz="quarter" idx="60"/>
          </p:nvPr>
        </p:nvSpPr>
        <p:spPr>
          <a:xfrm>
            <a:off x="6381114" y="4952854"/>
            <a:ext cx="2474530"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
        <p:nvSpPr>
          <p:cNvPr id="22" name="Tekstin paikkamerkki 22">
            <a:extLst>
              <a:ext uri="{FF2B5EF4-FFF2-40B4-BE49-F238E27FC236}">
                <a16:creationId xmlns:a16="http://schemas.microsoft.com/office/drawing/2014/main" id="{E53F07E1-AE4D-B4CE-B461-7730BE48B476}"/>
              </a:ext>
            </a:extLst>
          </p:cNvPr>
          <p:cNvSpPr>
            <a:spLocks noGrp="1"/>
          </p:cNvSpPr>
          <p:nvPr>
            <p:ph type="body" sz="quarter" idx="61" hasCustomPrompt="1"/>
          </p:nvPr>
        </p:nvSpPr>
        <p:spPr>
          <a:xfrm>
            <a:off x="6381114" y="5549131"/>
            <a:ext cx="2499007" cy="709483"/>
          </a:xfrm>
        </p:spPr>
        <p:txBody>
          <a:bodyPr>
            <a:normAutofit/>
          </a:bodyPr>
          <a:lstStyle>
            <a:lvl1pPr marL="0" indent="0" algn="ctr">
              <a:spcBef>
                <a:spcPts val="0"/>
              </a:spcBef>
              <a:buFontTx/>
              <a:buNone/>
              <a:defRPr sz="1200" b="0">
                <a:latin typeface="+mn-lt"/>
              </a:defRPr>
            </a:lvl1pPr>
          </a:lstStyle>
          <a:p>
            <a:pPr lvl="0"/>
            <a:r>
              <a:rPr lang="fi-FI"/>
              <a:t>Titteli ja työn ydinalueet</a:t>
            </a:r>
          </a:p>
          <a:p>
            <a:pPr lvl="0"/>
            <a:endParaRPr lang="fi-FI"/>
          </a:p>
        </p:txBody>
      </p:sp>
      <p:sp>
        <p:nvSpPr>
          <p:cNvPr id="24" name="Tekstin paikkamerkki 22">
            <a:extLst>
              <a:ext uri="{FF2B5EF4-FFF2-40B4-BE49-F238E27FC236}">
                <a16:creationId xmlns:a16="http://schemas.microsoft.com/office/drawing/2014/main" id="{35A31A42-B7F0-2A6F-AEB0-7D40A160B80C}"/>
              </a:ext>
            </a:extLst>
          </p:cNvPr>
          <p:cNvSpPr>
            <a:spLocks noGrp="1"/>
          </p:cNvSpPr>
          <p:nvPr>
            <p:ph type="body" sz="quarter" idx="62" hasCustomPrompt="1"/>
          </p:nvPr>
        </p:nvSpPr>
        <p:spPr>
          <a:xfrm>
            <a:off x="9335223" y="5580453"/>
            <a:ext cx="2499007" cy="709483"/>
          </a:xfrm>
        </p:spPr>
        <p:txBody>
          <a:bodyPr>
            <a:normAutofit/>
          </a:bodyPr>
          <a:lstStyle>
            <a:lvl1pPr marL="0" indent="0" algn="ctr">
              <a:spcBef>
                <a:spcPts val="0"/>
              </a:spcBef>
              <a:buFontTx/>
              <a:buNone/>
              <a:defRPr sz="1200" b="0">
                <a:latin typeface="+mn-lt"/>
              </a:defRPr>
            </a:lvl1pPr>
          </a:lstStyle>
          <a:p>
            <a:pPr lvl="0"/>
            <a:r>
              <a:rPr lang="fi-FI"/>
              <a:t>Titteli ja työn ydinalueet</a:t>
            </a:r>
          </a:p>
          <a:p>
            <a:pPr lvl="0"/>
            <a:endParaRPr lang="fi-FI"/>
          </a:p>
        </p:txBody>
      </p:sp>
      <p:sp>
        <p:nvSpPr>
          <p:cNvPr id="26" name="Tekstin paikkamerkki 22">
            <a:extLst>
              <a:ext uri="{FF2B5EF4-FFF2-40B4-BE49-F238E27FC236}">
                <a16:creationId xmlns:a16="http://schemas.microsoft.com/office/drawing/2014/main" id="{2B450DDE-E1B7-B871-FFC0-F6824C4289C7}"/>
              </a:ext>
            </a:extLst>
          </p:cNvPr>
          <p:cNvSpPr>
            <a:spLocks noGrp="1"/>
          </p:cNvSpPr>
          <p:nvPr>
            <p:ph type="body" sz="quarter" idx="63"/>
          </p:nvPr>
        </p:nvSpPr>
        <p:spPr>
          <a:xfrm>
            <a:off x="9335223" y="4984176"/>
            <a:ext cx="2474530"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Tree>
    <p:extLst>
      <p:ext uri="{BB962C8B-B14F-4D97-AF65-F5344CB8AC3E}">
        <p14:creationId xmlns:p14="http://schemas.microsoft.com/office/powerpoint/2010/main" val="238897278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p:cSld name="Koroste elementeilla 1">
    <p:bg>
      <p:bgPr>
        <a:solidFill>
          <a:srgbClr val="D9D9D6">
            <a:alpha val="90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2000" b="1">
                <a:solidFill>
                  <a:srgbClr val="152A96"/>
                </a:solidFill>
                <a:latin typeface="+mj-lt"/>
                <a:cs typeface="Poppins" pitchFamily="2" charset="77"/>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Teksti</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marL="0" indent="0">
              <a:buFontTx/>
              <a:buNone/>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6" name="Rectangle 5">
            <a:extLst>
              <a:ext uri="{FF2B5EF4-FFF2-40B4-BE49-F238E27FC236}">
                <a16:creationId xmlns:a16="http://schemas.microsoft.com/office/drawing/2014/main" id="{60E58EF1-FD15-A342-94AD-D6B78BAD3EDC}"/>
              </a:ext>
            </a:extLst>
          </p:cNvPr>
          <p:cNvSpPr/>
          <p:nvPr/>
        </p:nvSpPr>
        <p:spPr>
          <a:xfrm>
            <a:off x="945776" y="2048404"/>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26" name="Rectangle 25">
            <a:extLst>
              <a:ext uri="{FF2B5EF4-FFF2-40B4-BE49-F238E27FC236}">
                <a16:creationId xmlns:a16="http://schemas.microsoft.com/office/drawing/2014/main" id="{AAEB9AE4-3CD1-1B41-AD59-5F6BC614C35E}"/>
              </a:ext>
            </a:extLst>
          </p:cNvPr>
          <p:cNvSpPr/>
          <p:nvPr/>
        </p:nvSpPr>
        <p:spPr>
          <a:xfrm>
            <a:off x="4589943" y="2039402"/>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solidFill>
                <a:srgbClr val="152A96"/>
              </a:solidFill>
            </a:endParaRPr>
          </a:p>
        </p:txBody>
      </p:sp>
      <p:sp>
        <p:nvSpPr>
          <p:cNvPr id="28" name="Rectangle 27">
            <a:extLst>
              <a:ext uri="{FF2B5EF4-FFF2-40B4-BE49-F238E27FC236}">
                <a16:creationId xmlns:a16="http://schemas.microsoft.com/office/drawing/2014/main" id="{39540608-72D2-A741-8B13-CAD9FF5C8B51}"/>
              </a:ext>
            </a:extLst>
          </p:cNvPr>
          <p:cNvSpPr/>
          <p:nvPr/>
        </p:nvSpPr>
        <p:spPr>
          <a:xfrm>
            <a:off x="8256696" y="2042696"/>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solidFill>
                <a:srgbClr val="152A96"/>
              </a:solidFill>
            </a:endParaRPr>
          </a:p>
        </p:txBody>
      </p:sp>
      <p:sp>
        <p:nvSpPr>
          <p:cNvPr id="27" name="Text Placeholder 7">
            <a:extLst>
              <a:ext uri="{FF2B5EF4-FFF2-40B4-BE49-F238E27FC236}">
                <a16:creationId xmlns:a16="http://schemas.microsoft.com/office/drawing/2014/main" id="{E60639F6-51E5-F144-A290-6041F0300E61}"/>
              </a:ext>
            </a:extLst>
          </p:cNvPr>
          <p:cNvSpPr>
            <a:spLocks noGrp="1"/>
          </p:cNvSpPr>
          <p:nvPr>
            <p:ph type="body" sz="quarter" idx="25" hasCustomPrompt="1"/>
          </p:nvPr>
        </p:nvSpPr>
        <p:spPr>
          <a:xfrm>
            <a:off x="809782" y="2250433"/>
            <a:ext cx="1399309" cy="729943"/>
          </a:xfrm>
        </p:spPr>
        <p:txBody>
          <a:bodyPr anchor="ctr" anchorCtr="1">
            <a:noAutofit/>
          </a:bodyPr>
          <a:lstStyle>
            <a:lvl1pPr marL="0" indent="0" algn="ctr">
              <a:lnSpc>
                <a:spcPct val="100000"/>
              </a:lnSpc>
              <a:buFontTx/>
              <a:buNone/>
              <a:defRPr sz="6000" b="1" i="0">
                <a:solidFill>
                  <a:srgbClr val="D9D9D6"/>
                </a:solidFill>
                <a:latin typeface="Arial Black" panose="020B0604020202020204" pitchFamily="34" charset="0"/>
                <a:cs typeface="Arial Black" panose="020B0604020202020204" pitchFamily="34" charset="0"/>
              </a:defRPr>
            </a:lvl1pPr>
          </a:lstStyle>
          <a:p>
            <a:pPr lvl="0"/>
            <a:r>
              <a:rPr lang="fi-FI"/>
              <a:t>X</a:t>
            </a:r>
          </a:p>
        </p:txBody>
      </p:sp>
      <p:sp>
        <p:nvSpPr>
          <p:cNvPr id="29" name="Text Placeholder 7">
            <a:extLst>
              <a:ext uri="{FF2B5EF4-FFF2-40B4-BE49-F238E27FC236}">
                <a16:creationId xmlns:a16="http://schemas.microsoft.com/office/drawing/2014/main" id="{1BD855EE-92FB-8A4E-9E20-51E9B136A50B}"/>
              </a:ext>
            </a:extLst>
          </p:cNvPr>
          <p:cNvSpPr>
            <a:spLocks noGrp="1"/>
          </p:cNvSpPr>
          <p:nvPr>
            <p:ph type="body" sz="quarter" idx="26" hasCustomPrompt="1"/>
          </p:nvPr>
        </p:nvSpPr>
        <p:spPr>
          <a:xfrm>
            <a:off x="4460628" y="2241431"/>
            <a:ext cx="1399309" cy="729943"/>
          </a:xfrm>
        </p:spPr>
        <p:txBody>
          <a:bodyPr anchor="ctr" anchorCtr="1">
            <a:noAutofit/>
          </a:bodyPr>
          <a:lstStyle>
            <a:lvl1pPr marL="0" indent="0">
              <a:lnSpc>
                <a:spcPct val="100000"/>
              </a:lnSpc>
              <a:buFontTx/>
              <a:buNone/>
              <a:defRPr sz="6000" b="1" i="0">
                <a:solidFill>
                  <a:srgbClr val="D9D9D6"/>
                </a:solidFill>
                <a:latin typeface="Arial Black" panose="020B0604020202020204" pitchFamily="34" charset="0"/>
                <a:cs typeface="Arial Black" panose="020B0604020202020204" pitchFamily="34" charset="0"/>
              </a:defRPr>
            </a:lvl1pPr>
          </a:lstStyle>
          <a:p>
            <a:pPr lvl="0"/>
            <a:r>
              <a:rPr lang="fi-FI"/>
              <a:t>X</a:t>
            </a:r>
          </a:p>
        </p:txBody>
      </p:sp>
      <p:sp>
        <p:nvSpPr>
          <p:cNvPr id="30" name="Text Placeholder 7">
            <a:extLst>
              <a:ext uri="{FF2B5EF4-FFF2-40B4-BE49-F238E27FC236}">
                <a16:creationId xmlns:a16="http://schemas.microsoft.com/office/drawing/2014/main" id="{BC5E4DE9-4216-294B-99E4-84D18C3CED9F}"/>
              </a:ext>
            </a:extLst>
          </p:cNvPr>
          <p:cNvSpPr>
            <a:spLocks noGrp="1"/>
          </p:cNvSpPr>
          <p:nvPr>
            <p:ph type="body" sz="quarter" idx="27" hasCustomPrompt="1"/>
          </p:nvPr>
        </p:nvSpPr>
        <p:spPr>
          <a:xfrm>
            <a:off x="8120702" y="2244725"/>
            <a:ext cx="1399308" cy="729943"/>
          </a:xfrm>
        </p:spPr>
        <p:txBody>
          <a:bodyPr anchor="ctr" anchorCtr="1">
            <a:noAutofit/>
          </a:bodyPr>
          <a:lstStyle>
            <a:lvl1pPr marL="0" indent="0">
              <a:lnSpc>
                <a:spcPct val="100000"/>
              </a:lnSpc>
              <a:buFontTx/>
              <a:buNone/>
              <a:defRPr sz="6000" b="1" i="0">
                <a:solidFill>
                  <a:srgbClr val="D9D9D6"/>
                </a:solidFill>
                <a:latin typeface="Arial Black" panose="020B0604020202020204" pitchFamily="34" charset="0"/>
                <a:cs typeface="Arial Black" panose="020B0604020202020204" pitchFamily="34" charset="0"/>
              </a:defRPr>
            </a:lvl1pPr>
          </a:lstStyle>
          <a:p>
            <a:pPr lvl="0"/>
            <a:r>
              <a:rPr lang="fi-FI"/>
              <a:t>X</a:t>
            </a:r>
          </a:p>
        </p:txBody>
      </p:sp>
      <p:sp>
        <p:nvSpPr>
          <p:cNvPr id="5" name="Title 1">
            <a:extLst>
              <a:ext uri="{FF2B5EF4-FFF2-40B4-BE49-F238E27FC236}">
                <a16:creationId xmlns:a16="http://schemas.microsoft.com/office/drawing/2014/main" id="{0D2A51BF-47AC-3C5A-55FE-4FD43B2E32AD}"/>
              </a:ext>
            </a:extLst>
          </p:cNvPr>
          <p:cNvSpPr>
            <a:spLocks noGrp="1"/>
          </p:cNvSpPr>
          <p:nvPr>
            <p:ph type="title"/>
          </p:nvPr>
        </p:nvSpPr>
        <p:spPr>
          <a:xfrm>
            <a:off x="838200" y="681037"/>
            <a:ext cx="10515600" cy="1009651"/>
          </a:xfrm>
        </p:spPr>
        <p:txBody>
          <a:bodyPr>
            <a:noAutofit/>
          </a:bodyPr>
          <a:lstStyle>
            <a:lvl1pPr>
              <a:lnSpc>
                <a:spcPct val="100000"/>
              </a:lnSpc>
              <a:buFontTx/>
              <a:buNone/>
              <a:defRPr b="1" i="0">
                <a:solidFill>
                  <a:srgbClr val="152A96"/>
                </a:solidFill>
                <a:latin typeface="Poppins" pitchFamily="2" charset="77"/>
                <a:cs typeface="Poppins" pitchFamily="2" charset="77"/>
              </a:defRPr>
            </a:lvl1pPr>
          </a:lstStyle>
          <a:p>
            <a:r>
              <a:rPr lang="fi-FI"/>
              <a:t>Muokkaa ots. perustyyl. napsautt.</a:t>
            </a:r>
          </a:p>
        </p:txBody>
      </p:sp>
      <p:sp>
        <p:nvSpPr>
          <p:cNvPr id="7" name="Content Placeholder 2">
            <a:extLst>
              <a:ext uri="{FF2B5EF4-FFF2-40B4-BE49-F238E27FC236}">
                <a16:creationId xmlns:a16="http://schemas.microsoft.com/office/drawing/2014/main" id="{FAE80A10-6B75-C3F7-DAD7-01D2B7C688FD}"/>
              </a:ext>
            </a:extLst>
          </p:cNvPr>
          <p:cNvSpPr>
            <a:spLocks noGrp="1"/>
          </p:cNvSpPr>
          <p:nvPr>
            <p:ph idx="28" hasCustomPrompt="1"/>
          </p:nvPr>
        </p:nvSpPr>
        <p:spPr>
          <a:xfrm>
            <a:off x="4460628" y="3291473"/>
            <a:ext cx="3107197" cy="674530"/>
          </a:xfrm>
          <a:prstGeom prst="rect">
            <a:avLst/>
          </a:prstGeom>
        </p:spPr>
        <p:txBody>
          <a:bodyPr>
            <a:noAutofit/>
          </a:bodyPr>
          <a:lstStyle>
            <a:lvl1pPr marL="0" indent="0">
              <a:lnSpc>
                <a:spcPct val="100000"/>
              </a:lnSpc>
              <a:spcBef>
                <a:spcPts val="0"/>
              </a:spcBef>
              <a:buFontTx/>
              <a:buNone/>
              <a:defRPr sz="2000" b="1">
                <a:solidFill>
                  <a:srgbClr val="152A96"/>
                </a:solidFill>
                <a:latin typeface="+mj-lt"/>
                <a:cs typeface="Poppins" pitchFamily="2" charset="77"/>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Teksti</a:t>
            </a:r>
          </a:p>
        </p:txBody>
      </p:sp>
      <p:sp>
        <p:nvSpPr>
          <p:cNvPr id="8" name="Text Placeholder 18">
            <a:extLst>
              <a:ext uri="{FF2B5EF4-FFF2-40B4-BE49-F238E27FC236}">
                <a16:creationId xmlns:a16="http://schemas.microsoft.com/office/drawing/2014/main" id="{07648512-503D-274B-0D98-6C49A68D51BF}"/>
              </a:ext>
            </a:extLst>
          </p:cNvPr>
          <p:cNvSpPr>
            <a:spLocks noGrp="1"/>
          </p:cNvSpPr>
          <p:nvPr>
            <p:ph type="body" sz="quarter" idx="29"/>
          </p:nvPr>
        </p:nvSpPr>
        <p:spPr>
          <a:xfrm>
            <a:off x="4469097" y="3980290"/>
            <a:ext cx="3098731" cy="2052745"/>
          </a:xfrm>
          <a:prstGeom prst="rect">
            <a:avLst/>
          </a:prstGeom>
        </p:spPr>
        <p:txBody>
          <a:bodyPr>
            <a:noAutofit/>
          </a:bodyPr>
          <a:lstStyle>
            <a:lvl1pPr marL="0" indent="0">
              <a:buFontTx/>
              <a:buNone/>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9" name="Content Placeholder 2">
            <a:extLst>
              <a:ext uri="{FF2B5EF4-FFF2-40B4-BE49-F238E27FC236}">
                <a16:creationId xmlns:a16="http://schemas.microsoft.com/office/drawing/2014/main" id="{628A20F2-4A82-735B-BF14-A09F78001571}"/>
              </a:ext>
            </a:extLst>
          </p:cNvPr>
          <p:cNvSpPr>
            <a:spLocks noGrp="1"/>
          </p:cNvSpPr>
          <p:nvPr>
            <p:ph idx="30" hasCustomPrompt="1"/>
          </p:nvPr>
        </p:nvSpPr>
        <p:spPr>
          <a:xfrm>
            <a:off x="8120702" y="3291473"/>
            <a:ext cx="3107197" cy="674530"/>
          </a:xfrm>
          <a:prstGeom prst="rect">
            <a:avLst/>
          </a:prstGeom>
        </p:spPr>
        <p:txBody>
          <a:bodyPr>
            <a:noAutofit/>
          </a:bodyPr>
          <a:lstStyle>
            <a:lvl1pPr marL="0" indent="0">
              <a:lnSpc>
                <a:spcPct val="100000"/>
              </a:lnSpc>
              <a:spcBef>
                <a:spcPts val="0"/>
              </a:spcBef>
              <a:buFontTx/>
              <a:buNone/>
              <a:defRPr sz="2000" b="1">
                <a:solidFill>
                  <a:srgbClr val="152A96"/>
                </a:solidFill>
                <a:latin typeface="+mj-lt"/>
                <a:cs typeface="Poppins" pitchFamily="2" charset="77"/>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Teksti</a:t>
            </a:r>
          </a:p>
        </p:txBody>
      </p:sp>
      <p:sp>
        <p:nvSpPr>
          <p:cNvPr id="10" name="Text Placeholder 18">
            <a:extLst>
              <a:ext uri="{FF2B5EF4-FFF2-40B4-BE49-F238E27FC236}">
                <a16:creationId xmlns:a16="http://schemas.microsoft.com/office/drawing/2014/main" id="{0B19543D-5A8B-B9E4-91DB-460E3FD2CA23}"/>
              </a:ext>
            </a:extLst>
          </p:cNvPr>
          <p:cNvSpPr>
            <a:spLocks noGrp="1"/>
          </p:cNvSpPr>
          <p:nvPr>
            <p:ph type="body" sz="quarter" idx="31"/>
          </p:nvPr>
        </p:nvSpPr>
        <p:spPr>
          <a:xfrm>
            <a:off x="8129171" y="3980290"/>
            <a:ext cx="3098731" cy="2052745"/>
          </a:xfrm>
          <a:prstGeom prst="rect">
            <a:avLst/>
          </a:prstGeom>
        </p:spPr>
        <p:txBody>
          <a:bodyPr>
            <a:noAutofit/>
          </a:bodyPr>
          <a:lstStyle>
            <a:lvl1pPr marL="0" indent="0">
              <a:buFontTx/>
              <a:buNone/>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1" name="Päivämäärän paikkamerkki 3">
            <a:extLst>
              <a:ext uri="{FF2B5EF4-FFF2-40B4-BE49-F238E27FC236}">
                <a16:creationId xmlns:a16="http://schemas.microsoft.com/office/drawing/2014/main" id="{72C69F20-5CBA-F2F5-E219-A55CBAA765C2}"/>
              </a:ext>
            </a:extLst>
          </p:cNvPr>
          <p:cNvSpPr>
            <a:spLocks noGrp="1"/>
          </p:cNvSpPr>
          <p:nvPr>
            <p:ph type="dt" sz="half" idx="14"/>
          </p:nvPr>
        </p:nvSpPr>
        <p:spPr>
          <a:xfrm>
            <a:off x="838200" y="6356350"/>
            <a:ext cx="2743200" cy="365125"/>
          </a:xfrm>
        </p:spPr>
        <p:txBody>
          <a:bodyPr/>
          <a:lstStyle>
            <a:lvl1pPr>
              <a:buFontTx/>
              <a:buNone/>
              <a:defRPr/>
            </a:lvl1pPr>
          </a:lstStyle>
          <a:p>
            <a:endParaRPr lang="fi-FI"/>
          </a:p>
        </p:txBody>
      </p:sp>
      <p:sp>
        <p:nvSpPr>
          <p:cNvPr id="12" name="Alatunnisteen paikkamerkki 4">
            <a:extLst>
              <a:ext uri="{FF2B5EF4-FFF2-40B4-BE49-F238E27FC236}">
                <a16:creationId xmlns:a16="http://schemas.microsoft.com/office/drawing/2014/main" id="{6B0659C0-AE4C-31BB-89F7-DED9C88A9B02}"/>
              </a:ext>
            </a:extLst>
          </p:cNvPr>
          <p:cNvSpPr>
            <a:spLocks noGrp="1"/>
          </p:cNvSpPr>
          <p:nvPr>
            <p:ph type="ftr" sz="quarter" idx="15"/>
          </p:nvPr>
        </p:nvSpPr>
        <p:spPr>
          <a:xfrm>
            <a:off x="4038600" y="6356350"/>
            <a:ext cx="4114800" cy="365125"/>
          </a:xfrm>
        </p:spPr>
        <p:txBody>
          <a:bodyPr/>
          <a:lstStyle>
            <a:lvl1pPr>
              <a:buFontTx/>
              <a:buNone/>
              <a:defRPr/>
            </a:lvl1pPr>
          </a:lstStyle>
          <a:p>
            <a:r>
              <a:rPr lang="fi-FI"/>
              <a:t>7</a:t>
            </a:r>
          </a:p>
        </p:txBody>
      </p:sp>
      <p:sp>
        <p:nvSpPr>
          <p:cNvPr id="2" name="Rectangle 5">
            <a:extLst>
              <a:ext uri="{FF2B5EF4-FFF2-40B4-BE49-F238E27FC236}">
                <a16:creationId xmlns:a16="http://schemas.microsoft.com/office/drawing/2014/main" id="{2F30F1D0-8D0B-229A-30E5-19C7B4361C44}"/>
              </a:ext>
            </a:extLst>
          </p:cNvPr>
          <p:cNvSpPr/>
          <p:nvPr userDrawn="1"/>
        </p:nvSpPr>
        <p:spPr>
          <a:xfrm>
            <a:off x="945776" y="2048404"/>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4" name="Rectangle 25">
            <a:extLst>
              <a:ext uri="{FF2B5EF4-FFF2-40B4-BE49-F238E27FC236}">
                <a16:creationId xmlns:a16="http://schemas.microsoft.com/office/drawing/2014/main" id="{40CADE55-EB34-6AF8-EDDE-6733A13EE347}"/>
              </a:ext>
            </a:extLst>
          </p:cNvPr>
          <p:cNvSpPr/>
          <p:nvPr userDrawn="1"/>
        </p:nvSpPr>
        <p:spPr>
          <a:xfrm>
            <a:off x="4589943" y="2039402"/>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solidFill>
                <a:srgbClr val="152A96"/>
              </a:solidFill>
            </a:endParaRPr>
          </a:p>
        </p:txBody>
      </p:sp>
      <p:sp>
        <p:nvSpPr>
          <p:cNvPr id="14" name="Rectangle 27">
            <a:extLst>
              <a:ext uri="{FF2B5EF4-FFF2-40B4-BE49-F238E27FC236}">
                <a16:creationId xmlns:a16="http://schemas.microsoft.com/office/drawing/2014/main" id="{38816D6C-FE19-403F-D1C9-F093396A682F}"/>
              </a:ext>
            </a:extLst>
          </p:cNvPr>
          <p:cNvSpPr/>
          <p:nvPr userDrawn="1"/>
        </p:nvSpPr>
        <p:spPr>
          <a:xfrm>
            <a:off x="8256696" y="2042696"/>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solidFill>
                <a:srgbClr val="152A96"/>
              </a:solidFill>
            </a:endParaRPr>
          </a:p>
        </p:txBody>
      </p:sp>
      <p:pic>
        <p:nvPicPr>
          <p:cNvPr id="13" name="Graphic 18">
            <a:extLst>
              <a:ext uri="{FF2B5EF4-FFF2-40B4-BE49-F238E27FC236}">
                <a16:creationId xmlns:a16="http://schemas.microsoft.com/office/drawing/2014/main" id="{607C79E1-5560-BDA3-F0D8-BCF056AD5DB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22070122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p:cSld name="Koroste elementeilla 2">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FA6CDF46-123E-E984-101A-26CEBA96BF0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sp>
        <p:nvSpPr>
          <p:cNvPr id="3" name="Content Placeholder 2"/>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2000" b="1">
                <a:solidFill>
                  <a:srgbClr val="450099"/>
                </a:solidFill>
                <a:latin typeface="Poppins" pitchFamily="2" charset="77"/>
                <a:cs typeface="Poppins" pitchFamily="2" charset="77"/>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Teksti</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marL="0" indent="0">
              <a:buFontTx/>
              <a:buNone/>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6" name="Rectangle 5">
            <a:extLst>
              <a:ext uri="{FF2B5EF4-FFF2-40B4-BE49-F238E27FC236}">
                <a16:creationId xmlns:a16="http://schemas.microsoft.com/office/drawing/2014/main" id="{60E58EF1-FD15-A342-94AD-D6B78BAD3EDC}"/>
              </a:ext>
            </a:extLst>
          </p:cNvPr>
          <p:cNvSpPr/>
          <p:nvPr/>
        </p:nvSpPr>
        <p:spPr>
          <a:xfrm>
            <a:off x="945776" y="2048404"/>
            <a:ext cx="1134000" cy="1134000"/>
          </a:xfrm>
          <a:prstGeom prst="rect">
            <a:avLst/>
          </a:prstGeom>
          <a:solidFill>
            <a:srgbClr val="45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26" name="Rectangle 25">
            <a:extLst>
              <a:ext uri="{FF2B5EF4-FFF2-40B4-BE49-F238E27FC236}">
                <a16:creationId xmlns:a16="http://schemas.microsoft.com/office/drawing/2014/main" id="{AAEB9AE4-3CD1-1B41-AD59-5F6BC614C35E}"/>
              </a:ext>
            </a:extLst>
          </p:cNvPr>
          <p:cNvSpPr/>
          <p:nvPr/>
        </p:nvSpPr>
        <p:spPr>
          <a:xfrm>
            <a:off x="4589943" y="2039402"/>
            <a:ext cx="1134000" cy="1134000"/>
          </a:xfrm>
          <a:prstGeom prst="rect">
            <a:avLst/>
          </a:prstGeom>
          <a:solidFill>
            <a:srgbClr val="45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28" name="Rectangle 27">
            <a:extLst>
              <a:ext uri="{FF2B5EF4-FFF2-40B4-BE49-F238E27FC236}">
                <a16:creationId xmlns:a16="http://schemas.microsoft.com/office/drawing/2014/main" id="{39540608-72D2-A741-8B13-CAD9FF5C8B51}"/>
              </a:ext>
            </a:extLst>
          </p:cNvPr>
          <p:cNvSpPr/>
          <p:nvPr/>
        </p:nvSpPr>
        <p:spPr>
          <a:xfrm>
            <a:off x="8256696" y="2042696"/>
            <a:ext cx="1134000" cy="1134000"/>
          </a:xfrm>
          <a:prstGeom prst="rect">
            <a:avLst/>
          </a:prstGeom>
          <a:solidFill>
            <a:srgbClr val="45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5" name="Title 1">
            <a:extLst>
              <a:ext uri="{FF2B5EF4-FFF2-40B4-BE49-F238E27FC236}">
                <a16:creationId xmlns:a16="http://schemas.microsoft.com/office/drawing/2014/main" id="{0D2A51BF-47AC-3C5A-55FE-4FD43B2E32AD}"/>
              </a:ext>
            </a:extLst>
          </p:cNvPr>
          <p:cNvSpPr>
            <a:spLocks noGrp="1"/>
          </p:cNvSpPr>
          <p:nvPr>
            <p:ph type="title"/>
          </p:nvPr>
        </p:nvSpPr>
        <p:spPr>
          <a:xfrm>
            <a:off x="838200" y="681037"/>
            <a:ext cx="10515600" cy="1009651"/>
          </a:xfrm>
        </p:spPr>
        <p:txBody>
          <a:bodyPr>
            <a:noAutofit/>
          </a:bodyPr>
          <a:lstStyle>
            <a:lvl1pPr>
              <a:lnSpc>
                <a:spcPct val="100000"/>
              </a:lnSpc>
              <a:buFontTx/>
              <a:buNone/>
              <a:defRPr b="1" i="0">
                <a:solidFill>
                  <a:srgbClr val="450099"/>
                </a:solidFill>
                <a:latin typeface="Poppins" pitchFamily="2" charset="77"/>
                <a:cs typeface="Poppins" pitchFamily="2" charset="77"/>
              </a:defRPr>
            </a:lvl1pPr>
          </a:lstStyle>
          <a:p>
            <a:r>
              <a:rPr lang="fi-FI"/>
              <a:t>Muokkaa ots. perustyyl. napsautt.</a:t>
            </a:r>
          </a:p>
        </p:txBody>
      </p:sp>
      <p:sp>
        <p:nvSpPr>
          <p:cNvPr id="7" name="Content Placeholder 2">
            <a:extLst>
              <a:ext uri="{FF2B5EF4-FFF2-40B4-BE49-F238E27FC236}">
                <a16:creationId xmlns:a16="http://schemas.microsoft.com/office/drawing/2014/main" id="{FAE80A10-6B75-C3F7-DAD7-01D2B7C688FD}"/>
              </a:ext>
            </a:extLst>
          </p:cNvPr>
          <p:cNvSpPr>
            <a:spLocks noGrp="1"/>
          </p:cNvSpPr>
          <p:nvPr>
            <p:ph idx="28" hasCustomPrompt="1"/>
          </p:nvPr>
        </p:nvSpPr>
        <p:spPr>
          <a:xfrm>
            <a:off x="4460628" y="3291473"/>
            <a:ext cx="3107197" cy="674530"/>
          </a:xfrm>
          <a:prstGeom prst="rect">
            <a:avLst/>
          </a:prstGeom>
        </p:spPr>
        <p:txBody>
          <a:bodyPr>
            <a:noAutofit/>
          </a:bodyPr>
          <a:lstStyle>
            <a:lvl1pPr marL="0" indent="0">
              <a:lnSpc>
                <a:spcPct val="100000"/>
              </a:lnSpc>
              <a:spcBef>
                <a:spcPts val="0"/>
              </a:spcBef>
              <a:buFontTx/>
              <a:buNone/>
              <a:defRPr sz="2000" b="1">
                <a:solidFill>
                  <a:srgbClr val="450099"/>
                </a:solidFill>
                <a:latin typeface="Poppins" pitchFamily="2" charset="77"/>
                <a:cs typeface="Poppins" pitchFamily="2" charset="77"/>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Teksti</a:t>
            </a:r>
          </a:p>
        </p:txBody>
      </p:sp>
      <p:sp>
        <p:nvSpPr>
          <p:cNvPr id="8" name="Text Placeholder 18">
            <a:extLst>
              <a:ext uri="{FF2B5EF4-FFF2-40B4-BE49-F238E27FC236}">
                <a16:creationId xmlns:a16="http://schemas.microsoft.com/office/drawing/2014/main" id="{07648512-503D-274B-0D98-6C49A68D51BF}"/>
              </a:ext>
            </a:extLst>
          </p:cNvPr>
          <p:cNvSpPr>
            <a:spLocks noGrp="1"/>
          </p:cNvSpPr>
          <p:nvPr>
            <p:ph type="body" sz="quarter" idx="29"/>
          </p:nvPr>
        </p:nvSpPr>
        <p:spPr>
          <a:xfrm>
            <a:off x="4469097" y="3980290"/>
            <a:ext cx="3098731" cy="2052745"/>
          </a:xfrm>
          <a:prstGeom prst="rect">
            <a:avLst/>
          </a:prstGeom>
        </p:spPr>
        <p:txBody>
          <a:bodyPr>
            <a:noAutofit/>
          </a:bodyPr>
          <a:lstStyle>
            <a:lvl1pPr marL="0" indent="0">
              <a:buFontTx/>
              <a:buNone/>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9" name="Content Placeholder 2">
            <a:extLst>
              <a:ext uri="{FF2B5EF4-FFF2-40B4-BE49-F238E27FC236}">
                <a16:creationId xmlns:a16="http://schemas.microsoft.com/office/drawing/2014/main" id="{628A20F2-4A82-735B-BF14-A09F78001571}"/>
              </a:ext>
            </a:extLst>
          </p:cNvPr>
          <p:cNvSpPr>
            <a:spLocks noGrp="1"/>
          </p:cNvSpPr>
          <p:nvPr>
            <p:ph idx="30" hasCustomPrompt="1"/>
          </p:nvPr>
        </p:nvSpPr>
        <p:spPr>
          <a:xfrm>
            <a:off x="8120702" y="3291473"/>
            <a:ext cx="3107197" cy="674530"/>
          </a:xfrm>
          <a:prstGeom prst="rect">
            <a:avLst/>
          </a:prstGeom>
        </p:spPr>
        <p:txBody>
          <a:bodyPr>
            <a:noAutofit/>
          </a:bodyPr>
          <a:lstStyle>
            <a:lvl1pPr marL="0" indent="0">
              <a:lnSpc>
                <a:spcPct val="100000"/>
              </a:lnSpc>
              <a:spcBef>
                <a:spcPts val="0"/>
              </a:spcBef>
              <a:buFontTx/>
              <a:buNone/>
              <a:defRPr sz="2000" b="1">
                <a:solidFill>
                  <a:srgbClr val="450099"/>
                </a:solidFill>
                <a:latin typeface="Poppins" pitchFamily="2" charset="77"/>
                <a:cs typeface="Poppins" pitchFamily="2" charset="77"/>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Teksti</a:t>
            </a:r>
          </a:p>
        </p:txBody>
      </p:sp>
      <p:sp>
        <p:nvSpPr>
          <p:cNvPr id="10" name="Text Placeholder 18">
            <a:extLst>
              <a:ext uri="{FF2B5EF4-FFF2-40B4-BE49-F238E27FC236}">
                <a16:creationId xmlns:a16="http://schemas.microsoft.com/office/drawing/2014/main" id="{0B19543D-5A8B-B9E4-91DB-460E3FD2CA23}"/>
              </a:ext>
            </a:extLst>
          </p:cNvPr>
          <p:cNvSpPr>
            <a:spLocks noGrp="1"/>
          </p:cNvSpPr>
          <p:nvPr>
            <p:ph type="body" sz="quarter" idx="31"/>
          </p:nvPr>
        </p:nvSpPr>
        <p:spPr>
          <a:xfrm>
            <a:off x="8129171" y="3980290"/>
            <a:ext cx="3098731" cy="2052745"/>
          </a:xfrm>
          <a:prstGeom prst="rect">
            <a:avLst/>
          </a:prstGeom>
        </p:spPr>
        <p:txBody>
          <a:bodyPr>
            <a:noAutofit/>
          </a:bodyPr>
          <a:lstStyle>
            <a:lvl1pPr marL="0" indent="0">
              <a:buFontTx/>
              <a:buNone/>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1" name="Päivämäärän paikkamerkki 3">
            <a:extLst>
              <a:ext uri="{FF2B5EF4-FFF2-40B4-BE49-F238E27FC236}">
                <a16:creationId xmlns:a16="http://schemas.microsoft.com/office/drawing/2014/main" id="{C1E17CF8-0CE9-1E4D-8630-637AF7D075C9}"/>
              </a:ext>
            </a:extLst>
          </p:cNvPr>
          <p:cNvSpPr>
            <a:spLocks noGrp="1"/>
          </p:cNvSpPr>
          <p:nvPr>
            <p:ph type="dt" sz="half" idx="14"/>
          </p:nvPr>
        </p:nvSpPr>
        <p:spPr>
          <a:xfrm>
            <a:off x="838200" y="6356350"/>
            <a:ext cx="2743200" cy="365125"/>
          </a:xfrm>
        </p:spPr>
        <p:txBody>
          <a:bodyPr/>
          <a:lstStyle>
            <a:lvl1pPr>
              <a:buFontTx/>
              <a:buNone/>
              <a:defRPr/>
            </a:lvl1pPr>
          </a:lstStyle>
          <a:p>
            <a:endParaRPr lang="fi-FI"/>
          </a:p>
        </p:txBody>
      </p:sp>
      <p:sp>
        <p:nvSpPr>
          <p:cNvPr id="12" name="Alatunnisteen paikkamerkki 4">
            <a:extLst>
              <a:ext uri="{FF2B5EF4-FFF2-40B4-BE49-F238E27FC236}">
                <a16:creationId xmlns:a16="http://schemas.microsoft.com/office/drawing/2014/main" id="{CA1DF0EC-E08D-B6D2-34FE-8482B8880D08}"/>
              </a:ext>
            </a:extLst>
          </p:cNvPr>
          <p:cNvSpPr>
            <a:spLocks noGrp="1"/>
          </p:cNvSpPr>
          <p:nvPr>
            <p:ph type="ftr" sz="quarter" idx="15"/>
          </p:nvPr>
        </p:nvSpPr>
        <p:spPr>
          <a:xfrm>
            <a:off x="4038600" y="6356350"/>
            <a:ext cx="4114800" cy="365125"/>
          </a:xfrm>
        </p:spPr>
        <p:txBody>
          <a:bodyPr/>
          <a:lstStyle>
            <a:lvl1pPr>
              <a:buFontTx/>
              <a:buNone/>
              <a:defRPr/>
            </a:lvl1pPr>
          </a:lstStyle>
          <a:p>
            <a:r>
              <a:rPr lang="fi-FI"/>
              <a:t>7</a:t>
            </a:r>
          </a:p>
        </p:txBody>
      </p:sp>
      <p:pic>
        <p:nvPicPr>
          <p:cNvPr id="13" name="Kuva 12">
            <a:extLst>
              <a:ext uri="{FF2B5EF4-FFF2-40B4-BE49-F238E27FC236}">
                <a16:creationId xmlns:a16="http://schemas.microsoft.com/office/drawing/2014/main" id="{E212F4D0-C56F-CE71-A3A8-6D5638D025D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sp>
        <p:nvSpPr>
          <p:cNvPr id="14" name="Rectangle 5">
            <a:extLst>
              <a:ext uri="{FF2B5EF4-FFF2-40B4-BE49-F238E27FC236}">
                <a16:creationId xmlns:a16="http://schemas.microsoft.com/office/drawing/2014/main" id="{9A54FB94-8ACF-7263-2585-769F0BB4138B}"/>
              </a:ext>
            </a:extLst>
          </p:cNvPr>
          <p:cNvSpPr/>
          <p:nvPr userDrawn="1"/>
        </p:nvSpPr>
        <p:spPr>
          <a:xfrm>
            <a:off x="945776" y="2048404"/>
            <a:ext cx="1134000" cy="1134000"/>
          </a:xfrm>
          <a:prstGeom prst="rect">
            <a:avLst/>
          </a:prstGeom>
          <a:solidFill>
            <a:srgbClr val="45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15" name="Rectangle 25">
            <a:extLst>
              <a:ext uri="{FF2B5EF4-FFF2-40B4-BE49-F238E27FC236}">
                <a16:creationId xmlns:a16="http://schemas.microsoft.com/office/drawing/2014/main" id="{6C5BCD7B-21FC-21EE-8F3B-E90677BD53DE}"/>
              </a:ext>
            </a:extLst>
          </p:cNvPr>
          <p:cNvSpPr/>
          <p:nvPr userDrawn="1"/>
        </p:nvSpPr>
        <p:spPr>
          <a:xfrm>
            <a:off x="4589943" y="2039402"/>
            <a:ext cx="1134000" cy="1134000"/>
          </a:xfrm>
          <a:prstGeom prst="rect">
            <a:avLst/>
          </a:prstGeom>
          <a:solidFill>
            <a:srgbClr val="45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16" name="Rectangle 27">
            <a:extLst>
              <a:ext uri="{FF2B5EF4-FFF2-40B4-BE49-F238E27FC236}">
                <a16:creationId xmlns:a16="http://schemas.microsoft.com/office/drawing/2014/main" id="{C7BBE041-2BA4-EC2E-37E4-9E00E2DEF8D6}"/>
              </a:ext>
            </a:extLst>
          </p:cNvPr>
          <p:cNvSpPr/>
          <p:nvPr userDrawn="1"/>
        </p:nvSpPr>
        <p:spPr>
          <a:xfrm>
            <a:off x="8256696" y="2042696"/>
            <a:ext cx="1134000" cy="1134000"/>
          </a:xfrm>
          <a:prstGeom prst="rect">
            <a:avLst/>
          </a:prstGeom>
          <a:solidFill>
            <a:srgbClr val="45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pic>
        <p:nvPicPr>
          <p:cNvPr id="18" name="Graphic 18">
            <a:extLst>
              <a:ext uri="{FF2B5EF4-FFF2-40B4-BE49-F238E27FC236}">
                <a16:creationId xmlns:a16="http://schemas.microsoft.com/office/drawing/2014/main" id="{B305D864-02C9-7C89-631B-FC4C7D2CC1D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370493018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p:cSld name="Numerointi lista">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9F892356-13FD-7743-49B6-6CAA3EEDAAD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sp>
        <p:nvSpPr>
          <p:cNvPr id="19" name="Text Placeholder 18"/>
          <p:cNvSpPr>
            <a:spLocks noGrp="1"/>
          </p:cNvSpPr>
          <p:nvPr>
            <p:ph type="body" sz="quarter" idx="16"/>
          </p:nvPr>
        </p:nvSpPr>
        <p:spPr>
          <a:xfrm>
            <a:off x="2223821" y="2040205"/>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5" name="Text Placeholder 18"/>
          <p:cNvSpPr>
            <a:spLocks noGrp="1"/>
          </p:cNvSpPr>
          <p:nvPr>
            <p:ph type="body" sz="quarter" idx="17"/>
          </p:nvPr>
        </p:nvSpPr>
        <p:spPr>
          <a:xfrm>
            <a:off x="2228851" y="348955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6" name="Text Placeholder 18"/>
          <p:cNvSpPr>
            <a:spLocks noGrp="1"/>
          </p:cNvSpPr>
          <p:nvPr>
            <p:ph type="body" sz="quarter" idx="18"/>
          </p:nvPr>
        </p:nvSpPr>
        <p:spPr>
          <a:xfrm>
            <a:off x="2215864" y="491782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2" name="Rectangle 11">
            <a:extLst>
              <a:ext uri="{FF2B5EF4-FFF2-40B4-BE49-F238E27FC236}">
                <a16:creationId xmlns:a16="http://schemas.microsoft.com/office/drawing/2014/main" id="{901ADF76-DB4B-8A40-876C-507823A91007}"/>
              </a:ext>
            </a:extLst>
          </p:cNvPr>
          <p:cNvSpPr/>
          <p:nvPr/>
        </p:nvSpPr>
        <p:spPr>
          <a:xfrm>
            <a:off x="826047" y="2040070"/>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p:nvSpPr>
        <p:spPr>
          <a:xfrm>
            <a:off x="826047" y="3487916"/>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 name="Text Placeholder 7">
            <a:extLst>
              <a:ext uri="{FF2B5EF4-FFF2-40B4-BE49-F238E27FC236}">
                <a16:creationId xmlns:a16="http://schemas.microsoft.com/office/drawing/2014/main" id="{4B32DAA0-F5C6-9547-B6DD-BB64BD332CE6}"/>
              </a:ext>
            </a:extLst>
          </p:cNvPr>
          <p:cNvSpPr>
            <a:spLocks noGrp="1"/>
          </p:cNvSpPr>
          <p:nvPr>
            <p:ph type="body" sz="quarter" idx="25" hasCustomPrompt="1"/>
          </p:nvPr>
        </p:nvSpPr>
        <p:spPr>
          <a:xfrm>
            <a:off x="809782" y="2250433"/>
            <a:ext cx="1150265" cy="729943"/>
          </a:xfrm>
        </p:spPr>
        <p:txBody>
          <a:bodyPr anchor="ctr" anchorCtr="1">
            <a:noAutofit/>
          </a:bodyPr>
          <a:lstStyle>
            <a:lvl1pPr algn="ctr">
              <a:lnSpc>
                <a:spcPct val="100000"/>
              </a:lnSpc>
              <a:defRPr sz="6000" b="1" i="0">
                <a:solidFill>
                  <a:srgbClr val="B8CDFF"/>
                </a:solidFill>
                <a:latin typeface="Arial Black" panose="020B0604020202020204" pitchFamily="34" charset="0"/>
                <a:cs typeface="Arial Black" panose="020B0604020202020204" pitchFamily="34" charset="0"/>
              </a:defRPr>
            </a:lvl1pPr>
          </a:lstStyle>
          <a:p>
            <a:pPr lvl="0"/>
            <a:r>
              <a:rPr lang="fi-FI"/>
              <a:t>X</a:t>
            </a:r>
          </a:p>
        </p:txBody>
      </p:sp>
      <p:sp>
        <p:nvSpPr>
          <p:cNvPr id="21" name="Text Placeholder 7">
            <a:extLst>
              <a:ext uri="{FF2B5EF4-FFF2-40B4-BE49-F238E27FC236}">
                <a16:creationId xmlns:a16="http://schemas.microsoft.com/office/drawing/2014/main" id="{9255B65B-4647-3842-84C3-26EF2D6E0FD3}"/>
              </a:ext>
            </a:extLst>
          </p:cNvPr>
          <p:cNvSpPr>
            <a:spLocks noGrp="1"/>
          </p:cNvSpPr>
          <p:nvPr>
            <p:ph type="body" sz="quarter" idx="27" hasCustomPrompt="1"/>
          </p:nvPr>
        </p:nvSpPr>
        <p:spPr>
          <a:xfrm>
            <a:off x="807041" y="3693188"/>
            <a:ext cx="1150265" cy="729943"/>
          </a:xfrm>
        </p:spPr>
        <p:txBody>
          <a:bodyPr anchor="ctr" anchorCtr="1">
            <a:noAutofit/>
          </a:bodyPr>
          <a:lstStyle>
            <a:lvl1pPr algn="ctr">
              <a:lnSpc>
                <a:spcPct val="100000"/>
              </a:lnSpc>
              <a:defRPr sz="6000" b="1" i="0">
                <a:solidFill>
                  <a:srgbClr val="B8CDFF"/>
                </a:solidFill>
                <a:latin typeface="Arial Black" panose="020B0604020202020204" pitchFamily="34" charset="0"/>
                <a:cs typeface="Arial Black" panose="020B0604020202020204" pitchFamily="34" charset="0"/>
              </a:defRPr>
            </a:lvl1pPr>
          </a:lstStyle>
          <a:p>
            <a:pPr lvl="0"/>
            <a:r>
              <a:rPr lang="fi-FI"/>
              <a:t>X</a:t>
            </a:r>
          </a:p>
        </p:txBody>
      </p:sp>
      <p:sp>
        <p:nvSpPr>
          <p:cNvPr id="23" name="Rectangle 19">
            <a:extLst>
              <a:ext uri="{FF2B5EF4-FFF2-40B4-BE49-F238E27FC236}">
                <a16:creationId xmlns:a16="http://schemas.microsoft.com/office/drawing/2014/main" id="{65AA31A2-6B5C-F947-AA38-F06325031936}"/>
              </a:ext>
            </a:extLst>
          </p:cNvPr>
          <p:cNvSpPr/>
          <p:nvPr/>
        </p:nvSpPr>
        <p:spPr>
          <a:xfrm>
            <a:off x="807041" y="4935762"/>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6" name="Text Placeholder 7">
            <a:extLst>
              <a:ext uri="{FF2B5EF4-FFF2-40B4-BE49-F238E27FC236}">
                <a16:creationId xmlns:a16="http://schemas.microsoft.com/office/drawing/2014/main" id="{3AC7388E-F3E9-4345-A6C8-404F7BC56038}"/>
              </a:ext>
            </a:extLst>
          </p:cNvPr>
          <p:cNvSpPr>
            <a:spLocks noGrp="1"/>
          </p:cNvSpPr>
          <p:nvPr>
            <p:ph type="body" sz="quarter" idx="28" hasCustomPrompt="1"/>
          </p:nvPr>
        </p:nvSpPr>
        <p:spPr>
          <a:xfrm>
            <a:off x="788035" y="5141034"/>
            <a:ext cx="1150265" cy="729943"/>
          </a:xfrm>
        </p:spPr>
        <p:txBody>
          <a:bodyPr anchor="ctr" anchorCtr="1">
            <a:noAutofit/>
          </a:bodyPr>
          <a:lstStyle>
            <a:lvl1pPr algn="ctr">
              <a:lnSpc>
                <a:spcPct val="100000"/>
              </a:lnSpc>
              <a:defRPr sz="6000" b="1" i="0">
                <a:solidFill>
                  <a:srgbClr val="B8CDFF"/>
                </a:solidFill>
                <a:latin typeface="Arial Black" panose="020B0604020202020204" pitchFamily="34" charset="0"/>
                <a:cs typeface="Arial Black" panose="020B0604020202020204" pitchFamily="34" charset="0"/>
              </a:defRPr>
            </a:lvl1pPr>
          </a:lstStyle>
          <a:p>
            <a:pPr lvl="0"/>
            <a:r>
              <a:rPr lang="fi-FI"/>
              <a:t>X</a:t>
            </a:r>
          </a:p>
        </p:txBody>
      </p:sp>
      <p:sp>
        <p:nvSpPr>
          <p:cNvPr id="5" name="Title 1">
            <a:extLst>
              <a:ext uri="{FF2B5EF4-FFF2-40B4-BE49-F238E27FC236}">
                <a16:creationId xmlns:a16="http://schemas.microsoft.com/office/drawing/2014/main" id="{80E17F60-8187-1BCF-F70A-3E17425AE1EC}"/>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152A96"/>
                </a:solidFill>
                <a:latin typeface="Poppins" pitchFamily="2" charset="77"/>
                <a:cs typeface="Poppins" pitchFamily="2" charset="77"/>
              </a:defRPr>
            </a:lvl1pPr>
          </a:lstStyle>
          <a:p>
            <a:r>
              <a:rPr lang="fi-FI"/>
              <a:t>Muokkaa ots. perustyyl. napsautt.</a:t>
            </a:r>
          </a:p>
        </p:txBody>
      </p:sp>
      <p:sp>
        <p:nvSpPr>
          <p:cNvPr id="6" name="Päivämäärän paikkamerkki 3">
            <a:extLst>
              <a:ext uri="{FF2B5EF4-FFF2-40B4-BE49-F238E27FC236}">
                <a16:creationId xmlns:a16="http://schemas.microsoft.com/office/drawing/2014/main" id="{28CAF184-4CD7-CC33-1C8B-53119DEA4EBE}"/>
              </a:ext>
            </a:extLst>
          </p:cNvPr>
          <p:cNvSpPr>
            <a:spLocks noGrp="1"/>
          </p:cNvSpPr>
          <p:nvPr>
            <p:ph type="dt" sz="half" idx="14"/>
          </p:nvPr>
        </p:nvSpPr>
        <p:spPr>
          <a:xfrm>
            <a:off x="838200" y="6356350"/>
            <a:ext cx="2743200" cy="365125"/>
          </a:xfrm>
        </p:spPr>
        <p:txBody>
          <a:bodyPr/>
          <a:lstStyle/>
          <a:p>
            <a:endParaRPr lang="fi-FI"/>
          </a:p>
        </p:txBody>
      </p:sp>
      <p:sp>
        <p:nvSpPr>
          <p:cNvPr id="7" name="Alatunnisteen paikkamerkki 4">
            <a:extLst>
              <a:ext uri="{FF2B5EF4-FFF2-40B4-BE49-F238E27FC236}">
                <a16:creationId xmlns:a16="http://schemas.microsoft.com/office/drawing/2014/main" id="{FB046838-061A-55EC-10B0-3140C36CDBF1}"/>
              </a:ext>
            </a:extLst>
          </p:cNvPr>
          <p:cNvSpPr>
            <a:spLocks noGrp="1"/>
          </p:cNvSpPr>
          <p:nvPr>
            <p:ph type="ftr" sz="quarter" idx="15"/>
          </p:nvPr>
        </p:nvSpPr>
        <p:spPr>
          <a:xfrm>
            <a:off x="4038600" y="6356350"/>
            <a:ext cx="4114800" cy="365125"/>
          </a:xfrm>
        </p:spPr>
        <p:txBody>
          <a:bodyPr/>
          <a:lstStyle/>
          <a:p>
            <a:r>
              <a:rPr lang="fi-FI"/>
              <a:t>7</a:t>
            </a:r>
          </a:p>
        </p:txBody>
      </p:sp>
      <p:pic>
        <p:nvPicPr>
          <p:cNvPr id="2" name="Kuva 1">
            <a:extLst>
              <a:ext uri="{FF2B5EF4-FFF2-40B4-BE49-F238E27FC236}">
                <a16:creationId xmlns:a16="http://schemas.microsoft.com/office/drawing/2014/main" id="{927DF12D-73B9-29C1-69C6-CBD62257E69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sp>
        <p:nvSpPr>
          <p:cNvPr id="3" name="Rectangle 11">
            <a:extLst>
              <a:ext uri="{FF2B5EF4-FFF2-40B4-BE49-F238E27FC236}">
                <a16:creationId xmlns:a16="http://schemas.microsoft.com/office/drawing/2014/main" id="{C965BFED-6161-CFDC-AF60-F483B8FFB216}"/>
              </a:ext>
            </a:extLst>
          </p:cNvPr>
          <p:cNvSpPr/>
          <p:nvPr userDrawn="1"/>
        </p:nvSpPr>
        <p:spPr>
          <a:xfrm>
            <a:off x="826047" y="2040070"/>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Rectangle 19">
            <a:extLst>
              <a:ext uri="{FF2B5EF4-FFF2-40B4-BE49-F238E27FC236}">
                <a16:creationId xmlns:a16="http://schemas.microsoft.com/office/drawing/2014/main" id="{18FC0E4A-7253-629F-80BC-21B626ED2935}"/>
              </a:ext>
            </a:extLst>
          </p:cNvPr>
          <p:cNvSpPr/>
          <p:nvPr userDrawn="1"/>
        </p:nvSpPr>
        <p:spPr>
          <a:xfrm>
            <a:off x="826047" y="3487916"/>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9" name="Rectangle 19">
            <a:extLst>
              <a:ext uri="{FF2B5EF4-FFF2-40B4-BE49-F238E27FC236}">
                <a16:creationId xmlns:a16="http://schemas.microsoft.com/office/drawing/2014/main" id="{577315CC-0CFA-F895-7727-4E77EE9FDC11}"/>
              </a:ext>
            </a:extLst>
          </p:cNvPr>
          <p:cNvSpPr/>
          <p:nvPr userDrawn="1"/>
        </p:nvSpPr>
        <p:spPr>
          <a:xfrm>
            <a:off x="807041" y="4935762"/>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11224971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p:cSld name="1_Koroste elementeilla 2">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FA6CDF46-123E-E984-101A-26CEBA96BF0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sp>
        <p:nvSpPr>
          <p:cNvPr id="3" name="Content Placeholder 2"/>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2000" b="1">
                <a:solidFill>
                  <a:srgbClr val="450099"/>
                </a:solidFill>
                <a:latin typeface="Poppins" pitchFamily="2" charset="77"/>
                <a:cs typeface="Poppins" pitchFamily="2" charset="77"/>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Teksti</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marL="0" indent="0">
              <a:buFontTx/>
              <a:buNone/>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6" name="Rectangle 5">
            <a:extLst>
              <a:ext uri="{FF2B5EF4-FFF2-40B4-BE49-F238E27FC236}">
                <a16:creationId xmlns:a16="http://schemas.microsoft.com/office/drawing/2014/main" id="{60E58EF1-FD15-A342-94AD-D6B78BAD3EDC}"/>
              </a:ext>
            </a:extLst>
          </p:cNvPr>
          <p:cNvSpPr/>
          <p:nvPr/>
        </p:nvSpPr>
        <p:spPr>
          <a:xfrm>
            <a:off x="945776" y="2048404"/>
            <a:ext cx="1134000" cy="1134000"/>
          </a:xfrm>
          <a:prstGeom prst="rect">
            <a:avLst/>
          </a:prstGeom>
          <a:solidFill>
            <a:srgbClr val="45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26" name="Rectangle 25">
            <a:extLst>
              <a:ext uri="{FF2B5EF4-FFF2-40B4-BE49-F238E27FC236}">
                <a16:creationId xmlns:a16="http://schemas.microsoft.com/office/drawing/2014/main" id="{AAEB9AE4-3CD1-1B41-AD59-5F6BC614C35E}"/>
              </a:ext>
            </a:extLst>
          </p:cNvPr>
          <p:cNvSpPr/>
          <p:nvPr/>
        </p:nvSpPr>
        <p:spPr>
          <a:xfrm>
            <a:off x="4589943" y="2039402"/>
            <a:ext cx="1134000" cy="1134000"/>
          </a:xfrm>
          <a:prstGeom prst="rect">
            <a:avLst/>
          </a:prstGeom>
          <a:solidFill>
            <a:srgbClr val="45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28" name="Rectangle 27">
            <a:extLst>
              <a:ext uri="{FF2B5EF4-FFF2-40B4-BE49-F238E27FC236}">
                <a16:creationId xmlns:a16="http://schemas.microsoft.com/office/drawing/2014/main" id="{39540608-72D2-A741-8B13-CAD9FF5C8B51}"/>
              </a:ext>
            </a:extLst>
          </p:cNvPr>
          <p:cNvSpPr/>
          <p:nvPr/>
        </p:nvSpPr>
        <p:spPr>
          <a:xfrm>
            <a:off x="8256696" y="2042696"/>
            <a:ext cx="1134000" cy="1134000"/>
          </a:xfrm>
          <a:prstGeom prst="rect">
            <a:avLst/>
          </a:prstGeom>
          <a:solidFill>
            <a:srgbClr val="45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5" name="Title 1">
            <a:extLst>
              <a:ext uri="{FF2B5EF4-FFF2-40B4-BE49-F238E27FC236}">
                <a16:creationId xmlns:a16="http://schemas.microsoft.com/office/drawing/2014/main" id="{0D2A51BF-47AC-3C5A-55FE-4FD43B2E32AD}"/>
              </a:ext>
            </a:extLst>
          </p:cNvPr>
          <p:cNvSpPr>
            <a:spLocks noGrp="1"/>
          </p:cNvSpPr>
          <p:nvPr>
            <p:ph type="title"/>
          </p:nvPr>
        </p:nvSpPr>
        <p:spPr>
          <a:xfrm>
            <a:off x="838200" y="681037"/>
            <a:ext cx="10515600" cy="1009651"/>
          </a:xfrm>
        </p:spPr>
        <p:txBody>
          <a:bodyPr>
            <a:noAutofit/>
          </a:bodyPr>
          <a:lstStyle>
            <a:lvl1pPr>
              <a:lnSpc>
                <a:spcPct val="100000"/>
              </a:lnSpc>
              <a:buFontTx/>
              <a:buNone/>
              <a:defRPr b="1" i="0">
                <a:solidFill>
                  <a:srgbClr val="450099"/>
                </a:solidFill>
                <a:latin typeface="Poppins" pitchFamily="2" charset="77"/>
                <a:cs typeface="Poppins" pitchFamily="2" charset="77"/>
              </a:defRPr>
            </a:lvl1pPr>
          </a:lstStyle>
          <a:p>
            <a:r>
              <a:rPr lang="fi-FI"/>
              <a:t>Muokkaa ots. perustyyl. napsautt.</a:t>
            </a:r>
          </a:p>
        </p:txBody>
      </p:sp>
      <p:sp>
        <p:nvSpPr>
          <p:cNvPr id="7" name="Content Placeholder 2">
            <a:extLst>
              <a:ext uri="{FF2B5EF4-FFF2-40B4-BE49-F238E27FC236}">
                <a16:creationId xmlns:a16="http://schemas.microsoft.com/office/drawing/2014/main" id="{FAE80A10-6B75-C3F7-DAD7-01D2B7C688FD}"/>
              </a:ext>
            </a:extLst>
          </p:cNvPr>
          <p:cNvSpPr>
            <a:spLocks noGrp="1"/>
          </p:cNvSpPr>
          <p:nvPr>
            <p:ph idx="28" hasCustomPrompt="1"/>
          </p:nvPr>
        </p:nvSpPr>
        <p:spPr>
          <a:xfrm>
            <a:off x="4460628" y="3291473"/>
            <a:ext cx="3107197" cy="674530"/>
          </a:xfrm>
          <a:prstGeom prst="rect">
            <a:avLst/>
          </a:prstGeom>
        </p:spPr>
        <p:txBody>
          <a:bodyPr>
            <a:noAutofit/>
          </a:bodyPr>
          <a:lstStyle>
            <a:lvl1pPr marL="0" indent="0">
              <a:lnSpc>
                <a:spcPct val="100000"/>
              </a:lnSpc>
              <a:spcBef>
                <a:spcPts val="0"/>
              </a:spcBef>
              <a:buFontTx/>
              <a:buNone/>
              <a:defRPr sz="2000" b="1">
                <a:solidFill>
                  <a:srgbClr val="450099"/>
                </a:solidFill>
                <a:latin typeface="Poppins" pitchFamily="2" charset="77"/>
                <a:cs typeface="Poppins" pitchFamily="2" charset="77"/>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Teksti</a:t>
            </a:r>
          </a:p>
        </p:txBody>
      </p:sp>
      <p:sp>
        <p:nvSpPr>
          <p:cNvPr id="8" name="Text Placeholder 18">
            <a:extLst>
              <a:ext uri="{FF2B5EF4-FFF2-40B4-BE49-F238E27FC236}">
                <a16:creationId xmlns:a16="http://schemas.microsoft.com/office/drawing/2014/main" id="{07648512-503D-274B-0D98-6C49A68D51BF}"/>
              </a:ext>
            </a:extLst>
          </p:cNvPr>
          <p:cNvSpPr>
            <a:spLocks noGrp="1"/>
          </p:cNvSpPr>
          <p:nvPr>
            <p:ph type="body" sz="quarter" idx="29"/>
          </p:nvPr>
        </p:nvSpPr>
        <p:spPr>
          <a:xfrm>
            <a:off x="4469097" y="3980290"/>
            <a:ext cx="3098731" cy="2052745"/>
          </a:xfrm>
          <a:prstGeom prst="rect">
            <a:avLst/>
          </a:prstGeom>
        </p:spPr>
        <p:txBody>
          <a:bodyPr>
            <a:noAutofit/>
          </a:bodyPr>
          <a:lstStyle>
            <a:lvl1pPr marL="0" indent="0">
              <a:buFontTx/>
              <a:buNone/>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9" name="Content Placeholder 2">
            <a:extLst>
              <a:ext uri="{FF2B5EF4-FFF2-40B4-BE49-F238E27FC236}">
                <a16:creationId xmlns:a16="http://schemas.microsoft.com/office/drawing/2014/main" id="{628A20F2-4A82-735B-BF14-A09F78001571}"/>
              </a:ext>
            </a:extLst>
          </p:cNvPr>
          <p:cNvSpPr>
            <a:spLocks noGrp="1"/>
          </p:cNvSpPr>
          <p:nvPr>
            <p:ph idx="30" hasCustomPrompt="1"/>
          </p:nvPr>
        </p:nvSpPr>
        <p:spPr>
          <a:xfrm>
            <a:off x="8120702" y="3291473"/>
            <a:ext cx="3107197" cy="674530"/>
          </a:xfrm>
          <a:prstGeom prst="rect">
            <a:avLst/>
          </a:prstGeom>
        </p:spPr>
        <p:txBody>
          <a:bodyPr>
            <a:noAutofit/>
          </a:bodyPr>
          <a:lstStyle>
            <a:lvl1pPr marL="0" indent="0">
              <a:lnSpc>
                <a:spcPct val="100000"/>
              </a:lnSpc>
              <a:spcBef>
                <a:spcPts val="0"/>
              </a:spcBef>
              <a:buFontTx/>
              <a:buNone/>
              <a:defRPr sz="2000" b="1">
                <a:solidFill>
                  <a:srgbClr val="450099"/>
                </a:solidFill>
                <a:latin typeface="Poppins" pitchFamily="2" charset="77"/>
                <a:cs typeface="Poppins" pitchFamily="2" charset="77"/>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Teksti</a:t>
            </a:r>
          </a:p>
        </p:txBody>
      </p:sp>
      <p:sp>
        <p:nvSpPr>
          <p:cNvPr id="10" name="Text Placeholder 18">
            <a:extLst>
              <a:ext uri="{FF2B5EF4-FFF2-40B4-BE49-F238E27FC236}">
                <a16:creationId xmlns:a16="http://schemas.microsoft.com/office/drawing/2014/main" id="{0B19543D-5A8B-B9E4-91DB-460E3FD2CA23}"/>
              </a:ext>
            </a:extLst>
          </p:cNvPr>
          <p:cNvSpPr>
            <a:spLocks noGrp="1"/>
          </p:cNvSpPr>
          <p:nvPr>
            <p:ph type="body" sz="quarter" idx="31"/>
          </p:nvPr>
        </p:nvSpPr>
        <p:spPr>
          <a:xfrm>
            <a:off x="8129171" y="3980290"/>
            <a:ext cx="3098731" cy="2052745"/>
          </a:xfrm>
          <a:prstGeom prst="rect">
            <a:avLst/>
          </a:prstGeom>
        </p:spPr>
        <p:txBody>
          <a:bodyPr>
            <a:noAutofit/>
          </a:bodyPr>
          <a:lstStyle>
            <a:lvl1pPr marL="0" indent="0">
              <a:buFontTx/>
              <a:buNone/>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1" name="Päivämäärän paikkamerkki 3">
            <a:extLst>
              <a:ext uri="{FF2B5EF4-FFF2-40B4-BE49-F238E27FC236}">
                <a16:creationId xmlns:a16="http://schemas.microsoft.com/office/drawing/2014/main" id="{C1E17CF8-0CE9-1E4D-8630-637AF7D075C9}"/>
              </a:ext>
            </a:extLst>
          </p:cNvPr>
          <p:cNvSpPr>
            <a:spLocks noGrp="1"/>
          </p:cNvSpPr>
          <p:nvPr>
            <p:ph type="dt" sz="half" idx="14"/>
          </p:nvPr>
        </p:nvSpPr>
        <p:spPr>
          <a:xfrm>
            <a:off x="838200" y="6356350"/>
            <a:ext cx="2743200" cy="365125"/>
          </a:xfrm>
        </p:spPr>
        <p:txBody>
          <a:bodyPr/>
          <a:lstStyle>
            <a:lvl1pPr>
              <a:buFontTx/>
              <a:buNone/>
              <a:defRPr/>
            </a:lvl1pPr>
          </a:lstStyle>
          <a:p>
            <a:endParaRPr lang="fi-FI"/>
          </a:p>
        </p:txBody>
      </p:sp>
      <p:sp>
        <p:nvSpPr>
          <p:cNvPr id="12" name="Alatunnisteen paikkamerkki 4">
            <a:extLst>
              <a:ext uri="{FF2B5EF4-FFF2-40B4-BE49-F238E27FC236}">
                <a16:creationId xmlns:a16="http://schemas.microsoft.com/office/drawing/2014/main" id="{CA1DF0EC-E08D-B6D2-34FE-8482B8880D08}"/>
              </a:ext>
            </a:extLst>
          </p:cNvPr>
          <p:cNvSpPr>
            <a:spLocks noGrp="1"/>
          </p:cNvSpPr>
          <p:nvPr>
            <p:ph type="ftr" sz="quarter" idx="15"/>
          </p:nvPr>
        </p:nvSpPr>
        <p:spPr>
          <a:xfrm>
            <a:off x="4038600" y="6356350"/>
            <a:ext cx="4114800" cy="365125"/>
          </a:xfrm>
        </p:spPr>
        <p:txBody>
          <a:bodyPr/>
          <a:lstStyle>
            <a:lvl1pPr>
              <a:buFontTx/>
              <a:buNone/>
              <a:defRPr/>
            </a:lvl1pPr>
          </a:lstStyle>
          <a:p>
            <a:r>
              <a:rPr lang="fi-FI"/>
              <a:t>7</a:t>
            </a:r>
          </a:p>
        </p:txBody>
      </p:sp>
      <p:pic>
        <p:nvPicPr>
          <p:cNvPr id="13" name="Kuva 12">
            <a:extLst>
              <a:ext uri="{FF2B5EF4-FFF2-40B4-BE49-F238E27FC236}">
                <a16:creationId xmlns:a16="http://schemas.microsoft.com/office/drawing/2014/main" id="{E212F4D0-C56F-CE71-A3A8-6D5638D025D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sp>
        <p:nvSpPr>
          <p:cNvPr id="14" name="Rectangle 5">
            <a:extLst>
              <a:ext uri="{FF2B5EF4-FFF2-40B4-BE49-F238E27FC236}">
                <a16:creationId xmlns:a16="http://schemas.microsoft.com/office/drawing/2014/main" id="{9A54FB94-8ACF-7263-2585-769F0BB4138B}"/>
              </a:ext>
            </a:extLst>
          </p:cNvPr>
          <p:cNvSpPr/>
          <p:nvPr userDrawn="1"/>
        </p:nvSpPr>
        <p:spPr>
          <a:xfrm>
            <a:off x="945776" y="2048404"/>
            <a:ext cx="1134000" cy="1134000"/>
          </a:xfrm>
          <a:prstGeom prst="rect">
            <a:avLst/>
          </a:prstGeom>
          <a:solidFill>
            <a:srgbClr val="45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15" name="Rectangle 25">
            <a:extLst>
              <a:ext uri="{FF2B5EF4-FFF2-40B4-BE49-F238E27FC236}">
                <a16:creationId xmlns:a16="http://schemas.microsoft.com/office/drawing/2014/main" id="{6C5BCD7B-21FC-21EE-8F3B-E90677BD53DE}"/>
              </a:ext>
            </a:extLst>
          </p:cNvPr>
          <p:cNvSpPr/>
          <p:nvPr userDrawn="1"/>
        </p:nvSpPr>
        <p:spPr>
          <a:xfrm>
            <a:off x="4589943" y="2039402"/>
            <a:ext cx="1134000" cy="1134000"/>
          </a:xfrm>
          <a:prstGeom prst="rect">
            <a:avLst/>
          </a:prstGeom>
          <a:solidFill>
            <a:srgbClr val="45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16" name="Rectangle 27">
            <a:extLst>
              <a:ext uri="{FF2B5EF4-FFF2-40B4-BE49-F238E27FC236}">
                <a16:creationId xmlns:a16="http://schemas.microsoft.com/office/drawing/2014/main" id="{C7BBE041-2BA4-EC2E-37E4-9E00E2DEF8D6}"/>
              </a:ext>
            </a:extLst>
          </p:cNvPr>
          <p:cNvSpPr/>
          <p:nvPr userDrawn="1"/>
        </p:nvSpPr>
        <p:spPr>
          <a:xfrm>
            <a:off x="8256696" y="2042696"/>
            <a:ext cx="1134000" cy="1134000"/>
          </a:xfrm>
          <a:prstGeom prst="rect">
            <a:avLst/>
          </a:prstGeom>
          <a:solidFill>
            <a:srgbClr val="45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pic>
        <p:nvPicPr>
          <p:cNvPr id="18" name="Graphic 18">
            <a:extLst>
              <a:ext uri="{FF2B5EF4-FFF2-40B4-BE49-F238E27FC236}">
                <a16:creationId xmlns:a16="http://schemas.microsoft.com/office/drawing/2014/main" id="{B305D864-02C9-7C89-631B-FC4C7D2CC1D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364393796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p:cSld name="1_Numerointi lista">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9F892356-13FD-7743-49B6-6CAA3EEDAAD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sp>
        <p:nvSpPr>
          <p:cNvPr id="19" name="Text Placeholder 18"/>
          <p:cNvSpPr>
            <a:spLocks noGrp="1"/>
          </p:cNvSpPr>
          <p:nvPr>
            <p:ph type="body" sz="quarter" idx="16"/>
          </p:nvPr>
        </p:nvSpPr>
        <p:spPr>
          <a:xfrm>
            <a:off x="2223821" y="2040205"/>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5" name="Text Placeholder 18"/>
          <p:cNvSpPr>
            <a:spLocks noGrp="1"/>
          </p:cNvSpPr>
          <p:nvPr>
            <p:ph type="body" sz="quarter" idx="17"/>
          </p:nvPr>
        </p:nvSpPr>
        <p:spPr>
          <a:xfrm>
            <a:off x="2228851" y="348955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6" name="Text Placeholder 18"/>
          <p:cNvSpPr>
            <a:spLocks noGrp="1"/>
          </p:cNvSpPr>
          <p:nvPr>
            <p:ph type="body" sz="quarter" idx="18"/>
          </p:nvPr>
        </p:nvSpPr>
        <p:spPr>
          <a:xfrm>
            <a:off x="2215864" y="491782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2" name="Rectangle 11">
            <a:extLst>
              <a:ext uri="{FF2B5EF4-FFF2-40B4-BE49-F238E27FC236}">
                <a16:creationId xmlns:a16="http://schemas.microsoft.com/office/drawing/2014/main" id="{901ADF76-DB4B-8A40-876C-507823A91007}"/>
              </a:ext>
            </a:extLst>
          </p:cNvPr>
          <p:cNvSpPr/>
          <p:nvPr/>
        </p:nvSpPr>
        <p:spPr>
          <a:xfrm>
            <a:off x="826047" y="2040070"/>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p:nvSpPr>
        <p:spPr>
          <a:xfrm>
            <a:off x="826047" y="3487916"/>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 name="Text Placeholder 7">
            <a:extLst>
              <a:ext uri="{FF2B5EF4-FFF2-40B4-BE49-F238E27FC236}">
                <a16:creationId xmlns:a16="http://schemas.microsoft.com/office/drawing/2014/main" id="{4B32DAA0-F5C6-9547-B6DD-BB64BD332CE6}"/>
              </a:ext>
            </a:extLst>
          </p:cNvPr>
          <p:cNvSpPr>
            <a:spLocks noGrp="1"/>
          </p:cNvSpPr>
          <p:nvPr>
            <p:ph type="body" sz="quarter" idx="25" hasCustomPrompt="1"/>
          </p:nvPr>
        </p:nvSpPr>
        <p:spPr>
          <a:xfrm>
            <a:off x="809782" y="2250433"/>
            <a:ext cx="1150265" cy="729943"/>
          </a:xfrm>
        </p:spPr>
        <p:txBody>
          <a:bodyPr anchor="ctr" anchorCtr="1">
            <a:noAutofit/>
          </a:bodyPr>
          <a:lstStyle>
            <a:lvl1pPr algn="ctr">
              <a:lnSpc>
                <a:spcPct val="100000"/>
              </a:lnSpc>
              <a:defRPr sz="6000" b="1" i="0">
                <a:solidFill>
                  <a:srgbClr val="B8CDFF"/>
                </a:solidFill>
                <a:latin typeface="Arial Black" panose="020B0604020202020204" pitchFamily="34" charset="0"/>
                <a:cs typeface="Arial Black" panose="020B0604020202020204" pitchFamily="34" charset="0"/>
              </a:defRPr>
            </a:lvl1pPr>
          </a:lstStyle>
          <a:p>
            <a:pPr lvl="0"/>
            <a:r>
              <a:rPr lang="fi-FI"/>
              <a:t>X</a:t>
            </a:r>
          </a:p>
        </p:txBody>
      </p:sp>
      <p:sp>
        <p:nvSpPr>
          <p:cNvPr id="21" name="Text Placeholder 7">
            <a:extLst>
              <a:ext uri="{FF2B5EF4-FFF2-40B4-BE49-F238E27FC236}">
                <a16:creationId xmlns:a16="http://schemas.microsoft.com/office/drawing/2014/main" id="{9255B65B-4647-3842-84C3-26EF2D6E0FD3}"/>
              </a:ext>
            </a:extLst>
          </p:cNvPr>
          <p:cNvSpPr>
            <a:spLocks noGrp="1"/>
          </p:cNvSpPr>
          <p:nvPr>
            <p:ph type="body" sz="quarter" idx="27" hasCustomPrompt="1"/>
          </p:nvPr>
        </p:nvSpPr>
        <p:spPr>
          <a:xfrm>
            <a:off x="807041" y="3693188"/>
            <a:ext cx="1150265" cy="729943"/>
          </a:xfrm>
        </p:spPr>
        <p:txBody>
          <a:bodyPr anchor="ctr" anchorCtr="1">
            <a:noAutofit/>
          </a:bodyPr>
          <a:lstStyle>
            <a:lvl1pPr algn="ctr">
              <a:lnSpc>
                <a:spcPct val="100000"/>
              </a:lnSpc>
              <a:defRPr sz="6000" b="1" i="0">
                <a:solidFill>
                  <a:srgbClr val="B8CDFF"/>
                </a:solidFill>
                <a:latin typeface="Arial Black" panose="020B0604020202020204" pitchFamily="34" charset="0"/>
                <a:cs typeface="Arial Black" panose="020B0604020202020204" pitchFamily="34" charset="0"/>
              </a:defRPr>
            </a:lvl1pPr>
          </a:lstStyle>
          <a:p>
            <a:pPr lvl="0"/>
            <a:r>
              <a:rPr lang="fi-FI"/>
              <a:t>X</a:t>
            </a:r>
          </a:p>
        </p:txBody>
      </p:sp>
      <p:sp>
        <p:nvSpPr>
          <p:cNvPr id="23" name="Rectangle 19">
            <a:extLst>
              <a:ext uri="{FF2B5EF4-FFF2-40B4-BE49-F238E27FC236}">
                <a16:creationId xmlns:a16="http://schemas.microsoft.com/office/drawing/2014/main" id="{65AA31A2-6B5C-F947-AA38-F06325031936}"/>
              </a:ext>
            </a:extLst>
          </p:cNvPr>
          <p:cNvSpPr/>
          <p:nvPr/>
        </p:nvSpPr>
        <p:spPr>
          <a:xfrm>
            <a:off x="807041" y="4935762"/>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6" name="Text Placeholder 7">
            <a:extLst>
              <a:ext uri="{FF2B5EF4-FFF2-40B4-BE49-F238E27FC236}">
                <a16:creationId xmlns:a16="http://schemas.microsoft.com/office/drawing/2014/main" id="{3AC7388E-F3E9-4345-A6C8-404F7BC56038}"/>
              </a:ext>
            </a:extLst>
          </p:cNvPr>
          <p:cNvSpPr>
            <a:spLocks noGrp="1"/>
          </p:cNvSpPr>
          <p:nvPr>
            <p:ph type="body" sz="quarter" idx="28" hasCustomPrompt="1"/>
          </p:nvPr>
        </p:nvSpPr>
        <p:spPr>
          <a:xfrm>
            <a:off x="788035" y="5141034"/>
            <a:ext cx="1150265" cy="729943"/>
          </a:xfrm>
        </p:spPr>
        <p:txBody>
          <a:bodyPr anchor="ctr" anchorCtr="1">
            <a:noAutofit/>
          </a:bodyPr>
          <a:lstStyle>
            <a:lvl1pPr algn="ctr">
              <a:lnSpc>
                <a:spcPct val="100000"/>
              </a:lnSpc>
              <a:defRPr sz="6000" b="1" i="0">
                <a:solidFill>
                  <a:srgbClr val="B8CDFF"/>
                </a:solidFill>
                <a:latin typeface="Arial Black" panose="020B0604020202020204" pitchFamily="34" charset="0"/>
                <a:cs typeface="Arial Black" panose="020B0604020202020204" pitchFamily="34" charset="0"/>
              </a:defRPr>
            </a:lvl1pPr>
          </a:lstStyle>
          <a:p>
            <a:pPr lvl="0"/>
            <a:r>
              <a:rPr lang="fi-FI"/>
              <a:t>X</a:t>
            </a:r>
          </a:p>
        </p:txBody>
      </p:sp>
      <p:sp>
        <p:nvSpPr>
          <p:cNvPr id="5" name="Title 1">
            <a:extLst>
              <a:ext uri="{FF2B5EF4-FFF2-40B4-BE49-F238E27FC236}">
                <a16:creationId xmlns:a16="http://schemas.microsoft.com/office/drawing/2014/main" id="{80E17F60-8187-1BCF-F70A-3E17425AE1EC}"/>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152A96"/>
                </a:solidFill>
                <a:latin typeface="Poppins" pitchFamily="2" charset="77"/>
                <a:cs typeface="Poppins" pitchFamily="2" charset="77"/>
              </a:defRPr>
            </a:lvl1pPr>
          </a:lstStyle>
          <a:p>
            <a:r>
              <a:rPr lang="fi-FI"/>
              <a:t>Muokkaa ots. perustyyl. napsautt.</a:t>
            </a:r>
          </a:p>
        </p:txBody>
      </p:sp>
      <p:sp>
        <p:nvSpPr>
          <p:cNvPr id="6" name="Päivämäärän paikkamerkki 3">
            <a:extLst>
              <a:ext uri="{FF2B5EF4-FFF2-40B4-BE49-F238E27FC236}">
                <a16:creationId xmlns:a16="http://schemas.microsoft.com/office/drawing/2014/main" id="{28CAF184-4CD7-CC33-1C8B-53119DEA4EBE}"/>
              </a:ext>
            </a:extLst>
          </p:cNvPr>
          <p:cNvSpPr>
            <a:spLocks noGrp="1"/>
          </p:cNvSpPr>
          <p:nvPr>
            <p:ph type="dt" sz="half" idx="14"/>
          </p:nvPr>
        </p:nvSpPr>
        <p:spPr>
          <a:xfrm>
            <a:off x="838200" y="6356350"/>
            <a:ext cx="2743200" cy="365125"/>
          </a:xfrm>
        </p:spPr>
        <p:txBody>
          <a:bodyPr/>
          <a:lstStyle/>
          <a:p>
            <a:endParaRPr lang="fi-FI"/>
          </a:p>
        </p:txBody>
      </p:sp>
      <p:sp>
        <p:nvSpPr>
          <p:cNvPr id="7" name="Alatunnisteen paikkamerkki 4">
            <a:extLst>
              <a:ext uri="{FF2B5EF4-FFF2-40B4-BE49-F238E27FC236}">
                <a16:creationId xmlns:a16="http://schemas.microsoft.com/office/drawing/2014/main" id="{FB046838-061A-55EC-10B0-3140C36CDBF1}"/>
              </a:ext>
            </a:extLst>
          </p:cNvPr>
          <p:cNvSpPr>
            <a:spLocks noGrp="1"/>
          </p:cNvSpPr>
          <p:nvPr>
            <p:ph type="ftr" sz="quarter" idx="15"/>
          </p:nvPr>
        </p:nvSpPr>
        <p:spPr>
          <a:xfrm>
            <a:off x="4038600" y="6356350"/>
            <a:ext cx="4114800" cy="365125"/>
          </a:xfrm>
        </p:spPr>
        <p:txBody>
          <a:bodyPr/>
          <a:lstStyle/>
          <a:p>
            <a:r>
              <a:rPr lang="fi-FI"/>
              <a:t>7</a:t>
            </a:r>
          </a:p>
        </p:txBody>
      </p:sp>
      <p:pic>
        <p:nvPicPr>
          <p:cNvPr id="2" name="Kuva 1">
            <a:extLst>
              <a:ext uri="{FF2B5EF4-FFF2-40B4-BE49-F238E27FC236}">
                <a16:creationId xmlns:a16="http://schemas.microsoft.com/office/drawing/2014/main" id="{927DF12D-73B9-29C1-69C6-CBD62257E69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sp>
        <p:nvSpPr>
          <p:cNvPr id="3" name="Rectangle 11">
            <a:extLst>
              <a:ext uri="{FF2B5EF4-FFF2-40B4-BE49-F238E27FC236}">
                <a16:creationId xmlns:a16="http://schemas.microsoft.com/office/drawing/2014/main" id="{C965BFED-6161-CFDC-AF60-F483B8FFB216}"/>
              </a:ext>
            </a:extLst>
          </p:cNvPr>
          <p:cNvSpPr/>
          <p:nvPr userDrawn="1"/>
        </p:nvSpPr>
        <p:spPr>
          <a:xfrm>
            <a:off x="826047" y="2040070"/>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Rectangle 19">
            <a:extLst>
              <a:ext uri="{FF2B5EF4-FFF2-40B4-BE49-F238E27FC236}">
                <a16:creationId xmlns:a16="http://schemas.microsoft.com/office/drawing/2014/main" id="{18FC0E4A-7253-629F-80BC-21B626ED2935}"/>
              </a:ext>
            </a:extLst>
          </p:cNvPr>
          <p:cNvSpPr/>
          <p:nvPr userDrawn="1"/>
        </p:nvSpPr>
        <p:spPr>
          <a:xfrm>
            <a:off x="826047" y="3487916"/>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9" name="Rectangle 19">
            <a:extLst>
              <a:ext uri="{FF2B5EF4-FFF2-40B4-BE49-F238E27FC236}">
                <a16:creationId xmlns:a16="http://schemas.microsoft.com/office/drawing/2014/main" id="{577315CC-0CFA-F895-7727-4E77EE9FDC11}"/>
              </a:ext>
            </a:extLst>
          </p:cNvPr>
          <p:cNvSpPr/>
          <p:nvPr userDrawn="1"/>
        </p:nvSpPr>
        <p:spPr>
          <a:xfrm>
            <a:off x="807041" y="4935762"/>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27473477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p:cSld name="List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01ADF76-DB4B-8A40-876C-507823A91007}"/>
              </a:ext>
            </a:extLst>
          </p:cNvPr>
          <p:cNvSpPr/>
          <p:nvPr/>
        </p:nvSpPr>
        <p:spPr>
          <a:xfrm>
            <a:off x="826047" y="2040070"/>
            <a:ext cx="1134000" cy="1134000"/>
          </a:xfrm>
          <a:prstGeom prst="rect">
            <a:avLst/>
          </a:prstGeom>
          <a:solidFill>
            <a:srgbClr val="152B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Tx/>
              <a:buNone/>
            </a:pPr>
            <a:endParaRPr lang="fi-FI"/>
          </a:p>
        </p:txBody>
      </p:sp>
      <p:sp>
        <p:nvSpPr>
          <p:cNvPr id="20" name="Rectangle 19">
            <a:extLst>
              <a:ext uri="{FF2B5EF4-FFF2-40B4-BE49-F238E27FC236}">
                <a16:creationId xmlns:a16="http://schemas.microsoft.com/office/drawing/2014/main" id="{5058EC07-1235-BC40-A1A8-934AC8DA6C18}"/>
              </a:ext>
            </a:extLst>
          </p:cNvPr>
          <p:cNvSpPr/>
          <p:nvPr/>
        </p:nvSpPr>
        <p:spPr>
          <a:xfrm>
            <a:off x="826047" y="3487916"/>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Tx/>
              <a:buNone/>
            </a:pPr>
            <a:endParaRPr lang="fi-FI"/>
          </a:p>
        </p:txBody>
      </p:sp>
      <p:sp>
        <p:nvSpPr>
          <p:cNvPr id="22" name="Rectangle 21">
            <a:extLst>
              <a:ext uri="{FF2B5EF4-FFF2-40B4-BE49-F238E27FC236}">
                <a16:creationId xmlns:a16="http://schemas.microsoft.com/office/drawing/2014/main" id="{7E2A9DBA-6CCF-F34E-ADC2-DA0ED39C4D99}"/>
              </a:ext>
            </a:extLst>
          </p:cNvPr>
          <p:cNvSpPr/>
          <p:nvPr/>
        </p:nvSpPr>
        <p:spPr>
          <a:xfrm>
            <a:off x="826641" y="4926091"/>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Tx/>
              <a:buNone/>
            </a:pPr>
            <a:endParaRPr lang="fi-FI"/>
          </a:p>
        </p:txBody>
      </p:sp>
      <p:sp>
        <p:nvSpPr>
          <p:cNvPr id="13" name="Text Placeholder 18">
            <a:extLst>
              <a:ext uri="{FF2B5EF4-FFF2-40B4-BE49-F238E27FC236}">
                <a16:creationId xmlns:a16="http://schemas.microsoft.com/office/drawing/2014/main" id="{3FD108DD-485D-2549-9877-EFDA18A38E95}"/>
              </a:ext>
            </a:extLst>
          </p:cNvPr>
          <p:cNvSpPr>
            <a:spLocks noGrp="1"/>
          </p:cNvSpPr>
          <p:nvPr>
            <p:ph type="body" sz="quarter" idx="16"/>
          </p:nvPr>
        </p:nvSpPr>
        <p:spPr>
          <a:xfrm>
            <a:off x="2223821" y="2040205"/>
            <a:ext cx="9125958" cy="1107047"/>
          </a:xfrm>
          <a:prstGeom prst="rect">
            <a:avLst/>
          </a:prstGeom>
        </p:spPr>
        <p:txBody>
          <a:bodyPr>
            <a:noAutofit/>
          </a:bodyPr>
          <a:lstStyle>
            <a:lvl1pPr marL="0" indent="0">
              <a:buFontTx/>
              <a:buNone/>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7" name="Text Placeholder 18">
            <a:extLst>
              <a:ext uri="{FF2B5EF4-FFF2-40B4-BE49-F238E27FC236}">
                <a16:creationId xmlns:a16="http://schemas.microsoft.com/office/drawing/2014/main" id="{6C727791-DF80-3844-81B0-8A50CAAFC650}"/>
              </a:ext>
            </a:extLst>
          </p:cNvPr>
          <p:cNvSpPr>
            <a:spLocks noGrp="1"/>
          </p:cNvSpPr>
          <p:nvPr>
            <p:ph type="body" sz="quarter" idx="17"/>
          </p:nvPr>
        </p:nvSpPr>
        <p:spPr>
          <a:xfrm>
            <a:off x="2228851" y="3489558"/>
            <a:ext cx="9125958" cy="1107047"/>
          </a:xfrm>
          <a:prstGeom prst="rect">
            <a:avLst/>
          </a:prstGeom>
        </p:spPr>
        <p:txBody>
          <a:bodyPr>
            <a:noAutofit/>
          </a:bodyPr>
          <a:lstStyle>
            <a:lvl1pPr marL="0" indent="0">
              <a:buFontTx/>
              <a:buNone/>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8" name="Text Placeholder 18">
            <a:extLst>
              <a:ext uri="{FF2B5EF4-FFF2-40B4-BE49-F238E27FC236}">
                <a16:creationId xmlns:a16="http://schemas.microsoft.com/office/drawing/2014/main" id="{445A95EE-AA46-BF47-8EE0-8FAD165E4549}"/>
              </a:ext>
            </a:extLst>
          </p:cNvPr>
          <p:cNvSpPr>
            <a:spLocks noGrp="1"/>
          </p:cNvSpPr>
          <p:nvPr>
            <p:ph type="body" sz="quarter" idx="18"/>
          </p:nvPr>
        </p:nvSpPr>
        <p:spPr>
          <a:xfrm>
            <a:off x="2215864" y="4917828"/>
            <a:ext cx="9125958" cy="1107047"/>
          </a:xfrm>
          <a:prstGeom prst="rect">
            <a:avLst/>
          </a:prstGeom>
        </p:spPr>
        <p:txBody>
          <a:bodyPr>
            <a:noAutofit/>
          </a:bodyPr>
          <a:lstStyle>
            <a:lvl1pPr marL="0" indent="0">
              <a:buFontTx/>
              <a:buNone/>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4" name="Päivämäärän paikkamerkki 3">
            <a:extLst>
              <a:ext uri="{FF2B5EF4-FFF2-40B4-BE49-F238E27FC236}">
                <a16:creationId xmlns:a16="http://schemas.microsoft.com/office/drawing/2014/main" id="{F0C3BE3B-365A-F34F-7512-ACE065AE75F1}"/>
              </a:ext>
            </a:extLst>
          </p:cNvPr>
          <p:cNvSpPr>
            <a:spLocks noGrp="1"/>
          </p:cNvSpPr>
          <p:nvPr>
            <p:ph type="dt" sz="half" idx="14"/>
          </p:nvPr>
        </p:nvSpPr>
        <p:spPr>
          <a:xfrm>
            <a:off x="838200" y="6356350"/>
            <a:ext cx="2743200" cy="365125"/>
          </a:xfrm>
        </p:spPr>
        <p:txBody>
          <a:bodyPr/>
          <a:lstStyle>
            <a:lvl1pPr marL="0" indent="0">
              <a:buFontTx/>
              <a:buNone/>
              <a:defRPr/>
            </a:lvl1pPr>
          </a:lstStyle>
          <a:p>
            <a:endParaRPr lang="fi-FI"/>
          </a:p>
        </p:txBody>
      </p:sp>
      <p:sp>
        <p:nvSpPr>
          <p:cNvPr id="5" name="Alatunnisteen paikkamerkki 4">
            <a:extLst>
              <a:ext uri="{FF2B5EF4-FFF2-40B4-BE49-F238E27FC236}">
                <a16:creationId xmlns:a16="http://schemas.microsoft.com/office/drawing/2014/main" id="{C8898B48-5E4C-4E99-7B1E-3E8FB8566180}"/>
              </a:ext>
            </a:extLst>
          </p:cNvPr>
          <p:cNvSpPr>
            <a:spLocks noGrp="1"/>
          </p:cNvSpPr>
          <p:nvPr>
            <p:ph type="ftr" sz="quarter" idx="15"/>
          </p:nvPr>
        </p:nvSpPr>
        <p:spPr>
          <a:xfrm>
            <a:off x="4038600" y="6356350"/>
            <a:ext cx="4114800" cy="365125"/>
          </a:xfrm>
        </p:spPr>
        <p:txBody>
          <a:bodyPr/>
          <a:lstStyle>
            <a:lvl1pPr marL="0" indent="0">
              <a:buFontTx/>
              <a:buNone/>
              <a:defRPr/>
            </a:lvl1pPr>
          </a:lstStyle>
          <a:p>
            <a:r>
              <a:rPr lang="fi-FI"/>
              <a:t>7</a:t>
            </a:r>
          </a:p>
        </p:txBody>
      </p:sp>
      <p:sp>
        <p:nvSpPr>
          <p:cNvPr id="6" name="Title 1">
            <a:extLst>
              <a:ext uri="{FF2B5EF4-FFF2-40B4-BE49-F238E27FC236}">
                <a16:creationId xmlns:a16="http://schemas.microsoft.com/office/drawing/2014/main" id="{B907A589-1EED-2BD9-853A-9992680111AD}"/>
              </a:ext>
            </a:extLst>
          </p:cNvPr>
          <p:cNvSpPr>
            <a:spLocks noGrp="1"/>
          </p:cNvSpPr>
          <p:nvPr>
            <p:ph type="title"/>
          </p:nvPr>
        </p:nvSpPr>
        <p:spPr>
          <a:xfrm>
            <a:off x="838200" y="681037"/>
            <a:ext cx="10515600" cy="1009651"/>
          </a:xfrm>
        </p:spPr>
        <p:txBody>
          <a:bodyPr>
            <a:noAutofit/>
          </a:bodyPr>
          <a:lstStyle>
            <a:lvl1pPr marL="0" indent="0">
              <a:lnSpc>
                <a:spcPct val="100000"/>
              </a:lnSpc>
              <a:buFontTx/>
              <a:buNone/>
              <a:defRPr b="1" i="0">
                <a:solidFill>
                  <a:srgbClr val="152A96"/>
                </a:solidFill>
                <a:latin typeface="Poppins" pitchFamily="2" charset="77"/>
                <a:cs typeface="Poppins" pitchFamily="2" charset="77"/>
              </a:defRPr>
            </a:lvl1pPr>
          </a:lstStyle>
          <a:p>
            <a:r>
              <a:rPr lang="fi-FI"/>
              <a:t>Muokkaa ots. perustyyl. napsautt.</a:t>
            </a:r>
          </a:p>
        </p:txBody>
      </p:sp>
      <p:sp>
        <p:nvSpPr>
          <p:cNvPr id="2" name="Rectangle 11">
            <a:extLst>
              <a:ext uri="{FF2B5EF4-FFF2-40B4-BE49-F238E27FC236}">
                <a16:creationId xmlns:a16="http://schemas.microsoft.com/office/drawing/2014/main" id="{75E253B2-B92F-22A5-9232-D7C1B4269241}"/>
              </a:ext>
            </a:extLst>
          </p:cNvPr>
          <p:cNvSpPr/>
          <p:nvPr userDrawn="1"/>
        </p:nvSpPr>
        <p:spPr>
          <a:xfrm>
            <a:off x="826047" y="2040070"/>
            <a:ext cx="1134000" cy="1134000"/>
          </a:xfrm>
          <a:prstGeom prst="rect">
            <a:avLst/>
          </a:prstGeom>
          <a:solidFill>
            <a:srgbClr val="152B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Tx/>
              <a:buNone/>
            </a:pPr>
            <a:endParaRPr lang="fi-FI"/>
          </a:p>
        </p:txBody>
      </p:sp>
      <p:sp>
        <p:nvSpPr>
          <p:cNvPr id="3" name="Rectangle 19">
            <a:extLst>
              <a:ext uri="{FF2B5EF4-FFF2-40B4-BE49-F238E27FC236}">
                <a16:creationId xmlns:a16="http://schemas.microsoft.com/office/drawing/2014/main" id="{42607EC8-88E6-0271-E2B1-BD400C03BC8F}"/>
              </a:ext>
            </a:extLst>
          </p:cNvPr>
          <p:cNvSpPr/>
          <p:nvPr userDrawn="1"/>
        </p:nvSpPr>
        <p:spPr>
          <a:xfrm>
            <a:off x="826047" y="3487916"/>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Tx/>
              <a:buNone/>
            </a:pPr>
            <a:endParaRPr lang="fi-FI"/>
          </a:p>
        </p:txBody>
      </p:sp>
      <p:sp>
        <p:nvSpPr>
          <p:cNvPr id="7" name="Rectangle 21">
            <a:extLst>
              <a:ext uri="{FF2B5EF4-FFF2-40B4-BE49-F238E27FC236}">
                <a16:creationId xmlns:a16="http://schemas.microsoft.com/office/drawing/2014/main" id="{8401998F-239B-69E9-97D0-E5856383799F}"/>
              </a:ext>
            </a:extLst>
          </p:cNvPr>
          <p:cNvSpPr/>
          <p:nvPr userDrawn="1"/>
        </p:nvSpPr>
        <p:spPr>
          <a:xfrm>
            <a:off x="826641" y="4926091"/>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Tx/>
              <a:buNone/>
            </a:pPr>
            <a:endParaRPr lang="fi-FI"/>
          </a:p>
        </p:txBody>
      </p:sp>
    </p:spTree>
    <p:extLst>
      <p:ext uri="{BB962C8B-B14F-4D97-AF65-F5344CB8AC3E}">
        <p14:creationId xmlns:p14="http://schemas.microsoft.com/office/powerpoint/2010/main" val="1131515500"/>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Kuvapaikka oikea, keltainen">
    <p:bg>
      <p:bgPr>
        <a:solidFill>
          <a:schemeClr val="accent3">
            <a:alpha val="8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1D0E87-623B-5D50-D50D-E438031EC66E}"/>
              </a:ext>
            </a:extLst>
          </p:cNvPr>
          <p:cNvSpPr/>
          <p:nvPr/>
        </p:nvSpPr>
        <p:spPr>
          <a:xfrm>
            <a:off x="5955323" y="251558"/>
            <a:ext cx="6260123" cy="6594719"/>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0123" h="6594719">
                <a:moveTo>
                  <a:pt x="398585" y="410307"/>
                </a:moveTo>
                <a:lnTo>
                  <a:pt x="6260123" y="0"/>
                </a:lnTo>
                <a:lnTo>
                  <a:pt x="6260123" y="6588857"/>
                </a:lnTo>
                <a:lnTo>
                  <a:pt x="1137139" y="6594719"/>
                </a:lnTo>
                <a:lnTo>
                  <a:pt x="0" y="4982796"/>
                </a:lnTo>
                <a:lnTo>
                  <a:pt x="398585" y="410307"/>
                </a:lnTo>
                <a:close/>
              </a:path>
            </a:pathLst>
          </a:custGeom>
          <a:solidFill>
            <a:srgbClr val="006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5802923" y="269143"/>
            <a:ext cx="6412523" cy="6588857"/>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2523" h="6588857">
                <a:moveTo>
                  <a:pt x="1207844" y="0"/>
                </a:moveTo>
                <a:lnTo>
                  <a:pt x="6412523" y="726831"/>
                </a:lnTo>
                <a:cubicBezTo>
                  <a:pt x="6404708" y="2676932"/>
                  <a:pt x="6396892" y="4627033"/>
                  <a:pt x="6389077" y="6577134"/>
                </a:cubicBezTo>
                <a:lnTo>
                  <a:pt x="1512644" y="6588857"/>
                </a:lnTo>
                <a:cubicBezTo>
                  <a:pt x="1516431" y="6553689"/>
                  <a:pt x="19661" y="4255965"/>
                  <a:pt x="0" y="4232519"/>
                </a:cubicBezTo>
                <a:lnTo>
                  <a:pt x="1207844" y="0"/>
                </a:lnTo>
                <a:close/>
              </a:path>
            </a:pathLst>
          </a:custGeom>
        </p:spPr>
        <p:txBody>
          <a:bodyPr/>
          <a:lstStyle/>
          <a:p>
            <a:r>
              <a:rPr lang="fi-FI"/>
              <a:t>Lisää kuva napsauttamalla kuvaketta</a:t>
            </a:r>
            <a:endParaRPr lang="en-FI"/>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598488" y="269143"/>
            <a:ext cx="4935537" cy="1325563"/>
          </a:xfrm>
          <a:prstGeom prst="rect">
            <a:avLst/>
          </a:prstGeom>
        </p:spPr>
        <p:txBody>
          <a:bodyPr vert="horz" lIns="91440" tIns="45720" rIns="91440" bIns="45720" rtlCol="0" anchor="ct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en-FI"/>
          </a:p>
        </p:txBody>
      </p:sp>
      <p:sp>
        <p:nvSpPr>
          <p:cNvPr id="13" name="TextBox 12">
            <a:extLst>
              <a:ext uri="{FF2B5EF4-FFF2-40B4-BE49-F238E27FC236}">
                <a16:creationId xmlns:a16="http://schemas.microsoft.com/office/drawing/2014/main" id="{255177FE-8B5A-05CD-F6AF-F3DA3BC73BFB}"/>
              </a:ext>
            </a:extLst>
          </p:cNvPr>
          <p:cNvSpPr txBox="1"/>
          <p:nvPr/>
        </p:nvSpPr>
        <p:spPr>
          <a:xfrm>
            <a:off x="498230" y="6354375"/>
            <a:ext cx="5328139" cy="276999"/>
          </a:xfrm>
          <a:prstGeom prst="rect">
            <a:avLst/>
          </a:prstGeom>
          <a:noFill/>
        </p:spPr>
        <p:txBody>
          <a:bodyPr wrap="square" rtlCol="0">
            <a:spAutoFit/>
          </a:bodyPr>
          <a:lstStyle/>
          <a:p>
            <a:r>
              <a:rPr lang="en-FI" sz="1200" spc="300"/>
              <a:t>KAUPUNKISTRATEGIA 2026–2029</a:t>
            </a:r>
          </a:p>
        </p:txBody>
      </p:sp>
      <p:sp>
        <p:nvSpPr>
          <p:cNvPr id="15" name="Content Placeholder 14">
            <a:extLst>
              <a:ext uri="{FF2B5EF4-FFF2-40B4-BE49-F238E27FC236}">
                <a16:creationId xmlns:a16="http://schemas.microsoft.com/office/drawing/2014/main" id="{68FBDF27-6A44-CB0F-F966-8AB755AB02A8}"/>
              </a:ext>
            </a:extLst>
          </p:cNvPr>
          <p:cNvSpPr>
            <a:spLocks noGrp="1"/>
          </p:cNvSpPr>
          <p:nvPr>
            <p:ph sz="quarter" idx="11"/>
          </p:nvPr>
        </p:nvSpPr>
        <p:spPr>
          <a:xfrm>
            <a:off x="598488" y="1992313"/>
            <a:ext cx="4935537" cy="4151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2725783687"/>
      </p:ext>
    </p:extLst>
  </p:cSld>
  <p:clrMapOvr>
    <a:masterClrMapping/>
  </p:clrMapOvr>
  <p:hf sldNum="0" hdr="0" dt="0"/>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p:cSld name="Lista laatikoilla">
    <p:spTree>
      <p:nvGrpSpPr>
        <p:cNvPr id="1" name=""/>
        <p:cNvGrpSpPr/>
        <p:nvPr/>
      </p:nvGrpSpPr>
      <p:grpSpPr>
        <a:xfrm>
          <a:off x="0" y="0"/>
          <a:ext cx="0" cy="0"/>
          <a:chOff x="0" y="0"/>
          <a:chExt cx="0" cy="0"/>
        </a:xfrm>
      </p:grpSpPr>
      <p:sp>
        <p:nvSpPr>
          <p:cNvPr id="13" name="Rectangle 11">
            <a:extLst>
              <a:ext uri="{FF2B5EF4-FFF2-40B4-BE49-F238E27FC236}">
                <a16:creationId xmlns:a16="http://schemas.microsoft.com/office/drawing/2014/main" id="{9475E897-16AB-4568-B326-0F080396D3AF}"/>
              </a:ext>
            </a:extLst>
          </p:cNvPr>
          <p:cNvSpPr/>
          <p:nvPr/>
        </p:nvSpPr>
        <p:spPr>
          <a:xfrm>
            <a:off x="4164960" y="1684818"/>
            <a:ext cx="7186279" cy="1107047"/>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19" name="Text Placeholder 18"/>
          <p:cNvSpPr>
            <a:spLocks noGrp="1"/>
          </p:cNvSpPr>
          <p:nvPr>
            <p:ph type="body" sz="quarter" idx="16"/>
          </p:nvPr>
        </p:nvSpPr>
        <p:spPr>
          <a:xfrm>
            <a:off x="4244022" y="1824717"/>
            <a:ext cx="6866776" cy="869752"/>
          </a:xfrm>
          <a:prstGeom prst="rect">
            <a:avLst/>
          </a:prstGeom>
        </p:spPr>
        <p:txBody>
          <a:bodyPr>
            <a:noAutofit/>
          </a:bodyPr>
          <a:lstStyle>
            <a:lvl1pPr marL="0" indent="0">
              <a:buFontTx/>
              <a:buNone/>
              <a:defRPr sz="14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2" name="Rectangle 11">
            <a:extLst>
              <a:ext uri="{FF2B5EF4-FFF2-40B4-BE49-F238E27FC236}">
                <a16:creationId xmlns:a16="http://schemas.microsoft.com/office/drawing/2014/main" id="{901ADF76-DB4B-8A40-876C-507823A91007}"/>
              </a:ext>
            </a:extLst>
          </p:cNvPr>
          <p:cNvSpPr/>
          <p:nvPr/>
        </p:nvSpPr>
        <p:spPr>
          <a:xfrm>
            <a:off x="837192" y="1684818"/>
            <a:ext cx="3199198"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20" name="Rectangle 19">
            <a:extLst>
              <a:ext uri="{FF2B5EF4-FFF2-40B4-BE49-F238E27FC236}">
                <a16:creationId xmlns:a16="http://schemas.microsoft.com/office/drawing/2014/main" id="{5058EC07-1235-BC40-A1A8-934AC8DA6C18}"/>
              </a:ext>
            </a:extLst>
          </p:cNvPr>
          <p:cNvSpPr/>
          <p:nvPr/>
        </p:nvSpPr>
        <p:spPr>
          <a:xfrm>
            <a:off x="837192" y="2962978"/>
            <a:ext cx="3199198"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22" name="Rectangle 21">
            <a:extLst>
              <a:ext uri="{FF2B5EF4-FFF2-40B4-BE49-F238E27FC236}">
                <a16:creationId xmlns:a16="http://schemas.microsoft.com/office/drawing/2014/main" id="{7E2A9DBA-6CCF-F34E-ADC2-DA0ED39C4D99}"/>
              </a:ext>
            </a:extLst>
          </p:cNvPr>
          <p:cNvSpPr/>
          <p:nvPr/>
        </p:nvSpPr>
        <p:spPr>
          <a:xfrm>
            <a:off x="837786" y="4241138"/>
            <a:ext cx="3198604"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10" name="Rectangle 21">
            <a:extLst>
              <a:ext uri="{FF2B5EF4-FFF2-40B4-BE49-F238E27FC236}">
                <a16:creationId xmlns:a16="http://schemas.microsoft.com/office/drawing/2014/main" id="{35D6AED0-8A9B-47A6-9DA5-836963DEB41D}"/>
              </a:ext>
            </a:extLst>
          </p:cNvPr>
          <p:cNvSpPr/>
          <p:nvPr/>
        </p:nvSpPr>
        <p:spPr>
          <a:xfrm>
            <a:off x="837786" y="5507072"/>
            <a:ext cx="3198604"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24" name="Text Placeholder 18">
            <a:extLst>
              <a:ext uri="{FF2B5EF4-FFF2-40B4-BE49-F238E27FC236}">
                <a16:creationId xmlns:a16="http://schemas.microsoft.com/office/drawing/2014/main" id="{994D5562-A069-4CB1-8603-D326701A41D9}"/>
              </a:ext>
            </a:extLst>
          </p:cNvPr>
          <p:cNvSpPr>
            <a:spLocks noGrp="1"/>
          </p:cNvSpPr>
          <p:nvPr>
            <p:ph type="body" sz="quarter" idx="19"/>
          </p:nvPr>
        </p:nvSpPr>
        <p:spPr>
          <a:xfrm>
            <a:off x="937481" y="1838559"/>
            <a:ext cx="2936935" cy="855910"/>
          </a:xfrm>
          <a:prstGeom prst="rect">
            <a:avLst/>
          </a:prstGeom>
        </p:spPr>
        <p:txBody>
          <a:bodyPr anchor="ctr">
            <a:noAutofit/>
          </a:bodyPr>
          <a:lstStyle>
            <a:lvl1pPr marL="0" indent="0" algn="ctr">
              <a:buFontTx/>
              <a:buNone/>
              <a:defRPr sz="1800" b="1">
                <a:solidFill>
                  <a:srgbClr val="B8CDFF"/>
                </a:solidFill>
              </a:defRPr>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5" name="Text Placeholder 18">
            <a:extLst>
              <a:ext uri="{FF2B5EF4-FFF2-40B4-BE49-F238E27FC236}">
                <a16:creationId xmlns:a16="http://schemas.microsoft.com/office/drawing/2014/main" id="{FB2C082C-D169-48C4-BE02-9BEF194BF779}"/>
              </a:ext>
            </a:extLst>
          </p:cNvPr>
          <p:cNvSpPr>
            <a:spLocks noGrp="1"/>
          </p:cNvSpPr>
          <p:nvPr>
            <p:ph type="body" sz="quarter" idx="20"/>
          </p:nvPr>
        </p:nvSpPr>
        <p:spPr>
          <a:xfrm>
            <a:off x="968323" y="3110845"/>
            <a:ext cx="2936935" cy="838985"/>
          </a:xfrm>
          <a:prstGeom prst="rect">
            <a:avLst/>
          </a:prstGeom>
        </p:spPr>
        <p:txBody>
          <a:bodyPr anchor="ctr">
            <a:noAutofit/>
          </a:bodyPr>
          <a:lstStyle>
            <a:lvl1pPr marL="0" indent="0" algn="ctr">
              <a:buFontTx/>
              <a:buNone/>
              <a:defRPr sz="1800" b="1">
                <a:solidFill>
                  <a:srgbClr val="B8CDFF"/>
                </a:solidFill>
              </a:defRPr>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6" name="Text Placeholder 18">
            <a:extLst>
              <a:ext uri="{FF2B5EF4-FFF2-40B4-BE49-F238E27FC236}">
                <a16:creationId xmlns:a16="http://schemas.microsoft.com/office/drawing/2014/main" id="{4554A398-70C7-49EF-9E3E-05D75872FBCA}"/>
              </a:ext>
            </a:extLst>
          </p:cNvPr>
          <p:cNvSpPr>
            <a:spLocks noGrp="1"/>
          </p:cNvSpPr>
          <p:nvPr>
            <p:ph type="body" sz="quarter" idx="21"/>
          </p:nvPr>
        </p:nvSpPr>
        <p:spPr>
          <a:xfrm>
            <a:off x="968323" y="4375168"/>
            <a:ext cx="2936935" cy="838985"/>
          </a:xfrm>
          <a:prstGeom prst="rect">
            <a:avLst/>
          </a:prstGeom>
        </p:spPr>
        <p:txBody>
          <a:bodyPr anchor="ctr">
            <a:noAutofit/>
          </a:bodyPr>
          <a:lstStyle>
            <a:lvl1pPr marL="0" indent="0" algn="ctr">
              <a:buFontTx/>
              <a:buNone/>
              <a:defRPr sz="1800" b="1">
                <a:solidFill>
                  <a:srgbClr val="B8CDFF"/>
                </a:solidFill>
              </a:defRPr>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7" name="Text Placeholder 18">
            <a:extLst>
              <a:ext uri="{FF2B5EF4-FFF2-40B4-BE49-F238E27FC236}">
                <a16:creationId xmlns:a16="http://schemas.microsoft.com/office/drawing/2014/main" id="{486BBBE7-F938-4571-8BCC-11889204F3E1}"/>
              </a:ext>
            </a:extLst>
          </p:cNvPr>
          <p:cNvSpPr>
            <a:spLocks noGrp="1"/>
          </p:cNvSpPr>
          <p:nvPr>
            <p:ph type="body" sz="quarter" idx="22"/>
          </p:nvPr>
        </p:nvSpPr>
        <p:spPr>
          <a:xfrm>
            <a:off x="968322" y="5645962"/>
            <a:ext cx="2936935" cy="838985"/>
          </a:xfrm>
          <a:prstGeom prst="rect">
            <a:avLst/>
          </a:prstGeom>
        </p:spPr>
        <p:txBody>
          <a:bodyPr anchor="ctr">
            <a:noAutofit/>
          </a:bodyPr>
          <a:lstStyle>
            <a:lvl1pPr marL="0" indent="0" algn="ctr">
              <a:buFontTx/>
              <a:buNone/>
              <a:defRPr sz="1800" b="1">
                <a:solidFill>
                  <a:srgbClr val="B8CDFF"/>
                </a:solidFill>
              </a:defRPr>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8" name="Rectangle 11">
            <a:extLst>
              <a:ext uri="{FF2B5EF4-FFF2-40B4-BE49-F238E27FC236}">
                <a16:creationId xmlns:a16="http://schemas.microsoft.com/office/drawing/2014/main" id="{306C0533-8257-49D0-BD81-57AECBA366A9}"/>
              </a:ext>
            </a:extLst>
          </p:cNvPr>
          <p:cNvSpPr/>
          <p:nvPr/>
        </p:nvSpPr>
        <p:spPr>
          <a:xfrm>
            <a:off x="4167521" y="2962978"/>
            <a:ext cx="7186279" cy="1107047"/>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29" name="Text Placeholder 18">
            <a:extLst>
              <a:ext uri="{FF2B5EF4-FFF2-40B4-BE49-F238E27FC236}">
                <a16:creationId xmlns:a16="http://schemas.microsoft.com/office/drawing/2014/main" id="{7C5CBD88-7BCB-45C3-BFBD-58ABB0BEFD14}"/>
              </a:ext>
            </a:extLst>
          </p:cNvPr>
          <p:cNvSpPr>
            <a:spLocks noGrp="1"/>
          </p:cNvSpPr>
          <p:nvPr>
            <p:ph type="body" sz="quarter" idx="23"/>
          </p:nvPr>
        </p:nvSpPr>
        <p:spPr>
          <a:xfrm>
            <a:off x="4246583" y="3110846"/>
            <a:ext cx="6866776" cy="838984"/>
          </a:xfrm>
          <a:prstGeom prst="rect">
            <a:avLst/>
          </a:prstGeom>
        </p:spPr>
        <p:txBody>
          <a:bodyPr>
            <a:noAutofit/>
          </a:bodyPr>
          <a:lstStyle>
            <a:lvl1pPr marL="0" indent="0">
              <a:buFontTx/>
              <a:buNone/>
              <a:defRPr sz="14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30" name="Rectangle 11">
            <a:extLst>
              <a:ext uri="{FF2B5EF4-FFF2-40B4-BE49-F238E27FC236}">
                <a16:creationId xmlns:a16="http://schemas.microsoft.com/office/drawing/2014/main" id="{1D9B4FBB-393A-4A23-940C-D8C34778810A}"/>
              </a:ext>
            </a:extLst>
          </p:cNvPr>
          <p:cNvSpPr/>
          <p:nvPr/>
        </p:nvSpPr>
        <p:spPr>
          <a:xfrm>
            <a:off x="4164960" y="4241139"/>
            <a:ext cx="7186279" cy="1107046"/>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31" name="Text Placeholder 18">
            <a:extLst>
              <a:ext uri="{FF2B5EF4-FFF2-40B4-BE49-F238E27FC236}">
                <a16:creationId xmlns:a16="http://schemas.microsoft.com/office/drawing/2014/main" id="{B11D9F3A-D458-49E3-9A78-AD092814496E}"/>
              </a:ext>
            </a:extLst>
          </p:cNvPr>
          <p:cNvSpPr>
            <a:spLocks noGrp="1"/>
          </p:cNvSpPr>
          <p:nvPr>
            <p:ph type="body" sz="quarter" idx="24"/>
          </p:nvPr>
        </p:nvSpPr>
        <p:spPr>
          <a:xfrm>
            <a:off x="4244022" y="4375168"/>
            <a:ext cx="6866776" cy="838985"/>
          </a:xfrm>
          <a:prstGeom prst="rect">
            <a:avLst/>
          </a:prstGeom>
        </p:spPr>
        <p:txBody>
          <a:bodyPr>
            <a:noAutofit/>
          </a:bodyPr>
          <a:lstStyle>
            <a:lvl1pPr marL="0" indent="0">
              <a:buFontTx/>
              <a:buNone/>
              <a:defRPr sz="14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32" name="Rectangle 11">
            <a:extLst>
              <a:ext uri="{FF2B5EF4-FFF2-40B4-BE49-F238E27FC236}">
                <a16:creationId xmlns:a16="http://schemas.microsoft.com/office/drawing/2014/main" id="{0D7A0154-2E69-4557-B70B-38F0A83C4E10}"/>
              </a:ext>
            </a:extLst>
          </p:cNvPr>
          <p:cNvSpPr/>
          <p:nvPr/>
        </p:nvSpPr>
        <p:spPr>
          <a:xfrm>
            <a:off x="4164960" y="5507073"/>
            <a:ext cx="7186279" cy="1107046"/>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33" name="Text Placeholder 18">
            <a:extLst>
              <a:ext uri="{FF2B5EF4-FFF2-40B4-BE49-F238E27FC236}">
                <a16:creationId xmlns:a16="http://schemas.microsoft.com/office/drawing/2014/main" id="{67370471-906B-414E-BCEA-5EDD4FCE80AF}"/>
              </a:ext>
            </a:extLst>
          </p:cNvPr>
          <p:cNvSpPr>
            <a:spLocks noGrp="1"/>
          </p:cNvSpPr>
          <p:nvPr>
            <p:ph type="body" sz="quarter" idx="25"/>
          </p:nvPr>
        </p:nvSpPr>
        <p:spPr>
          <a:xfrm>
            <a:off x="4244022" y="5645962"/>
            <a:ext cx="6866776" cy="838985"/>
          </a:xfrm>
          <a:prstGeom prst="rect">
            <a:avLst/>
          </a:prstGeom>
        </p:spPr>
        <p:txBody>
          <a:bodyPr>
            <a:noAutofit/>
          </a:bodyPr>
          <a:lstStyle>
            <a:lvl1pPr marL="0" indent="0">
              <a:buFontTx/>
              <a:buNone/>
              <a:defRPr sz="14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4" name="Title 1">
            <a:extLst>
              <a:ext uri="{FF2B5EF4-FFF2-40B4-BE49-F238E27FC236}">
                <a16:creationId xmlns:a16="http://schemas.microsoft.com/office/drawing/2014/main" id="{9D51047D-E35E-DB58-140A-70ED08A76594}"/>
              </a:ext>
            </a:extLst>
          </p:cNvPr>
          <p:cNvSpPr>
            <a:spLocks noGrp="1"/>
          </p:cNvSpPr>
          <p:nvPr>
            <p:ph type="title"/>
          </p:nvPr>
        </p:nvSpPr>
        <p:spPr>
          <a:xfrm>
            <a:off x="838200" y="681037"/>
            <a:ext cx="10515600" cy="1009651"/>
          </a:xfrm>
        </p:spPr>
        <p:txBody>
          <a:bodyPr>
            <a:noAutofit/>
          </a:bodyPr>
          <a:lstStyle>
            <a:lvl1pPr>
              <a:lnSpc>
                <a:spcPct val="100000"/>
              </a:lnSpc>
              <a:buFontTx/>
              <a:buNone/>
              <a:defRPr b="1" i="0">
                <a:solidFill>
                  <a:srgbClr val="152A96"/>
                </a:solidFill>
                <a:latin typeface="Poppins" pitchFamily="2" charset="77"/>
                <a:cs typeface="Poppins" pitchFamily="2" charset="77"/>
              </a:defRPr>
            </a:lvl1pPr>
          </a:lstStyle>
          <a:p>
            <a:r>
              <a:rPr lang="fi-FI"/>
              <a:t>Muokkaa ots. perustyyl. napsautt.</a:t>
            </a:r>
          </a:p>
        </p:txBody>
      </p:sp>
      <p:pic>
        <p:nvPicPr>
          <p:cNvPr id="5" name="Kuva 4">
            <a:extLst>
              <a:ext uri="{FF2B5EF4-FFF2-40B4-BE49-F238E27FC236}">
                <a16:creationId xmlns:a16="http://schemas.microsoft.com/office/drawing/2014/main" id="{A461E26F-107B-7AF3-2A2B-4B582DEC95B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flipH="1">
            <a:off x="9922489" y="-256976"/>
            <a:ext cx="2857500" cy="2857500"/>
          </a:xfrm>
          <a:prstGeom prst="rect">
            <a:avLst/>
          </a:prstGeom>
        </p:spPr>
      </p:pic>
      <p:sp>
        <p:nvSpPr>
          <p:cNvPr id="2" name="Rectangle 11">
            <a:extLst>
              <a:ext uri="{FF2B5EF4-FFF2-40B4-BE49-F238E27FC236}">
                <a16:creationId xmlns:a16="http://schemas.microsoft.com/office/drawing/2014/main" id="{2532FC12-F9FA-43F0-A452-86AA77CB042F}"/>
              </a:ext>
            </a:extLst>
          </p:cNvPr>
          <p:cNvSpPr/>
          <p:nvPr userDrawn="1"/>
        </p:nvSpPr>
        <p:spPr>
          <a:xfrm>
            <a:off x="4164960" y="1684818"/>
            <a:ext cx="7186279" cy="1107047"/>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3" name="Rectangle 11">
            <a:extLst>
              <a:ext uri="{FF2B5EF4-FFF2-40B4-BE49-F238E27FC236}">
                <a16:creationId xmlns:a16="http://schemas.microsoft.com/office/drawing/2014/main" id="{7B44C553-60FC-498E-2C78-FDF8B27CFDAA}"/>
              </a:ext>
            </a:extLst>
          </p:cNvPr>
          <p:cNvSpPr/>
          <p:nvPr userDrawn="1"/>
        </p:nvSpPr>
        <p:spPr>
          <a:xfrm>
            <a:off x="837192" y="1684818"/>
            <a:ext cx="3199198"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6" name="Rectangle 19">
            <a:extLst>
              <a:ext uri="{FF2B5EF4-FFF2-40B4-BE49-F238E27FC236}">
                <a16:creationId xmlns:a16="http://schemas.microsoft.com/office/drawing/2014/main" id="{A3060848-B69D-6C1F-469B-52A70E8D879E}"/>
              </a:ext>
            </a:extLst>
          </p:cNvPr>
          <p:cNvSpPr/>
          <p:nvPr userDrawn="1"/>
        </p:nvSpPr>
        <p:spPr>
          <a:xfrm>
            <a:off x="837192" y="2962978"/>
            <a:ext cx="3199198"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7" name="Rectangle 21">
            <a:extLst>
              <a:ext uri="{FF2B5EF4-FFF2-40B4-BE49-F238E27FC236}">
                <a16:creationId xmlns:a16="http://schemas.microsoft.com/office/drawing/2014/main" id="{F6D7E508-4D6D-6BEA-5077-43EE39374EAE}"/>
              </a:ext>
            </a:extLst>
          </p:cNvPr>
          <p:cNvSpPr/>
          <p:nvPr userDrawn="1"/>
        </p:nvSpPr>
        <p:spPr>
          <a:xfrm>
            <a:off x="837786" y="4241138"/>
            <a:ext cx="3198604"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8" name="Rectangle 21">
            <a:extLst>
              <a:ext uri="{FF2B5EF4-FFF2-40B4-BE49-F238E27FC236}">
                <a16:creationId xmlns:a16="http://schemas.microsoft.com/office/drawing/2014/main" id="{63D66092-4980-4C54-1F33-DCD332C6E1C0}"/>
              </a:ext>
            </a:extLst>
          </p:cNvPr>
          <p:cNvSpPr/>
          <p:nvPr userDrawn="1"/>
        </p:nvSpPr>
        <p:spPr>
          <a:xfrm>
            <a:off x="837786" y="5507072"/>
            <a:ext cx="3198604"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9" name="Rectangle 11">
            <a:extLst>
              <a:ext uri="{FF2B5EF4-FFF2-40B4-BE49-F238E27FC236}">
                <a16:creationId xmlns:a16="http://schemas.microsoft.com/office/drawing/2014/main" id="{6BD5CA28-83F9-C849-714E-C35EF489DA20}"/>
              </a:ext>
            </a:extLst>
          </p:cNvPr>
          <p:cNvSpPr/>
          <p:nvPr userDrawn="1"/>
        </p:nvSpPr>
        <p:spPr>
          <a:xfrm>
            <a:off x="4167521" y="2962978"/>
            <a:ext cx="7186279" cy="1107047"/>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11" name="Rectangle 11">
            <a:extLst>
              <a:ext uri="{FF2B5EF4-FFF2-40B4-BE49-F238E27FC236}">
                <a16:creationId xmlns:a16="http://schemas.microsoft.com/office/drawing/2014/main" id="{D318DEAE-A331-616E-EF6C-E49DAD361095}"/>
              </a:ext>
            </a:extLst>
          </p:cNvPr>
          <p:cNvSpPr/>
          <p:nvPr userDrawn="1"/>
        </p:nvSpPr>
        <p:spPr>
          <a:xfrm>
            <a:off x="4164960" y="4241139"/>
            <a:ext cx="7186279" cy="1107046"/>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14" name="Rectangle 11">
            <a:extLst>
              <a:ext uri="{FF2B5EF4-FFF2-40B4-BE49-F238E27FC236}">
                <a16:creationId xmlns:a16="http://schemas.microsoft.com/office/drawing/2014/main" id="{BE784361-84E2-7296-CBFF-727856936392}"/>
              </a:ext>
            </a:extLst>
          </p:cNvPr>
          <p:cNvSpPr/>
          <p:nvPr userDrawn="1"/>
        </p:nvSpPr>
        <p:spPr>
          <a:xfrm>
            <a:off x="4164960" y="5507073"/>
            <a:ext cx="7186279" cy="1107046"/>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pic>
        <p:nvPicPr>
          <p:cNvPr id="15" name="Kuva 14">
            <a:extLst>
              <a:ext uri="{FF2B5EF4-FFF2-40B4-BE49-F238E27FC236}">
                <a16:creationId xmlns:a16="http://schemas.microsoft.com/office/drawing/2014/main" id="{CBCD4B09-C500-AE9F-E5D3-451B11DCE9D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flipH="1">
            <a:off x="9922489" y="-256976"/>
            <a:ext cx="2857500" cy="2857500"/>
          </a:xfrm>
          <a:prstGeom prst="rect">
            <a:avLst/>
          </a:prstGeom>
        </p:spPr>
      </p:pic>
    </p:spTree>
    <p:extLst>
      <p:ext uri="{BB962C8B-B14F-4D97-AF65-F5344CB8AC3E}">
        <p14:creationId xmlns:p14="http://schemas.microsoft.com/office/powerpoint/2010/main" val="7910386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p:cSld name="1_Lista laatikoilla">
    <p:spTree>
      <p:nvGrpSpPr>
        <p:cNvPr id="1" name=""/>
        <p:cNvGrpSpPr/>
        <p:nvPr/>
      </p:nvGrpSpPr>
      <p:grpSpPr>
        <a:xfrm>
          <a:off x="0" y="0"/>
          <a:ext cx="0" cy="0"/>
          <a:chOff x="0" y="0"/>
          <a:chExt cx="0" cy="0"/>
        </a:xfrm>
      </p:grpSpPr>
      <p:sp>
        <p:nvSpPr>
          <p:cNvPr id="13" name="Rectangle 11">
            <a:extLst>
              <a:ext uri="{FF2B5EF4-FFF2-40B4-BE49-F238E27FC236}">
                <a16:creationId xmlns:a16="http://schemas.microsoft.com/office/drawing/2014/main" id="{9475E897-16AB-4568-B326-0F080396D3AF}"/>
              </a:ext>
            </a:extLst>
          </p:cNvPr>
          <p:cNvSpPr/>
          <p:nvPr/>
        </p:nvSpPr>
        <p:spPr>
          <a:xfrm>
            <a:off x="4164960" y="1684818"/>
            <a:ext cx="7186279" cy="1107047"/>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19" name="Text Placeholder 18"/>
          <p:cNvSpPr>
            <a:spLocks noGrp="1"/>
          </p:cNvSpPr>
          <p:nvPr>
            <p:ph type="body" sz="quarter" idx="16"/>
          </p:nvPr>
        </p:nvSpPr>
        <p:spPr>
          <a:xfrm>
            <a:off x="4244022" y="1824717"/>
            <a:ext cx="6866776" cy="869752"/>
          </a:xfrm>
          <a:prstGeom prst="rect">
            <a:avLst/>
          </a:prstGeom>
        </p:spPr>
        <p:txBody>
          <a:bodyPr>
            <a:noAutofit/>
          </a:bodyPr>
          <a:lstStyle>
            <a:lvl1pPr marL="0" indent="0">
              <a:buFontTx/>
              <a:buNone/>
              <a:defRPr sz="14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2" name="Rectangle 11">
            <a:extLst>
              <a:ext uri="{FF2B5EF4-FFF2-40B4-BE49-F238E27FC236}">
                <a16:creationId xmlns:a16="http://schemas.microsoft.com/office/drawing/2014/main" id="{901ADF76-DB4B-8A40-876C-507823A91007}"/>
              </a:ext>
            </a:extLst>
          </p:cNvPr>
          <p:cNvSpPr/>
          <p:nvPr/>
        </p:nvSpPr>
        <p:spPr>
          <a:xfrm>
            <a:off x="837192" y="1684818"/>
            <a:ext cx="3199198"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20" name="Rectangle 19">
            <a:extLst>
              <a:ext uri="{FF2B5EF4-FFF2-40B4-BE49-F238E27FC236}">
                <a16:creationId xmlns:a16="http://schemas.microsoft.com/office/drawing/2014/main" id="{5058EC07-1235-BC40-A1A8-934AC8DA6C18}"/>
              </a:ext>
            </a:extLst>
          </p:cNvPr>
          <p:cNvSpPr/>
          <p:nvPr/>
        </p:nvSpPr>
        <p:spPr>
          <a:xfrm>
            <a:off x="837192" y="2962978"/>
            <a:ext cx="3199198"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22" name="Rectangle 21">
            <a:extLst>
              <a:ext uri="{FF2B5EF4-FFF2-40B4-BE49-F238E27FC236}">
                <a16:creationId xmlns:a16="http://schemas.microsoft.com/office/drawing/2014/main" id="{7E2A9DBA-6CCF-F34E-ADC2-DA0ED39C4D99}"/>
              </a:ext>
            </a:extLst>
          </p:cNvPr>
          <p:cNvSpPr/>
          <p:nvPr/>
        </p:nvSpPr>
        <p:spPr>
          <a:xfrm>
            <a:off x="837786" y="4241138"/>
            <a:ext cx="3198604"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10" name="Rectangle 21">
            <a:extLst>
              <a:ext uri="{FF2B5EF4-FFF2-40B4-BE49-F238E27FC236}">
                <a16:creationId xmlns:a16="http://schemas.microsoft.com/office/drawing/2014/main" id="{35D6AED0-8A9B-47A6-9DA5-836963DEB41D}"/>
              </a:ext>
            </a:extLst>
          </p:cNvPr>
          <p:cNvSpPr/>
          <p:nvPr/>
        </p:nvSpPr>
        <p:spPr>
          <a:xfrm>
            <a:off x="837786" y="5507072"/>
            <a:ext cx="3198604"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24" name="Text Placeholder 18">
            <a:extLst>
              <a:ext uri="{FF2B5EF4-FFF2-40B4-BE49-F238E27FC236}">
                <a16:creationId xmlns:a16="http://schemas.microsoft.com/office/drawing/2014/main" id="{994D5562-A069-4CB1-8603-D326701A41D9}"/>
              </a:ext>
            </a:extLst>
          </p:cNvPr>
          <p:cNvSpPr>
            <a:spLocks noGrp="1"/>
          </p:cNvSpPr>
          <p:nvPr>
            <p:ph type="body" sz="quarter" idx="19"/>
          </p:nvPr>
        </p:nvSpPr>
        <p:spPr>
          <a:xfrm>
            <a:off x="937481" y="1838559"/>
            <a:ext cx="2936935" cy="855910"/>
          </a:xfrm>
          <a:prstGeom prst="rect">
            <a:avLst/>
          </a:prstGeom>
        </p:spPr>
        <p:txBody>
          <a:bodyPr anchor="ctr">
            <a:noAutofit/>
          </a:bodyPr>
          <a:lstStyle>
            <a:lvl1pPr marL="0" indent="0" algn="ctr">
              <a:buFontTx/>
              <a:buNone/>
              <a:defRPr sz="1800" b="1">
                <a:solidFill>
                  <a:srgbClr val="B8CDFF"/>
                </a:solidFill>
              </a:defRPr>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5" name="Text Placeholder 18">
            <a:extLst>
              <a:ext uri="{FF2B5EF4-FFF2-40B4-BE49-F238E27FC236}">
                <a16:creationId xmlns:a16="http://schemas.microsoft.com/office/drawing/2014/main" id="{FB2C082C-D169-48C4-BE02-9BEF194BF779}"/>
              </a:ext>
            </a:extLst>
          </p:cNvPr>
          <p:cNvSpPr>
            <a:spLocks noGrp="1"/>
          </p:cNvSpPr>
          <p:nvPr>
            <p:ph type="body" sz="quarter" idx="20"/>
          </p:nvPr>
        </p:nvSpPr>
        <p:spPr>
          <a:xfrm>
            <a:off x="968323" y="3110845"/>
            <a:ext cx="2936935" cy="838985"/>
          </a:xfrm>
          <a:prstGeom prst="rect">
            <a:avLst/>
          </a:prstGeom>
        </p:spPr>
        <p:txBody>
          <a:bodyPr anchor="ctr">
            <a:noAutofit/>
          </a:bodyPr>
          <a:lstStyle>
            <a:lvl1pPr marL="0" indent="0" algn="ctr">
              <a:buFontTx/>
              <a:buNone/>
              <a:defRPr sz="1800" b="1">
                <a:solidFill>
                  <a:srgbClr val="B8CDFF"/>
                </a:solidFill>
              </a:defRPr>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6" name="Text Placeholder 18">
            <a:extLst>
              <a:ext uri="{FF2B5EF4-FFF2-40B4-BE49-F238E27FC236}">
                <a16:creationId xmlns:a16="http://schemas.microsoft.com/office/drawing/2014/main" id="{4554A398-70C7-49EF-9E3E-05D75872FBCA}"/>
              </a:ext>
            </a:extLst>
          </p:cNvPr>
          <p:cNvSpPr>
            <a:spLocks noGrp="1"/>
          </p:cNvSpPr>
          <p:nvPr>
            <p:ph type="body" sz="quarter" idx="21"/>
          </p:nvPr>
        </p:nvSpPr>
        <p:spPr>
          <a:xfrm>
            <a:off x="968323" y="4375168"/>
            <a:ext cx="2936935" cy="838985"/>
          </a:xfrm>
          <a:prstGeom prst="rect">
            <a:avLst/>
          </a:prstGeom>
        </p:spPr>
        <p:txBody>
          <a:bodyPr anchor="ctr">
            <a:noAutofit/>
          </a:bodyPr>
          <a:lstStyle>
            <a:lvl1pPr marL="0" indent="0" algn="ctr">
              <a:buFontTx/>
              <a:buNone/>
              <a:defRPr sz="1800" b="1">
                <a:solidFill>
                  <a:srgbClr val="B8CDFF"/>
                </a:solidFill>
              </a:defRPr>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7" name="Text Placeholder 18">
            <a:extLst>
              <a:ext uri="{FF2B5EF4-FFF2-40B4-BE49-F238E27FC236}">
                <a16:creationId xmlns:a16="http://schemas.microsoft.com/office/drawing/2014/main" id="{486BBBE7-F938-4571-8BCC-11889204F3E1}"/>
              </a:ext>
            </a:extLst>
          </p:cNvPr>
          <p:cNvSpPr>
            <a:spLocks noGrp="1"/>
          </p:cNvSpPr>
          <p:nvPr>
            <p:ph type="body" sz="quarter" idx="22"/>
          </p:nvPr>
        </p:nvSpPr>
        <p:spPr>
          <a:xfrm>
            <a:off x="968322" y="5645962"/>
            <a:ext cx="2936935" cy="838985"/>
          </a:xfrm>
          <a:prstGeom prst="rect">
            <a:avLst/>
          </a:prstGeom>
        </p:spPr>
        <p:txBody>
          <a:bodyPr anchor="ctr">
            <a:noAutofit/>
          </a:bodyPr>
          <a:lstStyle>
            <a:lvl1pPr marL="0" indent="0" algn="ctr">
              <a:buFontTx/>
              <a:buNone/>
              <a:defRPr sz="1800" b="1">
                <a:solidFill>
                  <a:srgbClr val="B8CDFF"/>
                </a:solidFill>
              </a:defRPr>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8" name="Rectangle 11">
            <a:extLst>
              <a:ext uri="{FF2B5EF4-FFF2-40B4-BE49-F238E27FC236}">
                <a16:creationId xmlns:a16="http://schemas.microsoft.com/office/drawing/2014/main" id="{306C0533-8257-49D0-BD81-57AECBA366A9}"/>
              </a:ext>
            </a:extLst>
          </p:cNvPr>
          <p:cNvSpPr/>
          <p:nvPr/>
        </p:nvSpPr>
        <p:spPr>
          <a:xfrm>
            <a:off x="4167521" y="2962978"/>
            <a:ext cx="7186279" cy="1107047"/>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29" name="Text Placeholder 18">
            <a:extLst>
              <a:ext uri="{FF2B5EF4-FFF2-40B4-BE49-F238E27FC236}">
                <a16:creationId xmlns:a16="http://schemas.microsoft.com/office/drawing/2014/main" id="{7C5CBD88-7BCB-45C3-BFBD-58ABB0BEFD14}"/>
              </a:ext>
            </a:extLst>
          </p:cNvPr>
          <p:cNvSpPr>
            <a:spLocks noGrp="1"/>
          </p:cNvSpPr>
          <p:nvPr>
            <p:ph type="body" sz="quarter" idx="23"/>
          </p:nvPr>
        </p:nvSpPr>
        <p:spPr>
          <a:xfrm>
            <a:off x="4246583" y="3110846"/>
            <a:ext cx="6866776" cy="838984"/>
          </a:xfrm>
          <a:prstGeom prst="rect">
            <a:avLst/>
          </a:prstGeom>
        </p:spPr>
        <p:txBody>
          <a:bodyPr>
            <a:noAutofit/>
          </a:bodyPr>
          <a:lstStyle>
            <a:lvl1pPr marL="0" indent="0">
              <a:buFontTx/>
              <a:buNone/>
              <a:defRPr sz="14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30" name="Rectangle 11">
            <a:extLst>
              <a:ext uri="{FF2B5EF4-FFF2-40B4-BE49-F238E27FC236}">
                <a16:creationId xmlns:a16="http://schemas.microsoft.com/office/drawing/2014/main" id="{1D9B4FBB-393A-4A23-940C-D8C34778810A}"/>
              </a:ext>
            </a:extLst>
          </p:cNvPr>
          <p:cNvSpPr/>
          <p:nvPr/>
        </p:nvSpPr>
        <p:spPr>
          <a:xfrm>
            <a:off x="4164960" y="4241139"/>
            <a:ext cx="7186279" cy="1107046"/>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31" name="Text Placeholder 18">
            <a:extLst>
              <a:ext uri="{FF2B5EF4-FFF2-40B4-BE49-F238E27FC236}">
                <a16:creationId xmlns:a16="http://schemas.microsoft.com/office/drawing/2014/main" id="{B11D9F3A-D458-49E3-9A78-AD092814496E}"/>
              </a:ext>
            </a:extLst>
          </p:cNvPr>
          <p:cNvSpPr>
            <a:spLocks noGrp="1"/>
          </p:cNvSpPr>
          <p:nvPr>
            <p:ph type="body" sz="quarter" idx="24"/>
          </p:nvPr>
        </p:nvSpPr>
        <p:spPr>
          <a:xfrm>
            <a:off x="4244022" y="4375168"/>
            <a:ext cx="6866776" cy="838985"/>
          </a:xfrm>
          <a:prstGeom prst="rect">
            <a:avLst/>
          </a:prstGeom>
        </p:spPr>
        <p:txBody>
          <a:bodyPr>
            <a:noAutofit/>
          </a:bodyPr>
          <a:lstStyle>
            <a:lvl1pPr marL="0" indent="0">
              <a:buFontTx/>
              <a:buNone/>
              <a:defRPr sz="14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32" name="Rectangle 11">
            <a:extLst>
              <a:ext uri="{FF2B5EF4-FFF2-40B4-BE49-F238E27FC236}">
                <a16:creationId xmlns:a16="http://schemas.microsoft.com/office/drawing/2014/main" id="{0D7A0154-2E69-4557-B70B-38F0A83C4E10}"/>
              </a:ext>
            </a:extLst>
          </p:cNvPr>
          <p:cNvSpPr/>
          <p:nvPr/>
        </p:nvSpPr>
        <p:spPr>
          <a:xfrm>
            <a:off x="4164960" y="5507073"/>
            <a:ext cx="7186279" cy="1107046"/>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33" name="Text Placeholder 18">
            <a:extLst>
              <a:ext uri="{FF2B5EF4-FFF2-40B4-BE49-F238E27FC236}">
                <a16:creationId xmlns:a16="http://schemas.microsoft.com/office/drawing/2014/main" id="{67370471-906B-414E-BCEA-5EDD4FCE80AF}"/>
              </a:ext>
            </a:extLst>
          </p:cNvPr>
          <p:cNvSpPr>
            <a:spLocks noGrp="1"/>
          </p:cNvSpPr>
          <p:nvPr>
            <p:ph type="body" sz="quarter" idx="25"/>
          </p:nvPr>
        </p:nvSpPr>
        <p:spPr>
          <a:xfrm>
            <a:off x="4244022" y="5645962"/>
            <a:ext cx="6866776" cy="838985"/>
          </a:xfrm>
          <a:prstGeom prst="rect">
            <a:avLst/>
          </a:prstGeom>
        </p:spPr>
        <p:txBody>
          <a:bodyPr>
            <a:noAutofit/>
          </a:bodyPr>
          <a:lstStyle>
            <a:lvl1pPr marL="0" indent="0">
              <a:buFontTx/>
              <a:buNone/>
              <a:defRPr sz="14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4" name="Title 1">
            <a:extLst>
              <a:ext uri="{FF2B5EF4-FFF2-40B4-BE49-F238E27FC236}">
                <a16:creationId xmlns:a16="http://schemas.microsoft.com/office/drawing/2014/main" id="{9D51047D-E35E-DB58-140A-70ED08A76594}"/>
              </a:ext>
            </a:extLst>
          </p:cNvPr>
          <p:cNvSpPr>
            <a:spLocks noGrp="1"/>
          </p:cNvSpPr>
          <p:nvPr>
            <p:ph type="title"/>
          </p:nvPr>
        </p:nvSpPr>
        <p:spPr>
          <a:xfrm>
            <a:off x="838200" y="681037"/>
            <a:ext cx="10515600" cy="1009651"/>
          </a:xfrm>
        </p:spPr>
        <p:txBody>
          <a:bodyPr>
            <a:noAutofit/>
          </a:bodyPr>
          <a:lstStyle>
            <a:lvl1pPr>
              <a:lnSpc>
                <a:spcPct val="100000"/>
              </a:lnSpc>
              <a:buFontTx/>
              <a:buNone/>
              <a:defRPr b="1" i="0">
                <a:solidFill>
                  <a:srgbClr val="152A96"/>
                </a:solidFill>
                <a:latin typeface="Poppins" pitchFamily="2" charset="77"/>
                <a:cs typeface="Poppins" pitchFamily="2" charset="77"/>
              </a:defRPr>
            </a:lvl1pPr>
          </a:lstStyle>
          <a:p>
            <a:r>
              <a:rPr lang="fi-FI"/>
              <a:t>Muokkaa ots. perustyyl. napsautt.</a:t>
            </a:r>
          </a:p>
        </p:txBody>
      </p:sp>
      <p:pic>
        <p:nvPicPr>
          <p:cNvPr id="5" name="Kuva 4">
            <a:extLst>
              <a:ext uri="{FF2B5EF4-FFF2-40B4-BE49-F238E27FC236}">
                <a16:creationId xmlns:a16="http://schemas.microsoft.com/office/drawing/2014/main" id="{A461E26F-107B-7AF3-2A2B-4B582DEC95B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flipH="1">
            <a:off x="9922489" y="-256976"/>
            <a:ext cx="2857500" cy="2857500"/>
          </a:xfrm>
          <a:prstGeom prst="rect">
            <a:avLst/>
          </a:prstGeom>
        </p:spPr>
      </p:pic>
      <p:sp>
        <p:nvSpPr>
          <p:cNvPr id="2" name="Rectangle 11">
            <a:extLst>
              <a:ext uri="{FF2B5EF4-FFF2-40B4-BE49-F238E27FC236}">
                <a16:creationId xmlns:a16="http://schemas.microsoft.com/office/drawing/2014/main" id="{2532FC12-F9FA-43F0-A452-86AA77CB042F}"/>
              </a:ext>
            </a:extLst>
          </p:cNvPr>
          <p:cNvSpPr/>
          <p:nvPr userDrawn="1"/>
        </p:nvSpPr>
        <p:spPr>
          <a:xfrm>
            <a:off x="4164960" y="1684818"/>
            <a:ext cx="7186279" cy="1107047"/>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3" name="Rectangle 11">
            <a:extLst>
              <a:ext uri="{FF2B5EF4-FFF2-40B4-BE49-F238E27FC236}">
                <a16:creationId xmlns:a16="http://schemas.microsoft.com/office/drawing/2014/main" id="{7B44C553-60FC-498E-2C78-FDF8B27CFDAA}"/>
              </a:ext>
            </a:extLst>
          </p:cNvPr>
          <p:cNvSpPr/>
          <p:nvPr userDrawn="1"/>
        </p:nvSpPr>
        <p:spPr>
          <a:xfrm>
            <a:off x="837192" y="1684818"/>
            <a:ext cx="3199198"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6" name="Rectangle 19">
            <a:extLst>
              <a:ext uri="{FF2B5EF4-FFF2-40B4-BE49-F238E27FC236}">
                <a16:creationId xmlns:a16="http://schemas.microsoft.com/office/drawing/2014/main" id="{A3060848-B69D-6C1F-469B-52A70E8D879E}"/>
              </a:ext>
            </a:extLst>
          </p:cNvPr>
          <p:cNvSpPr/>
          <p:nvPr userDrawn="1"/>
        </p:nvSpPr>
        <p:spPr>
          <a:xfrm>
            <a:off x="837192" y="2962978"/>
            <a:ext cx="3199198"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7" name="Rectangle 21">
            <a:extLst>
              <a:ext uri="{FF2B5EF4-FFF2-40B4-BE49-F238E27FC236}">
                <a16:creationId xmlns:a16="http://schemas.microsoft.com/office/drawing/2014/main" id="{F6D7E508-4D6D-6BEA-5077-43EE39374EAE}"/>
              </a:ext>
            </a:extLst>
          </p:cNvPr>
          <p:cNvSpPr/>
          <p:nvPr userDrawn="1"/>
        </p:nvSpPr>
        <p:spPr>
          <a:xfrm>
            <a:off x="837786" y="4241138"/>
            <a:ext cx="3198604"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8" name="Rectangle 21">
            <a:extLst>
              <a:ext uri="{FF2B5EF4-FFF2-40B4-BE49-F238E27FC236}">
                <a16:creationId xmlns:a16="http://schemas.microsoft.com/office/drawing/2014/main" id="{63D66092-4980-4C54-1F33-DCD332C6E1C0}"/>
              </a:ext>
            </a:extLst>
          </p:cNvPr>
          <p:cNvSpPr/>
          <p:nvPr userDrawn="1"/>
        </p:nvSpPr>
        <p:spPr>
          <a:xfrm>
            <a:off x="837786" y="5507072"/>
            <a:ext cx="3198604"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9" name="Rectangle 11">
            <a:extLst>
              <a:ext uri="{FF2B5EF4-FFF2-40B4-BE49-F238E27FC236}">
                <a16:creationId xmlns:a16="http://schemas.microsoft.com/office/drawing/2014/main" id="{6BD5CA28-83F9-C849-714E-C35EF489DA20}"/>
              </a:ext>
            </a:extLst>
          </p:cNvPr>
          <p:cNvSpPr/>
          <p:nvPr userDrawn="1"/>
        </p:nvSpPr>
        <p:spPr>
          <a:xfrm>
            <a:off x="4167521" y="2962978"/>
            <a:ext cx="7186279" cy="1107047"/>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11" name="Rectangle 11">
            <a:extLst>
              <a:ext uri="{FF2B5EF4-FFF2-40B4-BE49-F238E27FC236}">
                <a16:creationId xmlns:a16="http://schemas.microsoft.com/office/drawing/2014/main" id="{D318DEAE-A331-616E-EF6C-E49DAD361095}"/>
              </a:ext>
            </a:extLst>
          </p:cNvPr>
          <p:cNvSpPr/>
          <p:nvPr userDrawn="1"/>
        </p:nvSpPr>
        <p:spPr>
          <a:xfrm>
            <a:off x="4164960" y="4241139"/>
            <a:ext cx="7186279" cy="1107046"/>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14" name="Rectangle 11">
            <a:extLst>
              <a:ext uri="{FF2B5EF4-FFF2-40B4-BE49-F238E27FC236}">
                <a16:creationId xmlns:a16="http://schemas.microsoft.com/office/drawing/2014/main" id="{BE784361-84E2-7296-CBFF-727856936392}"/>
              </a:ext>
            </a:extLst>
          </p:cNvPr>
          <p:cNvSpPr/>
          <p:nvPr userDrawn="1"/>
        </p:nvSpPr>
        <p:spPr>
          <a:xfrm>
            <a:off x="4164960" y="5507073"/>
            <a:ext cx="7186279" cy="1107046"/>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pic>
        <p:nvPicPr>
          <p:cNvPr id="15" name="Kuva 14">
            <a:extLst>
              <a:ext uri="{FF2B5EF4-FFF2-40B4-BE49-F238E27FC236}">
                <a16:creationId xmlns:a16="http://schemas.microsoft.com/office/drawing/2014/main" id="{CBCD4B09-C500-AE9F-E5D3-451B11DCE9D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flipH="1">
            <a:off x="9922489" y="-256976"/>
            <a:ext cx="2857500" cy="2857500"/>
          </a:xfrm>
          <a:prstGeom prst="rect">
            <a:avLst/>
          </a:prstGeom>
        </p:spPr>
      </p:pic>
    </p:spTree>
    <p:extLst>
      <p:ext uri="{BB962C8B-B14F-4D97-AF65-F5344CB8AC3E}">
        <p14:creationId xmlns:p14="http://schemas.microsoft.com/office/powerpoint/2010/main" val="34609694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p:cSld name="Tekstipohja tyhja">
    <p:spTree>
      <p:nvGrpSpPr>
        <p:cNvPr id="1" name=""/>
        <p:cNvGrpSpPr/>
        <p:nvPr/>
      </p:nvGrpSpPr>
      <p:grpSpPr>
        <a:xfrm>
          <a:off x="0" y="0"/>
          <a:ext cx="0" cy="0"/>
          <a:chOff x="0" y="0"/>
          <a:chExt cx="0" cy="0"/>
        </a:xfrm>
      </p:grpSpPr>
      <p:sp>
        <p:nvSpPr>
          <p:cNvPr id="5" name="Kuvan paikkamerkki 14">
            <a:extLst>
              <a:ext uri="{FF2B5EF4-FFF2-40B4-BE49-F238E27FC236}">
                <a16:creationId xmlns:a16="http://schemas.microsoft.com/office/drawing/2014/main" id="{35E54030-206A-72EB-6BE4-0638527C7FBF}"/>
              </a:ext>
            </a:extLst>
          </p:cNvPr>
          <p:cNvSpPr>
            <a:spLocks noGrp="1"/>
          </p:cNvSpPr>
          <p:nvPr>
            <p:ph type="pic" sz="quarter" idx="10" hasCustomPrompt="1"/>
          </p:nvPr>
        </p:nvSpPr>
        <p:spPr>
          <a:xfrm>
            <a:off x="7991061" y="5717895"/>
            <a:ext cx="3510155" cy="751752"/>
          </a:xfrm>
        </p:spPr>
        <p:txBody>
          <a:bodyPr>
            <a:noAutofit/>
          </a:bodyPr>
          <a:lstStyle>
            <a:lvl1pPr>
              <a:defRPr/>
            </a:lvl1pPr>
          </a:lstStyle>
          <a:p>
            <a:r>
              <a:rPr lang="fi-FI"/>
              <a:t>Lisää kumppanilogo tai tunnus</a:t>
            </a:r>
          </a:p>
        </p:txBody>
      </p:sp>
      <p:sp>
        <p:nvSpPr>
          <p:cNvPr id="7" name="Title 1">
            <a:extLst>
              <a:ext uri="{FF2B5EF4-FFF2-40B4-BE49-F238E27FC236}">
                <a16:creationId xmlns:a16="http://schemas.microsoft.com/office/drawing/2014/main" id="{E6BCD65C-4E9A-0922-93C6-F86689B9C2FE}"/>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152A96"/>
                </a:solidFill>
                <a:latin typeface="Poppins" pitchFamily="2" charset="77"/>
                <a:cs typeface="Poppins" pitchFamily="2" charset="77"/>
              </a:defRPr>
            </a:lvl1pPr>
          </a:lstStyle>
          <a:p>
            <a:r>
              <a:rPr lang="fi-FI"/>
              <a:t>Muokkaa ots. perustyyl. napsautt.</a:t>
            </a:r>
          </a:p>
        </p:txBody>
      </p:sp>
      <p:sp>
        <p:nvSpPr>
          <p:cNvPr id="9" name="Sisällön paikkamerkki 10">
            <a:extLst>
              <a:ext uri="{FF2B5EF4-FFF2-40B4-BE49-F238E27FC236}">
                <a16:creationId xmlns:a16="http://schemas.microsoft.com/office/drawing/2014/main" id="{679EC430-75AD-3E78-2FCE-9FC9DFC3D440}"/>
              </a:ext>
            </a:extLst>
          </p:cNvPr>
          <p:cNvSpPr>
            <a:spLocks noGrp="1"/>
          </p:cNvSpPr>
          <p:nvPr>
            <p:ph sz="quarter" idx="17" hasCustomPrompt="1"/>
          </p:nvPr>
        </p:nvSpPr>
        <p:spPr>
          <a:xfrm>
            <a:off x="838199" y="2036619"/>
            <a:ext cx="10515599" cy="3449782"/>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spTree>
    <p:extLst>
      <p:ext uri="{BB962C8B-B14F-4D97-AF65-F5344CB8AC3E}">
        <p14:creationId xmlns:p14="http://schemas.microsoft.com/office/powerpoint/2010/main" val="111987711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Aikajana">
    <p:bg>
      <p:bgPr>
        <a:solidFill>
          <a:srgbClr val="A2E4B8">
            <a:alpha val="90000"/>
          </a:srgbClr>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D35DEAD2-F187-9BA9-1FAE-CB22CE575220}"/>
              </a:ext>
            </a:extLst>
          </p:cNvPr>
          <p:cNvSpPr/>
          <p:nvPr/>
        </p:nvSpPr>
        <p:spPr>
          <a:xfrm>
            <a:off x="926123" y="2261989"/>
            <a:ext cx="1987062" cy="2583688"/>
          </a:xfrm>
          <a:prstGeom prst="rect">
            <a:avLst/>
          </a:pr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200" noProof="0">
              <a:solidFill>
                <a:schemeClr val="bg1"/>
              </a:solidFill>
              <a:latin typeface="Poppins" pitchFamily="2" charset="77"/>
              <a:cs typeface="Poppins" pitchFamily="2" charset="77"/>
            </a:endParaRPr>
          </a:p>
        </p:txBody>
      </p:sp>
      <p:sp>
        <p:nvSpPr>
          <p:cNvPr id="6" name="Rectangle 10">
            <a:extLst>
              <a:ext uri="{FF2B5EF4-FFF2-40B4-BE49-F238E27FC236}">
                <a16:creationId xmlns:a16="http://schemas.microsoft.com/office/drawing/2014/main" id="{CFB3D5F8-8221-9DAC-8CE1-4620E831703C}"/>
              </a:ext>
            </a:extLst>
          </p:cNvPr>
          <p:cNvSpPr/>
          <p:nvPr/>
        </p:nvSpPr>
        <p:spPr>
          <a:xfrm>
            <a:off x="3036277" y="2261989"/>
            <a:ext cx="1987062" cy="2583688"/>
          </a:xfrm>
          <a:prstGeom prst="rect">
            <a:avLst/>
          </a:pr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200" noProof="0">
              <a:solidFill>
                <a:schemeClr val="bg1"/>
              </a:solidFill>
              <a:latin typeface="Poppins" pitchFamily="2" charset="77"/>
              <a:cs typeface="Poppins" pitchFamily="2" charset="77"/>
            </a:endParaRPr>
          </a:p>
        </p:txBody>
      </p:sp>
      <p:sp>
        <p:nvSpPr>
          <p:cNvPr id="7" name="Rectangle 11">
            <a:extLst>
              <a:ext uri="{FF2B5EF4-FFF2-40B4-BE49-F238E27FC236}">
                <a16:creationId xmlns:a16="http://schemas.microsoft.com/office/drawing/2014/main" id="{9A02726A-132A-F401-CD44-639C726986E9}"/>
              </a:ext>
            </a:extLst>
          </p:cNvPr>
          <p:cNvSpPr/>
          <p:nvPr/>
        </p:nvSpPr>
        <p:spPr>
          <a:xfrm>
            <a:off x="5146431" y="2261989"/>
            <a:ext cx="1987062" cy="2583688"/>
          </a:xfrm>
          <a:prstGeom prst="rect">
            <a:avLst/>
          </a:pr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200" noProof="0">
              <a:solidFill>
                <a:schemeClr val="bg1"/>
              </a:solidFill>
              <a:latin typeface="Poppins" pitchFamily="2" charset="77"/>
              <a:cs typeface="Poppins" pitchFamily="2" charset="77"/>
            </a:endParaRPr>
          </a:p>
        </p:txBody>
      </p:sp>
      <p:sp>
        <p:nvSpPr>
          <p:cNvPr id="8" name="Rectangle 12">
            <a:extLst>
              <a:ext uri="{FF2B5EF4-FFF2-40B4-BE49-F238E27FC236}">
                <a16:creationId xmlns:a16="http://schemas.microsoft.com/office/drawing/2014/main" id="{58F2017A-931A-1532-5E53-61DB958D4F72}"/>
              </a:ext>
            </a:extLst>
          </p:cNvPr>
          <p:cNvSpPr/>
          <p:nvPr/>
        </p:nvSpPr>
        <p:spPr>
          <a:xfrm>
            <a:off x="7256585" y="2261989"/>
            <a:ext cx="1987062" cy="2583688"/>
          </a:xfrm>
          <a:prstGeom prst="rect">
            <a:avLst/>
          </a:pr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600" noProof="0">
              <a:solidFill>
                <a:schemeClr val="accent2"/>
              </a:solidFill>
              <a:latin typeface="Poppins" pitchFamily="2" charset="77"/>
              <a:cs typeface="Poppins" pitchFamily="2" charset="77"/>
            </a:endParaRPr>
          </a:p>
        </p:txBody>
      </p:sp>
      <p:sp>
        <p:nvSpPr>
          <p:cNvPr id="9" name="Rectangle 13">
            <a:extLst>
              <a:ext uri="{FF2B5EF4-FFF2-40B4-BE49-F238E27FC236}">
                <a16:creationId xmlns:a16="http://schemas.microsoft.com/office/drawing/2014/main" id="{66770E7A-4D39-3952-B990-9D72AD15CD1E}"/>
              </a:ext>
            </a:extLst>
          </p:cNvPr>
          <p:cNvSpPr/>
          <p:nvPr/>
        </p:nvSpPr>
        <p:spPr>
          <a:xfrm>
            <a:off x="9366738" y="2261989"/>
            <a:ext cx="1987062" cy="2583688"/>
          </a:xfrm>
          <a:prstGeom prst="rect">
            <a:avLst/>
          </a:pr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600" noProof="0">
              <a:solidFill>
                <a:schemeClr val="accent2"/>
              </a:solidFill>
              <a:latin typeface="Poppins" pitchFamily="2" charset="77"/>
              <a:cs typeface="Poppins" pitchFamily="2" charset="77"/>
            </a:endParaRPr>
          </a:p>
        </p:txBody>
      </p:sp>
      <p:sp>
        <p:nvSpPr>
          <p:cNvPr id="12" name="Tekstin paikkamerkki 11">
            <a:extLst>
              <a:ext uri="{FF2B5EF4-FFF2-40B4-BE49-F238E27FC236}">
                <a16:creationId xmlns:a16="http://schemas.microsoft.com/office/drawing/2014/main" id="{21BBDA6E-A24D-65FE-77D3-BD580E9FD6E6}"/>
              </a:ext>
            </a:extLst>
          </p:cNvPr>
          <p:cNvSpPr>
            <a:spLocks noGrp="1"/>
          </p:cNvSpPr>
          <p:nvPr>
            <p:ph type="body" sz="quarter" idx="12"/>
          </p:nvPr>
        </p:nvSpPr>
        <p:spPr>
          <a:xfrm>
            <a:off x="926123" y="2262815"/>
            <a:ext cx="1987062" cy="2582862"/>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
        <p:nvSpPr>
          <p:cNvPr id="13" name="Tekstin paikkamerkki 11">
            <a:extLst>
              <a:ext uri="{FF2B5EF4-FFF2-40B4-BE49-F238E27FC236}">
                <a16:creationId xmlns:a16="http://schemas.microsoft.com/office/drawing/2014/main" id="{AFB48995-E616-12E8-F652-51793987F320}"/>
              </a:ext>
            </a:extLst>
          </p:cNvPr>
          <p:cNvSpPr>
            <a:spLocks noGrp="1"/>
          </p:cNvSpPr>
          <p:nvPr>
            <p:ph type="body" sz="quarter" idx="13"/>
          </p:nvPr>
        </p:nvSpPr>
        <p:spPr>
          <a:xfrm>
            <a:off x="3045069" y="2261989"/>
            <a:ext cx="1987062" cy="2582862"/>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
        <p:nvSpPr>
          <p:cNvPr id="14" name="Tekstin paikkamerkki 11">
            <a:extLst>
              <a:ext uri="{FF2B5EF4-FFF2-40B4-BE49-F238E27FC236}">
                <a16:creationId xmlns:a16="http://schemas.microsoft.com/office/drawing/2014/main" id="{F7FC5B1C-D04E-47CB-AC93-57495EA3B9B1}"/>
              </a:ext>
            </a:extLst>
          </p:cNvPr>
          <p:cNvSpPr>
            <a:spLocks noGrp="1"/>
          </p:cNvSpPr>
          <p:nvPr>
            <p:ph type="body" sz="quarter" idx="14"/>
          </p:nvPr>
        </p:nvSpPr>
        <p:spPr>
          <a:xfrm>
            <a:off x="5155222" y="2261989"/>
            <a:ext cx="1987062" cy="2582862"/>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
        <p:nvSpPr>
          <p:cNvPr id="15" name="Tekstin paikkamerkki 11">
            <a:extLst>
              <a:ext uri="{FF2B5EF4-FFF2-40B4-BE49-F238E27FC236}">
                <a16:creationId xmlns:a16="http://schemas.microsoft.com/office/drawing/2014/main" id="{6D7AFADF-B093-C43E-4A8F-2312D69D6C76}"/>
              </a:ext>
            </a:extLst>
          </p:cNvPr>
          <p:cNvSpPr>
            <a:spLocks noGrp="1"/>
          </p:cNvSpPr>
          <p:nvPr>
            <p:ph type="body" sz="quarter" idx="15"/>
          </p:nvPr>
        </p:nvSpPr>
        <p:spPr>
          <a:xfrm>
            <a:off x="7265375" y="2261989"/>
            <a:ext cx="1987062" cy="2582862"/>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
        <p:nvSpPr>
          <p:cNvPr id="16" name="Tekstin paikkamerkki 11">
            <a:extLst>
              <a:ext uri="{FF2B5EF4-FFF2-40B4-BE49-F238E27FC236}">
                <a16:creationId xmlns:a16="http://schemas.microsoft.com/office/drawing/2014/main" id="{1FF4A9F2-17B6-D185-34D4-D3717759EE73}"/>
              </a:ext>
            </a:extLst>
          </p:cNvPr>
          <p:cNvSpPr>
            <a:spLocks noGrp="1"/>
          </p:cNvSpPr>
          <p:nvPr>
            <p:ph type="body" sz="quarter" idx="16"/>
          </p:nvPr>
        </p:nvSpPr>
        <p:spPr>
          <a:xfrm>
            <a:off x="9375528" y="2261989"/>
            <a:ext cx="1987062" cy="2582862"/>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
        <p:nvSpPr>
          <p:cNvPr id="3" name="Päivämäärän paikkamerkki 2">
            <a:extLst>
              <a:ext uri="{FF2B5EF4-FFF2-40B4-BE49-F238E27FC236}">
                <a16:creationId xmlns:a16="http://schemas.microsoft.com/office/drawing/2014/main" id="{F45DDA58-88D7-608E-1A43-09D76B45FCD3}"/>
              </a:ext>
            </a:extLst>
          </p:cNvPr>
          <p:cNvSpPr>
            <a:spLocks noGrp="1"/>
          </p:cNvSpPr>
          <p:nvPr>
            <p:ph type="dt" sz="half" idx="10"/>
          </p:nvPr>
        </p:nvSpPr>
        <p:spPr/>
        <p:txBody>
          <a:bodyPr/>
          <a:lstStyle/>
          <a:p>
            <a:endParaRPr lang="fi-FI"/>
          </a:p>
        </p:txBody>
      </p:sp>
      <p:sp>
        <p:nvSpPr>
          <p:cNvPr id="4" name="Alatunnisteen paikkamerkki 3">
            <a:extLst>
              <a:ext uri="{FF2B5EF4-FFF2-40B4-BE49-F238E27FC236}">
                <a16:creationId xmlns:a16="http://schemas.microsoft.com/office/drawing/2014/main" id="{E0D47F8B-DBD0-3E8F-46CA-EE6A775E8A33}"/>
              </a:ext>
            </a:extLst>
          </p:cNvPr>
          <p:cNvSpPr>
            <a:spLocks noGrp="1"/>
          </p:cNvSpPr>
          <p:nvPr>
            <p:ph type="ftr" sz="quarter" idx="11"/>
          </p:nvPr>
        </p:nvSpPr>
        <p:spPr/>
        <p:txBody>
          <a:bodyPr/>
          <a:lstStyle/>
          <a:p>
            <a:r>
              <a:rPr lang="fi-FI"/>
              <a:t>7</a:t>
            </a:r>
          </a:p>
        </p:txBody>
      </p:sp>
      <p:sp>
        <p:nvSpPr>
          <p:cNvPr id="18" name="Title 1">
            <a:extLst>
              <a:ext uri="{FF2B5EF4-FFF2-40B4-BE49-F238E27FC236}">
                <a16:creationId xmlns:a16="http://schemas.microsoft.com/office/drawing/2014/main" id="{437E7824-E1AD-056C-F5A7-FE90D2190DC1}"/>
              </a:ext>
            </a:extLst>
          </p:cNvPr>
          <p:cNvSpPr>
            <a:spLocks noGrp="1"/>
          </p:cNvSpPr>
          <p:nvPr>
            <p:ph type="title"/>
          </p:nvPr>
        </p:nvSpPr>
        <p:spPr>
          <a:xfrm>
            <a:off x="838200" y="681037"/>
            <a:ext cx="10515600" cy="1009651"/>
          </a:xfrm>
        </p:spPr>
        <p:txBody>
          <a:bodyPr>
            <a:noAutofit/>
          </a:bodyPr>
          <a:lstStyle>
            <a:lvl1pPr marL="0" indent="0">
              <a:lnSpc>
                <a:spcPct val="100000"/>
              </a:lnSpc>
              <a:buFontTx/>
              <a:buNone/>
              <a:defRPr b="1" i="0">
                <a:solidFill>
                  <a:srgbClr val="152A96"/>
                </a:solidFill>
                <a:latin typeface="Poppins" pitchFamily="2" charset="77"/>
                <a:cs typeface="Poppins" pitchFamily="2" charset="77"/>
              </a:defRPr>
            </a:lvl1pPr>
          </a:lstStyle>
          <a:p>
            <a:r>
              <a:rPr lang="fi-FI"/>
              <a:t>Muokkaa ots. perustyyl. napsautt.</a:t>
            </a:r>
          </a:p>
        </p:txBody>
      </p:sp>
      <p:cxnSp>
        <p:nvCxnSpPr>
          <p:cNvPr id="10" name="Straight Arrow Connector 16">
            <a:extLst>
              <a:ext uri="{FF2B5EF4-FFF2-40B4-BE49-F238E27FC236}">
                <a16:creationId xmlns:a16="http://schemas.microsoft.com/office/drawing/2014/main" id="{CE627CFE-2ABB-C796-007B-D275FD7A483A}"/>
              </a:ext>
            </a:extLst>
          </p:cNvPr>
          <p:cNvCxnSpPr>
            <a:cxnSpLocks/>
          </p:cNvCxnSpPr>
          <p:nvPr/>
        </p:nvCxnSpPr>
        <p:spPr>
          <a:xfrm>
            <a:off x="1752600" y="5255158"/>
            <a:ext cx="8686800" cy="0"/>
          </a:xfrm>
          <a:prstGeom prst="straightConnector1">
            <a:avLst/>
          </a:prstGeom>
          <a:ln w="41275">
            <a:solidFill>
              <a:srgbClr val="152A96"/>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2" name="Straight Arrow Connector 16">
            <a:extLst>
              <a:ext uri="{FF2B5EF4-FFF2-40B4-BE49-F238E27FC236}">
                <a16:creationId xmlns:a16="http://schemas.microsoft.com/office/drawing/2014/main" id="{FCFBC1C3-F9ED-967E-FBD0-C9247B9EAA72}"/>
              </a:ext>
            </a:extLst>
          </p:cNvPr>
          <p:cNvCxnSpPr>
            <a:cxnSpLocks/>
          </p:cNvCxnSpPr>
          <p:nvPr userDrawn="1"/>
        </p:nvCxnSpPr>
        <p:spPr>
          <a:xfrm>
            <a:off x="1752600" y="5255158"/>
            <a:ext cx="8686800" cy="0"/>
          </a:xfrm>
          <a:prstGeom prst="straightConnector1">
            <a:avLst/>
          </a:prstGeom>
          <a:ln w="41275">
            <a:solidFill>
              <a:srgbClr val="152A96"/>
            </a:solidFill>
            <a:tailEnd type="triangle" w="lg" len="lg"/>
          </a:ln>
        </p:spPr>
        <p:style>
          <a:lnRef idx="2">
            <a:schemeClr val="accent1"/>
          </a:lnRef>
          <a:fillRef idx="0">
            <a:schemeClr val="accent1"/>
          </a:fillRef>
          <a:effectRef idx="1">
            <a:schemeClr val="accent1"/>
          </a:effectRef>
          <a:fontRef idx="minor">
            <a:schemeClr val="tx1"/>
          </a:fontRef>
        </p:style>
      </p:cxnSp>
      <p:pic>
        <p:nvPicPr>
          <p:cNvPr id="2" name="Graphic 18">
            <a:extLst>
              <a:ext uri="{FF2B5EF4-FFF2-40B4-BE49-F238E27FC236}">
                <a16:creationId xmlns:a16="http://schemas.microsoft.com/office/drawing/2014/main" id="{C6A0789B-5EF3-6BDB-BCC8-FBCF7E94F26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259810356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Jäsennys">
    <p:bg>
      <p:bgPr>
        <a:solidFill>
          <a:srgbClr val="A2E4B8">
            <a:alpha val="90000"/>
          </a:srgbClr>
        </a:solidFill>
        <a:effectLst/>
      </p:bgPr>
    </p:bg>
    <p:spTree>
      <p:nvGrpSpPr>
        <p:cNvPr id="1" name=""/>
        <p:cNvGrpSpPr/>
        <p:nvPr/>
      </p:nvGrpSpPr>
      <p:grpSpPr>
        <a:xfrm>
          <a:off x="0" y="0"/>
          <a:ext cx="0" cy="0"/>
          <a:chOff x="0" y="0"/>
          <a:chExt cx="0" cy="0"/>
        </a:xfrm>
      </p:grpSpPr>
      <p:sp>
        <p:nvSpPr>
          <p:cNvPr id="31" name="Rectangle 5">
            <a:extLst>
              <a:ext uri="{FF2B5EF4-FFF2-40B4-BE49-F238E27FC236}">
                <a16:creationId xmlns:a16="http://schemas.microsoft.com/office/drawing/2014/main" id="{4BDCDF37-53E2-19F3-7A59-6CBAF5C51A4F}"/>
              </a:ext>
            </a:extLst>
          </p:cNvPr>
          <p:cNvSpPr/>
          <p:nvPr userDrawn="1"/>
        </p:nvSpPr>
        <p:spPr>
          <a:xfrm>
            <a:off x="1582982" y="2486492"/>
            <a:ext cx="4527224" cy="1730675"/>
          </a:xfrm>
          <a:prstGeom prst="rect">
            <a:avLst/>
          </a:pr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200" noProof="0">
              <a:solidFill>
                <a:schemeClr val="accent2"/>
              </a:solidFill>
              <a:latin typeface="Arial" panose="020B0604020202020204" pitchFamily="34" charset="0"/>
              <a:cs typeface="Arial" panose="020B0604020202020204" pitchFamily="34" charset="0"/>
            </a:endParaRPr>
          </a:p>
        </p:txBody>
      </p:sp>
      <p:sp>
        <p:nvSpPr>
          <p:cNvPr id="32" name="Rectangle 7">
            <a:extLst>
              <a:ext uri="{FF2B5EF4-FFF2-40B4-BE49-F238E27FC236}">
                <a16:creationId xmlns:a16="http://schemas.microsoft.com/office/drawing/2014/main" id="{D6A4791B-04C6-827A-7E3E-62DAC6A96DC7}"/>
              </a:ext>
            </a:extLst>
          </p:cNvPr>
          <p:cNvSpPr/>
          <p:nvPr userDrawn="1"/>
        </p:nvSpPr>
        <p:spPr>
          <a:xfrm>
            <a:off x="6249904" y="2486492"/>
            <a:ext cx="4527225" cy="1730675"/>
          </a:xfrm>
          <a:prstGeom prst="rect">
            <a:avLst/>
          </a:pr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200" noProof="0">
              <a:solidFill>
                <a:schemeClr val="accent2"/>
              </a:solidFill>
              <a:latin typeface="Arial" panose="020B0604020202020204" pitchFamily="34" charset="0"/>
              <a:cs typeface="Arial" panose="020B0604020202020204" pitchFamily="34" charset="0"/>
            </a:endParaRPr>
          </a:p>
        </p:txBody>
      </p:sp>
      <p:sp>
        <p:nvSpPr>
          <p:cNvPr id="3" name="Päivämäärän paikkamerkki 2">
            <a:extLst>
              <a:ext uri="{FF2B5EF4-FFF2-40B4-BE49-F238E27FC236}">
                <a16:creationId xmlns:a16="http://schemas.microsoft.com/office/drawing/2014/main" id="{F45DDA58-88D7-608E-1A43-09D76B45FCD3}"/>
              </a:ext>
            </a:extLst>
          </p:cNvPr>
          <p:cNvSpPr>
            <a:spLocks noGrp="1"/>
          </p:cNvSpPr>
          <p:nvPr>
            <p:ph type="dt" sz="half" idx="10"/>
          </p:nvPr>
        </p:nvSpPr>
        <p:spPr/>
        <p:txBody>
          <a:bodyPr/>
          <a:lstStyle/>
          <a:p>
            <a:endParaRPr lang="fi-FI"/>
          </a:p>
        </p:txBody>
      </p:sp>
      <p:sp>
        <p:nvSpPr>
          <p:cNvPr id="4" name="Alatunnisteen paikkamerkki 3">
            <a:extLst>
              <a:ext uri="{FF2B5EF4-FFF2-40B4-BE49-F238E27FC236}">
                <a16:creationId xmlns:a16="http://schemas.microsoft.com/office/drawing/2014/main" id="{E0D47F8B-DBD0-3E8F-46CA-EE6A775E8A33}"/>
              </a:ext>
            </a:extLst>
          </p:cNvPr>
          <p:cNvSpPr>
            <a:spLocks noGrp="1"/>
          </p:cNvSpPr>
          <p:nvPr>
            <p:ph type="ftr" sz="quarter" idx="11"/>
          </p:nvPr>
        </p:nvSpPr>
        <p:spPr/>
        <p:txBody>
          <a:bodyPr/>
          <a:lstStyle/>
          <a:p>
            <a:r>
              <a:rPr lang="fi-FI"/>
              <a:t>7</a:t>
            </a:r>
          </a:p>
        </p:txBody>
      </p:sp>
      <p:sp>
        <p:nvSpPr>
          <p:cNvPr id="18" name="Title 1">
            <a:extLst>
              <a:ext uri="{FF2B5EF4-FFF2-40B4-BE49-F238E27FC236}">
                <a16:creationId xmlns:a16="http://schemas.microsoft.com/office/drawing/2014/main" id="{437E7824-E1AD-056C-F5A7-FE90D2190DC1}"/>
              </a:ext>
            </a:extLst>
          </p:cNvPr>
          <p:cNvSpPr>
            <a:spLocks noGrp="1"/>
          </p:cNvSpPr>
          <p:nvPr>
            <p:ph type="title" hasCustomPrompt="1"/>
          </p:nvPr>
        </p:nvSpPr>
        <p:spPr>
          <a:xfrm>
            <a:off x="838200" y="681037"/>
            <a:ext cx="10515600" cy="1009651"/>
          </a:xfrm>
        </p:spPr>
        <p:txBody>
          <a:bodyPr>
            <a:noAutofit/>
          </a:bodyPr>
          <a:lstStyle>
            <a:lvl1pPr marL="0" indent="0">
              <a:lnSpc>
                <a:spcPct val="100000"/>
              </a:lnSpc>
              <a:buFontTx/>
              <a:buNone/>
              <a:defRPr b="1" i="0">
                <a:solidFill>
                  <a:srgbClr val="152A96"/>
                </a:solidFill>
                <a:latin typeface="Poppins" pitchFamily="2" charset="77"/>
                <a:cs typeface="Poppins" pitchFamily="2" charset="77"/>
              </a:defRPr>
            </a:lvl1pPr>
          </a:lstStyle>
          <a:p>
            <a:r>
              <a:rPr lang="fi-FI"/>
              <a:t>Muokkaa </a:t>
            </a:r>
            <a:r>
              <a:rPr lang="fi-FI" err="1"/>
              <a:t>ots</a:t>
            </a:r>
            <a:r>
              <a:rPr lang="fi-FI"/>
              <a:t>. </a:t>
            </a:r>
            <a:br>
              <a:rPr lang="fi-FI"/>
            </a:br>
            <a:r>
              <a:rPr lang="fi-FI" err="1"/>
              <a:t>perustyyl</a:t>
            </a:r>
            <a:r>
              <a:rPr lang="fi-FI"/>
              <a:t>. </a:t>
            </a:r>
            <a:r>
              <a:rPr lang="fi-FI" err="1"/>
              <a:t>napsautt</a:t>
            </a:r>
            <a:r>
              <a:rPr lang="fi-FI"/>
              <a:t>.</a:t>
            </a:r>
          </a:p>
        </p:txBody>
      </p:sp>
      <p:sp>
        <p:nvSpPr>
          <p:cNvPr id="24" name="Rectangle 5">
            <a:extLst>
              <a:ext uri="{FF2B5EF4-FFF2-40B4-BE49-F238E27FC236}">
                <a16:creationId xmlns:a16="http://schemas.microsoft.com/office/drawing/2014/main" id="{B053A9D8-A75F-1A7C-0410-A1E39E6798B3}"/>
              </a:ext>
            </a:extLst>
          </p:cNvPr>
          <p:cNvSpPr/>
          <p:nvPr userDrawn="1"/>
        </p:nvSpPr>
        <p:spPr>
          <a:xfrm>
            <a:off x="1597187" y="4401705"/>
            <a:ext cx="4527224" cy="1730675"/>
          </a:xfrm>
          <a:prstGeom prst="rect">
            <a:avLst/>
          </a:pr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200" noProof="0">
              <a:solidFill>
                <a:schemeClr val="accent2"/>
              </a:solidFill>
              <a:latin typeface="Arial" panose="020B0604020202020204" pitchFamily="34" charset="0"/>
              <a:cs typeface="Arial" panose="020B0604020202020204" pitchFamily="34" charset="0"/>
            </a:endParaRPr>
          </a:p>
        </p:txBody>
      </p:sp>
      <p:sp>
        <p:nvSpPr>
          <p:cNvPr id="26" name="Rectangle 7">
            <a:extLst>
              <a:ext uri="{FF2B5EF4-FFF2-40B4-BE49-F238E27FC236}">
                <a16:creationId xmlns:a16="http://schemas.microsoft.com/office/drawing/2014/main" id="{087FCAE4-8A4F-88E0-2710-6BFDE9FD9BE6}"/>
              </a:ext>
            </a:extLst>
          </p:cNvPr>
          <p:cNvSpPr/>
          <p:nvPr userDrawn="1"/>
        </p:nvSpPr>
        <p:spPr>
          <a:xfrm>
            <a:off x="6264109" y="4401705"/>
            <a:ext cx="4527225" cy="1730675"/>
          </a:xfrm>
          <a:prstGeom prst="rect">
            <a:avLst/>
          </a:pr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200" noProof="0">
              <a:solidFill>
                <a:schemeClr val="accent2"/>
              </a:solidFill>
              <a:latin typeface="Arial" panose="020B0604020202020204" pitchFamily="34" charset="0"/>
              <a:cs typeface="Arial" panose="020B0604020202020204" pitchFamily="34" charset="0"/>
            </a:endParaRPr>
          </a:p>
        </p:txBody>
      </p:sp>
      <p:sp>
        <p:nvSpPr>
          <p:cNvPr id="12" name="Tekstin paikkamerkki 11">
            <a:extLst>
              <a:ext uri="{FF2B5EF4-FFF2-40B4-BE49-F238E27FC236}">
                <a16:creationId xmlns:a16="http://schemas.microsoft.com/office/drawing/2014/main" id="{21BBDA6E-A24D-65FE-77D3-BD580E9FD6E6}"/>
              </a:ext>
            </a:extLst>
          </p:cNvPr>
          <p:cNvSpPr>
            <a:spLocks noGrp="1"/>
          </p:cNvSpPr>
          <p:nvPr>
            <p:ph type="body" sz="quarter" idx="12"/>
          </p:nvPr>
        </p:nvSpPr>
        <p:spPr>
          <a:xfrm>
            <a:off x="1597187" y="2486491"/>
            <a:ext cx="4498813" cy="1722431"/>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
        <p:nvSpPr>
          <p:cNvPr id="27" name="Tekstin paikkamerkki 11">
            <a:extLst>
              <a:ext uri="{FF2B5EF4-FFF2-40B4-BE49-F238E27FC236}">
                <a16:creationId xmlns:a16="http://schemas.microsoft.com/office/drawing/2014/main" id="{67D1E8F6-2785-9C50-939A-DC53FFB81453}"/>
              </a:ext>
            </a:extLst>
          </p:cNvPr>
          <p:cNvSpPr>
            <a:spLocks noGrp="1"/>
          </p:cNvSpPr>
          <p:nvPr>
            <p:ph type="body" sz="quarter" idx="13"/>
          </p:nvPr>
        </p:nvSpPr>
        <p:spPr>
          <a:xfrm>
            <a:off x="6292521" y="2486492"/>
            <a:ext cx="4498813" cy="1705742"/>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
        <p:nvSpPr>
          <p:cNvPr id="28" name="Tekstin paikkamerkki 11">
            <a:extLst>
              <a:ext uri="{FF2B5EF4-FFF2-40B4-BE49-F238E27FC236}">
                <a16:creationId xmlns:a16="http://schemas.microsoft.com/office/drawing/2014/main" id="{249C1B4C-692B-0FD1-6E1C-0F79B571EAFA}"/>
              </a:ext>
            </a:extLst>
          </p:cNvPr>
          <p:cNvSpPr>
            <a:spLocks noGrp="1"/>
          </p:cNvSpPr>
          <p:nvPr>
            <p:ph type="body" sz="quarter" idx="14"/>
          </p:nvPr>
        </p:nvSpPr>
        <p:spPr>
          <a:xfrm>
            <a:off x="1625598" y="4418394"/>
            <a:ext cx="4498813" cy="1713986"/>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
        <p:nvSpPr>
          <p:cNvPr id="33" name="Tekstin paikkamerkki 11">
            <a:extLst>
              <a:ext uri="{FF2B5EF4-FFF2-40B4-BE49-F238E27FC236}">
                <a16:creationId xmlns:a16="http://schemas.microsoft.com/office/drawing/2014/main" id="{5B83F549-D3D5-5511-7CAC-2856A07DAC61}"/>
              </a:ext>
            </a:extLst>
          </p:cNvPr>
          <p:cNvSpPr>
            <a:spLocks noGrp="1"/>
          </p:cNvSpPr>
          <p:nvPr>
            <p:ph type="body" sz="quarter" idx="15"/>
          </p:nvPr>
        </p:nvSpPr>
        <p:spPr>
          <a:xfrm>
            <a:off x="6292521" y="4401705"/>
            <a:ext cx="4498813" cy="1705742"/>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Tree>
    <p:extLst>
      <p:ext uri="{BB962C8B-B14F-4D97-AF65-F5344CB8AC3E}">
        <p14:creationId xmlns:p14="http://schemas.microsoft.com/office/powerpoint/2010/main" val="49071141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Kuvapaikka oikea">
    <p:bg>
      <p:bgPr>
        <a:solidFill>
          <a:srgbClr val="87DBE8">
            <a:alpha val="70000"/>
          </a:srgb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1D0E87-623B-5D50-D50D-E438031EC66E}"/>
              </a:ext>
            </a:extLst>
          </p:cNvPr>
          <p:cNvSpPr/>
          <p:nvPr/>
        </p:nvSpPr>
        <p:spPr>
          <a:xfrm>
            <a:off x="6531430" y="-18169"/>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6096000" y="-15594"/>
            <a:ext cx="6173016" cy="7036880"/>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 name="connsiteX0" fmla="*/ 1207844 w 6412523"/>
              <a:gd name="connsiteY0" fmla="*/ 0 h 7200620"/>
              <a:gd name="connsiteX1" fmla="*/ 6412523 w 6412523"/>
              <a:gd name="connsiteY1" fmla="*/ 726831 h 7200620"/>
              <a:gd name="connsiteX2" fmla="*/ 6389077 w 6412523"/>
              <a:gd name="connsiteY2" fmla="*/ 6577134 h 7200620"/>
              <a:gd name="connsiteX3" fmla="*/ 2157475 w 6412523"/>
              <a:gd name="connsiteY3" fmla="*/ 7200620 h 7200620"/>
              <a:gd name="connsiteX4" fmla="*/ 0 w 6412523"/>
              <a:gd name="connsiteY4" fmla="*/ 4232519 h 7200620"/>
              <a:gd name="connsiteX5" fmla="*/ 1207844 w 6412523"/>
              <a:gd name="connsiteY5" fmla="*/ 0 h 7200620"/>
              <a:gd name="connsiteX0" fmla="*/ 1207844 w 6412523"/>
              <a:gd name="connsiteY0" fmla="*/ 0 h 7200620"/>
              <a:gd name="connsiteX1" fmla="*/ 6412523 w 6412523"/>
              <a:gd name="connsiteY1" fmla="*/ 726831 h 7200620"/>
              <a:gd name="connsiteX2" fmla="*/ 6389078 w 6412523"/>
              <a:gd name="connsiteY2" fmla="*/ 7172363 h 7200620"/>
              <a:gd name="connsiteX3" fmla="*/ 2157475 w 6412523"/>
              <a:gd name="connsiteY3" fmla="*/ 7200620 h 7200620"/>
              <a:gd name="connsiteX4" fmla="*/ 0 w 6412523"/>
              <a:gd name="connsiteY4" fmla="*/ 4232519 h 7200620"/>
              <a:gd name="connsiteX5" fmla="*/ 1207844 w 6412523"/>
              <a:gd name="connsiteY5" fmla="*/ 0 h 7200620"/>
              <a:gd name="connsiteX0" fmla="*/ 744888 w 6412523"/>
              <a:gd name="connsiteY0" fmla="*/ 0 h 7746246"/>
              <a:gd name="connsiteX1" fmla="*/ 6412523 w 6412523"/>
              <a:gd name="connsiteY1" fmla="*/ 1272457 h 7746246"/>
              <a:gd name="connsiteX2" fmla="*/ 6389078 w 6412523"/>
              <a:gd name="connsiteY2" fmla="*/ 7717989 h 7746246"/>
              <a:gd name="connsiteX3" fmla="*/ 2157475 w 6412523"/>
              <a:gd name="connsiteY3" fmla="*/ 7746246 h 7746246"/>
              <a:gd name="connsiteX4" fmla="*/ 0 w 6412523"/>
              <a:gd name="connsiteY4" fmla="*/ 4778145 h 7746246"/>
              <a:gd name="connsiteX5" fmla="*/ 744888 w 6412523"/>
              <a:gd name="connsiteY5" fmla="*/ 0 h 7746246"/>
              <a:gd name="connsiteX0" fmla="*/ 744888 w 6389113"/>
              <a:gd name="connsiteY0" fmla="*/ 672 h 7746918"/>
              <a:gd name="connsiteX1" fmla="*/ 5106325 w 6389113"/>
              <a:gd name="connsiteY1" fmla="*/ 0 h 7746918"/>
              <a:gd name="connsiteX2" fmla="*/ 6389078 w 6389113"/>
              <a:gd name="connsiteY2" fmla="*/ 7718661 h 7746918"/>
              <a:gd name="connsiteX3" fmla="*/ 2157475 w 6389113"/>
              <a:gd name="connsiteY3" fmla="*/ 7746918 h 7746918"/>
              <a:gd name="connsiteX4" fmla="*/ 0 w 6389113"/>
              <a:gd name="connsiteY4" fmla="*/ 4778817 h 7746918"/>
              <a:gd name="connsiteX5" fmla="*/ 744888 w 6389113"/>
              <a:gd name="connsiteY5" fmla="*/ 672 h 7746918"/>
              <a:gd name="connsiteX0" fmla="*/ 744888 w 6389114"/>
              <a:gd name="connsiteY0" fmla="*/ 672 h 7746918"/>
              <a:gd name="connsiteX1" fmla="*/ 5106325 w 6389114"/>
              <a:gd name="connsiteY1" fmla="*/ 0 h 7746918"/>
              <a:gd name="connsiteX2" fmla="*/ 6389078 w 6389114"/>
              <a:gd name="connsiteY2" fmla="*/ 7718661 h 7746918"/>
              <a:gd name="connsiteX3" fmla="*/ 2157475 w 6389114"/>
              <a:gd name="connsiteY3" fmla="*/ 7746918 h 7746918"/>
              <a:gd name="connsiteX4" fmla="*/ 0 w 6389114"/>
              <a:gd name="connsiteY4" fmla="*/ 4778817 h 7746918"/>
              <a:gd name="connsiteX5" fmla="*/ 744888 w 6389114"/>
              <a:gd name="connsiteY5" fmla="*/ 672 h 7746918"/>
              <a:gd name="connsiteX0" fmla="*/ 1323583 w 6967809"/>
              <a:gd name="connsiteY0" fmla="*/ 672 h 7746918"/>
              <a:gd name="connsiteX1" fmla="*/ 5685020 w 6967809"/>
              <a:gd name="connsiteY1" fmla="*/ 0 h 7746918"/>
              <a:gd name="connsiteX2" fmla="*/ 6967773 w 6967809"/>
              <a:gd name="connsiteY2" fmla="*/ 7718661 h 7746918"/>
              <a:gd name="connsiteX3" fmla="*/ 2736170 w 6967809"/>
              <a:gd name="connsiteY3" fmla="*/ 7746918 h 7746918"/>
              <a:gd name="connsiteX4" fmla="*/ 0 w 6967809"/>
              <a:gd name="connsiteY4" fmla="*/ 7622690 h 7746918"/>
              <a:gd name="connsiteX5" fmla="*/ 1323583 w 6967809"/>
              <a:gd name="connsiteY5" fmla="*/ 672 h 7746918"/>
              <a:gd name="connsiteX0" fmla="*/ 1323583 w 6967809"/>
              <a:gd name="connsiteY0" fmla="*/ 672 h 7718661"/>
              <a:gd name="connsiteX1" fmla="*/ 5685020 w 6967809"/>
              <a:gd name="connsiteY1" fmla="*/ 0 h 7718661"/>
              <a:gd name="connsiteX2" fmla="*/ 6967773 w 6967809"/>
              <a:gd name="connsiteY2" fmla="*/ 7718661 h 7718661"/>
              <a:gd name="connsiteX3" fmla="*/ 6704365 w 6967809"/>
              <a:gd name="connsiteY3" fmla="*/ 6672198 h 7718661"/>
              <a:gd name="connsiteX4" fmla="*/ 0 w 6967809"/>
              <a:gd name="connsiteY4" fmla="*/ 7622690 h 7718661"/>
              <a:gd name="connsiteX5" fmla="*/ 1323583 w 6967809"/>
              <a:gd name="connsiteY5" fmla="*/ 672 h 7718661"/>
              <a:gd name="connsiteX0" fmla="*/ 1323583 w 6719805"/>
              <a:gd name="connsiteY0" fmla="*/ 83834 h 7706253"/>
              <a:gd name="connsiteX1" fmla="*/ 5685020 w 6719805"/>
              <a:gd name="connsiteY1" fmla="*/ 83162 h 7706253"/>
              <a:gd name="connsiteX2" fmla="*/ 6719761 w 6719805"/>
              <a:gd name="connsiteY2" fmla="*/ 1403109 h 7706253"/>
              <a:gd name="connsiteX3" fmla="*/ 6704365 w 6719805"/>
              <a:gd name="connsiteY3" fmla="*/ 6755360 h 7706253"/>
              <a:gd name="connsiteX4" fmla="*/ 0 w 6719805"/>
              <a:gd name="connsiteY4" fmla="*/ 7705852 h 7706253"/>
              <a:gd name="connsiteX5" fmla="*/ 1323583 w 6719805"/>
              <a:gd name="connsiteY5" fmla="*/ 83834 h 7706253"/>
              <a:gd name="connsiteX0" fmla="*/ 1323583 w 6719761"/>
              <a:gd name="connsiteY0" fmla="*/ 672 h 7623092"/>
              <a:gd name="connsiteX1" fmla="*/ 5685020 w 6719761"/>
              <a:gd name="connsiteY1" fmla="*/ 0 h 7623092"/>
              <a:gd name="connsiteX2" fmla="*/ 6719761 w 6719761"/>
              <a:gd name="connsiteY2" fmla="*/ 1319947 h 7623092"/>
              <a:gd name="connsiteX3" fmla="*/ 6704365 w 6719761"/>
              <a:gd name="connsiteY3" fmla="*/ 6672198 h 7623092"/>
              <a:gd name="connsiteX4" fmla="*/ 0 w 6719761"/>
              <a:gd name="connsiteY4" fmla="*/ 7622690 h 7623092"/>
              <a:gd name="connsiteX5" fmla="*/ 1323583 w 6719761"/>
              <a:gd name="connsiteY5" fmla="*/ 672 h 7623092"/>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96403"/>
              <a:gd name="connsiteX1" fmla="*/ 5685020 w 6719761"/>
              <a:gd name="connsiteY1" fmla="*/ 0 h 8196403"/>
              <a:gd name="connsiteX2" fmla="*/ 6719761 w 6719761"/>
              <a:gd name="connsiteY2" fmla="*/ 1319947 h 8196403"/>
              <a:gd name="connsiteX3" fmla="*/ 6704365 w 6719761"/>
              <a:gd name="connsiteY3" fmla="*/ 6672198 h 8196403"/>
              <a:gd name="connsiteX4" fmla="*/ 2139330 w 6719761"/>
              <a:gd name="connsiteY4" fmla="*/ 7594960 h 8196403"/>
              <a:gd name="connsiteX5" fmla="*/ 0 w 6719761"/>
              <a:gd name="connsiteY5" fmla="*/ 7622690 h 8196403"/>
              <a:gd name="connsiteX6" fmla="*/ 1323583 w 6719761"/>
              <a:gd name="connsiteY6" fmla="*/ 672 h 8196403"/>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7622689"/>
              <a:gd name="connsiteX1" fmla="*/ 5685020 w 6719761"/>
              <a:gd name="connsiteY1" fmla="*/ 0 h 7622689"/>
              <a:gd name="connsiteX2" fmla="*/ 6719761 w 6719761"/>
              <a:gd name="connsiteY2" fmla="*/ 1319947 h 7622689"/>
              <a:gd name="connsiteX3" fmla="*/ 6704365 w 6719761"/>
              <a:gd name="connsiteY3" fmla="*/ 6672198 h 7622689"/>
              <a:gd name="connsiteX4" fmla="*/ 2139330 w 6719761"/>
              <a:gd name="connsiteY4" fmla="*/ 7594960 h 7622689"/>
              <a:gd name="connsiteX5" fmla="*/ 0 w 6719761"/>
              <a:gd name="connsiteY5" fmla="*/ 7622690 h 7622689"/>
              <a:gd name="connsiteX6" fmla="*/ 1323583 w 6719761"/>
              <a:gd name="connsiteY6" fmla="*/ 672 h 7622689"/>
              <a:gd name="connsiteX0" fmla="*/ 1323583 w 6719761"/>
              <a:gd name="connsiteY0" fmla="*/ 672 h 7622690"/>
              <a:gd name="connsiteX1" fmla="*/ 5685020 w 6719761"/>
              <a:gd name="connsiteY1" fmla="*/ 0 h 7622690"/>
              <a:gd name="connsiteX2" fmla="*/ 6719761 w 6719761"/>
              <a:gd name="connsiteY2" fmla="*/ 1319947 h 7622690"/>
              <a:gd name="connsiteX3" fmla="*/ 6704365 w 6719761"/>
              <a:gd name="connsiteY3" fmla="*/ 6672198 h 7622690"/>
              <a:gd name="connsiteX4" fmla="*/ 2139330 w 6719761"/>
              <a:gd name="connsiteY4" fmla="*/ 7594960 h 7622690"/>
              <a:gd name="connsiteX5" fmla="*/ 0 w 6719761"/>
              <a:gd name="connsiteY5" fmla="*/ 7622690 h 7622690"/>
              <a:gd name="connsiteX6" fmla="*/ 1323583 w 6719761"/>
              <a:gd name="connsiteY6" fmla="*/ 672 h 762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9761" h="7622690">
                <a:moveTo>
                  <a:pt x="1323583" y="672"/>
                </a:moveTo>
                <a:lnTo>
                  <a:pt x="5685020" y="0"/>
                </a:lnTo>
                <a:lnTo>
                  <a:pt x="6719761" y="1319947"/>
                </a:lnTo>
                <a:lnTo>
                  <a:pt x="6704365" y="6672198"/>
                </a:lnTo>
                <a:lnTo>
                  <a:pt x="2139330" y="7594960"/>
                </a:lnTo>
                <a:cubicBezTo>
                  <a:pt x="2164402" y="7592716"/>
                  <a:pt x="1126691" y="7616519"/>
                  <a:pt x="0" y="7622690"/>
                </a:cubicBezTo>
                <a:lnTo>
                  <a:pt x="1323583" y="672"/>
                </a:lnTo>
                <a:close/>
              </a:path>
            </a:pathLst>
          </a:custGeom>
        </p:spPr>
        <p:txBody>
          <a:bodyPr/>
          <a:lstStyle/>
          <a:p>
            <a:endParaRPr lang="en-FI"/>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598488" y="604219"/>
            <a:ext cx="5383434" cy="1325563"/>
          </a:xfrm>
          <a:prstGeom prst="rect">
            <a:avLst/>
          </a:prstGeom>
        </p:spPr>
        <p:txBody>
          <a:bodyPr vert="horz" lIns="90000" tIns="45720" rIns="91440" bIns="45720" rtlCol="0" anchor="t" anchorCtr="0">
            <a:noAutofit/>
          </a:bodyPr>
          <a:lstStyle>
            <a:lvl1pPr>
              <a:defRPr sz="4400" b="1">
                <a:solidFill>
                  <a:srgbClr val="450099"/>
                </a:solidFill>
              </a:defRPr>
            </a:lvl1pPr>
          </a:lstStyle>
          <a:p>
            <a:r>
              <a:rPr lang="fi-FI"/>
              <a:t>Muokkaa ots. perustyyl. napsautt.</a:t>
            </a:r>
            <a:endParaRPr lang="en-FI"/>
          </a:p>
        </p:txBody>
      </p:sp>
      <p:sp>
        <p:nvSpPr>
          <p:cNvPr id="3" name="Sisällön paikkamerkki 10">
            <a:extLst>
              <a:ext uri="{FF2B5EF4-FFF2-40B4-BE49-F238E27FC236}">
                <a16:creationId xmlns:a16="http://schemas.microsoft.com/office/drawing/2014/main" id="{58A96BC6-4DC6-95C9-6978-3F7278C07CAF}"/>
              </a:ext>
            </a:extLst>
          </p:cNvPr>
          <p:cNvSpPr>
            <a:spLocks noGrp="1"/>
          </p:cNvSpPr>
          <p:nvPr>
            <p:ph sz="quarter" idx="17" hasCustomPrompt="1"/>
          </p:nvPr>
        </p:nvSpPr>
        <p:spPr>
          <a:xfrm>
            <a:off x="598488" y="2213264"/>
            <a:ext cx="5383434" cy="3963699"/>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spTree>
    <p:extLst>
      <p:ext uri="{BB962C8B-B14F-4D97-AF65-F5344CB8AC3E}">
        <p14:creationId xmlns:p14="http://schemas.microsoft.com/office/powerpoint/2010/main" val="187685586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Kuvapaikka vasen">
    <p:bg>
      <p:bgPr>
        <a:solidFill>
          <a:schemeClr val="bg1">
            <a:alpha val="80000"/>
          </a:schemeClr>
        </a:solidFill>
        <a:effectLst/>
      </p:bgPr>
    </p:bg>
    <p:spTree>
      <p:nvGrpSpPr>
        <p:cNvPr id="1" name=""/>
        <p:cNvGrpSpPr/>
        <p:nvPr/>
      </p:nvGrpSpPr>
      <p:grpSpPr>
        <a:xfrm>
          <a:off x="0" y="0"/>
          <a:ext cx="0" cy="0"/>
          <a:chOff x="0" y="0"/>
          <a:chExt cx="0" cy="0"/>
        </a:xfrm>
      </p:grpSpPr>
      <p:sp>
        <p:nvSpPr>
          <p:cNvPr id="9" name="Puolivapaa piirto 8">
            <a:extLst>
              <a:ext uri="{FF2B5EF4-FFF2-40B4-BE49-F238E27FC236}">
                <a16:creationId xmlns:a16="http://schemas.microsoft.com/office/drawing/2014/main" id="{51A4D840-8051-29B6-51E9-785C9F8B0436}"/>
              </a:ext>
            </a:extLst>
          </p:cNvPr>
          <p:cNvSpPr/>
          <p:nvPr/>
        </p:nvSpPr>
        <p:spPr>
          <a:xfrm>
            <a:off x="-134911" y="2173574"/>
            <a:ext cx="6385809" cy="4871803"/>
          </a:xfrm>
          <a:custGeom>
            <a:avLst/>
            <a:gdLst>
              <a:gd name="connsiteX0" fmla="*/ 6385809 w 6385809"/>
              <a:gd name="connsiteY0" fmla="*/ 4706911 h 4871803"/>
              <a:gd name="connsiteX1" fmla="*/ 4572000 w 6385809"/>
              <a:gd name="connsiteY1" fmla="*/ 0 h 4871803"/>
              <a:gd name="connsiteX2" fmla="*/ 14990 w 6385809"/>
              <a:gd name="connsiteY2" fmla="*/ 3552669 h 4871803"/>
              <a:gd name="connsiteX3" fmla="*/ 0 w 6385809"/>
              <a:gd name="connsiteY3" fmla="*/ 4871803 h 4871803"/>
              <a:gd name="connsiteX4" fmla="*/ 6385809 w 6385809"/>
              <a:gd name="connsiteY4" fmla="*/ 4706911 h 487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809" h="4871803">
                <a:moveTo>
                  <a:pt x="6385809" y="4706911"/>
                </a:moveTo>
                <a:lnTo>
                  <a:pt x="4572000" y="0"/>
                </a:lnTo>
                <a:lnTo>
                  <a:pt x="14990" y="3552669"/>
                </a:lnTo>
                <a:lnTo>
                  <a:pt x="0" y="4871803"/>
                </a:lnTo>
                <a:lnTo>
                  <a:pt x="6385809" y="4706911"/>
                </a:lnTo>
                <a:close/>
              </a:path>
            </a:pathLst>
          </a:custGeom>
          <a:solidFill>
            <a:srgbClr val="87DB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11FA348E-2846-7507-AD3E-DFFDC66EAB39}"/>
              </a:ext>
            </a:extLst>
          </p:cNvPr>
          <p:cNvSpPr/>
          <p:nvPr/>
        </p:nvSpPr>
        <p:spPr>
          <a:xfrm>
            <a:off x="-130284" y="-119920"/>
            <a:ext cx="6076241" cy="7112392"/>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476565"/>
              <a:gd name="connsiteY0" fmla="*/ 5898776 h 6956612"/>
              <a:gd name="connsiteX1" fmla="*/ 0 w 7476565"/>
              <a:gd name="connsiteY1" fmla="*/ 2330823 h 6956612"/>
              <a:gd name="connsiteX2" fmla="*/ 1592457 w 7476565"/>
              <a:gd name="connsiteY2" fmla="*/ 14913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476565"/>
              <a:gd name="connsiteY0" fmla="*/ 5898776 h 6956612"/>
              <a:gd name="connsiteX1" fmla="*/ 1592457 w 7476565"/>
              <a:gd name="connsiteY1" fmla="*/ 14913 h 6956612"/>
              <a:gd name="connsiteX2" fmla="*/ 7476565 w 7476565"/>
              <a:gd name="connsiteY2" fmla="*/ 0 h 6956612"/>
              <a:gd name="connsiteX3" fmla="*/ 4679576 w 7476565"/>
              <a:gd name="connsiteY3" fmla="*/ 6956612 h 6956612"/>
              <a:gd name="connsiteX4" fmla="*/ 1470212 w 7476565"/>
              <a:gd name="connsiteY4" fmla="*/ 6956612 h 6956612"/>
              <a:gd name="connsiteX5" fmla="*/ 0 w 7476565"/>
              <a:gd name="connsiteY5" fmla="*/ 5898776 h 6956612"/>
              <a:gd name="connsiteX0" fmla="*/ 0 w 6006353"/>
              <a:gd name="connsiteY0" fmla="*/ 6956612 h 6956612"/>
              <a:gd name="connsiteX1" fmla="*/ 122245 w 6006353"/>
              <a:gd name="connsiteY1" fmla="*/ 14913 h 6956612"/>
              <a:gd name="connsiteX2" fmla="*/ 6006353 w 6006353"/>
              <a:gd name="connsiteY2" fmla="*/ 0 h 6956612"/>
              <a:gd name="connsiteX3" fmla="*/ 3209364 w 6006353"/>
              <a:gd name="connsiteY3" fmla="*/ 6956612 h 6956612"/>
              <a:gd name="connsiteX4" fmla="*/ 0 w 6006353"/>
              <a:gd name="connsiteY4" fmla="*/ 6956612 h 695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6353" h="6956612">
                <a:moveTo>
                  <a:pt x="0" y="6956612"/>
                </a:moveTo>
                <a:lnTo>
                  <a:pt x="122245" y="14913"/>
                </a:lnTo>
                <a:lnTo>
                  <a:pt x="6006353" y="0"/>
                </a:lnTo>
                <a:lnTo>
                  <a:pt x="3209364" y="6956612"/>
                </a:lnTo>
                <a:lnTo>
                  <a:pt x="0" y="6956612"/>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icture Placeholder 12">
            <a:extLst>
              <a:ext uri="{FF2B5EF4-FFF2-40B4-BE49-F238E27FC236}">
                <a16:creationId xmlns:a16="http://schemas.microsoft.com/office/drawing/2014/main" id="{3EEAF4EB-BA74-1DDD-CAEF-3F76F8669AC9}"/>
              </a:ext>
            </a:extLst>
          </p:cNvPr>
          <p:cNvSpPr>
            <a:spLocks noGrp="1"/>
          </p:cNvSpPr>
          <p:nvPr>
            <p:ph type="pic" sz="quarter" idx="12"/>
          </p:nvPr>
        </p:nvSpPr>
        <p:spPr>
          <a:xfrm>
            <a:off x="-179882" y="-1732217"/>
            <a:ext cx="6170809" cy="927380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6838237"/>
              <a:gd name="connsiteY0" fmla="*/ 4343348 h 8494355"/>
              <a:gd name="connsiteX1" fmla="*/ 4167900 w 6838237"/>
              <a:gd name="connsiteY1" fmla="*/ 193 h 8494355"/>
              <a:gd name="connsiteX2" fmla="*/ 6838237 w 6838237"/>
              <a:gd name="connsiteY2" fmla="*/ 3734795 h 8494355"/>
              <a:gd name="connsiteX3" fmla="*/ 5916019 w 6838237"/>
              <a:gd name="connsiteY3" fmla="*/ 8464011 h 8494355"/>
              <a:gd name="connsiteX4" fmla="*/ 4344070 w 6838237"/>
              <a:gd name="connsiteY4" fmla="*/ 8494355 h 8494355"/>
              <a:gd name="connsiteX5" fmla="*/ 798 w 6838237"/>
              <a:gd name="connsiteY5" fmla="*/ 6648136 h 8494355"/>
              <a:gd name="connsiteX6" fmla="*/ 18157 w 6838237"/>
              <a:gd name="connsiteY6" fmla="*/ 4343348 h 8494355"/>
              <a:gd name="connsiteX0" fmla="*/ 18157 w 6838237"/>
              <a:gd name="connsiteY0" fmla="*/ 5317670 h 9468677"/>
              <a:gd name="connsiteX1" fmla="*/ 3448372 w 6838237"/>
              <a:gd name="connsiteY1" fmla="*/ 154 h 9468677"/>
              <a:gd name="connsiteX2" fmla="*/ 6838237 w 6838237"/>
              <a:gd name="connsiteY2" fmla="*/ 4709117 h 9468677"/>
              <a:gd name="connsiteX3" fmla="*/ 5916019 w 6838237"/>
              <a:gd name="connsiteY3" fmla="*/ 9438333 h 9468677"/>
              <a:gd name="connsiteX4" fmla="*/ 4344070 w 6838237"/>
              <a:gd name="connsiteY4" fmla="*/ 9468677 h 9468677"/>
              <a:gd name="connsiteX5" fmla="*/ 798 w 6838237"/>
              <a:gd name="connsiteY5" fmla="*/ 7622458 h 9468677"/>
              <a:gd name="connsiteX6" fmla="*/ 18157 w 6838237"/>
              <a:gd name="connsiteY6" fmla="*/ 5317670 h 9468677"/>
              <a:gd name="connsiteX0" fmla="*/ 14 w 7629563"/>
              <a:gd name="connsiteY0" fmla="*/ 4912936 h 9468677"/>
              <a:gd name="connsiteX1" fmla="*/ 4239698 w 7629563"/>
              <a:gd name="connsiteY1" fmla="*/ 154 h 9468677"/>
              <a:gd name="connsiteX2" fmla="*/ 7629563 w 7629563"/>
              <a:gd name="connsiteY2" fmla="*/ 4709117 h 9468677"/>
              <a:gd name="connsiteX3" fmla="*/ 6707345 w 7629563"/>
              <a:gd name="connsiteY3" fmla="*/ 9438333 h 9468677"/>
              <a:gd name="connsiteX4" fmla="*/ 5135396 w 7629563"/>
              <a:gd name="connsiteY4" fmla="*/ 9468677 h 9468677"/>
              <a:gd name="connsiteX5" fmla="*/ 792124 w 7629563"/>
              <a:gd name="connsiteY5" fmla="*/ 7622458 h 9468677"/>
              <a:gd name="connsiteX6" fmla="*/ 14 w 7629563"/>
              <a:gd name="connsiteY6" fmla="*/ 4912936 h 9468677"/>
              <a:gd name="connsiteX0" fmla="*/ 14 w 7629563"/>
              <a:gd name="connsiteY0" fmla="*/ 4912936 h 9468677"/>
              <a:gd name="connsiteX1" fmla="*/ 4239698 w 7629563"/>
              <a:gd name="connsiteY1" fmla="*/ 154 h 9468677"/>
              <a:gd name="connsiteX2" fmla="*/ 7629563 w 7629563"/>
              <a:gd name="connsiteY2" fmla="*/ 4709117 h 9468677"/>
              <a:gd name="connsiteX3" fmla="*/ 6707345 w 7629563"/>
              <a:gd name="connsiteY3" fmla="*/ 9438333 h 9468677"/>
              <a:gd name="connsiteX4" fmla="*/ 5135396 w 7629563"/>
              <a:gd name="connsiteY4" fmla="*/ 9468677 h 9468677"/>
              <a:gd name="connsiteX5" fmla="*/ 777133 w 7629563"/>
              <a:gd name="connsiteY5" fmla="*/ 7322654 h 9468677"/>
              <a:gd name="connsiteX6" fmla="*/ 14 w 7629563"/>
              <a:gd name="connsiteY6" fmla="*/ 4912936 h 9468677"/>
              <a:gd name="connsiteX0" fmla="*/ 14 w 7629563"/>
              <a:gd name="connsiteY0" fmla="*/ 4912936 h 9438333"/>
              <a:gd name="connsiteX1" fmla="*/ 4239698 w 7629563"/>
              <a:gd name="connsiteY1" fmla="*/ 154 h 9438333"/>
              <a:gd name="connsiteX2" fmla="*/ 7629563 w 7629563"/>
              <a:gd name="connsiteY2" fmla="*/ 4709117 h 9438333"/>
              <a:gd name="connsiteX3" fmla="*/ 6707345 w 7629563"/>
              <a:gd name="connsiteY3" fmla="*/ 9438333 h 9438333"/>
              <a:gd name="connsiteX4" fmla="*/ 5105416 w 7629563"/>
              <a:gd name="connsiteY4" fmla="*/ 9273805 h 9438333"/>
              <a:gd name="connsiteX5" fmla="*/ 777133 w 7629563"/>
              <a:gd name="connsiteY5" fmla="*/ 7322654 h 9438333"/>
              <a:gd name="connsiteX6" fmla="*/ 14 w 7629563"/>
              <a:gd name="connsiteY6" fmla="*/ 4912936 h 9438333"/>
              <a:gd name="connsiteX0" fmla="*/ 14 w 7629563"/>
              <a:gd name="connsiteY0" fmla="*/ 4912936 h 9273805"/>
              <a:gd name="connsiteX1" fmla="*/ 4239698 w 7629563"/>
              <a:gd name="connsiteY1" fmla="*/ 154 h 9273805"/>
              <a:gd name="connsiteX2" fmla="*/ 7629563 w 7629563"/>
              <a:gd name="connsiteY2" fmla="*/ 4709117 h 9273805"/>
              <a:gd name="connsiteX3" fmla="*/ 5957837 w 7629563"/>
              <a:gd name="connsiteY3" fmla="*/ 9258451 h 9273805"/>
              <a:gd name="connsiteX4" fmla="*/ 5105416 w 7629563"/>
              <a:gd name="connsiteY4" fmla="*/ 9273805 h 9273805"/>
              <a:gd name="connsiteX5" fmla="*/ 777133 w 7629563"/>
              <a:gd name="connsiteY5" fmla="*/ 7322654 h 9273805"/>
              <a:gd name="connsiteX6" fmla="*/ 14 w 7629563"/>
              <a:gd name="connsiteY6" fmla="*/ 4912936 h 9273805"/>
              <a:gd name="connsiteX0" fmla="*/ 14 w 7629563"/>
              <a:gd name="connsiteY0" fmla="*/ 4912936 h 9273805"/>
              <a:gd name="connsiteX1" fmla="*/ 1678801 w 7629563"/>
              <a:gd name="connsiteY1" fmla="*/ 2916439 h 9273805"/>
              <a:gd name="connsiteX2" fmla="*/ 4239698 w 7629563"/>
              <a:gd name="connsiteY2" fmla="*/ 154 h 9273805"/>
              <a:gd name="connsiteX3" fmla="*/ 7629563 w 7629563"/>
              <a:gd name="connsiteY3" fmla="*/ 4709117 h 9273805"/>
              <a:gd name="connsiteX4" fmla="*/ 5957837 w 7629563"/>
              <a:gd name="connsiteY4" fmla="*/ 9258451 h 9273805"/>
              <a:gd name="connsiteX5" fmla="*/ 5105416 w 7629563"/>
              <a:gd name="connsiteY5" fmla="*/ 9273805 h 9273805"/>
              <a:gd name="connsiteX6" fmla="*/ 777133 w 7629563"/>
              <a:gd name="connsiteY6" fmla="*/ 7322654 h 9273805"/>
              <a:gd name="connsiteX7" fmla="*/ 14 w 7629563"/>
              <a:gd name="connsiteY7" fmla="*/ 4912936 h 9273805"/>
              <a:gd name="connsiteX0" fmla="*/ 183065 w 7035495"/>
              <a:gd name="connsiteY0" fmla="*/ 7322654 h 9273805"/>
              <a:gd name="connsiteX1" fmla="*/ 1084733 w 7035495"/>
              <a:gd name="connsiteY1" fmla="*/ 2916439 h 9273805"/>
              <a:gd name="connsiteX2" fmla="*/ 3645630 w 7035495"/>
              <a:gd name="connsiteY2" fmla="*/ 154 h 9273805"/>
              <a:gd name="connsiteX3" fmla="*/ 7035495 w 7035495"/>
              <a:gd name="connsiteY3" fmla="*/ 4709117 h 9273805"/>
              <a:gd name="connsiteX4" fmla="*/ 5363769 w 7035495"/>
              <a:gd name="connsiteY4" fmla="*/ 9258451 h 9273805"/>
              <a:gd name="connsiteX5" fmla="*/ 4511348 w 7035495"/>
              <a:gd name="connsiteY5" fmla="*/ 9273805 h 9273805"/>
              <a:gd name="connsiteX6" fmla="*/ 183065 w 7035495"/>
              <a:gd name="connsiteY6" fmla="*/ 7322654 h 9273805"/>
              <a:gd name="connsiteX0" fmla="*/ 183065 w 7035495"/>
              <a:gd name="connsiteY0" fmla="*/ 7322654 h 9273805"/>
              <a:gd name="connsiteX1" fmla="*/ 1084733 w 7035495"/>
              <a:gd name="connsiteY1" fmla="*/ 2916439 h 9273805"/>
              <a:gd name="connsiteX2" fmla="*/ 3645630 w 7035495"/>
              <a:gd name="connsiteY2" fmla="*/ 154 h 9273805"/>
              <a:gd name="connsiteX3" fmla="*/ 7035495 w 7035495"/>
              <a:gd name="connsiteY3" fmla="*/ 4709117 h 9273805"/>
              <a:gd name="connsiteX4" fmla="*/ 5363769 w 7035495"/>
              <a:gd name="connsiteY4" fmla="*/ 9258451 h 9273805"/>
              <a:gd name="connsiteX5" fmla="*/ 4511348 w 7035495"/>
              <a:gd name="connsiteY5" fmla="*/ 9273805 h 9273805"/>
              <a:gd name="connsiteX6" fmla="*/ 864686 w 7035495"/>
              <a:gd name="connsiteY6" fmla="*/ 7638342 h 9273805"/>
              <a:gd name="connsiteX7" fmla="*/ 183065 w 7035495"/>
              <a:gd name="connsiteY7" fmla="*/ 7322654 h 9273805"/>
              <a:gd name="connsiteX0" fmla="*/ 0 w 6170809"/>
              <a:gd name="connsiteY0" fmla="*/ 7638342 h 9273805"/>
              <a:gd name="connsiteX1" fmla="*/ 220047 w 6170809"/>
              <a:gd name="connsiteY1" fmla="*/ 2916439 h 9273805"/>
              <a:gd name="connsiteX2" fmla="*/ 2780944 w 6170809"/>
              <a:gd name="connsiteY2" fmla="*/ 154 h 9273805"/>
              <a:gd name="connsiteX3" fmla="*/ 6170809 w 6170809"/>
              <a:gd name="connsiteY3" fmla="*/ 4709117 h 9273805"/>
              <a:gd name="connsiteX4" fmla="*/ 4499083 w 6170809"/>
              <a:gd name="connsiteY4" fmla="*/ 9258451 h 9273805"/>
              <a:gd name="connsiteX5" fmla="*/ 3646662 w 6170809"/>
              <a:gd name="connsiteY5" fmla="*/ 9273805 h 9273805"/>
              <a:gd name="connsiteX6" fmla="*/ 0 w 6170809"/>
              <a:gd name="connsiteY6" fmla="*/ 7638342 h 927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0809" h="9273805">
                <a:moveTo>
                  <a:pt x="0" y="7638342"/>
                </a:moveTo>
                <a:lnTo>
                  <a:pt x="220047" y="2916439"/>
                </a:lnTo>
                <a:lnTo>
                  <a:pt x="2780944" y="154"/>
                </a:lnTo>
                <a:cubicBezTo>
                  <a:pt x="2780822" y="-31189"/>
                  <a:pt x="6147484" y="4728736"/>
                  <a:pt x="6170809" y="4709117"/>
                </a:cubicBezTo>
                <a:lnTo>
                  <a:pt x="4499083" y="9258451"/>
                </a:lnTo>
                <a:lnTo>
                  <a:pt x="3646662" y="9273805"/>
                </a:lnTo>
                <a:lnTo>
                  <a:pt x="0" y="7638342"/>
                </a:lnTo>
                <a:close/>
              </a:path>
            </a:pathLst>
          </a:custGeom>
        </p:spPr>
        <p:txBody>
          <a:bodyPr/>
          <a:lstStyle/>
          <a:p>
            <a:r>
              <a:rPr lang="fi-FI"/>
              <a:t>Lisää kuva napsauttamalla kuvaketta</a:t>
            </a:r>
            <a:endParaRPr lang="en-FI"/>
          </a:p>
        </p:txBody>
      </p:sp>
      <p:sp>
        <p:nvSpPr>
          <p:cNvPr id="3" name="Title Placeholder 1">
            <a:extLst>
              <a:ext uri="{FF2B5EF4-FFF2-40B4-BE49-F238E27FC236}">
                <a16:creationId xmlns:a16="http://schemas.microsoft.com/office/drawing/2014/main" id="{385147BB-DD09-A084-0B42-EC3C3E0283B3}"/>
              </a:ext>
            </a:extLst>
          </p:cNvPr>
          <p:cNvSpPr>
            <a:spLocks noGrp="1"/>
          </p:cNvSpPr>
          <p:nvPr>
            <p:ph type="title"/>
          </p:nvPr>
        </p:nvSpPr>
        <p:spPr>
          <a:xfrm>
            <a:off x="6564923" y="705226"/>
            <a:ext cx="5231357" cy="1325563"/>
          </a:xfrm>
          <a:prstGeom prst="rect">
            <a:avLst/>
          </a:prstGeom>
        </p:spPr>
        <p:txBody>
          <a:bodyPr vert="horz" lIns="91440" tIns="45720" rIns="91440" bIns="45720" rtlCol="0" anchor="ctr">
            <a:normAutofit/>
          </a:bodyPr>
          <a:lstStyle>
            <a:lvl1pPr>
              <a:defRPr sz="4400" b="1">
                <a:solidFill>
                  <a:srgbClr val="450099"/>
                </a:solidFill>
              </a:defRPr>
            </a:lvl1pPr>
          </a:lstStyle>
          <a:p>
            <a:r>
              <a:rPr lang="fi-FI"/>
              <a:t>Muokkaa ots. perustyyl. napsautt.</a:t>
            </a:r>
            <a:endParaRPr lang="en-FI"/>
          </a:p>
        </p:txBody>
      </p:sp>
      <p:sp>
        <p:nvSpPr>
          <p:cNvPr id="10" name="Sisällön paikkamerkki 10">
            <a:extLst>
              <a:ext uri="{FF2B5EF4-FFF2-40B4-BE49-F238E27FC236}">
                <a16:creationId xmlns:a16="http://schemas.microsoft.com/office/drawing/2014/main" id="{6612B5BE-4F0F-8F53-60C3-F22F10904D99}"/>
              </a:ext>
            </a:extLst>
          </p:cNvPr>
          <p:cNvSpPr>
            <a:spLocks noGrp="1"/>
          </p:cNvSpPr>
          <p:nvPr>
            <p:ph sz="quarter" idx="17" hasCustomPrompt="1"/>
          </p:nvPr>
        </p:nvSpPr>
        <p:spPr>
          <a:xfrm>
            <a:off x="6571884" y="2312090"/>
            <a:ext cx="5143722" cy="3569165"/>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spTree>
    <p:extLst>
      <p:ext uri="{BB962C8B-B14F-4D97-AF65-F5344CB8AC3E}">
        <p14:creationId xmlns:p14="http://schemas.microsoft.com/office/powerpoint/2010/main" val="10823162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cSld name="korostedia">
    <p:bg>
      <p:bgPr>
        <a:solidFill>
          <a:srgbClr val="A2E4B8">
            <a:alpha val="90000"/>
          </a:srgbClr>
        </a:solid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07C4A44-EECE-3B9F-D595-575D4C6BC228}"/>
              </a:ext>
            </a:extLst>
          </p:cNvPr>
          <p:cNvSpPr>
            <a:spLocks noGrp="1"/>
          </p:cNvSpPr>
          <p:nvPr>
            <p:ph type="body" sz="quarter" idx="14"/>
          </p:nvPr>
        </p:nvSpPr>
        <p:spPr>
          <a:xfrm>
            <a:off x="843229" y="2404351"/>
            <a:ext cx="3007763" cy="729964"/>
          </a:xfrm>
          <a:prstGeom prst="rect">
            <a:avLst/>
          </a:prstGeom>
        </p:spPr>
        <p:txBody>
          <a:bodyPr>
            <a:noAutofit/>
          </a:bodyPr>
          <a:lstStyle>
            <a:lvl1pPr marL="0" indent="0" algn="ctr">
              <a:buFontTx/>
              <a:buNone/>
              <a:defRPr b="1">
                <a:solidFill>
                  <a:schemeClr val="tx1"/>
                </a:solidFill>
                <a:latin typeface="Poppins" pitchFamily="2" charset="77"/>
                <a:cs typeface="Poppins" pitchFamily="2" charset="77"/>
              </a:defRPr>
            </a:lvl1pPr>
          </a:lstStyle>
          <a:p>
            <a:pPr lvl="0"/>
            <a:r>
              <a:rPr lang="fi-FI"/>
              <a:t>Muokkaa tekstin perustyylejä napsauttamalla</a:t>
            </a:r>
          </a:p>
        </p:txBody>
      </p:sp>
      <p:sp>
        <p:nvSpPr>
          <p:cNvPr id="5" name="Text Placeholder 3">
            <a:extLst>
              <a:ext uri="{FF2B5EF4-FFF2-40B4-BE49-F238E27FC236}">
                <a16:creationId xmlns:a16="http://schemas.microsoft.com/office/drawing/2014/main" id="{6DE060A0-D47C-B8A5-6FB0-E9FA0BB86DCD}"/>
              </a:ext>
            </a:extLst>
          </p:cNvPr>
          <p:cNvSpPr>
            <a:spLocks noGrp="1"/>
          </p:cNvSpPr>
          <p:nvPr>
            <p:ph type="body" sz="quarter" idx="15" hasCustomPrompt="1"/>
          </p:nvPr>
        </p:nvSpPr>
        <p:spPr>
          <a:xfrm>
            <a:off x="843229" y="3272780"/>
            <a:ext cx="3007763" cy="1050412"/>
          </a:xfrm>
          <a:prstGeom prst="rect">
            <a:avLst/>
          </a:prstGeom>
        </p:spPr>
        <p:txBody>
          <a:bodyPr anchor="ctr">
            <a:noAutofit/>
          </a:bodyPr>
          <a:lstStyle>
            <a:lvl1pPr marL="0" indent="0" algn="ctr">
              <a:lnSpc>
                <a:spcPct val="100000"/>
              </a:lnSpc>
              <a:buFontTx/>
              <a:buNone/>
              <a:defRPr sz="5400" b="1">
                <a:solidFill>
                  <a:srgbClr val="152A96"/>
                </a:solidFill>
                <a:latin typeface="Poppins" pitchFamily="2" charset="77"/>
                <a:cs typeface="Poppins" pitchFamily="2" charset="77"/>
              </a:defRPr>
            </a:lvl1pPr>
          </a:lstStyle>
          <a:p>
            <a:pPr lvl="0"/>
            <a:r>
              <a:rPr lang="fi-FI"/>
              <a:t>100 %</a:t>
            </a:r>
          </a:p>
        </p:txBody>
      </p:sp>
      <p:sp>
        <p:nvSpPr>
          <p:cNvPr id="6" name="Text Placeholder 3">
            <a:extLst>
              <a:ext uri="{FF2B5EF4-FFF2-40B4-BE49-F238E27FC236}">
                <a16:creationId xmlns:a16="http://schemas.microsoft.com/office/drawing/2014/main" id="{189CFB6C-5CE6-6A30-4088-1E54DB890071}"/>
              </a:ext>
            </a:extLst>
          </p:cNvPr>
          <p:cNvSpPr>
            <a:spLocks noGrp="1"/>
          </p:cNvSpPr>
          <p:nvPr>
            <p:ph type="body" sz="quarter" idx="16"/>
          </p:nvPr>
        </p:nvSpPr>
        <p:spPr>
          <a:xfrm>
            <a:off x="843229" y="4421127"/>
            <a:ext cx="3007763" cy="1293592"/>
          </a:xfrm>
          <a:prstGeom prst="rect">
            <a:avLst/>
          </a:prstGeom>
        </p:spPr>
        <p:txBody>
          <a:bodyPr>
            <a:noAutofit/>
          </a:bodyPr>
          <a:lstStyle>
            <a:lvl1pPr marL="0" indent="0" algn="ctr">
              <a:buFontTx/>
              <a:buNone/>
              <a:defRPr sz="1800">
                <a:latin typeface="Poppins" pitchFamily="2" charset="77"/>
                <a:cs typeface="Poppins" pitchFamily="2" charset="77"/>
              </a:defRPr>
            </a:lvl1pPr>
          </a:lstStyle>
          <a:p>
            <a:pPr lvl="0"/>
            <a:r>
              <a:rPr lang="fi-FI"/>
              <a:t>Muokkaa tekstin perustyylejä napsauttamalla</a:t>
            </a:r>
          </a:p>
        </p:txBody>
      </p:sp>
      <p:sp>
        <p:nvSpPr>
          <p:cNvPr id="18" name="Title 1">
            <a:extLst>
              <a:ext uri="{FF2B5EF4-FFF2-40B4-BE49-F238E27FC236}">
                <a16:creationId xmlns:a16="http://schemas.microsoft.com/office/drawing/2014/main" id="{64F540B8-5DC0-DB1A-7F06-FF28BC053D30}"/>
              </a:ext>
            </a:extLst>
          </p:cNvPr>
          <p:cNvSpPr>
            <a:spLocks noGrp="1"/>
          </p:cNvSpPr>
          <p:nvPr>
            <p:ph type="title"/>
          </p:nvPr>
        </p:nvSpPr>
        <p:spPr>
          <a:xfrm>
            <a:off x="838200" y="681037"/>
            <a:ext cx="10515600" cy="1009651"/>
          </a:xfrm>
        </p:spPr>
        <p:txBody>
          <a:bodyPr>
            <a:noAutofit/>
          </a:bodyPr>
          <a:lstStyle>
            <a:lvl1pPr>
              <a:lnSpc>
                <a:spcPct val="100000"/>
              </a:lnSpc>
              <a:buFontTx/>
              <a:buNone/>
              <a:defRPr b="1" i="0">
                <a:solidFill>
                  <a:srgbClr val="152A96"/>
                </a:solidFill>
                <a:latin typeface="Poppins" pitchFamily="2" charset="77"/>
                <a:cs typeface="Poppins" pitchFamily="2" charset="77"/>
              </a:defRPr>
            </a:lvl1pPr>
          </a:lstStyle>
          <a:p>
            <a:r>
              <a:rPr lang="fi-FI"/>
              <a:t>Muokkaa ots. perustyyl. napsautt.</a:t>
            </a:r>
          </a:p>
        </p:txBody>
      </p:sp>
      <p:sp>
        <p:nvSpPr>
          <p:cNvPr id="21" name="Kuvan paikkamerkki 20">
            <a:extLst>
              <a:ext uri="{FF2B5EF4-FFF2-40B4-BE49-F238E27FC236}">
                <a16:creationId xmlns:a16="http://schemas.microsoft.com/office/drawing/2014/main" id="{D72CE71F-DF4B-96CC-4761-9BB2FB5B1CB4}"/>
              </a:ext>
            </a:extLst>
          </p:cNvPr>
          <p:cNvSpPr>
            <a:spLocks noGrp="1"/>
          </p:cNvSpPr>
          <p:nvPr>
            <p:ph type="pic" sz="quarter" idx="17"/>
          </p:nvPr>
        </p:nvSpPr>
        <p:spPr>
          <a:xfrm>
            <a:off x="4227513" y="2405063"/>
            <a:ext cx="7126287" cy="3282950"/>
          </a:xfrm>
        </p:spPr>
        <p:txBody>
          <a:bodyPr/>
          <a:lstStyle>
            <a:lvl1pPr marL="0" indent="0">
              <a:buFontTx/>
              <a:buNone/>
              <a:defRPr/>
            </a:lvl1pPr>
          </a:lstStyle>
          <a:p>
            <a:r>
              <a:rPr lang="fi-FI"/>
              <a:t>Lisää kuva napsauttamalla kuvaketta</a:t>
            </a:r>
          </a:p>
        </p:txBody>
      </p:sp>
      <p:pic>
        <p:nvPicPr>
          <p:cNvPr id="2" name="Graphic 18">
            <a:extLst>
              <a:ext uri="{FF2B5EF4-FFF2-40B4-BE49-F238E27FC236}">
                <a16:creationId xmlns:a16="http://schemas.microsoft.com/office/drawing/2014/main" id="{1442ADB6-4E66-D0BE-3EDA-E51EC2D2DA3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82471238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Mukautettu asettelu 1">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B8A1733C-BE0C-BE2F-BE1F-0443C1FCA0E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13" name="Title 1">
            <a:extLst>
              <a:ext uri="{FF2B5EF4-FFF2-40B4-BE49-F238E27FC236}">
                <a16:creationId xmlns:a16="http://schemas.microsoft.com/office/drawing/2014/main" id="{EBB71F7C-B971-38E5-9CE2-949982FDBF83}"/>
              </a:ext>
            </a:extLst>
          </p:cNvPr>
          <p:cNvSpPr>
            <a:spLocks noGrp="1"/>
          </p:cNvSpPr>
          <p:nvPr>
            <p:ph type="title" hasCustomPrompt="1"/>
          </p:nvPr>
        </p:nvSpPr>
        <p:spPr>
          <a:xfrm>
            <a:off x="1775012" y="1631576"/>
            <a:ext cx="7942729" cy="4087906"/>
          </a:xfrm>
        </p:spPr>
        <p:txBody>
          <a:bodyPr>
            <a:noAutofit/>
          </a:bodyPr>
          <a:lstStyle>
            <a:lvl1pPr algn="ctr">
              <a:defRPr sz="6000" b="1" i="0">
                <a:solidFill>
                  <a:srgbClr val="FFCC99"/>
                </a:solidFill>
                <a:latin typeface="+mj-lt"/>
                <a:cs typeface="Poppins" pitchFamily="2" charset="77"/>
              </a:defRPr>
            </a:lvl1pPr>
          </a:lstStyle>
          <a:p>
            <a:r>
              <a:rPr lang="en-GB"/>
              <a:t>Click to edit </a:t>
            </a:r>
            <a:br>
              <a:rPr lang="en-GB"/>
            </a:br>
            <a:r>
              <a:rPr lang="en-GB"/>
              <a:t>master title style</a:t>
            </a:r>
            <a:endParaRPr lang="en-FI"/>
          </a:p>
        </p:txBody>
      </p:sp>
      <p:pic>
        <p:nvPicPr>
          <p:cNvPr id="3" name="Graphic 7">
            <a:extLst>
              <a:ext uri="{FF2B5EF4-FFF2-40B4-BE49-F238E27FC236}">
                <a16:creationId xmlns:a16="http://schemas.microsoft.com/office/drawing/2014/main" id="{1ABB6FA3-BF43-4CF6-90E6-5118148B150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660467" y="5929587"/>
            <a:ext cx="2191714" cy="609570"/>
          </a:xfrm>
          <a:prstGeom prst="rect">
            <a:avLst/>
          </a:prstGeom>
        </p:spPr>
      </p:pic>
      <p:pic>
        <p:nvPicPr>
          <p:cNvPr id="4" name="Graphic 7">
            <a:extLst>
              <a:ext uri="{FF2B5EF4-FFF2-40B4-BE49-F238E27FC236}">
                <a16:creationId xmlns:a16="http://schemas.microsoft.com/office/drawing/2014/main" id="{2B548A99-05CE-621B-01CC-F1CE4C1C7F9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660467" y="5929587"/>
            <a:ext cx="2191714" cy="609570"/>
          </a:xfrm>
          <a:prstGeom prst="rect">
            <a:avLst/>
          </a:prstGeom>
        </p:spPr>
      </p:pic>
    </p:spTree>
    <p:extLst>
      <p:ext uri="{BB962C8B-B14F-4D97-AF65-F5344CB8AC3E}">
        <p14:creationId xmlns:p14="http://schemas.microsoft.com/office/powerpoint/2010/main" val="140741195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Mukautettu asettelu 2">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B8A1733C-BE0C-BE2F-BE1F-0443C1FCA0E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13" name="Title 1">
            <a:extLst>
              <a:ext uri="{FF2B5EF4-FFF2-40B4-BE49-F238E27FC236}">
                <a16:creationId xmlns:a16="http://schemas.microsoft.com/office/drawing/2014/main" id="{EBB71F7C-B971-38E5-9CE2-949982FDBF83}"/>
              </a:ext>
            </a:extLst>
          </p:cNvPr>
          <p:cNvSpPr>
            <a:spLocks noGrp="1"/>
          </p:cNvSpPr>
          <p:nvPr>
            <p:ph type="title" hasCustomPrompt="1"/>
          </p:nvPr>
        </p:nvSpPr>
        <p:spPr>
          <a:xfrm>
            <a:off x="1775012" y="1631576"/>
            <a:ext cx="7942729" cy="4087906"/>
          </a:xfrm>
        </p:spPr>
        <p:txBody>
          <a:bodyPr>
            <a:noAutofit/>
          </a:bodyPr>
          <a:lstStyle>
            <a:lvl1pPr algn="ctr">
              <a:defRPr sz="6000" b="1" i="0">
                <a:solidFill>
                  <a:srgbClr val="FFCC99"/>
                </a:solidFill>
                <a:latin typeface="+mj-lt"/>
                <a:cs typeface="Poppins" pitchFamily="2" charset="77"/>
              </a:defRPr>
            </a:lvl1pPr>
          </a:lstStyle>
          <a:p>
            <a:r>
              <a:rPr lang="en-GB"/>
              <a:t>Click to edit </a:t>
            </a:r>
            <a:br>
              <a:rPr lang="en-GB"/>
            </a:br>
            <a:r>
              <a:rPr lang="en-GB"/>
              <a:t>master title style</a:t>
            </a:r>
            <a:endParaRPr lang="en-FI"/>
          </a:p>
        </p:txBody>
      </p:sp>
      <p:pic>
        <p:nvPicPr>
          <p:cNvPr id="3" name="Graphic 7">
            <a:extLst>
              <a:ext uri="{FF2B5EF4-FFF2-40B4-BE49-F238E27FC236}">
                <a16:creationId xmlns:a16="http://schemas.microsoft.com/office/drawing/2014/main" id="{1ABB6FA3-BF43-4CF6-90E6-5118148B150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660467" y="5929587"/>
            <a:ext cx="2191714" cy="609570"/>
          </a:xfrm>
          <a:prstGeom prst="rect">
            <a:avLst/>
          </a:prstGeom>
        </p:spPr>
      </p:pic>
      <p:pic>
        <p:nvPicPr>
          <p:cNvPr id="4" name="Graphic 7">
            <a:extLst>
              <a:ext uri="{FF2B5EF4-FFF2-40B4-BE49-F238E27FC236}">
                <a16:creationId xmlns:a16="http://schemas.microsoft.com/office/drawing/2014/main" id="{2B548A99-05CE-621B-01CC-F1CE4C1C7F9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660467" y="5929587"/>
            <a:ext cx="2191714" cy="609570"/>
          </a:xfrm>
          <a:prstGeom prst="rect">
            <a:avLst/>
          </a:prstGeom>
        </p:spPr>
      </p:pic>
      <p:sp>
        <p:nvSpPr>
          <p:cNvPr id="5" name="Suorakulmio 4">
            <a:extLst>
              <a:ext uri="{FF2B5EF4-FFF2-40B4-BE49-F238E27FC236}">
                <a16:creationId xmlns:a16="http://schemas.microsoft.com/office/drawing/2014/main" id="{B79E6266-FC5F-0F56-DBCB-668B3A48B14F}"/>
              </a:ext>
            </a:extLst>
          </p:cNvPr>
          <p:cNvSpPr/>
          <p:nvPr userDrawn="1"/>
        </p:nvSpPr>
        <p:spPr>
          <a:xfrm>
            <a:off x="9660467" y="5719482"/>
            <a:ext cx="2355070" cy="970076"/>
          </a:xfrm>
          <a:prstGeom prst="rect">
            <a:avLst/>
          </a:prstGeom>
          <a:solidFill>
            <a:srgbClr val="FF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a:extLst>
              <a:ext uri="{FF2B5EF4-FFF2-40B4-BE49-F238E27FC236}">
                <a16:creationId xmlns:a16="http://schemas.microsoft.com/office/drawing/2014/main" id="{74E8FC11-F24A-BF50-85E6-39F9DD595F21}"/>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9789039" y="6006892"/>
            <a:ext cx="2063142" cy="464207"/>
          </a:xfrm>
          <a:prstGeom prst="rect">
            <a:avLst/>
          </a:prstGeom>
        </p:spPr>
      </p:pic>
    </p:spTree>
    <p:extLst>
      <p:ext uri="{BB962C8B-B14F-4D97-AF65-F5344CB8AC3E}">
        <p14:creationId xmlns:p14="http://schemas.microsoft.com/office/powerpoint/2010/main" val="283145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Otsikko vasen ja teksti, puna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hasCustomPrompt="1"/>
          </p:nvPr>
        </p:nvSpPr>
        <p:spPr>
          <a:xfrm>
            <a:off x="592015" y="635001"/>
            <a:ext cx="5070232" cy="5437553"/>
          </a:xfrm>
        </p:spPr>
        <p:txBody>
          <a:bodyPr>
            <a:normAutofit/>
          </a:bodyPr>
          <a:lstStyle>
            <a:lvl1pPr>
              <a:defRPr sz="3600" b="1" i="0">
                <a:latin typeface="Arial" panose="020B0604020202020204" pitchFamily="34" charset="0"/>
                <a:cs typeface="Arial" panose="020B0604020202020204" pitchFamily="34" charset="0"/>
              </a:defRPr>
            </a:lvl1pPr>
          </a:lstStyle>
          <a:p>
            <a:r>
              <a:rPr lang="en-GB"/>
              <a:t>CLICK TO EDIT MASTER TITLE STYLE</a:t>
            </a:r>
            <a:endParaRPr lang="en-FI"/>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en-FI" sz="1200" spc="300"/>
              <a:t>KAUPUNKISTRATEGIA 2026–2029</a:t>
            </a:r>
          </a:p>
        </p:txBody>
      </p:sp>
      <p:sp>
        <p:nvSpPr>
          <p:cNvPr id="4" name="Content Placeholder 3">
            <a:extLst>
              <a:ext uri="{FF2B5EF4-FFF2-40B4-BE49-F238E27FC236}">
                <a16:creationId xmlns:a16="http://schemas.microsoft.com/office/drawing/2014/main" id="{62EEBD5B-FEAE-4C53-51EB-9DA3E4C33E84}"/>
              </a:ext>
            </a:extLst>
          </p:cNvPr>
          <p:cNvSpPr>
            <a:spLocks noGrp="1"/>
          </p:cNvSpPr>
          <p:nvPr>
            <p:ph sz="quarter" idx="10"/>
          </p:nvPr>
        </p:nvSpPr>
        <p:spPr>
          <a:xfrm>
            <a:off x="6245225" y="635000"/>
            <a:ext cx="5430838" cy="54816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676501935"/>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Otsikko vasen ja teksti, sininen">
    <p:bg>
      <p:bgPr>
        <a:solidFill>
          <a:schemeClr val="accent4">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hasCustomPrompt="1"/>
          </p:nvPr>
        </p:nvSpPr>
        <p:spPr>
          <a:xfrm>
            <a:off x="592015" y="635001"/>
            <a:ext cx="5070232" cy="5437553"/>
          </a:xfrm>
        </p:spPr>
        <p:txBody>
          <a:bodyPr>
            <a:normAutofit/>
          </a:bodyPr>
          <a:lstStyle>
            <a:lvl1pPr>
              <a:defRPr sz="4000" b="1" i="0">
                <a:latin typeface="Arial" panose="020B0604020202020204" pitchFamily="34" charset="0"/>
                <a:cs typeface="Arial" panose="020B0604020202020204" pitchFamily="34" charset="0"/>
              </a:defRPr>
            </a:lvl1pPr>
          </a:lstStyle>
          <a:p>
            <a:r>
              <a:rPr lang="en-GB"/>
              <a:t>CLICK TO EDIT MASTER TITLE STYLE</a:t>
            </a:r>
            <a:endParaRPr lang="en-FI"/>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en-FI" sz="1200" spc="300"/>
              <a:t>KAUPUNKISTRATEGIA 2026–2029</a:t>
            </a:r>
          </a:p>
        </p:txBody>
      </p:sp>
      <p:sp>
        <p:nvSpPr>
          <p:cNvPr id="4" name="Content Placeholder 3">
            <a:extLst>
              <a:ext uri="{FF2B5EF4-FFF2-40B4-BE49-F238E27FC236}">
                <a16:creationId xmlns:a16="http://schemas.microsoft.com/office/drawing/2014/main" id="{52C9A24E-022C-A012-0428-285D9072D11B}"/>
              </a:ext>
            </a:extLst>
          </p:cNvPr>
          <p:cNvSpPr>
            <a:spLocks noGrp="1"/>
          </p:cNvSpPr>
          <p:nvPr>
            <p:ph sz="quarter" idx="10"/>
          </p:nvPr>
        </p:nvSpPr>
        <p:spPr>
          <a:xfrm>
            <a:off x="6350000" y="635000"/>
            <a:ext cx="5326063" cy="55038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1487910794"/>
      </p:ext>
    </p:extLst>
  </p:cSld>
  <p:clrMapOvr>
    <a:masterClrMapping/>
  </p:clrMapOvr>
  <p:hf sldNum="0" hdr="0" dt="0"/>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Mukautettu asettelu Vantaa">
    <p:bg>
      <p:bgPr>
        <a:solidFill>
          <a:srgbClr val="152A96"/>
        </a:solidFill>
        <a:effectLst/>
      </p:bgPr>
    </p:bg>
    <p:spTree>
      <p:nvGrpSpPr>
        <p:cNvPr id="1" name=""/>
        <p:cNvGrpSpPr/>
        <p:nvPr/>
      </p:nvGrpSpPr>
      <p:grpSpPr>
        <a:xfrm>
          <a:off x="0" y="0"/>
          <a:ext cx="0" cy="0"/>
          <a:chOff x="0" y="0"/>
          <a:chExt cx="0" cy="0"/>
        </a:xfrm>
      </p:grpSpPr>
      <p:pic>
        <p:nvPicPr>
          <p:cNvPr id="29" name="Graphic 4">
            <a:extLst>
              <a:ext uri="{FF2B5EF4-FFF2-40B4-BE49-F238E27FC236}">
                <a16:creationId xmlns:a16="http://schemas.microsoft.com/office/drawing/2014/main" id="{6D498FD3-EC31-36BA-2C8F-A8D873D9D4B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551475" y="685572"/>
            <a:ext cx="1001618" cy="4465548"/>
          </a:xfrm>
          <a:prstGeom prst="rect">
            <a:avLst/>
          </a:prstGeom>
        </p:spPr>
      </p:pic>
      <p:pic>
        <p:nvPicPr>
          <p:cNvPr id="2" name="Kuva 1">
            <a:extLst>
              <a:ext uri="{FF2B5EF4-FFF2-40B4-BE49-F238E27FC236}">
                <a16:creationId xmlns:a16="http://schemas.microsoft.com/office/drawing/2014/main" id="{98B19447-0918-C25A-8419-198710E2C4D4}"/>
              </a:ext>
            </a:extLst>
          </p:cNvPr>
          <p:cNvPicPr/>
          <p:nvPr/>
        </p:nvPicPr>
        <p:blipFill>
          <a:blip>
            <a:extLst>
              <a:ext uri="{96DAC541-7B7A-43D3-8B79-37D633B846F1}">
                <asvg:svgBlip xmlns:asvg="http://schemas.microsoft.com/office/drawing/2016/SVG/main" r:embed="rId3"/>
              </a:ext>
            </a:extLst>
          </a:blip>
          <a:srcRect l="39215" t="36030" r="-10556"/>
          <a:stretch>
            <a:fillRect/>
          </a:stretch>
        </p:blipFill>
        <p:spPr>
          <a:xfrm>
            <a:off x="0" y="-11875"/>
            <a:ext cx="12192000" cy="7126253"/>
          </a:xfrm>
          <a:prstGeom prst="rect">
            <a:avLst/>
          </a:prstGeom>
        </p:spPr>
      </p:pic>
      <p:sp>
        <p:nvSpPr>
          <p:cNvPr id="4" name="Otsikko 1">
            <a:extLst>
              <a:ext uri="{FF2B5EF4-FFF2-40B4-BE49-F238E27FC236}">
                <a16:creationId xmlns:a16="http://schemas.microsoft.com/office/drawing/2014/main" id="{3FBE4A5F-A21E-B675-019A-29F5515863A4}"/>
              </a:ext>
            </a:extLst>
          </p:cNvPr>
          <p:cNvSpPr txBox="1">
            <a:spLocks/>
          </p:cNvSpPr>
          <p:nvPr/>
        </p:nvSpPr>
        <p:spPr>
          <a:xfrm>
            <a:off x="1981200" y="4581026"/>
            <a:ext cx="9801826" cy="2194452"/>
          </a:xfrm>
          <a:prstGeom prst="rect">
            <a:avLst/>
          </a:prstGeom>
        </p:spPr>
        <p:txBody>
          <a:bodyPr>
            <a:noAutofit/>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a:lstStyle>
          <a:p>
            <a:pPr algn="ctr"/>
            <a:endParaRPr lang="fi-FI" sz="1200" b="1">
              <a:solidFill>
                <a:srgbClr val="A2E4B8"/>
              </a:solidFill>
              <a:latin typeface="Poppins" pitchFamily="2" charset="77"/>
              <a:cs typeface="Poppins" pitchFamily="2" charset="77"/>
            </a:endParaRPr>
          </a:p>
        </p:txBody>
      </p:sp>
      <p:sp>
        <p:nvSpPr>
          <p:cNvPr id="5" name="Tekstiruutu 4">
            <a:extLst>
              <a:ext uri="{FF2B5EF4-FFF2-40B4-BE49-F238E27FC236}">
                <a16:creationId xmlns:a16="http://schemas.microsoft.com/office/drawing/2014/main" id="{354CF7E8-3F59-4810-C0F2-2BD8EAA4BE7A}"/>
              </a:ext>
            </a:extLst>
          </p:cNvPr>
          <p:cNvSpPr txBox="1"/>
          <p:nvPr/>
        </p:nvSpPr>
        <p:spPr>
          <a:xfrm>
            <a:off x="4438049" y="4671569"/>
            <a:ext cx="9187135" cy="1785104"/>
          </a:xfrm>
          <a:prstGeom prst="rect">
            <a:avLst/>
          </a:prstGeom>
          <a:noFill/>
        </p:spPr>
        <p:txBody>
          <a:bodyPr wrap="square">
            <a:spAutoFit/>
          </a:bodyPr>
          <a:lstStyle/>
          <a:p>
            <a:pPr marL="171450" indent="-171450" algn="l">
              <a:spcBef>
                <a:spcPts val="600"/>
              </a:spcBef>
              <a:spcAft>
                <a:spcPts val="0"/>
              </a:spcAft>
              <a:buFont typeface="Wingdings" pitchFamily="2" charset="2"/>
              <a:buChar char="ü"/>
            </a:pPr>
            <a:r>
              <a:rPr lang="fi-FI" sz="1800" b="1">
                <a:solidFill>
                  <a:schemeClr val="bg1"/>
                </a:solidFill>
                <a:latin typeface="Poppins" pitchFamily="2" charset="77"/>
                <a:cs typeface="Poppins" pitchFamily="2" charset="77"/>
              </a:rPr>
              <a:t> </a:t>
            </a:r>
            <a:r>
              <a:rPr lang="fi-FI" sz="1800" b="0">
                <a:solidFill>
                  <a:schemeClr val="bg1"/>
                </a:solidFill>
                <a:latin typeface="Poppins" pitchFamily="2" charset="77"/>
                <a:cs typeface="Poppins" pitchFamily="2" charset="77"/>
              </a:rPr>
              <a:t>Suomen paras sijainti</a:t>
            </a:r>
          </a:p>
          <a:p>
            <a:pPr marL="171450" indent="-171450" algn="l">
              <a:spcBef>
                <a:spcPts val="600"/>
              </a:spcBef>
              <a:spcAft>
                <a:spcPts val="0"/>
              </a:spcAft>
              <a:buFont typeface="Wingdings" pitchFamily="2" charset="2"/>
              <a:buChar char="ü"/>
            </a:pPr>
            <a:r>
              <a:rPr lang="fi-FI" sz="1800" b="0">
                <a:solidFill>
                  <a:schemeClr val="bg1"/>
                </a:solidFill>
                <a:latin typeface="Poppins" pitchFamily="2" charset="77"/>
                <a:cs typeface="Poppins" pitchFamily="2" charset="77"/>
              </a:rPr>
              <a:t> Kasvun kaupunki</a:t>
            </a:r>
          </a:p>
          <a:p>
            <a:pPr marL="171450" indent="-171450" algn="l">
              <a:spcBef>
                <a:spcPts val="600"/>
              </a:spcBef>
              <a:spcAft>
                <a:spcPts val="0"/>
              </a:spcAft>
              <a:buFont typeface="Wingdings" pitchFamily="2" charset="2"/>
              <a:buChar char="ü"/>
            </a:pPr>
            <a:r>
              <a:rPr lang="fi-FI" sz="1800" b="0">
                <a:solidFill>
                  <a:schemeClr val="bg1"/>
                </a:solidFill>
                <a:latin typeface="Poppins" pitchFamily="2" charset="77"/>
                <a:cs typeface="Poppins" pitchFamily="2" charset="77"/>
              </a:rPr>
              <a:t> Nuori ikärakenne</a:t>
            </a:r>
          </a:p>
          <a:p>
            <a:pPr marL="171450" indent="-171450" algn="l">
              <a:spcBef>
                <a:spcPts val="600"/>
              </a:spcBef>
              <a:spcAft>
                <a:spcPts val="0"/>
              </a:spcAft>
              <a:buFont typeface="Wingdings" pitchFamily="2" charset="2"/>
              <a:buChar char="ü"/>
            </a:pPr>
            <a:r>
              <a:rPr lang="fi-FI" sz="1800" b="0">
                <a:solidFill>
                  <a:schemeClr val="bg1"/>
                </a:solidFill>
                <a:latin typeface="Poppins" pitchFamily="2" charset="77"/>
                <a:cs typeface="Poppins" pitchFamily="2" charset="77"/>
              </a:rPr>
              <a:t> Paljon kansainvälisiä osaajia</a:t>
            </a:r>
          </a:p>
          <a:p>
            <a:pPr marL="171450" indent="-171450" algn="l">
              <a:spcBef>
                <a:spcPts val="600"/>
              </a:spcBef>
              <a:spcAft>
                <a:spcPts val="0"/>
              </a:spcAft>
              <a:buFont typeface="Wingdings" pitchFamily="2" charset="2"/>
              <a:buChar char="ü"/>
            </a:pPr>
            <a:r>
              <a:rPr lang="fi-FI" sz="1800" b="0">
                <a:solidFill>
                  <a:schemeClr val="bg1"/>
                </a:solidFill>
                <a:latin typeface="Poppins" pitchFamily="2" charset="77"/>
                <a:cs typeface="Poppins" pitchFamily="2" charset="77"/>
              </a:rPr>
              <a:t> Osaavaa työvoimaa kaikkiin tarpeisiin</a:t>
            </a:r>
          </a:p>
        </p:txBody>
      </p:sp>
      <p:sp>
        <p:nvSpPr>
          <p:cNvPr id="7" name="Tekstiruutu 6">
            <a:extLst>
              <a:ext uri="{FF2B5EF4-FFF2-40B4-BE49-F238E27FC236}">
                <a16:creationId xmlns:a16="http://schemas.microsoft.com/office/drawing/2014/main" id="{47481FEC-F715-CE84-463D-4D3140DBECA0}"/>
              </a:ext>
            </a:extLst>
          </p:cNvPr>
          <p:cNvSpPr txBox="1"/>
          <p:nvPr/>
        </p:nvSpPr>
        <p:spPr>
          <a:xfrm>
            <a:off x="2751782" y="3297614"/>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Helsinki</a:t>
            </a:r>
          </a:p>
        </p:txBody>
      </p:sp>
      <p:sp>
        <p:nvSpPr>
          <p:cNvPr id="8" name="Tekstiruutu 7">
            <a:extLst>
              <a:ext uri="{FF2B5EF4-FFF2-40B4-BE49-F238E27FC236}">
                <a16:creationId xmlns:a16="http://schemas.microsoft.com/office/drawing/2014/main" id="{2A79C4A2-65BB-1B7A-7FB3-ADB05D9389D6}"/>
              </a:ext>
            </a:extLst>
          </p:cNvPr>
          <p:cNvSpPr txBox="1"/>
          <p:nvPr/>
        </p:nvSpPr>
        <p:spPr>
          <a:xfrm>
            <a:off x="1405199" y="3036004"/>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Espoo</a:t>
            </a:r>
          </a:p>
        </p:txBody>
      </p:sp>
      <p:sp>
        <p:nvSpPr>
          <p:cNvPr id="9" name="Tekstiruutu 8">
            <a:extLst>
              <a:ext uri="{FF2B5EF4-FFF2-40B4-BE49-F238E27FC236}">
                <a16:creationId xmlns:a16="http://schemas.microsoft.com/office/drawing/2014/main" id="{522554A0-D8AE-5723-07C4-D0CEAC7BEE28}"/>
              </a:ext>
            </a:extLst>
          </p:cNvPr>
          <p:cNvSpPr txBox="1"/>
          <p:nvPr/>
        </p:nvSpPr>
        <p:spPr>
          <a:xfrm>
            <a:off x="3373235" y="1883740"/>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Kerava</a:t>
            </a:r>
          </a:p>
        </p:txBody>
      </p:sp>
      <p:sp>
        <p:nvSpPr>
          <p:cNvPr id="10" name="Tekstiruutu 9">
            <a:extLst>
              <a:ext uri="{FF2B5EF4-FFF2-40B4-BE49-F238E27FC236}">
                <a16:creationId xmlns:a16="http://schemas.microsoft.com/office/drawing/2014/main" id="{7143A087-DB97-318B-E017-5DF938B4142E}"/>
              </a:ext>
            </a:extLst>
          </p:cNvPr>
          <p:cNvSpPr txBox="1"/>
          <p:nvPr/>
        </p:nvSpPr>
        <p:spPr>
          <a:xfrm>
            <a:off x="4022586" y="2428145"/>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Sipoo</a:t>
            </a:r>
          </a:p>
        </p:txBody>
      </p:sp>
      <p:sp>
        <p:nvSpPr>
          <p:cNvPr id="11" name="Tekstiruutu 10">
            <a:extLst>
              <a:ext uri="{FF2B5EF4-FFF2-40B4-BE49-F238E27FC236}">
                <a16:creationId xmlns:a16="http://schemas.microsoft.com/office/drawing/2014/main" id="{60F50076-5F41-A0D1-0766-7E80D53AF1C6}"/>
              </a:ext>
            </a:extLst>
          </p:cNvPr>
          <p:cNvSpPr txBox="1"/>
          <p:nvPr/>
        </p:nvSpPr>
        <p:spPr>
          <a:xfrm>
            <a:off x="1708428" y="3535886"/>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Kauniainen</a:t>
            </a:r>
          </a:p>
        </p:txBody>
      </p:sp>
      <p:sp>
        <p:nvSpPr>
          <p:cNvPr id="12" name="Tekstiruutu 11">
            <a:extLst>
              <a:ext uri="{FF2B5EF4-FFF2-40B4-BE49-F238E27FC236}">
                <a16:creationId xmlns:a16="http://schemas.microsoft.com/office/drawing/2014/main" id="{E96F04FF-BCC1-FF76-5648-A02248FB8738}"/>
              </a:ext>
            </a:extLst>
          </p:cNvPr>
          <p:cNvSpPr txBox="1"/>
          <p:nvPr/>
        </p:nvSpPr>
        <p:spPr>
          <a:xfrm>
            <a:off x="2751782" y="2081897"/>
            <a:ext cx="844346"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Tuusula</a:t>
            </a:r>
          </a:p>
        </p:txBody>
      </p:sp>
      <p:sp>
        <p:nvSpPr>
          <p:cNvPr id="14" name="Tekstiruutu 13">
            <a:extLst>
              <a:ext uri="{FF2B5EF4-FFF2-40B4-BE49-F238E27FC236}">
                <a16:creationId xmlns:a16="http://schemas.microsoft.com/office/drawing/2014/main" id="{9B69578A-526E-F6B9-874A-8601F9A0C026}"/>
              </a:ext>
            </a:extLst>
          </p:cNvPr>
          <p:cNvSpPr txBox="1"/>
          <p:nvPr/>
        </p:nvSpPr>
        <p:spPr>
          <a:xfrm>
            <a:off x="3234627" y="1260428"/>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Järvenpää</a:t>
            </a:r>
          </a:p>
        </p:txBody>
      </p:sp>
      <p:sp>
        <p:nvSpPr>
          <p:cNvPr id="15" name="Tekstiruutu 14">
            <a:extLst>
              <a:ext uri="{FF2B5EF4-FFF2-40B4-BE49-F238E27FC236}">
                <a16:creationId xmlns:a16="http://schemas.microsoft.com/office/drawing/2014/main" id="{589E08F1-A13F-299C-CA15-43995587AE66}"/>
              </a:ext>
            </a:extLst>
          </p:cNvPr>
          <p:cNvSpPr txBox="1"/>
          <p:nvPr/>
        </p:nvSpPr>
        <p:spPr>
          <a:xfrm>
            <a:off x="4348841" y="1073695"/>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Pornainen</a:t>
            </a:r>
          </a:p>
        </p:txBody>
      </p:sp>
      <p:sp>
        <p:nvSpPr>
          <p:cNvPr id="16" name="Tekstiruutu 15">
            <a:extLst>
              <a:ext uri="{FF2B5EF4-FFF2-40B4-BE49-F238E27FC236}">
                <a16:creationId xmlns:a16="http://schemas.microsoft.com/office/drawing/2014/main" id="{FED0E6CA-B88E-9691-B3CC-F92D2AE80F25}"/>
              </a:ext>
            </a:extLst>
          </p:cNvPr>
          <p:cNvSpPr txBox="1"/>
          <p:nvPr/>
        </p:nvSpPr>
        <p:spPr>
          <a:xfrm>
            <a:off x="3879499" y="422905"/>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Mäntsälä</a:t>
            </a:r>
          </a:p>
        </p:txBody>
      </p:sp>
      <p:sp>
        <p:nvSpPr>
          <p:cNvPr id="17" name="Tekstiruutu 16">
            <a:extLst>
              <a:ext uri="{FF2B5EF4-FFF2-40B4-BE49-F238E27FC236}">
                <a16:creationId xmlns:a16="http://schemas.microsoft.com/office/drawing/2014/main" id="{8C01ACDC-09B5-27A3-83C7-3ABC927E614D}"/>
              </a:ext>
            </a:extLst>
          </p:cNvPr>
          <p:cNvSpPr txBox="1"/>
          <p:nvPr/>
        </p:nvSpPr>
        <p:spPr>
          <a:xfrm>
            <a:off x="2359683" y="137985"/>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Hyvinkää</a:t>
            </a:r>
          </a:p>
        </p:txBody>
      </p:sp>
      <p:sp>
        <p:nvSpPr>
          <p:cNvPr id="18" name="Tekstiruutu 17">
            <a:extLst>
              <a:ext uri="{FF2B5EF4-FFF2-40B4-BE49-F238E27FC236}">
                <a16:creationId xmlns:a16="http://schemas.microsoft.com/office/drawing/2014/main" id="{3BB0B17C-CBBB-2A58-7D47-610F00715A4F}"/>
              </a:ext>
            </a:extLst>
          </p:cNvPr>
          <p:cNvSpPr txBox="1"/>
          <p:nvPr/>
        </p:nvSpPr>
        <p:spPr>
          <a:xfrm>
            <a:off x="1783682" y="1532936"/>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Nurmijärvi</a:t>
            </a:r>
          </a:p>
        </p:txBody>
      </p:sp>
      <p:sp>
        <p:nvSpPr>
          <p:cNvPr id="19" name="Tekstiruutu 18">
            <a:extLst>
              <a:ext uri="{FF2B5EF4-FFF2-40B4-BE49-F238E27FC236}">
                <a16:creationId xmlns:a16="http://schemas.microsoft.com/office/drawing/2014/main" id="{DD61013F-E798-1BF9-A3BD-E5719B63A503}"/>
              </a:ext>
            </a:extLst>
          </p:cNvPr>
          <p:cNvSpPr txBox="1"/>
          <p:nvPr/>
        </p:nvSpPr>
        <p:spPr>
          <a:xfrm>
            <a:off x="452431" y="2089846"/>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Vihti</a:t>
            </a:r>
          </a:p>
        </p:txBody>
      </p:sp>
      <p:sp>
        <p:nvSpPr>
          <p:cNvPr id="20" name="Tekstiruutu 19">
            <a:extLst>
              <a:ext uri="{FF2B5EF4-FFF2-40B4-BE49-F238E27FC236}">
                <a16:creationId xmlns:a16="http://schemas.microsoft.com/office/drawing/2014/main" id="{A7E16824-1D2E-6CFD-5D96-FC92D259D1D4}"/>
              </a:ext>
            </a:extLst>
          </p:cNvPr>
          <p:cNvSpPr txBox="1"/>
          <p:nvPr/>
        </p:nvSpPr>
        <p:spPr>
          <a:xfrm>
            <a:off x="215153" y="4191567"/>
            <a:ext cx="1333464"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Kirkkonummi</a:t>
            </a:r>
          </a:p>
        </p:txBody>
      </p:sp>
      <p:sp>
        <p:nvSpPr>
          <p:cNvPr id="21" name="Tekstiruutu 20">
            <a:extLst>
              <a:ext uri="{FF2B5EF4-FFF2-40B4-BE49-F238E27FC236}">
                <a16:creationId xmlns:a16="http://schemas.microsoft.com/office/drawing/2014/main" id="{F82F5390-2796-2493-C8F9-176D7F496148}"/>
              </a:ext>
            </a:extLst>
          </p:cNvPr>
          <p:cNvSpPr txBox="1"/>
          <p:nvPr/>
        </p:nvSpPr>
        <p:spPr>
          <a:xfrm>
            <a:off x="2175781" y="2433224"/>
            <a:ext cx="1152002" cy="276999"/>
          </a:xfrm>
          <a:prstGeom prst="rect">
            <a:avLst/>
          </a:prstGeom>
          <a:noFill/>
        </p:spPr>
        <p:txBody>
          <a:bodyPr wrap="square" rtlCol="0">
            <a:spAutoFit/>
          </a:bodyPr>
          <a:lstStyle/>
          <a:p>
            <a:r>
              <a:rPr lang="fi-FI" sz="1200" b="1">
                <a:solidFill>
                  <a:schemeClr val="bg1"/>
                </a:solidFill>
                <a:latin typeface="Poppins" pitchFamily="2" charset="77"/>
                <a:cs typeface="Poppins" pitchFamily="2" charset="77"/>
              </a:rPr>
              <a:t>Vantaa</a:t>
            </a:r>
          </a:p>
        </p:txBody>
      </p:sp>
      <p:pic>
        <p:nvPicPr>
          <p:cNvPr id="22" name="Kuva 21" descr="Lentokone tasaisella täytöllä">
            <a:extLst>
              <a:ext uri="{FF2B5EF4-FFF2-40B4-BE49-F238E27FC236}">
                <a16:creationId xmlns:a16="http://schemas.microsoft.com/office/drawing/2014/main" id="{C90F10EB-24D2-AC68-43A3-1241230B419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3967652">
            <a:off x="2932640" y="2693976"/>
            <a:ext cx="244743" cy="244743"/>
          </a:xfrm>
          <a:prstGeom prst="rect">
            <a:avLst/>
          </a:prstGeom>
        </p:spPr>
      </p:pic>
      <p:pic>
        <p:nvPicPr>
          <p:cNvPr id="23" name="Kuva 22" descr="Lentokone tasaisella täytöllä">
            <a:extLst>
              <a:ext uri="{FF2B5EF4-FFF2-40B4-BE49-F238E27FC236}">
                <a16:creationId xmlns:a16="http://schemas.microsoft.com/office/drawing/2014/main" id="{59DCA42B-835B-A65B-4A55-9F34FB355C7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2741525">
            <a:off x="1137853" y="6231923"/>
            <a:ext cx="244743" cy="244743"/>
          </a:xfrm>
          <a:prstGeom prst="rect">
            <a:avLst/>
          </a:prstGeom>
        </p:spPr>
      </p:pic>
      <p:pic>
        <p:nvPicPr>
          <p:cNvPr id="24" name="Kuva 23" descr="Lentokone tasaisella täytöllä">
            <a:extLst>
              <a:ext uri="{FF2B5EF4-FFF2-40B4-BE49-F238E27FC236}">
                <a16:creationId xmlns:a16="http://schemas.microsoft.com/office/drawing/2014/main" id="{4FD95D38-DB18-4D0A-2D94-4EF376EDF2B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5564828">
            <a:off x="9945658" y="1182156"/>
            <a:ext cx="244743" cy="244743"/>
          </a:xfrm>
          <a:prstGeom prst="rect">
            <a:avLst/>
          </a:prstGeom>
        </p:spPr>
      </p:pic>
      <p:pic>
        <p:nvPicPr>
          <p:cNvPr id="25" name="Kuva 24" descr="Lentokone tasaisella täytöllä">
            <a:extLst>
              <a:ext uri="{FF2B5EF4-FFF2-40B4-BE49-F238E27FC236}">
                <a16:creationId xmlns:a16="http://schemas.microsoft.com/office/drawing/2014/main" id="{FB3FC009-12AB-3BE8-BDF1-B1E0766B6AE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6357818">
            <a:off x="11349916" y="322644"/>
            <a:ext cx="244743" cy="244743"/>
          </a:xfrm>
          <a:prstGeom prst="rect">
            <a:avLst/>
          </a:prstGeom>
        </p:spPr>
      </p:pic>
      <p:pic>
        <p:nvPicPr>
          <p:cNvPr id="26" name="Kuva 25" descr="Lentokone tasaisella täytöllä">
            <a:extLst>
              <a:ext uri="{FF2B5EF4-FFF2-40B4-BE49-F238E27FC236}">
                <a16:creationId xmlns:a16="http://schemas.microsoft.com/office/drawing/2014/main" id="{FD125BBF-BDE7-A7F1-E261-B744F343E86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6802921">
            <a:off x="9975073" y="4407351"/>
            <a:ext cx="244743" cy="244743"/>
          </a:xfrm>
          <a:prstGeom prst="rect">
            <a:avLst/>
          </a:prstGeom>
        </p:spPr>
      </p:pic>
      <p:pic>
        <p:nvPicPr>
          <p:cNvPr id="30" name="Kuva 29">
            <a:extLst>
              <a:ext uri="{FF2B5EF4-FFF2-40B4-BE49-F238E27FC236}">
                <a16:creationId xmlns:a16="http://schemas.microsoft.com/office/drawing/2014/main" id="{1F992CA6-FC98-0248-8445-8F5B77BA5E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9395700">
            <a:off x="8872749" y="4184010"/>
            <a:ext cx="3357451" cy="3357451"/>
          </a:xfrm>
          <a:prstGeom prst="rect">
            <a:avLst/>
          </a:prstGeom>
        </p:spPr>
      </p:pic>
      <p:pic>
        <p:nvPicPr>
          <p:cNvPr id="31" name="Kuva 30" descr="Lentokone tasaisella täytöllä">
            <a:extLst>
              <a:ext uri="{FF2B5EF4-FFF2-40B4-BE49-F238E27FC236}">
                <a16:creationId xmlns:a16="http://schemas.microsoft.com/office/drawing/2014/main" id="{C158F2F8-A259-69D5-B82E-DDE5902DCE5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3449644">
            <a:off x="1759102" y="5740364"/>
            <a:ext cx="244743" cy="244743"/>
          </a:xfrm>
          <a:prstGeom prst="rect">
            <a:avLst/>
          </a:prstGeom>
        </p:spPr>
      </p:pic>
      <p:pic>
        <p:nvPicPr>
          <p:cNvPr id="32" name="Kuva 31" descr="Lentokone tasaisella täytöllä">
            <a:extLst>
              <a:ext uri="{FF2B5EF4-FFF2-40B4-BE49-F238E27FC236}">
                <a16:creationId xmlns:a16="http://schemas.microsoft.com/office/drawing/2014/main" id="{F48373FA-7295-756E-2879-7B06E3567DE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4071106">
            <a:off x="2361199" y="5513303"/>
            <a:ext cx="244743" cy="244743"/>
          </a:xfrm>
          <a:prstGeom prst="rect">
            <a:avLst/>
          </a:prstGeom>
        </p:spPr>
      </p:pic>
      <p:pic>
        <p:nvPicPr>
          <p:cNvPr id="33" name="Kuva 32" descr="Lentokone tasaisella täytöllä">
            <a:extLst>
              <a:ext uri="{FF2B5EF4-FFF2-40B4-BE49-F238E27FC236}">
                <a16:creationId xmlns:a16="http://schemas.microsoft.com/office/drawing/2014/main" id="{2425BDFA-9AE4-30F7-AF2F-12D0E1E0994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2155917">
            <a:off x="3068603" y="5188225"/>
            <a:ext cx="244743" cy="244743"/>
          </a:xfrm>
          <a:prstGeom prst="rect">
            <a:avLst/>
          </a:prstGeom>
        </p:spPr>
      </p:pic>
      <p:pic>
        <p:nvPicPr>
          <p:cNvPr id="34" name="Kuva 33" descr="Lentokone tasaisella täytöllä">
            <a:extLst>
              <a:ext uri="{FF2B5EF4-FFF2-40B4-BE49-F238E27FC236}">
                <a16:creationId xmlns:a16="http://schemas.microsoft.com/office/drawing/2014/main" id="{7EF7EAE6-6DBC-ADEB-2ADD-A6DE0C99900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573387">
            <a:off x="3449405" y="4760013"/>
            <a:ext cx="244743" cy="244743"/>
          </a:xfrm>
          <a:prstGeom prst="rect">
            <a:avLst/>
          </a:prstGeom>
        </p:spPr>
      </p:pic>
      <p:pic>
        <p:nvPicPr>
          <p:cNvPr id="3" name="Graphic 4">
            <a:extLst>
              <a:ext uri="{FF2B5EF4-FFF2-40B4-BE49-F238E27FC236}">
                <a16:creationId xmlns:a16="http://schemas.microsoft.com/office/drawing/2014/main" id="{F780D051-3F07-D891-0017-08CFEA38736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551475" y="685572"/>
            <a:ext cx="1001618" cy="4465548"/>
          </a:xfrm>
          <a:prstGeom prst="rect">
            <a:avLst/>
          </a:prstGeom>
        </p:spPr>
      </p:pic>
      <p:pic>
        <p:nvPicPr>
          <p:cNvPr id="6" name="Kuva 5">
            <a:extLst>
              <a:ext uri="{FF2B5EF4-FFF2-40B4-BE49-F238E27FC236}">
                <a16:creationId xmlns:a16="http://schemas.microsoft.com/office/drawing/2014/main" id="{4383492E-ED18-2CB8-29C6-52E272C6DD11}"/>
              </a:ext>
            </a:extLst>
          </p:cNvPr>
          <p:cNvPicPr/>
          <p:nvPr userDrawn="1"/>
        </p:nvPicPr>
        <p:blipFill>
          <a:blip>
            <a:extLst>
              <a:ext uri="{96DAC541-7B7A-43D3-8B79-37D633B846F1}">
                <asvg:svgBlip xmlns:asvg="http://schemas.microsoft.com/office/drawing/2016/SVG/main" r:embed="rId3"/>
              </a:ext>
            </a:extLst>
          </a:blip>
          <a:srcRect l="39215" t="36030" r="-10556"/>
          <a:stretch>
            <a:fillRect/>
          </a:stretch>
        </p:blipFill>
        <p:spPr>
          <a:xfrm>
            <a:off x="0" y="-11875"/>
            <a:ext cx="12192000" cy="7126253"/>
          </a:xfrm>
          <a:prstGeom prst="rect">
            <a:avLst/>
          </a:prstGeom>
        </p:spPr>
      </p:pic>
      <p:sp>
        <p:nvSpPr>
          <p:cNvPr id="13" name="Otsikko 1">
            <a:extLst>
              <a:ext uri="{FF2B5EF4-FFF2-40B4-BE49-F238E27FC236}">
                <a16:creationId xmlns:a16="http://schemas.microsoft.com/office/drawing/2014/main" id="{EC40D39A-C62C-BB66-46CF-2B296E6E6DF8}"/>
              </a:ext>
            </a:extLst>
          </p:cNvPr>
          <p:cNvSpPr txBox="1">
            <a:spLocks/>
          </p:cNvSpPr>
          <p:nvPr userDrawn="1"/>
        </p:nvSpPr>
        <p:spPr>
          <a:xfrm>
            <a:off x="1981200" y="4581026"/>
            <a:ext cx="9801826" cy="2194452"/>
          </a:xfrm>
          <a:prstGeom prst="rect">
            <a:avLst/>
          </a:prstGeom>
        </p:spPr>
        <p:txBody>
          <a:bodyPr>
            <a:noAutofit/>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a:lstStyle>
          <a:p>
            <a:pPr algn="ctr"/>
            <a:endParaRPr lang="fi-FI" sz="1200" b="1">
              <a:solidFill>
                <a:srgbClr val="A2E4B8"/>
              </a:solidFill>
              <a:latin typeface="Poppins" pitchFamily="2" charset="77"/>
              <a:cs typeface="Poppins" pitchFamily="2" charset="77"/>
            </a:endParaRPr>
          </a:p>
        </p:txBody>
      </p:sp>
      <p:sp>
        <p:nvSpPr>
          <p:cNvPr id="28" name="Tekstiruutu 27">
            <a:extLst>
              <a:ext uri="{FF2B5EF4-FFF2-40B4-BE49-F238E27FC236}">
                <a16:creationId xmlns:a16="http://schemas.microsoft.com/office/drawing/2014/main" id="{6FAA6EFE-22FB-4799-F9EB-BA03132C8F64}"/>
              </a:ext>
            </a:extLst>
          </p:cNvPr>
          <p:cNvSpPr txBox="1"/>
          <p:nvPr userDrawn="1"/>
        </p:nvSpPr>
        <p:spPr>
          <a:xfrm>
            <a:off x="2751782" y="3297614"/>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Helsinki</a:t>
            </a:r>
          </a:p>
        </p:txBody>
      </p:sp>
      <p:sp>
        <p:nvSpPr>
          <p:cNvPr id="35" name="Tekstiruutu 34">
            <a:extLst>
              <a:ext uri="{FF2B5EF4-FFF2-40B4-BE49-F238E27FC236}">
                <a16:creationId xmlns:a16="http://schemas.microsoft.com/office/drawing/2014/main" id="{BF182D0C-905A-F308-16AC-EA5FA3BD699A}"/>
              </a:ext>
            </a:extLst>
          </p:cNvPr>
          <p:cNvSpPr txBox="1"/>
          <p:nvPr userDrawn="1"/>
        </p:nvSpPr>
        <p:spPr>
          <a:xfrm>
            <a:off x="1405199" y="3036004"/>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Espoo</a:t>
            </a:r>
          </a:p>
        </p:txBody>
      </p:sp>
      <p:sp>
        <p:nvSpPr>
          <p:cNvPr id="36" name="Tekstiruutu 35">
            <a:extLst>
              <a:ext uri="{FF2B5EF4-FFF2-40B4-BE49-F238E27FC236}">
                <a16:creationId xmlns:a16="http://schemas.microsoft.com/office/drawing/2014/main" id="{2848E105-B0D9-EE72-8BAB-BF040ECC74D0}"/>
              </a:ext>
            </a:extLst>
          </p:cNvPr>
          <p:cNvSpPr txBox="1"/>
          <p:nvPr userDrawn="1"/>
        </p:nvSpPr>
        <p:spPr>
          <a:xfrm>
            <a:off x="3373235" y="1883740"/>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Kerava</a:t>
            </a:r>
          </a:p>
        </p:txBody>
      </p:sp>
      <p:sp>
        <p:nvSpPr>
          <p:cNvPr id="37" name="Tekstiruutu 36">
            <a:extLst>
              <a:ext uri="{FF2B5EF4-FFF2-40B4-BE49-F238E27FC236}">
                <a16:creationId xmlns:a16="http://schemas.microsoft.com/office/drawing/2014/main" id="{54D91769-CC7D-0AA2-1141-B58F94330297}"/>
              </a:ext>
            </a:extLst>
          </p:cNvPr>
          <p:cNvSpPr txBox="1"/>
          <p:nvPr userDrawn="1"/>
        </p:nvSpPr>
        <p:spPr>
          <a:xfrm>
            <a:off x="4022586" y="2428145"/>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Sipoo</a:t>
            </a:r>
          </a:p>
        </p:txBody>
      </p:sp>
      <p:sp>
        <p:nvSpPr>
          <p:cNvPr id="38" name="Tekstiruutu 37">
            <a:extLst>
              <a:ext uri="{FF2B5EF4-FFF2-40B4-BE49-F238E27FC236}">
                <a16:creationId xmlns:a16="http://schemas.microsoft.com/office/drawing/2014/main" id="{B1535A02-E61B-D5F0-E4B4-756803724B27}"/>
              </a:ext>
            </a:extLst>
          </p:cNvPr>
          <p:cNvSpPr txBox="1"/>
          <p:nvPr userDrawn="1"/>
        </p:nvSpPr>
        <p:spPr>
          <a:xfrm>
            <a:off x="1708428" y="3535886"/>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Kauniainen</a:t>
            </a:r>
          </a:p>
        </p:txBody>
      </p:sp>
      <p:sp>
        <p:nvSpPr>
          <p:cNvPr id="39" name="Tekstiruutu 38">
            <a:extLst>
              <a:ext uri="{FF2B5EF4-FFF2-40B4-BE49-F238E27FC236}">
                <a16:creationId xmlns:a16="http://schemas.microsoft.com/office/drawing/2014/main" id="{FC34CEBF-87AE-A20D-8AE9-E486B96856E2}"/>
              </a:ext>
            </a:extLst>
          </p:cNvPr>
          <p:cNvSpPr txBox="1"/>
          <p:nvPr userDrawn="1"/>
        </p:nvSpPr>
        <p:spPr>
          <a:xfrm>
            <a:off x="2751782" y="2081897"/>
            <a:ext cx="844346"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Tuusula</a:t>
            </a:r>
          </a:p>
        </p:txBody>
      </p:sp>
      <p:sp>
        <p:nvSpPr>
          <p:cNvPr id="40" name="Tekstiruutu 39">
            <a:extLst>
              <a:ext uri="{FF2B5EF4-FFF2-40B4-BE49-F238E27FC236}">
                <a16:creationId xmlns:a16="http://schemas.microsoft.com/office/drawing/2014/main" id="{05BB4EFE-19F9-E121-2E17-39ABCD7FB40A}"/>
              </a:ext>
            </a:extLst>
          </p:cNvPr>
          <p:cNvSpPr txBox="1"/>
          <p:nvPr userDrawn="1"/>
        </p:nvSpPr>
        <p:spPr>
          <a:xfrm>
            <a:off x="3234627" y="1260428"/>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Järvenpää</a:t>
            </a:r>
          </a:p>
        </p:txBody>
      </p:sp>
      <p:sp>
        <p:nvSpPr>
          <p:cNvPr id="41" name="Tekstiruutu 40">
            <a:extLst>
              <a:ext uri="{FF2B5EF4-FFF2-40B4-BE49-F238E27FC236}">
                <a16:creationId xmlns:a16="http://schemas.microsoft.com/office/drawing/2014/main" id="{556B1785-7776-2901-53CE-23A9F7FBE5ED}"/>
              </a:ext>
            </a:extLst>
          </p:cNvPr>
          <p:cNvSpPr txBox="1"/>
          <p:nvPr userDrawn="1"/>
        </p:nvSpPr>
        <p:spPr>
          <a:xfrm>
            <a:off x="4348841" y="1073695"/>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Pornainen</a:t>
            </a:r>
          </a:p>
        </p:txBody>
      </p:sp>
      <p:sp>
        <p:nvSpPr>
          <p:cNvPr id="42" name="Tekstiruutu 41">
            <a:extLst>
              <a:ext uri="{FF2B5EF4-FFF2-40B4-BE49-F238E27FC236}">
                <a16:creationId xmlns:a16="http://schemas.microsoft.com/office/drawing/2014/main" id="{16FDE425-9865-92B8-A75C-61FCB8EE2D10}"/>
              </a:ext>
            </a:extLst>
          </p:cNvPr>
          <p:cNvSpPr txBox="1"/>
          <p:nvPr userDrawn="1"/>
        </p:nvSpPr>
        <p:spPr>
          <a:xfrm>
            <a:off x="3879499" y="422905"/>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Mäntsälä</a:t>
            </a:r>
          </a:p>
        </p:txBody>
      </p:sp>
      <p:sp>
        <p:nvSpPr>
          <p:cNvPr id="43" name="Tekstiruutu 42">
            <a:extLst>
              <a:ext uri="{FF2B5EF4-FFF2-40B4-BE49-F238E27FC236}">
                <a16:creationId xmlns:a16="http://schemas.microsoft.com/office/drawing/2014/main" id="{FF0E1A50-629F-9A2D-A4D5-F289C6FE81C5}"/>
              </a:ext>
            </a:extLst>
          </p:cNvPr>
          <p:cNvSpPr txBox="1"/>
          <p:nvPr userDrawn="1"/>
        </p:nvSpPr>
        <p:spPr>
          <a:xfrm>
            <a:off x="2359683" y="137985"/>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Hyvinkää</a:t>
            </a:r>
          </a:p>
        </p:txBody>
      </p:sp>
      <p:sp>
        <p:nvSpPr>
          <p:cNvPr id="44" name="Tekstiruutu 43">
            <a:extLst>
              <a:ext uri="{FF2B5EF4-FFF2-40B4-BE49-F238E27FC236}">
                <a16:creationId xmlns:a16="http://schemas.microsoft.com/office/drawing/2014/main" id="{777D6622-C37D-22A7-9F99-C6C585498A0D}"/>
              </a:ext>
            </a:extLst>
          </p:cNvPr>
          <p:cNvSpPr txBox="1"/>
          <p:nvPr userDrawn="1"/>
        </p:nvSpPr>
        <p:spPr>
          <a:xfrm>
            <a:off x="1783682" y="1532936"/>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Nurmijärvi</a:t>
            </a:r>
          </a:p>
        </p:txBody>
      </p:sp>
      <p:sp>
        <p:nvSpPr>
          <p:cNvPr id="45" name="Tekstiruutu 44">
            <a:extLst>
              <a:ext uri="{FF2B5EF4-FFF2-40B4-BE49-F238E27FC236}">
                <a16:creationId xmlns:a16="http://schemas.microsoft.com/office/drawing/2014/main" id="{3D15763F-8C17-393D-2D5B-C4BE97F89CAD}"/>
              </a:ext>
            </a:extLst>
          </p:cNvPr>
          <p:cNvSpPr txBox="1"/>
          <p:nvPr userDrawn="1"/>
        </p:nvSpPr>
        <p:spPr>
          <a:xfrm>
            <a:off x="452431" y="2089846"/>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Vihti</a:t>
            </a:r>
          </a:p>
        </p:txBody>
      </p:sp>
      <p:sp>
        <p:nvSpPr>
          <p:cNvPr id="46" name="Tekstiruutu 45">
            <a:extLst>
              <a:ext uri="{FF2B5EF4-FFF2-40B4-BE49-F238E27FC236}">
                <a16:creationId xmlns:a16="http://schemas.microsoft.com/office/drawing/2014/main" id="{CF7A5245-8BF6-0E0F-88DF-6F7320D99A5B}"/>
              </a:ext>
            </a:extLst>
          </p:cNvPr>
          <p:cNvSpPr txBox="1"/>
          <p:nvPr userDrawn="1"/>
        </p:nvSpPr>
        <p:spPr>
          <a:xfrm>
            <a:off x="215153" y="4191567"/>
            <a:ext cx="1333464"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Kirkkonummi</a:t>
            </a:r>
          </a:p>
        </p:txBody>
      </p:sp>
      <p:sp>
        <p:nvSpPr>
          <p:cNvPr id="47" name="Tekstiruutu 46">
            <a:extLst>
              <a:ext uri="{FF2B5EF4-FFF2-40B4-BE49-F238E27FC236}">
                <a16:creationId xmlns:a16="http://schemas.microsoft.com/office/drawing/2014/main" id="{A0FBF38E-39A4-82F7-99BA-8EC468B3B1D1}"/>
              </a:ext>
            </a:extLst>
          </p:cNvPr>
          <p:cNvSpPr txBox="1"/>
          <p:nvPr userDrawn="1"/>
        </p:nvSpPr>
        <p:spPr>
          <a:xfrm>
            <a:off x="2175781" y="2433224"/>
            <a:ext cx="1152002" cy="276999"/>
          </a:xfrm>
          <a:prstGeom prst="rect">
            <a:avLst/>
          </a:prstGeom>
          <a:noFill/>
        </p:spPr>
        <p:txBody>
          <a:bodyPr wrap="square" rtlCol="0">
            <a:spAutoFit/>
          </a:bodyPr>
          <a:lstStyle/>
          <a:p>
            <a:r>
              <a:rPr lang="fi-FI" sz="1200" b="1">
                <a:solidFill>
                  <a:schemeClr val="bg1"/>
                </a:solidFill>
                <a:latin typeface="Poppins" pitchFamily="2" charset="77"/>
                <a:cs typeface="Poppins" pitchFamily="2" charset="77"/>
              </a:rPr>
              <a:t>Vantaa</a:t>
            </a:r>
          </a:p>
        </p:txBody>
      </p:sp>
      <p:pic>
        <p:nvPicPr>
          <p:cNvPr id="48" name="Kuva 47" descr="Lentokone tasaisella täytöllä">
            <a:extLst>
              <a:ext uri="{FF2B5EF4-FFF2-40B4-BE49-F238E27FC236}">
                <a16:creationId xmlns:a16="http://schemas.microsoft.com/office/drawing/2014/main" id="{9BCDED05-6C6D-8717-2260-3171EB859127}"/>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3967652">
            <a:off x="2932640" y="2693976"/>
            <a:ext cx="244743" cy="244743"/>
          </a:xfrm>
          <a:prstGeom prst="rect">
            <a:avLst/>
          </a:prstGeom>
        </p:spPr>
      </p:pic>
      <p:pic>
        <p:nvPicPr>
          <p:cNvPr id="49" name="Kuva 48" descr="Lentokone tasaisella täytöllä">
            <a:extLst>
              <a:ext uri="{FF2B5EF4-FFF2-40B4-BE49-F238E27FC236}">
                <a16:creationId xmlns:a16="http://schemas.microsoft.com/office/drawing/2014/main" id="{6D1A3B45-8705-194A-2C73-310EAD3AB7C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2741525">
            <a:off x="1137853" y="6231923"/>
            <a:ext cx="244743" cy="244743"/>
          </a:xfrm>
          <a:prstGeom prst="rect">
            <a:avLst/>
          </a:prstGeom>
        </p:spPr>
      </p:pic>
      <p:pic>
        <p:nvPicPr>
          <p:cNvPr id="50" name="Kuva 49" descr="Lentokone tasaisella täytöllä">
            <a:extLst>
              <a:ext uri="{FF2B5EF4-FFF2-40B4-BE49-F238E27FC236}">
                <a16:creationId xmlns:a16="http://schemas.microsoft.com/office/drawing/2014/main" id="{9FF2E08F-63CB-0775-F84B-36CBF9CAD8AA}"/>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15564828">
            <a:off x="9945658" y="1182156"/>
            <a:ext cx="244743" cy="244743"/>
          </a:xfrm>
          <a:prstGeom prst="rect">
            <a:avLst/>
          </a:prstGeom>
        </p:spPr>
      </p:pic>
      <p:pic>
        <p:nvPicPr>
          <p:cNvPr id="51" name="Kuva 50" descr="Lentokone tasaisella täytöllä">
            <a:extLst>
              <a:ext uri="{FF2B5EF4-FFF2-40B4-BE49-F238E27FC236}">
                <a16:creationId xmlns:a16="http://schemas.microsoft.com/office/drawing/2014/main" id="{71DC5C61-48B1-15BA-F04C-7B49B40D323A}"/>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16357818">
            <a:off x="11349916" y="322644"/>
            <a:ext cx="244743" cy="244743"/>
          </a:xfrm>
          <a:prstGeom prst="rect">
            <a:avLst/>
          </a:prstGeom>
        </p:spPr>
      </p:pic>
      <p:pic>
        <p:nvPicPr>
          <p:cNvPr id="52" name="Kuva 51" descr="Lentokone tasaisella täytöllä">
            <a:extLst>
              <a:ext uri="{FF2B5EF4-FFF2-40B4-BE49-F238E27FC236}">
                <a16:creationId xmlns:a16="http://schemas.microsoft.com/office/drawing/2014/main" id="{382F3736-4537-F227-5428-D19CDE420E9A}"/>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16802921">
            <a:off x="9975073" y="4407351"/>
            <a:ext cx="244743" cy="244743"/>
          </a:xfrm>
          <a:prstGeom prst="rect">
            <a:avLst/>
          </a:prstGeom>
        </p:spPr>
      </p:pic>
      <p:pic>
        <p:nvPicPr>
          <p:cNvPr id="53" name="Kuva 52">
            <a:extLst>
              <a:ext uri="{FF2B5EF4-FFF2-40B4-BE49-F238E27FC236}">
                <a16:creationId xmlns:a16="http://schemas.microsoft.com/office/drawing/2014/main" id="{B0021B1A-0F4A-38B3-89FF-FAA6DF119632}"/>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rot="9395700">
            <a:off x="8872749" y="4184010"/>
            <a:ext cx="3357451" cy="3357451"/>
          </a:xfrm>
          <a:prstGeom prst="rect">
            <a:avLst/>
          </a:prstGeom>
        </p:spPr>
      </p:pic>
      <p:pic>
        <p:nvPicPr>
          <p:cNvPr id="54" name="Kuva 53" descr="Lentokone tasaisella täytöllä">
            <a:extLst>
              <a:ext uri="{FF2B5EF4-FFF2-40B4-BE49-F238E27FC236}">
                <a16:creationId xmlns:a16="http://schemas.microsoft.com/office/drawing/2014/main" id="{44EFA3B4-049C-10CB-4C28-8FFA30B8A5F9}"/>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3449644">
            <a:off x="1759102" y="5740364"/>
            <a:ext cx="244743" cy="244743"/>
          </a:xfrm>
          <a:prstGeom prst="rect">
            <a:avLst/>
          </a:prstGeom>
        </p:spPr>
      </p:pic>
      <p:pic>
        <p:nvPicPr>
          <p:cNvPr id="55" name="Kuva 54" descr="Lentokone tasaisella täytöllä">
            <a:extLst>
              <a:ext uri="{FF2B5EF4-FFF2-40B4-BE49-F238E27FC236}">
                <a16:creationId xmlns:a16="http://schemas.microsoft.com/office/drawing/2014/main" id="{3FF2DA3E-514A-8C32-70FF-A5C1E334CF5A}"/>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4071106">
            <a:off x="2361199" y="5513303"/>
            <a:ext cx="244743" cy="244743"/>
          </a:xfrm>
          <a:prstGeom prst="rect">
            <a:avLst/>
          </a:prstGeom>
        </p:spPr>
      </p:pic>
      <p:pic>
        <p:nvPicPr>
          <p:cNvPr id="56" name="Kuva 55" descr="Lentokone tasaisella täytöllä">
            <a:extLst>
              <a:ext uri="{FF2B5EF4-FFF2-40B4-BE49-F238E27FC236}">
                <a16:creationId xmlns:a16="http://schemas.microsoft.com/office/drawing/2014/main" id="{D09E7CDE-F4D8-BB2E-5662-50F425A5FEC7}"/>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2155917">
            <a:off x="3068603" y="5188225"/>
            <a:ext cx="244743" cy="244743"/>
          </a:xfrm>
          <a:prstGeom prst="rect">
            <a:avLst/>
          </a:prstGeom>
        </p:spPr>
      </p:pic>
      <p:pic>
        <p:nvPicPr>
          <p:cNvPr id="57" name="Kuva 56" descr="Lentokone tasaisella täytöllä">
            <a:extLst>
              <a:ext uri="{FF2B5EF4-FFF2-40B4-BE49-F238E27FC236}">
                <a16:creationId xmlns:a16="http://schemas.microsoft.com/office/drawing/2014/main" id="{6D0F65A0-2F0C-4A7B-A074-62DA912B70EB}"/>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573387">
            <a:off x="3449405" y="4760013"/>
            <a:ext cx="244743" cy="244743"/>
          </a:xfrm>
          <a:prstGeom prst="rect">
            <a:avLst/>
          </a:prstGeom>
        </p:spPr>
      </p:pic>
    </p:spTree>
    <p:extLst>
      <p:ext uri="{BB962C8B-B14F-4D97-AF65-F5344CB8AC3E}">
        <p14:creationId xmlns:p14="http://schemas.microsoft.com/office/powerpoint/2010/main" val="342089448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Kiitosdia 1">
    <p:spTree>
      <p:nvGrpSpPr>
        <p:cNvPr id="1" name=""/>
        <p:cNvGrpSpPr/>
        <p:nvPr/>
      </p:nvGrpSpPr>
      <p:grpSpPr>
        <a:xfrm>
          <a:off x="0" y="0"/>
          <a:ext cx="0" cy="0"/>
          <a:chOff x="0" y="0"/>
          <a:chExt cx="0" cy="0"/>
        </a:xfrm>
      </p:grpSpPr>
      <p:pic>
        <p:nvPicPr>
          <p:cNvPr id="9" name="Picture 8" descr="A person jumping in the air&#10;&#10;AI-generated content may be incorrect.">
            <a:extLst>
              <a:ext uri="{FF2B5EF4-FFF2-40B4-BE49-F238E27FC236}">
                <a16:creationId xmlns:a16="http://schemas.microsoft.com/office/drawing/2014/main" id="{8FC9237A-1F62-A6C5-CC33-CF85EE308004}"/>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13" name="Puolivapaa piirto 6">
            <a:extLst>
              <a:ext uri="{FF2B5EF4-FFF2-40B4-BE49-F238E27FC236}">
                <a16:creationId xmlns:a16="http://schemas.microsoft.com/office/drawing/2014/main" id="{FC32228E-39DB-9EF6-6224-BC45BF2A4E8E}"/>
              </a:ext>
            </a:extLst>
          </p:cNvPr>
          <p:cNvSpPr/>
          <p:nvPr/>
        </p:nvSpPr>
        <p:spPr>
          <a:xfrm>
            <a:off x="462353" y="1371600"/>
            <a:ext cx="4657693" cy="4631187"/>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3247572 w 3698240"/>
              <a:gd name="connsiteY0" fmla="*/ 3481977 h 3481977"/>
              <a:gd name="connsiteX1" fmla="*/ 3698240 w 3698240"/>
              <a:gd name="connsiteY1" fmla="*/ 0 h 3481977"/>
              <a:gd name="connsiteX2" fmla="*/ 1178560 w 3698240"/>
              <a:gd name="connsiteY2" fmla="*/ 0 h 3481977"/>
              <a:gd name="connsiteX3" fmla="*/ 0 w 3698240"/>
              <a:gd name="connsiteY3" fmla="*/ 2316480 h 3481977"/>
              <a:gd name="connsiteX4" fmla="*/ 2346960 w 3698240"/>
              <a:gd name="connsiteY4" fmla="*/ 3230880 h 3481977"/>
              <a:gd name="connsiteX5" fmla="*/ 3247572 w 3698240"/>
              <a:gd name="connsiteY5" fmla="*/ 3481977 h 3481977"/>
              <a:gd name="connsiteX0" fmla="*/ 3247572 w 3698240"/>
              <a:gd name="connsiteY0" fmla="*/ 3481977 h 3492137"/>
              <a:gd name="connsiteX1" fmla="*/ 3698240 w 3698240"/>
              <a:gd name="connsiteY1" fmla="*/ 0 h 3492137"/>
              <a:gd name="connsiteX2" fmla="*/ 1178560 w 3698240"/>
              <a:gd name="connsiteY2" fmla="*/ 0 h 3492137"/>
              <a:gd name="connsiteX3" fmla="*/ 0 w 3698240"/>
              <a:gd name="connsiteY3" fmla="*/ 2316480 h 3492137"/>
              <a:gd name="connsiteX4" fmla="*/ 3239589 w 3698240"/>
              <a:gd name="connsiteY4" fmla="*/ 3492137 h 3492137"/>
              <a:gd name="connsiteX5" fmla="*/ 3247572 w 3698240"/>
              <a:gd name="connsiteY5" fmla="*/ 3481977 h 3492137"/>
              <a:gd name="connsiteX0" fmla="*/ 3312886 w 3698240"/>
              <a:gd name="connsiteY0" fmla="*/ 3634377 h 3634377"/>
              <a:gd name="connsiteX1" fmla="*/ 3698240 w 3698240"/>
              <a:gd name="connsiteY1" fmla="*/ 0 h 3634377"/>
              <a:gd name="connsiteX2" fmla="*/ 1178560 w 3698240"/>
              <a:gd name="connsiteY2" fmla="*/ 0 h 3634377"/>
              <a:gd name="connsiteX3" fmla="*/ 0 w 3698240"/>
              <a:gd name="connsiteY3" fmla="*/ 2316480 h 3634377"/>
              <a:gd name="connsiteX4" fmla="*/ 3239589 w 3698240"/>
              <a:gd name="connsiteY4" fmla="*/ 3492137 h 3634377"/>
              <a:gd name="connsiteX5" fmla="*/ 3312886 w 3698240"/>
              <a:gd name="connsiteY5" fmla="*/ 3634377 h 3634377"/>
              <a:gd name="connsiteX0" fmla="*/ 3312886 w 3698240"/>
              <a:gd name="connsiteY0" fmla="*/ 3634377 h 3677194"/>
              <a:gd name="connsiteX1" fmla="*/ 3698240 w 3698240"/>
              <a:gd name="connsiteY1" fmla="*/ 0 h 3677194"/>
              <a:gd name="connsiteX2" fmla="*/ 1178560 w 3698240"/>
              <a:gd name="connsiteY2" fmla="*/ 0 h 3677194"/>
              <a:gd name="connsiteX3" fmla="*/ 0 w 3698240"/>
              <a:gd name="connsiteY3" fmla="*/ 2316480 h 3677194"/>
              <a:gd name="connsiteX4" fmla="*/ 3304903 w 3698240"/>
              <a:gd name="connsiteY4" fmla="*/ 3677194 h 3677194"/>
              <a:gd name="connsiteX5" fmla="*/ 3312886 w 3698240"/>
              <a:gd name="connsiteY5" fmla="*/ 3634377 h 36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677194">
                <a:moveTo>
                  <a:pt x="3312886" y="3634377"/>
                </a:moveTo>
                <a:lnTo>
                  <a:pt x="3698240" y="0"/>
                </a:lnTo>
                <a:lnTo>
                  <a:pt x="1178560" y="0"/>
                </a:lnTo>
                <a:lnTo>
                  <a:pt x="0" y="2316480"/>
                </a:lnTo>
                <a:lnTo>
                  <a:pt x="3304903" y="3677194"/>
                </a:lnTo>
                <a:lnTo>
                  <a:pt x="3312886" y="3634377"/>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69571F3F-FB98-BB45-A1FE-85AEB4DA447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93580" y="855213"/>
            <a:ext cx="5134064" cy="5147574"/>
          </a:xfrm>
          <a:prstGeom prst="rect">
            <a:avLst/>
          </a:prstGeom>
        </p:spPr>
      </p:pic>
      <p:sp>
        <p:nvSpPr>
          <p:cNvPr id="11" name="Title 1">
            <a:extLst>
              <a:ext uri="{FF2B5EF4-FFF2-40B4-BE49-F238E27FC236}">
                <a16:creationId xmlns:a16="http://schemas.microsoft.com/office/drawing/2014/main" id="{CB8F2261-D478-47A9-9CD9-BB1D22967DD6}"/>
              </a:ext>
            </a:extLst>
          </p:cNvPr>
          <p:cNvSpPr>
            <a:spLocks noGrp="1"/>
          </p:cNvSpPr>
          <p:nvPr>
            <p:ph type="title" hasCustomPrompt="1"/>
          </p:nvPr>
        </p:nvSpPr>
        <p:spPr>
          <a:xfrm>
            <a:off x="1786029" y="1972637"/>
            <a:ext cx="3173597" cy="2579563"/>
          </a:xfrm>
        </p:spPr>
        <p:txBody>
          <a:bodyPr anchor="ctr"/>
          <a:lstStyle>
            <a:lvl1pPr algn="ctr">
              <a:defRPr sz="3600" b="1" i="0">
                <a:solidFill>
                  <a:srgbClr val="450099"/>
                </a:solidFill>
                <a:latin typeface="Poppins" pitchFamily="2" charset="77"/>
                <a:cs typeface="Poppins" pitchFamily="2" charset="77"/>
              </a:defRPr>
            </a:lvl1pPr>
          </a:lstStyle>
          <a:p>
            <a:r>
              <a:rPr lang="en-GB" err="1"/>
              <a:t>Tähän</a:t>
            </a:r>
            <a:r>
              <a:rPr lang="en-GB"/>
              <a:t> </a:t>
            </a:r>
            <a:r>
              <a:rPr lang="en-GB" err="1"/>
              <a:t>kiitokset</a:t>
            </a:r>
            <a:endParaRPr lang="fi-FI"/>
          </a:p>
        </p:txBody>
      </p:sp>
      <p:sp>
        <p:nvSpPr>
          <p:cNvPr id="12" name="Graphic 4">
            <a:extLst>
              <a:ext uri="{FF2B5EF4-FFF2-40B4-BE49-F238E27FC236}">
                <a16:creationId xmlns:a16="http://schemas.microsoft.com/office/drawing/2014/main" id="{FA1186E5-7FDF-342F-F338-249D3D7C26E1}"/>
              </a:ext>
            </a:extLst>
          </p:cNvPr>
          <p:cNvSpPr/>
          <p:nvPr/>
        </p:nvSpPr>
        <p:spPr>
          <a:xfrm>
            <a:off x="7682948" y="4191562"/>
            <a:ext cx="4520099" cy="2814792"/>
          </a:xfrm>
          <a:custGeom>
            <a:avLst/>
            <a:gdLst>
              <a:gd name="connsiteX0" fmla="*/ 7918155 w 7918155"/>
              <a:gd name="connsiteY0" fmla="*/ 252099 h 4930855"/>
              <a:gd name="connsiteX1" fmla="*/ 5480071 w 7918155"/>
              <a:gd name="connsiteY1" fmla="*/ 806761 h 4930855"/>
              <a:gd name="connsiteX2" fmla="*/ 5718621 w 7918155"/>
              <a:gd name="connsiteY2" fmla="*/ 1596646 h 4930855"/>
              <a:gd name="connsiteX3" fmla="*/ 2292625 w 7918155"/>
              <a:gd name="connsiteY3" fmla="*/ 1099230 h 4930855"/>
              <a:gd name="connsiteX4" fmla="*/ 2231796 w 7918155"/>
              <a:gd name="connsiteY4" fmla="*/ 3405765 h 4930855"/>
              <a:gd name="connsiteX5" fmla="*/ 139262 w 7918155"/>
              <a:gd name="connsiteY5" fmla="*/ 4019874 h 4930855"/>
              <a:gd name="connsiteX6" fmla="*/ 15040 w 7918155"/>
              <a:gd name="connsiteY6" fmla="*/ 4930856 h 493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8155" h="4930855">
                <a:moveTo>
                  <a:pt x="7918155" y="252099"/>
                </a:moveTo>
                <a:cubicBezTo>
                  <a:pt x="7097155" y="-200547"/>
                  <a:pt x="6027160" y="-60001"/>
                  <a:pt x="5480071" y="806761"/>
                </a:cubicBezTo>
                <a:cubicBezTo>
                  <a:pt x="4349065" y="2598817"/>
                  <a:pt x="6325806" y="2558818"/>
                  <a:pt x="5718621" y="1596646"/>
                </a:cubicBezTo>
                <a:cubicBezTo>
                  <a:pt x="4979885" y="425856"/>
                  <a:pt x="2991419" y="319437"/>
                  <a:pt x="2292625" y="1099230"/>
                </a:cubicBezTo>
                <a:cubicBezTo>
                  <a:pt x="1528239" y="1952231"/>
                  <a:pt x="2231796" y="3405765"/>
                  <a:pt x="2231796" y="3405765"/>
                </a:cubicBezTo>
                <a:cubicBezTo>
                  <a:pt x="2231796" y="3405765"/>
                  <a:pt x="800863" y="2516984"/>
                  <a:pt x="139262" y="4019874"/>
                </a:cubicBezTo>
                <a:cubicBezTo>
                  <a:pt x="12475" y="4307756"/>
                  <a:pt x="-24352" y="4621875"/>
                  <a:pt x="15040" y="4930856"/>
                </a:cubicBezTo>
              </a:path>
            </a:pathLst>
          </a:custGeom>
          <a:noFill/>
          <a:ln w="38100" cap="rnd">
            <a:solidFill>
              <a:srgbClr val="FFCC99"/>
            </a:solidFill>
            <a:prstDash val="solid"/>
            <a:round/>
          </a:ln>
        </p:spPr>
        <p:txBody>
          <a:bodyPr rtlCol="0" anchor="ctr"/>
          <a:lstStyle/>
          <a:p>
            <a:endParaRPr lang="fi-FI">
              <a:solidFill>
                <a:srgbClr val="FFCC99"/>
              </a:solidFill>
            </a:endParaRPr>
          </a:p>
        </p:txBody>
      </p:sp>
      <p:pic>
        <p:nvPicPr>
          <p:cNvPr id="3" name="Graphic 18">
            <a:extLst>
              <a:ext uri="{FF2B5EF4-FFF2-40B4-BE49-F238E27FC236}">
                <a16:creationId xmlns:a16="http://schemas.microsoft.com/office/drawing/2014/main" id="{57A231BC-6007-BD52-999A-BEFAAFD490ED}"/>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9750585" y="6008703"/>
            <a:ext cx="1860893" cy="409489"/>
          </a:xfrm>
          <a:prstGeom prst="rect">
            <a:avLst/>
          </a:prstGeom>
        </p:spPr>
      </p:pic>
    </p:spTree>
    <p:extLst>
      <p:ext uri="{BB962C8B-B14F-4D97-AF65-F5344CB8AC3E}">
        <p14:creationId xmlns:p14="http://schemas.microsoft.com/office/powerpoint/2010/main" val="1985952860"/>
      </p:ext>
    </p:extLst>
  </p:cSld>
  <p:clrMapOvr>
    <a:masterClrMapping/>
  </p:clrMapOvr>
  <p:hf sldNum="0" hdr="0" ftr="0" dt="0"/>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Kiitosdia 2">
    <p:bg>
      <p:bgPr>
        <a:solidFill>
          <a:srgbClr val="B8CDFF"/>
        </a:solidFill>
        <a:effectLst/>
      </p:bgPr>
    </p:bg>
    <p:spTree>
      <p:nvGrpSpPr>
        <p:cNvPr id="1" name=""/>
        <p:cNvGrpSpPr/>
        <p:nvPr/>
      </p:nvGrpSpPr>
      <p:grpSpPr>
        <a:xfrm>
          <a:off x="0" y="0"/>
          <a:ext cx="0" cy="0"/>
          <a:chOff x="0" y="0"/>
          <a:chExt cx="0" cy="0"/>
        </a:xfrm>
      </p:grpSpPr>
      <p:pic>
        <p:nvPicPr>
          <p:cNvPr id="2" name="Graphic 3">
            <a:extLst>
              <a:ext uri="{FF2B5EF4-FFF2-40B4-BE49-F238E27FC236}">
                <a16:creationId xmlns:a16="http://schemas.microsoft.com/office/drawing/2014/main" id="{74D14706-2821-212C-794C-AA824D8487C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67128" y="173043"/>
            <a:ext cx="6349749" cy="6366458"/>
          </a:xfrm>
          <a:prstGeom prst="rect">
            <a:avLst/>
          </a:prstGeom>
        </p:spPr>
      </p:pic>
      <p:sp>
        <p:nvSpPr>
          <p:cNvPr id="3" name="Graphic 4">
            <a:extLst>
              <a:ext uri="{FF2B5EF4-FFF2-40B4-BE49-F238E27FC236}">
                <a16:creationId xmlns:a16="http://schemas.microsoft.com/office/drawing/2014/main" id="{418ECB2B-9AF9-45C5-A60D-18E352A0CE1A}"/>
              </a:ext>
            </a:extLst>
          </p:cNvPr>
          <p:cNvSpPr/>
          <p:nvPr userDrawn="1"/>
        </p:nvSpPr>
        <p:spPr>
          <a:xfrm>
            <a:off x="4284892" y="2075499"/>
            <a:ext cx="7918155" cy="4930855"/>
          </a:xfrm>
          <a:custGeom>
            <a:avLst/>
            <a:gdLst>
              <a:gd name="connsiteX0" fmla="*/ 7918155 w 7918155"/>
              <a:gd name="connsiteY0" fmla="*/ 252099 h 4930855"/>
              <a:gd name="connsiteX1" fmla="*/ 5480071 w 7918155"/>
              <a:gd name="connsiteY1" fmla="*/ 806761 h 4930855"/>
              <a:gd name="connsiteX2" fmla="*/ 5718621 w 7918155"/>
              <a:gd name="connsiteY2" fmla="*/ 1596646 h 4930855"/>
              <a:gd name="connsiteX3" fmla="*/ 2292625 w 7918155"/>
              <a:gd name="connsiteY3" fmla="*/ 1099230 h 4930855"/>
              <a:gd name="connsiteX4" fmla="*/ 2231796 w 7918155"/>
              <a:gd name="connsiteY4" fmla="*/ 3405765 h 4930855"/>
              <a:gd name="connsiteX5" fmla="*/ 139262 w 7918155"/>
              <a:gd name="connsiteY5" fmla="*/ 4019874 h 4930855"/>
              <a:gd name="connsiteX6" fmla="*/ 15040 w 7918155"/>
              <a:gd name="connsiteY6" fmla="*/ 4930856 h 493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8155" h="4930855">
                <a:moveTo>
                  <a:pt x="7918155" y="252099"/>
                </a:moveTo>
                <a:cubicBezTo>
                  <a:pt x="7097155" y="-200547"/>
                  <a:pt x="6027160" y="-60001"/>
                  <a:pt x="5480071" y="806761"/>
                </a:cubicBezTo>
                <a:cubicBezTo>
                  <a:pt x="4349065" y="2598817"/>
                  <a:pt x="6325806" y="2558818"/>
                  <a:pt x="5718621" y="1596646"/>
                </a:cubicBezTo>
                <a:cubicBezTo>
                  <a:pt x="4979885" y="425856"/>
                  <a:pt x="2991419" y="319437"/>
                  <a:pt x="2292625" y="1099230"/>
                </a:cubicBezTo>
                <a:cubicBezTo>
                  <a:pt x="1528239" y="1952231"/>
                  <a:pt x="2231796" y="3405765"/>
                  <a:pt x="2231796" y="3405765"/>
                </a:cubicBezTo>
                <a:cubicBezTo>
                  <a:pt x="2231796" y="3405765"/>
                  <a:pt x="800863" y="2516984"/>
                  <a:pt x="139262" y="4019874"/>
                </a:cubicBezTo>
                <a:cubicBezTo>
                  <a:pt x="12475" y="4307756"/>
                  <a:pt x="-24352" y="4621875"/>
                  <a:pt x="15040" y="4930856"/>
                </a:cubicBezTo>
              </a:path>
            </a:pathLst>
          </a:custGeom>
          <a:noFill/>
          <a:ln w="38100" cap="rnd">
            <a:solidFill>
              <a:srgbClr val="152A96"/>
            </a:solidFill>
            <a:prstDash val="solid"/>
            <a:round/>
          </a:ln>
        </p:spPr>
        <p:txBody>
          <a:bodyPr rtlCol="0" anchor="ctr"/>
          <a:lstStyle/>
          <a:p>
            <a:endParaRPr lang="fi-FI"/>
          </a:p>
        </p:txBody>
      </p:sp>
      <p:sp>
        <p:nvSpPr>
          <p:cNvPr id="4" name="Title 1">
            <a:extLst>
              <a:ext uri="{FF2B5EF4-FFF2-40B4-BE49-F238E27FC236}">
                <a16:creationId xmlns:a16="http://schemas.microsoft.com/office/drawing/2014/main" id="{4E8B9D0C-A34C-7C1C-DA2E-C585FB5CB70A}"/>
              </a:ext>
            </a:extLst>
          </p:cNvPr>
          <p:cNvSpPr>
            <a:spLocks noGrp="1"/>
          </p:cNvSpPr>
          <p:nvPr>
            <p:ph type="title" hasCustomPrompt="1"/>
          </p:nvPr>
        </p:nvSpPr>
        <p:spPr>
          <a:xfrm>
            <a:off x="1736333" y="1972637"/>
            <a:ext cx="3821987" cy="2579563"/>
          </a:xfrm>
        </p:spPr>
        <p:txBody>
          <a:bodyPr anchor="ctr"/>
          <a:lstStyle>
            <a:lvl1pPr algn="ctr">
              <a:defRPr sz="4400" b="1" i="0">
                <a:solidFill>
                  <a:schemeClr val="accent2"/>
                </a:solidFill>
                <a:latin typeface="+mj-lt"/>
                <a:cs typeface="Arial" panose="020B0604020202020204" pitchFamily="34" charset="0"/>
              </a:defRPr>
            </a:lvl1pPr>
          </a:lstStyle>
          <a:p>
            <a:r>
              <a:rPr lang="fi-FI"/>
              <a:t>Tähän kiitokset</a:t>
            </a:r>
          </a:p>
        </p:txBody>
      </p:sp>
      <p:grpSp>
        <p:nvGrpSpPr>
          <p:cNvPr id="12" name="Group 13">
            <a:extLst>
              <a:ext uri="{FF2B5EF4-FFF2-40B4-BE49-F238E27FC236}">
                <a16:creationId xmlns:a16="http://schemas.microsoft.com/office/drawing/2014/main" id="{6B41AA97-D215-B84E-9F60-F7F2A2799DBA}"/>
              </a:ext>
            </a:extLst>
          </p:cNvPr>
          <p:cNvGrpSpPr/>
          <p:nvPr userDrawn="1"/>
        </p:nvGrpSpPr>
        <p:grpSpPr>
          <a:xfrm>
            <a:off x="8178714" y="5649686"/>
            <a:ext cx="3436640" cy="770099"/>
            <a:chOff x="8562884" y="5691574"/>
            <a:chExt cx="3233069" cy="724482"/>
          </a:xfrm>
          <a:solidFill>
            <a:srgbClr val="152A96"/>
          </a:solidFill>
        </p:grpSpPr>
        <p:sp>
          <p:nvSpPr>
            <p:cNvPr id="13" name="Freeform 14">
              <a:extLst>
                <a:ext uri="{FF2B5EF4-FFF2-40B4-BE49-F238E27FC236}">
                  <a16:creationId xmlns:a16="http://schemas.microsoft.com/office/drawing/2014/main" id="{0D9AA6DE-31CB-D455-E309-E740DA6BF963}"/>
                </a:ext>
              </a:extLst>
            </p:cNvPr>
            <p:cNvSpPr/>
            <p:nvPr/>
          </p:nvSpPr>
          <p:spPr>
            <a:xfrm>
              <a:off x="8562884" y="5691574"/>
              <a:ext cx="669626" cy="712298"/>
            </a:xfrm>
            <a:custGeom>
              <a:avLst/>
              <a:gdLst>
                <a:gd name="connsiteX0" fmla="*/ 409800 w 669626"/>
                <a:gd name="connsiteY0" fmla="*/ 712271 h 712298"/>
                <a:gd name="connsiteX1" fmla="*/ 256773 w 669626"/>
                <a:gd name="connsiteY1" fmla="*/ 712271 h 712298"/>
                <a:gd name="connsiteX2" fmla="*/ 0 w 669626"/>
                <a:gd name="connsiteY2" fmla="*/ 0 h 712298"/>
                <a:gd name="connsiteX3" fmla="*/ 177682 w 669626"/>
                <a:gd name="connsiteY3" fmla="*/ 0 h 712298"/>
                <a:gd name="connsiteX4" fmla="*/ 333791 w 669626"/>
                <a:gd name="connsiteY4" fmla="*/ 502669 h 712298"/>
                <a:gd name="connsiteX5" fmla="*/ 488863 w 669626"/>
                <a:gd name="connsiteY5" fmla="*/ 0 h 712298"/>
                <a:gd name="connsiteX6" fmla="*/ 669627 w 669626"/>
                <a:gd name="connsiteY6" fmla="*/ 0 h 712298"/>
                <a:gd name="connsiteX7" fmla="*/ 409772 w 669626"/>
                <a:gd name="connsiteY7" fmla="*/ 712298 h 712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9626" h="712298">
                  <a:moveTo>
                    <a:pt x="409800" y="712271"/>
                  </a:moveTo>
                  <a:lnTo>
                    <a:pt x="256773" y="712271"/>
                  </a:lnTo>
                  <a:lnTo>
                    <a:pt x="0" y="0"/>
                  </a:lnTo>
                  <a:lnTo>
                    <a:pt x="177682" y="0"/>
                  </a:lnTo>
                  <a:lnTo>
                    <a:pt x="333791" y="502669"/>
                  </a:lnTo>
                  <a:lnTo>
                    <a:pt x="488863" y="0"/>
                  </a:lnTo>
                  <a:lnTo>
                    <a:pt x="669627" y="0"/>
                  </a:lnTo>
                  <a:lnTo>
                    <a:pt x="409772" y="712298"/>
                  </a:lnTo>
                  <a:close/>
                </a:path>
              </a:pathLst>
            </a:custGeom>
            <a:grpFill/>
            <a:ln w="2724" cap="flat">
              <a:noFill/>
              <a:prstDash val="solid"/>
              <a:miter/>
            </a:ln>
          </p:spPr>
          <p:txBody>
            <a:bodyPr rtlCol="0" anchor="ctr"/>
            <a:lstStyle/>
            <a:p>
              <a:endParaRPr lang="fi-FI"/>
            </a:p>
          </p:txBody>
        </p:sp>
        <p:sp>
          <p:nvSpPr>
            <p:cNvPr id="14" name="Freeform 15">
              <a:extLst>
                <a:ext uri="{FF2B5EF4-FFF2-40B4-BE49-F238E27FC236}">
                  <a16:creationId xmlns:a16="http://schemas.microsoft.com/office/drawing/2014/main" id="{3E376CA3-83F4-7E40-24A4-C50BB76EEDA4}"/>
                </a:ext>
              </a:extLst>
            </p:cNvPr>
            <p:cNvSpPr/>
            <p:nvPr/>
          </p:nvSpPr>
          <p:spPr>
            <a:xfrm>
              <a:off x="9146219" y="5901176"/>
              <a:ext cx="549490" cy="514880"/>
            </a:xfrm>
            <a:custGeom>
              <a:avLst/>
              <a:gdLst>
                <a:gd name="connsiteX0" fmla="*/ 549490 w 549490"/>
                <a:gd name="connsiteY0" fmla="*/ 12211 h 514880"/>
                <a:gd name="connsiteX1" fmla="*/ 549490 w 549490"/>
                <a:gd name="connsiteY1" fmla="*/ 502669 h 514880"/>
                <a:gd name="connsiteX2" fmla="*/ 392345 w 549490"/>
                <a:gd name="connsiteY2" fmla="*/ 502669 h 514880"/>
                <a:gd name="connsiteX3" fmla="*/ 392345 w 549490"/>
                <a:gd name="connsiteY3" fmla="*/ 433482 h 514880"/>
                <a:gd name="connsiteX4" fmla="*/ 241363 w 549490"/>
                <a:gd name="connsiteY4" fmla="*/ 514880 h 514880"/>
                <a:gd name="connsiteX5" fmla="*/ 0 w 549490"/>
                <a:gd name="connsiteY5" fmla="*/ 257440 h 514880"/>
                <a:gd name="connsiteX6" fmla="*/ 241363 w 549490"/>
                <a:gd name="connsiteY6" fmla="*/ 0 h 514880"/>
                <a:gd name="connsiteX7" fmla="*/ 392345 w 549490"/>
                <a:gd name="connsiteY7" fmla="*/ 82432 h 514880"/>
                <a:gd name="connsiteX8" fmla="*/ 392345 w 549490"/>
                <a:gd name="connsiteY8" fmla="*/ 12211 h 514880"/>
                <a:gd name="connsiteX9" fmla="*/ 549490 w 549490"/>
                <a:gd name="connsiteY9" fmla="*/ 12211 h 514880"/>
                <a:gd name="connsiteX10" fmla="*/ 392345 w 549490"/>
                <a:gd name="connsiteY10" fmla="*/ 257440 h 514880"/>
                <a:gd name="connsiteX11" fmla="*/ 274227 w 549490"/>
                <a:gd name="connsiteY11" fmla="*/ 132283 h 514880"/>
                <a:gd name="connsiteX12" fmla="*/ 156109 w 549490"/>
                <a:gd name="connsiteY12" fmla="*/ 257440 h 514880"/>
                <a:gd name="connsiteX13" fmla="*/ 274227 w 549490"/>
                <a:gd name="connsiteY13" fmla="*/ 382598 h 514880"/>
                <a:gd name="connsiteX14" fmla="*/ 392345 w 549490"/>
                <a:gd name="connsiteY14" fmla="*/ 257440 h 51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9490" h="514880">
                  <a:moveTo>
                    <a:pt x="549490" y="12211"/>
                  </a:moveTo>
                  <a:lnTo>
                    <a:pt x="549490" y="502669"/>
                  </a:lnTo>
                  <a:lnTo>
                    <a:pt x="392345" y="502669"/>
                  </a:lnTo>
                  <a:lnTo>
                    <a:pt x="392345" y="433482"/>
                  </a:lnTo>
                  <a:cubicBezTo>
                    <a:pt x="368727" y="478247"/>
                    <a:pt x="305045" y="514880"/>
                    <a:pt x="241363" y="514880"/>
                  </a:cubicBezTo>
                  <a:cubicBezTo>
                    <a:pt x="98591" y="514880"/>
                    <a:pt x="0" y="403974"/>
                    <a:pt x="0" y="257440"/>
                  </a:cubicBezTo>
                  <a:cubicBezTo>
                    <a:pt x="0" y="110907"/>
                    <a:pt x="98591" y="0"/>
                    <a:pt x="241363" y="0"/>
                  </a:cubicBezTo>
                  <a:cubicBezTo>
                    <a:pt x="305045" y="0"/>
                    <a:pt x="368727" y="37640"/>
                    <a:pt x="392345" y="82432"/>
                  </a:cubicBezTo>
                  <a:lnTo>
                    <a:pt x="392345" y="12211"/>
                  </a:lnTo>
                  <a:lnTo>
                    <a:pt x="549490" y="12211"/>
                  </a:lnTo>
                  <a:close/>
                  <a:moveTo>
                    <a:pt x="392345" y="257440"/>
                  </a:moveTo>
                  <a:cubicBezTo>
                    <a:pt x="392345" y="190293"/>
                    <a:pt x="345109" y="132283"/>
                    <a:pt x="274227" y="132283"/>
                  </a:cubicBezTo>
                  <a:cubicBezTo>
                    <a:pt x="203345" y="132283"/>
                    <a:pt x="156109" y="190293"/>
                    <a:pt x="156109" y="257440"/>
                  </a:cubicBezTo>
                  <a:cubicBezTo>
                    <a:pt x="156109" y="324588"/>
                    <a:pt x="203345" y="382598"/>
                    <a:pt x="274227" y="382598"/>
                  </a:cubicBezTo>
                  <a:cubicBezTo>
                    <a:pt x="345109" y="382598"/>
                    <a:pt x="392345" y="325621"/>
                    <a:pt x="392345" y="257440"/>
                  </a:cubicBezTo>
                  <a:close/>
                </a:path>
              </a:pathLst>
            </a:custGeom>
            <a:grpFill/>
            <a:ln w="2724" cap="flat">
              <a:noFill/>
              <a:prstDash val="solid"/>
              <a:miter/>
            </a:ln>
          </p:spPr>
          <p:txBody>
            <a:bodyPr rtlCol="0" anchor="ctr"/>
            <a:lstStyle/>
            <a:p>
              <a:endParaRPr lang="fi-FI"/>
            </a:p>
          </p:txBody>
        </p:sp>
        <p:sp>
          <p:nvSpPr>
            <p:cNvPr id="15" name="Freeform 16">
              <a:extLst>
                <a:ext uri="{FF2B5EF4-FFF2-40B4-BE49-F238E27FC236}">
                  <a16:creationId xmlns:a16="http://schemas.microsoft.com/office/drawing/2014/main" id="{3B27AEFC-B52E-0FAB-83B4-FC5E8EB8A0E9}"/>
                </a:ext>
              </a:extLst>
            </p:cNvPr>
            <p:cNvSpPr/>
            <p:nvPr/>
          </p:nvSpPr>
          <p:spPr>
            <a:xfrm>
              <a:off x="9752164" y="5901176"/>
              <a:ext cx="497099" cy="502696"/>
            </a:xfrm>
            <a:custGeom>
              <a:avLst/>
              <a:gdLst>
                <a:gd name="connsiteX0" fmla="*/ 0 w 497099"/>
                <a:gd name="connsiteY0" fmla="*/ 12211 h 502696"/>
                <a:gd name="connsiteX1" fmla="*/ 157145 w 497099"/>
                <a:gd name="connsiteY1" fmla="*/ 12211 h 502696"/>
                <a:gd name="connsiteX2" fmla="*/ 157145 w 497099"/>
                <a:gd name="connsiteY2" fmla="*/ 83438 h 502696"/>
                <a:gd name="connsiteX3" fmla="*/ 319418 w 497099"/>
                <a:gd name="connsiteY3" fmla="*/ 0 h 502696"/>
                <a:gd name="connsiteX4" fmla="*/ 458072 w 497099"/>
                <a:gd name="connsiteY4" fmla="*/ 55970 h 502696"/>
                <a:gd name="connsiteX5" fmla="*/ 497100 w 497099"/>
                <a:gd name="connsiteY5" fmla="*/ 211669 h 502696"/>
                <a:gd name="connsiteX6" fmla="*/ 497100 w 497099"/>
                <a:gd name="connsiteY6" fmla="*/ 502696 h 502696"/>
                <a:gd name="connsiteX7" fmla="*/ 339954 w 497099"/>
                <a:gd name="connsiteY7" fmla="*/ 502696 h 502696"/>
                <a:gd name="connsiteX8" fmla="*/ 339954 w 497099"/>
                <a:gd name="connsiteY8" fmla="*/ 251348 h 502696"/>
                <a:gd name="connsiteX9" fmla="*/ 252654 w 497099"/>
                <a:gd name="connsiteY9" fmla="*/ 132283 h 502696"/>
                <a:gd name="connsiteX10" fmla="*/ 157145 w 497099"/>
                <a:gd name="connsiteY10" fmla="*/ 256434 h 502696"/>
                <a:gd name="connsiteX11" fmla="*/ 157145 w 497099"/>
                <a:gd name="connsiteY11" fmla="*/ 502669 h 502696"/>
                <a:gd name="connsiteX12" fmla="*/ 0 w 497099"/>
                <a:gd name="connsiteY12" fmla="*/ 502669 h 502696"/>
                <a:gd name="connsiteX13" fmla="*/ 0 w 497099"/>
                <a:gd name="connsiteY13" fmla="*/ 12211 h 50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7099" h="502696">
                  <a:moveTo>
                    <a:pt x="0" y="12211"/>
                  </a:moveTo>
                  <a:lnTo>
                    <a:pt x="157145" y="12211"/>
                  </a:lnTo>
                  <a:lnTo>
                    <a:pt x="157145" y="83438"/>
                  </a:lnTo>
                  <a:cubicBezTo>
                    <a:pt x="184882" y="30514"/>
                    <a:pt x="242400" y="0"/>
                    <a:pt x="319418" y="0"/>
                  </a:cubicBezTo>
                  <a:cubicBezTo>
                    <a:pt x="383100" y="0"/>
                    <a:pt x="431372" y="21376"/>
                    <a:pt x="458072" y="55970"/>
                  </a:cubicBezTo>
                  <a:cubicBezTo>
                    <a:pt x="488890" y="93610"/>
                    <a:pt x="497100" y="141448"/>
                    <a:pt x="497100" y="211669"/>
                  </a:cubicBezTo>
                  <a:lnTo>
                    <a:pt x="497100" y="502696"/>
                  </a:lnTo>
                  <a:lnTo>
                    <a:pt x="339954" y="502696"/>
                  </a:lnTo>
                  <a:lnTo>
                    <a:pt x="339954" y="251348"/>
                  </a:lnTo>
                  <a:cubicBezTo>
                    <a:pt x="339954" y="181127"/>
                    <a:pt x="318382" y="132283"/>
                    <a:pt x="252654" y="132283"/>
                  </a:cubicBezTo>
                  <a:cubicBezTo>
                    <a:pt x="186927" y="132283"/>
                    <a:pt x="157145" y="181127"/>
                    <a:pt x="157145" y="256434"/>
                  </a:cubicBezTo>
                  <a:lnTo>
                    <a:pt x="157145" y="502669"/>
                  </a:lnTo>
                  <a:lnTo>
                    <a:pt x="0" y="502669"/>
                  </a:lnTo>
                  <a:lnTo>
                    <a:pt x="0" y="12211"/>
                  </a:lnTo>
                  <a:close/>
                </a:path>
              </a:pathLst>
            </a:custGeom>
            <a:grpFill/>
            <a:ln w="2724" cap="flat">
              <a:noFill/>
              <a:prstDash val="solid"/>
              <a:miter/>
            </a:ln>
          </p:spPr>
          <p:txBody>
            <a:bodyPr rtlCol="0" anchor="ctr"/>
            <a:lstStyle/>
            <a:p>
              <a:endParaRPr lang="fi-FI"/>
            </a:p>
          </p:txBody>
        </p:sp>
        <p:sp>
          <p:nvSpPr>
            <p:cNvPr id="16" name="Freeform 17">
              <a:extLst>
                <a:ext uri="{FF2B5EF4-FFF2-40B4-BE49-F238E27FC236}">
                  <a16:creationId xmlns:a16="http://schemas.microsoft.com/office/drawing/2014/main" id="{F4CF71FA-FCA0-6DD9-87CF-9203CA66C477}"/>
                </a:ext>
              </a:extLst>
            </p:cNvPr>
            <p:cNvSpPr/>
            <p:nvPr/>
          </p:nvSpPr>
          <p:spPr>
            <a:xfrm>
              <a:off x="10280055" y="5767860"/>
              <a:ext cx="358445" cy="644117"/>
            </a:xfrm>
            <a:custGeom>
              <a:avLst/>
              <a:gdLst>
                <a:gd name="connsiteX0" fmla="*/ 358445 w 358445"/>
                <a:gd name="connsiteY0" fmla="*/ 635986 h 644117"/>
                <a:gd name="connsiteX1" fmla="*/ 253691 w 358445"/>
                <a:gd name="connsiteY1" fmla="*/ 644117 h 644117"/>
                <a:gd name="connsiteX2" fmla="*/ 78054 w 358445"/>
                <a:gd name="connsiteY2" fmla="*/ 471122 h 644117"/>
                <a:gd name="connsiteX3" fmla="*/ 78054 w 358445"/>
                <a:gd name="connsiteY3" fmla="*/ 261492 h 644117"/>
                <a:gd name="connsiteX4" fmla="*/ 0 w 358445"/>
                <a:gd name="connsiteY4" fmla="*/ 261492 h 644117"/>
                <a:gd name="connsiteX5" fmla="*/ 0 w 358445"/>
                <a:gd name="connsiteY5" fmla="*/ 145500 h 644117"/>
                <a:gd name="connsiteX6" fmla="*/ 78054 w 358445"/>
                <a:gd name="connsiteY6" fmla="*/ 145500 h 644117"/>
                <a:gd name="connsiteX7" fmla="*/ 78054 w 358445"/>
                <a:gd name="connsiteY7" fmla="*/ 0 h 644117"/>
                <a:gd name="connsiteX8" fmla="*/ 234163 w 358445"/>
                <a:gd name="connsiteY8" fmla="*/ 0 h 644117"/>
                <a:gd name="connsiteX9" fmla="*/ 234163 w 358445"/>
                <a:gd name="connsiteY9" fmla="*/ 145500 h 644117"/>
                <a:gd name="connsiteX10" fmla="*/ 347127 w 358445"/>
                <a:gd name="connsiteY10" fmla="*/ 145500 h 644117"/>
                <a:gd name="connsiteX11" fmla="*/ 347127 w 358445"/>
                <a:gd name="connsiteY11" fmla="*/ 261492 h 644117"/>
                <a:gd name="connsiteX12" fmla="*/ 234163 w 358445"/>
                <a:gd name="connsiteY12" fmla="*/ 261492 h 644117"/>
                <a:gd name="connsiteX13" fmla="*/ 234163 w 358445"/>
                <a:gd name="connsiteY13" fmla="*/ 436501 h 644117"/>
                <a:gd name="connsiteX14" fmla="*/ 301963 w 358445"/>
                <a:gd name="connsiteY14" fmla="*/ 519939 h 644117"/>
                <a:gd name="connsiteX15" fmla="*/ 358445 w 358445"/>
                <a:gd name="connsiteY15" fmla="*/ 516893 h 644117"/>
                <a:gd name="connsiteX16" fmla="*/ 358445 w 358445"/>
                <a:gd name="connsiteY16" fmla="*/ 635958 h 64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8445" h="644117">
                  <a:moveTo>
                    <a:pt x="358445" y="635986"/>
                  </a:moveTo>
                  <a:cubicBezTo>
                    <a:pt x="334827" y="640065"/>
                    <a:pt x="299891" y="644117"/>
                    <a:pt x="253691" y="644117"/>
                  </a:cubicBezTo>
                  <a:cubicBezTo>
                    <a:pt x="179754" y="644117"/>
                    <a:pt x="78054" y="634952"/>
                    <a:pt x="78054" y="471122"/>
                  </a:cubicBezTo>
                  <a:lnTo>
                    <a:pt x="78054" y="261492"/>
                  </a:lnTo>
                  <a:lnTo>
                    <a:pt x="0" y="261492"/>
                  </a:lnTo>
                  <a:lnTo>
                    <a:pt x="0" y="145500"/>
                  </a:lnTo>
                  <a:lnTo>
                    <a:pt x="78054" y="145500"/>
                  </a:lnTo>
                  <a:lnTo>
                    <a:pt x="78054" y="0"/>
                  </a:lnTo>
                  <a:lnTo>
                    <a:pt x="234163" y="0"/>
                  </a:lnTo>
                  <a:lnTo>
                    <a:pt x="234163" y="145500"/>
                  </a:lnTo>
                  <a:lnTo>
                    <a:pt x="347127" y="145500"/>
                  </a:lnTo>
                  <a:lnTo>
                    <a:pt x="347127" y="261492"/>
                  </a:lnTo>
                  <a:lnTo>
                    <a:pt x="234163" y="261492"/>
                  </a:lnTo>
                  <a:lnTo>
                    <a:pt x="234163" y="436501"/>
                  </a:lnTo>
                  <a:cubicBezTo>
                    <a:pt x="234163" y="508734"/>
                    <a:pt x="262936" y="519939"/>
                    <a:pt x="301963" y="519939"/>
                  </a:cubicBezTo>
                  <a:cubicBezTo>
                    <a:pt x="321491" y="519939"/>
                    <a:pt x="344072" y="518933"/>
                    <a:pt x="358445" y="516893"/>
                  </a:cubicBezTo>
                  <a:lnTo>
                    <a:pt x="358445" y="635958"/>
                  </a:lnTo>
                  <a:close/>
                </a:path>
              </a:pathLst>
            </a:custGeom>
            <a:grpFill/>
            <a:ln w="2724" cap="flat">
              <a:noFill/>
              <a:prstDash val="solid"/>
              <a:miter/>
            </a:ln>
          </p:spPr>
          <p:txBody>
            <a:bodyPr rtlCol="0" anchor="ctr"/>
            <a:lstStyle/>
            <a:p>
              <a:endParaRPr lang="fi-FI"/>
            </a:p>
          </p:txBody>
        </p:sp>
        <p:sp>
          <p:nvSpPr>
            <p:cNvPr id="17" name="Freeform 18">
              <a:extLst>
                <a:ext uri="{FF2B5EF4-FFF2-40B4-BE49-F238E27FC236}">
                  <a16:creationId xmlns:a16="http://schemas.microsoft.com/office/drawing/2014/main" id="{8657EDFD-8166-5937-548F-95012FB3E6B9}"/>
                </a:ext>
              </a:extLst>
            </p:cNvPr>
            <p:cNvSpPr/>
            <p:nvPr/>
          </p:nvSpPr>
          <p:spPr>
            <a:xfrm>
              <a:off x="10655927" y="5901176"/>
              <a:ext cx="549490" cy="514880"/>
            </a:xfrm>
            <a:custGeom>
              <a:avLst/>
              <a:gdLst>
                <a:gd name="connsiteX0" fmla="*/ 549491 w 549490"/>
                <a:gd name="connsiteY0" fmla="*/ 12211 h 514880"/>
                <a:gd name="connsiteX1" fmla="*/ 549491 w 549490"/>
                <a:gd name="connsiteY1" fmla="*/ 502669 h 514880"/>
                <a:gd name="connsiteX2" fmla="*/ 392345 w 549490"/>
                <a:gd name="connsiteY2" fmla="*/ 502669 h 514880"/>
                <a:gd name="connsiteX3" fmla="*/ 392345 w 549490"/>
                <a:gd name="connsiteY3" fmla="*/ 433482 h 514880"/>
                <a:gd name="connsiteX4" fmla="*/ 241363 w 549490"/>
                <a:gd name="connsiteY4" fmla="*/ 514880 h 514880"/>
                <a:gd name="connsiteX5" fmla="*/ 0 w 549490"/>
                <a:gd name="connsiteY5" fmla="*/ 257440 h 514880"/>
                <a:gd name="connsiteX6" fmla="*/ 241363 w 549490"/>
                <a:gd name="connsiteY6" fmla="*/ 0 h 514880"/>
                <a:gd name="connsiteX7" fmla="*/ 392345 w 549490"/>
                <a:gd name="connsiteY7" fmla="*/ 82432 h 514880"/>
                <a:gd name="connsiteX8" fmla="*/ 392345 w 549490"/>
                <a:gd name="connsiteY8" fmla="*/ 12211 h 514880"/>
                <a:gd name="connsiteX9" fmla="*/ 549491 w 549490"/>
                <a:gd name="connsiteY9" fmla="*/ 12211 h 514880"/>
                <a:gd name="connsiteX10" fmla="*/ 392345 w 549490"/>
                <a:gd name="connsiteY10" fmla="*/ 257440 h 514880"/>
                <a:gd name="connsiteX11" fmla="*/ 274227 w 549490"/>
                <a:gd name="connsiteY11" fmla="*/ 132283 h 514880"/>
                <a:gd name="connsiteX12" fmla="*/ 156109 w 549490"/>
                <a:gd name="connsiteY12" fmla="*/ 257440 h 514880"/>
                <a:gd name="connsiteX13" fmla="*/ 274227 w 549490"/>
                <a:gd name="connsiteY13" fmla="*/ 382598 h 514880"/>
                <a:gd name="connsiteX14" fmla="*/ 392345 w 549490"/>
                <a:gd name="connsiteY14" fmla="*/ 257440 h 51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9490" h="514880">
                  <a:moveTo>
                    <a:pt x="549491" y="12211"/>
                  </a:moveTo>
                  <a:lnTo>
                    <a:pt x="549491" y="502669"/>
                  </a:lnTo>
                  <a:lnTo>
                    <a:pt x="392345" y="502669"/>
                  </a:lnTo>
                  <a:lnTo>
                    <a:pt x="392345" y="433482"/>
                  </a:lnTo>
                  <a:cubicBezTo>
                    <a:pt x="368727" y="478247"/>
                    <a:pt x="305045" y="514880"/>
                    <a:pt x="241363" y="514880"/>
                  </a:cubicBezTo>
                  <a:cubicBezTo>
                    <a:pt x="98591" y="514880"/>
                    <a:pt x="0" y="403974"/>
                    <a:pt x="0" y="257440"/>
                  </a:cubicBezTo>
                  <a:cubicBezTo>
                    <a:pt x="0" y="110907"/>
                    <a:pt x="98591" y="0"/>
                    <a:pt x="241363" y="0"/>
                  </a:cubicBezTo>
                  <a:cubicBezTo>
                    <a:pt x="305045" y="0"/>
                    <a:pt x="368727" y="37640"/>
                    <a:pt x="392345" y="82432"/>
                  </a:cubicBezTo>
                  <a:lnTo>
                    <a:pt x="392345" y="12211"/>
                  </a:lnTo>
                  <a:lnTo>
                    <a:pt x="549491" y="12211"/>
                  </a:lnTo>
                  <a:close/>
                  <a:moveTo>
                    <a:pt x="392345" y="257440"/>
                  </a:moveTo>
                  <a:cubicBezTo>
                    <a:pt x="392345" y="190293"/>
                    <a:pt x="345109" y="132283"/>
                    <a:pt x="274227" y="132283"/>
                  </a:cubicBezTo>
                  <a:cubicBezTo>
                    <a:pt x="203345" y="132283"/>
                    <a:pt x="156109" y="190293"/>
                    <a:pt x="156109" y="257440"/>
                  </a:cubicBezTo>
                  <a:cubicBezTo>
                    <a:pt x="156109" y="324588"/>
                    <a:pt x="203345" y="382598"/>
                    <a:pt x="274227" y="382598"/>
                  </a:cubicBezTo>
                  <a:cubicBezTo>
                    <a:pt x="345109" y="382598"/>
                    <a:pt x="392345" y="325621"/>
                    <a:pt x="392345" y="257440"/>
                  </a:cubicBezTo>
                  <a:close/>
                </a:path>
              </a:pathLst>
            </a:custGeom>
            <a:grpFill/>
            <a:ln w="2724" cap="flat">
              <a:noFill/>
              <a:prstDash val="solid"/>
              <a:miter/>
            </a:ln>
          </p:spPr>
          <p:txBody>
            <a:bodyPr rtlCol="0" anchor="ctr"/>
            <a:lstStyle/>
            <a:p>
              <a:endParaRPr lang="fi-FI"/>
            </a:p>
          </p:txBody>
        </p:sp>
        <p:sp>
          <p:nvSpPr>
            <p:cNvPr id="18" name="Freeform 19">
              <a:extLst>
                <a:ext uri="{FF2B5EF4-FFF2-40B4-BE49-F238E27FC236}">
                  <a16:creationId xmlns:a16="http://schemas.microsoft.com/office/drawing/2014/main" id="{AAE7BC9B-831B-AE46-C5AF-D7A961B2B69D}"/>
                </a:ext>
              </a:extLst>
            </p:cNvPr>
            <p:cNvSpPr/>
            <p:nvPr/>
          </p:nvSpPr>
          <p:spPr>
            <a:xfrm>
              <a:off x="11246463" y="5901176"/>
              <a:ext cx="549490" cy="514880"/>
            </a:xfrm>
            <a:custGeom>
              <a:avLst/>
              <a:gdLst>
                <a:gd name="connsiteX0" fmla="*/ 549490 w 549490"/>
                <a:gd name="connsiteY0" fmla="*/ 12211 h 514880"/>
                <a:gd name="connsiteX1" fmla="*/ 549490 w 549490"/>
                <a:gd name="connsiteY1" fmla="*/ 502669 h 514880"/>
                <a:gd name="connsiteX2" fmla="*/ 392345 w 549490"/>
                <a:gd name="connsiteY2" fmla="*/ 502669 h 514880"/>
                <a:gd name="connsiteX3" fmla="*/ 392345 w 549490"/>
                <a:gd name="connsiteY3" fmla="*/ 433482 h 514880"/>
                <a:gd name="connsiteX4" fmla="*/ 241363 w 549490"/>
                <a:gd name="connsiteY4" fmla="*/ 514880 h 514880"/>
                <a:gd name="connsiteX5" fmla="*/ 0 w 549490"/>
                <a:gd name="connsiteY5" fmla="*/ 257440 h 514880"/>
                <a:gd name="connsiteX6" fmla="*/ 241363 w 549490"/>
                <a:gd name="connsiteY6" fmla="*/ 0 h 514880"/>
                <a:gd name="connsiteX7" fmla="*/ 392345 w 549490"/>
                <a:gd name="connsiteY7" fmla="*/ 82432 h 514880"/>
                <a:gd name="connsiteX8" fmla="*/ 392345 w 549490"/>
                <a:gd name="connsiteY8" fmla="*/ 12211 h 514880"/>
                <a:gd name="connsiteX9" fmla="*/ 549490 w 549490"/>
                <a:gd name="connsiteY9" fmla="*/ 12211 h 514880"/>
                <a:gd name="connsiteX10" fmla="*/ 392345 w 549490"/>
                <a:gd name="connsiteY10" fmla="*/ 257440 h 514880"/>
                <a:gd name="connsiteX11" fmla="*/ 274227 w 549490"/>
                <a:gd name="connsiteY11" fmla="*/ 132283 h 514880"/>
                <a:gd name="connsiteX12" fmla="*/ 156109 w 549490"/>
                <a:gd name="connsiteY12" fmla="*/ 257440 h 514880"/>
                <a:gd name="connsiteX13" fmla="*/ 274227 w 549490"/>
                <a:gd name="connsiteY13" fmla="*/ 382598 h 514880"/>
                <a:gd name="connsiteX14" fmla="*/ 392345 w 549490"/>
                <a:gd name="connsiteY14" fmla="*/ 257440 h 51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9490" h="514880">
                  <a:moveTo>
                    <a:pt x="549490" y="12211"/>
                  </a:moveTo>
                  <a:lnTo>
                    <a:pt x="549490" y="502669"/>
                  </a:lnTo>
                  <a:lnTo>
                    <a:pt x="392345" y="502669"/>
                  </a:lnTo>
                  <a:lnTo>
                    <a:pt x="392345" y="433482"/>
                  </a:lnTo>
                  <a:cubicBezTo>
                    <a:pt x="368727" y="478247"/>
                    <a:pt x="305045" y="514880"/>
                    <a:pt x="241363" y="514880"/>
                  </a:cubicBezTo>
                  <a:cubicBezTo>
                    <a:pt x="98591" y="514880"/>
                    <a:pt x="0" y="403974"/>
                    <a:pt x="0" y="257440"/>
                  </a:cubicBezTo>
                  <a:cubicBezTo>
                    <a:pt x="0" y="110907"/>
                    <a:pt x="98591" y="0"/>
                    <a:pt x="241363" y="0"/>
                  </a:cubicBezTo>
                  <a:cubicBezTo>
                    <a:pt x="305045" y="0"/>
                    <a:pt x="368727" y="37640"/>
                    <a:pt x="392345" y="82432"/>
                  </a:cubicBezTo>
                  <a:lnTo>
                    <a:pt x="392345" y="12211"/>
                  </a:lnTo>
                  <a:lnTo>
                    <a:pt x="549490" y="12211"/>
                  </a:lnTo>
                  <a:close/>
                  <a:moveTo>
                    <a:pt x="392345" y="257440"/>
                  </a:moveTo>
                  <a:cubicBezTo>
                    <a:pt x="392345" y="190293"/>
                    <a:pt x="345109" y="132283"/>
                    <a:pt x="274227" y="132283"/>
                  </a:cubicBezTo>
                  <a:cubicBezTo>
                    <a:pt x="203345" y="132283"/>
                    <a:pt x="156109" y="190293"/>
                    <a:pt x="156109" y="257440"/>
                  </a:cubicBezTo>
                  <a:cubicBezTo>
                    <a:pt x="156109" y="324588"/>
                    <a:pt x="203345" y="382598"/>
                    <a:pt x="274227" y="382598"/>
                  </a:cubicBezTo>
                  <a:cubicBezTo>
                    <a:pt x="345109" y="382598"/>
                    <a:pt x="392345" y="325621"/>
                    <a:pt x="392345" y="257440"/>
                  </a:cubicBezTo>
                  <a:close/>
                </a:path>
              </a:pathLst>
            </a:custGeom>
            <a:grpFill/>
            <a:ln w="2724" cap="flat">
              <a:noFill/>
              <a:prstDash val="solid"/>
              <a:miter/>
            </a:ln>
          </p:spPr>
          <p:txBody>
            <a:bodyPr rtlCol="0" anchor="ctr"/>
            <a:lstStyle/>
            <a:p>
              <a:endParaRPr lang="fi-FI"/>
            </a:p>
          </p:txBody>
        </p:sp>
      </p:grpSp>
    </p:spTree>
    <p:extLst>
      <p:ext uri="{BB962C8B-B14F-4D97-AF65-F5344CB8AC3E}">
        <p14:creationId xmlns:p14="http://schemas.microsoft.com/office/powerpoint/2010/main" val="35518281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1_Mukautettu asettelu Vantaa">
    <p:bg>
      <p:bgPr>
        <a:solidFill>
          <a:srgbClr val="152A96"/>
        </a:solidFill>
        <a:effectLst/>
      </p:bgPr>
    </p:bg>
    <p:spTree>
      <p:nvGrpSpPr>
        <p:cNvPr id="1" name=""/>
        <p:cNvGrpSpPr/>
        <p:nvPr/>
      </p:nvGrpSpPr>
      <p:grpSpPr>
        <a:xfrm>
          <a:off x="0" y="0"/>
          <a:ext cx="0" cy="0"/>
          <a:chOff x="0" y="0"/>
          <a:chExt cx="0" cy="0"/>
        </a:xfrm>
      </p:grpSpPr>
      <p:pic>
        <p:nvPicPr>
          <p:cNvPr id="29" name="Graphic 4">
            <a:extLst>
              <a:ext uri="{FF2B5EF4-FFF2-40B4-BE49-F238E27FC236}">
                <a16:creationId xmlns:a16="http://schemas.microsoft.com/office/drawing/2014/main" id="{6D498FD3-EC31-36BA-2C8F-A8D873D9D4B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551475" y="685572"/>
            <a:ext cx="1001618" cy="4465548"/>
          </a:xfrm>
          <a:prstGeom prst="rect">
            <a:avLst/>
          </a:prstGeom>
        </p:spPr>
      </p:pic>
      <p:pic>
        <p:nvPicPr>
          <p:cNvPr id="2" name="Kuva 1">
            <a:extLst>
              <a:ext uri="{FF2B5EF4-FFF2-40B4-BE49-F238E27FC236}">
                <a16:creationId xmlns:a16="http://schemas.microsoft.com/office/drawing/2014/main" id="{98B19447-0918-C25A-8419-198710E2C4D4}"/>
              </a:ext>
            </a:extLst>
          </p:cNvPr>
          <p:cNvPicPr/>
          <p:nvPr/>
        </p:nvPicPr>
        <p:blipFill>
          <a:blip>
            <a:extLst>
              <a:ext uri="{96DAC541-7B7A-43D3-8B79-37D633B846F1}">
                <asvg:svgBlip xmlns:asvg="http://schemas.microsoft.com/office/drawing/2016/SVG/main" r:embed="rId3"/>
              </a:ext>
            </a:extLst>
          </a:blip>
          <a:srcRect l="39215" t="36030" r="-10556"/>
          <a:stretch>
            <a:fillRect/>
          </a:stretch>
        </p:blipFill>
        <p:spPr>
          <a:xfrm>
            <a:off x="0" y="-11875"/>
            <a:ext cx="12192000" cy="7126253"/>
          </a:xfrm>
          <a:prstGeom prst="rect">
            <a:avLst/>
          </a:prstGeom>
        </p:spPr>
      </p:pic>
      <p:sp>
        <p:nvSpPr>
          <p:cNvPr id="4" name="Otsikko 1">
            <a:extLst>
              <a:ext uri="{FF2B5EF4-FFF2-40B4-BE49-F238E27FC236}">
                <a16:creationId xmlns:a16="http://schemas.microsoft.com/office/drawing/2014/main" id="{3FBE4A5F-A21E-B675-019A-29F5515863A4}"/>
              </a:ext>
            </a:extLst>
          </p:cNvPr>
          <p:cNvSpPr txBox="1">
            <a:spLocks/>
          </p:cNvSpPr>
          <p:nvPr/>
        </p:nvSpPr>
        <p:spPr>
          <a:xfrm>
            <a:off x="1981200" y="4581026"/>
            <a:ext cx="9801826" cy="2194452"/>
          </a:xfrm>
          <a:prstGeom prst="rect">
            <a:avLst/>
          </a:prstGeom>
        </p:spPr>
        <p:txBody>
          <a:bodyPr>
            <a:noAutofit/>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a:lstStyle>
          <a:p>
            <a:pPr algn="ctr"/>
            <a:endParaRPr lang="fi-FI" sz="1200" b="1">
              <a:solidFill>
                <a:srgbClr val="A2E4B8"/>
              </a:solidFill>
              <a:latin typeface="Poppins" pitchFamily="2" charset="77"/>
              <a:cs typeface="Poppins" pitchFamily="2" charset="77"/>
            </a:endParaRPr>
          </a:p>
        </p:txBody>
      </p:sp>
      <p:sp>
        <p:nvSpPr>
          <p:cNvPr id="5" name="Tekstiruutu 4">
            <a:extLst>
              <a:ext uri="{FF2B5EF4-FFF2-40B4-BE49-F238E27FC236}">
                <a16:creationId xmlns:a16="http://schemas.microsoft.com/office/drawing/2014/main" id="{354CF7E8-3F59-4810-C0F2-2BD8EAA4BE7A}"/>
              </a:ext>
            </a:extLst>
          </p:cNvPr>
          <p:cNvSpPr txBox="1"/>
          <p:nvPr/>
        </p:nvSpPr>
        <p:spPr>
          <a:xfrm>
            <a:off x="4438049" y="4671569"/>
            <a:ext cx="9187135" cy="1785104"/>
          </a:xfrm>
          <a:prstGeom prst="rect">
            <a:avLst/>
          </a:prstGeom>
          <a:noFill/>
        </p:spPr>
        <p:txBody>
          <a:bodyPr wrap="square">
            <a:spAutoFit/>
          </a:bodyPr>
          <a:lstStyle/>
          <a:p>
            <a:pPr marL="171450" indent="-171450" algn="l">
              <a:spcBef>
                <a:spcPts val="600"/>
              </a:spcBef>
              <a:spcAft>
                <a:spcPts val="0"/>
              </a:spcAft>
              <a:buFont typeface="Wingdings" pitchFamily="2" charset="2"/>
              <a:buChar char="ü"/>
            </a:pPr>
            <a:r>
              <a:rPr lang="fi-FI" sz="1800" b="1">
                <a:solidFill>
                  <a:schemeClr val="bg1"/>
                </a:solidFill>
                <a:latin typeface="Poppins" pitchFamily="2" charset="77"/>
                <a:cs typeface="Poppins" pitchFamily="2" charset="77"/>
              </a:rPr>
              <a:t> </a:t>
            </a:r>
            <a:r>
              <a:rPr lang="fi-FI" sz="1800" b="0">
                <a:solidFill>
                  <a:schemeClr val="bg1"/>
                </a:solidFill>
                <a:latin typeface="Poppins" pitchFamily="2" charset="77"/>
                <a:cs typeface="Poppins" pitchFamily="2" charset="77"/>
              </a:rPr>
              <a:t>Suomen paras sijainti</a:t>
            </a:r>
          </a:p>
          <a:p>
            <a:pPr marL="171450" indent="-171450" algn="l">
              <a:spcBef>
                <a:spcPts val="600"/>
              </a:spcBef>
              <a:spcAft>
                <a:spcPts val="0"/>
              </a:spcAft>
              <a:buFont typeface="Wingdings" pitchFamily="2" charset="2"/>
              <a:buChar char="ü"/>
            </a:pPr>
            <a:r>
              <a:rPr lang="fi-FI" sz="1800" b="0">
                <a:solidFill>
                  <a:schemeClr val="bg1"/>
                </a:solidFill>
                <a:latin typeface="Poppins" pitchFamily="2" charset="77"/>
                <a:cs typeface="Poppins" pitchFamily="2" charset="77"/>
              </a:rPr>
              <a:t> Kasvun kaupunki</a:t>
            </a:r>
          </a:p>
          <a:p>
            <a:pPr marL="171450" indent="-171450" algn="l">
              <a:spcBef>
                <a:spcPts val="600"/>
              </a:spcBef>
              <a:spcAft>
                <a:spcPts val="0"/>
              </a:spcAft>
              <a:buFont typeface="Wingdings" pitchFamily="2" charset="2"/>
              <a:buChar char="ü"/>
            </a:pPr>
            <a:r>
              <a:rPr lang="fi-FI" sz="1800" b="0">
                <a:solidFill>
                  <a:schemeClr val="bg1"/>
                </a:solidFill>
                <a:latin typeface="Poppins" pitchFamily="2" charset="77"/>
                <a:cs typeface="Poppins" pitchFamily="2" charset="77"/>
              </a:rPr>
              <a:t> Nuori ikärakenne</a:t>
            </a:r>
          </a:p>
          <a:p>
            <a:pPr marL="171450" indent="-171450" algn="l">
              <a:spcBef>
                <a:spcPts val="600"/>
              </a:spcBef>
              <a:spcAft>
                <a:spcPts val="0"/>
              </a:spcAft>
              <a:buFont typeface="Wingdings" pitchFamily="2" charset="2"/>
              <a:buChar char="ü"/>
            </a:pPr>
            <a:r>
              <a:rPr lang="fi-FI" sz="1800" b="0">
                <a:solidFill>
                  <a:schemeClr val="bg1"/>
                </a:solidFill>
                <a:latin typeface="Poppins" pitchFamily="2" charset="77"/>
                <a:cs typeface="Poppins" pitchFamily="2" charset="77"/>
              </a:rPr>
              <a:t> Paljon kansainvälisiä osaajia</a:t>
            </a:r>
          </a:p>
          <a:p>
            <a:pPr marL="171450" indent="-171450" algn="l">
              <a:spcBef>
                <a:spcPts val="600"/>
              </a:spcBef>
              <a:spcAft>
                <a:spcPts val="0"/>
              </a:spcAft>
              <a:buFont typeface="Wingdings" pitchFamily="2" charset="2"/>
              <a:buChar char="ü"/>
            </a:pPr>
            <a:r>
              <a:rPr lang="fi-FI" sz="1800" b="0">
                <a:solidFill>
                  <a:schemeClr val="bg1"/>
                </a:solidFill>
                <a:latin typeface="Poppins" pitchFamily="2" charset="77"/>
                <a:cs typeface="Poppins" pitchFamily="2" charset="77"/>
              </a:rPr>
              <a:t> Osaavaa työvoimaa kaikkiin tarpeisiin</a:t>
            </a:r>
          </a:p>
        </p:txBody>
      </p:sp>
      <p:sp>
        <p:nvSpPr>
          <p:cNvPr id="7" name="Tekstiruutu 6">
            <a:extLst>
              <a:ext uri="{FF2B5EF4-FFF2-40B4-BE49-F238E27FC236}">
                <a16:creationId xmlns:a16="http://schemas.microsoft.com/office/drawing/2014/main" id="{47481FEC-F715-CE84-463D-4D3140DBECA0}"/>
              </a:ext>
            </a:extLst>
          </p:cNvPr>
          <p:cNvSpPr txBox="1"/>
          <p:nvPr/>
        </p:nvSpPr>
        <p:spPr>
          <a:xfrm>
            <a:off x="2751782" y="3297614"/>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Helsinki</a:t>
            </a:r>
          </a:p>
        </p:txBody>
      </p:sp>
      <p:sp>
        <p:nvSpPr>
          <p:cNvPr id="8" name="Tekstiruutu 7">
            <a:extLst>
              <a:ext uri="{FF2B5EF4-FFF2-40B4-BE49-F238E27FC236}">
                <a16:creationId xmlns:a16="http://schemas.microsoft.com/office/drawing/2014/main" id="{2A79C4A2-65BB-1B7A-7FB3-ADB05D9389D6}"/>
              </a:ext>
            </a:extLst>
          </p:cNvPr>
          <p:cNvSpPr txBox="1"/>
          <p:nvPr/>
        </p:nvSpPr>
        <p:spPr>
          <a:xfrm>
            <a:off x="1405199" y="3036004"/>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Espoo</a:t>
            </a:r>
          </a:p>
        </p:txBody>
      </p:sp>
      <p:sp>
        <p:nvSpPr>
          <p:cNvPr id="9" name="Tekstiruutu 8">
            <a:extLst>
              <a:ext uri="{FF2B5EF4-FFF2-40B4-BE49-F238E27FC236}">
                <a16:creationId xmlns:a16="http://schemas.microsoft.com/office/drawing/2014/main" id="{522554A0-D8AE-5723-07C4-D0CEAC7BEE28}"/>
              </a:ext>
            </a:extLst>
          </p:cNvPr>
          <p:cNvSpPr txBox="1"/>
          <p:nvPr/>
        </p:nvSpPr>
        <p:spPr>
          <a:xfrm>
            <a:off x="3373235" y="1883740"/>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Kerava</a:t>
            </a:r>
          </a:p>
        </p:txBody>
      </p:sp>
      <p:sp>
        <p:nvSpPr>
          <p:cNvPr id="10" name="Tekstiruutu 9">
            <a:extLst>
              <a:ext uri="{FF2B5EF4-FFF2-40B4-BE49-F238E27FC236}">
                <a16:creationId xmlns:a16="http://schemas.microsoft.com/office/drawing/2014/main" id="{7143A087-DB97-318B-E017-5DF938B4142E}"/>
              </a:ext>
            </a:extLst>
          </p:cNvPr>
          <p:cNvSpPr txBox="1"/>
          <p:nvPr/>
        </p:nvSpPr>
        <p:spPr>
          <a:xfrm>
            <a:off x="4022586" y="2428145"/>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Sipoo</a:t>
            </a:r>
          </a:p>
        </p:txBody>
      </p:sp>
      <p:sp>
        <p:nvSpPr>
          <p:cNvPr id="11" name="Tekstiruutu 10">
            <a:extLst>
              <a:ext uri="{FF2B5EF4-FFF2-40B4-BE49-F238E27FC236}">
                <a16:creationId xmlns:a16="http://schemas.microsoft.com/office/drawing/2014/main" id="{60F50076-5F41-A0D1-0766-7E80D53AF1C6}"/>
              </a:ext>
            </a:extLst>
          </p:cNvPr>
          <p:cNvSpPr txBox="1"/>
          <p:nvPr/>
        </p:nvSpPr>
        <p:spPr>
          <a:xfrm>
            <a:off x="1708428" y="3535886"/>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Kauniainen</a:t>
            </a:r>
          </a:p>
        </p:txBody>
      </p:sp>
      <p:sp>
        <p:nvSpPr>
          <p:cNvPr id="12" name="Tekstiruutu 11">
            <a:extLst>
              <a:ext uri="{FF2B5EF4-FFF2-40B4-BE49-F238E27FC236}">
                <a16:creationId xmlns:a16="http://schemas.microsoft.com/office/drawing/2014/main" id="{E96F04FF-BCC1-FF76-5648-A02248FB8738}"/>
              </a:ext>
            </a:extLst>
          </p:cNvPr>
          <p:cNvSpPr txBox="1"/>
          <p:nvPr/>
        </p:nvSpPr>
        <p:spPr>
          <a:xfrm>
            <a:off x="2751782" y="2081897"/>
            <a:ext cx="844346"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Tuusula</a:t>
            </a:r>
          </a:p>
        </p:txBody>
      </p:sp>
      <p:sp>
        <p:nvSpPr>
          <p:cNvPr id="14" name="Tekstiruutu 13">
            <a:extLst>
              <a:ext uri="{FF2B5EF4-FFF2-40B4-BE49-F238E27FC236}">
                <a16:creationId xmlns:a16="http://schemas.microsoft.com/office/drawing/2014/main" id="{9B69578A-526E-F6B9-874A-8601F9A0C026}"/>
              </a:ext>
            </a:extLst>
          </p:cNvPr>
          <p:cNvSpPr txBox="1"/>
          <p:nvPr/>
        </p:nvSpPr>
        <p:spPr>
          <a:xfrm>
            <a:off x="3234627" y="1260428"/>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Järvenpää</a:t>
            </a:r>
          </a:p>
        </p:txBody>
      </p:sp>
      <p:sp>
        <p:nvSpPr>
          <p:cNvPr id="15" name="Tekstiruutu 14">
            <a:extLst>
              <a:ext uri="{FF2B5EF4-FFF2-40B4-BE49-F238E27FC236}">
                <a16:creationId xmlns:a16="http://schemas.microsoft.com/office/drawing/2014/main" id="{589E08F1-A13F-299C-CA15-43995587AE66}"/>
              </a:ext>
            </a:extLst>
          </p:cNvPr>
          <p:cNvSpPr txBox="1"/>
          <p:nvPr/>
        </p:nvSpPr>
        <p:spPr>
          <a:xfrm>
            <a:off x="4348841" y="1073695"/>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Pornainen</a:t>
            </a:r>
          </a:p>
        </p:txBody>
      </p:sp>
      <p:sp>
        <p:nvSpPr>
          <p:cNvPr id="16" name="Tekstiruutu 15">
            <a:extLst>
              <a:ext uri="{FF2B5EF4-FFF2-40B4-BE49-F238E27FC236}">
                <a16:creationId xmlns:a16="http://schemas.microsoft.com/office/drawing/2014/main" id="{FED0E6CA-B88E-9691-B3CC-F92D2AE80F25}"/>
              </a:ext>
            </a:extLst>
          </p:cNvPr>
          <p:cNvSpPr txBox="1"/>
          <p:nvPr/>
        </p:nvSpPr>
        <p:spPr>
          <a:xfrm>
            <a:off x="3879499" y="422905"/>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Mäntsälä</a:t>
            </a:r>
          </a:p>
        </p:txBody>
      </p:sp>
      <p:sp>
        <p:nvSpPr>
          <p:cNvPr id="17" name="Tekstiruutu 16">
            <a:extLst>
              <a:ext uri="{FF2B5EF4-FFF2-40B4-BE49-F238E27FC236}">
                <a16:creationId xmlns:a16="http://schemas.microsoft.com/office/drawing/2014/main" id="{8C01ACDC-09B5-27A3-83C7-3ABC927E614D}"/>
              </a:ext>
            </a:extLst>
          </p:cNvPr>
          <p:cNvSpPr txBox="1"/>
          <p:nvPr/>
        </p:nvSpPr>
        <p:spPr>
          <a:xfrm>
            <a:off x="2359683" y="137985"/>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Hyvinkää</a:t>
            </a:r>
          </a:p>
        </p:txBody>
      </p:sp>
      <p:sp>
        <p:nvSpPr>
          <p:cNvPr id="18" name="Tekstiruutu 17">
            <a:extLst>
              <a:ext uri="{FF2B5EF4-FFF2-40B4-BE49-F238E27FC236}">
                <a16:creationId xmlns:a16="http://schemas.microsoft.com/office/drawing/2014/main" id="{3BB0B17C-CBBB-2A58-7D47-610F00715A4F}"/>
              </a:ext>
            </a:extLst>
          </p:cNvPr>
          <p:cNvSpPr txBox="1"/>
          <p:nvPr/>
        </p:nvSpPr>
        <p:spPr>
          <a:xfrm>
            <a:off x="1783682" y="1532936"/>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Nurmijärvi</a:t>
            </a:r>
          </a:p>
        </p:txBody>
      </p:sp>
      <p:sp>
        <p:nvSpPr>
          <p:cNvPr id="19" name="Tekstiruutu 18">
            <a:extLst>
              <a:ext uri="{FF2B5EF4-FFF2-40B4-BE49-F238E27FC236}">
                <a16:creationId xmlns:a16="http://schemas.microsoft.com/office/drawing/2014/main" id="{DD61013F-E798-1BF9-A3BD-E5719B63A503}"/>
              </a:ext>
            </a:extLst>
          </p:cNvPr>
          <p:cNvSpPr txBox="1"/>
          <p:nvPr/>
        </p:nvSpPr>
        <p:spPr>
          <a:xfrm>
            <a:off x="452431" y="2089846"/>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Vihti</a:t>
            </a:r>
          </a:p>
        </p:txBody>
      </p:sp>
      <p:sp>
        <p:nvSpPr>
          <p:cNvPr id="20" name="Tekstiruutu 19">
            <a:extLst>
              <a:ext uri="{FF2B5EF4-FFF2-40B4-BE49-F238E27FC236}">
                <a16:creationId xmlns:a16="http://schemas.microsoft.com/office/drawing/2014/main" id="{A7E16824-1D2E-6CFD-5D96-FC92D259D1D4}"/>
              </a:ext>
            </a:extLst>
          </p:cNvPr>
          <p:cNvSpPr txBox="1"/>
          <p:nvPr/>
        </p:nvSpPr>
        <p:spPr>
          <a:xfrm>
            <a:off x="215153" y="4191567"/>
            <a:ext cx="1333464"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Kirkkonummi</a:t>
            </a:r>
          </a:p>
        </p:txBody>
      </p:sp>
      <p:sp>
        <p:nvSpPr>
          <p:cNvPr id="21" name="Tekstiruutu 20">
            <a:extLst>
              <a:ext uri="{FF2B5EF4-FFF2-40B4-BE49-F238E27FC236}">
                <a16:creationId xmlns:a16="http://schemas.microsoft.com/office/drawing/2014/main" id="{F82F5390-2796-2493-C8F9-176D7F496148}"/>
              </a:ext>
            </a:extLst>
          </p:cNvPr>
          <p:cNvSpPr txBox="1"/>
          <p:nvPr/>
        </p:nvSpPr>
        <p:spPr>
          <a:xfrm>
            <a:off x="2175781" y="2433224"/>
            <a:ext cx="1152002" cy="276999"/>
          </a:xfrm>
          <a:prstGeom prst="rect">
            <a:avLst/>
          </a:prstGeom>
          <a:noFill/>
        </p:spPr>
        <p:txBody>
          <a:bodyPr wrap="square" rtlCol="0">
            <a:spAutoFit/>
          </a:bodyPr>
          <a:lstStyle/>
          <a:p>
            <a:r>
              <a:rPr lang="fi-FI" sz="1200" b="1">
                <a:solidFill>
                  <a:schemeClr val="bg1"/>
                </a:solidFill>
                <a:latin typeface="Poppins" pitchFamily="2" charset="77"/>
                <a:cs typeface="Poppins" pitchFamily="2" charset="77"/>
              </a:rPr>
              <a:t>Vantaa</a:t>
            </a:r>
          </a:p>
        </p:txBody>
      </p:sp>
      <p:pic>
        <p:nvPicPr>
          <p:cNvPr id="22" name="Kuva 21" descr="Lentokone tasaisella täytöllä">
            <a:extLst>
              <a:ext uri="{FF2B5EF4-FFF2-40B4-BE49-F238E27FC236}">
                <a16:creationId xmlns:a16="http://schemas.microsoft.com/office/drawing/2014/main" id="{C90F10EB-24D2-AC68-43A3-1241230B419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3967652">
            <a:off x="2932640" y="2693976"/>
            <a:ext cx="244743" cy="244743"/>
          </a:xfrm>
          <a:prstGeom prst="rect">
            <a:avLst/>
          </a:prstGeom>
        </p:spPr>
      </p:pic>
      <p:pic>
        <p:nvPicPr>
          <p:cNvPr id="23" name="Kuva 22" descr="Lentokone tasaisella täytöllä">
            <a:extLst>
              <a:ext uri="{FF2B5EF4-FFF2-40B4-BE49-F238E27FC236}">
                <a16:creationId xmlns:a16="http://schemas.microsoft.com/office/drawing/2014/main" id="{59DCA42B-835B-A65B-4A55-9F34FB355C7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2741525">
            <a:off x="1137853" y="6231923"/>
            <a:ext cx="244743" cy="244743"/>
          </a:xfrm>
          <a:prstGeom prst="rect">
            <a:avLst/>
          </a:prstGeom>
        </p:spPr>
      </p:pic>
      <p:pic>
        <p:nvPicPr>
          <p:cNvPr id="24" name="Kuva 23" descr="Lentokone tasaisella täytöllä">
            <a:extLst>
              <a:ext uri="{FF2B5EF4-FFF2-40B4-BE49-F238E27FC236}">
                <a16:creationId xmlns:a16="http://schemas.microsoft.com/office/drawing/2014/main" id="{4FD95D38-DB18-4D0A-2D94-4EF376EDF2B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5564828">
            <a:off x="9945658" y="1182156"/>
            <a:ext cx="244743" cy="244743"/>
          </a:xfrm>
          <a:prstGeom prst="rect">
            <a:avLst/>
          </a:prstGeom>
        </p:spPr>
      </p:pic>
      <p:pic>
        <p:nvPicPr>
          <p:cNvPr id="25" name="Kuva 24" descr="Lentokone tasaisella täytöllä">
            <a:extLst>
              <a:ext uri="{FF2B5EF4-FFF2-40B4-BE49-F238E27FC236}">
                <a16:creationId xmlns:a16="http://schemas.microsoft.com/office/drawing/2014/main" id="{FB3FC009-12AB-3BE8-BDF1-B1E0766B6AE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6357818">
            <a:off x="11349916" y="322644"/>
            <a:ext cx="244743" cy="244743"/>
          </a:xfrm>
          <a:prstGeom prst="rect">
            <a:avLst/>
          </a:prstGeom>
        </p:spPr>
      </p:pic>
      <p:pic>
        <p:nvPicPr>
          <p:cNvPr id="26" name="Kuva 25" descr="Lentokone tasaisella täytöllä">
            <a:extLst>
              <a:ext uri="{FF2B5EF4-FFF2-40B4-BE49-F238E27FC236}">
                <a16:creationId xmlns:a16="http://schemas.microsoft.com/office/drawing/2014/main" id="{FD125BBF-BDE7-A7F1-E261-B744F343E86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6802921">
            <a:off x="9975073" y="4407351"/>
            <a:ext cx="244743" cy="244743"/>
          </a:xfrm>
          <a:prstGeom prst="rect">
            <a:avLst/>
          </a:prstGeom>
        </p:spPr>
      </p:pic>
      <p:pic>
        <p:nvPicPr>
          <p:cNvPr id="30" name="Kuva 29">
            <a:extLst>
              <a:ext uri="{FF2B5EF4-FFF2-40B4-BE49-F238E27FC236}">
                <a16:creationId xmlns:a16="http://schemas.microsoft.com/office/drawing/2014/main" id="{1F992CA6-FC98-0248-8445-8F5B77BA5E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9395700">
            <a:off x="8872749" y="4184010"/>
            <a:ext cx="3357451" cy="3357451"/>
          </a:xfrm>
          <a:prstGeom prst="rect">
            <a:avLst/>
          </a:prstGeom>
        </p:spPr>
      </p:pic>
      <p:pic>
        <p:nvPicPr>
          <p:cNvPr id="31" name="Kuva 30" descr="Lentokone tasaisella täytöllä">
            <a:extLst>
              <a:ext uri="{FF2B5EF4-FFF2-40B4-BE49-F238E27FC236}">
                <a16:creationId xmlns:a16="http://schemas.microsoft.com/office/drawing/2014/main" id="{C158F2F8-A259-69D5-B82E-DDE5902DCE5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3449644">
            <a:off x="1759102" y="5740364"/>
            <a:ext cx="244743" cy="244743"/>
          </a:xfrm>
          <a:prstGeom prst="rect">
            <a:avLst/>
          </a:prstGeom>
        </p:spPr>
      </p:pic>
      <p:pic>
        <p:nvPicPr>
          <p:cNvPr id="32" name="Kuva 31" descr="Lentokone tasaisella täytöllä">
            <a:extLst>
              <a:ext uri="{FF2B5EF4-FFF2-40B4-BE49-F238E27FC236}">
                <a16:creationId xmlns:a16="http://schemas.microsoft.com/office/drawing/2014/main" id="{F48373FA-7295-756E-2879-7B06E3567DE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4071106">
            <a:off x="2361199" y="5513303"/>
            <a:ext cx="244743" cy="244743"/>
          </a:xfrm>
          <a:prstGeom prst="rect">
            <a:avLst/>
          </a:prstGeom>
        </p:spPr>
      </p:pic>
      <p:pic>
        <p:nvPicPr>
          <p:cNvPr id="33" name="Kuva 32" descr="Lentokone tasaisella täytöllä">
            <a:extLst>
              <a:ext uri="{FF2B5EF4-FFF2-40B4-BE49-F238E27FC236}">
                <a16:creationId xmlns:a16="http://schemas.microsoft.com/office/drawing/2014/main" id="{2425BDFA-9AE4-30F7-AF2F-12D0E1E0994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2155917">
            <a:off x="3068603" y="5188225"/>
            <a:ext cx="244743" cy="244743"/>
          </a:xfrm>
          <a:prstGeom prst="rect">
            <a:avLst/>
          </a:prstGeom>
        </p:spPr>
      </p:pic>
      <p:pic>
        <p:nvPicPr>
          <p:cNvPr id="34" name="Kuva 33" descr="Lentokone tasaisella täytöllä">
            <a:extLst>
              <a:ext uri="{FF2B5EF4-FFF2-40B4-BE49-F238E27FC236}">
                <a16:creationId xmlns:a16="http://schemas.microsoft.com/office/drawing/2014/main" id="{7EF7EAE6-6DBC-ADEB-2ADD-A6DE0C99900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573387">
            <a:off x="3449405" y="4760013"/>
            <a:ext cx="244743" cy="244743"/>
          </a:xfrm>
          <a:prstGeom prst="rect">
            <a:avLst/>
          </a:prstGeom>
        </p:spPr>
      </p:pic>
      <p:pic>
        <p:nvPicPr>
          <p:cNvPr id="3" name="Graphic 4">
            <a:extLst>
              <a:ext uri="{FF2B5EF4-FFF2-40B4-BE49-F238E27FC236}">
                <a16:creationId xmlns:a16="http://schemas.microsoft.com/office/drawing/2014/main" id="{F780D051-3F07-D891-0017-08CFEA38736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551475" y="685572"/>
            <a:ext cx="1001618" cy="4465548"/>
          </a:xfrm>
          <a:prstGeom prst="rect">
            <a:avLst/>
          </a:prstGeom>
        </p:spPr>
      </p:pic>
      <p:pic>
        <p:nvPicPr>
          <p:cNvPr id="6" name="Kuva 5">
            <a:extLst>
              <a:ext uri="{FF2B5EF4-FFF2-40B4-BE49-F238E27FC236}">
                <a16:creationId xmlns:a16="http://schemas.microsoft.com/office/drawing/2014/main" id="{4383492E-ED18-2CB8-29C6-52E272C6DD11}"/>
              </a:ext>
            </a:extLst>
          </p:cNvPr>
          <p:cNvPicPr/>
          <p:nvPr userDrawn="1"/>
        </p:nvPicPr>
        <p:blipFill>
          <a:blip>
            <a:extLst>
              <a:ext uri="{96DAC541-7B7A-43D3-8B79-37D633B846F1}">
                <asvg:svgBlip xmlns:asvg="http://schemas.microsoft.com/office/drawing/2016/SVG/main" r:embed="rId3"/>
              </a:ext>
            </a:extLst>
          </a:blip>
          <a:srcRect l="39215" t="36030" r="-10556"/>
          <a:stretch>
            <a:fillRect/>
          </a:stretch>
        </p:blipFill>
        <p:spPr>
          <a:xfrm>
            <a:off x="0" y="-11875"/>
            <a:ext cx="12192000" cy="7126253"/>
          </a:xfrm>
          <a:prstGeom prst="rect">
            <a:avLst/>
          </a:prstGeom>
        </p:spPr>
      </p:pic>
      <p:sp>
        <p:nvSpPr>
          <p:cNvPr id="13" name="Otsikko 1">
            <a:extLst>
              <a:ext uri="{FF2B5EF4-FFF2-40B4-BE49-F238E27FC236}">
                <a16:creationId xmlns:a16="http://schemas.microsoft.com/office/drawing/2014/main" id="{EC40D39A-C62C-BB66-46CF-2B296E6E6DF8}"/>
              </a:ext>
            </a:extLst>
          </p:cNvPr>
          <p:cNvSpPr txBox="1">
            <a:spLocks/>
          </p:cNvSpPr>
          <p:nvPr userDrawn="1"/>
        </p:nvSpPr>
        <p:spPr>
          <a:xfrm>
            <a:off x="1981200" y="4581026"/>
            <a:ext cx="9801826" cy="2194452"/>
          </a:xfrm>
          <a:prstGeom prst="rect">
            <a:avLst/>
          </a:prstGeom>
        </p:spPr>
        <p:txBody>
          <a:bodyPr>
            <a:noAutofit/>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a:lstStyle>
          <a:p>
            <a:pPr algn="ctr"/>
            <a:endParaRPr lang="fi-FI" sz="1200" b="1">
              <a:solidFill>
                <a:srgbClr val="A2E4B8"/>
              </a:solidFill>
              <a:latin typeface="Poppins" pitchFamily="2" charset="77"/>
              <a:cs typeface="Poppins" pitchFamily="2" charset="77"/>
            </a:endParaRPr>
          </a:p>
        </p:txBody>
      </p:sp>
      <p:sp>
        <p:nvSpPr>
          <p:cNvPr id="28" name="Tekstiruutu 27">
            <a:extLst>
              <a:ext uri="{FF2B5EF4-FFF2-40B4-BE49-F238E27FC236}">
                <a16:creationId xmlns:a16="http://schemas.microsoft.com/office/drawing/2014/main" id="{6FAA6EFE-22FB-4799-F9EB-BA03132C8F64}"/>
              </a:ext>
            </a:extLst>
          </p:cNvPr>
          <p:cNvSpPr txBox="1"/>
          <p:nvPr userDrawn="1"/>
        </p:nvSpPr>
        <p:spPr>
          <a:xfrm>
            <a:off x="2751782" y="3297614"/>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Helsinki</a:t>
            </a:r>
          </a:p>
        </p:txBody>
      </p:sp>
      <p:sp>
        <p:nvSpPr>
          <p:cNvPr id="35" name="Tekstiruutu 34">
            <a:extLst>
              <a:ext uri="{FF2B5EF4-FFF2-40B4-BE49-F238E27FC236}">
                <a16:creationId xmlns:a16="http://schemas.microsoft.com/office/drawing/2014/main" id="{BF182D0C-905A-F308-16AC-EA5FA3BD699A}"/>
              </a:ext>
            </a:extLst>
          </p:cNvPr>
          <p:cNvSpPr txBox="1"/>
          <p:nvPr userDrawn="1"/>
        </p:nvSpPr>
        <p:spPr>
          <a:xfrm>
            <a:off x="1405199" y="3036004"/>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Espoo</a:t>
            </a:r>
          </a:p>
        </p:txBody>
      </p:sp>
      <p:sp>
        <p:nvSpPr>
          <p:cNvPr id="36" name="Tekstiruutu 35">
            <a:extLst>
              <a:ext uri="{FF2B5EF4-FFF2-40B4-BE49-F238E27FC236}">
                <a16:creationId xmlns:a16="http://schemas.microsoft.com/office/drawing/2014/main" id="{2848E105-B0D9-EE72-8BAB-BF040ECC74D0}"/>
              </a:ext>
            </a:extLst>
          </p:cNvPr>
          <p:cNvSpPr txBox="1"/>
          <p:nvPr userDrawn="1"/>
        </p:nvSpPr>
        <p:spPr>
          <a:xfrm>
            <a:off x="3373235" y="1883740"/>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Kerava</a:t>
            </a:r>
          </a:p>
        </p:txBody>
      </p:sp>
      <p:sp>
        <p:nvSpPr>
          <p:cNvPr id="37" name="Tekstiruutu 36">
            <a:extLst>
              <a:ext uri="{FF2B5EF4-FFF2-40B4-BE49-F238E27FC236}">
                <a16:creationId xmlns:a16="http://schemas.microsoft.com/office/drawing/2014/main" id="{54D91769-CC7D-0AA2-1141-B58F94330297}"/>
              </a:ext>
            </a:extLst>
          </p:cNvPr>
          <p:cNvSpPr txBox="1"/>
          <p:nvPr userDrawn="1"/>
        </p:nvSpPr>
        <p:spPr>
          <a:xfrm>
            <a:off x="4022586" y="2428145"/>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Sipoo</a:t>
            </a:r>
          </a:p>
        </p:txBody>
      </p:sp>
      <p:sp>
        <p:nvSpPr>
          <p:cNvPr id="38" name="Tekstiruutu 37">
            <a:extLst>
              <a:ext uri="{FF2B5EF4-FFF2-40B4-BE49-F238E27FC236}">
                <a16:creationId xmlns:a16="http://schemas.microsoft.com/office/drawing/2014/main" id="{B1535A02-E61B-D5F0-E4B4-756803724B27}"/>
              </a:ext>
            </a:extLst>
          </p:cNvPr>
          <p:cNvSpPr txBox="1"/>
          <p:nvPr userDrawn="1"/>
        </p:nvSpPr>
        <p:spPr>
          <a:xfrm>
            <a:off x="1708428" y="3535886"/>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Kauniainen</a:t>
            </a:r>
          </a:p>
        </p:txBody>
      </p:sp>
      <p:sp>
        <p:nvSpPr>
          <p:cNvPr id="39" name="Tekstiruutu 38">
            <a:extLst>
              <a:ext uri="{FF2B5EF4-FFF2-40B4-BE49-F238E27FC236}">
                <a16:creationId xmlns:a16="http://schemas.microsoft.com/office/drawing/2014/main" id="{FC34CEBF-87AE-A20D-8AE9-E486B96856E2}"/>
              </a:ext>
            </a:extLst>
          </p:cNvPr>
          <p:cNvSpPr txBox="1"/>
          <p:nvPr userDrawn="1"/>
        </p:nvSpPr>
        <p:spPr>
          <a:xfrm>
            <a:off x="2751782" y="2081897"/>
            <a:ext cx="844346"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Tuusula</a:t>
            </a:r>
          </a:p>
        </p:txBody>
      </p:sp>
      <p:sp>
        <p:nvSpPr>
          <p:cNvPr id="40" name="Tekstiruutu 39">
            <a:extLst>
              <a:ext uri="{FF2B5EF4-FFF2-40B4-BE49-F238E27FC236}">
                <a16:creationId xmlns:a16="http://schemas.microsoft.com/office/drawing/2014/main" id="{05BB4EFE-19F9-E121-2E17-39ABCD7FB40A}"/>
              </a:ext>
            </a:extLst>
          </p:cNvPr>
          <p:cNvSpPr txBox="1"/>
          <p:nvPr userDrawn="1"/>
        </p:nvSpPr>
        <p:spPr>
          <a:xfrm>
            <a:off x="3234627" y="1260428"/>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Järvenpää</a:t>
            </a:r>
          </a:p>
        </p:txBody>
      </p:sp>
      <p:sp>
        <p:nvSpPr>
          <p:cNvPr id="41" name="Tekstiruutu 40">
            <a:extLst>
              <a:ext uri="{FF2B5EF4-FFF2-40B4-BE49-F238E27FC236}">
                <a16:creationId xmlns:a16="http://schemas.microsoft.com/office/drawing/2014/main" id="{556B1785-7776-2901-53CE-23A9F7FBE5ED}"/>
              </a:ext>
            </a:extLst>
          </p:cNvPr>
          <p:cNvSpPr txBox="1"/>
          <p:nvPr userDrawn="1"/>
        </p:nvSpPr>
        <p:spPr>
          <a:xfrm>
            <a:off x="4348841" y="1073695"/>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Pornainen</a:t>
            </a:r>
          </a:p>
        </p:txBody>
      </p:sp>
      <p:sp>
        <p:nvSpPr>
          <p:cNvPr id="42" name="Tekstiruutu 41">
            <a:extLst>
              <a:ext uri="{FF2B5EF4-FFF2-40B4-BE49-F238E27FC236}">
                <a16:creationId xmlns:a16="http://schemas.microsoft.com/office/drawing/2014/main" id="{16FDE425-9865-92B8-A75C-61FCB8EE2D10}"/>
              </a:ext>
            </a:extLst>
          </p:cNvPr>
          <p:cNvSpPr txBox="1"/>
          <p:nvPr userDrawn="1"/>
        </p:nvSpPr>
        <p:spPr>
          <a:xfrm>
            <a:off x="3879499" y="422905"/>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Mäntsälä</a:t>
            </a:r>
          </a:p>
        </p:txBody>
      </p:sp>
      <p:sp>
        <p:nvSpPr>
          <p:cNvPr id="43" name="Tekstiruutu 42">
            <a:extLst>
              <a:ext uri="{FF2B5EF4-FFF2-40B4-BE49-F238E27FC236}">
                <a16:creationId xmlns:a16="http://schemas.microsoft.com/office/drawing/2014/main" id="{FF0E1A50-629F-9A2D-A4D5-F289C6FE81C5}"/>
              </a:ext>
            </a:extLst>
          </p:cNvPr>
          <p:cNvSpPr txBox="1"/>
          <p:nvPr userDrawn="1"/>
        </p:nvSpPr>
        <p:spPr>
          <a:xfrm>
            <a:off x="2359683" y="137985"/>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Hyvinkää</a:t>
            </a:r>
          </a:p>
        </p:txBody>
      </p:sp>
      <p:sp>
        <p:nvSpPr>
          <p:cNvPr id="44" name="Tekstiruutu 43">
            <a:extLst>
              <a:ext uri="{FF2B5EF4-FFF2-40B4-BE49-F238E27FC236}">
                <a16:creationId xmlns:a16="http://schemas.microsoft.com/office/drawing/2014/main" id="{777D6622-C37D-22A7-9F99-C6C585498A0D}"/>
              </a:ext>
            </a:extLst>
          </p:cNvPr>
          <p:cNvSpPr txBox="1"/>
          <p:nvPr userDrawn="1"/>
        </p:nvSpPr>
        <p:spPr>
          <a:xfrm>
            <a:off x="1783682" y="1532936"/>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Nurmijärvi</a:t>
            </a:r>
          </a:p>
        </p:txBody>
      </p:sp>
      <p:sp>
        <p:nvSpPr>
          <p:cNvPr id="45" name="Tekstiruutu 44">
            <a:extLst>
              <a:ext uri="{FF2B5EF4-FFF2-40B4-BE49-F238E27FC236}">
                <a16:creationId xmlns:a16="http://schemas.microsoft.com/office/drawing/2014/main" id="{3D15763F-8C17-393D-2D5B-C4BE97F89CAD}"/>
              </a:ext>
            </a:extLst>
          </p:cNvPr>
          <p:cNvSpPr txBox="1"/>
          <p:nvPr userDrawn="1"/>
        </p:nvSpPr>
        <p:spPr>
          <a:xfrm>
            <a:off x="452431" y="2089846"/>
            <a:ext cx="1152002"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Vihti</a:t>
            </a:r>
          </a:p>
        </p:txBody>
      </p:sp>
      <p:sp>
        <p:nvSpPr>
          <p:cNvPr id="46" name="Tekstiruutu 45">
            <a:extLst>
              <a:ext uri="{FF2B5EF4-FFF2-40B4-BE49-F238E27FC236}">
                <a16:creationId xmlns:a16="http://schemas.microsoft.com/office/drawing/2014/main" id="{CF7A5245-8BF6-0E0F-88DF-6F7320D99A5B}"/>
              </a:ext>
            </a:extLst>
          </p:cNvPr>
          <p:cNvSpPr txBox="1"/>
          <p:nvPr userDrawn="1"/>
        </p:nvSpPr>
        <p:spPr>
          <a:xfrm>
            <a:off x="215153" y="4191567"/>
            <a:ext cx="1333464" cy="276999"/>
          </a:xfrm>
          <a:prstGeom prst="rect">
            <a:avLst/>
          </a:prstGeom>
          <a:noFill/>
        </p:spPr>
        <p:txBody>
          <a:bodyPr wrap="square" rtlCol="0">
            <a:spAutoFit/>
          </a:bodyPr>
          <a:lstStyle/>
          <a:p>
            <a:r>
              <a:rPr lang="fi-FI" sz="1200" b="1">
                <a:solidFill>
                  <a:srgbClr val="152B96"/>
                </a:solidFill>
                <a:latin typeface="Poppins" pitchFamily="2" charset="77"/>
                <a:cs typeface="Poppins" pitchFamily="2" charset="77"/>
              </a:rPr>
              <a:t>Kirkkonummi</a:t>
            </a:r>
          </a:p>
        </p:txBody>
      </p:sp>
      <p:sp>
        <p:nvSpPr>
          <p:cNvPr id="47" name="Tekstiruutu 46">
            <a:extLst>
              <a:ext uri="{FF2B5EF4-FFF2-40B4-BE49-F238E27FC236}">
                <a16:creationId xmlns:a16="http://schemas.microsoft.com/office/drawing/2014/main" id="{A0FBF38E-39A4-82F7-99BA-8EC468B3B1D1}"/>
              </a:ext>
            </a:extLst>
          </p:cNvPr>
          <p:cNvSpPr txBox="1"/>
          <p:nvPr userDrawn="1"/>
        </p:nvSpPr>
        <p:spPr>
          <a:xfrm>
            <a:off x="2175781" y="2433224"/>
            <a:ext cx="1152002" cy="276999"/>
          </a:xfrm>
          <a:prstGeom prst="rect">
            <a:avLst/>
          </a:prstGeom>
          <a:noFill/>
        </p:spPr>
        <p:txBody>
          <a:bodyPr wrap="square" rtlCol="0">
            <a:spAutoFit/>
          </a:bodyPr>
          <a:lstStyle/>
          <a:p>
            <a:r>
              <a:rPr lang="fi-FI" sz="1200" b="1">
                <a:solidFill>
                  <a:schemeClr val="bg1"/>
                </a:solidFill>
                <a:latin typeface="Poppins" pitchFamily="2" charset="77"/>
                <a:cs typeface="Poppins" pitchFamily="2" charset="77"/>
              </a:rPr>
              <a:t>Vantaa</a:t>
            </a:r>
          </a:p>
        </p:txBody>
      </p:sp>
      <p:pic>
        <p:nvPicPr>
          <p:cNvPr id="48" name="Kuva 47" descr="Lentokone tasaisella täytöllä">
            <a:extLst>
              <a:ext uri="{FF2B5EF4-FFF2-40B4-BE49-F238E27FC236}">
                <a16:creationId xmlns:a16="http://schemas.microsoft.com/office/drawing/2014/main" id="{9BCDED05-6C6D-8717-2260-3171EB859127}"/>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3967652">
            <a:off x="2932640" y="2693976"/>
            <a:ext cx="244743" cy="244743"/>
          </a:xfrm>
          <a:prstGeom prst="rect">
            <a:avLst/>
          </a:prstGeom>
        </p:spPr>
      </p:pic>
      <p:pic>
        <p:nvPicPr>
          <p:cNvPr id="49" name="Kuva 48" descr="Lentokone tasaisella täytöllä">
            <a:extLst>
              <a:ext uri="{FF2B5EF4-FFF2-40B4-BE49-F238E27FC236}">
                <a16:creationId xmlns:a16="http://schemas.microsoft.com/office/drawing/2014/main" id="{6D1A3B45-8705-194A-2C73-310EAD3AB7C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2741525">
            <a:off x="1137853" y="6231923"/>
            <a:ext cx="244743" cy="244743"/>
          </a:xfrm>
          <a:prstGeom prst="rect">
            <a:avLst/>
          </a:prstGeom>
        </p:spPr>
      </p:pic>
      <p:pic>
        <p:nvPicPr>
          <p:cNvPr id="50" name="Kuva 49" descr="Lentokone tasaisella täytöllä">
            <a:extLst>
              <a:ext uri="{FF2B5EF4-FFF2-40B4-BE49-F238E27FC236}">
                <a16:creationId xmlns:a16="http://schemas.microsoft.com/office/drawing/2014/main" id="{9FF2E08F-63CB-0775-F84B-36CBF9CAD8AA}"/>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15564828">
            <a:off x="9945658" y="1182156"/>
            <a:ext cx="244743" cy="244743"/>
          </a:xfrm>
          <a:prstGeom prst="rect">
            <a:avLst/>
          </a:prstGeom>
        </p:spPr>
      </p:pic>
      <p:pic>
        <p:nvPicPr>
          <p:cNvPr id="51" name="Kuva 50" descr="Lentokone tasaisella täytöllä">
            <a:extLst>
              <a:ext uri="{FF2B5EF4-FFF2-40B4-BE49-F238E27FC236}">
                <a16:creationId xmlns:a16="http://schemas.microsoft.com/office/drawing/2014/main" id="{71DC5C61-48B1-15BA-F04C-7B49B40D323A}"/>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16357818">
            <a:off x="11349916" y="322644"/>
            <a:ext cx="244743" cy="244743"/>
          </a:xfrm>
          <a:prstGeom prst="rect">
            <a:avLst/>
          </a:prstGeom>
        </p:spPr>
      </p:pic>
      <p:pic>
        <p:nvPicPr>
          <p:cNvPr id="52" name="Kuva 51" descr="Lentokone tasaisella täytöllä">
            <a:extLst>
              <a:ext uri="{FF2B5EF4-FFF2-40B4-BE49-F238E27FC236}">
                <a16:creationId xmlns:a16="http://schemas.microsoft.com/office/drawing/2014/main" id="{382F3736-4537-F227-5428-D19CDE420E9A}"/>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16802921">
            <a:off x="9975073" y="4407351"/>
            <a:ext cx="244743" cy="244743"/>
          </a:xfrm>
          <a:prstGeom prst="rect">
            <a:avLst/>
          </a:prstGeom>
        </p:spPr>
      </p:pic>
      <p:pic>
        <p:nvPicPr>
          <p:cNvPr id="53" name="Kuva 52">
            <a:extLst>
              <a:ext uri="{FF2B5EF4-FFF2-40B4-BE49-F238E27FC236}">
                <a16:creationId xmlns:a16="http://schemas.microsoft.com/office/drawing/2014/main" id="{B0021B1A-0F4A-38B3-89FF-FAA6DF119632}"/>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rot="9395700">
            <a:off x="8872749" y="4184010"/>
            <a:ext cx="3357451" cy="3357451"/>
          </a:xfrm>
          <a:prstGeom prst="rect">
            <a:avLst/>
          </a:prstGeom>
        </p:spPr>
      </p:pic>
      <p:pic>
        <p:nvPicPr>
          <p:cNvPr id="54" name="Kuva 53" descr="Lentokone tasaisella täytöllä">
            <a:extLst>
              <a:ext uri="{FF2B5EF4-FFF2-40B4-BE49-F238E27FC236}">
                <a16:creationId xmlns:a16="http://schemas.microsoft.com/office/drawing/2014/main" id="{44EFA3B4-049C-10CB-4C28-8FFA30B8A5F9}"/>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3449644">
            <a:off x="1759102" y="5740364"/>
            <a:ext cx="244743" cy="244743"/>
          </a:xfrm>
          <a:prstGeom prst="rect">
            <a:avLst/>
          </a:prstGeom>
        </p:spPr>
      </p:pic>
      <p:pic>
        <p:nvPicPr>
          <p:cNvPr id="55" name="Kuva 54" descr="Lentokone tasaisella täytöllä">
            <a:extLst>
              <a:ext uri="{FF2B5EF4-FFF2-40B4-BE49-F238E27FC236}">
                <a16:creationId xmlns:a16="http://schemas.microsoft.com/office/drawing/2014/main" id="{3FF2DA3E-514A-8C32-70FF-A5C1E334CF5A}"/>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4071106">
            <a:off x="2361199" y="5513303"/>
            <a:ext cx="244743" cy="244743"/>
          </a:xfrm>
          <a:prstGeom prst="rect">
            <a:avLst/>
          </a:prstGeom>
        </p:spPr>
      </p:pic>
      <p:pic>
        <p:nvPicPr>
          <p:cNvPr id="56" name="Kuva 55" descr="Lentokone tasaisella täytöllä">
            <a:extLst>
              <a:ext uri="{FF2B5EF4-FFF2-40B4-BE49-F238E27FC236}">
                <a16:creationId xmlns:a16="http://schemas.microsoft.com/office/drawing/2014/main" id="{D09E7CDE-F4D8-BB2E-5662-50F425A5FEC7}"/>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2155917">
            <a:off x="3068603" y="5188225"/>
            <a:ext cx="244743" cy="244743"/>
          </a:xfrm>
          <a:prstGeom prst="rect">
            <a:avLst/>
          </a:prstGeom>
        </p:spPr>
      </p:pic>
      <p:pic>
        <p:nvPicPr>
          <p:cNvPr id="57" name="Kuva 56" descr="Lentokone tasaisella täytöllä">
            <a:extLst>
              <a:ext uri="{FF2B5EF4-FFF2-40B4-BE49-F238E27FC236}">
                <a16:creationId xmlns:a16="http://schemas.microsoft.com/office/drawing/2014/main" id="{6D0F65A0-2F0C-4A7B-A074-62DA912B70EB}"/>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573387">
            <a:off x="3449405" y="4760013"/>
            <a:ext cx="244743" cy="244743"/>
          </a:xfrm>
          <a:prstGeom prst="rect">
            <a:avLst/>
          </a:prstGeom>
        </p:spPr>
      </p:pic>
    </p:spTree>
    <p:extLst>
      <p:ext uri="{BB962C8B-B14F-4D97-AF65-F5344CB8AC3E}">
        <p14:creationId xmlns:p14="http://schemas.microsoft.com/office/powerpoint/2010/main" val="217456605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1_Kiitosdia 1">
    <p:spTree>
      <p:nvGrpSpPr>
        <p:cNvPr id="1" name=""/>
        <p:cNvGrpSpPr/>
        <p:nvPr/>
      </p:nvGrpSpPr>
      <p:grpSpPr>
        <a:xfrm>
          <a:off x="0" y="0"/>
          <a:ext cx="0" cy="0"/>
          <a:chOff x="0" y="0"/>
          <a:chExt cx="0" cy="0"/>
        </a:xfrm>
      </p:grpSpPr>
      <p:pic>
        <p:nvPicPr>
          <p:cNvPr id="9" name="Picture 8" descr="A person jumping in the air&#10;&#10;AI-generated content may be incorrect.">
            <a:extLst>
              <a:ext uri="{FF2B5EF4-FFF2-40B4-BE49-F238E27FC236}">
                <a16:creationId xmlns:a16="http://schemas.microsoft.com/office/drawing/2014/main" id="{8FC9237A-1F62-A6C5-CC33-CF85EE308004}"/>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13" name="Puolivapaa piirto 6">
            <a:extLst>
              <a:ext uri="{FF2B5EF4-FFF2-40B4-BE49-F238E27FC236}">
                <a16:creationId xmlns:a16="http://schemas.microsoft.com/office/drawing/2014/main" id="{FC32228E-39DB-9EF6-6224-BC45BF2A4E8E}"/>
              </a:ext>
            </a:extLst>
          </p:cNvPr>
          <p:cNvSpPr/>
          <p:nvPr/>
        </p:nvSpPr>
        <p:spPr>
          <a:xfrm>
            <a:off x="462353" y="1371600"/>
            <a:ext cx="4657693" cy="4631187"/>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3247572 w 3698240"/>
              <a:gd name="connsiteY0" fmla="*/ 3481977 h 3481977"/>
              <a:gd name="connsiteX1" fmla="*/ 3698240 w 3698240"/>
              <a:gd name="connsiteY1" fmla="*/ 0 h 3481977"/>
              <a:gd name="connsiteX2" fmla="*/ 1178560 w 3698240"/>
              <a:gd name="connsiteY2" fmla="*/ 0 h 3481977"/>
              <a:gd name="connsiteX3" fmla="*/ 0 w 3698240"/>
              <a:gd name="connsiteY3" fmla="*/ 2316480 h 3481977"/>
              <a:gd name="connsiteX4" fmla="*/ 2346960 w 3698240"/>
              <a:gd name="connsiteY4" fmla="*/ 3230880 h 3481977"/>
              <a:gd name="connsiteX5" fmla="*/ 3247572 w 3698240"/>
              <a:gd name="connsiteY5" fmla="*/ 3481977 h 3481977"/>
              <a:gd name="connsiteX0" fmla="*/ 3247572 w 3698240"/>
              <a:gd name="connsiteY0" fmla="*/ 3481977 h 3492137"/>
              <a:gd name="connsiteX1" fmla="*/ 3698240 w 3698240"/>
              <a:gd name="connsiteY1" fmla="*/ 0 h 3492137"/>
              <a:gd name="connsiteX2" fmla="*/ 1178560 w 3698240"/>
              <a:gd name="connsiteY2" fmla="*/ 0 h 3492137"/>
              <a:gd name="connsiteX3" fmla="*/ 0 w 3698240"/>
              <a:gd name="connsiteY3" fmla="*/ 2316480 h 3492137"/>
              <a:gd name="connsiteX4" fmla="*/ 3239589 w 3698240"/>
              <a:gd name="connsiteY4" fmla="*/ 3492137 h 3492137"/>
              <a:gd name="connsiteX5" fmla="*/ 3247572 w 3698240"/>
              <a:gd name="connsiteY5" fmla="*/ 3481977 h 3492137"/>
              <a:gd name="connsiteX0" fmla="*/ 3312886 w 3698240"/>
              <a:gd name="connsiteY0" fmla="*/ 3634377 h 3634377"/>
              <a:gd name="connsiteX1" fmla="*/ 3698240 w 3698240"/>
              <a:gd name="connsiteY1" fmla="*/ 0 h 3634377"/>
              <a:gd name="connsiteX2" fmla="*/ 1178560 w 3698240"/>
              <a:gd name="connsiteY2" fmla="*/ 0 h 3634377"/>
              <a:gd name="connsiteX3" fmla="*/ 0 w 3698240"/>
              <a:gd name="connsiteY3" fmla="*/ 2316480 h 3634377"/>
              <a:gd name="connsiteX4" fmla="*/ 3239589 w 3698240"/>
              <a:gd name="connsiteY4" fmla="*/ 3492137 h 3634377"/>
              <a:gd name="connsiteX5" fmla="*/ 3312886 w 3698240"/>
              <a:gd name="connsiteY5" fmla="*/ 3634377 h 3634377"/>
              <a:gd name="connsiteX0" fmla="*/ 3312886 w 3698240"/>
              <a:gd name="connsiteY0" fmla="*/ 3634377 h 3677194"/>
              <a:gd name="connsiteX1" fmla="*/ 3698240 w 3698240"/>
              <a:gd name="connsiteY1" fmla="*/ 0 h 3677194"/>
              <a:gd name="connsiteX2" fmla="*/ 1178560 w 3698240"/>
              <a:gd name="connsiteY2" fmla="*/ 0 h 3677194"/>
              <a:gd name="connsiteX3" fmla="*/ 0 w 3698240"/>
              <a:gd name="connsiteY3" fmla="*/ 2316480 h 3677194"/>
              <a:gd name="connsiteX4" fmla="*/ 3304903 w 3698240"/>
              <a:gd name="connsiteY4" fmla="*/ 3677194 h 3677194"/>
              <a:gd name="connsiteX5" fmla="*/ 3312886 w 3698240"/>
              <a:gd name="connsiteY5" fmla="*/ 3634377 h 36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677194">
                <a:moveTo>
                  <a:pt x="3312886" y="3634377"/>
                </a:moveTo>
                <a:lnTo>
                  <a:pt x="3698240" y="0"/>
                </a:lnTo>
                <a:lnTo>
                  <a:pt x="1178560" y="0"/>
                </a:lnTo>
                <a:lnTo>
                  <a:pt x="0" y="2316480"/>
                </a:lnTo>
                <a:lnTo>
                  <a:pt x="3304903" y="3677194"/>
                </a:lnTo>
                <a:lnTo>
                  <a:pt x="3312886" y="3634377"/>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69571F3F-FB98-BB45-A1FE-85AEB4DA447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93580" y="855213"/>
            <a:ext cx="5134064" cy="5147574"/>
          </a:xfrm>
          <a:prstGeom prst="rect">
            <a:avLst/>
          </a:prstGeom>
        </p:spPr>
      </p:pic>
      <p:sp>
        <p:nvSpPr>
          <p:cNvPr id="11" name="Title 1">
            <a:extLst>
              <a:ext uri="{FF2B5EF4-FFF2-40B4-BE49-F238E27FC236}">
                <a16:creationId xmlns:a16="http://schemas.microsoft.com/office/drawing/2014/main" id="{CB8F2261-D478-47A9-9CD9-BB1D22967DD6}"/>
              </a:ext>
            </a:extLst>
          </p:cNvPr>
          <p:cNvSpPr>
            <a:spLocks noGrp="1"/>
          </p:cNvSpPr>
          <p:nvPr>
            <p:ph type="title" hasCustomPrompt="1"/>
          </p:nvPr>
        </p:nvSpPr>
        <p:spPr>
          <a:xfrm>
            <a:off x="1786029" y="1972637"/>
            <a:ext cx="3173597" cy="2579563"/>
          </a:xfrm>
        </p:spPr>
        <p:txBody>
          <a:bodyPr anchor="ctr"/>
          <a:lstStyle>
            <a:lvl1pPr algn="ctr">
              <a:defRPr sz="3600" b="1" i="0">
                <a:solidFill>
                  <a:srgbClr val="450099"/>
                </a:solidFill>
                <a:latin typeface="Poppins" pitchFamily="2" charset="77"/>
                <a:cs typeface="Poppins" pitchFamily="2" charset="77"/>
              </a:defRPr>
            </a:lvl1pPr>
          </a:lstStyle>
          <a:p>
            <a:r>
              <a:rPr lang="en-GB" err="1"/>
              <a:t>Tähän</a:t>
            </a:r>
            <a:r>
              <a:rPr lang="en-GB"/>
              <a:t> </a:t>
            </a:r>
            <a:r>
              <a:rPr lang="en-GB" err="1"/>
              <a:t>kiitokset</a:t>
            </a:r>
            <a:endParaRPr lang="fi-FI"/>
          </a:p>
        </p:txBody>
      </p:sp>
      <p:sp>
        <p:nvSpPr>
          <p:cNvPr id="12" name="Graphic 4">
            <a:extLst>
              <a:ext uri="{FF2B5EF4-FFF2-40B4-BE49-F238E27FC236}">
                <a16:creationId xmlns:a16="http://schemas.microsoft.com/office/drawing/2014/main" id="{FA1186E5-7FDF-342F-F338-249D3D7C26E1}"/>
              </a:ext>
            </a:extLst>
          </p:cNvPr>
          <p:cNvSpPr/>
          <p:nvPr/>
        </p:nvSpPr>
        <p:spPr>
          <a:xfrm>
            <a:off x="7682948" y="4191562"/>
            <a:ext cx="4520099" cy="2814792"/>
          </a:xfrm>
          <a:custGeom>
            <a:avLst/>
            <a:gdLst>
              <a:gd name="connsiteX0" fmla="*/ 7918155 w 7918155"/>
              <a:gd name="connsiteY0" fmla="*/ 252099 h 4930855"/>
              <a:gd name="connsiteX1" fmla="*/ 5480071 w 7918155"/>
              <a:gd name="connsiteY1" fmla="*/ 806761 h 4930855"/>
              <a:gd name="connsiteX2" fmla="*/ 5718621 w 7918155"/>
              <a:gd name="connsiteY2" fmla="*/ 1596646 h 4930855"/>
              <a:gd name="connsiteX3" fmla="*/ 2292625 w 7918155"/>
              <a:gd name="connsiteY3" fmla="*/ 1099230 h 4930855"/>
              <a:gd name="connsiteX4" fmla="*/ 2231796 w 7918155"/>
              <a:gd name="connsiteY4" fmla="*/ 3405765 h 4930855"/>
              <a:gd name="connsiteX5" fmla="*/ 139262 w 7918155"/>
              <a:gd name="connsiteY5" fmla="*/ 4019874 h 4930855"/>
              <a:gd name="connsiteX6" fmla="*/ 15040 w 7918155"/>
              <a:gd name="connsiteY6" fmla="*/ 4930856 h 493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8155" h="4930855">
                <a:moveTo>
                  <a:pt x="7918155" y="252099"/>
                </a:moveTo>
                <a:cubicBezTo>
                  <a:pt x="7097155" y="-200547"/>
                  <a:pt x="6027160" y="-60001"/>
                  <a:pt x="5480071" y="806761"/>
                </a:cubicBezTo>
                <a:cubicBezTo>
                  <a:pt x="4349065" y="2598817"/>
                  <a:pt x="6325806" y="2558818"/>
                  <a:pt x="5718621" y="1596646"/>
                </a:cubicBezTo>
                <a:cubicBezTo>
                  <a:pt x="4979885" y="425856"/>
                  <a:pt x="2991419" y="319437"/>
                  <a:pt x="2292625" y="1099230"/>
                </a:cubicBezTo>
                <a:cubicBezTo>
                  <a:pt x="1528239" y="1952231"/>
                  <a:pt x="2231796" y="3405765"/>
                  <a:pt x="2231796" y="3405765"/>
                </a:cubicBezTo>
                <a:cubicBezTo>
                  <a:pt x="2231796" y="3405765"/>
                  <a:pt x="800863" y="2516984"/>
                  <a:pt x="139262" y="4019874"/>
                </a:cubicBezTo>
                <a:cubicBezTo>
                  <a:pt x="12475" y="4307756"/>
                  <a:pt x="-24352" y="4621875"/>
                  <a:pt x="15040" y="4930856"/>
                </a:cubicBezTo>
              </a:path>
            </a:pathLst>
          </a:custGeom>
          <a:noFill/>
          <a:ln w="38100" cap="rnd">
            <a:solidFill>
              <a:srgbClr val="FFCC99"/>
            </a:solidFill>
            <a:prstDash val="solid"/>
            <a:round/>
          </a:ln>
        </p:spPr>
        <p:txBody>
          <a:bodyPr rtlCol="0" anchor="ctr"/>
          <a:lstStyle/>
          <a:p>
            <a:endParaRPr lang="fi-FI">
              <a:solidFill>
                <a:srgbClr val="FFCC99"/>
              </a:solidFill>
            </a:endParaRPr>
          </a:p>
        </p:txBody>
      </p:sp>
      <p:pic>
        <p:nvPicPr>
          <p:cNvPr id="3" name="Graphic 18">
            <a:extLst>
              <a:ext uri="{FF2B5EF4-FFF2-40B4-BE49-F238E27FC236}">
                <a16:creationId xmlns:a16="http://schemas.microsoft.com/office/drawing/2014/main" id="{57A231BC-6007-BD52-999A-BEFAAFD490ED}"/>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9750585" y="6008703"/>
            <a:ext cx="1860893" cy="409489"/>
          </a:xfrm>
          <a:prstGeom prst="rect">
            <a:avLst/>
          </a:prstGeom>
        </p:spPr>
      </p:pic>
    </p:spTree>
    <p:extLst>
      <p:ext uri="{BB962C8B-B14F-4D97-AF65-F5344CB8AC3E}">
        <p14:creationId xmlns:p14="http://schemas.microsoft.com/office/powerpoint/2010/main" val="2212159046"/>
      </p:ext>
    </p:extLst>
  </p:cSld>
  <p:clrMapOvr>
    <a:masterClrMapping/>
  </p:clrMapOvr>
  <p:hf sldNum="0" hdr="0" ftr="0" dt="0"/>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Kiitosdia 2">
    <p:bg>
      <p:bgPr>
        <a:solidFill>
          <a:srgbClr val="B8CDFF"/>
        </a:solidFill>
        <a:effectLst/>
      </p:bgPr>
    </p:bg>
    <p:spTree>
      <p:nvGrpSpPr>
        <p:cNvPr id="1" name=""/>
        <p:cNvGrpSpPr/>
        <p:nvPr/>
      </p:nvGrpSpPr>
      <p:grpSpPr>
        <a:xfrm>
          <a:off x="0" y="0"/>
          <a:ext cx="0" cy="0"/>
          <a:chOff x="0" y="0"/>
          <a:chExt cx="0" cy="0"/>
        </a:xfrm>
      </p:grpSpPr>
      <p:pic>
        <p:nvPicPr>
          <p:cNvPr id="2" name="Graphic 3">
            <a:extLst>
              <a:ext uri="{FF2B5EF4-FFF2-40B4-BE49-F238E27FC236}">
                <a16:creationId xmlns:a16="http://schemas.microsoft.com/office/drawing/2014/main" id="{74D14706-2821-212C-794C-AA824D8487C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67128" y="173043"/>
            <a:ext cx="6349749" cy="6366458"/>
          </a:xfrm>
          <a:prstGeom prst="rect">
            <a:avLst/>
          </a:prstGeom>
        </p:spPr>
      </p:pic>
      <p:sp>
        <p:nvSpPr>
          <p:cNvPr id="3" name="Graphic 4">
            <a:extLst>
              <a:ext uri="{FF2B5EF4-FFF2-40B4-BE49-F238E27FC236}">
                <a16:creationId xmlns:a16="http://schemas.microsoft.com/office/drawing/2014/main" id="{418ECB2B-9AF9-45C5-A60D-18E352A0CE1A}"/>
              </a:ext>
            </a:extLst>
          </p:cNvPr>
          <p:cNvSpPr/>
          <p:nvPr userDrawn="1"/>
        </p:nvSpPr>
        <p:spPr>
          <a:xfrm>
            <a:off x="4284892" y="2075499"/>
            <a:ext cx="7918155" cy="4930855"/>
          </a:xfrm>
          <a:custGeom>
            <a:avLst/>
            <a:gdLst>
              <a:gd name="connsiteX0" fmla="*/ 7918155 w 7918155"/>
              <a:gd name="connsiteY0" fmla="*/ 252099 h 4930855"/>
              <a:gd name="connsiteX1" fmla="*/ 5480071 w 7918155"/>
              <a:gd name="connsiteY1" fmla="*/ 806761 h 4930855"/>
              <a:gd name="connsiteX2" fmla="*/ 5718621 w 7918155"/>
              <a:gd name="connsiteY2" fmla="*/ 1596646 h 4930855"/>
              <a:gd name="connsiteX3" fmla="*/ 2292625 w 7918155"/>
              <a:gd name="connsiteY3" fmla="*/ 1099230 h 4930855"/>
              <a:gd name="connsiteX4" fmla="*/ 2231796 w 7918155"/>
              <a:gd name="connsiteY4" fmla="*/ 3405765 h 4930855"/>
              <a:gd name="connsiteX5" fmla="*/ 139262 w 7918155"/>
              <a:gd name="connsiteY5" fmla="*/ 4019874 h 4930855"/>
              <a:gd name="connsiteX6" fmla="*/ 15040 w 7918155"/>
              <a:gd name="connsiteY6" fmla="*/ 4930856 h 493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8155" h="4930855">
                <a:moveTo>
                  <a:pt x="7918155" y="252099"/>
                </a:moveTo>
                <a:cubicBezTo>
                  <a:pt x="7097155" y="-200547"/>
                  <a:pt x="6027160" y="-60001"/>
                  <a:pt x="5480071" y="806761"/>
                </a:cubicBezTo>
                <a:cubicBezTo>
                  <a:pt x="4349065" y="2598817"/>
                  <a:pt x="6325806" y="2558818"/>
                  <a:pt x="5718621" y="1596646"/>
                </a:cubicBezTo>
                <a:cubicBezTo>
                  <a:pt x="4979885" y="425856"/>
                  <a:pt x="2991419" y="319437"/>
                  <a:pt x="2292625" y="1099230"/>
                </a:cubicBezTo>
                <a:cubicBezTo>
                  <a:pt x="1528239" y="1952231"/>
                  <a:pt x="2231796" y="3405765"/>
                  <a:pt x="2231796" y="3405765"/>
                </a:cubicBezTo>
                <a:cubicBezTo>
                  <a:pt x="2231796" y="3405765"/>
                  <a:pt x="800863" y="2516984"/>
                  <a:pt x="139262" y="4019874"/>
                </a:cubicBezTo>
                <a:cubicBezTo>
                  <a:pt x="12475" y="4307756"/>
                  <a:pt x="-24352" y="4621875"/>
                  <a:pt x="15040" y="4930856"/>
                </a:cubicBezTo>
              </a:path>
            </a:pathLst>
          </a:custGeom>
          <a:noFill/>
          <a:ln w="38100" cap="rnd">
            <a:solidFill>
              <a:srgbClr val="152A96"/>
            </a:solidFill>
            <a:prstDash val="solid"/>
            <a:round/>
          </a:ln>
        </p:spPr>
        <p:txBody>
          <a:bodyPr rtlCol="0" anchor="ctr"/>
          <a:lstStyle/>
          <a:p>
            <a:endParaRPr lang="fi-FI"/>
          </a:p>
        </p:txBody>
      </p:sp>
      <p:sp>
        <p:nvSpPr>
          <p:cNvPr id="4" name="Title 1">
            <a:extLst>
              <a:ext uri="{FF2B5EF4-FFF2-40B4-BE49-F238E27FC236}">
                <a16:creationId xmlns:a16="http://schemas.microsoft.com/office/drawing/2014/main" id="{4E8B9D0C-A34C-7C1C-DA2E-C585FB5CB70A}"/>
              </a:ext>
            </a:extLst>
          </p:cNvPr>
          <p:cNvSpPr>
            <a:spLocks noGrp="1"/>
          </p:cNvSpPr>
          <p:nvPr>
            <p:ph type="title" hasCustomPrompt="1"/>
          </p:nvPr>
        </p:nvSpPr>
        <p:spPr>
          <a:xfrm>
            <a:off x="1736333" y="1972637"/>
            <a:ext cx="3821987" cy="2579563"/>
          </a:xfrm>
        </p:spPr>
        <p:txBody>
          <a:bodyPr anchor="ctr"/>
          <a:lstStyle>
            <a:lvl1pPr algn="ctr">
              <a:defRPr sz="4400" b="1" i="0">
                <a:solidFill>
                  <a:schemeClr val="accent2"/>
                </a:solidFill>
                <a:latin typeface="+mj-lt"/>
                <a:cs typeface="Arial" panose="020B0604020202020204" pitchFamily="34" charset="0"/>
              </a:defRPr>
            </a:lvl1pPr>
          </a:lstStyle>
          <a:p>
            <a:r>
              <a:rPr lang="fi-FI"/>
              <a:t>Tähän kiitokset</a:t>
            </a:r>
          </a:p>
        </p:txBody>
      </p:sp>
      <p:grpSp>
        <p:nvGrpSpPr>
          <p:cNvPr id="12" name="Group 13">
            <a:extLst>
              <a:ext uri="{FF2B5EF4-FFF2-40B4-BE49-F238E27FC236}">
                <a16:creationId xmlns:a16="http://schemas.microsoft.com/office/drawing/2014/main" id="{6B41AA97-D215-B84E-9F60-F7F2A2799DBA}"/>
              </a:ext>
            </a:extLst>
          </p:cNvPr>
          <p:cNvGrpSpPr/>
          <p:nvPr userDrawn="1"/>
        </p:nvGrpSpPr>
        <p:grpSpPr>
          <a:xfrm>
            <a:off x="8178714" y="5649686"/>
            <a:ext cx="3436640" cy="770099"/>
            <a:chOff x="8562884" y="5691574"/>
            <a:chExt cx="3233069" cy="724482"/>
          </a:xfrm>
          <a:solidFill>
            <a:srgbClr val="152A96"/>
          </a:solidFill>
        </p:grpSpPr>
        <p:sp>
          <p:nvSpPr>
            <p:cNvPr id="13" name="Freeform 14">
              <a:extLst>
                <a:ext uri="{FF2B5EF4-FFF2-40B4-BE49-F238E27FC236}">
                  <a16:creationId xmlns:a16="http://schemas.microsoft.com/office/drawing/2014/main" id="{0D9AA6DE-31CB-D455-E309-E740DA6BF963}"/>
                </a:ext>
              </a:extLst>
            </p:cNvPr>
            <p:cNvSpPr/>
            <p:nvPr/>
          </p:nvSpPr>
          <p:spPr>
            <a:xfrm>
              <a:off x="8562884" y="5691574"/>
              <a:ext cx="669626" cy="712298"/>
            </a:xfrm>
            <a:custGeom>
              <a:avLst/>
              <a:gdLst>
                <a:gd name="connsiteX0" fmla="*/ 409800 w 669626"/>
                <a:gd name="connsiteY0" fmla="*/ 712271 h 712298"/>
                <a:gd name="connsiteX1" fmla="*/ 256773 w 669626"/>
                <a:gd name="connsiteY1" fmla="*/ 712271 h 712298"/>
                <a:gd name="connsiteX2" fmla="*/ 0 w 669626"/>
                <a:gd name="connsiteY2" fmla="*/ 0 h 712298"/>
                <a:gd name="connsiteX3" fmla="*/ 177682 w 669626"/>
                <a:gd name="connsiteY3" fmla="*/ 0 h 712298"/>
                <a:gd name="connsiteX4" fmla="*/ 333791 w 669626"/>
                <a:gd name="connsiteY4" fmla="*/ 502669 h 712298"/>
                <a:gd name="connsiteX5" fmla="*/ 488863 w 669626"/>
                <a:gd name="connsiteY5" fmla="*/ 0 h 712298"/>
                <a:gd name="connsiteX6" fmla="*/ 669627 w 669626"/>
                <a:gd name="connsiteY6" fmla="*/ 0 h 712298"/>
                <a:gd name="connsiteX7" fmla="*/ 409772 w 669626"/>
                <a:gd name="connsiteY7" fmla="*/ 712298 h 712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9626" h="712298">
                  <a:moveTo>
                    <a:pt x="409800" y="712271"/>
                  </a:moveTo>
                  <a:lnTo>
                    <a:pt x="256773" y="712271"/>
                  </a:lnTo>
                  <a:lnTo>
                    <a:pt x="0" y="0"/>
                  </a:lnTo>
                  <a:lnTo>
                    <a:pt x="177682" y="0"/>
                  </a:lnTo>
                  <a:lnTo>
                    <a:pt x="333791" y="502669"/>
                  </a:lnTo>
                  <a:lnTo>
                    <a:pt x="488863" y="0"/>
                  </a:lnTo>
                  <a:lnTo>
                    <a:pt x="669627" y="0"/>
                  </a:lnTo>
                  <a:lnTo>
                    <a:pt x="409772" y="712298"/>
                  </a:lnTo>
                  <a:close/>
                </a:path>
              </a:pathLst>
            </a:custGeom>
            <a:grpFill/>
            <a:ln w="2724" cap="flat">
              <a:noFill/>
              <a:prstDash val="solid"/>
              <a:miter/>
            </a:ln>
          </p:spPr>
          <p:txBody>
            <a:bodyPr rtlCol="0" anchor="ctr"/>
            <a:lstStyle/>
            <a:p>
              <a:endParaRPr lang="fi-FI"/>
            </a:p>
          </p:txBody>
        </p:sp>
        <p:sp>
          <p:nvSpPr>
            <p:cNvPr id="14" name="Freeform 15">
              <a:extLst>
                <a:ext uri="{FF2B5EF4-FFF2-40B4-BE49-F238E27FC236}">
                  <a16:creationId xmlns:a16="http://schemas.microsoft.com/office/drawing/2014/main" id="{3E376CA3-83F4-7E40-24A4-C50BB76EEDA4}"/>
                </a:ext>
              </a:extLst>
            </p:cNvPr>
            <p:cNvSpPr/>
            <p:nvPr/>
          </p:nvSpPr>
          <p:spPr>
            <a:xfrm>
              <a:off x="9146219" y="5901176"/>
              <a:ext cx="549490" cy="514880"/>
            </a:xfrm>
            <a:custGeom>
              <a:avLst/>
              <a:gdLst>
                <a:gd name="connsiteX0" fmla="*/ 549490 w 549490"/>
                <a:gd name="connsiteY0" fmla="*/ 12211 h 514880"/>
                <a:gd name="connsiteX1" fmla="*/ 549490 w 549490"/>
                <a:gd name="connsiteY1" fmla="*/ 502669 h 514880"/>
                <a:gd name="connsiteX2" fmla="*/ 392345 w 549490"/>
                <a:gd name="connsiteY2" fmla="*/ 502669 h 514880"/>
                <a:gd name="connsiteX3" fmla="*/ 392345 w 549490"/>
                <a:gd name="connsiteY3" fmla="*/ 433482 h 514880"/>
                <a:gd name="connsiteX4" fmla="*/ 241363 w 549490"/>
                <a:gd name="connsiteY4" fmla="*/ 514880 h 514880"/>
                <a:gd name="connsiteX5" fmla="*/ 0 w 549490"/>
                <a:gd name="connsiteY5" fmla="*/ 257440 h 514880"/>
                <a:gd name="connsiteX6" fmla="*/ 241363 w 549490"/>
                <a:gd name="connsiteY6" fmla="*/ 0 h 514880"/>
                <a:gd name="connsiteX7" fmla="*/ 392345 w 549490"/>
                <a:gd name="connsiteY7" fmla="*/ 82432 h 514880"/>
                <a:gd name="connsiteX8" fmla="*/ 392345 w 549490"/>
                <a:gd name="connsiteY8" fmla="*/ 12211 h 514880"/>
                <a:gd name="connsiteX9" fmla="*/ 549490 w 549490"/>
                <a:gd name="connsiteY9" fmla="*/ 12211 h 514880"/>
                <a:gd name="connsiteX10" fmla="*/ 392345 w 549490"/>
                <a:gd name="connsiteY10" fmla="*/ 257440 h 514880"/>
                <a:gd name="connsiteX11" fmla="*/ 274227 w 549490"/>
                <a:gd name="connsiteY11" fmla="*/ 132283 h 514880"/>
                <a:gd name="connsiteX12" fmla="*/ 156109 w 549490"/>
                <a:gd name="connsiteY12" fmla="*/ 257440 h 514880"/>
                <a:gd name="connsiteX13" fmla="*/ 274227 w 549490"/>
                <a:gd name="connsiteY13" fmla="*/ 382598 h 514880"/>
                <a:gd name="connsiteX14" fmla="*/ 392345 w 549490"/>
                <a:gd name="connsiteY14" fmla="*/ 257440 h 51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9490" h="514880">
                  <a:moveTo>
                    <a:pt x="549490" y="12211"/>
                  </a:moveTo>
                  <a:lnTo>
                    <a:pt x="549490" y="502669"/>
                  </a:lnTo>
                  <a:lnTo>
                    <a:pt x="392345" y="502669"/>
                  </a:lnTo>
                  <a:lnTo>
                    <a:pt x="392345" y="433482"/>
                  </a:lnTo>
                  <a:cubicBezTo>
                    <a:pt x="368727" y="478247"/>
                    <a:pt x="305045" y="514880"/>
                    <a:pt x="241363" y="514880"/>
                  </a:cubicBezTo>
                  <a:cubicBezTo>
                    <a:pt x="98591" y="514880"/>
                    <a:pt x="0" y="403974"/>
                    <a:pt x="0" y="257440"/>
                  </a:cubicBezTo>
                  <a:cubicBezTo>
                    <a:pt x="0" y="110907"/>
                    <a:pt x="98591" y="0"/>
                    <a:pt x="241363" y="0"/>
                  </a:cubicBezTo>
                  <a:cubicBezTo>
                    <a:pt x="305045" y="0"/>
                    <a:pt x="368727" y="37640"/>
                    <a:pt x="392345" y="82432"/>
                  </a:cubicBezTo>
                  <a:lnTo>
                    <a:pt x="392345" y="12211"/>
                  </a:lnTo>
                  <a:lnTo>
                    <a:pt x="549490" y="12211"/>
                  </a:lnTo>
                  <a:close/>
                  <a:moveTo>
                    <a:pt x="392345" y="257440"/>
                  </a:moveTo>
                  <a:cubicBezTo>
                    <a:pt x="392345" y="190293"/>
                    <a:pt x="345109" y="132283"/>
                    <a:pt x="274227" y="132283"/>
                  </a:cubicBezTo>
                  <a:cubicBezTo>
                    <a:pt x="203345" y="132283"/>
                    <a:pt x="156109" y="190293"/>
                    <a:pt x="156109" y="257440"/>
                  </a:cubicBezTo>
                  <a:cubicBezTo>
                    <a:pt x="156109" y="324588"/>
                    <a:pt x="203345" y="382598"/>
                    <a:pt x="274227" y="382598"/>
                  </a:cubicBezTo>
                  <a:cubicBezTo>
                    <a:pt x="345109" y="382598"/>
                    <a:pt x="392345" y="325621"/>
                    <a:pt x="392345" y="257440"/>
                  </a:cubicBezTo>
                  <a:close/>
                </a:path>
              </a:pathLst>
            </a:custGeom>
            <a:grpFill/>
            <a:ln w="2724" cap="flat">
              <a:noFill/>
              <a:prstDash val="solid"/>
              <a:miter/>
            </a:ln>
          </p:spPr>
          <p:txBody>
            <a:bodyPr rtlCol="0" anchor="ctr"/>
            <a:lstStyle/>
            <a:p>
              <a:endParaRPr lang="fi-FI"/>
            </a:p>
          </p:txBody>
        </p:sp>
        <p:sp>
          <p:nvSpPr>
            <p:cNvPr id="15" name="Freeform 16">
              <a:extLst>
                <a:ext uri="{FF2B5EF4-FFF2-40B4-BE49-F238E27FC236}">
                  <a16:creationId xmlns:a16="http://schemas.microsoft.com/office/drawing/2014/main" id="{3B27AEFC-B52E-0FAB-83B4-FC5E8EB8A0E9}"/>
                </a:ext>
              </a:extLst>
            </p:cNvPr>
            <p:cNvSpPr/>
            <p:nvPr/>
          </p:nvSpPr>
          <p:spPr>
            <a:xfrm>
              <a:off x="9752164" y="5901176"/>
              <a:ext cx="497099" cy="502696"/>
            </a:xfrm>
            <a:custGeom>
              <a:avLst/>
              <a:gdLst>
                <a:gd name="connsiteX0" fmla="*/ 0 w 497099"/>
                <a:gd name="connsiteY0" fmla="*/ 12211 h 502696"/>
                <a:gd name="connsiteX1" fmla="*/ 157145 w 497099"/>
                <a:gd name="connsiteY1" fmla="*/ 12211 h 502696"/>
                <a:gd name="connsiteX2" fmla="*/ 157145 w 497099"/>
                <a:gd name="connsiteY2" fmla="*/ 83438 h 502696"/>
                <a:gd name="connsiteX3" fmla="*/ 319418 w 497099"/>
                <a:gd name="connsiteY3" fmla="*/ 0 h 502696"/>
                <a:gd name="connsiteX4" fmla="*/ 458072 w 497099"/>
                <a:gd name="connsiteY4" fmla="*/ 55970 h 502696"/>
                <a:gd name="connsiteX5" fmla="*/ 497100 w 497099"/>
                <a:gd name="connsiteY5" fmla="*/ 211669 h 502696"/>
                <a:gd name="connsiteX6" fmla="*/ 497100 w 497099"/>
                <a:gd name="connsiteY6" fmla="*/ 502696 h 502696"/>
                <a:gd name="connsiteX7" fmla="*/ 339954 w 497099"/>
                <a:gd name="connsiteY7" fmla="*/ 502696 h 502696"/>
                <a:gd name="connsiteX8" fmla="*/ 339954 w 497099"/>
                <a:gd name="connsiteY8" fmla="*/ 251348 h 502696"/>
                <a:gd name="connsiteX9" fmla="*/ 252654 w 497099"/>
                <a:gd name="connsiteY9" fmla="*/ 132283 h 502696"/>
                <a:gd name="connsiteX10" fmla="*/ 157145 w 497099"/>
                <a:gd name="connsiteY10" fmla="*/ 256434 h 502696"/>
                <a:gd name="connsiteX11" fmla="*/ 157145 w 497099"/>
                <a:gd name="connsiteY11" fmla="*/ 502669 h 502696"/>
                <a:gd name="connsiteX12" fmla="*/ 0 w 497099"/>
                <a:gd name="connsiteY12" fmla="*/ 502669 h 502696"/>
                <a:gd name="connsiteX13" fmla="*/ 0 w 497099"/>
                <a:gd name="connsiteY13" fmla="*/ 12211 h 50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7099" h="502696">
                  <a:moveTo>
                    <a:pt x="0" y="12211"/>
                  </a:moveTo>
                  <a:lnTo>
                    <a:pt x="157145" y="12211"/>
                  </a:lnTo>
                  <a:lnTo>
                    <a:pt x="157145" y="83438"/>
                  </a:lnTo>
                  <a:cubicBezTo>
                    <a:pt x="184882" y="30514"/>
                    <a:pt x="242400" y="0"/>
                    <a:pt x="319418" y="0"/>
                  </a:cubicBezTo>
                  <a:cubicBezTo>
                    <a:pt x="383100" y="0"/>
                    <a:pt x="431372" y="21376"/>
                    <a:pt x="458072" y="55970"/>
                  </a:cubicBezTo>
                  <a:cubicBezTo>
                    <a:pt x="488890" y="93610"/>
                    <a:pt x="497100" y="141448"/>
                    <a:pt x="497100" y="211669"/>
                  </a:cubicBezTo>
                  <a:lnTo>
                    <a:pt x="497100" y="502696"/>
                  </a:lnTo>
                  <a:lnTo>
                    <a:pt x="339954" y="502696"/>
                  </a:lnTo>
                  <a:lnTo>
                    <a:pt x="339954" y="251348"/>
                  </a:lnTo>
                  <a:cubicBezTo>
                    <a:pt x="339954" y="181127"/>
                    <a:pt x="318382" y="132283"/>
                    <a:pt x="252654" y="132283"/>
                  </a:cubicBezTo>
                  <a:cubicBezTo>
                    <a:pt x="186927" y="132283"/>
                    <a:pt x="157145" y="181127"/>
                    <a:pt x="157145" y="256434"/>
                  </a:cubicBezTo>
                  <a:lnTo>
                    <a:pt x="157145" y="502669"/>
                  </a:lnTo>
                  <a:lnTo>
                    <a:pt x="0" y="502669"/>
                  </a:lnTo>
                  <a:lnTo>
                    <a:pt x="0" y="12211"/>
                  </a:lnTo>
                  <a:close/>
                </a:path>
              </a:pathLst>
            </a:custGeom>
            <a:grpFill/>
            <a:ln w="2724" cap="flat">
              <a:noFill/>
              <a:prstDash val="solid"/>
              <a:miter/>
            </a:ln>
          </p:spPr>
          <p:txBody>
            <a:bodyPr rtlCol="0" anchor="ctr"/>
            <a:lstStyle/>
            <a:p>
              <a:endParaRPr lang="fi-FI"/>
            </a:p>
          </p:txBody>
        </p:sp>
        <p:sp>
          <p:nvSpPr>
            <p:cNvPr id="16" name="Freeform 17">
              <a:extLst>
                <a:ext uri="{FF2B5EF4-FFF2-40B4-BE49-F238E27FC236}">
                  <a16:creationId xmlns:a16="http://schemas.microsoft.com/office/drawing/2014/main" id="{F4CF71FA-FCA0-6DD9-87CF-9203CA66C477}"/>
                </a:ext>
              </a:extLst>
            </p:cNvPr>
            <p:cNvSpPr/>
            <p:nvPr/>
          </p:nvSpPr>
          <p:spPr>
            <a:xfrm>
              <a:off x="10280055" y="5767860"/>
              <a:ext cx="358445" cy="644117"/>
            </a:xfrm>
            <a:custGeom>
              <a:avLst/>
              <a:gdLst>
                <a:gd name="connsiteX0" fmla="*/ 358445 w 358445"/>
                <a:gd name="connsiteY0" fmla="*/ 635986 h 644117"/>
                <a:gd name="connsiteX1" fmla="*/ 253691 w 358445"/>
                <a:gd name="connsiteY1" fmla="*/ 644117 h 644117"/>
                <a:gd name="connsiteX2" fmla="*/ 78054 w 358445"/>
                <a:gd name="connsiteY2" fmla="*/ 471122 h 644117"/>
                <a:gd name="connsiteX3" fmla="*/ 78054 w 358445"/>
                <a:gd name="connsiteY3" fmla="*/ 261492 h 644117"/>
                <a:gd name="connsiteX4" fmla="*/ 0 w 358445"/>
                <a:gd name="connsiteY4" fmla="*/ 261492 h 644117"/>
                <a:gd name="connsiteX5" fmla="*/ 0 w 358445"/>
                <a:gd name="connsiteY5" fmla="*/ 145500 h 644117"/>
                <a:gd name="connsiteX6" fmla="*/ 78054 w 358445"/>
                <a:gd name="connsiteY6" fmla="*/ 145500 h 644117"/>
                <a:gd name="connsiteX7" fmla="*/ 78054 w 358445"/>
                <a:gd name="connsiteY7" fmla="*/ 0 h 644117"/>
                <a:gd name="connsiteX8" fmla="*/ 234163 w 358445"/>
                <a:gd name="connsiteY8" fmla="*/ 0 h 644117"/>
                <a:gd name="connsiteX9" fmla="*/ 234163 w 358445"/>
                <a:gd name="connsiteY9" fmla="*/ 145500 h 644117"/>
                <a:gd name="connsiteX10" fmla="*/ 347127 w 358445"/>
                <a:gd name="connsiteY10" fmla="*/ 145500 h 644117"/>
                <a:gd name="connsiteX11" fmla="*/ 347127 w 358445"/>
                <a:gd name="connsiteY11" fmla="*/ 261492 h 644117"/>
                <a:gd name="connsiteX12" fmla="*/ 234163 w 358445"/>
                <a:gd name="connsiteY12" fmla="*/ 261492 h 644117"/>
                <a:gd name="connsiteX13" fmla="*/ 234163 w 358445"/>
                <a:gd name="connsiteY13" fmla="*/ 436501 h 644117"/>
                <a:gd name="connsiteX14" fmla="*/ 301963 w 358445"/>
                <a:gd name="connsiteY14" fmla="*/ 519939 h 644117"/>
                <a:gd name="connsiteX15" fmla="*/ 358445 w 358445"/>
                <a:gd name="connsiteY15" fmla="*/ 516893 h 644117"/>
                <a:gd name="connsiteX16" fmla="*/ 358445 w 358445"/>
                <a:gd name="connsiteY16" fmla="*/ 635958 h 64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8445" h="644117">
                  <a:moveTo>
                    <a:pt x="358445" y="635986"/>
                  </a:moveTo>
                  <a:cubicBezTo>
                    <a:pt x="334827" y="640065"/>
                    <a:pt x="299891" y="644117"/>
                    <a:pt x="253691" y="644117"/>
                  </a:cubicBezTo>
                  <a:cubicBezTo>
                    <a:pt x="179754" y="644117"/>
                    <a:pt x="78054" y="634952"/>
                    <a:pt x="78054" y="471122"/>
                  </a:cubicBezTo>
                  <a:lnTo>
                    <a:pt x="78054" y="261492"/>
                  </a:lnTo>
                  <a:lnTo>
                    <a:pt x="0" y="261492"/>
                  </a:lnTo>
                  <a:lnTo>
                    <a:pt x="0" y="145500"/>
                  </a:lnTo>
                  <a:lnTo>
                    <a:pt x="78054" y="145500"/>
                  </a:lnTo>
                  <a:lnTo>
                    <a:pt x="78054" y="0"/>
                  </a:lnTo>
                  <a:lnTo>
                    <a:pt x="234163" y="0"/>
                  </a:lnTo>
                  <a:lnTo>
                    <a:pt x="234163" y="145500"/>
                  </a:lnTo>
                  <a:lnTo>
                    <a:pt x="347127" y="145500"/>
                  </a:lnTo>
                  <a:lnTo>
                    <a:pt x="347127" y="261492"/>
                  </a:lnTo>
                  <a:lnTo>
                    <a:pt x="234163" y="261492"/>
                  </a:lnTo>
                  <a:lnTo>
                    <a:pt x="234163" y="436501"/>
                  </a:lnTo>
                  <a:cubicBezTo>
                    <a:pt x="234163" y="508734"/>
                    <a:pt x="262936" y="519939"/>
                    <a:pt x="301963" y="519939"/>
                  </a:cubicBezTo>
                  <a:cubicBezTo>
                    <a:pt x="321491" y="519939"/>
                    <a:pt x="344072" y="518933"/>
                    <a:pt x="358445" y="516893"/>
                  </a:cubicBezTo>
                  <a:lnTo>
                    <a:pt x="358445" y="635958"/>
                  </a:lnTo>
                  <a:close/>
                </a:path>
              </a:pathLst>
            </a:custGeom>
            <a:grpFill/>
            <a:ln w="2724" cap="flat">
              <a:noFill/>
              <a:prstDash val="solid"/>
              <a:miter/>
            </a:ln>
          </p:spPr>
          <p:txBody>
            <a:bodyPr rtlCol="0" anchor="ctr"/>
            <a:lstStyle/>
            <a:p>
              <a:endParaRPr lang="fi-FI"/>
            </a:p>
          </p:txBody>
        </p:sp>
        <p:sp>
          <p:nvSpPr>
            <p:cNvPr id="17" name="Freeform 18">
              <a:extLst>
                <a:ext uri="{FF2B5EF4-FFF2-40B4-BE49-F238E27FC236}">
                  <a16:creationId xmlns:a16="http://schemas.microsoft.com/office/drawing/2014/main" id="{8657EDFD-8166-5937-548F-95012FB3E6B9}"/>
                </a:ext>
              </a:extLst>
            </p:cNvPr>
            <p:cNvSpPr/>
            <p:nvPr/>
          </p:nvSpPr>
          <p:spPr>
            <a:xfrm>
              <a:off x="10655927" y="5901176"/>
              <a:ext cx="549490" cy="514880"/>
            </a:xfrm>
            <a:custGeom>
              <a:avLst/>
              <a:gdLst>
                <a:gd name="connsiteX0" fmla="*/ 549491 w 549490"/>
                <a:gd name="connsiteY0" fmla="*/ 12211 h 514880"/>
                <a:gd name="connsiteX1" fmla="*/ 549491 w 549490"/>
                <a:gd name="connsiteY1" fmla="*/ 502669 h 514880"/>
                <a:gd name="connsiteX2" fmla="*/ 392345 w 549490"/>
                <a:gd name="connsiteY2" fmla="*/ 502669 h 514880"/>
                <a:gd name="connsiteX3" fmla="*/ 392345 w 549490"/>
                <a:gd name="connsiteY3" fmla="*/ 433482 h 514880"/>
                <a:gd name="connsiteX4" fmla="*/ 241363 w 549490"/>
                <a:gd name="connsiteY4" fmla="*/ 514880 h 514880"/>
                <a:gd name="connsiteX5" fmla="*/ 0 w 549490"/>
                <a:gd name="connsiteY5" fmla="*/ 257440 h 514880"/>
                <a:gd name="connsiteX6" fmla="*/ 241363 w 549490"/>
                <a:gd name="connsiteY6" fmla="*/ 0 h 514880"/>
                <a:gd name="connsiteX7" fmla="*/ 392345 w 549490"/>
                <a:gd name="connsiteY7" fmla="*/ 82432 h 514880"/>
                <a:gd name="connsiteX8" fmla="*/ 392345 w 549490"/>
                <a:gd name="connsiteY8" fmla="*/ 12211 h 514880"/>
                <a:gd name="connsiteX9" fmla="*/ 549491 w 549490"/>
                <a:gd name="connsiteY9" fmla="*/ 12211 h 514880"/>
                <a:gd name="connsiteX10" fmla="*/ 392345 w 549490"/>
                <a:gd name="connsiteY10" fmla="*/ 257440 h 514880"/>
                <a:gd name="connsiteX11" fmla="*/ 274227 w 549490"/>
                <a:gd name="connsiteY11" fmla="*/ 132283 h 514880"/>
                <a:gd name="connsiteX12" fmla="*/ 156109 w 549490"/>
                <a:gd name="connsiteY12" fmla="*/ 257440 h 514880"/>
                <a:gd name="connsiteX13" fmla="*/ 274227 w 549490"/>
                <a:gd name="connsiteY13" fmla="*/ 382598 h 514880"/>
                <a:gd name="connsiteX14" fmla="*/ 392345 w 549490"/>
                <a:gd name="connsiteY14" fmla="*/ 257440 h 51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9490" h="514880">
                  <a:moveTo>
                    <a:pt x="549491" y="12211"/>
                  </a:moveTo>
                  <a:lnTo>
                    <a:pt x="549491" y="502669"/>
                  </a:lnTo>
                  <a:lnTo>
                    <a:pt x="392345" y="502669"/>
                  </a:lnTo>
                  <a:lnTo>
                    <a:pt x="392345" y="433482"/>
                  </a:lnTo>
                  <a:cubicBezTo>
                    <a:pt x="368727" y="478247"/>
                    <a:pt x="305045" y="514880"/>
                    <a:pt x="241363" y="514880"/>
                  </a:cubicBezTo>
                  <a:cubicBezTo>
                    <a:pt x="98591" y="514880"/>
                    <a:pt x="0" y="403974"/>
                    <a:pt x="0" y="257440"/>
                  </a:cubicBezTo>
                  <a:cubicBezTo>
                    <a:pt x="0" y="110907"/>
                    <a:pt x="98591" y="0"/>
                    <a:pt x="241363" y="0"/>
                  </a:cubicBezTo>
                  <a:cubicBezTo>
                    <a:pt x="305045" y="0"/>
                    <a:pt x="368727" y="37640"/>
                    <a:pt x="392345" y="82432"/>
                  </a:cubicBezTo>
                  <a:lnTo>
                    <a:pt x="392345" y="12211"/>
                  </a:lnTo>
                  <a:lnTo>
                    <a:pt x="549491" y="12211"/>
                  </a:lnTo>
                  <a:close/>
                  <a:moveTo>
                    <a:pt x="392345" y="257440"/>
                  </a:moveTo>
                  <a:cubicBezTo>
                    <a:pt x="392345" y="190293"/>
                    <a:pt x="345109" y="132283"/>
                    <a:pt x="274227" y="132283"/>
                  </a:cubicBezTo>
                  <a:cubicBezTo>
                    <a:pt x="203345" y="132283"/>
                    <a:pt x="156109" y="190293"/>
                    <a:pt x="156109" y="257440"/>
                  </a:cubicBezTo>
                  <a:cubicBezTo>
                    <a:pt x="156109" y="324588"/>
                    <a:pt x="203345" y="382598"/>
                    <a:pt x="274227" y="382598"/>
                  </a:cubicBezTo>
                  <a:cubicBezTo>
                    <a:pt x="345109" y="382598"/>
                    <a:pt x="392345" y="325621"/>
                    <a:pt x="392345" y="257440"/>
                  </a:cubicBezTo>
                  <a:close/>
                </a:path>
              </a:pathLst>
            </a:custGeom>
            <a:grpFill/>
            <a:ln w="2724" cap="flat">
              <a:noFill/>
              <a:prstDash val="solid"/>
              <a:miter/>
            </a:ln>
          </p:spPr>
          <p:txBody>
            <a:bodyPr rtlCol="0" anchor="ctr"/>
            <a:lstStyle/>
            <a:p>
              <a:endParaRPr lang="fi-FI"/>
            </a:p>
          </p:txBody>
        </p:sp>
        <p:sp>
          <p:nvSpPr>
            <p:cNvPr id="18" name="Freeform 19">
              <a:extLst>
                <a:ext uri="{FF2B5EF4-FFF2-40B4-BE49-F238E27FC236}">
                  <a16:creationId xmlns:a16="http://schemas.microsoft.com/office/drawing/2014/main" id="{AAE7BC9B-831B-AE46-C5AF-D7A961B2B69D}"/>
                </a:ext>
              </a:extLst>
            </p:cNvPr>
            <p:cNvSpPr/>
            <p:nvPr/>
          </p:nvSpPr>
          <p:spPr>
            <a:xfrm>
              <a:off x="11246463" y="5901176"/>
              <a:ext cx="549490" cy="514880"/>
            </a:xfrm>
            <a:custGeom>
              <a:avLst/>
              <a:gdLst>
                <a:gd name="connsiteX0" fmla="*/ 549490 w 549490"/>
                <a:gd name="connsiteY0" fmla="*/ 12211 h 514880"/>
                <a:gd name="connsiteX1" fmla="*/ 549490 w 549490"/>
                <a:gd name="connsiteY1" fmla="*/ 502669 h 514880"/>
                <a:gd name="connsiteX2" fmla="*/ 392345 w 549490"/>
                <a:gd name="connsiteY2" fmla="*/ 502669 h 514880"/>
                <a:gd name="connsiteX3" fmla="*/ 392345 w 549490"/>
                <a:gd name="connsiteY3" fmla="*/ 433482 h 514880"/>
                <a:gd name="connsiteX4" fmla="*/ 241363 w 549490"/>
                <a:gd name="connsiteY4" fmla="*/ 514880 h 514880"/>
                <a:gd name="connsiteX5" fmla="*/ 0 w 549490"/>
                <a:gd name="connsiteY5" fmla="*/ 257440 h 514880"/>
                <a:gd name="connsiteX6" fmla="*/ 241363 w 549490"/>
                <a:gd name="connsiteY6" fmla="*/ 0 h 514880"/>
                <a:gd name="connsiteX7" fmla="*/ 392345 w 549490"/>
                <a:gd name="connsiteY7" fmla="*/ 82432 h 514880"/>
                <a:gd name="connsiteX8" fmla="*/ 392345 w 549490"/>
                <a:gd name="connsiteY8" fmla="*/ 12211 h 514880"/>
                <a:gd name="connsiteX9" fmla="*/ 549490 w 549490"/>
                <a:gd name="connsiteY9" fmla="*/ 12211 h 514880"/>
                <a:gd name="connsiteX10" fmla="*/ 392345 w 549490"/>
                <a:gd name="connsiteY10" fmla="*/ 257440 h 514880"/>
                <a:gd name="connsiteX11" fmla="*/ 274227 w 549490"/>
                <a:gd name="connsiteY11" fmla="*/ 132283 h 514880"/>
                <a:gd name="connsiteX12" fmla="*/ 156109 w 549490"/>
                <a:gd name="connsiteY12" fmla="*/ 257440 h 514880"/>
                <a:gd name="connsiteX13" fmla="*/ 274227 w 549490"/>
                <a:gd name="connsiteY13" fmla="*/ 382598 h 514880"/>
                <a:gd name="connsiteX14" fmla="*/ 392345 w 549490"/>
                <a:gd name="connsiteY14" fmla="*/ 257440 h 51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9490" h="514880">
                  <a:moveTo>
                    <a:pt x="549490" y="12211"/>
                  </a:moveTo>
                  <a:lnTo>
                    <a:pt x="549490" y="502669"/>
                  </a:lnTo>
                  <a:lnTo>
                    <a:pt x="392345" y="502669"/>
                  </a:lnTo>
                  <a:lnTo>
                    <a:pt x="392345" y="433482"/>
                  </a:lnTo>
                  <a:cubicBezTo>
                    <a:pt x="368727" y="478247"/>
                    <a:pt x="305045" y="514880"/>
                    <a:pt x="241363" y="514880"/>
                  </a:cubicBezTo>
                  <a:cubicBezTo>
                    <a:pt x="98591" y="514880"/>
                    <a:pt x="0" y="403974"/>
                    <a:pt x="0" y="257440"/>
                  </a:cubicBezTo>
                  <a:cubicBezTo>
                    <a:pt x="0" y="110907"/>
                    <a:pt x="98591" y="0"/>
                    <a:pt x="241363" y="0"/>
                  </a:cubicBezTo>
                  <a:cubicBezTo>
                    <a:pt x="305045" y="0"/>
                    <a:pt x="368727" y="37640"/>
                    <a:pt x="392345" y="82432"/>
                  </a:cubicBezTo>
                  <a:lnTo>
                    <a:pt x="392345" y="12211"/>
                  </a:lnTo>
                  <a:lnTo>
                    <a:pt x="549490" y="12211"/>
                  </a:lnTo>
                  <a:close/>
                  <a:moveTo>
                    <a:pt x="392345" y="257440"/>
                  </a:moveTo>
                  <a:cubicBezTo>
                    <a:pt x="392345" y="190293"/>
                    <a:pt x="345109" y="132283"/>
                    <a:pt x="274227" y="132283"/>
                  </a:cubicBezTo>
                  <a:cubicBezTo>
                    <a:pt x="203345" y="132283"/>
                    <a:pt x="156109" y="190293"/>
                    <a:pt x="156109" y="257440"/>
                  </a:cubicBezTo>
                  <a:cubicBezTo>
                    <a:pt x="156109" y="324588"/>
                    <a:pt x="203345" y="382598"/>
                    <a:pt x="274227" y="382598"/>
                  </a:cubicBezTo>
                  <a:cubicBezTo>
                    <a:pt x="345109" y="382598"/>
                    <a:pt x="392345" y="325621"/>
                    <a:pt x="392345" y="257440"/>
                  </a:cubicBezTo>
                  <a:close/>
                </a:path>
              </a:pathLst>
            </a:custGeom>
            <a:grpFill/>
            <a:ln w="2724" cap="flat">
              <a:noFill/>
              <a:prstDash val="solid"/>
              <a:miter/>
            </a:ln>
          </p:spPr>
          <p:txBody>
            <a:bodyPr rtlCol="0" anchor="ctr"/>
            <a:lstStyle/>
            <a:p>
              <a:endParaRPr lang="fi-FI"/>
            </a:p>
          </p:txBody>
        </p:sp>
      </p:grpSp>
    </p:spTree>
    <p:extLst>
      <p:ext uri="{BB962C8B-B14F-4D97-AF65-F5344CB8AC3E}">
        <p14:creationId xmlns:p14="http://schemas.microsoft.com/office/powerpoint/2010/main" val="398718436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cSld name="Tyhjä">
    <p:bg>
      <p:bgPr>
        <a:solidFill>
          <a:schemeClr val="bg1">
            <a:alpha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960105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1_Otsikko ja teksti, punainen, pikkukuv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592015" y="365125"/>
            <a:ext cx="10837984" cy="1325563"/>
          </a:xfrm>
        </p:spPr>
        <p:txBody>
          <a:bodyPr>
            <a:normAutofit/>
          </a:bodyPr>
          <a:lstStyle>
            <a:lvl1pPr>
              <a:defRPr sz="4000" b="1" i="0">
                <a:latin typeface="Arial" panose="020B0604020202020204" pitchFamily="34" charset="0"/>
                <a:cs typeface="Arial" panose="020B0604020202020204" pitchFamily="34" charset="0"/>
              </a:defRPr>
            </a:lvl1pPr>
          </a:lstStyle>
          <a:p>
            <a:r>
              <a:rPr lang="en-GB"/>
              <a:t>Click to edit Master title style</a:t>
            </a:r>
            <a:endParaRPr lang="en-FI"/>
          </a:p>
        </p:txBody>
      </p:sp>
      <p:sp>
        <p:nvSpPr>
          <p:cNvPr id="8" name="Text Placeholder 7">
            <a:extLst>
              <a:ext uri="{FF2B5EF4-FFF2-40B4-BE49-F238E27FC236}">
                <a16:creationId xmlns:a16="http://schemas.microsoft.com/office/drawing/2014/main" id="{8717CD51-526C-67A5-B610-4AA80F9C319A}"/>
              </a:ext>
            </a:extLst>
          </p:cNvPr>
          <p:cNvSpPr>
            <a:spLocks noGrp="1"/>
          </p:cNvSpPr>
          <p:nvPr>
            <p:ph type="body" sz="quarter" idx="10"/>
          </p:nvPr>
        </p:nvSpPr>
        <p:spPr>
          <a:xfrm>
            <a:off x="592015" y="1922586"/>
            <a:ext cx="10837985" cy="42908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11" name="TextBox 10">
            <a:extLst>
              <a:ext uri="{FF2B5EF4-FFF2-40B4-BE49-F238E27FC236}">
                <a16:creationId xmlns:a16="http://schemas.microsoft.com/office/drawing/2014/main" id="{C945CD24-3A1D-FEAF-0EFA-F9B1D704AFA4}"/>
              </a:ext>
            </a:extLst>
          </p:cNvPr>
          <p:cNvSpPr txBox="1"/>
          <p:nvPr userDrawn="1"/>
        </p:nvSpPr>
        <p:spPr>
          <a:xfrm>
            <a:off x="498230" y="6354375"/>
            <a:ext cx="5328139" cy="276999"/>
          </a:xfrm>
          <a:prstGeom prst="rect">
            <a:avLst/>
          </a:prstGeom>
          <a:noFill/>
        </p:spPr>
        <p:txBody>
          <a:bodyPr wrap="square" rtlCol="0">
            <a:spAutoFit/>
          </a:bodyPr>
          <a:lstStyle/>
          <a:p>
            <a:r>
              <a:rPr lang="en-FI" sz="1200" spc="300"/>
              <a:t>KAUPUNKISTRATEGIA 2026–2029</a:t>
            </a:r>
          </a:p>
        </p:txBody>
      </p:sp>
      <p:pic>
        <p:nvPicPr>
          <p:cNvPr id="5" name="Graphic 4">
            <a:extLst>
              <a:ext uri="{FF2B5EF4-FFF2-40B4-BE49-F238E27FC236}">
                <a16:creationId xmlns:a16="http://schemas.microsoft.com/office/drawing/2014/main" id="{3026F504-1279-E7A0-88DD-6A9B28C63C6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983764" y="2304143"/>
            <a:ext cx="4679950" cy="4679950"/>
          </a:xfrm>
          <a:prstGeom prst="rect">
            <a:avLst/>
          </a:prstGeom>
        </p:spPr>
      </p:pic>
    </p:spTree>
    <p:extLst>
      <p:ext uri="{BB962C8B-B14F-4D97-AF65-F5344CB8AC3E}">
        <p14:creationId xmlns:p14="http://schemas.microsoft.com/office/powerpoint/2010/main" val="212584959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Otsikko vasen ja teksti, sininen">
    <p:bg>
      <p:bgPr>
        <a:solidFill>
          <a:schemeClr val="accent4">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hasCustomPrompt="1"/>
          </p:nvPr>
        </p:nvSpPr>
        <p:spPr>
          <a:xfrm>
            <a:off x="592015" y="635001"/>
            <a:ext cx="5070232" cy="5437553"/>
          </a:xfrm>
        </p:spPr>
        <p:txBody>
          <a:bodyPr>
            <a:normAutofit/>
          </a:bodyPr>
          <a:lstStyle>
            <a:lvl1pPr>
              <a:defRPr sz="4000" b="1" i="0">
                <a:latin typeface="Arial" panose="020B0604020202020204" pitchFamily="34" charset="0"/>
                <a:cs typeface="Arial" panose="020B0604020202020204" pitchFamily="34" charset="0"/>
              </a:defRPr>
            </a:lvl1pPr>
          </a:lstStyle>
          <a:p>
            <a:r>
              <a:rPr lang="en-GB"/>
              <a:t>CLICK TO EDIT MASTER TITLE STYLE</a:t>
            </a:r>
            <a:endParaRPr lang="en-FI"/>
          </a:p>
        </p:txBody>
      </p:sp>
      <p:sp>
        <p:nvSpPr>
          <p:cNvPr id="11" name="TextBox 10">
            <a:extLst>
              <a:ext uri="{FF2B5EF4-FFF2-40B4-BE49-F238E27FC236}">
                <a16:creationId xmlns:a16="http://schemas.microsoft.com/office/drawing/2014/main" id="{C945CD24-3A1D-FEAF-0EFA-F9B1D704AFA4}"/>
              </a:ext>
            </a:extLst>
          </p:cNvPr>
          <p:cNvSpPr txBox="1"/>
          <p:nvPr userDrawn="1"/>
        </p:nvSpPr>
        <p:spPr>
          <a:xfrm>
            <a:off x="498230" y="6354375"/>
            <a:ext cx="5328139" cy="276999"/>
          </a:xfrm>
          <a:prstGeom prst="rect">
            <a:avLst/>
          </a:prstGeom>
          <a:noFill/>
        </p:spPr>
        <p:txBody>
          <a:bodyPr wrap="square" rtlCol="0">
            <a:spAutoFit/>
          </a:bodyPr>
          <a:lstStyle/>
          <a:p>
            <a:r>
              <a:rPr lang="en-FI" sz="1200" spc="300"/>
              <a:t>KAUPUNKISTRATEGIA 2026–2029</a:t>
            </a:r>
          </a:p>
        </p:txBody>
      </p:sp>
      <p:sp>
        <p:nvSpPr>
          <p:cNvPr id="4" name="Content Placeholder 3">
            <a:extLst>
              <a:ext uri="{FF2B5EF4-FFF2-40B4-BE49-F238E27FC236}">
                <a16:creationId xmlns:a16="http://schemas.microsoft.com/office/drawing/2014/main" id="{52C9A24E-022C-A012-0428-285D9072D11B}"/>
              </a:ext>
            </a:extLst>
          </p:cNvPr>
          <p:cNvSpPr>
            <a:spLocks noGrp="1"/>
          </p:cNvSpPr>
          <p:nvPr>
            <p:ph sz="quarter" idx="10"/>
          </p:nvPr>
        </p:nvSpPr>
        <p:spPr>
          <a:xfrm>
            <a:off x="6350000" y="635000"/>
            <a:ext cx="5326063" cy="55038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409636359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Kansileht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933196-E346-0F8A-0981-F54C56840796}"/>
              </a:ext>
            </a:extLst>
          </p:cNvPr>
          <p:cNvSpPr/>
          <p:nvPr userDrawn="1"/>
        </p:nvSpPr>
        <p:spPr>
          <a:xfrm>
            <a:off x="5475028" y="1191846"/>
            <a:ext cx="6184900" cy="4406899"/>
          </a:xfrm>
          <a:custGeom>
            <a:avLst/>
            <a:gdLst>
              <a:gd name="connsiteX0" fmla="*/ 0 w 3695700"/>
              <a:gd name="connsiteY0" fmla="*/ 0 h 4559299"/>
              <a:gd name="connsiteX1" fmla="*/ 3695700 w 3695700"/>
              <a:gd name="connsiteY1" fmla="*/ 0 h 4559299"/>
              <a:gd name="connsiteX2" fmla="*/ 3695700 w 3695700"/>
              <a:gd name="connsiteY2" fmla="*/ 4559299 h 4559299"/>
              <a:gd name="connsiteX3" fmla="*/ 0 w 3695700"/>
              <a:gd name="connsiteY3" fmla="*/ 4559299 h 4559299"/>
              <a:gd name="connsiteX4" fmla="*/ 0 w 3695700"/>
              <a:gd name="connsiteY4" fmla="*/ 0 h 4559299"/>
              <a:gd name="connsiteX0" fmla="*/ 596900 w 3695700"/>
              <a:gd name="connsiteY0" fmla="*/ 0 h 4762499"/>
              <a:gd name="connsiteX1" fmla="*/ 3695700 w 3695700"/>
              <a:gd name="connsiteY1" fmla="*/ 203200 h 4762499"/>
              <a:gd name="connsiteX2" fmla="*/ 3695700 w 3695700"/>
              <a:gd name="connsiteY2" fmla="*/ 4762499 h 4762499"/>
              <a:gd name="connsiteX3" fmla="*/ 0 w 3695700"/>
              <a:gd name="connsiteY3" fmla="*/ 4762499 h 4762499"/>
              <a:gd name="connsiteX4" fmla="*/ 596900 w 3695700"/>
              <a:gd name="connsiteY4" fmla="*/ 0 h 4762499"/>
              <a:gd name="connsiteX0" fmla="*/ 1435100 w 4533900"/>
              <a:gd name="connsiteY0" fmla="*/ 0 h 4762499"/>
              <a:gd name="connsiteX1" fmla="*/ 4533900 w 4533900"/>
              <a:gd name="connsiteY1" fmla="*/ 203200 h 4762499"/>
              <a:gd name="connsiteX2" fmla="*/ 4533900 w 4533900"/>
              <a:gd name="connsiteY2" fmla="*/ 4762499 h 4762499"/>
              <a:gd name="connsiteX3" fmla="*/ 0 w 4533900"/>
              <a:gd name="connsiteY3" fmla="*/ 3530599 h 4762499"/>
              <a:gd name="connsiteX4" fmla="*/ 1435100 w 4533900"/>
              <a:gd name="connsiteY4" fmla="*/ 0 h 4762499"/>
              <a:gd name="connsiteX0" fmla="*/ 1435100 w 6184900"/>
              <a:gd name="connsiteY0" fmla="*/ 0 h 4762499"/>
              <a:gd name="connsiteX1" fmla="*/ 6184900 w 6184900"/>
              <a:gd name="connsiteY1" fmla="*/ 2921000 h 4762499"/>
              <a:gd name="connsiteX2" fmla="*/ 4533900 w 6184900"/>
              <a:gd name="connsiteY2" fmla="*/ 4762499 h 4762499"/>
              <a:gd name="connsiteX3" fmla="*/ 0 w 6184900"/>
              <a:gd name="connsiteY3" fmla="*/ 3530599 h 4762499"/>
              <a:gd name="connsiteX4" fmla="*/ 1435100 w 6184900"/>
              <a:gd name="connsiteY4" fmla="*/ 0 h 4762499"/>
              <a:gd name="connsiteX0" fmla="*/ 2451100 w 6184900"/>
              <a:gd name="connsiteY0" fmla="*/ 0 h 4864099"/>
              <a:gd name="connsiteX1" fmla="*/ 6184900 w 6184900"/>
              <a:gd name="connsiteY1" fmla="*/ 3022600 h 4864099"/>
              <a:gd name="connsiteX2" fmla="*/ 4533900 w 6184900"/>
              <a:gd name="connsiteY2" fmla="*/ 4864099 h 4864099"/>
              <a:gd name="connsiteX3" fmla="*/ 0 w 6184900"/>
              <a:gd name="connsiteY3" fmla="*/ 3632199 h 4864099"/>
              <a:gd name="connsiteX4" fmla="*/ 2451100 w 6184900"/>
              <a:gd name="connsiteY4" fmla="*/ 0 h 4864099"/>
              <a:gd name="connsiteX0" fmla="*/ 2451100 w 6184900"/>
              <a:gd name="connsiteY0" fmla="*/ 0 h 4457699"/>
              <a:gd name="connsiteX1" fmla="*/ 6184900 w 6184900"/>
              <a:gd name="connsiteY1" fmla="*/ 3022600 h 4457699"/>
              <a:gd name="connsiteX2" fmla="*/ 3289300 w 6184900"/>
              <a:gd name="connsiteY2" fmla="*/ 4457699 h 4457699"/>
              <a:gd name="connsiteX3" fmla="*/ 0 w 6184900"/>
              <a:gd name="connsiteY3" fmla="*/ 3632199 h 4457699"/>
              <a:gd name="connsiteX4" fmla="*/ 2451100 w 6184900"/>
              <a:gd name="connsiteY4" fmla="*/ 0 h 4457699"/>
              <a:gd name="connsiteX0" fmla="*/ 2247900 w 6184900"/>
              <a:gd name="connsiteY0" fmla="*/ 0 h 4406899"/>
              <a:gd name="connsiteX1" fmla="*/ 6184900 w 6184900"/>
              <a:gd name="connsiteY1" fmla="*/ 2971800 h 4406899"/>
              <a:gd name="connsiteX2" fmla="*/ 3289300 w 6184900"/>
              <a:gd name="connsiteY2" fmla="*/ 4406899 h 4406899"/>
              <a:gd name="connsiteX3" fmla="*/ 0 w 6184900"/>
              <a:gd name="connsiteY3" fmla="*/ 3581399 h 4406899"/>
              <a:gd name="connsiteX4" fmla="*/ 2247900 w 6184900"/>
              <a:gd name="connsiteY4" fmla="*/ 0 h 440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4900" h="4406899">
                <a:moveTo>
                  <a:pt x="2247900" y="0"/>
                </a:moveTo>
                <a:lnTo>
                  <a:pt x="6184900" y="2971800"/>
                </a:lnTo>
                <a:lnTo>
                  <a:pt x="3289300" y="4406899"/>
                </a:lnTo>
                <a:lnTo>
                  <a:pt x="0" y="3581399"/>
                </a:lnTo>
                <a:lnTo>
                  <a:pt x="224790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86AD508E-DA43-B489-5958-CF698CF85387}"/>
              </a:ext>
            </a:extLst>
          </p:cNvPr>
          <p:cNvSpPr>
            <a:spLocks noGrp="1"/>
          </p:cNvSpPr>
          <p:nvPr>
            <p:ph type="title" hasCustomPrompt="1"/>
          </p:nvPr>
        </p:nvSpPr>
        <p:spPr>
          <a:xfrm>
            <a:off x="592015" y="635001"/>
            <a:ext cx="5070232" cy="5437553"/>
          </a:xfrm>
        </p:spPr>
        <p:txBody>
          <a:bodyPr>
            <a:normAutofit/>
          </a:bodyPr>
          <a:lstStyle>
            <a:lvl1pPr>
              <a:defRPr sz="3600" b="1" i="0">
                <a:latin typeface="+mj-lt"/>
                <a:cs typeface="Arial Black" panose="020B0604020202020204" pitchFamily="34" charset="0"/>
              </a:defRPr>
            </a:lvl1pPr>
          </a:lstStyle>
          <a:p>
            <a:r>
              <a:rPr lang="en-GB"/>
              <a:t>CLICK TO EDIT MASTER TITLE STYLE</a:t>
            </a:r>
            <a:endParaRPr lang="en-FI"/>
          </a:p>
        </p:txBody>
      </p:sp>
      <p:pic>
        <p:nvPicPr>
          <p:cNvPr id="5" name="Graphic 4">
            <a:extLst>
              <a:ext uri="{FF2B5EF4-FFF2-40B4-BE49-F238E27FC236}">
                <a16:creationId xmlns:a16="http://schemas.microsoft.com/office/drawing/2014/main" id="{74E608EF-B043-1B6A-1B66-2D1F3262D25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447989" y="260838"/>
            <a:ext cx="496895" cy="2215326"/>
          </a:xfrm>
          <a:prstGeom prst="rect">
            <a:avLst/>
          </a:prstGeom>
        </p:spPr>
      </p:pic>
      <p:sp>
        <p:nvSpPr>
          <p:cNvPr id="11" name="Graphic 7">
            <a:extLst>
              <a:ext uri="{FF2B5EF4-FFF2-40B4-BE49-F238E27FC236}">
                <a16:creationId xmlns:a16="http://schemas.microsoft.com/office/drawing/2014/main" id="{05A03964-1481-DF65-3137-9F3865B301DB}"/>
              </a:ext>
            </a:extLst>
          </p:cNvPr>
          <p:cNvSpPr/>
          <p:nvPr/>
        </p:nvSpPr>
        <p:spPr>
          <a:xfrm>
            <a:off x="-117810" y="-200054"/>
            <a:ext cx="4815817" cy="2214930"/>
          </a:xfrm>
          <a:custGeom>
            <a:avLst/>
            <a:gdLst>
              <a:gd name="connsiteX0" fmla="*/ 0 w 4815817"/>
              <a:gd name="connsiteY0" fmla="*/ 2080597 h 2214930"/>
              <a:gd name="connsiteX1" fmla="*/ 1546637 w 4815817"/>
              <a:gd name="connsiteY1" fmla="*/ 1801943 h 2214930"/>
              <a:gd name="connsiteX2" fmla="*/ 1211220 w 4815817"/>
              <a:gd name="connsiteY2" fmla="*/ 1616178 h 2214930"/>
              <a:gd name="connsiteX3" fmla="*/ 1919314 w 4815817"/>
              <a:gd name="connsiteY3" fmla="*/ 2193710 h 2214930"/>
              <a:gd name="connsiteX4" fmla="*/ 2459713 w 4815817"/>
              <a:gd name="connsiteY4" fmla="*/ 1077457 h 2214930"/>
              <a:gd name="connsiteX5" fmla="*/ 2795117 w 4815817"/>
              <a:gd name="connsiteY5" fmla="*/ 2060832 h 2214930"/>
              <a:gd name="connsiteX6" fmla="*/ 3615030 w 4815817"/>
              <a:gd name="connsiteY6" fmla="*/ 824807 h 2214930"/>
              <a:gd name="connsiteX7" fmla="*/ 3559127 w 4815817"/>
              <a:gd name="connsiteY7" fmla="*/ 1653337 h 2214930"/>
              <a:gd name="connsiteX8" fmla="*/ 4733074 w 4815817"/>
              <a:gd name="connsiteY8" fmla="*/ 0 h 221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5817" h="2214930">
                <a:moveTo>
                  <a:pt x="0" y="2080597"/>
                </a:moveTo>
                <a:cubicBezTo>
                  <a:pt x="0" y="2080597"/>
                  <a:pt x="1509364" y="2507857"/>
                  <a:pt x="1546637" y="1801943"/>
                </a:cubicBezTo>
                <a:cubicBezTo>
                  <a:pt x="1582556" y="1121601"/>
                  <a:pt x="1136687" y="1244636"/>
                  <a:pt x="1211220" y="1616178"/>
                </a:cubicBezTo>
                <a:cubicBezTo>
                  <a:pt x="1247941" y="1799243"/>
                  <a:pt x="1397558" y="2326588"/>
                  <a:pt x="1919314" y="2193710"/>
                </a:cubicBezTo>
                <a:cubicBezTo>
                  <a:pt x="2441070" y="2060832"/>
                  <a:pt x="2701954" y="1133187"/>
                  <a:pt x="2459713" y="1077457"/>
                </a:cubicBezTo>
                <a:cubicBezTo>
                  <a:pt x="2217458" y="1021726"/>
                  <a:pt x="2217458" y="2060832"/>
                  <a:pt x="2795117" y="2060832"/>
                </a:cubicBezTo>
                <a:cubicBezTo>
                  <a:pt x="3372775" y="2060832"/>
                  <a:pt x="3745465" y="906542"/>
                  <a:pt x="3615030" y="824807"/>
                </a:cubicBezTo>
                <a:cubicBezTo>
                  <a:pt x="3484580" y="743072"/>
                  <a:pt x="3092104" y="1486144"/>
                  <a:pt x="3559127" y="1653337"/>
                </a:cubicBezTo>
                <a:cubicBezTo>
                  <a:pt x="4026136" y="1820516"/>
                  <a:pt x="5124393" y="705914"/>
                  <a:pt x="4733074" y="0"/>
                </a:cubicBezTo>
              </a:path>
            </a:pathLst>
          </a:custGeom>
          <a:noFill/>
          <a:ln w="65694" cap="flat">
            <a:solidFill>
              <a:srgbClr val="0042A5"/>
            </a:solidFill>
            <a:prstDash val="solid"/>
            <a:miter/>
          </a:ln>
        </p:spPr>
        <p:txBody>
          <a:bodyPr rtlCol="0" anchor="ctr"/>
          <a:lstStyle/>
          <a:p>
            <a:endParaRPr lang="en-FI"/>
          </a:p>
        </p:txBody>
      </p:sp>
      <p:pic>
        <p:nvPicPr>
          <p:cNvPr id="7" name="Graphic 6">
            <a:extLst>
              <a:ext uri="{FF2B5EF4-FFF2-40B4-BE49-F238E27FC236}">
                <a16:creationId xmlns:a16="http://schemas.microsoft.com/office/drawing/2014/main" id="{F1A0DF0C-1745-2BA9-0DEE-311B843FB76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662247" y="1191846"/>
            <a:ext cx="5848884" cy="5069033"/>
          </a:xfrm>
          <a:prstGeom prst="rect">
            <a:avLst/>
          </a:prstGeom>
        </p:spPr>
      </p:pic>
    </p:spTree>
    <p:extLst>
      <p:ext uri="{BB962C8B-B14F-4D97-AF65-F5344CB8AC3E}">
        <p14:creationId xmlns:p14="http://schemas.microsoft.com/office/powerpoint/2010/main" val="2399687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tsikko ja teksti, sininen">
    <p:bg>
      <p:bgPr>
        <a:solidFill>
          <a:schemeClr val="accent4">
            <a:alpha val="79799"/>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en-FI"/>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en-FI" sz="1200" spc="300"/>
              <a:t>KAUPUNKISTRATEGIA 2026–2029</a:t>
            </a:r>
          </a:p>
        </p:txBody>
      </p:sp>
    </p:spTree>
    <p:extLst>
      <p:ext uri="{BB962C8B-B14F-4D97-AF65-F5344CB8AC3E}">
        <p14:creationId xmlns:p14="http://schemas.microsoft.com/office/powerpoint/2010/main" val="2037616814"/>
      </p:ext>
    </p:extLst>
  </p:cSld>
  <p:clrMapOvr>
    <a:masterClrMapping/>
  </p:clrMapOvr>
  <p:hf sldNum="0" hdr="0" dt="0"/>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Tyhjä punainen">
    <p:bg>
      <p:bgPr>
        <a:solidFill>
          <a:srgbClr val="F2A6DB">
            <a:alpha val="8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673390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userDrawn="1">
  <p:cSld name="Kolme kuvaa">
    <p:spTree>
      <p:nvGrpSpPr>
        <p:cNvPr id="1" name=""/>
        <p:cNvGrpSpPr/>
        <p:nvPr/>
      </p:nvGrpSpPr>
      <p:grpSpPr>
        <a:xfrm>
          <a:off x="0" y="0"/>
          <a:ext cx="0" cy="0"/>
          <a:chOff x="0" y="0"/>
          <a:chExt cx="0" cy="0"/>
        </a:xfrm>
      </p:grpSpPr>
      <p:sp>
        <p:nvSpPr>
          <p:cNvPr id="9" name="Picture Placeholder 11"/>
          <p:cNvSpPr>
            <a:spLocks noGrp="1"/>
          </p:cNvSpPr>
          <p:nvPr>
            <p:ph type="pic" sz="quarter" idx="15" hasCustomPrompt="1"/>
          </p:nvPr>
        </p:nvSpPr>
        <p:spPr>
          <a:xfrm>
            <a:off x="-1" y="3431540"/>
            <a:ext cx="7044068" cy="3426467"/>
          </a:xfrm>
          <a:prstGeom prst="rect">
            <a:avLst/>
          </a:prstGeom>
        </p:spPr>
        <p:txBody>
          <a:bodyPr/>
          <a:lstStyle/>
          <a:p>
            <a:r>
              <a:rPr lang="en-US" err="1"/>
              <a:t>Lisää</a:t>
            </a:r>
            <a:r>
              <a:rPr lang="en-US"/>
              <a:t> </a:t>
            </a:r>
            <a:r>
              <a:rPr lang="en-US" err="1"/>
              <a:t>kuva</a:t>
            </a:r>
            <a:endParaRPr lang="en-US"/>
          </a:p>
        </p:txBody>
      </p:sp>
      <p:sp>
        <p:nvSpPr>
          <p:cNvPr id="12" name="Picture Placeholder 11"/>
          <p:cNvSpPr>
            <a:spLocks noGrp="1"/>
          </p:cNvSpPr>
          <p:nvPr>
            <p:ph type="pic" sz="quarter" idx="13" hasCustomPrompt="1"/>
          </p:nvPr>
        </p:nvSpPr>
        <p:spPr>
          <a:xfrm>
            <a:off x="7044268" y="3431539"/>
            <a:ext cx="5147733" cy="3426467"/>
          </a:xfrm>
          <a:prstGeom prst="rect">
            <a:avLst/>
          </a:prstGeom>
        </p:spPr>
        <p:txBody>
          <a:bodyPr/>
          <a:lstStyle/>
          <a:p>
            <a:r>
              <a:rPr lang="en-US" err="1"/>
              <a:t>Lisää</a:t>
            </a:r>
            <a:r>
              <a:rPr lang="en-US"/>
              <a:t> </a:t>
            </a:r>
            <a:r>
              <a:rPr lang="en-US" err="1"/>
              <a:t>kuva</a:t>
            </a:r>
            <a:endParaRPr lang="en-US"/>
          </a:p>
        </p:txBody>
      </p:sp>
      <p:sp>
        <p:nvSpPr>
          <p:cNvPr id="8" name="Picture Placeholder 11"/>
          <p:cNvSpPr>
            <a:spLocks noGrp="1"/>
          </p:cNvSpPr>
          <p:nvPr>
            <p:ph type="pic" sz="quarter" idx="14" hasCustomPrompt="1"/>
          </p:nvPr>
        </p:nvSpPr>
        <p:spPr>
          <a:xfrm>
            <a:off x="7044268" y="4"/>
            <a:ext cx="5147733" cy="3431533"/>
          </a:xfrm>
          <a:prstGeom prst="rect">
            <a:avLst/>
          </a:prstGeom>
        </p:spPr>
        <p:txBody>
          <a:bodyPr/>
          <a:lstStyle/>
          <a:p>
            <a:r>
              <a:rPr lang="en-US" err="1"/>
              <a:t>Lisää</a:t>
            </a:r>
            <a:r>
              <a:rPr lang="en-US"/>
              <a:t> </a:t>
            </a:r>
            <a:r>
              <a:rPr lang="en-US" err="1"/>
              <a:t>kuva</a:t>
            </a:r>
            <a:endParaRPr lang="en-US"/>
          </a:p>
        </p:txBody>
      </p:sp>
      <p:sp>
        <p:nvSpPr>
          <p:cNvPr id="2" name="Title 1"/>
          <p:cNvSpPr>
            <a:spLocks noGrp="1"/>
          </p:cNvSpPr>
          <p:nvPr>
            <p:ph type="title"/>
          </p:nvPr>
        </p:nvSpPr>
        <p:spPr>
          <a:xfrm>
            <a:off x="838205" y="545644"/>
            <a:ext cx="5971665" cy="1249289"/>
          </a:xfrm>
          <a:prstGeom prst="rect">
            <a:avLst/>
          </a:prstGeom>
        </p:spPr>
        <p:txBody>
          <a:bodyPr/>
          <a:lstStyle>
            <a:lvl1pPr>
              <a:defRPr>
                <a:latin typeface="Arial Black"/>
                <a:cs typeface="Arial Black"/>
              </a:defRPr>
            </a:lvl1pPr>
          </a:lstStyle>
          <a:p>
            <a:r>
              <a:rPr lang="en-US" noProof="0"/>
              <a:t>Click to edit Master title style</a:t>
            </a:r>
            <a:endParaRPr lang="fi-FI" noProof="0"/>
          </a:p>
        </p:txBody>
      </p:sp>
      <p:sp>
        <p:nvSpPr>
          <p:cNvPr id="6" name="Content Placeholder 2">
            <a:extLst>
              <a:ext uri="{FF2B5EF4-FFF2-40B4-BE49-F238E27FC236}">
                <a16:creationId xmlns:a16="http://schemas.microsoft.com/office/drawing/2014/main" id="{E2EA324F-360E-8C4D-9213-307FDD1AE83D}"/>
              </a:ext>
            </a:extLst>
          </p:cNvPr>
          <p:cNvSpPr>
            <a:spLocks noGrp="1"/>
          </p:cNvSpPr>
          <p:nvPr>
            <p:ph sz="half" idx="1" hasCustomPrompt="1"/>
          </p:nvPr>
        </p:nvSpPr>
        <p:spPr>
          <a:xfrm>
            <a:off x="838200" y="2116667"/>
            <a:ext cx="5971664" cy="1049866"/>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3" name="Slide Number Placeholder 10">
            <a:extLst>
              <a:ext uri="{FF2B5EF4-FFF2-40B4-BE49-F238E27FC236}">
                <a16:creationId xmlns:a16="http://schemas.microsoft.com/office/drawing/2014/main" id="{3200C670-E052-AB22-D855-83A3E123E02E}"/>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4756B3D-1FFC-5949-AE9E-F1302151507F}" type="slidenum">
              <a:rPr kumimoji="0" lang="fi-FI"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fi-FI"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1515619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23098" cy="1325563"/>
          </a:xfrm>
          <a:prstGeom prst="rect">
            <a:avLst/>
          </a:prstGeom>
        </p:spPr>
        <p:txBody>
          <a:bodyPr/>
          <a:lstStyle>
            <a:lvl1pPr>
              <a:defRPr>
                <a:latin typeface="Arial Black"/>
                <a:cs typeface="Arial Black"/>
              </a:defRPr>
            </a:lvl1pPr>
          </a:lstStyle>
          <a:p>
            <a:r>
              <a:rPr lang="fi-FI" noProof="0"/>
              <a:t>Muokkaa ots. perustyyl. napsautt.</a:t>
            </a:r>
          </a:p>
        </p:txBody>
      </p:sp>
      <p:pic>
        <p:nvPicPr>
          <p:cNvPr id="5" name="Picture 4">
            <a:extLst>
              <a:ext uri="{FF2B5EF4-FFF2-40B4-BE49-F238E27FC236}">
                <a16:creationId xmlns:a16="http://schemas.microsoft.com/office/drawing/2014/main" id="{0A3479D4-ED15-424C-B361-48B1C8E0F2D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Tree>
    <p:extLst>
      <p:ext uri="{BB962C8B-B14F-4D97-AF65-F5344CB8AC3E}">
        <p14:creationId xmlns:p14="http://schemas.microsoft.com/office/powerpoint/2010/main" val="237525640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1_Korostus vihreä">
    <p:bg>
      <p:bgPr>
        <a:solidFill>
          <a:srgbClr val="00C389"/>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a:t>Click to edit Master title style</a:t>
            </a:r>
            <a:endParaRPr lang="fi-FI" noProof="0"/>
          </a:p>
        </p:txBody>
      </p:sp>
      <p:sp>
        <p:nvSpPr>
          <p:cNvPr id="6" name="Slide Number Placeholder 10">
            <a:extLst>
              <a:ext uri="{FF2B5EF4-FFF2-40B4-BE49-F238E27FC236}">
                <a16:creationId xmlns:a16="http://schemas.microsoft.com/office/drawing/2014/main" id="{75AEECD7-01D7-3D92-D297-FF2D6B94963C}"/>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a:p>
        </p:txBody>
      </p:sp>
    </p:spTree>
    <p:extLst>
      <p:ext uri="{BB962C8B-B14F-4D97-AF65-F5344CB8AC3E}">
        <p14:creationId xmlns:p14="http://schemas.microsoft.com/office/powerpoint/2010/main" val="332275163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Korostus keltainen">
    <p:bg>
      <p:bgPr>
        <a:solidFill>
          <a:srgbClr val="F9E51E"/>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lIns="90000" anchor="ctr" anchorCtr="0"/>
          <a:lstStyle>
            <a:lvl1pPr algn="ctr">
              <a:defRPr baseline="0">
                <a:solidFill>
                  <a:srgbClr val="3C8FDE"/>
                </a:solidFill>
                <a:latin typeface="Arial Black"/>
                <a:cs typeface="Arial Black"/>
              </a:defRPr>
            </a:lvl1pPr>
          </a:lstStyle>
          <a:p>
            <a:r>
              <a:rPr lang="en-US" noProof="0"/>
              <a:t>Click to edit Master title style</a:t>
            </a:r>
            <a:endParaRPr lang="fi-FI" noProof="0"/>
          </a:p>
        </p:txBody>
      </p:sp>
      <p:sp>
        <p:nvSpPr>
          <p:cNvPr id="6" name="Slide Number Placeholder 10">
            <a:extLst>
              <a:ext uri="{FF2B5EF4-FFF2-40B4-BE49-F238E27FC236}">
                <a16:creationId xmlns:a16="http://schemas.microsoft.com/office/drawing/2014/main" id="{96344A56-5B5A-8706-BD0F-28DE1EDCADD8}"/>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a:p>
        </p:txBody>
      </p:sp>
    </p:spTree>
    <p:extLst>
      <p:ext uri="{BB962C8B-B14F-4D97-AF65-F5344CB8AC3E}">
        <p14:creationId xmlns:p14="http://schemas.microsoft.com/office/powerpoint/2010/main" val="304065466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63449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2_Sisältödia 1">
    <p:bg>
      <p:bgPr>
        <a:solidFill>
          <a:srgbClr val="A2E4B8">
            <a:alpha val="9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917FE-05B0-A24A-4800-4DA5F1FAC167}"/>
              </a:ext>
            </a:extLst>
          </p:cNvPr>
          <p:cNvSpPr>
            <a:spLocks noGrp="1"/>
          </p:cNvSpPr>
          <p:nvPr>
            <p:ph type="title"/>
          </p:nvPr>
        </p:nvSpPr>
        <p:spPr>
          <a:xfrm>
            <a:off x="838200" y="681037"/>
            <a:ext cx="9379591" cy="1009651"/>
          </a:xfrm>
        </p:spPr>
        <p:txBody>
          <a:bodyPr>
            <a:noAutofit/>
          </a:bodyPr>
          <a:lstStyle>
            <a:lvl1pPr>
              <a:lnSpc>
                <a:spcPct val="100000"/>
              </a:lnSpc>
              <a:defRPr b="1" i="0">
                <a:solidFill>
                  <a:srgbClr val="152B96"/>
                </a:solidFill>
                <a:latin typeface="Poppins" pitchFamily="2" charset="77"/>
                <a:cs typeface="Poppins" pitchFamily="2" charset="77"/>
              </a:defRPr>
            </a:lvl1pPr>
          </a:lstStyle>
          <a:p>
            <a:endParaRPr lang="fi-FI"/>
          </a:p>
        </p:txBody>
      </p:sp>
      <p:pic>
        <p:nvPicPr>
          <p:cNvPr id="5" name="Kuva 4">
            <a:extLst>
              <a:ext uri="{FF2B5EF4-FFF2-40B4-BE49-F238E27FC236}">
                <a16:creationId xmlns:a16="http://schemas.microsoft.com/office/drawing/2014/main" id="{C9079990-BCE1-42C9-84D2-73D76052F04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sp>
        <p:nvSpPr>
          <p:cNvPr id="14" name="Päivämäärän paikkamerkki 13">
            <a:extLst>
              <a:ext uri="{FF2B5EF4-FFF2-40B4-BE49-F238E27FC236}">
                <a16:creationId xmlns:a16="http://schemas.microsoft.com/office/drawing/2014/main" id="{B6667C1A-D0F4-9A65-0A50-36A2B2B880E7}"/>
              </a:ext>
            </a:extLst>
          </p:cNvPr>
          <p:cNvSpPr>
            <a:spLocks noGrp="1"/>
          </p:cNvSpPr>
          <p:nvPr>
            <p:ph type="dt" sz="half" idx="10"/>
          </p:nvPr>
        </p:nvSpPr>
        <p:spPr/>
        <p:txBody>
          <a:bodyPr/>
          <a:lstStyle/>
          <a:p>
            <a:endParaRPr lang="fi-FI"/>
          </a:p>
        </p:txBody>
      </p:sp>
      <p:sp>
        <p:nvSpPr>
          <p:cNvPr id="15" name="Alatunnisteen paikkamerkki 14">
            <a:extLst>
              <a:ext uri="{FF2B5EF4-FFF2-40B4-BE49-F238E27FC236}">
                <a16:creationId xmlns:a16="http://schemas.microsoft.com/office/drawing/2014/main" id="{0E4A4AA1-6045-E23C-474C-D4E585150B50}"/>
              </a:ext>
            </a:extLst>
          </p:cNvPr>
          <p:cNvSpPr>
            <a:spLocks noGrp="1"/>
          </p:cNvSpPr>
          <p:nvPr>
            <p:ph type="ftr" sz="quarter" idx="11"/>
          </p:nvPr>
        </p:nvSpPr>
        <p:spPr/>
        <p:txBody>
          <a:bodyPr/>
          <a:lstStyle/>
          <a:p>
            <a:r>
              <a:rPr lang="fi-FI"/>
              <a:t>7</a:t>
            </a:r>
          </a:p>
        </p:txBody>
      </p:sp>
      <p:sp>
        <p:nvSpPr>
          <p:cNvPr id="22" name="Sisällön paikkamerkki 10">
            <a:extLst>
              <a:ext uri="{FF2B5EF4-FFF2-40B4-BE49-F238E27FC236}">
                <a16:creationId xmlns:a16="http://schemas.microsoft.com/office/drawing/2014/main" id="{CF0107BC-83FC-3A5B-AFB2-7334731A7768}"/>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pic>
        <p:nvPicPr>
          <p:cNvPr id="3" name="Kuva 2">
            <a:extLst>
              <a:ext uri="{FF2B5EF4-FFF2-40B4-BE49-F238E27FC236}">
                <a16:creationId xmlns:a16="http://schemas.microsoft.com/office/drawing/2014/main" id="{B815BA88-9CCF-D552-E297-79AF53E973A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pic>
        <p:nvPicPr>
          <p:cNvPr id="6" name="Graphic 18">
            <a:extLst>
              <a:ext uri="{FF2B5EF4-FFF2-40B4-BE49-F238E27FC236}">
                <a16:creationId xmlns:a16="http://schemas.microsoft.com/office/drawing/2014/main" id="{FB75D9B8-FEF4-E40F-7A89-73994534101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50702501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3_Sisältödia 2">
    <p:bg>
      <p:bgPr>
        <a:solidFill>
          <a:srgbClr val="D9D9D6">
            <a:alpha val="90000"/>
          </a:srgbClr>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C9079990-BCE1-42C9-84D2-73D76052F04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sp>
        <p:nvSpPr>
          <p:cNvPr id="4" name="Title 1">
            <a:extLst>
              <a:ext uri="{FF2B5EF4-FFF2-40B4-BE49-F238E27FC236}">
                <a16:creationId xmlns:a16="http://schemas.microsoft.com/office/drawing/2014/main" id="{C13FD8DB-5763-C38F-A7A6-29C4989EB7A2}"/>
              </a:ext>
            </a:extLst>
          </p:cNvPr>
          <p:cNvSpPr>
            <a:spLocks noGrp="1"/>
          </p:cNvSpPr>
          <p:nvPr>
            <p:ph type="title"/>
          </p:nvPr>
        </p:nvSpPr>
        <p:spPr>
          <a:xfrm>
            <a:off x="838200" y="681037"/>
            <a:ext cx="9379591" cy="1009651"/>
          </a:xfrm>
        </p:spPr>
        <p:txBody>
          <a:bodyPr>
            <a:noAutofit/>
          </a:bodyPr>
          <a:lstStyle>
            <a:lvl1pPr>
              <a:lnSpc>
                <a:spcPct val="100000"/>
              </a:lnSpc>
              <a:defRPr b="1" i="0">
                <a:solidFill>
                  <a:srgbClr val="152B96"/>
                </a:solidFill>
                <a:latin typeface="Poppins" pitchFamily="2" charset="77"/>
                <a:cs typeface="Poppins" pitchFamily="2" charset="77"/>
              </a:defRPr>
            </a:lvl1pPr>
          </a:lstStyle>
          <a:p>
            <a:endParaRPr lang="fi-FI"/>
          </a:p>
        </p:txBody>
      </p:sp>
      <p:sp>
        <p:nvSpPr>
          <p:cNvPr id="7" name="Päivämäärän paikkamerkki 6">
            <a:extLst>
              <a:ext uri="{FF2B5EF4-FFF2-40B4-BE49-F238E27FC236}">
                <a16:creationId xmlns:a16="http://schemas.microsoft.com/office/drawing/2014/main" id="{6ACB3C45-FD48-3DB8-9117-B733E0ADDC8A}"/>
              </a:ext>
            </a:extLst>
          </p:cNvPr>
          <p:cNvSpPr>
            <a:spLocks noGrp="1"/>
          </p:cNvSpPr>
          <p:nvPr>
            <p:ph type="dt" sz="half" idx="10"/>
          </p:nvPr>
        </p:nvSpPr>
        <p:spPr/>
        <p:txBody>
          <a:bodyPr/>
          <a:lstStyle/>
          <a:p>
            <a:endParaRPr lang="fi-FI"/>
          </a:p>
        </p:txBody>
      </p:sp>
      <p:sp>
        <p:nvSpPr>
          <p:cNvPr id="8" name="Alatunnisteen paikkamerkki 7">
            <a:extLst>
              <a:ext uri="{FF2B5EF4-FFF2-40B4-BE49-F238E27FC236}">
                <a16:creationId xmlns:a16="http://schemas.microsoft.com/office/drawing/2014/main" id="{D726DCFE-D613-9160-8107-214F12DC810E}"/>
              </a:ext>
            </a:extLst>
          </p:cNvPr>
          <p:cNvSpPr>
            <a:spLocks noGrp="1"/>
          </p:cNvSpPr>
          <p:nvPr>
            <p:ph type="ftr" sz="quarter" idx="11"/>
          </p:nvPr>
        </p:nvSpPr>
        <p:spPr/>
        <p:txBody>
          <a:bodyPr/>
          <a:lstStyle/>
          <a:p>
            <a:r>
              <a:rPr lang="fi-FI"/>
              <a:t>7</a:t>
            </a:r>
          </a:p>
        </p:txBody>
      </p:sp>
      <p:pic>
        <p:nvPicPr>
          <p:cNvPr id="3" name="Kuva 2">
            <a:extLst>
              <a:ext uri="{FF2B5EF4-FFF2-40B4-BE49-F238E27FC236}">
                <a16:creationId xmlns:a16="http://schemas.microsoft.com/office/drawing/2014/main" id="{2A384C17-A7CE-FAA1-6DAB-BE7FEA01E7C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sp>
        <p:nvSpPr>
          <p:cNvPr id="2" name="Sisällön paikkamerkki 10">
            <a:extLst>
              <a:ext uri="{FF2B5EF4-FFF2-40B4-BE49-F238E27FC236}">
                <a16:creationId xmlns:a16="http://schemas.microsoft.com/office/drawing/2014/main" id="{EAB30B0E-A484-C62E-8358-FD5844710314}"/>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pic>
        <p:nvPicPr>
          <p:cNvPr id="6" name="Graphic 18">
            <a:extLst>
              <a:ext uri="{FF2B5EF4-FFF2-40B4-BE49-F238E27FC236}">
                <a16:creationId xmlns:a16="http://schemas.microsoft.com/office/drawing/2014/main" id="{747AE292-9E64-5170-0F5C-9957D21A5D9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95348131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3_Otsikkodia 1">
    <p:bg>
      <p:bgPr>
        <a:solidFill>
          <a:schemeClr val="bg1"/>
        </a:solidFill>
        <a:effectLst/>
      </p:bgPr>
    </p:bg>
    <p:spTree>
      <p:nvGrpSpPr>
        <p:cNvPr id="1" name=""/>
        <p:cNvGrpSpPr/>
        <p:nvPr/>
      </p:nvGrpSpPr>
      <p:grpSpPr>
        <a:xfrm>
          <a:off x="0" y="0"/>
          <a:ext cx="0" cy="0"/>
          <a:chOff x="0" y="0"/>
          <a:chExt cx="0" cy="0"/>
        </a:xfrm>
      </p:grpSpPr>
      <p:sp>
        <p:nvSpPr>
          <p:cNvPr id="2" name="Puolivapaa piirto 1">
            <a:extLst>
              <a:ext uri="{FF2B5EF4-FFF2-40B4-BE49-F238E27FC236}">
                <a16:creationId xmlns:a16="http://schemas.microsoft.com/office/drawing/2014/main" id="{DC7D45B4-ACFB-390B-2568-CFD51C8C4CF5}"/>
              </a:ext>
            </a:extLst>
          </p:cNvPr>
          <p:cNvSpPr/>
          <p:nvPr userDrawn="1"/>
        </p:nvSpPr>
        <p:spPr>
          <a:xfrm flipV="1">
            <a:off x="6484956" y="-12700"/>
            <a:ext cx="5723610" cy="6921500"/>
          </a:xfrm>
          <a:custGeom>
            <a:avLst/>
            <a:gdLst>
              <a:gd name="connsiteX0" fmla="*/ 1358900 w 5181600"/>
              <a:gd name="connsiteY0" fmla="*/ 0 h 7124700"/>
              <a:gd name="connsiteX1" fmla="*/ 0 w 5181600"/>
              <a:gd name="connsiteY1" fmla="*/ 7124700 h 7124700"/>
              <a:gd name="connsiteX2" fmla="*/ 5181600 w 5181600"/>
              <a:gd name="connsiteY2" fmla="*/ 7099300 h 7124700"/>
              <a:gd name="connsiteX3" fmla="*/ 5181600 w 5181600"/>
              <a:gd name="connsiteY3" fmla="*/ 177800 h 7124700"/>
              <a:gd name="connsiteX4" fmla="*/ 1358900 w 5181600"/>
              <a:gd name="connsiteY4" fmla="*/ 0 h 7124700"/>
              <a:gd name="connsiteX0" fmla="*/ 1358900 w 5181600"/>
              <a:gd name="connsiteY0" fmla="*/ 25400 h 6946900"/>
              <a:gd name="connsiteX1" fmla="*/ 0 w 5181600"/>
              <a:gd name="connsiteY1" fmla="*/ 6946900 h 6946900"/>
              <a:gd name="connsiteX2" fmla="*/ 5181600 w 5181600"/>
              <a:gd name="connsiteY2" fmla="*/ 6921500 h 6946900"/>
              <a:gd name="connsiteX3" fmla="*/ 5181600 w 5181600"/>
              <a:gd name="connsiteY3" fmla="*/ 0 h 6946900"/>
              <a:gd name="connsiteX4" fmla="*/ 1358900 w 5181600"/>
              <a:gd name="connsiteY4" fmla="*/ 25400 h 6946900"/>
              <a:gd name="connsiteX0" fmla="*/ 1358900 w 5181600"/>
              <a:gd name="connsiteY0" fmla="*/ 25400 h 6921500"/>
              <a:gd name="connsiteX1" fmla="*/ 0 w 5181600"/>
              <a:gd name="connsiteY1" fmla="*/ 6920395 h 6921500"/>
              <a:gd name="connsiteX2" fmla="*/ 5181600 w 5181600"/>
              <a:gd name="connsiteY2" fmla="*/ 6921500 h 6921500"/>
              <a:gd name="connsiteX3" fmla="*/ 5181600 w 5181600"/>
              <a:gd name="connsiteY3" fmla="*/ 0 h 6921500"/>
              <a:gd name="connsiteX4" fmla="*/ 1358900 w 5181600"/>
              <a:gd name="connsiteY4" fmla="*/ 25400 h 6921500"/>
              <a:gd name="connsiteX0" fmla="*/ 856787 w 5181600"/>
              <a:gd name="connsiteY0" fmla="*/ 25400 h 6921500"/>
              <a:gd name="connsiteX1" fmla="*/ 0 w 5181600"/>
              <a:gd name="connsiteY1" fmla="*/ 6920395 h 6921500"/>
              <a:gd name="connsiteX2" fmla="*/ 5181600 w 5181600"/>
              <a:gd name="connsiteY2" fmla="*/ 6921500 h 6921500"/>
              <a:gd name="connsiteX3" fmla="*/ 5181600 w 5181600"/>
              <a:gd name="connsiteY3" fmla="*/ 0 h 6921500"/>
              <a:gd name="connsiteX4" fmla="*/ 856787 w 5181600"/>
              <a:gd name="connsiteY4" fmla="*/ 25400 h 692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00" h="6921500">
                <a:moveTo>
                  <a:pt x="856787" y="25400"/>
                </a:moveTo>
                <a:lnTo>
                  <a:pt x="0" y="6920395"/>
                </a:lnTo>
                <a:lnTo>
                  <a:pt x="5181600" y="6921500"/>
                </a:lnTo>
                <a:lnTo>
                  <a:pt x="5181600" y="0"/>
                </a:lnTo>
                <a:lnTo>
                  <a:pt x="856787" y="2540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 name="Picture Placeholder 6">
            <a:extLst>
              <a:ext uri="{FF2B5EF4-FFF2-40B4-BE49-F238E27FC236}">
                <a16:creationId xmlns:a16="http://schemas.microsoft.com/office/drawing/2014/main" id="{0FA982B1-1117-1956-327B-AF29276BD7BF}"/>
              </a:ext>
            </a:extLst>
          </p:cNvPr>
          <p:cNvSpPr>
            <a:spLocks noGrp="1"/>
          </p:cNvSpPr>
          <p:nvPr>
            <p:ph type="pic" sz="quarter" idx="13" hasCustomPrompt="1"/>
          </p:nvPr>
        </p:nvSpPr>
        <p:spPr>
          <a:xfrm>
            <a:off x="-196" y="6350"/>
            <a:ext cx="7482703" cy="6858000"/>
          </a:xfrm>
          <a:custGeom>
            <a:avLst/>
            <a:gdLst>
              <a:gd name="connsiteX0" fmla="*/ 0 w 7992369"/>
              <a:gd name="connsiteY0" fmla="*/ 0 h 6858000"/>
              <a:gd name="connsiteX1" fmla="*/ 7992369 w 7992369"/>
              <a:gd name="connsiteY1" fmla="*/ 0 h 6858000"/>
              <a:gd name="connsiteX2" fmla="*/ 7992369 w 7992369"/>
              <a:gd name="connsiteY2" fmla="*/ 6858000 h 6858000"/>
              <a:gd name="connsiteX3" fmla="*/ 0 w 7992369"/>
              <a:gd name="connsiteY3" fmla="*/ 6858000 h 6858000"/>
              <a:gd name="connsiteX4" fmla="*/ 0 w 7992369"/>
              <a:gd name="connsiteY4" fmla="*/ 0 h 6858000"/>
              <a:gd name="connsiteX0" fmla="*/ 0 w 7992369"/>
              <a:gd name="connsiteY0" fmla="*/ 6724 h 6864724"/>
              <a:gd name="connsiteX1" fmla="*/ 6486298 w 7992369"/>
              <a:gd name="connsiteY1" fmla="*/ 0 h 6864724"/>
              <a:gd name="connsiteX2" fmla="*/ 7992369 w 7992369"/>
              <a:gd name="connsiteY2" fmla="*/ 6864724 h 6864724"/>
              <a:gd name="connsiteX3" fmla="*/ 0 w 7992369"/>
              <a:gd name="connsiteY3" fmla="*/ 6864724 h 6864724"/>
              <a:gd name="connsiteX4" fmla="*/ 0 w 7992369"/>
              <a:gd name="connsiteY4" fmla="*/ 6724 h 6864724"/>
              <a:gd name="connsiteX0" fmla="*/ 0 w 7482703"/>
              <a:gd name="connsiteY0" fmla="*/ 6724 h 6864724"/>
              <a:gd name="connsiteX1" fmla="*/ 6486298 w 7482703"/>
              <a:gd name="connsiteY1" fmla="*/ 0 h 6864724"/>
              <a:gd name="connsiteX2" fmla="*/ 7482703 w 7482703"/>
              <a:gd name="connsiteY2" fmla="*/ 6864724 h 6864724"/>
              <a:gd name="connsiteX3" fmla="*/ 0 w 7482703"/>
              <a:gd name="connsiteY3" fmla="*/ 6864724 h 6864724"/>
              <a:gd name="connsiteX4" fmla="*/ 0 w 7482703"/>
              <a:gd name="connsiteY4" fmla="*/ 6724 h 6864724"/>
              <a:gd name="connsiteX0" fmla="*/ 0 w 7482703"/>
              <a:gd name="connsiteY0" fmla="*/ 0 h 6858000"/>
              <a:gd name="connsiteX1" fmla="*/ 6546259 w 7482703"/>
              <a:gd name="connsiteY1" fmla="*/ 8266 h 6858000"/>
              <a:gd name="connsiteX2" fmla="*/ 7482703 w 7482703"/>
              <a:gd name="connsiteY2" fmla="*/ 6858000 h 6858000"/>
              <a:gd name="connsiteX3" fmla="*/ 0 w 7482703"/>
              <a:gd name="connsiteY3" fmla="*/ 6858000 h 6858000"/>
              <a:gd name="connsiteX4" fmla="*/ 0 w 748270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2703" h="6858000">
                <a:moveTo>
                  <a:pt x="0" y="0"/>
                </a:moveTo>
                <a:lnTo>
                  <a:pt x="6546259" y="8266"/>
                </a:lnTo>
                <a:lnTo>
                  <a:pt x="7482703" y="6858000"/>
                </a:lnTo>
                <a:lnTo>
                  <a:pt x="0" y="6858000"/>
                </a:lnTo>
                <a:lnTo>
                  <a:pt x="0" y="0"/>
                </a:lnTo>
                <a:close/>
              </a:path>
            </a:pathLst>
          </a:custGeom>
        </p:spPr>
        <p:txBody>
          <a:bodyPr/>
          <a:lstStyle/>
          <a:p>
            <a:r>
              <a:rPr lang="en-US" err="1"/>
              <a:t>Lisää</a:t>
            </a:r>
            <a:r>
              <a:rPr lang="en-US"/>
              <a:t> </a:t>
            </a:r>
            <a:r>
              <a:rPr lang="en-US" err="1"/>
              <a:t>kuva</a:t>
            </a:r>
            <a:endParaRPr lang="en-US"/>
          </a:p>
        </p:txBody>
      </p:sp>
      <p:sp>
        <p:nvSpPr>
          <p:cNvPr id="4" name="Content Placeholder 2">
            <a:extLst>
              <a:ext uri="{FF2B5EF4-FFF2-40B4-BE49-F238E27FC236}">
                <a16:creationId xmlns:a16="http://schemas.microsoft.com/office/drawing/2014/main" id="{76695364-07C5-4311-3E54-9A8AB35A4E87}"/>
              </a:ext>
            </a:extLst>
          </p:cNvPr>
          <p:cNvSpPr>
            <a:spLocks noGrp="1"/>
          </p:cNvSpPr>
          <p:nvPr>
            <p:ph sz="half" idx="14" hasCustomPrompt="1"/>
          </p:nvPr>
        </p:nvSpPr>
        <p:spPr>
          <a:xfrm>
            <a:off x="7538037" y="2806995"/>
            <a:ext cx="4096750" cy="3660305"/>
          </a:xfrm>
          <a:prstGeom prst="rect">
            <a:avLst/>
          </a:prstGeom>
        </p:spPr>
        <p:txBody>
          <a:bodyPr>
            <a:noAutofit/>
          </a:bodyPr>
          <a:lstStyle>
            <a:lvl1pPr>
              <a:defRPr>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6" name="Slide Number Placeholder 10">
            <a:extLst>
              <a:ext uri="{FF2B5EF4-FFF2-40B4-BE49-F238E27FC236}">
                <a16:creationId xmlns:a16="http://schemas.microsoft.com/office/drawing/2014/main" id="{F8D5B36C-E5FF-6C72-4FA5-8BCA372A6B55}"/>
              </a:ext>
            </a:extLst>
          </p:cNvPr>
          <p:cNvSpPr txBox="1">
            <a:spLocks/>
          </p:cNvSpPr>
          <p:nvPr userDrawn="1"/>
        </p:nvSpPr>
        <p:spPr>
          <a:xfrm>
            <a:off x="285061" y="6307589"/>
            <a:ext cx="477059"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56B3D-1FFC-5949-AE9E-F1302151507F}" type="slidenum">
              <a:rPr lang="fi-FI" smtClean="0"/>
              <a:pPr/>
              <a:t>‹#›</a:t>
            </a:fld>
            <a:endParaRPr lang="fi-FI"/>
          </a:p>
        </p:txBody>
      </p:sp>
      <p:sp>
        <p:nvSpPr>
          <p:cNvPr id="7" name="Title 1">
            <a:extLst>
              <a:ext uri="{FF2B5EF4-FFF2-40B4-BE49-F238E27FC236}">
                <a16:creationId xmlns:a16="http://schemas.microsoft.com/office/drawing/2014/main" id="{CF8765E7-E293-B57D-26CA-D28E14CF1D4F}"/>
              </a:ext>
            </a:extLst>
          </p:cNvPr>
          <p:cNvSpPr>
            <a:spLocks noGrp="1"/>
          </p:cNvSpPr>
          <p:nvPr>
            <p:ph type="title"/>
          </p:nvPr>
        </p:nvSpPr>
        <p:spPr>
          <a:xfrm>
            <a:off x="7482505" y="636278"/>
            <a:ext cx="4152282" cy="1808748"/>
          </a:xfrm>
          <a:prstGeom prst="rect">
            <a:avLst/>
          </a:prstGeom>
        </p:spPr>
        <p:txBody>
          <a:bodyPr/>
          <a:lstStyle>
            <a:lvl1pPr>
              <a:defRPr>
                <a:solidFill>
                  <a:schemeClr val="bg1"/>
                </a:solidFill>
                <a:latin typeface="Arial Black"/>
                <a:cs typeface="Arial Black"/>
              </a:defRPr>
            </a:lvl1pPr>
          </a:lstStyle>
          <a:p>
            <a:r>
              <a:rPr lang="en-US" noProof="0"/>
              <a:t>Click to edit Master title style</a:t>
            </a:r>
            <a:endParaRPr lang="fi-FI" noProof="0"/>
          </a:p>
        </p:txBody>
      </p:sp>
    </p:spTree>
    <p:extLst>
      <p:ext uri="{BB962C8B-B14F-4D97-AF65-F5344CB8AC3E}">
        <p14:creationId xmlns:p14="http://schemas.microsoft.com/office/powerpoint/2010/main" val="1416999177"/>
      </p:ext>
    </p:extLst>
  </p:cSld>
  <p:clrMapOvr>
    <a:masterClrMapping/>
  </p:clrMapOvr>
  <p:extLst>
    <p:ext uri="{DCECCB84-F9BA-43D5-87BE-67443E8EF086}">
      <p15:sldGuideLst xmlns:p15="http://schemas.microsoft.com/office/powerpoint/2012/main">
        <p15:guide id="1" orient="horz" pos="2546">
          <p15:clr>
            <a:srgbClr val="FBAE40"/>
          </p15:clr>
        </p15:guide>
        <p15:guide id="2" pos="1050">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Kuva koko sivu">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9339811-2D08-DE7B-ECCF-236515B5BC30}"/>
              </a:ext>
            </a:extLst>
          </p:cNvPr>
          <p:cNvSpPr>
            <a:spLocks noGrp="1"/>
          </p:cNvSpPr>
          <p:nvPr>
            <p:ph type="pic" sz="quarter" idx="10"/>
          </p:nvPr>
        </p:nvSpPr>
        <p:spPr>
          <a:xfrm>
            <a:off x="386861" y="164123"/>
            <a:ext cx="11488615" cy="6529754"/>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386862 w 12192000"/>
              <a:gd name="connsiteY0" fmla="*/ 445477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386862 w 12192000"/>
              <a:gd name="connsiteY4" fmla="*/ 445477 h 6858000"/>
              <a:gd name="connsiteX0" fmla="*/ 0 w 11805138"/>
              <a:gd name="connsiteY0" fmla="*/ 445477 h 6858000"/>
              <a:gd name="connsiteX1" fmla="*/ 11805138 w 11805138"/>
              <a:gd name="connsiteY1" fmla="*/ 0 h 6858000"/>
              <a:gd name="connsiteX2" fmla="*/ 11805138 w 11805138"/>
              <a:gd name="connsiteY2" fmla="*/ 6858000 h 6858000"/>
              <a:gd name="connsiteX3" fmla="*/ 304799 w 11805138"/>
              <a:gd name="connsiteY3" fmla="*/ 6693877 h 6858000"/>
              <a:gd name="connsiteX4" fmla="*/ 0 w 11805138"/>
              <a:gd name="connsiteY4" fmla="*/ 445477 h 6858000"/>
              <a:gd name="connsiteX0" fmla="*/ 0 w 11805138"/>
              <a:gd name="connsiteY0" fmla="*/ 445477 h 6693877"/>
              <a:gd name="connsiteX1" fmla="*/ 11805138 w 11805138"/>
              <a:gd name="connsiteY1" fmla="*/ 0 h 6693877"/>
              <a:gd name="connsiteX2" fmla="*/ 10972800 w 11805138"/>
              <a:gd name="connsiteY2" fmla="*/ 6588369 h 6693877"/>
              <a:gd name="connsiteX3" fmla="*/ 304799 w 11805138"/>
              <a:gd name="connsiteY3" fmla="*/ 6693877 h 6693877"/>
              <a:gd name="connsiteX4" fmla="*/ 0 w 11805138"/>
              <a:gd name="connsiteY4" fmla="*/ 445477 h 6693877"/>
              <a:gd name="connsiteX0" fmla="*/ 0 w 11488615"/>
              <a:gd name="connsiteY0" fmla="*/ 281354 h 6529754"/>
              <a:gd name="connsiteX1" fmla="*/ 11488615 w 11488615"/>
              <a:gd name="connsiteY1" fmla="*/ 0 h 6529754"/>
              <a:gd name="connsiteX2" fmla="*/ 10972800 w 11488615"/>
              <a:gd name="connsiteY2" fmla="*/ 6424246 h 6529754"/>
              <a:gd name="connsiteX3" fmla="*/ 304799 w 11488615"/>
              <a:gd name="connsiteY3" fmla="*/ 6529754 h 6529754"/>
              <a:gd name="connsiteX4" fmla="*/ 0 w 11488615"/>
              <a:gd name="connsiteY4" fmla="*/ 281354 h 6529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88615" h="6529754">
                <a:moveTo>
                  <a:pt x="0" y="281354"/>
                </a:moveTo>
                <a:lnTo>
                  <a:pt x="11488615" y="0"/>
                </a:lnTo>
                <a:lnTo>
                  <a:pt x="10972800" y="6424246"/>
                </a:lnTo>
                <a:lnTo>
                  <a:pt x="304799" y="6529754"/>
                </a:lnTo>
                <a:lnTo>
                  <a:pt x="0" y="281354"/>
                </a:lnTo>
                <a:close/>
              </a:path>
            </a:pathLst>
          </a:custGeom>
        </p:spPr>
        <p:txBody>
          <a:bodyPr/>
          <a:lstStyle/>
          <a:p>
            <a:endParaRPr lang="en-FI"/>
          </a:p>
        </p:txBody>
      </p:sp>
    </p:spTree>
    <p:extLst>
      <p:ext uri="{BB962C8B-B14F-4D97-AF65-F5344CB8AC3E}">
        <p14:creationId xmlns:p14="http://schemas.microsoft.com/office/powerpoint/2010/main" val="2792999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tsikko ja teksti, sininen, pikkukuva">
    <p:bg>
      <p:bgPr>
        <a:solidFill>
          <a:schemeClr val="accent4">
            <a:alpha val="80043"/>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592015" y="365125"/>
            <a:ext cx="10837984" cy="1325563"/>
          </a:xfrm>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en-FI"/>
          </a:p>
        </p:txBody>
      </p:sp>
      <p:sp>
        <p:nvSpPr>
          <p:cNvPr id="8" name="Text Placeholder 7">
            <a:extLst>
              <a:ext uri="{FF2B5EF4-FFF2-40B4-BE49-F238E27FC236}">
                <a16:creationId xmlns:a16="http://schemas.microsoft.com/office/drawing/2014/main" id="{8717CD51-526C-67A5-B610-4AA80F9C319A}"/>
              </a:ext>
            </a:extLst>
          </p:cNvPr>
          <p:cNvSpPr>
            <a:spLocks noGrp="1"/>
          </p:cNvSpPr>
          <p:nvPr>
            <p:ph type="body" sz="quarter" idx="10"/>
          </p:nvPr>
        </p:nvSpPr>
        <p:spPr>
          <a:xfrm>
            <a:off x="592015" y="1922586"/>
            <a:ext cx="10837985" cy="429089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en-FI" sz="1200" spc="300"/>
              <a:t>KAUPUNKISTRATEGIA 2026–2029</a:t>
            </a:r>
          </a:p>
        </p:txBody>
      </p:sp>
      <p:pic>
        <p:nvPicPr>
          <p:cNvPr id="6" name="Graphic 5">
            <a:extLst>
              <a:ext uri="{FF2B5EF4-FFF2-40B4-BE49-F238E27FC236}">
                <a16:creationId xmlns:a16="http://schemas.microsoft.com/office/drawing/2014/main" id="{A53C1F78-3EE0-C79A-B979-FA3D8F6702F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394700" y="4854595"/>
            <a:ext cx="3835400" cy="2057400"/>
          </a:xfrm>
          <a:prstGeom prst="rect">
            <a:avLst/>
          </a:prstGeom>
        </p:spPr>
      </p:pic>
    </p:spTree>
    <p:extLst>
      <p:ext uri="{BB962C8B-B14F-4D97-AF65-F5344CB8AC3E}">
        <p14:creationId xmlns:p14="http://schemas.microsoft.com/office/powerpoint/2010/main" val="2961303744"/>
      </p:ext>
    </p:extLst>
  </p:cSld>
  <p:clrMapOvr>
    <a:masterClrMapping/>
  </p:clrMapOvr>
  <p:hf sldNum="0" hdr="0" dt="0"/>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Otsikko vasen ja teksti, violetti">
    <p:bg>
      <p:bgPr>
        <a:solidFill>
          <a:srgbClr val="C2A6E3">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hasCustomPrompt="1"/>
          </p:nvPr>
        </p:nvSpPr>
        <p:spPr>
          <a:xfrm>
            <a:off x="592015" y="635001"/>
            <a:ext cx="5070232" cy="5437553"/>
          </a:xfrm>
        </p:spPr>
        <p:txBody>
          <a:bodyPr>
            <a:normAutofit/>
          </a:bodyPr>
          <a:lstStyle>
            <a:lvl1pPr>
              <a:defRPr sz="4000" b="1" i="0">
                <a:latin typeface="Arial" panose="020B0604020202020204" pitchFamily="34" charset="0"/>
                <a:cs typeface="Arial" panose="020B0604020202020204" pitchFamily="34" charset="0"/>
              </a:defRPr>
            </a:lvl1pPr>
          </a:lstStyle>
          <a:p>
            <a:r>
              <a:rPr lang="en-GB"/>
              <a:t>CLICK TO EDIT MASTER TITLE STYLE</a:t>
            </a:r>
            <a:endParaRPr lang="en-FI"/>
          </a:p>
        </p:txBody>
      </p:sp>
      <p:sp>
        <p:nvSpPr>
          <p:cNvPr id="11" name="TextBox 10">
            <a:extLst>
              <a:ext uri="{FF2B5EF4-FFF2-40B4-BE49-F238E27FC236}">
                <a16:creationId xmlns:a16="http://schemas.microsoft.com/office/drawing/2014/main" id="{C945CD24-3A1D-FEAF-0EFA-F9B1D704AFA4}"/>
              </a:ext>
            </a:extLst>
          </p:cNvPr>
          <p:cNvSpPr txBox="1"/>
          <p:nvPr userDrawn="1"/>
        </p:nvSpPr>
        <p:spPr>
          <a:xfrm>
            <a:off x="498230" y="6354375"/>
            <a:ext cx="5328139" cy="276999"/>
          </a:xfrm>
          <a:prstGeom prst="rect">
            <a:avLst/>
          </a:prstGeom>
          <a:noFill/>
        </p:spPr>
        <p:txBody>
          <a:bodyPr wrap="square" rtlCol="0">
            <a:spAutoFit/>
          </a:bodyPr>
          <a:lstStyle/>
          <a:p>
            <a:r>
              <a:rPr lang="en-FI" sz="1200" spc="300"/>
              <a:t>KAUPUNKISTRATEGIA 2026–2029</a:t>
            </a:r>
          </a:p>
        </p:txBody>
      </p:sp>
      <p:sp>
        <p:nvSpPr>
          <p:cNvPr id="4" name="Content Placeholder 3">
            <a:extLst>
              <a:ext uri="{FF2B5EF4-FFF2-40B4-BE49-F238E27FC236}">
                <a16:creationId xmlns:a16="http://schemas.microsoft.com/office/drawing/2014/main" id="{CCD57292-0499-C5AE-96EC-880385046825}"/>
              </a:ext>
            </a:extLst>
          </p:cNvPr>
          <p:cNvSpPr>
            <a:spLocks noGrp="1"/>
          </p:cNvSpPr>
          <p:nvPr>
            <p:ph sz="quarter" idx="10"/>
          </p:nvPr>
        </p:nvSpPr>
        <p:spPr>
          <a:xfrm>
            <a:off x="6423025" y="635000"/>
            <a:ext cx="5176960" cy="543755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273360545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Koko sivun kuva">
    <p:spTree>
      <p:nvGrpSpPr>
        <p:cNvPr id="1" name=""/>
        <p:cNvGrpSpPr/>
        <p:nvPr/>
      </p:nvGrpSpPr>
      <p:grpSpPr>
        <a:xfrm>
          <a:off x="0" y="0"/>
          <a:ext cx="0" cy="0"/>
          <a:chOff x="0" y="0"/>
          <a:chExt cx="0" cy="0"/>
        </a:xfrm>
      </p:grpSpPr>
      <p:sp>
        <p:nvSpPr>
          <p:cNvPr id="7" name="Rectangle 6"/>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Picture Placeholder 5"/>
          <p:cNvSpPr>
            <a:spLocks noGrp="1"/>
          </p:cNvSpPr>
          <p:nvPr>
            <p:ph type="pic" sz="quarter" idx="13" hasCustomPrompt="1"/>
          </p:nvPr>
        </p:nvSpPr>
        <p:spPr>
          <a:xfrm>
            <a:off x="0" y="0"/>
            <a:ext cx="12192000" cy="6858000"/>
          </a:xfrm>
          <a:prstGeom prst="rect">
            <a:avLst/>
          </a:prstGeom>
        </p:spPr>
        <p:txBody>
          <a:bodyPr/>
          <a:lstStyle/>
          <a:p>
            <a:r>
              <a:rPr lang="en-US" err="1"/>
              <a:t>Lisää</a:t>
            </a:r>
            <a:r>
              <a:rPr lang="en-US"/>
              <a:t> </a:t>
            </a:r>
            <a:r>
              <a:rPr lang="en-US" err="1"/>
              <a:t>kuva</a:t>
            </a:r>
            <a:endParaRPr lang="en-US"/>
          </a:p>
        </p:txBody>
      </p:sp>
      <p:sp>
        <p:nvSpPr>
          <p:cNvPr id="4" name="Rectangle 3">
            <a:extLst>
              <a:ext uri="{FF2B5EF4-FFF2-40B4-BE49-F238E27FC236}">
                <a16:creationId xmlns:a16="http://schemas.microsoft.com/office/drawing/2014/main" id="{89B72F2F-4CEA-FB41-AF34-D4AA8DC944E3}"/>
              </a:ext>
            </a:extLst>
          </p:cNvPr>
          <p:cNvSpPr/>
          <p:nvPr userDrawn="1"/>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Slide Number Placeholder 10">
            <a:extLst>
              <a:ext uri="{FF2B5EF4-FFF2-40B4-BE49-F238E27FC236}">
                <a16:creationId xmlns:a16="http://schemas.microsoft.com/office/drawing/2014/main" id="{C808A896-D72F-AFD5-BF05-40EA62B93F3E}"/>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a:p>
        </p:txBody>
      </p:sp>
    </p:spTree>
    <p:extLst>
      <p:ext uri="{BB962C8B-B14F-4D97-AF65-F5344CB8AC3E}">
        <p14:creationId xmlns:p14="http://schemas.microsoft.com/office/powerpoint/2010/main" val="171653362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twoObj">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a:latin typeface="+mj-lt"/>
              </a:defRPr>
            </a:lvl1pPr>
            <a:lvl2pPr>
              <a:defRPr>
                <a:latin typeface="+mj-lt"/>
              </a:defRPr>
            </a:lvl2pPr>
            <a:lvl3pPr>
              <a:lnSpc>
                <a:spcPct val="100000"/>
              </a:lnSpc>
              <a:defRPr>
                <a:latin typeface="+mj-lt"/>
              </a:defRPr>
            </a:lvl3pPr>
            <a:lvl4pPr>
              <a:defRPr>
                <a:latin typeface="+mj-lt"/>
              </a:defRPr>
            </a:lvl4pPr>
            <a:lvl5pPr>
              <a:defRPr>
                <a:latin typeface="+mj-lt"/>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pic>
        <p:nvPicPr>
          <p:cNvPr id="8" name="Picture 7">
            <a:extLst>
              <a:ext uri="{FF2B5EF4-FFF2-40B4-BE49-F238E27FC236}">
                <a16:creationId xmlns:a16="http://schemas.microsoft.com/office/drawing/2014/main" id="{E239807A-2B30-004F-81F5-6CAE502E8C6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Tree>
    <p:extLst>
      <p:ext uri="{BB962C8B-B14F-4D97-AF65-F5344CB8AC3E}">
        <p14:creationId xmlns:p14="http://schemas.microsoft.com/office/powerpoint/2010/main" val="19085956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obj">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17975" cy="1325563"/>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3" name="Content Placeholder 2"/>
          <p:cNvSpPr>
            <a:spLocks noGrp="1"/>
          </p:cNvSpPr>
          <p:nvPr>
            <p:ph idx="1"/>
          </p:nvPr>
        </p:nvSpPr>
        <p:spPr>
          <a:xfrm>
            <a:off x="838200" y="1838325"/>
            <a:ext cx="10515600" cy="4351338"/>
          </a:xfrm>
          <a:prstGeom prst="rect">
            <a:avLst/>
          </a:prstGeom>
        </p:spPr>
        <p:txBody>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pic>
        <p:nvPicPr>
          <p:cNvPr id="6" name="Picture 5">
            <a:extLst>
              <a:ext uri="{FF2B5EF4-FFF2-40B4-BE49-F238E27FC236}">
                <a16:creationId xmlns:a16="http://schemas.microsoft.com/office/drawing/2014/main" id="{469EECEB-BA86-4A4B-AD96-30C725B85C9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Tree>
    <p:extLst>
      <p:ext uri="{BB962C8B-B14F-4D97-AF65-F5344CB8AC3E}">
        <p14:creationId xmlns:p14="http://schemas.microsoft.com/office/powerpoint/2010/main" val="35502454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Otsikko ja teksti, sininen, pikkukuva">
    <p:bg>
      <p:bgPr>
        <a:solidFill>
          <a:schemeClr val="accent4">
            <a:alpha val="80043"/>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592015" y="365125"/>
            <a:ext cx="10837984" cy="1325563"/>
          </a:xfrm>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en-FI"/>
          </a:p>
        </p:txBody>
      </p:sp>
      <p:sp>
        <p:nvSpPr>
          <p:cNvPr id="8" name="Text Placeholder 7">
            <a:extLst>
              <a:ext uri="{FF2B5EF4-FFF2-40B4-BE49-F238E27FC236}">
                <a16:creationId xmlns:a16="http://schemas.microsoft.com/office/drawing/2014/main" id="{8717CD51-526C-67A5-B610-4AA80F9C319A}"/>
              </a:ext>
            </a:extLst>
          </p:cNvPr>
          <p:cNvSpPr>
            <a:spLocks noGrp="1"/>
          </p:cNvSpPr>
          <p:nvPr>
            <p:ph type="body" sz="quarter" idx="10"/>
          </p:nvPr>
        </p:nvSpPr>
        <p:spPr>
          <a:xfrm>
            <a:off x="592015" y="1922586"/>
            <a:ext cx="10837985" cy="429089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en-FI" sz="1200" spc="300"/>
              <a:t>KAUPUNKISTRATEGIA 2026–2029</a:t>
            </a:r>
          </a:p>
        </p:txBody>
      </p:sp>
      <p:pic>
        <p:nvPicPr>
          <p:cNvPr id="3" name="Graphic 2">
            <a:extLst>
              <a:ext uri="{FF2B5EF4-FFF2-40B4-BE49-F238E27FC236}">
                <a16:creationId xmlns:a16="http://schemas.microsoft.com/office/drawing/2014/main" id="{4810D8CF-AB12-8A64-2299-BD4B93820CC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983764" y="2304143"/>
            <a:ext cx="4679950" cy="4679950"/>
          </a:xfrm>
          <a:prstGeom prst="rect">
            <a:avLst/>
          </a:prstGeom>
        </p:spPr>
      </p:pic>
    </p:spTree>
    <p:extLst>
      <p:ext uri="{BB962C8B-B14F-4D97-AF65-F5344CB8AC3E}">
        <p14:creationId xmlns:p14="http://schemas.microsoft.com/office/powerpoint/2010/main" val="4038808874"/>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Kuvapaikka vasen, sininen">
    <p:bg>
      <p:bgPr>
        <a:solidFill>
          <a:schemeClr val="accent4">
            <a:alpha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1B62FF4-E085-F3B2-D6DD-38106E8225E9}"/>
              </a:ext>
            </a:extLst>
          </p:cNvPr>
          <p:cNvSpPr/>
          <p:nvPr/>
        </p:nvSpPr>
        <p:spPr>
          <a:xfrm>
            <a:off x="0" y="785446"/>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Picture Placeholder 12">
            <a:extLst>
              <a:ext uri="{FF2B5EF4-FFF2-40B4-BE49-F238E27FC236}">
                <a16:creationId xmlns:a16="http://schemas.microsoft.com/office/drawing/2014/main" id="{73B5EA6A-184E-E08E-B82F-B559B429F3A5}"/>
              </a:ext>
            </a:extLst>
          </p:cNvPr>
          <p:cNvSpPr>
            <a:spLocks noGrp="1"/>
          </p:cNvSpPr>
          <p:nvPr>
            <p:ph type="pic" sz="quarter" idx="10"/>
          </p:nvPr>
        </p:nvSpPr>
        <p:spPr>
          <a:xfrm>
            <a:off x="1" y="855679"/>
            <a:ext cx="6682154" cy="602576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2154" h="6025765">
                <a:moveTo>
                  <a:pt x="11723" y="2309794"/>
                </a:moveTo>
                <a:lnTo>
                  <a:pt x="3060089" y="347"/>
                </a:lnTo>
                <a:cubicBezTo>
                  <a:pt x="3059967" y="-30996"/>
                  <a:pt x="6658829" y="2071261"/>
                  <a:pt x="6682154" y="2051642"/>
                </a:cubicBezTo>
                <a:lnTo>
                  <a:pt x="5650890" y="6025765"/>
                </a:lnTo>
                <a:lnTo>
                  <a:pt x="0" y="6002319"/>
                </a:lnTo>
                <a:cubicBezTo>
                  <a:pt x="3908" y="4771477"/>
                  <a:pt x="7815" y="3540636"/>
                  <a:pt x="11723" y="2309794"/>
                </a:cubicBezTo>
                <a:close/>
              </a:path>
            </a:pathLst>
          </a:custGeom>
        </p:spPr>
        <p:txBody>
          <a:bodyPr/>
          <a:lstStyle/>
          <a:p>
            <a:r>
              <a:rPr lang="fi-FI"/>
              <a:t>Lisää kuva napsauttamalla kuvaketta</a:t>
            </a:r>
            <a:endParaRPr lang="en-FI"/>
          </a:p>
        </p:txBody>
      </p:sp>
      <p:sp>
        <p:nvSpPr>
          <p:cNvPr id="16" name="Content Placeholder 15">
            <a:extLst>
              <a:ext uri="{FF2B5EF4-FFF2-40B4-BE49-F238E27FC236}">
                <a16:creationId xmlns:a16="http://schemas.microsoft.com/office/drawing/2014/main" id="{FAF5AEFE-BB8E-18C8-D677-DB68AB5C7F4A}"/>
              </a:ext>
            </a:extLst>
          </p:cNvPr>
          <p:cNvSpPr>
            <a:spLocks noGrp="1"/>
          </p:cNvSpPr>
          <p:nvPr>
            <p:ph sz="quarter" idx="11"/>
          </p:nvPr>
        </p:nvSpPr>
        <p:spPr>
          <a:xfrm>
            <a:off x="7092950" y="1488830"/>
            <a:ext cx="4430713" cy="446649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7" name="TextBox 16">
            <a:extLst>
              <a:ext uri="{FF2B5EF4-FFF2-40B4-BE49-F238E27FC236}">
                <a16:creationId xmlns:a16="http://schemas.microsoft.com/office/drawing/2014/main" id="{ABD1B29E-172C-00BD-A371-E74C113D6DFC}"/>
              </a:ext>
            </a:extLst>
          </p:cNvPr>
          <p:cNvSpPr txBox="1"/>
          <p:nvPr/>
        </p:nvSpPr>
        <p:spPr>
          <a:xfrm>
            <a:off x="8047891" y="6366098"/>
            <a:ext cx="5328139" cy="276999"/>
          </a:xfrm>
          <a:prstGeom prst="rect">
            <a:avLst/>
          </a:prstGeom>
          <a:noFill/>
        </p:spPr>
        <p:txBody>
          <a:bodyPr wrap="square" rtlCol="0">
            <a:spAutoFit/>
          </a:bodyPr>
          <a:lstStyle/>
          <a:p>
            <a:r>
              <a:rPr lang="en-FI" sz="1200" spc="300"/>
              <a:t>KAUPUNKISTRATEGIA 2026–2029</a:t>
            </a:r>
          </a:p>
        </p:txBody>
      </p:sp>
    </p:spTree>
    <p:extLst>
      <p:ext uri="{BB962C8B-B14F-4D97-AF65-F5344CB8AC3E}">
        <p14:creationId xmlns:p14="http://schemas.microsoft.com/office/powerpoint/2010/main" val="3515135104"/>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Kuvapaikka oikea, sininen">
    <p:bg>
      <p:bgPr>
        <a:solidFill>
          <a:schemeClr val="accent4">
            <a:alpha val="8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1D0E87-623B-5D50-D50D-E438031EC66E}"/>
              </a:ext>
            </a:extLst>
          </p:cNvPr>
          <p:cNvSpPr/>
          <p:nvPr/>
        </p:nvSpPr>
        <p:spPr>
          <a:xfrm>
            <a:off x="5955323" y="251558"/>
            <a:ext cx="6260123" cy="6594719"/>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0123" h="6594719">
                <a:moveTo>
                  <a:pt x="398585" y="410307"/>
                </a:moveTo>
                <a:lnTo>
                  <a:pt x="6260123" y="0"/>
                </a:lnTo>
                <a:lnTo>
                  <a:pt x="6260123" y="6588857"/>
                </a:lnTo>
                <a:lnTo>
                  <a:pt x="1137139" y="6594719"/>
                </a:lnTo>
                <a:lnTo>
                  <a:pt x="0" y="4982796"/>
                </a:lnTo>
                <a:lnTo>
                  <a:pt x="398585" y="41030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5802923" y="269143"/>
            <a:ext cx="6412523" cy="6588857"/>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2523" h="6588857">
                <a:moveTo>
                  <a:pt x="1207844" y="0"/>
                </a:moveTo>
                <a:lnTo>
                  <a:pt x="6412523" y="726831"/>
                </a:lnTo>
                <a:cubicBezTo>
                  <a:pt x="6404708" y="2676932"/>
                  <a:pt x="6396892" y="4627033"/>
                  <a:pt x="6389077" y="6577134"/>
                </a:cubicBezTo>
                <a:lnTo>
                  <a:pt x="1512644" y="6588857"/>
                </a:lnTo>
                <a:cubicBezTo>
                  <a:pt x="1516431" y="6553689"/>
                  <a:pt x="19661" y="4255965"/>
                  <a:pt x="0" y="4232519"/>
                </a:cubicBezTo>
                <a:lnTo>
                  <a:pt x="1207844" y="0"/>
                </a:lnTo>
                <a:close/>
              </a:path>
            </a:pathLst>
          </a:custGeom>
        </p:spPr>
        <p:txBody>
          <a:bodyPr/>
          <a:lstStyle/>
          <a:p>
            <a:r>
              <a:rPr lang="fi-FI"/>
              <a:t>Lisää kuva napsauttamalla kuvaketta</a:t>
            </a:r>
            <a:endParaRPr lang="en-FI"/>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598488" y="269143"/>
            <a:ext cx="4935537" cy="1325563"/>
          </a:xfrm>
          <a:prstGeom prst="rect">
            <a:avLst/>
          </a:prstGeom>
        </p:spPr>
        <p:txBody>
          <a:bodyPr vert="horz" lIns="91440" tIns="45720" rIns="91440" bIns="45720" rtlCol="0" anchor="ctr">
            <a:normAutofit/>
          </a:bodyPr>
          <a:lstStyle>
            <a:lvl1pPr>
              <a:defRPr sz="4000" b="1"/>
            </a:lvl1pPr>
          </a:lstStyle>
          <a:p>
            <a:r>
              <a:rPr lang="fi-FI"/>
              <a:t>Muokkaa ots. perustyyl. napsautt.</a:t>
            </a:r>
            <a:endParaRPr lang="en-FI"/>
          </a:p>
        </p:txBody>
      </p:sp>
      <p:sp>
        <p:nvSpPr>
          <p:cNvPr id="13" name="TextBox 12">
            <a:extLst>
              <a:ext uri="{FF2B5EF4-FFF2-40B4-BE49-F238E27FC236}">
                <a16:creationId xmlns:a16="http://schemas.microsoft.com/office/drawing/2014/main" id="{255177FE-8B5A-05CD-F6AF-F3DA3BC73BFB}"/>
              </a:ext>
            </a:extLst>
          </p:cNvPr>
          <p:cNvSpPr txBox="1"/>
          <p:nvPr/>
        </p:nvSpPr>
        <p:spPr>
          <a:xfrm>
            <a:off x="498230" y="6354375"/>
            <a:ext cx="5328139" cy="276999"/>
          </a:xfrm>
          <a:prstGeom prst="rect">
            <a:avLst/>
          </a:prstGeom>
          <a:noFill/>
        </p:spPr>
        <p:txBody>
          <a:bodyPr wrap="square" rtlCol="0">
            <a:spAutoFit/>
          </a:bodyPr>
          <a:lstStyle/>
          <a:p>
            <a:r>
              <a:rPr lang="en-FI" sz="1200" spc="300"/>
              <a:t>KAUPUNKISTRATEGIA 2026–2029</a:t>
            </a:r>
          </a:p>
        </p:txBody>
      </p:sp>
      <p:sp>
        <p:nvSpPr>
          <p:cNvPr id="15" name="Content Placeholder 14">
            <a:extLst>
              <a:ext uri="{FF2B5EF4-FFF2-40B4-BE49-F238E27FC236}">
                <a16:creationId xmlns:a16="http://schemas.microsoft.com/office/drawing/2014/main" id="{68FBDF27-6A44-CB0F-F966-8AB755AB02A8}"/>
              </a:ext>
            </a:extLst>
          </p:cNvPr>
          <p:cNvSpPr>
            <a:spLocks noGrp="1"/>
          </p:cNvSpPr>
          <p:nvPr>
            <p:ph sz="quarter" idx="11"/>
          </p:nvPr>
        </p:nvSpPr>
        <p:spPr>
          <a:xfrm>
            <a:off x="598488" y="1992313"/>
            <a:ext cx="4935537" cy="4151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1847143777"/>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Otsikko vasen ja teksti, harmaa">
    <p:bg>
      <p:bgPr>
        <a:solidFill>
          <a:srgbClr val="D9D9D6">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hasCustomPrompt="1"/>
          </p:nvPr>
        </p:nvSpPr>
        <p:spPr>
          <a:xfrm>
            <a:off x="592015" y="635001"/>
            <a:ext cx="5070232" cy="5437553"/>
          </a:xfrm>
        </p:spPr>
        <p:txBody>
          <a:bodyPr>
            <a:normAutofit/>
          </a:bodyPr>
          <a:lstStyle>
            <a:lvl1pPr>
              <a:defRPr sz="4000" b="1" i="0">
                <a:latin typeface="Arial" panose="020B0604020202020204" pitchFamily="34" charset="0"/>
                <a:cs typeface="Arial" panose="020B0604020202020204" pitchFamily="34" charset="0"/>
              </a:defRPr>
            </a:lvl1pPr>
          </a:lstStyle>
          <a:p>
            <a:r>
              <a:rPr lang="en-GB"/>
              <a:t>CLICK TO EDIT MASTER TITLE STYLE</a:t>
            </a:r>
            <a:endParaRPr lang="en-FI"/>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en-FI" sz="1200" spc="300"/>
              <a:t>KAUPUNKISTRATEGIA 2026–2029</a:t>
            </a:r>
          </a:p>
        </p:txBody>
      </p:sp>
      <p:sp>
        <p:nvSpPr>
          <p:cNvPr id="4" name="Content Placeholder 3">
            <a:extLst>
              <a:ext uri="{FF2B5EF4-FFF2-40B4-BE49-F238E27FC236}">
                <a16:creationId xmlns:a16="http://schemas.microsoft.com/office/drawing/2014/main" id="{CCD57292-0499-C5AE-96EC-880385046825}"/>
              </a:ext>
            </a:extLst>
          </p:cNvPr>
          <p:cNvSpPr>
            <a:spLocks noGrp="1"/>
          </p:cNvSpPr>
          <p:nvPr>
            <p:ph sz="quarter" idx="10"/>
          </p:nvPr>
        </p:nvSpPr>
        <p:spPr>
          <a:xfrm>
            <a:off x="6423025" y="635000"/>
            <a:ext cx="5176960" cy="543755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972671040"/>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Otsikko ja teksti, harmaa">
    <p:bg>
      <p:bgPr>
        <a:solidFill>
          <a:srgbClr val="D9D9D6">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en-FI"/>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en-FI" sz="1200" spc="300"/>
              <a:t>KAUPUNKISTRATEGIA 2026–2029</a:t>
            </a:r>
          </a:p>
        </p:txBody>
      </p:sp>
    </p:spTree>
    <p:extLst>
      <p:ext uri="{BB962C8B-B14F-4D97-AF65-F5344CB8AC3E}">
        <p14:creationId xmlns:p14="http://schemas.microsoft.com/office/powerpoint/2010/main" val="65315714"/>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Otsikko ja teksti, harmaa, pikkukuva">
    <p:bg>
      <p:bgPr>
        <a:solidFill>
          <a:srgbClr val="D9D9D6">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en-FI"/>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en-FI" sz="1200" spc="300"/>
              <a:t>KAUPUNKISTRATEGIA 2026–2029</a:t>
            </a:r>
          </a:p>
        </p:txBody>
      </p:sp>
      <p:pic>
        <p:nvPicPr>
          <p:cNvPr id="3" name="Graphic 2">
            <a:extLst>
              <a:ext uri="{FF2B5EF4-FFF2-40B4-BE49-F238E27FC236}">
                <a16:creationId xmlns:a16="http://schemas.microsoft.com/office/drawing/2014/main" id="{389942D7-7799-21AB-DC71-9CB9209FA77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736254" y="5227516"/>
            <a:ext cx="4597400" cy="1701800"/>
          </a:xfrm>
          <a:prstGeom prst="rect">
            <a:avLst/>
          </a:prstGeom>
        </p:spPr>
      </p:pic>
    </p:spTree>
    <p:extLst>
      <p:ext uri="{BB962C8B-B14F-4D97-AF65-F5344CB8AC3E}">
        <p14:creationId xmlns:p14="http://schemas.microsoft.com/office/powerpoint/2010/main" val="1582093352"/>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Otsikko ja teksti, harmaa, pikkukuva">
    <p:bg>
      <p:bgPr>
        <a:solidFill>
          <a:srgbClr val="D9D9D6">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en-FI"/>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en-FI" sz="1200" spc="300"/>
              <a:t>KAUPUNKISTRATEGIA 2026–2029</a:t>
            </a:r>
          </a:p>
        </p:txBody>
      </p:sp>
      <p:pic>
        <p:nvPicPr>
          <p:cNvPr id="4" name="Graphic 3">
            <a:extLst>
              <a:ext uri="{FF2B5EF4-FFF2-40B4-BE49-F238E27FC236}">
                <a16:creationId xmlns:a16="http://schemas.microsoft.com/office/drawing/2014/main" id="{30731569-A9A2-AAAC-58DB-B8FD6DBF9E2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983764" y="2304143"/>
            <a:ext cx="4679950" cy="4679950"/>
          </a:xfrm>
          <a:prstGeom prst="rect">
            <a:avLst/>
          </a:prstGeom>
        </p:spPr>
      </p:pic>
    </p:spTree>
    <p:extLst>
      <p:ext uri="{BB962C8B-B14F-4D97-AF65-F5344CB8AC3E}">
        <p14:creationId xmlns:p14="http://schemas.microsoft.com/office/powerpoint/2010/main" val="1476604727"/>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Otsikko ja teksti, punaine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C6FDB5-7DDC-B33F-B667-151C61C86A41}"/>
              </a:ext>
            </a:extLst>
          </p:cNvPr>
          <p:cNvSpPr/>
          <p:nvPr/>
        </p:nvSpPr>
        <p:spPr>
          <a:xfrm>
            <a:off x="9448800" y="0"/>
            <a:ext cx="2543908" cy="1629508"/>
          </a:xfrm>
          <a:custGeom>
            <a:avLst/>
            <a:gdLst>
              <a:gd name="connsiteX0" fmla="*/ 0 w 2543908"/>
              <a:gd name="connsiteY0" fmla="*/ 0 h 2332892"/>
              <a:gd name="connsiteX1" fmla="*/ 2543908 w 2543908"/>
              <a:gd name="connsiteY1" fmla="*/ 0 h 2332892"/>
              <a:gd name="connsiteX2" fmla="*/ 2543908 w 2543908"/>
              <a:gd name="connsiteY2" fmla="*/ 2332892 h 2332892"/>
              <a:gd name="connsiteX3" fmla="*/ 0 w 2543908"/>
              <a:gd name="connsiteY3" fmla="*/ 2332892 h 2332892"/>
              <a:gd name="connsiteX4" fmla="*/ 0 w 2543908"/>
              <a:gd name="connsiteY4" fmla="*/ 0 h 2332892"/>
              <a:gd name="connsiteX0" fmla="*/ 0 w 2543908"/>
              <a:gd name="connsiteY0" fmla="*/ 0 h 2332892"/>
              <a:gd name="connsiteX1" fmla="*/ 2543908 w 2543908"/>
              <a:gd name="connsiteY1" fmla="*/ 0 h 2332892"/>
              <a:gd name="connsiteX2" fmla="*/ 2274277 w 2543908"/>
              <a:gd name="connsiteY2" fmla="*/ 1371600 h 2332892"/>
              <a:gd name="connsiteX3" fmla="*/ 0 w 2543908"/>
              <a:gd name="connsiteY3" fmla="*/ 2332892 h 2332892"/>
              <a:gd name="connsiteX4" fmla="*/ 0 w 2543908"/>
              <a:gd name="connsiteY4" fmla="*/ 0 h 2332892"/>
              <a:gd name="connsiteX0" fmla="*/ 0 w 2543908"/>
              <a:gd name="connsiteY0" fmla="*/ 0 h 1629508"/>
              <a:gd name="connsiteX1" fmla="*/ 2543908 w 2543908"/>
              <a:gd name="connsiteY1" fmla="*/ 0 h 1629508"/>
              <a:gd name="connsiteX2" fmla="*/ 2274277 w 2543908"/>
              <a:gd name="connsiteY2" fmla="*/ 1371600 h 1629508"/>
              <a:gd name="connsiteX3" fmla="*/ 504092 w 2543908"/>
              <a:gd name="connsiteY3" fmla="*/ 1629508 h 1629508"/>
              <a:gd name="connsiteX4" fmla="*/ 0 w 2543908"/>
              <a:gd name="connsiteY4" fmla="*/ 0 h 1629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908" h="1629508">
                <a:moveTo>
                  <a:pt x="0" y="0"/>
                </a:moveTo>
                <a:lnTo>
                  <a:pt x="2543908" y="0"/>
                </a:lnTo>
                <a:lnTo>
                  <a:pt x="2274277" y="1371600"/>
                </a:lnTo>
                <a:lnTo>
                  <a:pt x="504092" y="1629508"/>
                </a:lnTo>
                <a:lnTo>
                  <a:pt x="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498229" y="597023"/>
            <a:ext cx="8779585" cy="1325563"/>
          </a:xfrm>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en-FI"/>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en-FI" sz="1200" spc="300"/>
              <a:t>KAUPUNKISTRATEGIA 2026–2029</a:t>
            </a:r>
          </a:p>
        </p:txBody>
      </p:sp>
      <p:sp>
        <p:nvSpPr>
          <p:cNvPr id="4" name="Content Placeholder 3">
            <a:extLst>
              <a:ext uri="{FF2B5EF4-FFF2-40B4-BE49-F238E27FC236}">
                <a16:creationId xmlns:a16="http://schemas.microsoft.com/office/drawing/2014/main" id="{8F984058-305A-83BC-F208-D211EB8790D7}"/>
              </a:ext>
            </a:extLst>
          </p:cNvPr>
          <p:cNvSpPr>
            <a:spLocks noGrp="1"/>
          </p:cNvSpPr>
          <p:nvPr>
            <p:ph sz="quarter" idx="10"/>
          </p:nvPr>
        </p:nvSpPr>
        <p:spPr>
          <a:xfrm>
            <a:off x="498475" y="2023946"/>
            <a:ext cx="10787063" cy="415936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3994253778"/>
      </p:ext>
    </p:extLst>
  </p:cSld>
  <p:clrMapOvr>
    <a:masterClrMapping/>
  </p:clrMapOvr>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Kuvapaikka vasen, harmaa">
    <p:bg>
      <p:bgPr>
        <a:solidFill>
          <a:srgbClr val="D9D9D6">
            <a:alpha val="80000"/>
          </a:srgb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1B62FF4-E085-F3B2-D6DD-38106E8225E9}"/>
              </a:ext>
            </a:extLst>
          </p:cNvPr>
          <p:cNvSpPr/>
          <p:nvPr/>
        </p:nvSpPr>
        <p:spPr>
          <a:xfrm>
            <a:off x="0" y="785446"/>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006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Picture Placeholder 12">
            <a:extLst>
              <a:ext uri="{FF2B5EF4-FFF2-40B4-BE49-F238E27FC236}">
                <a16:creationId xmlns:a16="http://schemas.microsoft.com/office/drawing/2014/main" id="{73B5EA6A-184E-E08E-B82F-B559B429F3A5}"/>
              </a:ext>
            </a:extLst>
          </p:cNvPr>
          <p:cNvSpPr>
            <a:spLocks noGrp="1"/>
          </p:cNvSpPr>
          <p:nvPr>
            <p:ph type="pic" sz="quarter" idx="10"/>
          </p:nvPr>
        </p:nvSpPr>
        <p:spPr>
          <a:xfrm>
            <a:off x="1" y="855679"/>
            <a:ext cx="6682154" cy="602576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2154" h="6025765">
                <a:moveTo>
                  <a:pt x="11723" y="2309794"/>
                </a:moveTo>
                <a:lnTo>
                  <a:pt x="3060089" y="347"/>
                </a:lnTo>
                <a:cubicBezTo>
                  <a:pt x="3059967" y="-30996"/>
                  <a:pt x="6658829" y="2071261"/>
                  <a:pt x="6682154" y="2051642"/>
                </a:cubicBezTo>
                <a:lnTo>
                  <a:pt x="5650890" y="6025765"/>
                </a:lnTo>
                <a:lnTo>
                  <a:pt x="0" y="6002319"/>
                </a:lnTo>
                <a:cubicBezTo>
                  <a:pt x="3908" y="4771477"/>
                  <a:pt x="7815" y="3540636"/>
                  <a:pt x="11723" y="2309794"/>
                </a:cubicBezTo>
                <a:close/>
              </a:path>
            </a:pathLst>
          </a:custGeom>
        </p:spPr>
        <p:txBody>
          <a:bodyPr/>
          <a:lstStyle/>
          <a:p>
            <a:r>
              <a:rPr lang="fi-FI"/>
              <a:t>Lisää kuva napsauttamalla kuvaketta</a:t>
            </a:r>
            <a:endParaRPr lang="en-FI"/>
          </a:p>
        </p:txBody>
      </p:sp>
      <p:sp>
        <p:nvSpPr>
          <p:cNvPr id="16" name="Content Placeholder 15">
            <a:extLst>
              <a:ext uri="{FF2B5EF4-FFF2-40B4-BE49-F238E27FC236}">
                <a16:creationId xmlns:a16="http://schemas.microsoft.com/office/drawing/2014/main" id="{FAF5AEFE-BB8E-18C8-D677-DB68AB5C7F4A}"/>
              </a:ext>
            </a:extLst>
          </p:cNvPr>
          <p:cNvSpPr>
            <a:spLocks noGrp="1"/>
          </p:cNvSpPr>
          <p:nvPr>
            <p:ph sz="quarter" idx="11"/>
          </p:nvPr>
        </p:nvSpPr>
        <p:spPr>
          <a:xfrm>
            <a:off x="7092950" y="1488830"/>
            <a:ext cx="4430713" cy="446649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7" name="TextBox 16">
            <a:extLst>
              <a:ext uri="{FF2B5EF4-FFF2-40B4-BE49-F238E27FC236}">
                <a16:creationId xmlns:a16="http://schemas.microsoft.com/office/drawing/2014/main" id="{ABD1B29E-172C-00BD-A371-E74C113D6DFC}"/>
              </a:ext>
            </a:extLst>
          </p:cNvPr>
          <p:cNvSpPr txBox="1"/>
          <p:nvPr/>
        </p:nvSpPr>
        <p:spPr>
          <a:xfrm>
            <a:off x="8047891" y="6366098"/>
            <a:ext cx="5328139" cy="276999"/>
          </a:xfrm>
          <a:prstGeom prst="rect">
            <a:avLst/>
          </a:prstGeom>
          <a:noFill/>
        </p:spPr>
        <p:txBody>
          <a:bodyPr wrap="square" rtlCol="0">
            <a:spAutoFit/>
          </a:bodyPr>
          <a:lstStyle/>
          <a:p>
            <a:r>
              <a:rPr lang="en-FI" sz="1200" spc="300"/>
              <a:t>KAUPUNKISTRATEGIA 2026–2029</a:t>
            </a:r>
          </a:p>
        </p:txBody>
      </p:sp>
    </p:spTree>
    <p:extLst>
      <p:ext uri="{BB962C8B-B14F-4D97-AF65-F5344CB8AC3E}">
        <p14:creationId xmlns:p14="http://schemas.microsoft.com/office/powerpoint/2010/main" val="3272315002"/>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Kuvapaikka oikea, harmaa">
    <p:bg>
      <p:bgPr>
        <a:solidFill>
          <a:srgbClr val="D9D9D6">
            <a:alpha val="80000"/>
          </a:srgb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1D0E87-623B-5D50-D50D-E438031EC66E}"/>
              </a:ext>
            </a:extLst>
          </p:cNvPr>
          <p:cNvSpPr/>
          <p:nvPr/>
        </p:nvSpPr>
        <p:spPr>
          <a:xfrm>
            <a:off x="5955323" y="251558"/>
            <a:ext cx="6260123" cy="6594719"/>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0123" h="6594719">
                <a:moveTo>
                  <a:pt x="398585" y="410307"/>
                </a:moveTo>
                <a:lnTo>
                  <a:pt x="6260123" y="0"/>
                </a:lnTo>
                <a:lnTo>
                  <a:pt x="6260123" y="6588857"/>
                </a:lnTo>
                <a:lnTo>
                  <a:pt x="1137139" y="6594719"/>
                </a:lnTo>
                <a:lnTo>
                  <a:pt x="0" y="4982796"/>
                </a:lnTo>
                <a:lnTo>
                  <a:pt x="398585" y="410307"/>
                </a:lnTo>
                <a:close/>
              </a:path>
            </a:pathLst>
          </a:custGeom>
          <a:solidFill>
            <a:srgbClr val="006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5802923" y="269143"/>
            <a:ext cx="6412523" cy="6588857"/>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2523" h="6588857">
                <a:moveTo>
                  <a:pt x="1207844" y="0"/>
                </a:moveTo>
                <a:lnTo>
                  <a:pt x="6412523" y="726831"/>
                </a:lnTo>
                <a:cubicBezTo>
                  <a:pt x="6404708" y="2676932"/>
                  <a:pt x="6396892" y="4627033"/>
                  <a:pt x="6389077" y="6577134"/>
                </a:cubicBezTo>
                <a:lnTo>
                  <a:pt x="1512644" y="6588857"/>
                </a:lnTo>
                <a:cubicBezTo>
                  <a:pt x="1516431" y="6553689"/>
                  <a:pt x="19661" y="4255965"/>
                  <a:pt x="0" y="4232519"/>
                </a:cubicBezTo>
                <a:lnTo>
                  <a:pt x="1207844" y="0"/>
                </a:lnTo>
                <a:close/>
              </a:path>
            </a:pathLst>
          </a:custGeom>
        </p:spPr>
        <p:txBody>
          <a:bodyPr/>
          <a:lstStyle/>
          <a:p>
            <a:r>
              <a:rPr lang="fi-FI"/>
              <a:t>Lisää kuva napsauttamalla kuvaketta</a:t>
            </a:r>
            <a:endParaRPr lang="en-FI"/>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598488" y="269143"/>
            <a:ext cx="4935537" cy="1325563"/>
          </a:xfrm>
          <a:prstGeom prst="rect">
            <a:avLst/>
          </a:prstGeom>
        </p:spPr>
        <p:txBody>
          <a:bodyPr vert="horz" lIns="91440" tIns="45720" rIns="91440" bIns="45720" rtlCol="0" anchor="ct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en-FI"/>
          </a:p>
        </p:txBody>
      </p:sp>
      <p:sp>
        <p:nvSpPr>
          <p:cNvPr id="13" name="TextBox 12">
            <a:extLst>
              <a:ext uri="{FF2B5EF4-FFF2-40B4-BE49-F238E27FC236}">
                <a16:creationId xmlns:a16="http://schemas.microsoft.com/office/drawing/2014/main" id="{255177FE-8B5A-05CD-F6AF-F3DA3BC73BFB}"/>
              </a:ext>
            </a:extLst>
          </p:cNvPr>
          <p:cNvSpPr txBox="1"/>
          <p:nvPr/>
        </p:nvSpPr>
        <p:spPr>
          <a:xfrm>
            <a:off x="498230" y="6354375"/>
            <a:ext cx="5328139" cy="276999"/>
          </a:xfrm>
          <a:prstGeom prst="rect">
            <a:avLst/>
          </a:prstGeom>
          <a:noFill/>
        </p:spPr>
        <p:txBody>
          <a:bodyPr wrap="square" rtlCol="0">
            <a:spAutoFit/>
          </a:bodyPr>
          <a:lstStyle/>
          <a:p>
            <a:r>
              <a:rPr lang="en-FI" sz="1200" spc="300"/>
              <a:t>KAUPUNKISTRATEGIA 2026–2029</a:t>
            </a:r>
          </a:p>
        </p:txBody>
      </p:sp>
      <p:sp>
        <p:nvSpPr>
          <p:cNvPr id="15" name="Content Placeholder 14">
            <a:extLst>
              <a:ext uri="{FF2B5EF4-FFF2-40B4-BE49-F238E27FC236}">
                <a16:creationId xmlns:a16="http://schemas.microsoft.com/office/drawing/2014/main" id="{68FBDF27-6A44-CB0F-F966-8AB755AB02A8}"/>
              </a:ext>
            </a:extLst>
          </p:cNvPr>
          <p:cNvSpPr>
            <a:spLocks noGrp="1"/>
          </p:cNvSpPr>
          <p:nvPr>
            <p:ph sz="quarter" idx="11"/>
          </p:nvPr>
        </p:nvSpPr>
        <p:spPr>
          <a:xfrm>
            <a:off x="598488" y="1992313"/>
            <a:ext cx="4935537" cy="4151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706222604"/>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Otsikko vasen ja teksti, violetti">
    <p:bg>
      <p:bgPr>
        <a:solidFill>
          <a:srgbClr val="C2A6E3">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hasCustomPrompt="1"/>
          </p:nvPr>
        </p:nvSpPr>
        <p:spPr>
          <a:xfrm>
            <a:off x="592015" y="635001"/>
            <a:ext cx="5070232" cy="5437553"/>
          </a:xfrm>
        </p:spPr>
        <p:txBody>
          <a:bodyPr>
            <a:normAutofit/>
          </a:bodyPr>
          <a:lstStyle>
            <a:lvl1pPr>
              <a:defRPr sz="4000" b="1" i="0">
                <a:latin typeface="Arial" panose="020B0604020202020204" pitchFamily="34" charset="0"/>
                <a:cs typeface="Arial" panose="020B0604020202020204" pitchFamily="34" charset="0"/>
              </a:defRPr>
            </a:lvl1pPr>
          </a:lstStyle>
          <a:p>
            <a:r>
              <a:rPr lang="en-GB"/>
              <a:t>CLICK TO EDIT MASTER TITLE STYLE</a:t>
            </a:r>
            <a:endParaRPr lang="en-FI"/>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en-FI" sz="1200" spc="300"/>
              <a:t>KAUPUNKISTRATEGIA 2026–2029</a:t>
            </a:r>
          </a:p>
        </p:txBody>
      </p:sp>
      <p:sp>
        <p:nvSpPr>
          <p:cNvPr id="4" name="Content Placeholder 3">
            <a:extLst>
              <a:ext uri="{FF2B5EF4-FFF2-40B4-BE49-F238E27FC236}">
                <a16:creationId xmlns:a16="http://schemas.microsoft.com/office/drawing/2014/main" id="{CCD57292-0499-C5AE-96EC-880385046825}"/>
              </a:ext>
            </a:extLst>
          </p:cNvPr>
          <p:cNvSpPr>
            <a:spLocks noGrp="1"/>
          </p:cNvSpPr>
          <p:nvPr>
            <p:ph sz="quarter" idx="10"/>
          </p:nvPr>
        </p:nvSpPr>
        <p:spPr>
          <a:xfrm>
            <a:off x="6423025" y="635000"/>
            <a:ext cx="5176960" cy="543755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1210951559"/>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Otsikko ja teksti, violetti">
    <p:bg>
      <p:bgPr>
        <a:solidFill>
          <a:srgbClr val="C2A6E3">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en-FI"/>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en-FI" sz="1200" spc="300"/>
              <a:t>KAUPUNKISTRATEGIA 2026–2029</a:t>
            </a:r>
          </a:p>
        </p:txBody>
      </p:sp>
    </p:spTree>
    <p:extLst>
      <p:ext uri="{BB962C8B-B14F-4D97-AF65-F5344CB8AC3E}">
        <p14:creationId xmlns:p14="http://schemas.microsoft.com/office/powerpoint/2010/main" val="4126982843"/>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Otsikko ja teksti, violetti, pikkukuva">
    <p:bg>
      <p:bgPr>
        <a:solidFill>
          <a:srgbClr val="C2A6E3">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en-FI"/>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en-FI" sz="1200" spc="300"/>
              <a:t>KAUPUNKISTRATEGIA 2026–2029</a:t>
            </a:r>
          </a:p>
        </p:txBody>
      </p:sp>
      <p:pic>
        <p:nvPicPr>
          <p:cNvPr id="3" name="Graphic 2">
            <a:extLst>
              <a:ext uri="{FF2B5EF4-FFF2-40B4-BE49-F238E27FC236}">
                <a16:creationId xmlns:a16="http://schemas.microsoft.com/office/drawing/2014/main" id="{389942D7-7799-21AB-DC71-9CB9209FA77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736254" y="5227516"/>
            <a:ext cx="4597400" cy="1701800"/>
          </a:xfrm>
          <a:prstGeom prst="rect">
            <a:avLst/>
          </a:prstGeom>
        </p:spPr>
      </p:pic>
    </p:spTree>
    <p:extLst>
      <p:ext uri="{BB962C8B-B14F-4D97-AF65-F5344CB8AC3E}">
        <p14:creationId xmlns:p14="http://schemas.microsoft.com/office/powerpoint/2010/main" val="3756888439"/>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Otsikko ja teksti, violetti, pikkukuva">
    <p:bg>
      <p:bgPr>
        <a:solidFill>
          <a:srgbClr val="C2A6E3">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en-FI"/>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en-FI" sz="1200" spc="300"/>
              <a:t>KAUPUNKISTRATEGIA 2026–2029</a:t>
            </a:r>
          </a:p>
        </p:txBody>
      </p:sp>
      <p:pic>
        <p:nvPicPr>
          <p:cNvPr id="4" name="Graphic 3">
            <a:extLst>
              <a:ext uri="{FF2B5EF4-FFF2-40B4-BE49-F238E27FC236}">
                <a16:creationId xmlns:a16="http://schemas.microsoft.com/office/drawing/2014/main" id="{14DE8ABE-235D-3C89-151C-5763660F3E8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983764" y="2304143"/>
            <a:ext cx="4679950" cy="4679950"/>
          </a:xfrm>
          <a:prstGeom prst="rect">
            <a:avLst/>
          </a:prstGeom>
        </p:spPr>
      </p:pic>
    </p:spTree>
    <p:extLst>
      <p:ext uri="{BB962C8B-B14F-4D97-AF65-F5344CB8AC3E}">
        <p14:creationId xmlns:p14="http://schemas.microsoft.com/office/powerpoint/2010/main" val="5431279"/>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Kuvapaikka vasen, violetti">
    <p:bg>
      <p:bgPr>
        <a:solidFill>
          <a:srgbClr val="C2A6E3">
            <a:alpha val="80000"/>
          </a:srgb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1B62FF4-E085-F3B2-D6DD-38106E8225E9}"/>
              </a:ext>
            </a:extLst>
          </p:cNvPr>
          <p:cNvSpPr/>
          <p:nvPr/>
        </p:nvSpPr>
        <p:spPr>
          <a:xfrm>
            <a:off x="0" y="785446"/>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Picture Placeholder 12">
            <a:extLst>
              <a:ext uri="{FF2B5EF4-FFF2-40B4-BE49-F238E27FC236}">
                <a16:creationId xmlns:a16="http://schemas.microsoft.com/office/drawing/2014/main" id="{73B5EA6A-184E-E08E-B82F-B559B429F3A5}"/>
              </a:ext>
            </a:extLst>
          </p:cNvPr>
          <p:cNvSpPr>
            <a:spLocks noGrp="1"/>
          </p:cNvSpPr>
          <p:nvPr>
            <p:ph type="pic" sz="quarter" idx="10"/>
          </p:nvPr>
        </p:nvSpPr>
        <p:spPr>
          <a:xfrm>
            <a:off x="1" y="855679"/>
            <a:ext cx="6682154" cy="602576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2154" h="6025765">
                <a:moveTo>
                  <a:pt x="11723" y="2309794"/>
                </a:moveTo>
                <a:lnTo>
                  <a:pt x="3060089" y="347"/>
                </a:lnTo>
                <a:cubicBezTo>
                  <a:pt x="3059967" y="-30996"/>
                  <a:pt x="6658829" y="2071261"/>
                  <a:pt x="6682154" y="2051642"/>
                </a:cubicBezTo>
                <a:lnTo>
                  <a:pt x="5650890" y="6025765"/>
                </a:lnTo>
                <a:lnTo>
                  <a:pt x="0" y="6002319"/>
                </a:lnTo>
                <a:cubicBezTo>
                  <a:pt x="3908" y="4771477"/>
                  <a:pt x="7815" y="3540636"/>
                  <a:pt x="11723" y="2309794"/>
                </a:cubicBezTo>
                <a:close/>
              </a:path>
            </a:pathLst>
          </a:custGeom>
        </p:spPr>
        <p:txBody>
          <a:bodyPr/>
          <a:lstStyle/>
          <a:p>
            <a:r>
              <a:rPr lang="fi-FI"/>
              <a:t>Lisää kuva napsauttamalla kuvaketta</a:t>
            </a:r>
            <a:endParaRPr lang="en-FI"/>
          </a:p>
        </p:txBody>
      </p:sp>
      <p:sp>
        <p:nvSpPr>
          <p:cNvPr id="16" name="Content Placeholder 15">
            <a:extLst>
              <a:ext uri="{FF2B5EF4-FFF2-40B4-BE49-F238E27FC236}">
                <a16:creationId xmlns:a16="http://schemas.microsoft.com/office/drawing/2014/main" id="{FAF5AEFE-BB8E-18C8-D677-DB68AB5C7F4A}"/>
              </a:ext>
            </a:extLst>
          </p:cNvPr>
          <p:cNvSpPr>
            <a:spLocks noGrp="1"/>
          </p:cNvSpPr>
          <p:nvPr>
            <p:ph sz="quarter" idx="11"/>
          </p:nvPr>
        </p:nvSpPr>
        <p:spPr>
          <a:xfrm>
            <a:off x="7092950" y="1488830"/>
            <a:ext cx="4430713" cy="446649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7" name="TextBox 16">
            <a:extLst>
              <a:ext uri="{FF2B5EF4-FFF2-40B4-BE49-F238E27FC236}">
                <a16:creationId xmlns:a16="http://schemas.microsoft.com/office/drawing/2014/main" id="{ABD1B29E-172C-00BD-A371-E74C113D6DFC}"/>
              </a:ext>
            </a:extLst>
          </p:cNvPr>
          <p:cNvSpPr txBox="1"/>
          <p:nvPr/>
        </p:nvSpPr>
        <p:spPr>
          <a:xfrm>
            <a:off x="8047891" y="6366098"/>
            <a:ext cx="5328139" cy="276999"/>
          </a:xfrm>
          <a:prstGeom prst="rect">
            <a:avLst/>
          </a:prstGeom>
          <a:noFill/>
        </p:spPr>
        <p:txBody>
          <a:bodyPr wrap="square" rtlCol="0">
            <a:spAutoFit/>
          </a:bodyPr>
          <a:lstStyle/>
          <a:p>
            <a:r>
              <a:rPr lang="en-FI" sz="1200" spc="300"/>
              <a:t>KAUPUNKISTRATEGIA 2026–2029</a:t>
            </a:r>
          </a:p>
        </p:txBody>
      </p:sp>
    </p:spTree>
    <p:extLst>
      <p:ext uri="{BB962C8B-B14F-4D97-AF65-F5344CB8AC3E}">
        <p14:creationId xmlns:p14="http://schemas.microsoft.com/office/powerpoint/2010/main" val="466579057"/>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Kuvapaikka oikea, violetti">
    <p:bg>
      <p:bgPr>
        <a:solidFill>
          <a:srgbClr val="C2A6E3">
            <a:alpha val="80000"/>
          </a:srgb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1D0E87-623B-5D50-D50D-E438031EC66E}"/>
              </a:ext>
            </a:extLst>
          </p:cNvPr>
          <p:cNvSpPr/>
          <p:nvPr/>
        </p:nvSpPr>
        <p:spPr>
          <a:xfrm>
            <a:off x="5955323" y="251558"/>
            <a:ext cx="6260123" cy="6594719"/>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0123" h="6594719">
                <a:moveTo>
                  <a:pt x="398585" y="410307"/>
                </a:moveTo>
                <a:lnTo>
                  <a:pt x="6260123" y="0"/>
                </a:lnTo>
                <a:lnTo>
                  <a:pt x="6260123" y="6588857"/>
                </a:lnTo>
                <a:lnTo>
                  <a:pt x="1137139" y="6594719"/>
                </a:lnTo>
                <a:lnTo>
                  <a:pt x="0" y="4982796"/>
                </a:lnTo>
                <a:lnTo>
                  <a:pt x="398585" y="410307"/>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5802923" y="269143"/>
            <a:ext cx="6412523" cy="6588857"/>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2523" h="6588857">
                <a:moveTo>
                  <a:pt x="1207844" y="0"/>
                </a:moveTo>
                <a:lnTo>
                  <a:pt x="6412523" y="726831"/>
                </a:lnTo>
                <a:cubicBezTo>
                  <a:pt x="6404708" y="2676932"/>
                  <a:pt x="6396892" y="4627033"/>
                  <a:pt x="6389077" y="6577134"/>
                </a:cubicBezTo>
                <a:lnTo>
                  <a:pt x="1512644" y="6588857"/>
                </a:lnTo>
                <a:cubicBezTo>
                  <a:pt x="1516431" y="6553689"/>
                  <a:pt x="19661" y="4255965"/>
                  <a:pt x="0" y="4232519"/>
                </a:cubicBezTo>
                <a:lnTo>
                  <a:pt x="1207844" y="0"/>
                </a:lnTo>
                <a:close/>
              </a:path>
            </a:pathLst>
          </a:custGeom>
        </p:spPr>
        <p:txBody>
          <a:bodyPr/>
          <a:lstStyle/>
          <a:p>
            <a:r>
              <a:rPr lang="fi-FI"/>
              <a:t>Lisää kuva napsauttamalla kuvaketta</a:t>
            </a:r>
            <a:endParaRPr lang="en-FI"/>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598488" y="269143"/>
            <a:ext cx="4935537" cy="1325563"/>
          </a:xfrm>
          <a:prstGeom prst="rect">
            <a:avLst/>
          </a:prstGeom>
        </p:spPr>
        <p:txBody>
          <a:bodyPr vert="horz" lIns="91440" tIns="45720" rIns="91440" bIns="45720" rtlCol="0" anchor="ct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en-FI"/>
          </a:p>
        </p:txBody>
      </p:sp>
      <p:sp>
        <p:nvSpPr>
          <p:cNvPr id="13" name="TextBox 12">
            <a:extLst>
              <a:ext uri="{FF2B5EF4-FFF2-40B4-BE49-F238E27FC236}">
                <a16:creationId xmlns:a16="http://schemas.microsoft.com/office/drawing/2014/main" id="{255177FE-8B5A-05CD-F6AF-F3DA3BC73BFB}"/>
              </a:ext>
            </a:extLst>
          </p:cNvPr>
          <p:cNvSpPr txBox="1"/>
          <p:nvPr/>
        </p:nvSpPr>
        <p:spPr>
          <a:xfrm>
            <a:off x="498230" y="6354375"/>
            <a:ext cx="5328139" cy="276999"/>
          </a:xfrm>
          <a:prstGeom prst="rect">
            <a:avLst/>
          </a:prstGeom>
          <a:noFill/>
        </p:spPr>
        <p:txBody>
          <a:bodyPr wrap="square" rtlCol="0">
            <a:spAutoFit/>
          </a:bodyPr>
          <a:lstStyle/>
          <a:p>
            <a:r>
              <a:rPr lang="en-FI" sz="1200" spc="300"/>
              <a:t>KAUPUNKISTRATEGIA 2026–2029</a:t>
            </a:r>
          </a:p>
        </p:txBody>
      </p:sp>
      <p:sp>
        <p:nvSpPr>
          <p:cNvPr id="15" name="Content Placeholder 14">
            <a:extLst>
              <a:ext uri="{FF2B5EF4-FFF2-40B4-BE49-F238E27FC236}">
                <a16:creationId xmlns:a16="http://schemas.microsoft.com/office/drawing/2014/main" id="{68FBDF27-6A44-CB0F-F966-8AB755AB02A8}"/>
              </a:ext>
            </a:extLst>
          </p:cNvPr>
          <p:cNvSpPr>
            <a:spLocks noGrp="1"/>
          </p:cNvSpPr>
          <p:nvPr>
            <p:ph sz="quarter" idx="11"/>
          </p:nvPr>
        </p:nvSpPr>
        <p:spPr>
          <a:xfrm>
            <a:off x="598488" y="1992313"/>
            <a:ext cx="4935537" cy="4151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1296596081"/>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Otsikko vasen ja teksti, valkoinen">
    <p:bg>
      <p:bgPr>
        <a:solidFill>
          <a:schemeClr val="bg1">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hasCustomPrompt="1"/>
          </p:nvPr>
        </p:nvSpPr>
        <p:spPr>
          <a:xfrm>
            <a:off x="592015" y="635001"/>
            <a:ext cx="5070232" cy="5437553"/>
          </a:xfrm>
        </p:spPr>
        <p:txBody>
          <a:bodyPr>
            <a:normAutofit/>
          </a:bodyPr>
          <a:lstStyle>
            <a:lvl1pPr>
              <a:defRPr sz="4000" b="1" i="0">
                <a:latin typeface="Arial" panose="020B0604020202020204" pitchFamily="34" charset="0"/>
                <a:cs typeface="Arial" panose="020B0604020202020204" pitchFamily="34" charset="0"/>
              </a:defRPr>
            </a:lvl1pPr>
          </a:lstStyle>
          <a:p>
            <a:r>
              <a:rPr lang="en-GB"/>
              <a:t>CLICK TO EDIT MASTER TITLE STYLE</a:t>
            </a:r>
            <a:endParaRPr lang="en-FI"/>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en-FI" sz="1200" spc="300"/>
              <a:t>KAUPUNKISTRATEGIA 2026–2029</a:t>
            </a:r>
          </a:p>
        </p:txBody>
      </p:sp>
      <p:sp>
        <p:nvSpPr>
          <p:cNvPr id="4" name="Content Placeholder 3">
            <a:extLst>
              <a:ext uri="{FF2B5EF4-FFF2-40B4-BE49-F238E27FC236}">
                <a16:creationId xmlns:a16="http://schemas.microsoft.com/office/drawing/2014/main" id="{CCD57292-0499-C5AE-96EC-880385046825}"/>
              </a:ext>
            </a:extLst>
          </p:cNvPr>
          <p:cNvSpPr>
            <a:spLocks noGrp="1"/>
          </p:cNvSpPr>
          <p:nvPr>
            <p:ph sz="quarter" idx="10"/>
          </p:nvPr>
        </p:nvSpPr>
        <p:spPr>
          <a:xfrm>
            <a:off x="6423025" y="635000"/>
            <a:ext cx="5176960" cy="543755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3600355046"/>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Otsikko ja teksti, valkoinen">
    <p:bg>
      <p:bgPr>
        <a:solidFill>
          <a:schemeClr val="bg1">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en-FI"/>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en-FI" sz="1200" spc="300"/>
              <a:t>KAUPUNKISTRATEGIA 2026–2029</a:t>
            </a:r>
          </a:p>
        </p:txBody>
      </p:sp>
    </p:spTree>
    <p:extLst>
      <p:ext uri="{BB962C8B-B14F-4D97-AF65-F5344CB8AC3E}">
        <p14:creationId xmlns:p14="http://schemas.microsoft.com/office/powerpoint/2010/main" val="397395101"/>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tsikko ja teksti, punainen, pikkukuv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592015" y="365125"/>
            <a:ext cx="10837984" cy="1325563"/>
          </a:xfrm>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en-FI"/>
          </a:p>
        </p:txBody>
      </p:sp>
      <p:sp>
        <p:nvSpPr>
          <p:cNvPr id="8" name="Text Placeholder 7">
            <a:extLst>
              <a:ext uri="{FF2B5EF4-FFF2-40B4-BE49-F238E27FC236}">
                <a16:creationId xmlns:a16="http://schemas.microsoft.com/office/drawing/2014/main" id="{8717CD51-526C-67A5-B610-4AA80F9C319A}"/>
              </a:ext>
            </a:extLst>
          </p:cNvPr>
          <p:cNvSpPr>
            <a:spLocks noGrp="1"/>
          </p:cNvSpPr>
          <p:nvPr>
            <p:ph type="body" sz="quarter" idx="10"/>
          </p:nvPr>
        </p:nvSpPr>
        <p:spPr>
          <a:xfrm>
            <a:off x="592015" y="1922586"/>
            <a:ext cx="10837985" cy="429089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en-FI" sz="1200" spc="300"/>
              <a:t>KAUPUNKISTRATEGIA 2026–2029</a:t>
            </a:r>
          </a:p>
        </p:txBody>
      </p:sp>
      <p:pic>
        <p:nvPicPr>
          <p:cNvPr id="3" name="Graphic 2">
            <a:extLst>
              <a:ext uri="{FF2B5EF4-FFF2-40B4-BE49-F238E27FC236}">
                <a16:creationId xmlns:a16="http://schemas.microsoft.com/office/drawing/2014/main" id="{8C083B38-A827-6938-7AB9-26283FDDF22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736254" y="5227516"/>
            <a:ext cx="4597400" cy="1701800"/>
          </a:xfrm>
          <a:prstGeom prst="rect">
            <a:avLst/>
          </a:prstGeom>
        </p:spPr>
      </p:pic>
    </p:spTree>
    <p:extLst>
      <p:ext uri="{BB962C8B-B14F-4D97-AF65-F5344CB8AC3E}">
        <p14:creationId xmlns:p14="http://schemas.microsoft.com/office/powerpoint/2010/main" val="2031962310"/>
      </p:ext>
    </p:extLst>
  </p:cSld>
  <p:clrMapOvr>
    <a:masterClrMapping/>
  </p:clrMapOvr>
  <p:hf sldNum="0"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Otsikko ja teksti, valkoinen, pikkukuva">
    <p:bg>
      <p:bgPr>
        <a:solidFill>
          <a:schemeClr val="bg1">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en-FI"/>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en-FI" sz="1200" spc="300"/>
              <a:t>KAUPUNKISTRATEGIA 2026–2029</a:t>
            </a:r>
          </a:p>
        </p:txBody>
      </p:sp>
      <p:pic>
        <p:nvPicPr>
          <p:cNvPr id="3" name="Graphic 2">
            <a:extLst>
              <a:ext uri="{FF2B5EF4-FFF2-40B4-BE49-F238E27FC236}">
                <a16:creationId xmlns:a16="http://schemas.microsoft.com/office/drawing/2014/main" id="{389942D7-7799-21AB-DC71-9CB9209FA77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736254" y="5227516"/>
            <a:ext cx="4597400" cy="1701800"/>
          </a:xfrm>
          <a:prstGeom prst="rect">
            <a:avLst/>
          </a:prstGeom>
        </p:spPr>
      </p:pic>
    </p:spTree>
    <p:extLst>
      <p:ext uri="{BB962C8B-B14F-4D97-AF65-F5344CB8AC3E}">
        <p14:creationId xmlns:p14="http://schemas.microsoft.com/office/powerpoint/2010/main" val="3939032732"/>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Otsikko ja teksti, valkoinen, pikkukuva">
    <p:bg>
      <p:bgPr>
        <a:solidFill>
          <a:schemeClr val="bg1">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en-FI"/>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en-FI" sz="1200" spc="300"/>
              <a:t>KAUPUNKISTRATEGIA 2026–2029</a:t>
            </a:r>
          </a:p>
        </p:txBody>
      </p:sp>
      <p:pic>
        <p:nvPicPr>
          <p:cNvPr id="4" name="Graphic 3">
            <a:extLst>
              <a:ext uri="{FF2B5EF4-FFF2-40B4-BE49-F238E27FC236}">
                <a16:creationId xmlns:a16="http://schemas.microsoft.com/office/drawing/2014/main" id="{AA9BA539-5F28-FB76-F287-59B1DE2E21B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983764" y="2304143"/>
            <a:ext cx="4679950" cy="4679950"/>
          </a:xfrm>
          <a:prstGeom prst="rect">
            <a:avLst/>
          </a:prstGeom>
        </p:spPr>
      </p:pic>
    </p:spTree>
    <p:extLst>
      <p:ext uri="{BB962C8B-B14F-4D97-AF65-F5344CB8AC3E}">
        <p14:creationId xmlns:p14="http://schemas.microsoft.com/office/powerpoint/2010/main" val="3865508590"/>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Kuvapaikka vasen, valkoinen">
    <p:bg>
      <p:bgPr>
        <a:solidFill>
          <a:schemeClr val="bg1">
            <a:alpha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1B62FF4-E085-F3B2-D6DD-38106E8225E9}"/>
              </a:ext>
            </a:extLst>
          </p:cNvPr>
          <p:cNvSpPr/>
          <p:nvPr/>
        </p:nvSpPr>
        <p:spPr>
          <a:xfrm>
            <a:off x="0" y="785446"/>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Picture Placeholder 12">
            <a:extLst>
              <a:ext uri="{FF2B5EF4-FFF2-40B4-BE49-F238E27FC236}">
                <a16:creationId xmlns:a16="http://schemas.microsoft.com/office/drawing/2014/main" id="{73B5EA6A-184E-E08E-B82F-B559B429F3A5}"/>
              </a:ext>
            </a:extLst>
          </p:cNvPr>
          <p:cNvSpPr>
            <a:spLocks noGrp="1"/>
          </p:cNvSpPr>
          <p:nvPr>
            <p:ph type="pic" sz="quarter" idx="10"/>
          </p:nvPr>
        </p:nvSpPr>
        <p:spPr>
          <a:xfrm>
            <a:off x="1" y="855679"/>
            <a:ext cx="6682154" cy="602576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2154" h="6025765">
                <a:moveTo>
                  <a:pt x="11723" y="2309794"/>
                </a:moveTo>
                <a:lnTo>
                  <a:pt x="3060089" y="347"/>
                </a:lnTo>
                <a:cubicBezTo>
                  <a:pt x="3059967" y="-30996"/>
                  <a:pt x="6658829" y="2071261"/>
                  <a:pt x="6682154" y="2051642"/>
                </a:cubicBezTo>
                <a:lnTo>
                  <a:pt x="5650890" y="6025765"/>
                </a:lnTo>
                <a:lnTo>
                  <a:pt x="0" y="6002319"/>
                </a:lnTo>
                <a:cubicBezTo>
                  <a:pt x="3908" y="4771477"/>
                  <a:pt x="7815" y="3540636"/>
                  <a:pt x="11723" y="2309794"/>
                </a:cubicBezTo>
                <a:close/>
              </a:path>
            </a:pathLst>
          </a:custGeom>
        </p:spPr>
        <p:txBody>
          <a:bodyPr/>
          <a:lstStyle/>
          <a:p>
            <a:r>
              <a:rPr lang="fi-FI"/>
              <a:t>Lisää kuva napsauttamalla kuvaketta</a:t>
            </a:r>
            <a:endParaRPr lang="en-FI"/>
          </a:p>
        </p:txBody>
      </p:sp>
      <p:sp>
        <p:nvSpPr>
          <p:cNvPr id="16" name="Content Placeholder 15">
            <a:extLst>
              <a:ext uri="{FF2B5EF4-FFF2-40B4-BE49-F238E27FC236}">
                <a16:creationId xmlns:a16="http://schemas.microsoft.com/office/drawing/2014/main" id="{FAF5AEFE-BB8E-18C8-D677-DB68AB5C7F4A}"/>
              </a:ext>
            </a:extLst>
          </p:cNvPr>
          <p:cNvSpPr>
            <a:spLocks noGrp="1"/>
          </p:cNvSpPr>
          <p:nvPr>
            <p:ph sz="quarter" idx="11"/>
          </p:nvPr>
        </p:nvSpPr>
        <p:spPr>
          <a:xfrm>
            <a:off x="7092950" y="1488830"/>
            <a:ext cx="4430713" cy="446649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7" name="TextBox 16">
            <a:extLst>
              <a:ext uri="{FF2B5EF4-FFF2-40B4-BE49-F238E27FC236}">
                <a16:creationId xmlns:a16="http://schemas.microsoft.com/office/drawing/2014/main" id="{ABD1B29E-172C-00BD-A371-E74C113D6DFC}"/>
              </a:ext>
            </a:extLst>
          </p:cNvPr>
          <p:cNvSpPr txBox="1"/>
          <p:nvPr/>
        </p:nvSpPr>
        <p:spPr>
          <a:xfrm>
            <a:off x="8047891" y="6366098"/>
            <a:ext cx="5328139" cy="276999"/>
          </a:xfrm>
          <a:prstGeom prst="rect">
            <a:avLst/>
          </a:prstGeom>
          <a:noFill/>
        </p:spPr>
        <p:txBody>
          <a:bodyPr wrap="square" rtlCol="0">
            <a:spAutoFit/>
          </a:bodyPr>
          <a:lstStyle/>
          <a:p>
            <a:r>
              <a:rPr lang="en-FI" sz="1200" spc="300"/>
              <a:t>KAUPUNKISTRATEGIA 2026–2029</a:t>
            </a:r>
          </a:p>
        </p:txBody>
      </p:sp>
    </p:spTree>
    <p:extLst>
      <p:ext uri="{BB962C8B-B14F-4D97-AF65-F5344CB8AC3E}">
        <p14:creationId xmlns:p14="http://schemas.microsoft.com/office/powerpoint/2010/main" val="353994393"/>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Kuvapaikka oikea, valkoinen">
    <p:bg>
      <p:bgPr>
        <a:solidFill>
          <a:schemeClr val="bg1">
            <a:alpha val="8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1D0E87-623B-5D50-D50D-E438031EC66E}"/>
              </a:ext>
            </a:extLst>
          </p:cNvPr>
          <p:cNvSpPr/>
          <p:nvPr/>
        </p:nvSpPr>
        <p:spPr>
          <a:xfrm>
            <a:off x="5955323" y="251558"/>
            <a:ext cx="6260123" cy="6594719"/>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0123" h="6594719">
                <a:moveTo>
                  <a:pt x="398585" y="410307"/>
                </a:moveTo>
                <a:lnTo>
                  <a:pt x="6260123" y="0"/>
                </a:lnTo>
                <a:lnTo>
                  <a:pt x="6260123" y="6588857"/>
                </a:lnTo>
                <a:lnTo>
                  <a:pt x="1137139" y="6594719"/>
                </a:lnTo>
                <a:lnTo>
                  <a:pt x="0" y="4982796"/>
                </a:lnTo>
                <a:lnTo>
                  <a:pt x="398585" y="41030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5802923" y="269143"/>
            <a:ext cx="6412523" cy="6588857"/>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2523" h="6588857">
                <a:moveTo>
                  <a:pt x="1207844" y="0"/>
                </a:moveTo>
                <a:lnTo>
                  <a:pt x="6412523" y="726831"/>
                </a:lnTo>
                <a:cubicBezTo>
                  <a:pt x="6404708" y="2676932"/>
                  <a:pt x="6396892" y="4627033"/>
                  <a:pt x="6389077" y="6577134"/>
                </a:cubicBezTo>
                <a:lnTo>
                  <a:pt x="1512644" y="6588857"/>
                </a:lnTo>
                <a:cubicBezTo>
                  <a:pt x="1516431" y="6553689"/>
                  <a:pt x="19661" y="4255965"/>
                  <a:pt x="0" y="4232519"/>
                </a:cubicBezTo>
                <a:lnTo>
                  <a:pt x="1207844" y="0"/>
                </a:lnTo>
                <a:close/>
              </a:path>
            </a:pathLst>
          </a:custGeom>
        </p:spPr>
        <p:txBody>
          <a:bodyPr/>
          <a:lstStyle/>
          <a:p>
            <a:r>
              <a:rPr lang="fi-FI"/>
              <a:t>Lisää kuva napsauttamalla kuvaketta</a:t>
            </a:r>
            <a:endParaRPr lang="en-FI"/>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598488" y="269143"/>
            <a:ext cx="4935537" cy="1325563"/>
          </a:xfrm>
          <a:prstGeom prst="rect">
            <a:avLst/>
          </a:prstGeom>
        </p:spPr>
        <p:txBody>
          <a:bodyPr vert="horz" lIns="91440" tIns="45720" rIns="91440" bIns="45720" rtlCol="0" anchor="ct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en-FI"/>
          </a:p>
        </p:txBody>
      </p:sp>
      <p:sp>
        <p:nvSpPr>
          <p:cNvPr id="13" name="TextBox 12">
            <a:extLst>
              <a:ext uri="{FF2B5EF4-FFF2-40B4-BE49-F238E27FC236}">
                <a16:creationId xmlns:a16="http://schemas.microsoft.com/office/drawing/2014/main" id="{255177FE-8B5A-05CD-F6AF-F3DA3BC73BFB}"/>
              </a:ext>
            </a:extLst>
          </p:cNvPr>
          <p:cNvSpPr txBox="1"/>
          <p:nvPr/>
        </p:nvSpPr>
        <p:spPr>
          <a:xfrm>
            <a:off x="498230" y="6354375"/>
            <a:ext cx="5328139" cy="276999"/>
          </a:xfrm>
          <a:prstGeom prst="rect">
            <a:avLst/>
          </a:prstGeom>
          <a:noFill/>
        </p:spPr>
        <p:txBody>
          <a:bodyPr wrap="square" rtlCol="0">
            <a:spAutoFit/>
          </a:bodyPr>
          <a:lstStyle/>
          <a:p>
            <a:r>
              <a:rPr lang="en-FI" sz="1200" spc="300"/>
              <a:t>KAUPUNKISTRATEGIA 2026–2029</a:t>
            </a:r>
          </a:p>
        </p:txBody>
      </p:sp>
      <p:sp>
        <p:nvSpPr>
          <p:cNvPr id="15" name="Content Placeholder 14">
            <a:extLst>
              <a:ext uri="{FF2B5EF4-FFF2-40B4-BE49-F238E27FC236}">
                <a16:creationId xmlns:a16="http://schemas.microsoft.com/office/drawing/2014/main" id="{68FBDF27-6A44-CB0F-F966-8AB755AB02A8}"/>
              </a:ext>
            </a:extLst>
          </p:cNvPr>
          <p:cNvSpPr>
            <a:spLocks noGrp="1"/>
          </p:cNvSpPr>
          <p:nvPr>
            <p:ph sz="quarter" idx="11"/>
          </p:nvPr>
        </p:nvSpPr>
        <p:spPr>
          <a:xfrm>
            <a:off x="598488" y="1992313"/>
            <a:ext cx="4935537" cy="4151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33025078"/>
      </p:ext>
    </p:extLst>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Koko sivun kuva">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12192000" cy="6858000"/>
          </a:xfrm>
          <a:prstGeom prst="rect">
            <a:avLst/>
          </a:prstGeom>
        </p:spPr>
        <p:txBody>
          <a:bodyPr/>
          <a:lstStyle/>
          <a:p>
            <a:r>
              <a:rPr lang="en-US" err="1"/>
              <a:t>Lisää</a:t>
            </a:r>
            <a:r>
              <a:rPr lang="en-US"/>
              <a:t> </a:t>
            </a:r>
            <a:r>
              <a:rPr lang="en-US" err="1"/>
              <a:t>kuva</a:t>
            </a:r>
            <a:endParaRPr lang="en-US"/>
          </a:p>
        </p:txBody>
      </p:sp>
      <p:sp>
        <p:nvSpPr>
          <p:cNvPr id="2" name="Slide Number Placeholder 10">
            <a:extLst>
              <a:ext uri="{FF2B5EF4-FFF2-40B4-BE49-F238E27FC236}">
                <a16:creationId xmlns:a16="http://schemas.microsoft.com/office/drawing/2014/main" id="{C808A896-D72F-AFD5-BF05-40EA62B93F3E}"/>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a:p>
        </p:txBody>
      </p:sp>
      <p:sp>
        <p:nvSpPr>
          <p:cNvPr id="3" name="Rectangle 3">
            <a:extLst>
              <a:ext uri="{FF2B5EF4-FFF2-40B4-BE49-F238E27FC236}">
                <a16:creationId xmlns:a16="http://schemas.microsoft.com/office/drawing/2014/main" id="{A3E522C1-9BA4-247A-7F02-ED59AFE2BDDF}"/>
              </a:ext>
            </a:extLst>
          </p:cNvPr>
          <p:cNvSpPr/>
          <p:nvPr userDrawn="1"/>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650648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yhjä punainen">
    <p:bg>
      <p:bgPr>
        <a:solidFill>
          <a:srgbClr val="F2A6DB">
            <a:alpha val="8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2902356"/>
      </p:ext>
    </p:extLst>
  </p:cSld>
  <p:clrMapOvr>
    <a:masterClrMapping/>
  </p:clrMapOvr>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yhjä valkoinen">
    <p:bg>
      <p:bgPr>
        <a:solidFill>
          <a:schemeClr val="bg1">
            <a:alpha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073240"/>
      </p:ext>
    </p:extLst>
  </p:cSld>
  <p:clrMapOvr>
    <a:masterClrMapping/>
  </p:clrMapOvr>
  <p:hf sldNum="0" hd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65D74-8E73-673F-5D6E-7A0BC597C641}"/>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en-FI"/>
          </a:p>
        </p:txBody>
      </p:sp>
      <p:sp>
        <p:nvSpPr>
          <p:cNvPr id="3" name="Subtitle 2">
            <a:extLst>
              <a:ext uri="{FF2B5EF4-FFF2-40B4-BE49-F238E27FC236}">
                <a16:creationId xmlns:a16="http://schemas.microsoft.com/office/drawing/2014/main" id="{A17D876C-C4E6-0EAF-6B55-D36FCFAD7E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FI"/>
          </a:p>
        </p:txBody>
      </p:sp>
      <p:sp>
        <p:nvSpPr>
          <p:cNvPr id="4" name="Date Placeholder 3">
            <a:extLst>
              <a:ext uri="{FF2B5EF4-FFF2-40B4-BE49-F238E27FC236}">
                <a16:creationId xmlns:a16="http://schemas.microsoft.com/office/drawing/2014/main" id="{B3EFCAB7-7BC2-AF1A-7894-9DEF9EFAC6F8}"/>
              </a:ext>
            </a:extLst>
          </p:cNvPr>
          <p:cNvSpPr>
            <a:spLocks noGrp="1"/>
          </p:cNvSpPr>
          <p:nvPr>
            <p:ph type="dt" sz="half" idx="10"/>
          </p:nvPr>
        </p:nvSpPr>
        <p:spPr/>
        <p:txBody>
          <a:bodyPr/>
          <a:lstStyle/>
          <a:p>
            <a:fld id="{A02ABAE3-D89C-4001-9AEC-5083F82B749C}" type="datetimeFigureOut">
              <a:rPr lang="fi-FI" smtClean="0"/>
              <a:t>10.6.2026</a:t>
            </a:fld>
            <a:endParaRPr lang="fi-FI"/>
          </a:p>
        </p:txBody>
      </p:sp>
      <p:sp>
        <p:nvSpPr>
          <p:cNvPr id="5" name="Footer Placeholder 4">
            <a:extLst>
              <a:ext uri="{FF2B5EF4-FFF2-40B4-BE49-F238E27FC236}">
                <a16:creationId xmlns:a16="http://schemas.microsoft.com/office/drawing/2014/main" id="{BEF2107A-A3F0-EB2F-1AC8-2E8722C9DEEB}"/>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6C6EA7BA-5257-F3D5-E4DC-6A0EC4F172A5}"/>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557405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Otsikkodia 2">
    <p:bg>
      <p:bgPr>
        <a:solidFill>
          <a:schemeClr val="bg1"/>
        </a:solidFill>
        <a:effectLst/>
      </p:bgPr>
    </p:bg>
    <p:spTree>
      <p:nvGrpSpPr>
        <p:cNvPr id="1" name=""/>
        <p:cNvGrpSpPr/>
        <p:nvPr/>
      </p:nvGrpSpPr>
      <p:grpSpPr>
        <a:xfrm>
          <a:off x="0" y="0"/>
          <a:ext cx="0" cy="0"/>
          <a:chOff x="0" y="0"/>
          <a:chExt cx="0" cy="0"/>
        </a:xfrm>
      </p:grpSpPr>
      <p:sp>
        <p:nvSpPr>
          <p:cNvPr id="7" name="Freeform 3">
            <a:extLst>
              <a:ext uri="{FF2B5EF4-FFF2-40B4-BE49-F238E27FC236}">
                <a16:creationId xmlns:a16="http://schemas.microsoft.com/office/drawing/2014/main" id="{87460AD4-5D65-3E4B-A9F5-9F03C8258736}"/>
              </a:ext>
            </a:extLst>
          </p:cNvPr>
          <p:cNvSpPr>
            <a:spLocks noChangeArrowheads="1"/>
          </p:cNvSpPr>
          <p:nvPr userDrawn="1"/>
        </p:nvSpPr>
        <p:spPr bwMode="auto">
          <a:xfrm>
            <a:off x="2656878" y="4434195"/>
            <a:ext cx="9540496" cy="2430563"/>
          </a:xfrm>
          <a:custGeom>
            <a:avLst/>
            <a:gdLst>
              <a:gd name="T0" fmla="*/ 0 w 15878"/>
              <a:gd name="T1" fmla="*/ 4354 h 4355"/>
              <a:gd name="T2" fmla="*/ 15877 w 15878"/>
              <a:gd name="T3" fmla="*/ 4354 h 4355"/>
              <a:gd name="T4" fmla="*/ 15877 w 15878"/>
              <a:gd name="T5" fmla="*/ 0 h 4355"/>
              <a:gd name="T6" fmla="*/ 0 w 15878"/>
              <a:gd name="T7" fmla="*/ 4354 h 4355"/>
              <a:gd name="connsiteX0" fmla="*/ 0 w 9999"/>
              <a:gd name="connsiteY0" fmla="*/ 12270 h 12270"/>
              <a:gd name="connsiteX1" fmla="*/ 9999 w 9999"/>
              <a:gd name="connsiteY1" fmla="*/ 12270 h 12270"/>
              <a:gd name="connsiteX2" fmla="*/ 9982 w 9999"/>
              <a:gd name="connsiteY2" fmla="*/ 0 h 12270"/>
              <a:gd name="connsiteX3" fmla="*/ 0 w 9999"/>
              <a:gd name="connsiteY3" fmla="*/ 12270 h 12270"/>
              <a:gd name="connsiteX0" fmla="*/ 0 w 10000"/>
              <a:gd name="connsiteY0" fmla="*/ 9974 h 9974"/>
              <a:gd name="connsiteX1" fmla="*/ 10000 w 10000"/>
              <a:gd name="connsiteY1" fmla="*/ 9974 h 9974"/>
              <a:gd name="connsiteX2" fmla="*/ 9996 w 10000"/>
              <a:gd name="connsiteY2" fmla="*/ 0 h 9974"/>
              <a:gd name="connsiteX3" fmla="*/ 0 w 10000"/>
              <a:gd name="connsiteY3" fmla="*/ 9974 h 9974"/>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10000" y="10000"/>
                </a:lnTo>
                <a:cubicBezTo>
                  <a:pt x="9994" y="6658"/>
                  <a:pt x="9998" y="5000"/>
                  <a:pt x="9996" y="0"/>
                </a:cubicBezTo>
                <a:cubicBezTo>
                  <a:pt x="7133" y="1926"/>
                  <a:pt x="8012" y="983"/>
                  <a:pt x="0" y="10000"/>
                </a:cubicBezTo>
              </a:path>
            </a:pathLst>
          </a:custGeom>
          <a:solidFill>
            <a:srgbClr val="3C8EDE"/>
          </a:solidFill>
          <a:ln>
            <a:noFill/>
          </a:ln>
          <a:effectLst/>
        </p:spPr>
        <p:txBody>
          <a:bodyPr wrap="none" anchor="ctr"/>
          <a:lstStyle/>
          <a:p>
            <a:endParaRPr lang="en-US" sz="2400"/>
          </a:p>
        </p:txBody>
      </p:sp>
      <p:sp>
        <p:nvSpPr>
          <p:cNvPr id="9" name="Freeform 2">
            <a:extLst>
              <a:ext uri="{FF2B5EF4-FFF2-40B4-BE49-F238E27FC236}">
                <a16:creationId xmlns:a16="http://schemas.microsoft.com/office/drawing/2014/main" id="{2F54EBFF-BFDB-3042-92E3-91F84A10E6D0}"/>
              </a:ext>
            </a:extLst>
          </p:cNvPr>
          <p:cNvSpPr>
            <a:spLocks noChangeArrowheads="1"/>
          </p:cNvSpPr>
          <p:nvPr userDrawn="1"/>
        </p:nvSpPr>
        <p:spPr bwMode="auto">
          <a:xfrm>
            <a:off x="0" y="0"/>
            <a:ext cx="12197998" cy="6869621"/>
          </a:xfrm>
          <a:custGeom>
            <a:avLst/>
            <a:gdLst>
              <a:gd name="T0" fmla="*/ 0 w 20326"/>
              <a:gd name="T1" fmla="*/ 2207 h 15239"/>
              <a:gd name="T2" fmla="*/ 4416 w 20326"/>
              <a:gd name="T3" fmla="*/ 15238 h 15239"/>
              <a:gd name="T4" fmla="*/ 20325 w 20326"/>
              <a:gd name="T5" fmla="*/ 10878 h 15239"/>
              <a:gd name="T6" fmla="*/ 20325 w 20326"/>
              <a:gd name="T7" fmla="*/ 0 h 15239"/>
              <a:gd name="T8" fmla="*/ 0 w 20326"/>
              <a:gd name="T9" fmla="*/ 0 h 15239"/>
              <a:gd name="T10" fmla="*/ 0 w 20326"/>
              <a:gd name="T11" fmla="*/ 2207 h 15239"/>
              <a:gd name="connsiteX0" fmla="*/ 0 w 20336"/>
              <a:gd name="connsiteY0" fmla="*/ 2207 h 15238"/>
              <a:gd name="connsiteX1" fmla="*/ 4416 w 20336"/>
              <a:gd name="connsiteY1" fmla="*/ 15238 h 15238"/>
              <a:gd name="connsiteX2" fmla="*/ 20336 w 20336"/>
              <a:gd name="connsiteY2" fmla="*/ 10607 h 15238"/>
              <a:gd name="connsiteX3" fmla="*/ 20325 w 20336"/>
              <a:gd name="connsiteY3" fmla="*/ 0 h 15238"/>
              <a:gd name="connsiteX4" fmla="*/ 0 w 20336"/>
              <a:gd name="connsiteY4" fmla="*/ 0 h 15238"/>
              <a:gd name="connsiteX5" fmla="*/ 0 w 20336"/>
              <a:gd name="connsiteY5" fmla="*/ 2207 h 15238"/>
              <a:gd name="connsiteX0" fmla="*/ 0 w 20326"/>
              <a:gd name="connsiteY0" fmla="*/ 2207 h 15238"/>
              <a:gd name="connsiteX1" fmla="*/ 4416 w 20326"/>
              <a:gd name="connsiteY1" fmla="*/ 15238 h 15238"/>
              <a:gd name="connsiteX2" fmla="*/ 20325 w 20326"/>
              <a:gd name="connsiteY2" fmla="*/ 10276 h 15238"/>
              <a:gd name="connsiteX3" fmla="*/ 20325 w 20326"/>
              <a:gd name="connsiteY3" fmla="*/ 0 h 15238"/>
              <a:gd name="connsiteX4" fmla="*/ 0 w 20326"/>
              <a:gd name="connsiteY4" fmla="*/ 0 h 15238"/>
              <a:gd name="connsiteX5" fmla="*/ 0 w 20326"/>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36"/>
              <a:gd name="connsiteY0" fmla="*/ 2207 h 15238"/>
              <a:gd name="connsiteX1" fmla="*/ 4416 w 20336"/>
              <a:gd name="connsiteY1" fmla="*/ 15238 h 15238"/>
              <a:gd name="connsiteX2" fmla="*/ 20335 w 20336"/>
              <a:gd name="connsiteY2" fmla="*/ 9827 h 15238"/>
              <a:gd name="connsiteX3" fmla="*/ 20325 w 20336"/>
              <a:gd name="connsiteY3" fmla="*/ 0 h 15238"/>
              <a:gd name="connsiteX4" fmla="*/ 0 w 20336"/>
              <a:gd name="connsiteY4" fmla="*/ 0 h 15238"/>
              <a:gd name="connsiteX5" fmla="*/ 0 w 20336"/>
              <a:gd name="connsiteY5" fmla="*/ 2207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6" h="15238">
                <a:moveTo>
                  <a:pt x="0" y="2207"/>
                </a:moveTo>
                <a:lnTo>
                  <a:pt x="4416" y="15238"/>
                </a:lnTo>
                <a:cubicBezTo>
                  <a:pt x="20296" y="9847"/>
                  <a:pt x="4455" y="15248"/>
                  <a:pt x="20335" y="9827"/>
                </a:cubicBezTo>
                <a:cubicBezTo>
                  <a:pt x="20340" y="4899"/>
                  <a:pt x="20329" y="3536"/>
                  <a:pt x="20325" y="0"/>
                </a:cubicBezTo>
                <a:lnTo>
                  <a:pt x="0" y="0"/>
                </a:lnTo>
                <a:lnTo>
                  <a:pt x="0" y="2207"/>
                </a:lnTo>
              </a:path>
            </a:pathLst>
          </a:custGeom>
          <a:solidFill>
            <a:srgbClr val="0042A5"/>
          </a:solidFill>
          <a:ln>
            <a:noFill/>
          </a:ln>
          <a:effectLst/>
        </p:spPr>
        <p:txBody>
          <a:bodyPr wrap="none" anchor="ctr"/>
          <a:lstStyle/>
          <a:p>
            <a:r>
              <a:rPr lang="en-US" sz="2400"/>
              <a:t>  </a:t>
            </a:r>
          </a:p>
        </p:txBody>
      </p:sp>
      <p:sp>
        <p:nvSpPr>
          <p:cNvPr id="19" name="Freeform 1">
            <a:extLst>
              <a:ext uri="{FF2B5EF4-FFF2-40B4-BE49-F238E27FC236}">
                <a16:creationId xmlns:a16="http://schemas.microsoft.com/office/drawing/2014/main" id="{ACFDF5EB-7B72-B24C-AC5A-0ADA3E32B464}"/>
              </a:ext>
            </a:extLst>
          </p:cNvPr>
          <p:cNvSpPr>
            <a:spLocks noChangeArrowheads="1"/>
          </p:cNvSpPr>
          <p:nvPr userDrawn="1"/>
        </p:nvSpPr>
        <p:spPr bwMode="auto">
          <a:xfrm>
            <a:off x="0" y="989101"/>
            <a:ext cx="2662477" cy="5880692"/>
          </a:xfrm>
          <a:custGeom>
            <a:avLst/>
            <a:gdLst>
              <a:gd name="T0" fmla="*/ 4416 w 4419"/>
              <a:gd name="T1" fmla="*/ 13031 h 13032"/>
              <a:gd name="T2" fmla="*/ 4418 w 4419"/>
              <a:gd name="T3" fmla="*/ 13031 h 13032"/>
              <a:gd name="T4" fmla="*/ 4418 w 4419"/>
              <a:gd name="T5" fmla="*/ 13030 h 13032"/>
              <a:gd name="T6" fmla="*/ 4416 w 4419"/>
              <a:gd name="T7" fmla="*/ 13031 h 13032"/>
              <a:gd name="T8" fmla="*/ 0 w 4419"/>
              <a:gd name="T9" fmla="*/ 13031 h 13032"/>
              <a:gd name="T10" fmla="*/ 4416 w 4419"/>
              <a:gd name="T11" fmla="*/ 13031 h 13032"/>
              <a:gd name="T12" fmla="*/ 0 w 4419"/>
              <a:gd name="T13" fmla="*/ 0 h 13032"/>
              <a:gd name="T14" fmla="*/ 0 w 4419"/>
              <a:gd name="T15" fmla="*/ 13031 h 13032"/>
              <a:gd name="connsiteX0" fmla="*/ 9993 w 10045"/>
              <a:gd name="connsiteY0" fmla="*/ 9999 h 9999"/>
              <a:gd name="connsiteX1" fmla="*/ 9998 w 10045"/>
              <a:gd name="connsiteY1" fmla="*/ 9999 h 9999"/>
              <a:gd name="connsiteX2" fmla="*/ 9998 w 10045"/>
              <a:gd name="connsiteY2" fmla="*/ 9998 h 9999"/>
              <a:gd name="connsiteX3" fmla="*/ 9993 w 10045"/>
              <a:gd name="connsiteY3" fmla="*/ 9999 h 9999"/>
              <a:gd name="connsiteX4" fmla="*/ 0 w 10045"/>
              <a:gd name="connsiteY4" fmla="*/ 9999 h 9999"/>
              <a:gd name="connsiteX5" fmla="*/ 10045 w 10045"/>
              <a:gd name="connsiteY5" fmla="*/ 9999 h 9999"/>
              <a:gd name="connsiteX6" fmla="*/ 0 w 10045"/>
              <a:gd name="connsiteY6" fmla="*/ 0 h 9999"/>
              <a:gd name="connsiteX7" fmla="*/ 0 w 10045"/>
              <a:gd name="connsiteY7" fmla="*/ 9999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5" h="9999">
                <a:moveTo>
                  <a:pt x="9993" y="9999"/>
                </a:moveTo>
                <a:lnTo>
                  <a:pt x="9998" y="9999"/>
                </a:lnTo>
                <a:lnTo>
                  <a:pt x="9998" y="9998"/>
                </a:lnTo>
                <a:cubicBezTo>
                  <a:pt x="9996" y="9998"/>
                  <a:pt x="9995" y="9999"/>
                  <a:pt x="9993" y="9999"/>
                </a:cubicBezTo>
                <a:close/>
                <a:moveTo>
                  <a:pt x="0" y="9999"/>
                </a:moveTo>
                <a:lnTo>
                  <a:pt x="10045" y="9999"/>
                </a:lnTo>
                <a:lnTo>
                  <a:pt x="0" y="0"/>
                </a:lnTo>
                <a:lnTo>
                  <a:pt x="0" y="9999"/>
                </a:lnTo>
                <a:close/>
              </a:path>
            </a:pathLst>
          </a:custGeom>
          <a:solidFill>
            <a:srgbClr val="84CC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7" name="Subtitle 2">
            <a:extLst>
              <a:ext uri="{FF2B5EF4-FFF2-40B4-BE49-F238E27FC236}">
                <a16:creationId xmlns:a16="http://schemas.microsoft.com/office/drawing/2014/main" id="{299E98FE-0D44-4441-BD1D-08D09F535A63}"/>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Etunimi Sukunimi | Titteli ja päiväys tarvittaessa</a:t>
            </a:r>
          </a:p>
        </p:txBody>
      </p:sp>
      <p:sp>
        <p:nvSpPr>
          <p:cNvPr id="20" name="Title 19">
            <a:extLst>
              <a:ext uri="{FF2B5EF4-FFF2-40B4-BE49-F238E27FC236}">
                <a16:creationId xmlns:a16="http://schemas.microsoft.com/office/drawing/2014/main" id="{0958D1A7-938C-C046-BE50-D3399428672A}"/>
              </a:ext>
            </a:extLst>
          </p:cNvPr>
          <p:cNvSpPr>
            <a:spLocks noGrp="1"/>
          </p:cNvSpPr>
          <p:nvPr>
            <p:ph type="title" hasCustomPrompt="1"/>
          </p:nvPr>
        </p:nvSpPr>
        <p:spPr>
          <a:xfrm>
            <a:off x="1570180" y="1159565"/>
            <a:ext cx="9297326" cy="2070375"/>
          </a:xfrm>
          <a:prstGeom prst="rect">
            <a:avLst/>
          </a:prstGeom>
        </p:spPr>
        <p:txBody>
          <a:bodyPr/>
          <a:lstStyle>
            <a:lvl1pPr>
              <a:defRPr sz="6300" b="1">
                <a:solidFill>
                  <a:schemeClr val="bg1"/>
                </a:solidFill>
              </a:defRPr>
            </a:lvl1pPr>
          </a:lstStyle>
          <a:p>
            <a:r>
              <a:rPr lang="fi-FI" noProof="0"/>
              <a:t>OTSIKKODIA, OMA OTSIKKO TÄHÄN</a:t>
            </a:r>
          </a:p>
        </p:txBody>
      </p:sp>
      <p:pic>
        <p:nvPicPr>
          <p:cNvPr id="8" name="Picture 7">
            <a:extLst>
              <a:ext uri="{FF2B5EF4-FFF2-40B4-BE49-F238E27FC236}">
                <a16:creationId xmlns:a16="http://schemas.microsoft.com/office/drawing/2014/main" id="{796FC078-D5BE-D54B-8A0B-1A38A330A2E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223142" y="4883144"/>
            <a:ext cx="1974856" cy="1974856"/>
          </a:xfrm>
          <a:prstGeom prst="rect">
            <a:avLst/>
          </a:prstGeom>
        </p:spPr>
      </p:pic>
    </p:spTree>
    <p:extLst>
      <p:ext uri="{BB962C8B-B14F-4D97-AF65-F5344CB8AC3E}">
        <p14:creationId xmlns:p14="http://schemas.microsoft.com/office/powerpoint/2010/main" val="3006745149"/>
      </p:ext>
    </p:extLst>
  </p:cSld>
  <p:clrMapOvr>
    <a:masterClrMapping/>
  </p:clrMapOvr>
  <p:extLst>
    <p:ext uri="{DCECCB84-F9BA-43D5-87BE-67443E8EF086}">
      <p15:sldGuideLst xmlns:p15="http://schemas.microsoft.com/office/powerpoint/2012/main">
        <p15:guide id="1" orient="horz" pos="2546">
          <p15:clr>
            <a:srgbClr val="FBAE40"/>
          </p15:clr>
        </p15:guide>
        <p15:guide id="2" pos="105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17975"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3" name="Content Placeholder 2"/>
          <p:cNvSpPr>
            <a:spLocks noGrp="1"/>
          </p:cNvSpPr>
          <p:nvPr>
            <p:ph idx="1"/>
          </p:nvPr>
        </p:nvSpPr>
        <p:spPr>
          <a:xfrm>
            <a:off x="838200" y="1838325"/>
            <a:ext cx="10515600" cy="4351338"/>
          </a:xfrm>
          <a:prstGeom prst="rect">
            <a:avLst/>
          </a:prstGeom>
        </p:spPr>
        <p:txBody>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pic>
        <p:nvPicPr>
          <p:cNvPr id="6" name="Picture 5">
            <a:extLst>
              <a:ext uri="{FF2B5EF4-FFF2-40B4-BE49-F238E27FC236}">
                <a16:creationId xmlns:a16="http://schemas.microsoft.com/office/drawing/2014/main" id="{469EECEB-BA86-4A4B-AD96-30C725B85C9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Tree>
    <p:extLst>
      <p:ext uri="{BB962C8B-B14F-4D97-AF65-F5344CB8AC3E}">
        <p14:creationId xmlns:p14="http://schemas.microsoft.com/office/powerpoint/2010/main" val="654048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Otsikko ja teksti, punainen, pikkukuv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592015" y="365125"/>
            <a:ext cx="10837984" cy="1325563"/>
          </a:xfrm>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en-FI"/>
          </a:p>
        </p:txBody>
      </p:sp>
      <p:sp>
        <p:nvSpPr>
          <p:cNvPr id="8" name="Text Placeholder 7">
            <a:extLst>
              <a:ext uri="{FF2B5EF4-FFF2-40B4-BE49-F238E27FC236}">
                <a16:creationId xmlns:a16="http://schemas.microsoft.com/office/drawing/2014/main" id="{8717CD51-526C-67A5-B610-4AA80F9C319A}"/>
              </a:ext>
            </a:extLst>
          </p:cNvPr>
          <p:cNvSpPr>
            <a:spLocks noGrp="1"/>
          </p:cNvSpPr>
          <p:nvPr>
            <p:ph type="body" sz="quarter" idx="10"/>
          </p:nvPr>
        </p:nvSpPr>
        <p:spPr>
          <a:xfrm>
            <a:off x="592015" y="1922586"/>
            <a:ext cx="10837985" cy="429089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en-FI" sz="1200" spc="300"/>
              <a:t>KAUPUNKISTRATEGIA 2026–2029</a:t>
            </a:r>
          </a:p>
        </p:txBody>
      </p:sp>
      <p:pic>
        <p:nvPicPr>
          <p:cNvPr id="5" name="Graphic 4">
            <a:extLst>
              <a:ext uri="{FF2B5EF4-FFF2-40B4-BE49-F238E27FC236}">
                <a16:creationId xmlns:a16="http://schemas.microsoft.com/office/drawing/2014/main" id="{3026F504-1279-E7A0-88DD-6A9B28C63C6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983764" y="2304143"/>
            <a:ext cx="4679950" cy="4679950"/>
          </a:xfrm>
          <a:prstGeom prst="rect">
            <a:avLst/>
          </a:prstGeom>
        </p:spPr>
      </p:pic>
    </p:spTree>
    <p:extLst>
      <p:ext uri="{BB962C8B-B14F-4D97-AF65-F5344CB8AC3E}">
        <p14:creationId xmlns:p14="http://schemas.microsoft.com/office/powerpoint/2010/main" val="207817224"/>
      </p:ext>
    </p:extLst>
  </p:cSld>
  <p:clrMapOvr>
    <a:masterClrMapping/>
  </p:clrMapOvr>
  <p:hf sldNum="0"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tsikkodia kuvalla">
    <p:spTree>
      <p:nvGrpSpPr>
        <p:cNvPr id="1" name=""/>
        <p:cNvGrpSpPr/>
        <p:nvPr/>
      </p:nvGrpSpPr>
      <p:grpSpPr>
        <a:xfrm>
          <a:off x="0" y="0"/>
          <a:ext cx="0" cy="0"/>
          <a:chOff x="0" y="0"/>
          <a:chExt cx="0" cy="0"/>
        </a:xfrm>
      </p:grpSpPr>
      <p:pic>
        <p:nvPicPr>
          <p:cNvPr id="24" name="Picture 23" descr="Tausta_valokuva_1.jpg">
            <a:extLst>
              <a:ext uri="{FF2B5EF4-FFF2-40B4-BE49-F238E27FC236}">
                <a16:creationId xmlns:a16="http://schemas.microsoft.com/office/drawing/2014/main" id="{A61B3781-206D-4548-9C85-6F0858515E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984"/>
          <a:stretch/>
        </p:blipFill>
        <p:spPr>
          <a:xfrm>
            <a:off x="0" y="0"/>
            <a:ext cx="12189359" cy="6858000"/>
          </a:xfrm>
          <a:prstGeom prst="rect">
            <a:avLst/>
          </a:prstGeom>
        </p:spPr>
      </p:pic>
      <p:sp>
        <p:nvSpPr>
          <p:cNvPr id="25" name="Freeform 3"/>
          <p:cNvSpPr>
            <a:spLocks noChangeArrowheads="1"/>
          </p:cNvSpPr>
          <p:nvPr/>
        </p:nvSpPr>
        <p:spPr bwMode="auto">
          <a:xfrm>
            <a:off x="2663782" y="4897870"/>
            <a:ext cx="9525577" cy="1960137"/>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grpSp>
        <p:nvGrpSpPr>
          <p:cNvPr id="2" name="Group 1"/>
          <p:cNvGrpSpPr/>
          <p:nvPr/>
        </p:nvGrpSpPr>
        <p:grpSpPr>
          <a:xfrm>
            <a:off x="9194925" y="5747487"/>
            <a:ext cx="2690231" cy="789610"/>
            <a:chOff x="6896190" y="5747487"/>
            <a:chExt cx="2017673" cy="789610"/>
          </a:xfrm>
        </p:grpSpPr>
        <p:sp>
          <p:nvSpPr>
            <p:cNvPr id="15" name="Freeform 4"/>
            <p:cNvSpPr>
              <a:spLocks noChangeArrowheads="1"/>
            </p:cNvSpPr>
            <p:nvPr/>
          </p:nvSpPr>
          <p:spPr bwMode="auto">
            <a:xfrm>
              <a:off x="6896190" y="5747487"/>
              <a:ext cx="787627" cy="787625"/>
            </a:xfrm>
            <a:custGeom>
              <a:avLst/>
              <a:gdLst>
                <a:gd name="T0" fmla="*/ 930 w 1751"/>
                <a:gd name="T1" fmla="*/ 0 h 1751"/>
                <a:gd name="T2" fmla="*/ 0 w 1751"/>
                <a:gd name="T3" fmla="*/ 875 h 1751"/>
                <a:gd name="T4" fmla="*/ 985 w 1751"/>
                <a:gd name="T5" fmla="*/ 1750 h 1751"/>
                <a:gd name="T6" fmla="*/ 1750 w 1751"/>
                <a:gd name="T7" fmla="*/ 984 h 1751"/>
                <a:gd name="T8" fmla="*/ 930 w 1751"/>
                <a:gd name="T9" fmla="*/ 0 h 1751"/>
              </a:gdLst>
              <a:ahLst/>
              <a:cxnLst>
                <a:cxn ang="0">
                  <a:pos x="T0" y="T1"/>
                </a:cxn>
                <a:cxn ang="0">
                  <a:pos x="T2" y="T3"/>
                </a:cxn>
                <a:cxn ang="0">
                  <a:pos x="T4" y="T5"/>
                </a:cxn>
                <a:cxn ang="0">
                  <a:pos x="T6" y="T7"/>
                </a:cxn>
                <a:cxn ang="0">
                  <a:pos x="T8" y="T9"/>
                </a:cxn>
              </a:cxnLst>
              <a:rect l="0" t="0" r="r" b="b"/>
              <a:pathLst>
                <a:path w="1751" h="1751">
                  <a:moveTo>
                    <a:pt x="930" y="0"/>
                  </a:moveTo>
                  <a:lnTo>
                    <a:pt x="0" y="875"/>
                  </a:lnTo>
                  <a:lnTo>
                    <a:pt x="985" y="1750"/>
                  </a:lnTo>
                  <a:lnTo>
                    <a:pt x="1750" y="984"/>
                  </a:lnTo>
                  <a:lnTo>
                    <a:pt x="930" y="0"/>
                  </a:lnTo>
                </a:path>
              </a:pathLst>
            </a:custGeom>
            <a:solidFill>
              <a:srgbClr val="004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6" name="Freeform 5"/>
            <p:cNvSpPr>
              <a:spLocks noChangeArrowheads="1"/>
            </p:cNvSpPr>
            <p:nvPr/>
          </p:nvSpPr>
          <p:spPr bwMode="auto">
            <a:xfrm>
              <a:off x="6896190" y="5870492"/>
              <a:ext cx="787627" cy="664621"/>
            </a:xfrm>
            <a:custGeom>
              <a:avLst/>
              <a:gdLst>
                <a:gd name="T0" fmla="*/ 0 w 1751"/>
                <a:gd name="T1" fmla="*/ 602 h 1478"/>
                <a:gd name="T2" fmla="*/ 875 w 1751"/>
                <a:gd name="T3" fmla="*/ 0 h 1478"/>
                <a:gd name="T4" fmla="*/ 1750 w 1751"/>
                <a:gd name="T5" fmla="*/ 711 h 1478"/>
                <a:gd name="T6" fmla="*/ 985 w 1751"/>
                <a:gd name="T7" fmla="*/ 1477 h 1478"/>
                <a:gd name="T8" fmla="*/ 0 w 1751"/>
                <a:gd name="T9" fmla="*/ 602 h 1478"/>
              </a:gdLst>
              <a:ahLst/>
              <a:cxnLst>
                <a:cxn ang="0">
                  <a:pos x="T0" y="T1"/>
                </a:cxn>
                <a:cxn ang="0">
                  <a:pos x="T2" y="T3"/>
                </a:cxn>
                <a:cxn ang="0">
                  <a:pos x="T4" y="T5"/>
                </a:cxn>
                <a:cxn ang="0">
                  <a:pos x="T6" y="T7"/>
                </a:cxn>
                <a:cxn ang="0">
                  <a:pos x="T8" y="T9"/>
                </a:cxn>
              </a:cxnLst>
              <a:rect l="0" t="0" r="r" b="b"/>
              <a:pathLst>
                <a:path w="1751" h="1478">
                  <a:moveTo>
                    <a:pt x="0" y="602"/>
                  </a:moveTo>
                  <a:lnTo>
                    <a:pt x="875" y="0"/>
                  </a:lnTo>
                  <a:lnTo>
                    <a:pt x="1750" y="711"/>
                  </a:lnTo>
                  <a:lnTo>
                    <a:pt x="985" y="1477"/>
                  </a:lnTo>
                  <a:lnTo>
                    <a:pt x="0" y="602"/>
                  </a:lnTo>
                </a:path>
              </a:pathLst>
            </a:custGeom>
            <a:solidFill>
              <a:srgbClr val="008ED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7" name="Freeform 6"/>
            <p:cNvSpPr>
              <a:spLocks noChangeArrowheads="1"/>
            </p:cNvSpPr>
            <p:nvPr/>
          </p:nvSpPr>
          <p:spPr bwMode="auto">
            <a:xfrm>
              <a:off x="6896190" y="5969689"/>
              <a:ext cx="787627" cy="567408"/>
            </a:xfrm>
            <a:custGeom>
              <a:avLst/>
              <a:gdLst>
                <a:gd name="T0" fmla="*/ 1750 w 1751"/>
                <a:gd name="T1" fmla="*/ 492 h 1259"/>
                <a:gd name="T2" fmla="*/ 821 w 1751"/>
                <a:gd name="T3" fmla="*/ 0 h 1259"/>
                <a:gd name="T4" fmla="*/ 0 w 1751"/>
                <a:gd name="T5" fmla="*/ 383 h 1259"/>
                <a:gd name="T6" fmla="*/ 985 w 1751"/>
                <a:gd name="T7" fmla="*/ 1258 h 1259"/>
                <a:gd name="T8" fmla="*/ 1750 w 1751"/>
                <a:gd name="T9" fmla="*/ 492 h 1259"/>
              </a:gdLst>
              <a:ahLst/>
              <a:cxnLst>
                <a:cxn ang="0">
                  <a:pos x="T0" y="T1"/>
                </a:cxn>
                <a:cxn ang="0">
                  <a:pos x="T2" y="T3"/>
                </a:cxn>
                <a:cxn ang="0">
                  <a:pos x="T4" y="T5"/>
                </a:cxn>
                <a:cxn ang="0">
                  <a:pos x="T6" y="T7"/>
                </a:cxn>
                <a:cxn ang="0">
                  <a:pos x="T8" y="T9"/>
                </a:cxn>
              </a:cxnLst>
              <a:rect l="0" t="0" r="r" b="b"/>
              <a:pathLst>
                <a:path w="1751" h="1259">
                  <a:moveTo>
                    <a:pt x="1750" y="492"/>
                  </a:moveTo>
                  <a:lnTo>
                    <a:pt x="821" y="0"/>
                  </a:lnTo>
                  <a:lnTo>
                    <a:pt x="0" y="383"/>
                  </a:lnTo>
                  <a:lnTo>
                    <a:pt x="985" y="1258"/>
                  </a:lnTo>
                  <a:lnTo>
                    <a:pt x="1750" y="492"/>
                  </a:lnTo>
                </a:path>
              </a:pathLst>
            </a:custGeom>
            <a:solidFill>
              <a:srgbClr val="52CB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8" name="Freeform 7"/>
            <p:cNvSpPr>
              <a:spLocks noChangeArrowheads="1"/>
            </p:cNvSpPr>
            <p:nvPr/>
          </p:nvSpPr>
          <p:spPr bwMode="auto">
            <a:xfrm>
              <a:off x="7818725" y="6019287"/>
              <a:ext cx="226170" cy="242041"/>
            </a:xfrm>
            <a:custGeom>
              <a:avLst/>
              <a:gdLst>
                <a:gd name="T0" fmla="*/ 307 w 503"/>
                <a:gd name="T1" fmla="*/ 538 h 539"/>
                <a:gd name="T2" fmla="*/ 193 w 503"/>
                <a:gd name="T3" fmla="*/ 538 h 539"/>
                <a:gd name="T4" fmla="*/ 0 w 503"/>
                <a:gd name="T5" fmla="*/ 0 h 539"/>
                <a:gd name="T6" fmla="*/ 133 w 503"/>
                <a:gd name="T7" fmla="*/ 0 h 539"/>
                <a:gd name="T8" fmla="*/ 250 w 503"/>
                <a:gd name="T9" fmla="*/ 380 h 539"/>
                <a:gd name="T10" fmla="*/ 367 w 503"/>
                <a:gd name="T11" fmla="*/ 0 h 539"/>
                <a:gd name="T12" fmla="*/ 502 w 503"/>
                <a:gd name="T13" fmla="*/ 0 h 539"/>
                <a:gd name="T14" fmla="*/ 307 w 503"/>
                <a:gd name="T15" fmla="*/ 538 h 5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3" h="539">
                  <a:moveTo>
                    <a:pt x="307" y="538"/>
                  </a:moveTo>
                  <a:lnTo>
                    <a:pt x="193" y="538"/>
                  </a:lnTo>
                  <a:lnTo>
                    <a:pt x="0" y="0"/>
                  </a:lnTo>
                  <a:lnTo>
                    <a:pt x="133" y="0"/>
                  </a:lnTo>
                  <a:lnTo>
                    <a:pt x="250" y="380"/>
                  </a:lnTo>
                  <a:lnTo>
                    <a:pt x="367" y="0"/>
                  </a:lnTo>
                  <a:lnTo>
                    <a:pt x="502" y="0"/>
                  </a:lnTo>
                  <a:lnTo>
                    <a:pt x="307" y="538"/>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9" name="Freeform 8"/>
            <p:cNvSpPr>
              <a:spLocks noChangeArrowheads="1"/>
            </p:cNvSpPr>
            <p:nvPr/>
          </p:nvSpPr>
          <p:spPr bwMode="auto">
            <a:xfrm>
              <a:off x="8019103" y="6090709"/>
              <a:ext cx="186491" cy="174587"/>
            </a:xfrm>
            <a:custGeom>
              <a:avLst/>
              <a:gdLst>
                <a:gd name="T0" fmla="*/ 413 w 414"/>
                <a:gd name="T1" fmla="*/ 10 h 390"/>
                <a:gd name="T2" fmla="*/ 413 w 414"/>
                <a:gd name="T3" fmla="*/ 380 h 390"/>
                <a:gd name="T4" fmla="*/ 295 w 414"/>
                <a:gd name="T5" fmla="*/ 380 h 390"/>
                <a:gd name="T6" fmla="*/ 295 w 414"/>
                <a:gd name="T7" fmla="*/ 328 h 390"/>
                <a:gd name="T8" fmla="*/ 181 w 414"/>
                <a:gd name="T9" fmla="*/ 389 h 390"/>
                <a:gd name="T10" fmla="*/ 0 w 414"/>
                <a:gd name="T11" fmla="*/ 195 h 390"/>
                <a:gd name="T12" fmla="*/ 181 w 414"/>
                <a:gd name="T13" fmla="*/ 0 h 390"/>
                <a:gd name="T14" fmla="*/ 295 w 414"/>
                <a:gd name="T15" fmla="*/ 63 h 390"/>
                <a:gd name="T16" fmla="*/ 295 w 414"/>
                <a:gd name="T17" fmla="*/ 10 h 390"/>
                <a:gd name="T18" fmla="*/ 413 w 414"/>
                <a:gd name="T19" fmla="*/ 10 h 390"/>
                <a:gd name="T20" fmla="*/ 206 w 414"/>
                <a:gd name="T21" fmla="*/ 100 h 390"/>
                <a:gd name="T22" fmla="*/ 117 w 414"/>
                <a:gd name="T23" fmla="*/ 195 h 390"/>
                <a:gd name="T24" fmla="*/ 206 w 414"/>
                <a:gd name="T25" fmla="*/ 289 h 390"/>
                <a:gd name="T26" fmla="*/ 295 w 414"/>
                <a:gd name="T27" fmla="*/ 195 h 390"/>
                <a:gd name="T28" fmla="*/ 206 w 414"/>
                <a:gd name="T29" fmla="*/ 10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4" h="390">
                  <a:moveTo>
                    <a:pt x="413" y="10"/>
                  </a:moveTo>
                  <a:lnTo>
                    <a:pt x="413" y="380"/>
                  </a:lnTo>
                  <a:lnTo>
                    <a:pt x="295" y="380"/>
                  </a:lnTo>
                  <a:lnTo>
                    <a:pt x="295" y="328"/>
                  </a:lnTo>
                  <a:cubicBezTo>
                    <a:pt x="277" y="361"/>
                    <a:pt x="229" y="389"/>
                    <a:pt x="181" y="389"/>
                  </a:cubicBezTo>
                  <a:cubicBezTo>
                    <a:pt x="74" y="389"/>
                    <a:pt x="0" y="306"/>
                    <a:pt x="0" y="195"/>
                  </a:cubicBezTo>
                  <a:cubicBezTo>
                    <a:pt x="0" y="85"/>
                    <a:pt x="74" y="0"/>
                    <a:pt x="181" y="0"/>
                  </a:cubicBezTo>
                  <a:cubicBezTo>
                    <a:pt x="229" y="0"/>
                    <a:pt x="277" y="29"/>
                    <a:pt x="295" y="63"/>
                  </a:cubicBezTo>
                  <a:lnTo>
                    <a:pt x="295" y="10"/>
                  </a:lnTo>
                  <a:lnTo>
                    <a:pt x="413" y="10"/>
                  </a:lnTo>
                  <a:close/>
                  <a:moveTo>
                    <a:pt x="206" y="100"/>
                  </a:moveTo>
                  <a:cubicBezTo>
                    <a:pt x="153" y="100"/>
                    <a:pt x="117" y="144"/>
                    <a:pt x="117" y="195"/>
                  </a:cubicBezTo>
                  <a:cubicBezTo>
                    <a:pt x="117" y="246"/>
                    <a:pt x="153" y="289"/>
                    <a:pt x="206" y="289"/>
                  </a:cubicBezTo>
                  <a:cubicBezTo>
                    <a:pt x="259" y="289"/>
                    <a:pt x="295" y="246"/>
                    <a:pt x="295" y="195"/>
                  </a:cubicBezTo>
                  <a:cubicBezTo>
                    <a:pt x="295" y="144"/>
                    <a:pt x="259" y="100"/>
                    <a:pt x="206" y="10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0" name="Freeform 9"/>
            <p:cNvSpPr>
              <a:spLocks noChangeArrowheads="1"/>
            </p:cNvSpPr>
            <p:nvPr/>
          </p:nvSpPr>
          <p:spPr bwMode="auto">
            <a:xfrm>
              <a:off x="8223450" y="6090709"/>
              <a:ext cx="168635" cy="170619"/>
            </a:xfrm>
            <a:custGeom>
              <a:avLst/>
              <a:gdLst>
                <a:gd name="T0" fmla="*/ 0 w 374"/>
                <a:gd name="T1" fmla="*/ 10 h 381"/>
                <a:gd name="T2" fmla="*/ 118 w 374"/>
                <a:gd name="T3" fmla="*/ 10 h 381"/>
                <a:gd name="T4" fmla="*/ 118 w 374"/>
                <a:gd name="T5" fmla="*/ 63 h 381"/>
                <a:gd name="T6" fmla="*/ 240 w 374"/>
                <a:gd name="T7" fmla="*/ 0 h 381"/>
                <a:gd name="T8" fmla="*/ 344 w 374"/>
                <a:gd name="T9" fmla="*/ 43 h 381"/>
                <a:gd name="T10" fmla="*/ 373 w 374"/>
                <a:gd name="T11" fmla="*/ 160 h 381"/>
                <a:gd name="T12" fmla="*/ 373 w 374"/>
                <a:gd name="T13" fmla="*/ 380 h 381"/>
                <a:gd name="T14" fmla="*/ 255 w 374"/>
                <a:gd name="T15" fmla="*/ 380 h 381"/>
                <a:gd name="T16" fmla="*/ 255 w 374"/>
                <a:gd name="T17" fmla="*/ 190 h 381"/>
                <a:gd name="T18" fmla="*/ 189 w 374"/>
                <a:gd name="T19" fmla="*/ 100 h 381"/>
                <a:gd name="T20" fmla="*/ 118 w 374"/>
                <a:gd name="T21" fmla="*/ 194 h 381"/>
                <a:gd name="T22" fmla="*/ 118 w 374"/>
                <a:gd name="T23" fmla="*/ 380 h 381"/>
                <a:gd name="T24" fmla="*/ 0 w 374"/>
                <a:gd name="T25" fmla="*/ 380 h 381"/>
                <a:gd name="T26" fmla="*/ 0 w 374"/>
                <a:gd name="T27" fmla="*/ 1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4" h="381">
                  <a:moveTo>
                    <a:pt x="0" y="10"/>
                  </a:moveTo>
                  <a:lnTo>
                    <a:pt x="118" y="10"/>
                  </a:lnTo>
                  <a:lnTo>
                    <a:pt x="118" y="63"/>
                  </a:lnTo>
                  <a:cubicBezTo>
                    <a:pt x="139" y="23"/>
                    <a:pt x="182" y="0"/>
                    <a:pt x="240" y="0"/>
                  </a:cubicBezTo>
                  <a:cubicBezTo>
                    <a:pt x="287" y="0"/>
                    <a:pt x="324" y="17"/>
                    <a:pt x="344" y="43"/>
                  </a:cubicBezTo>
                  <a:cubicBezTo>
                    <a:pt x="367" y="71"/>
                    <a:pt x="373" y="107"/>
                    <a:pt x="373" y="160"/>
                  </a:cubicBezTo>
                  <a:lnTo>
                    <a:pt x="373" y="380"/>
                  </a:lnTo>
                  <a:lnTo>
                    <a:pt x="255" y="380"/>
                  </a:lnTo>
                  <a:lnTo>
                    <a:pt x="255" y="190"/>
                  </a:lnTo>
                  <a:cubicBezTo>
                    <a:pt x="255" y="137"/>
                    <a:pt x="239" y="100"/>
                    <a:pt x="189" y="100"/>
                  </a:cubicBezTo>
                  <a:cubicBezTo>
                    <a:pt x="142" y="100"/>
                    <a:pt x="118" y="137"/>
                    <a:pt x="118" y="194"/>
                  </a:cubicBezTo>
                  <a:lnTo>
                    <a:pt x="118" y="380"/>
                  </a:lnTo>
                  <a:lnTo>
                    <a:pt x="0" y="380"/>
                  </a:lnTo>
                  <a:lnTo>
                    <a:pt x="0" y="1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1" name="Freeform 10"/>
            <p:cNvSpPr>
              <a:spLocks noChangeArrowheads="1"/>
            </p:cNvSpPr>
            <p:nvPr/>
          </p:nvSpPr>
          <p:spPr bwMode="auto">
            <a:xfrm>
              <a:off x="8402005" y="6045079"/>
              <a:ext cx="121020" cy="218234"/>
            </a:xfrm>
            <a:custGeom>
              <a:avLst/>
              <a:gdLst>
                <a:gd name="T0" fmla="*/ 269 w 270"/>
                <a:gd name="T1" fmla="*/ 480 h 487"/>
                <a:gd name="T2" fmla="*/ 190 w 270"/>
                <a:gd name="T3" fmla="*/ 486 h 487"/>
                <a:gd name="T4" fmla="*/ 59 w 270"/>
                <a:gd name="T5" fmla="*/ 355 h 487"/>
                <a:gd name="T6" fmla="*/ 59 w 270"/>
                <a:gd name="T7" fmla="*/ 197 h 487"/>
                <a:gd name="T8" fmla="*/ 0 w 270"/>
                <a:gd name="T9" fmla="*/ 197 h 487"/>
                <a:gd name="T10" fmla="*/ 0 w 270"/>
                <a:gd name="T11" fmla="*/ 110 h 487"/>
                <a:gd name="T12" fmla="*/ 59 w 270"/>
                <a:gd name="T13" fmla="*/ 110 h 487"/>
                <a:gd name="T14" fmla="*/ 59 w 270"/>
                <a:gd name="T15" fmla="*/ 0 h 487"/>
                <a:gd name="T16" fmla="*/ 176 w 270"/>
                <a:gd name="T17" fmla="*/ 0 h 487"/>
                <a:gd name="T18" fmla="*/ 176 w 270"/>
                <a:gd name="T19" fmla="*/ 110 h 487"/>
                <a:gd name="T20" fmla="*/ 260 w 270"/>
                <a:gd name="T21" fmla="*/ 110 h 487"/>
                <a:gd name="T22" fmla="*/ 260 w 270"/>
                <a:gd name="T23" fmla="*/ 197 h 487"/>
                <a:gd name="T24" fmla="*/ 176 w 270"/>
                <a:gd name="T25" fmla="*/ 197 h 487"/>
                <a:gd name="T26" fmla="*/ 176 w 270"/>
                <a:gd name="T27" fmla="*/ 329 h 487"/>
                <a:gd name="T28" fmla="*/ 227 w 270"/>
                <a:gd name="T29" fmla="*/ 392 h 487"/>
                <a:gd name="T30" fmla="*/ 269 w 270"/>
                <a:gd name="T31" fmla="*/ 390 h 487"/>
                <a:gd name="T32" fmla="*/ 269 w 270"/>
                <a:gd name="T33" fmla="*/ 48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487">
                  <a:moveTo>
                    <a:pt x="269" y="480"/>
                  </a:moveTo>
                  <a:cubicBezTo>
                    <a:pt x="251" y="483"/>
                    <a:pt x="225" y="486"/>
                    <a:pt x="190" y="486"/>
                  </a:cubicBezTo>
                  <a:cubicBezTo>
                    <a:pt x="135" y="486"/>
                    <a:pt x="59" y="479"/>
                    <a:pt x="59" y="355"/>
                  </a:cubicBezTo>
                  <a:lnTo>
                    <a:pt x="59" y="197"/>
                  </a:lnTo>
                  <a:lnTo>
                    <a:pt x="0" y="197"/>
                  </a:lnTo>
                  <a:lnTo>
                    <a:pt x="0" y="110"/>
                  </a:lnTo>
                  <a:lnTo>
                    <a:pt x="59" y="110"/>
                  </a:lnTo>
                  <a:lnTo>
                    <a:pt x="59" y="0"/>
                  </a:lnTo>
                  <a:lnTo>
                    <a:pt x="176" y="0"/>
                  </a:lnTo>
                  <a:lnTo>
                    <a:pt x="176" y="110"/>
                  </a:lnTo>
                  <a:lnTo>
                    <a:pt x="260" y="110"/>
                  </a:lnTo>
                  <a:lnTo>
                    <a:pt x="260" y="197"/>
                  </a:lnTo>
                  <a:lnTo>
                    <a:pt x="176" y="197"/>
                  </a:lnTo>
                  <a:lnTo>
                    <a:pt x="176" y="329"/>
                  </a:lnTo>
                  <a:cubicBezTo>
                    <a:pt x="176" y="384"/>
                    <a:pt x="197" y="392"/>
                    <a:pt x="227" y="392"/>
                  </a:cubicBezTo>
                  <a:cubicBezTo>
                    <a:pt x="241" y="392"/>
                    <a:pt x="258" y="392"/>
                    <a:pt x="269" y="390"/>
                  </a:cubicBezTo>
                  <a:lnTo>
                    <a:pt x="269" y="48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2" name="Freeform 11"/>
            <p:cNvSpPr>
              <a:spLocks noChangeArrowheads="1"/>
            </p:cNvSpPr>
            <p:nvPr/>
          </p:nvSpPr>
          <p:spPr bwMode="auto">
            <a:xfrm>
              <a:off x="8528977" y="6090709"/>
              <a:ext cx="186491" cy="174587"/>
            </a:xfrm>
            <a:custGeom>
              <a:avLst/>
              <a:gdLst>
                <a:gd name="T0" fmla="*/ 412 w 413"/>
                <a:gd name="T1" fmla="*/ 10 h 390"/>
                <a:gd name="T2" fmla="*/ 412 w 413"/>
                <a:gd name="T3" fmla="*/ 380 h 390"/>
                <a:gd name="T4" fmla="*/ 294 w 413"/>
                <a:gd name="T5" fmla="*/ 380 h 390"/>
                <a:gd name="T6" fmla="*/ 294 w 413"/>
                <a:gd name="T7" fmla="*/ 328 h 390"/>
                <a:gd name="T8" fmla="*/ 181 w 413"/>
                <a:gd name="T9" fmla="*/ 389 h 390"/>
                <a:gd name="T10" fmla="*/ 0 w 413"/>
                <a:gd name="T11" fmla="*/ 195 h 390"/>
                <a:gd name="T12" fmla="*/ 181 w 413"/>
                <a:gd name="T13" fmla="*/ 0 h 390"/>
                <a:gd name="T14" fmla="*/ 294 w 413"/>
                <a:gd name="T15" fmla="*/ 63 h 390"/>
                <a:gd name="T16" fmla="*/ 294 w 413"/>
                <a:gd name="T17" fmla="*/ 10 h 390"/>
                <a:gd name="T18" fmla="*/ 412 w 413"/>
                <a:gd name="T19" fmla="*/ 10 h 390"/>
                <a:gd name="T20" fmla="*/ 206 w 413"/>
                <a:gd name="T21" fmla="*/ 100 h 390"/>
                <a:gd name="T22" fmla="*/ 117 w 413"/>
                <a:gd name="T23" fmla="*/ 195 h 390"/>
                <a:gd name="T24" fmla="*/ 206 w 413"/>
                <a:gd name="T25" fmla="*/ 289 h 390"/>
                <a:gd name="T26" fmla="*/ 294 w 413"/>
                <a:gd name="T27" fmla="*/ 195 h 390"/>
                <a:gd name="T28" fmla="*/ 206 w 413"/>
                <a:gd name="T29" fmla="*/ 10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3" h="390">
                  <a:moveTo>
                    <a:pt x="412" y="10"/>
                  </a:moveTo>
                  <a:lnTo>
                    <a:pt x="412" y="380"/>
                  </a:lnTo>
                  <a:lnTo>
                    <a:pt x="294" y="380"/>
                  </a:lnTo>
                  <a:lnTo>
                    <a:pt x="294" y="328"/>
                  </a:lnTo>
                  <a:cubicBezTo>
                    <a:pt x="277" y="361"/>
                    <a:pt x="229" y="389"/>
                    <a:pt x="181" y="389"/>
                  </a:cubicBezTo>
                  <a:cubicBezTo>
                    <a:pt x="74" y="389"/>
                    <a:pt x="0" y="306"/>
                    <a:pt x="0" y="195"/>
                  </a:cubicBezTo>
                  <a:cubicBezTo>
                    <a:pt x="0" y="85"/>
                    <a:pt x="74" y="0"/>
                    <a:pt x="181" y="0"/>
                  </a:cubicBezTo>
                  <a:cubicBezTo>
                    <a:pt x="229" y="0"/>
                    <a:pt x="277" y="29"/>
                    <a:pt x="294" y="63"/>
                  </a:cubicBezTo>
                  <a:lnTo>
                    <a:pt x="294" y="10"/>
                  </a:lnTo>
                  <a:lnTo>
                    <a:pt x="412" y="10"/>
                  </a:lnTo>
                  <a:close/>
                  <a:moveTo>
                    <a:pt x="206" y="100"/>
                  </a:moveTo>
                  <a:cubicBezTo>
                    <a:pt x="153" y="100"/>
                    <a:pt x="117" y="144"/>
                    <a:pt x="117" y="195"/>
                  </a:cubicBezTo>
                  <a:cubicBezTo>
                    <a:pt x="117" y="246"/>
                    <a:pt x="153" y="289"/>
                    <a:pt x="206" y="289"/>
                  </a:cubicBezTo>
                  <a:cubicBezTo>
                    <a:pt x="259" y="289"/>
                    <a:pt x="294" y="246"/>
                    <a:pt x="294" y="195"/>
                  </a:cubicBezTo>
                  <a:cubicBezTo>
                    <a:pt x="294" y="144"/>
                    <a:pt x="259" y="100"/>
                    <a:pt x="206" y="10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3" name="Freeform 12"/>
            <p:cNvSpPr>
              <a:spLocks noChangeArrowheads="1"/>
            </p:cNvSpPr>
            <p:nvPr/>
          </p:nvSpPr>
          <p:spPr bwMode="auto">
            <a:xfrm>
              <a:off x="8727372" y="6090709"/>
              <a:ext cx="186491" cy="174587"/>
            </a:xfrm>
            <a:custGeom>
              <a:avLst/>
              <a:gdLst>
                <a:gd name="T0" fmla="*/ 412 w 413"/>
                <a:gd name="T1" fmla="*/ 10 h 390"/>
                <a:gd name="T2" fmla="*/ 412 w 413"/>
                <a:gd name="T3" fmla="*/ 380 h 390"/>
                <a:gd name="T4" fmla="*/ 294 w 413"/>
                <a:gd name="T5" fmla="*/ 380 h 390"/>
                <a:gd name="T6" fmla="*/ 294 w 413"/>
                <a:gd name="T7" fmla="*/ 328 h 390"/>
                <a:gd name="T8" fmla="*/ 181 w 413"/>
                <a:gd name="T9" fmla="*/ 389 h 390"/>
                <a:gd name="T10" fmla="*/ 0 w 413"/>
                <a:gd name="T11" fmla="*/ 195 h 390"/>
                <a:gd name="T12" fmla="*/ 181 w 413"/>
                <a:gd name="T13" fmla="*/ 0 h 390"/>
                <a:gd name="T14" fmla="*/ 294 w 413"/>
                <a:gd name="T15" fmla="*/ 63 h 390"/>
                <a:gd name="T16" fmla="*/ 294 w 413"/>
                <a:gd name="T17" fmla="*/ 10 h 390"/>
                <a:gd name="T18" fmla="*/ 412 w 413"/>
                <a:gd name="T19" fmla="*/ 10 h 390"/>
                <a:gd name="T20" fmla="*/ 206 w 413"/>
                <a:gd name="T21" fmla="*/ 100 h 390"/>
                <a:gd name="T22" fmla="*/ 117 w 413"/>
                <a:gd name="T23" fmla="*/ 195 h 390"/>
                <a:gd name="T24" fmla="*/ 206 w 413"/>
                <a:gd name="T25" fmla="*/ 289 h 390"/>
                <a:gd name="T26" fmla="*/ 294 w 413"/>
                <a:gd name="T27" fmla="*/ 195 h 390"/>
                <a:gd name="T28" fmla="*/ 206 w 413"/>
                <a:gd name="T29" fmla="*/ 10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3" h="390">
                  <a:moveTo>
                    <a:pt x="412" y="10"/>
                  </a:moveTo>
                  <a:lnTo>
                    <a:pt x="412" y="380"/>
                  </a:lnTo>
                  <a:lnTo>
                    <a:pt x="294" y="380"/>
                  </a:lnTo>
                  <a:lnTo>
                    <a:pt x="294" y="328"/>
                  </a:lnTo>
                  <a:cubicBezTo>
                    <a:pt x="277" y="361"/>
                    <a:pt x="229" y="389"/>
                    <a:pt x="181" y="389"/>
                  </a:cubicBezTo>
                  <a:cubicBezTo>
                    <a:pt x="74" y="389"/>
                    <a:pt x="0" y="306"/>
                    <a:pt x="0" y="195"/>
                  </a:cubicBezTo>
                  <a:cubicBezTo>
                    <a:pt x="0" y="85"/>
                    <a:pt x="74" y="0"/>
                    <a:pt x="181" y="0"/>
                  </a:cubicBezTo>
                  <a:cubicBezTo>
                    <a:pt x="229" y="0"/>
                    <a:pt x="277" y="29"/>
                    <a:pt x="294" y="63"/>
                  </a:cubicBezTo>
                  <a:lnTo>
                    <a:pt x="294" y="10"/>
                  </a:lnTo>
                  <a:lnTo>
                    <a:pt x="412" y="10"/>
                  </a:lnTo>
                  <a:close/>
                  <a:moveTo>
                    <a:pt x="206" y="100"/>
                  </a:moveTo>
                  <a:cubicBezTo>
                    <a:pt x="153" y="100"/>
                    <a:pt x="117" y="144"/>
                    <a:pt x="117" y="195"/>
                  </a:cubicBezTo>
                  <a:cubicBezTo>
                    <a:pt x="117" y="246"/>
                    <a:pt x="153" y="289"/>
                    <a:pt x="206" y="289"/>
                  </a:cubicBezTo>
                  <a:cubicBezTo>
                    <a:pt x="259" y="289"/>
                    <a:pt x="294" y="246"/>
                    <a:pt x="294" y="195"/>
                  </a:cubicBezTo>
                  <a:cubicBezTo>
                    <a:pt x="294" y="144"/>
                    <a:pt x="259" y="100"/>
                    <a:pt x="206" y="10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grpSp>
      <p:sp>
        <p:nvSpPr>
          <p:cNvPr id="26" name="Freeform 3">
            <a:extLst>
              <a:ext uri="{FF2B5EF4-FFF2-40B4-BE49-F238E27FC236}">
                <a16:creationId xmlns:a16="http://schemas.microsoft.com/office/drawing/2014/main" id="{76534596-954C-084A-A70C-F04C0A08C63F}"/>
              </a:ext>
            </a:extLst>
          </p:cNvPr>
          <p:cNvSpPr>
            <a:spLocks noChangeArrowheads="1"/>
          </p:cNvSpPr>
          <p:nvPr userDrawn="1"/>
        </p:nvSpPr>
        <p:spPr bwMode="auto">
          <a:xfrm>
            <a:off x="2663782" y="4897870"/>
            <a:ext cx="9525577" cy="1960137"/>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31" name="Picture 30">
            <a:extLst>
              <a:ext uri="{FF2B5EF4-FFF2-40B4-BE49-F238E27FC236}">
                <a16:creationId xmlns:a16="http://schemas.microsoft.com/office/drawing/2014/main" id="{4DEAF2C4-0B25-B14D-A31E-99756FC24D2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23142" y="4883144"/>
            <a:ext cx="1974856" cy="1974856"/>
          </a:xfrm>
          <a:prstGeom prst="rect">
            <a:avLst/>
          </a:prstGeom>
        </p:spPr>
      </p:pic>
      <p:sp>
        <p:nvSpPr>
          <p:cNvPr id="27" name="Subtitle 2">
            <a:extLst>
              <a:ext uri="{FF2B5EF4-FFF2-40B4-BE49-F238E27FC236}">
                <a16:creationId xmlns:a16="http://schemas.microsoft.com/office/drawing/2014/main" id="{4ACFF26D-5F3D-0D42-9A5A-6CEB21A54850}"/>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Etunimi Sukunimi | Titteli ja päiväys tarvittaessa</a:t>
            </a:r>
          </a:p>
        </p:txBody>
      </p:sp>
      <p:sp>
        <p:nvSpPr>
          <p:cNvPr id="28" name="Title 19">
            <a:extLst>
              <a:ext uri="{FF2B5EF4-FFF2-40B4-BE49-F238E27FC236}">
                <a16:creationId xmlns:a16="http://schemas.microsoft.com/office/drawing/2014/main" id="{DF8004B4-8E24-DB4A-8549-FE72DC7C423E}"/>
              </a:ext>
            </a:extLst>
          </p:cNvPr>
          <p:cNvSpPr>
            <a:spLocks noGrp="1"/>
          </p:cNvSpPr>
          <p:nvPr>
            <p:ph type="title" hasCustomPrompt="1"/>
          </p:nvPr>
        </p:nvSpPr>
        <p:spPr>
          <a:xfrm>
            <a:off x="1570180" y="1159565"/>
            <a:ext cx="9297326" cy="2070375"/>
          </a:xfrm>
          <a:prstGeom prst="rect">
            <a:avLst/>
          </a:prstGeom>
        </p:spPr>
        <p:txBody>
          <a:bodyPr/>
          <a:lstStyle>
            <a:lvl1pPr>
              <a:defRPr sz="6300" b="1">
                <a:solidFill>
                  <a:schemeClr val="bg1"/>
                </a:solidFill>
              </a:defRPr>
            </a:lvl1pPr>
          </a:lstStyle>
          <a:p>
            <a:r>
              <a:rPr lang="fi-FI" noProof="0"/>
              <a:t>OTSIKKODIA, OMA OTSIKKO TÄHÄN</a:t>
            </a:r>
          </a:p>
        </p:txBody>
      </p:sp>
    </p:spTree>
    <p:extLst>
      <p:ext uri="{BB962C8B-B14F-4D97-AF65-F5344CB8AC3E}">
        <p14:creationId xmlns:p14="http://schemas.microsoft.com/office/powerpoint/2010/main" val="1632999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
        <p:nvSpPr>
          <p:cNvPr id="6" name="Rectangle 5">
            <a:extLst>
              <a:ext uri="{FF2B5EF4-FFF2-40B4-BE49-F238E27FC236}">
                <a16:creationId xmlns:a16="http://schemas.microsoft.com/office/drawing/2014/main" id="{60E58EF1-FD15-A342-94AD-D6B78BAD3EDC}"/>
              </a:ext>
            </a:extLst>
          </p:cNvPr>
          <p:cNvSpPr/>
          <p:nvPr userDrawn="1"/>
        </p:nvSpPr>
        <p:spPr>
          <a:xfrm>
            <a:off x="838200"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 name="TextBox 3">
            <a:extLst>
              <a:ext uri="{FF2B5EF4-FFF2-40B4-BE49-F238E27FC236}">
                <a16:creationId xmlns:a16="http://schemas.microsoft.com/office/drawing/2014/main" id="{CAE26160-97E4-E145-AB14-21DDF07D2DA2}"/>
              </a:ext>
            </a:extLst>
          </p:cNvPr>
          <p:cNvSpPr txBox="1"/>
          <p:nvPr userDrawn="1"/>
        </p:nvSpPr>
        <p:spPr>
          <a:xfrm>
            <a:off x="835167" y="2113056"/>
            <a:ext cx="1134000" cy="1015663"/>
          </a:xfrm>
          <a:prstGeom prst="rect">
            <a:avLst/>
          </a:prstGeom>
          <a:noFill/>
        </p:spPr>
        <p:txBody>
          <a:bodyPr wrap="square" rtlCol="0" anchor="ctr" anchorCtr="1">
            <a:spAutoFit/>
          </a:bodyPr>
          <a:lstStyle/>
          <a:p>
            <a:pPr algn="ctr"/>
            <a:r>
              <a:rPr lang="fi-FI" sz="6000" b="1" i="0">
                <a:solidFill>
                  <a:schemeClr val="bg1"/>
                </a:solidFill>
                <a:latin typeface="Arial Black" panose="020B0604020202020204" pitchFamily="34" charset="0"/>
                <a:cs typeface="Arial Black" panose="020B0604020202020204" pitchFamily="34" charset="0"/>
              </a:rPr>
              <a:t>1</a:t>
            </a:r>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482367"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TextBox 26">
            <a:extLst>
              <a:ext uri="{FF2B5EF4-FFF2-40B4-BE49-F238E27FC236}">
                <a16:creationId xmlns:a16="http://schemas.microsoft.com/office/drawing/2014/main" id="{A90905F9-E20C-5946-B754-344118B279F9}"/>
              </a:ext>
            </a:extLst>
          </p:cNvPr>
          <p:cNvSpPr txBox="1"/>
          <p:nvPr userDrawn="1"/>
        </p:nvSpPr>
        <p:spPr>
          <a:xfrm>
            <a:off x="4479334" y="2104054"/>
            <a:ext cx="1134000" cy="1015663"/>
          </a:xfrm>
          <a:prstGeom prst="rect">
            <a:avLst/>
          </a:prstGeom>
          <a:noFill/>
        </p:spPr>
        <p:txBody>
          <a:bodyPr wrap="square" rtlCol="0" anchor="ctr" anchorCtr="1">
            <a:spAutoFit/>
          </a:bodyPr>
          <a:lstStyle/>
          <a:p>
            <a:pPr algn="ctr"/>
            <a:r>
              <a:rPr lang="fi-FI" sz="6000" b="1" i="0">
                <a:solidFill>
                  <a:schemeClr val="bg1"/>
                </a:solidFill>
                <a:latin typeface="Arial Black" panose="020B0604020202020204" pitchFamily="34" charset="0"/>
                <a:cs typeface="Arial Black" panose="020B0604020202020204" pitchFamily="34" charset="0"/>
              </a:rPr>
              <a:t>2</a:t>
            </a:r>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162567"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9" name="TextBox 28">
            <a:extLst>
              <a:ext uri="{FF2B5EF4-FFF2-40B4-BE49-F238E27FC236}">
                <a16:creationId xmlns:a16="http://schemas.microsoft.com/office/drawing/2014/main" id="{1CFC8AB0-E890-9446-BA39-A021D5FB9E8C}"/>
              </a:ext>
            </a:extLst>
          </p:cNvPr>
          <p:cNvSpPr txBox="1"/>
          <p:nvPr userDrawn="1"/>
        </p:nvSpPr>
        <p:spPr>
          <a:xfrm>
            <a:off x="8159534" y="2107348"/>
            <a:ext cx="1134000" cy="1015663"/>
          </a:xfrm>
          <a:prstGeom prst="rect">
            <a:avLst/>
          </a:prstGeom>
          <a:noFill/>
        </p:spPr>
        <p:txBody>
          <a:bodyPr wrap="square" rtlCol="0" anchor="ctr" anchorCtr="1">
            <a:spAutoFit/>
          </a:bodyPr>
          <a:lstStyle/>
          <a:p>
            <a:pPr algn="ctr"/>
            <a:r>
              <a:rPr lang="fi-FI" sz="6000" b="1" i="0">
                <a:solidFill>
                  <a:schemeClr val="bg1"/>
                </a:solidFill>
                <a:latin typeface="Arial Black" panose="020B0604020202020204" pitchFamily="34" charset="0"/>
                <a:cs typeface="Arial Black" panose="020B0604020202020204" pitchFamily="34" charset="0"/>
              </a:rPr>
              <a:t>3</a:t>
            </a:r>
          </a:p>
        </p:txBody>
      </p:sp>
    </p:spTree>
    <p:extLst>
      <p:ext uri="{BB962C8B-B14F-4D97-AF65-F5344CB8AC3E}">
        <p14:creationId xmlns:p14="http://schemas.microsoft.com/office/powerpoint/2010/main" val="9034723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001"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
        <p:nvSpPr>
          <p:cNvPr id="6" name="Rectangle 5">
            <a:extLst>
              <a:ext uri="{FF2B5EF4-FFF2-40B4-BE49-F238E27FC236}">
                <a16:creationId xmlns:a16="http://schemas.microsoft.com/office/drawing/2014/main" id="{60E58EF1-FD15-A342-94AD-D6B78BAD3EDC}"/>
              </a:ext>
            </a:extLst>
          </p:cNvPr>
          <p:cNvSpPr/>
          <p:nvPr userDrawn="1"/>
        </p:nvSpPr>
        <p:spPr>
          <a:xfrm>
            <a:off x="838200"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482367"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162567"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9040012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3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
        <p:nvSpPr>
          <p:cNvPr id="6" name="Rectangle 5">
            <a:extLst>
              <a:ext uri="{FF2B5EF4-FFF2-40B4-BE49-F238E27FC236}">
                <a16:creationId xmlns:a16="http://schemas.microsoft.com/office/drawing/2014/main" id="{60E58EF1-FD15-A342-94AD-D6B78BAD3EDC}"/>
              </a:ext>
            </a:extLst>
          </p:cNvPr>
          <p:cNvSpPr/>
          <p:nvPr userDrawn="1"/>
        </p:nvSpPr>
        <p:spPr>
          <a:xfrm>
            <a:off x="838200"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482367"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162567"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Text Placeholder 7">
            <a:extLst>
              <a:ext uri="{FF2B5EF4-FFF2-40B4-BE49-F238E27FC236}">
                <a16:creationId xmlns:a16="http://schemas.microsoft.com/office/drawing/2014/main" id="{E60639F6-51E5-F144-A290-6041F0300E61}"/>
              </a:ext>
            </a:extLst>
          </p:cNvPr>
          <p:cNvSpPr>
            <a:spLocks noGrp="1"/>
          </p:cNvSpPr>
          <p:nvPr>
            <p:ph type="body" sz="quarter" idx="25" hasCustomPrompt="1"/>
          </p:nvPr>
        </p:nvSpPr>
        <p:spPr>
          <a:xfrm>
            <a:off x="974194" y="2250433"/>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a:t>X</a:t>
            </a:r>
          </a:p>
        </p:txBody>
      </p:sp>
      <p:sp>
        <p:nvSpPr>
          <p:cNvPr id="29" name="Text Placeholder 7">
            <a:extLst>
              <a:ext uri="{FF2B5EF4-FFF2-40B4-BE49-F238E27FC236}">
                <a16:creationId xmlns:a16="http://schemas.microsoft.com/office/drawing/2014/main" id="{1BD855EE-92FB-8A4E-9E20-51E9B136A50B}"/>
              </a:ext>
            </a:extLst>
          </p:cNvPr>
          <p:cNvSpPr>
            <a:spLocks noGrp="1"/>
          </p:cNvSpPr>
          <p:nvPr>
            <p:ph type="body" sz="quarter" idx="26" hasCustomPrompt="1"/>
          </p:nvPr>
        </p:nvSpPr>
        <p:spPr>
          <a:xfrm>
            <a:off x="4618361" y="2241431"/>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a:t>X</a:t>
            </a:r>
          </a:p>
        </p:txBody>
      </p:sp>
      <p:sp>
        <p:nvSpPr>
          <p:cNvPr id="30" name="Text Placeholder 7">
            <a:extLst>
              <a:ext uri="{FF2B5EF4-FFF2-40B4-BE49-F238E27FC236}">
                <a16:creationId xmlns:a16="http://schemas.microsoft.com/office/drawing/2014/main" id="{BC5E4DE9-4216-294B-99E4-84D18C3CED9F}"/>
              </a:ext>
            </a:extLst>
          </p:cNvPr>
          <p:cNvSpPr>
            <a:spLocks noGrp="1"/>
          </p:cNvSpPr>
          <p:nvPr>
            <p:ph type="body" sz="quarter" idx="27" hasCustomPrompt="1"/>
          </p:nvPr>
        </p:nvSpPr>
        <p:spPr>
          <a:xfrm>
            <a:off x="8298561" y="2244725"/>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a:t>X</a:t>
            </a:r>
          </a:p>
        </p:txBody>
      </p:sp>
    </p:spTree>
    <p:extLst>
      <p:ext uri="{BB962C8B-B14F-4D97-AF65-F5344CB8AC3E}">
        <p14:creationId xmlns:p14="http://schemas.microsoft.com/office/powerpoint/2010/main" val="1436910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2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Tree>
    <p:extLst>
      <p:ext uri="{BB962C8B-B14F-4D97-AF65-F5344CB8AC3E}">
        <p14:creationId xmlns:p14="http://schemas.microsoft.com/office/powerpoint/2010/main" val="16445104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Numerointi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19" name="Text Placeholder 18"/>
          <p:cNvSpPr>
            <a:spLocks noGrp="1"/>
          </p:cNvSpPr>
          <p:nvPr>
            <p:ph type="body" sz="quarter" idx="16"/>
          </p:nvPr>
        </p:nvSpPr>
        <p:spPr>
          <a:xfrm>
            <a:off x="2720283" y="2040205"/>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5" name="Text Placeholder 18"/>
          <p:cNvSpPr>
            <a:spLocks noGrp="1"/>
          </p:cNvSpPr>
          <p:nvPr>
            <p:ph type="body" sz="quarter" idx="17"/>
          </p:nvPr>
        </p:nvSpPr>
        <p:spPr>
          <a:xfrm>
            <a:off x="2725313" y="348955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6" name="Text Placeholder 18"/>
          <p:cNvSpPr>
            <a:spLocks noGrp="1"/>
          </p:cNvSpPr>
          <p:nvPr>
            <p:ph type="body" sz="quarter" idx="18"/>
          </p:nvPr>
        </p:nvSpPr>
        <p:spPr>
          <a:xfrm>
            <a:off x="2712326" y="491782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11" name="Picture 10">
            <a:extLst>
              <a:ext uri="{FF2B5EF4-FFF2-40B4-BE49-F238E27FC236}">
                <a16:creationId xmlns:a16="http://schemas.microsoft.com/office/drawing/2014/main" id="{9985DA72-B79E-9A43-8E50-55A3A1B8DE8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
        <p:nvSpPr>
          <p:cNvPr id="12" name="Rectangle 11">
            <a:extLst>
              <a:ext uri="{FF2B5EF4-FFF2-40B4-BE49-F238E27FC236}">
                <a16:creationId xmlns:a16="http://schemas.microsoft.com/office/drawing/2014/main" id="{901ADF76-DB4B-8A40-876C-507823A91007}"/>
              </a:ext>
            </a:extLst>
          </p:cNvPr>
          <p:cNvSpPr/>
          <p:nvPr userDrawn="1"/>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userDrawn="1"/>
        </p:nvSpPr>
        <p:spPr>
          <a:xfrm>
            <a:off x="826641" y="4926091"/>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Text Placeholder 7">
            <a:extLst>
              <a:ext uri="{FF2B5EF4-FFF2-40B4-BE49-F238E27FC236}">
                <a16:creationId xmlns:a16="http://schemas.microsoft.com/office/drawing/2014/main" id="{05A80777-1A2E-D640-8D39-5CA16F6149DB}"/>
              </a:ext>
            </a:extLst>
          </p:cNvPr>
          <p:cNvSpPr>
            <a:spLocks noGrp="1"/>
          </p:cNvSpPr>
          <p:nvPr>
            <p:ph type="body" sz="quarter" idx="24" hasCustomPrompt="1"/>
          </p:nvPr>
        </p:nvSpPr>
        <p:spPr>
          <a:xfrm>
            <a:off x="961229" y="3631820"/>
            <a:ext cx="862012" cy="860425"/>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a:t>X</a:t>
            </a:r>
          </a:p>
        </p:txBody>
      </p:sp>
      <p:sp>
        <p:nvSpPr>
          <p:cNvPr id="24" name="Text Placeholder 7">
            <a:extLst>
              <a:ext uri="{FF2B5EF4-FFF2-40B4-BE49-F238E27FC236}">
                <a16:creationId xmlns:a16="http://schemas.microsoft.com/office/drawing/2014/main" id="{4730AD30-D8B1-AB45-B292-76525BF7C16E}"/>
              </a:ext>
            </a:extLst>
          </p:cNvPr>
          <p:cNvSpPr>
            <a:spLocks noGrp="1"/>
          </p:cNvSpPr>
          <p:nvPr>
            <p:ph type="body" sz="quarter" idx="25" hasCustomPrompt="1"/>
          </p:nvPr>
        </p:nvSpPr>
        <p:spPr>
          <a:xfrm>
            <a:off x="962041" y="2254051"/>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a:t>X</a:t>
            </a:r>
          </a:p>
        </p:txBody>
      </p:sp>
      <p:sp>
        <p:nvSpPr>
          <p:cNvPr id="25" name="Text Placeholder 7">
            <a:extLst>
              <a:ext uri="{FF2B5EF4-FFF2-40B4-BE49-F238E27FC236}">
                <a16:creationId xmlns:a16="http://schemas.microsoft.com/office/drawing/2014/main" id="{571EB540-D9B9-1D4E-8A13-EA520B36144F}"/>
              </a:ext>
            </a:extLst>
          </p:cNvPr>
          <p:cNvSpPr>
            <a:spLocks noGrp="1"/>
          </p:cNvSpPr>
          <p:nvPr>
            <p:ph type="body" sz="quarter" idx="26" hasCustomPrompt="1"/>
          </p:nvPr>
        </p:nvSpPr>
        <p:spPr>
          <a:xfrm>
            <a:off x="961229" y="5074830"/>
            <a:ext cx="862012" cy="860425"/>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a:t>X</a:t>
            </a:r>
          </a:p>
        </p:txBody>
      </p:sp>
    </p:spTree>
    <p:extLst>
      <p:ext uri="{BB962C8B-B14F-4D97-AF65-F5344CB8AC3E}">
        <p14:creationId xmlns:p14="http://schemas.microsoft.com/office/powerpoint/2010/main" val="9585454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Numerointi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19" name="Text Placeholder 18"/>
          <p:cNvSpPr>
            <a:spLocks noGrp="1"/>
          </p:cNvSpPr>
          <p:nvPr>
            <p:ph type="body" sz="quarter" idx="16"/>
          </p:nvPr>
        </p:nvSpPr>
        <p:spPr>
          <a:xfrm>
            <a:off x="2720283" y="2040205"/>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5" name="Text Placeholder 18"/>
          <p:cNvSpPr>
            <a:spLocks noGrp="1"/>
          </p:cNvSpPr>
          <p:nvPr>
            <p:ph type="body" sz="quarter" idx="17"/>
          </p:nvPr>
        </p:nvSpPr>
        <p:spPr>
          <a:xfrm>
            <a:off x="2725313" y="348955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6" name="Text Placeholder 18"/>
          <p:cNvSpPr>
            <a:spLocks noGrp="1"/>
          </p:cNvSpPr>
          <p:nvPr>
            <p:ph type="body" sz="quarter" idx="18"/>
          </p:nvPr>
        </p:nvSpPr>
        <p:spPr>
          <a:xfrm>
            <a:off x="2712326" y="491782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11" name="Picture 10">
            <a:extLst>
              <a:ext uri="{FF2B5EF4-FFF2-40B4-BE49-F238E27FC236}">
                <a16:creationId xmlns:a16="http://schemas.microsoft.com/office/drawing/2014/main" id="{9985DA72-B79E-9A43-8E50-55A3A1B8DE8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
        <p:nvSpPr>
          <p:cNvPr id="12" name="Rectangle 11">
            <a:extLst>
              <a:ext uri="{FF2B5EF4-FFF2-40B4-BE49-F238E27FC236}">
                <a16:creationId xmlns:a16="http://schemas.microsoft.com/office/drawing/2014/main" id="{901ADF76-DB4B-8A40-876C-507823A91007}"/>
              </a:ext>
            </a:extLst>
          </p:cNvPr>
          <p:cNvSpPr/>
          <p:nvPr userDrawn="1"/>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userDrawn="1"/>
        </p:nvSpPr>
        <p:spPr>
          <a:xfrm>
            <a:off x="826641" y="4926091"/>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6155729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Numerointi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19" name="Text Placeholder 18"/>
          <p:cNvSpPr>
            <a:spLocks noGrp="1"/>
          </p:cNvSpPr>
          <p:nvPr>
            <p:ph type="body" sz="quarter" idx="16"/>
          </p:nvPr>
        </p:nvSpPr>
        <p:spPr>
          <a:xfrm>
            <a:off x="2720283" y="2040205"/>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5" name="Text Placeholder 18"/>
          <p:cNvSpPr>
            <a:spLocks noGrp="1"/>
          </p:cNvSpPr>
          <p:nvPr>
            <p:ph type="body" sz="quarter" idx="17"/>
          </p:nvPr>
        </p:nvSpPr>
        <p:spPr>
          <a:xfrm>
            <a:off x="2725313" y="348955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6" name="Text Placeholder 18"/>
          <p:cNvSpPr>
            <a:spLocks noGrp="1"/>
          </p:cNvSpPr>
          <p:nvPr>
            <p:ph type="body" sz="quarter" idx="18"/>
          </p:nvPr>
        </p:nvSpPr>
        <p:spPr>
          <a:xfrm>
            <a:off x="2712326" y="491782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11" name="Picture 10">
            <a:extLst>
              <a:ext uri="{FF2B5EF4-FFF2-40B4-BE49-F238E27FC236}">
                <a16:creationId xmlns:a16="http://schemas.microsoft.com/office/drawing/2014/main" id="{9985DA72-B79E-9A43-8E50-55A3A1B8DE8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Tree>
    <p:extLst>
      <p:ext uri="{BB962C8B-B14F-4D97-AF65-F5344CB8AC3E}">
        <p14:creationId xmlns:p14="http://schemas.microsoft.com/office/powerpoint/2010/main" val="812978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3_Blank">
    <p:bg>
      <p:bgPr>
        <a:solidFill>
          <a:srgbClr val="0042A5"/>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5596" y="-2889189"/>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4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70962" y="1954432"/>
            <a:ext cx="13912716" cy="7382991"/>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 name="connsiteX0" fmla="*/ 0 w 10434537"/>
              <a:gd name="connsiteY0" fmla="*/ 5497603 h 7382991"/>
              <a:gd name="connsiteX1" fmla="*/ 3112265 w 10434537"/>
              <a:gd name="connsiteY1" fmla="*/ 0 h 7382991"/>
              <a:gd name="connsiteX2" fmla="*/ 10434537 w 10434537"/>
              <a:gd name="connsiteY2" fmla="*/ 7382991 h 7382991"/>
              <a:gd name="connsiteX3" fmla="*/ 0 w 10434537"/>
              <a:gd name="connsiteY3" fmla="*/ 5497603 h 7382991"/>
            </a:gdLst>
            <a:ahLst/>
            <a:cxnLst>
              <a:cxn ang="0">
                <a:pos x="connsiteX0" y="connsiteY0"/>
              </a:cxn>
              <a:cxn ang="0">
                <a:pos x="connsiteX1" y="connsiteY1"/>
              </a:cxn>
              <a:cxn ang="0">
                <a:pos x="connsiteX2" y="connsiteY2"/>
              </a:cxn>
              <a:cxn ang="0">
                <a:pos x="connsiteX3" y="connsiteY3"/>
              </a:cxn>
            </a:cxnLst>
            <a:rect l="l" t="t" r="r" b="b"/>
            <a:pathLst>
              <a:path w="10434537" h="7382991">
                <a:moveTo>
                  <a:pt x="0" y="5497603"/>
                </a:moveTo>
                <a:lnTo>
                  <a:pt x="3112265" y="0"/>
                </a:lnTo>
                <a:lnTo>
                  <a:pt x="10434537" y="7382991"/>
                </a:lnTo>
                <a:lnTo>
                  <a:pt x="0" y="5497603"/>
                </a:lnTo>
                <a:close/>
              </a:path>
            </a:pathLst>
          </a:custGeom>
          <a:solidFill>
            <a:srgbClr val="84C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30921852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1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65970" y="-2894002"/>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9E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3371716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tsikko ja kaksi palstaa, punainen">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en-FI" sz="1200" spc="300"/>
              <a:t>KAUPUNKISTRATEGIA 2026–2029</a:t>
            </a:r>
          </a:p>
        </p:txBody>
      </p:sp>
      <p:sp>
        <p:nvSpPr>
          <p:cNvPr id="3" name="Title 2">
            <a:extLst>
              <a:ext uri="{FF2B5EF4-FFF2-40B4-BE49-F238E27FC236}">
                <a16:creationId xmlns:a16="http://schemas.microsoft.com/office/drawing/2014/main" id="{BA3B18ED-39FE-F73A-185C-AD91EB79B1E3}"/>
              </a:ext>
            </a:extLst>
          </p:cNvPr>
          <p:cNvSpPr>
            <a:spLocks noGrp="1"/>
          </p:cNvSpPr>
          <p:nvPr>
            <p:ph type="title"/>
          </p:nvPr>
        </p:nvSpPr>
        <p:spPr/>
        <p:txBody>
          <a:bodyPr>
            <a:normAutofit/>
          </a:bodyPr>
          <a:lstStyle>
            <a:lvl1pPr>
              <a:defRPr sz="4000" b="1"/>
            </a:lvl1pPr>
          </a:lstStyle>
          <a:p>
            <a:r>
              <a:rPr lang="fi-FI"/>
              <a:t>Muokkaa ots. perustyyl. napsautt.</a:t>
            </a:r>
            <a:endParaRPr lang="en-FI"/>
          </a:p>
        </p:txBody>
      </p:sp>
      <p:sp>
        <p:nvSpPr>
          <p:cNvPr id="5" name="Content Placeholder 4">
            <a:extLst>
              <a:ext uri="{FF2B5EF4-FFF2-40B4-BE49-F238E27FC236}">
                <a16:creationId xmlns:a16="http://schemas.microsoft.com/office/drawing/2014/main" id="{E612C6DD-CEAF-7FD6-7F5F-352578907D97}"/>
              </a:ext>
            </a:extLst>
          </p:cNvPr>
          <p:cNvSpPr>
            <a:spLocks noGrp="1"/>
          </p:cNvSpPr>
          <p:nvPr>
            <p:ph sz="quarter" idx="10"/>
          </p:nvPr>
        </p:nvSpPr>
        <p:spPr>
          <a:xfrm>
            <a:off x="627062" y="2016124"/>
            <a:ext cx="4992688" cy="402113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7" name="Content Placeholder 6">
            <a:extLst>
              <a:ext uri="{FF2B5EF4-FFF2-40B4-BE49-F238E27FC236}">
                <a16:creationId xmlns:a16="http://schemas.microsoft.com/office/drawing/2014/main" id="{C75CBB27-B6E4-514B-58D5-E35B4E44885E}"/>
              </a:ext>
            </a:extLst>
          </p:cNvPr>
          <p:cNvSpPr>
            <a:spLocks noGrp="1"/>
          </p:cNvSpPr>
          <p:nvPr>
            <p:ph sz="quarter" idx="11"/>
          </p:nvPr>
        </p:nvSpPr>
        <p:spPr>
          <a:xfrm>
            <a:off x="6424613" y="2016124"/>
            <a:ext cx="4992687" cy="406876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1694103833"/>
      </p:ext>
    </p:extLst>
  </p:cSld>
  <p:clrMapOvr>
    <a:masterClrMapping/>
  </p:clrMapOvr>
  <p:hf sldNum="0" hd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96444" y="-2884874"/>
            <a:ext cx="12421775"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13650"/>
              <a:gd name="connsiteY0" fmla="*/ 3553458 h 7369412"/>
              <a:gd name="connsiteX1" fmla="*/ 2005349 w 9313650"/>
              <a:gd name="connsiteY1" fmla="*/ 0 h 7369412"/>
              <a:gd name="connsiteX2" fmla="*/ 9313650 w 9313650"/>
              <a:gd name="connsiteY2" fmla="*/ 7369412 h 7369412"/>
              <a:gd name="connsiteX3" fmla="*/ 1510654 w 9313650"/>
              <a:gd name="connsiteY3" fmla="*/ 6410203 h 7369412"/>
              <a:gd name="connsiteX4" fmla="*/ 0 w 9313650"/>
              <a:gd name="connsiteY4" fmla="*/ 3553458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6331" h="7369412">
                <a:moveTo>
                  <a:pt x="0" y="3558199"/>
                </a:moveTo>
                <a:cubicBezTo>
                  <a:pt x="680924" y="2371380"/>
                  <a:pt x="1342261" y="1179745"/>
                  <a:pt x="2008030" y="0"/>
                </a:cubicBezTo>
                <a:lnTo>
                  <a:pt x="9316331" y="7369412"/>
                </a:lnTo>
                <a:lnTo>
                  <a:pt x="1513335" y="6410203"/>
                </a:lnTo>
                <a:lnTo>
                  <a:pt x="0" y="3558199"/>
                </a:lnTo>
                <a:close/>
              </a:path>
            </a:pathLst>
          </a:custGeom>
          <a:solidFill>
            <a:srgbClr val="BA0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11214" y="3222507"/>
            <a:ext cx="3554398" cy="4797533"/>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0811 h 3599579"/>
              <a:gd name="connsiteX1" fmla="*/ 3574957 w 3871357"/>
              <a:gd name="connsiteY1" fmla="*/ 0 h 3599579"/>
              <a:gd name="connsiteX2" fmla="*/ 3871357 w 3871357"/>
              <a:gd name="connsiteY2" fmla="*/ 3599579 h 3599579"/>
              <a:gd name="connsiteX3" fmla="*/ 1273153 w 3871357"/>
              <a:gd name="connsiteY3" fmla="*/ 3343468 h 3599579"/>
              <a:gd name="connsiteX4" fmla="*/ 0 w 3871357"/>
              <a:gd name="connsiteY4" fmla="*/ 820811 h 3599579"/>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19382 h 3598150"/>
              <a:gd name="connsiteX1" fmla="*/ 3568833 w 3871357"/>
              <a:gd name="connsiteY1" fmla="*/ 0 h 3598150"/>
              <a:gd name="connsiteX2" fmla="*/ 3871357 w 3871357"/>
              <a:gd name="connsiteY2" fmla="*/ 3598150 h 3598150"/>
              <a:gd name="connsiteX3" fmla="*/ 1273153 w 3871357"/>
              <a:gd name="connsiteY3" fmla="*/ 3342039 h 3598150"/>
              <a:gd name="connsiteX4" fmla="*/ 0 w 3871357"/>
              <a:gd name="connsiteY4" fmla="*/ 819382 h 359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598150">
                <a:moveTo>
                  <a:pt x="0" y="819382"/>
                </a:moveTo>
                <a:lnTo>
                  <a:pt x="3568833" y="0"/>
                </a:lnTo>
                <a:cubicBezTo>
                  <a:pt x="3649437" y="1253423"/>
                  <a:pt x="3670239" y="1407330"/>
                  <a:pt x="3871357" y="3598150"/>
                </a:cubicBezTo>
                <a:lnTo>
                  <a:pt x="1273153" y="3342039"/>
                </a:lnTo>
                <a:lnTo>
                  <a:pt x="0" y="819382"/>
                </a:lnTo>
                <a:close/>
              </a:path>
            </a:pathLst>
          </a:custGeom>
          <a:solidFill>
            <a:srgbClr val="FFA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76298" y="1940052"/>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A4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473400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4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9032"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A7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4E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6BC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7787423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5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FF4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F8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0524026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6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7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A2E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C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11860914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7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7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9914340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8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AD1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2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DB3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35501438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9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5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C2A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7207961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0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83586" y="-2889644"/>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13020"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44059"/>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16433336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1_Otsikko ja sisältö">
    <p:spTree>
      <p:nvGrpSpPr>
        <p:cNvPr id="1" name=""/>
        <p:cNvGrpSpPr/>
        <p:nvPr/>
      </p:nvGrpSpPr>
      <p:grpSpPr>
        <a:xfrm>
          <a:off x="0" y="0"/>
          <a:ext cx="0" cy="0"/>
          <a:chOff x="0" y="0"/>
          <a:chExt cx="0" cy="0"/>
        </a:xfrm>
      </p:grpSpPr>
      <p:pic>
        <p:nvPicPr>
          <p:cNvPr id="12" name="Kuva 11" descr="Kuva, joka sisältää kohteen Sähkönsininen, kuvakaappaus, sininen, Grafiikka&#10;&#10;Kuvaus luotu automaattisesti">
            <a:extLst>
              <a:ext uri="{FF2B5EF4-FFF2-40B4-BE49-F238E27FC236}">
                <a16:creationId xmlns:a16="http://schemas.microsoft.com/office/drawing/2014/main" id="{48CDA939-0CD1-ACC1-1294-285E6CCC4A19}"/>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3" name="Content Placeholder 2"/>
          <p:cNvSpPr>
            <a:spLocks noGrp="1"/>
          </p:cNvSpPr>
          <p:nvPr>
            <p:ph idx="1" hasCustomPrompt="1"/>
          </p:nvPr>
        </p:nvSpPr>
        <p:spPr>
          <a:xfrm>
            <a:off x="838200" y="2020186"/>
            <a:ext cx="10515600" cy="4169476"/>
          </a:xfrm>
          <a:prstGeom prst="rect">
            <a:avLst/>
          </a:prstGeom>
        </p:spPr>
        <p:txBody>
          <a:bodyPr>
            <a:noAutofit/>
          </a:bodyPr>
          <a:lstStyle>
            <a:lvl1pPr>
              <a:defRPr>
                <a:latin typeface="+mn-lt"/>
              </a:defRPr>
            </a:lvl1pPr>
            <a:lvl2pPr>
              <a:lnSpc>
                <a:spcPct val="100000"/>
              </a:lnSpc>
              <a:defRPr>
                <a:latin typeface="+mn-lt"/>
              </a:defRPr>
            </a:lvl2pPr>
            <a:lvl3pPr>
              <a:defRPr>
                <a:latin typeface="+mn-lt"/>
              </a:defRPr>
            </a:lvl3pPr>
            <a:lvl4pPr>
              <a:defRPr>
                <a:latin typeface="+mn-lt"/>
              </a:defRPr>
            </a:lvl4pPr>
            <a:lvl5pPr>
              <a:defRPr>
                <a:latin typeface="+mn-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3" name="Kuvan paikkamerkki 14">
            <a:extLst>
              <a:ext uri="{FF2B5EF4-FFF2-40B4-BE49-F238E27FC236}">
                <a16:creationId xmlns:a16="http://schemas.microsoft.com/office/drawing/2014/main" id="{77D7D847-7E54-044B-B2DD-6791FEEB6FCD}"/>
              </a:ext>
            </a:extLst>
          </p:cNvPr>
          <p:cNvSpPr>
            <a:spLocks noGrp="1"/>
          </p:cNvSpPr>
          <p:nvPr>
            <p:ph type="pic" sz="quarter" idx="10" hasCustomPrompt="1"/>
          </p:nvPr>
        </p:nvSpPr>
        <p:spPr>
          <a:xfrm>
            <a:off x="7991061" y="5717895"/>
            <a:ext cx="3510155" cy="751752"/>
          </a:xfrm>
        </p:spPr>
        <p:txBody>
          <a:bodyPr>
            <a:noAutofit/>
          </a:bodyPr>
          <a:lstStyle>
            <a:lvl1pPr>
              <a:defRPr/>
            </a:lvl1pPr>
          </a:lstStyle>
          <a:p>
            <a:r>
              <a:rPr lang="fi-FI"/>
              <a:t>Lisää kumppanilogo tai tunnus</a:t>
            </a:r>
          </a:p>
        </p:txBody>
      </p:sp>
      <p:sp>
        <p:nvSpPr>
          <p:cNvPr id="4" name="Slide Number Placeholder 10">
            <a:extLst>
              <a:ext uri="{FF2B5EF4-FFF2-40B4-BE49-F238E27FC236}">
                <a16:creationId xmlns:a16="http://schemas.microsoft.com/office/drawing/2014/main" id="{FA1006BF-5CDF-191C-3553-335FFA6C140F}"/>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a:p>
        </p:txBody>
      </p:sp>
      <p:pic>
        <p:nvPicPr>
          <p:cNvPr id="11" name="Picture 10">
            <a:extLst>
              <a:ext uri="{FF2B5EF4-FFF2-40B4-BE49-F238E27FC236}">
                <a16:creationId xmlns:a16="http://schemas.microsoft.com/office/drawing/2014/main" id="{8462EB0D-D6AB-67DA-9AB1-AC9D5D91717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6" name="Otsikko 5">
            <a:extLst>
              <a:ext uri="{FF2B5EF4-FFF2-40B4-BE49-F238E27FC236}">
                <a16:creationId xmlns:a16="http://schemas.microsoft.com/office/drawing/2014/main" id="{A491C4B1-9D3B-F698-C102-9715DFDE44D6}"/>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Tree>
    <p:extLst>
      <p:ext uri="{BB962C8B-B14F-4D97-AF65-F5344CB8AC3E}">
        <p14:creationId xmlns:p14="http://schemas.microsoft.com/office/powerpoint/2010/main" val="30452880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Otsikkodia 1">
    <p:bg>
      <p:bgPr>
        <a:solidFill>
          <a:schemeClr val="bg1"/>
        </a:solidFill>
        <a:effectLst/>
      </p:bgPr>
    </p:bg>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2F54EBFF-BFDB-3042-92E3-91F84A10E6D0}"/>
              </a:ext>
            </a:extLst>
          </p:cNvPr>
          <p:cNvSpPr>
            <a:spLocks noChangeArrowheads="1"/>
          </p:cNvSpPr>
          <p:nvPr userDrawn="1"/>
        </p:nvSpPr>
        <p:spPr bwMode="auto">
          <a:xfrm>
            <a:off x="0" y="172"/>
            <a:ext cx="12197998" cy="6869621"/>
          </a:xfrm>
          <a:custGeom>
            <a:avLst/>
            <a:gdLst>
              <a:gd name="T0" fmla="*/ 0 w 20326"/>
              <a:gd name="T1" fmla="*/ 2207 h 15239"/>
              <a:gd name="T2" fmla="*/ 4416 w 20326"/>
              <a:gd name="T3" fmla="*/ 15238 h 15239"/>
              <a:gd name="T4" fmla="*/ 20325 w 20326"/>
              <a:gd name="T5" fmla="*/ 10878 h 15239"/>
              <a:gd name="T6" fmla="*/ 20325 w 20326"/>
              <a:gd name="T7" fmla="*/ 0 h 15239"/>
              <a:gd name="T8" fmla="*/ 0 w 20326"/>
              <a:gd name="T9" fmla="*/ 0 h 15239"/>
              <a:gd name="T10" fmla="*/ 0 w 20326"/>
              <a:gd name="T11" fmla="*/ 2207 h 15239"/>
              <a:gd name="connsiteX0" fmla="*/ 0 w 20336"/>
              <a:gd name="connsiteY0" fmla="*/ 2207 h 15238"/>
              <a:gd name="connsiteX1" fmla="*/ 4416 w 20336"/>
              <a:gd name="connsiteY1" fmla="*/ 15238 h 15238"/>
              <a:gd name="connsiteX2" fmla="*/ 20336 w 20336"/>
              <a:gd name="connsiteY2" fmla="*/ 10607 h 15238"/>
              <a:gd name="connsiteX3" fmla="*/ 20325 w 20336"/>
              <a:gd name="connsiteY3" fmla="*/ 0 h 15238"/>
              <a:gd name="connsiteX4" fmla="*/ 0 w 20336"/>
              <a:gd name="connsiteY4" fmla="*/ 0 h 15238"/>
              <a:gd name="connsiteX5" fmla="*/ 0 w 20336"/>
              <a:gd name="connsiteY5" fmla="*/ 2207 h 15238"/>
              <a:gd name="connsiteX0" fmla="*/ 0 w 20326"/>
              <a:gd name="connsiteY0" fmla="*/ 2207 h 15238"/>
              <a:gd name="connsiteX1" fmla="*/ 4416 w 20326"/>
              <a:gd name="connsiteY1" fmla="*/ 15238 h 15238"/>
              <a:gd name="connsiteX2" fmla="*/ 20325 w 20326"/>
              <a:gd name="connsiteY2" fmla="*/ 10276 h 15238"/>
              <a:gd name="connsiteX3" fmla="*/ 20325 w 20326"/>
              <a:gd name="connsiteY3" fmla="*/ 0 h 15238"/>
              <a:gd name="connsiteX4" fmla="*/ 0 w 20326"/>
              <a:gd name="connsiteY4" fmla="*/ 0 h 15238"/>
              <a:gd name="connsiteX5" fmla="*/ 0 w 20326"/>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36"/>
              <a:gd name="connsiteY0" fmla="*/ 2207 h 15238"/>
              <a:gd name="connsiteX1" fmla="*/ 4416 w 20336"/>
              <a:gd name="connsiteY1" fmla="*/ 15238 h 15238"/>
              <a:gd name="connsiteX2" fmla="*/ 20335 w 20336"/>
              <a:gd name="connsiteY2" fmla="*/ 9827 h 15238"/>
              <a:gd name="connsiteX3" fmla="*/ 20325 w 20336"/>
              <a:gd name="connsiteY3" fmla="*/ 0 h 15238"/>
              <a:gd name="connsiteX4" fmla="*/ 0 w 20336"/>
              <a:gd name="connsiteY4" fmla="*/ 0 h 15238"/>
              <a:gd name="connsiteX5" fmla="*/ 0 w 20336"/>
              <a:gd name="connsiteY5" fmla="*/ 2207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6" h="15238">
                <a:moveTo>
                  <a:pt x="0" y="2207"/>
                </a:moveTo>
                <a:lnTo>
                  <a:pt x="4416" y="15238"/>
                </a:lnTo>
                <a:cubicBezTo>
                  <a:pt x="20296" y="9847"/>
                  <a:pt x="4455" y="15248"/>
                  <a:pt x="20335" y="9827"/>
                </a:cubicBezTo>
                <a:cubicBezTo>
                  <a:pt x="20340" y="4899"/>
                  <a:pt x="20329" y="3536"/>
                  <a:pt x="20325" y="0"/>
                </a:cubicBezTo>
                <a:lnTo>
                  <a:pt x="0" y="0"/>
                </a:lnTo>
                <a:lnTo>
                  <a:pt x="0" y="2207"/>
                </a:lnTo>
              </a:path>
            </a:pathLst>
          </a:custGeom>
          <a:solidFill>
            <a:srgbClr val="0042A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sz="2400"/>
              <a:t>  </a:t>
            </a:r>
          </a:p>
        </p:txBody>
      </p:sp>
      <p:pic>
        <p:nvPicPr>
          <p:cNvPr id="18" name="Picture 17">
            <a:extLst>
              <a:ext uri="{FF2B5EF4-FFF2-40B4-BE49-F238E27FC236}">
                <a16:creationId xmlns:a16="http://schemas.microsoft.com/office/drawing/2014/main" id="{B66364AA-3D0C-194B-8971-A7B6D22E904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223142" y="4883144"/>
            <a:ext cx="1974856" cy="1974856"/>
          </a:xfrm>
          <a:prstGeom prst="rect">
            <a:avLst/>
          </a:prstGeom>
        </p:spPr>
      </p:pic>
      <p:sp>
        <p:nvSpPr>
          <p:cNvPr id="19" name="Freeform 1">
            <a:extLst>
              <a:ext uri="{FF2B5EF4-FFF2-40B4-BE49-F238E27FC236}">
                <a16:creationId xmlns:a16="http://schemas.microsoft.com/office/drawing/2014/main" id="{ACFDF5EB-7B72-B24C-AC5A-0ADA3E32B464}"/>
              </a:ext>
            </a:extLst>
          </p:cNvPr>
          <p:cNvSpPr>
            <a:spLocks noChangeArrowheads="1"/>
          </p:cNvSpPr>
          <p:nvPr userDrawn="1"/>
        </p:nvSpPr>
        <p:spPr bwMode="auto">
          <a:xfrm>
            <a:off x="0" y="989101"/>
            <a:ext cx="2662477" cy="5880692"/>
          </a:xfrm>
          <a:custGeom>
            <a:avLst/>
            <a:gdLst>
              <a:gd name="T0" fmla="*/ 4416 w 4419"/>
              <a:gd name="T1" fmla="*/ 13031 h 13032"/>
              <a:gd name="T2" fmla="*/ 4418 w 4419"/>
              <a:gd name="T3" fmla="*/ 13031 h 13032"/>
              <a:gd name="T4" fmla="*/ 4418 w 4419"/>
              <a:gd name="T5" fmla="*/ 13030 h 13032"/>
              <a:gd name="T6" fmla="*/ 4416 w 4419"/>
              <a:gd name="T7" fmla="*/ 13031 h 13032"/>
              <a:gd name="T8" fmla="*/ 0 w 4419"/>
              <a:gd name="T9" fmla="*/ 13031 h 13032"/>
              <a:gd name="T10" fmla="*/ 4416 w 4419"/>
              <a:gd name="T11" fmla="*/ 13031 h 13032"/>
              <a:gd name="T12" fmla="*/ 0 w 4419"/>
              <a:gd name="T13" fmla="*/ 0 h 13032"/>
              <a:gd name="T14" fmla="*/ 0 w 4419"/>
              <a:gd name="T15" fmla="*/ 13031 h 13032"/>
              <a:gd name="connsiteX0" fmla="*/ 9993 w 10045"/>
              <a:gd name="connsiteY0" fmla="*/ 9999 h 9999"/>
              <a:gd name="connsiteX1" fmla="*/ 9998 w 10045"/>
              <a:gd name="connsiteY1" fmla="*/ 9999 h 9999"/>
              <a:gd name="connsiteX2" fmla="*/ 9998 w 10045"/>
              <a:gd name="connsiteY2" fmla="*/ 9998 h 9999"/>
              <a:gd name="connsiteX3" fmla="*/ 9993 w 10045"/>
              <a:gd name="connsiteY3" fmla="*/ 9999 h 9999"/>
              <a:gd name="connsiteX4" fmla="*/ 0 w 10045"/>
              <a:gd name="connsiteY4" fmla="*/ 9999 h 9999"/>
              <a:gd name="connsiteX5" fmla="*/ 10045 w 10045"/>
              <a:gd name="connsiteY5" fmla="*/ 9999 h 9999"/>
              <a:gd name="connsiteX6" fmla="*/ 0 w 10045"/>
              <a:gd name="connsiteY6" fmla="*/ 0 h 9999"/>
              <a:gd name="connsiteX7" fmla="*/ 0 w 10045"/>
              <a:gd name="connsiteY7" fmla="*/ 9999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5" h="9999">
                <a:moveTo>
                  <a:pt x="9993" y="9999"/>
                </a:moveTo>
                <a:lnTo>
                  <a:pt x="9998" y="9999"/>
                </a:lnTo>
                <a:lnTo>
                  <a:pt x="9998" y="9998"/>
                </a:lnTo>
                <a:cubicBezTo>
                  <a:pt x="9996" y="9998"/>
                  <a:pt x="9995" y="9999"/>
                  <a:pt x="9993" y="9999"/>
                </a:cubicBezTo>
                <a:close/>
                <a:moveTo>
                  <a:pt x="0" y="9999"/>
                </a:moveTo>
                <a:lnTo>
                  <a:pt x="10045" y="9999"/>
                </a:lnTo>
                <a:lnTo>
                  <a:pt x="0" y="0"/>
                </a:lnTo>
                <a:lnTo>
                  <a:pt x="0" y="9999"/>
                </a:lnTo>
                <a:close/>
              </a:path>
            </a:pathLst>
          </a:custGeom>
          <a:solidFill>
            <a:srgbClr val="84CC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7" name="Subtitle 2">
            <a:extLst>
              <a:ext uri="{FF2B5EF4-FFF2-40B4-BE49-F238E27FC236}">
                <a16:creationId xmlns:a16="http://schemas.microsoft.com/office/drawing/2014/main" id="{299E98FE-0D44-4441-BD1D-08D09F535A63}"/>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Etunimi Sukunimi | Titteli ja päiväys tarvittaessa</a:t>
            </a:r>
            <a:endParaRPr lang="en-US"/>
          </a:p>
        </p:txBody>
      </p:sp>
      <p:sp>
        <p:nvSpPr>
          <p:cNvPr id="20" name="Title 19">
            <a:extLst>
              <a:ext uri="{FF2B5EF4-FFF2-40B4-BE49-F238E27FC236}">
                <a16:creationId xmlns:a16="http://schemas.microsoft.com/office/drawing/2014/main" id="{0958D1A7-938C-C046-BE50-D3399428672A}"/>
              </a:ext>
            </a:extLst>
          </p:cNvPr>
          <p:cNvSpPr>
            <a:spLocks noGrp="1"/>
          </p:cNvSpPr>
          <p:nvPr>
            <p:ph type="title" hasCustomPrompt="1"/>
          </p:nvPr>
        </p:nvSpPr>
        <p:spPr>
          <a:xfrm>
            <a:off x="1570180" y="1159565"/>
            <a:ext cx="9297326" cy="2070375"/>
          </a:xfrm>
          <a:prstGeom prst="rect">
            <a:avLst/>
          </a:prstGeom>
        </p:spPr>
        <p:txBody>
          <a:bodyPr/>
          <a:lstStyle>
            <a:lvl1pPr>
              <a:defRPr sz="6300" b="1">
                <a:solidFill>
                  <a:schemeClr val="bg1"/>
                </a:solidFill>
              </a:defRPr>
            </a:lvl1pPr>
          </a:lstStyle>
          <a:p>
            <a:r>
              <a:rPr lang="fi-FI" noProof="0"/>
              <a:t>OTSIKKODIA, OMA OTSIKKO TÄHÄN</a:t>
            </a:r>
          </a:p>
        </p:txBody>
      </p:sp>
      <p:pic>
        <p:nvPicPr>
          <p:cNvPr id="7" name="Picture 6">
            <a:extLst>
              <a:ext uri="{FF2B5EF4-FFF2-40B4-BE49-F238E27FC236}">
                <a16:creationId xmlns:a16="http://schemas.microsoft.com/office/drawing/2014/main" id="{3E98F529-A5B9-B64D-A13B-120247B8989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3368" y="5233708"/>
            <a:ext cx="1270171" cy="1270171"/>
          </a:xfrm>
          <a:prstGeom prst="rect">
            <a:avLst/>
          </a:prstGeom>
        </p:spPr>
      </p:pic>
    </p:spTree>
    <p:extLst>
      <p:ext uri="{BB962C8B-B14F-4D97-AF65-F5344CB8AC3E}">
        <p14:creationId xmlns:p14="http://schemas.microsoft.com/office/powerpoint/2010/main" val="768065816"/>
      </p:ext>
    </p:extLst>
  </p:cSld>
  <p:clrMapOvr>
    <a:masterClrMapping/>
  </p:clrMapOvr>
  <p:extLst>
    <p:ext uri="{DCECCB84-F9BA-43D5-87BE-67443E8EF086}">
      <p15:sldGuideLst xmlns:p15="http://schemas.microsoft.com/office/powerpoint/2012/main">
        <p15:guide id="1" orient="horz" pos="2546">
          <p15:clr>
            <a:srgbClr val="FBAE40"/>
          </p15:clr>
        </p15:guide>
        <p15:guide id="2" pos="105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Kuvapaikka vasen, punainen">
    <p:bg>
      <p:bgPr>
        <a:solidFill>
          <a:srgbClr val="F2A6DB">
            <a:alpha val="80000"/>
          </a:srgb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1B62FF4-E085-F3B2-D6DD-38106E8225E9}"/>
              </a:ext>
            </a:extLst>
          </p:cNvPr>
          <p:cNvSpPr/>
          <p:nvPr/>
        </p:nvSpPr>
        <p:spPr>
          <a:xfrm>
            <a:off x="0" y="785446"/>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Picture Placeholder 12">
            <a:extLst>
              <a:ext uri="{FF2B5EF4-FFF2-40B4-BE49-F238E27FC236}">
                <a16:creationId xmlns:a16="http://schemas.microsoft.com/office/drawing/2014/main" id="{73B5EA6A-184E-E08E-B82F-B559B429F3A5}"/>
              </a:ext>
            </a:extLst>
          </p:cNvPr>
          <p:cNvSpPr>
            <a:spLocks noGrp="1"/>
          </p:cNvSpPr>
          <p:nvPr>
            <p:ph type="pic" sz="quarter" idx="10"/>
          </p:nvPr>
        </p:nvSpPr>
        <p:spPr>
          <a:xfrm>
            <a:off x="1" y="855679"/>
            <a:ext cx="6682154" cy="602576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2154" h="6025765">
                <a:moveTo>
                  <a:pt x="11723" y="2309794"/>
                </a:moveTo>
                <a:lnTo>
                  <a:pt x="3060089" y="347"/>
                </a:lnTo>
                <a:cubicBezTo>
                  <a:pt x="3059967" y="-30996"/>
                  <a:pt x="6658829" y="2071261"/>
                  <a:pt x="6682154" y="2051642"/>
                </a:cubicBezTo>
                <a:lnTo>
                  <a:pt x="5650890" y="6025765"/>
                </a:lnTo>
                <a:lnTo>
                  <a:pt x="0" y="6002319"/>
                </a:lnTo>
                <a:cubicBezTo>
                  <a:pt x="3908" y="4771477"/>
                  <a:pt x="7815" y="3540636"/>
                  <a:pt x="11723" y="2309794"/>
                </a:cubicBezTo>
                <a:close/>
              </a:path>
            </a:pathLst>
          </a:custGeom>
        </p:spPr>
        <p:txBody>
          <a:bodyPr/>
          <a:lstStyle/>
          <a:p>
            <a:r>
              <a:rPr lang="fi-FI"/>
              <a:t>Lisää kuva napsauttamalla kuvaketta</a:t>
            </a:r>
            <a:endParaRPr lang="en-FI"/>
          </a:p>
        </p:txBody>
      </p:sp>
      <p:sp>
        <p:nvSpPr>
          <p:cNvPr id="16" name="Content Placeholder 15">
            <a:extLst>
              <a:ext uri="{FF2B5EF4-FFF2-40B4-BE49-F238E27FC236}">
                <a16:creationId xmlns:a16="http://schemas.microsoft.com/office/drawing/2014/main" id="{FAF5AEFE-BB8E-18C8-D677-DB68AB5C7F4A}"/>
              </a:ext>
            </a:extLst>
          </p:cNvPr>
          <p:cNvSpPr>
            <a:spLocks noGrp="1"/>
          </p:cNvSpPr>
          <p:nvPr>
            <p:ph sz="quarter" idx="11"/>
          </p:nvPr>
        </p:nvSpPr>
        <p:spPr>
          <a:xfrm>
            <a:off x="7092950" y="1488830"/>
            <a:ext cx="4430713" cy="446649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7" name="TextBox 16">
            <a:extLst>
              <a:ext uri="{FF2B5EF4-FFF2-40B4-BE49-F238E27FC236}">
                <a16:creationId xmlns:a16="http://schemas.microsoft.com/office/drawing/2014/main" id="{ABD1B29E-172C-00BD-A371-E74C113D6DFC}"/>
              </a:ext>
            </a:extLst>
          </p:cNvPr>
          <p:cNvSpPr txBox="1"/>
          <p:nvPr/>
        </p:nvSpPr>
        <p:spPr>
          <a:xfrm>
            <a:off x="8047891" y="6366098"/>
            <a:ext cx="5328139" cy="276999"/>
          </a:xfrm>
          <a:prstGeom prst="rect">
            <a:avLst/>
          </a:prstGeom>
          <a:noFill/>
        </p:spPr>
        <p:txBody>
          <a:bodyPr wrap="square" rtlCol="0">
            <a:spAutoFit/>
          </a:bodyPr>
          <a:lstStyle/>
          <a:p>
            <a:r>
              <a:rPr lang="en-FI" sz="1200" spc="300"/>
              <a:t>KAUPUNKISTRATEGIA 2026–2029</a:t>
            </a:r>
          </a:p>
        </p:txBody>
      </p:sp>
    </p:spTree>
    <p:extLst>
      <p:ext uri="{BB962C8B-B14F-4D97-AF65-F5344CB8AC3E}">
        <p14:creationId xmlns:p14="http://schemas.microsoft.com/office/powerpoint/2010/main" val="4294504604"/>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Otsikkodia 1">
    <p:bg>
      <p:bgPr>
        <a:solidFill>
          <a:srgbClr val="A2E4B8">
            <a:alpha val="90000"/>
          </a:srgbClr>
        </a:solidFill>
        <a:effectLst/>
      </p:bgPr>
    </p:bg>
    <p:spTree>
      <p:nvGrpSpPr>
        <p:cNvPr id="1" name=""/>
        <p:cNvGrpSpPr/>
        <p:nvPr/>
      </p:nvGrpSpPr>
      <p:grpSpPr>
        <a:xfrm>
          <a:off x="0" y="0"/>
          <a:ext cx="0" cy="0"/>
          <a:chOff x="0" y="0"/>
          <a:chExt cx="0" cy="0"/>
        </a:xfrm>
      </p:grpSpPr>
      <p:pic>
        <p:nvPicPr>
          <p:cNvPr id="9" name="Graphic 3">
            <a:extLst>
              <a:ext uri="{FF2B5EF4-FFF2-40B4-BE49-F238E27FC236}">
                <a16:creationId xmlns:a16="http://schemas.microsoft.com/office/drawing/2014/main" id="{FEE2FBF6-3692-0773-00AB-230D978010B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087556" y="2111326"/>
            <a:ext cx="5446395" cy="5460728"/>
          </a:xfrm>
          <a:prstGeom prst="rect">
            <a:avLst/>
          </a:prstGeom>
        </p:spPr>
      </p:pic>
      <p:sp>
        <p:nvSpPr>
          <p:cNvPr id="2" name="Title 1">
            <a:extLst>
              <a:ext uri="{FF2B5EF4-FFF2-40B4-BE49-F238E27FC236}">
                <a16:creationId xmlns:a16="http://schemas.microsoft.com/office/drawing/2014/main" id="{AC8EB052-B17E-3830-21CB-B540D3D61CE6}"/>
              </a:ext>
            </a:extLst>
          </p:cNvPr>
          <p:cNvSpPr>
            <a:spLocks noGrp="1"/>
          </p:cNvSpPr>
          <p:nvPr>
            <p:ph type="ctrTitle"/>
          </p:nvPr>
        </p:nvSpPr>
        <p:spPr>
          <a:xfrm>
            <a:off x="669235" y="760288"/>
            <a:ext cx="7478172" cy="2978275"/>
          </a:xfrm>
        </p:spPr>
        <p:txBody>
          <a:bodyPr anchor="b">
            <a:noAutofit/>
          </a:bodyPr>
          <a:lstStyle>
            <a:lvl1pPr algn="l">
              <a:defRPr sz="6000" b="1" i="0">
                <a:solidFill>
                  <a:srgbClr val="152A96"/>
                </a:solidFill>
                <a:latin typeface="+mj-lt"/>
                <a:cs typeface="Poppins" pitchFamily="2" charset="77"/>
              </a:defRPr>
            </a:lvl1pPr>
          </a:lstStyle>
          <a:p>
            <a:endParaRPr lang="fi-FI"/>
          </a:p>
        </p:txBody>
      </p:sp>
      <p:sp>
        <p:nvSpPr>
          <p:cNvPr id="3" name="Subtitle 2">
            <a:extLst>
              <a:ext uri="{FF2B5EF4-FFF2-40B4-BE49-F238E27FC236}">
                <a16:creationId xmlns:a16="http://schemas.microsoft.com/office/drawing/2014/main" id="{0905BA58-BA6B-770C-F048-D85FA5C4202A}"/>
              </a:ext>
            </a:extLst>
          </p:cNvPr>
          <p:cNvSpPr>
            <a:spLocks noGrp="1"/>
          </p:cNvSpPr>
          <p:nvPr>
            <p:ph type="subTitle" idx="1"/>
          </p:nvPr>
        </p:nvSpPr>
        <p:spPr>
          <a:xfrm>
            <a:off x="669235" y="3830638"/>
            <a:ext cx="6543223" cy="1655762"/>
          </a:xfrm>
        </p:spPr>
        <p:txBody>
          <a:bodyPr>
            <a:noAutofit/>
          </a:bodyPr>
          <a:lstStyle>
            <a:lvl1pPr marL="0" indent="0" algn="l">
              <a:buNone/>
              <a:defRPr sz="2400">
                <a:solidFill>
                  <a:sysClr val="windowText" lastClr="000000"/>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a:p>
        </p:txBody>
      </p:sp>
      <p:sp>
        <p:nvSpPr>
          <p:cNvPr id="6" name="Graphic 9">
            <a:extLst>
              <a:ext uri="{FF2B5EF4-FFF2-40B4-BE49-F238E27FC236}">
                <a16:creationId xmlns:a16="http://schemas.microsoft.com/office/drawing/2014/main" id="{09483175-2EEA-6F8C-ED09-1AA3B1725BA5}"/>
              </a:ext>
            </a:extLst>
          </p:cNvPr>
          <p:cNvSpPr/>
          <p:nvPr/>
        </p:nvSpPr>
        <p:spPr>
          <a:xfrm rot="21135918">
            <a:off x="4040731" y="4616912"/>
            <a:ext cx="4110538" cy="2559747"/>
          </a:xfrm>
          <a:custGeom>
            <a:avLst/>
            <a:gdLst>
              <a:gd name="connsiteX0" fmla="*/ 4110539 w 4110538"/>
              <a:gd name="connsiteY0" fmla="*/ 130872 h 2559747"/>
              <a:gd name="connsiteX1" fmla="*/ 2844860 w 4110538"/>
              <a:gd name="connsiteY1" fmla="*/ 418813 h 2559747"/>
              <a:gd name="connsiteX2" fmla="*/ 2968698 w 4110538"/>
              <a:gd name="connsiteY2" fmla="*/ 828864 h 2559747"/>
              <a:gd name="connsiteX3" fmla="*/ 1190167 w 4110538"/>
              <a:gd name="connsiteY3" fmla="*/ 570641 h 2559747"/>
              <a:gd name="connsiteX4" fmla="*/ 1158589 w 4110538"/>
              <a:gd name="connsiteY4" fmla="*/ 1768029 h 2559747"/>
              <a:gd name="connsiteX5" fmla="*/ 72295 w 4110538"/>
              <a:gd name="connsiteY5" fmla="*/ 2086831 h 2559747"/>
              <a:gd name="connsiteX6" fmla="*/ 7808 w 4110538"/>
              <a:gd name="connsiteY6" fmla="*/ 2559747 h 255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0538" h="2559747">
                <a:moveTo>
                  <a:pt x="4110539" y="130872"/>
                </a:moveTo>
                <a:cubicBezTo>
                  <a:pt x="3684334" y="-104110"/>
                  <a:pt x="3128870" y="-31148"/>
                  <a:pt x="2844860" y="418813"/>
                </a:cubicBezTo>
                <a:cubicBezTo>
                  <a:pt x="2257723" y="1349120"/>
                  <a:pt x="3283905" y="1328355"/>
                  <a:pt x="2968698" y="828864"/>
                </a:cubicBezTo>
                <a:cubicBezTo>
                  <a:pt x="2585200" y="221074"/>
                  <a:pt x="1552930" y="165829"/>
                  <a:pt x="1190167" y="570641"/>
                </a:cubicBezTo>
                <a:cubicBezTo>
                  <a:pt x="793352" y="1013458"/>
                  <a:pt x="1158589" y="1768029"/>
                  <a:pt x="1158589" y="1768029"/>
                </a:cubicBezTo>
                <a:cubicBezTo>
                  <a:pt x="1158589" y="1768029"/>
                  <a:pt x="415750" y="1306638"/>
                  <a:pt x="72295" y="2086831"/>
                </a:cubicBezTo>
                <a:cubicBezTo>
                  <a:pt x="6476" y="2236278"/>
                  <a:pt x="-12642" y="2399346"/>
                  <a:pt x="7808" y="2559747"/>
                </a:cubicBezTo>
              </a:path>
            </a:pathLst>
          </a:custGeom>
          <a:noFill/>
          <a:ln w="38100" cap="rnd">
            <a:solidFill>
              <a:srgbClr val="152A96"/>
            </a:solidFill>
            <a:prstDash val="solid"/>
            <a:round/>
          </a:ln>
        </p:spPr>
        <p:txBody>
          <a:bodyPr rtlCol="0" anchor="ctr"/>
          <a:lstStyle/>
          <a:p>
            <a:endParaRPr lang="fi-FI"/>
          </a:p>
        </p:txBody>
      </p:sp>
      <p:pic>
        <p:nvPicPr>
          <p:cNvPr id="4" name="Graphic 3">
            <a:extLst>
              <a:ext uri="{FF2B5EF4-FFF2-40B4-BE49-F238E27FC236}">
                <a16:creationId xmlns:a16="http://schemas.microsoft.com/office/drawing/2014/main" id="{FD62E652-E316-B35D-FFF1-A768748CA83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087556" y="2111326"/>
            <a:ext cx="5446395" cy="5460728"/>
          </a:xfrm>
          <a:prstGeom prst="rect">
            <a:avLst/>
          </a:prstGeom>
        </p:spPr>
      </p:pic>
      <p:sp>
        <p:nvSpPr>
          <p:cNvPr id="5" name="Picture Placeholder 12">
            <a:extLst>
              <a:ext uri="{FF2B5EF4-FFF2-40B4-BE49-F238E27FC236}">
                <a16:creationId xmlns:a16="http://schemas.microsoft.com/office/drawing/2014/main" id="{2304B63D-4121-197B-CFD8-ADF473625157}"/>
              </a:ext>
            </a:extLst>
          </p:cNvPr>
          <p:cNvSpPr>
            <a:spLocks noGrp="1"/>
          </p:cNvSpPr>
          <p:nvPr>
            <p:ph type="pic" sz="quarter" idx="13"/>
          </p:nvPr>
        </p:nvSpPr>
        <p:spPr>
          <a:xfrm>
            <a:off x="7428216" y="2215608"/>
            <a:ext cx="5105735" cy="518570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endParaRPr lang="en-FI"/>
          </a:p>
        </p:txBody>
      </p:sp>
      <p:pic>
        <p:nvPicPr>
          <p:cNvPr id="11" name="Graphic 18">
            <a:extLst>
              <a:ext uri="{FF2B5EF4-FFF2-40B4-BE49-F238E27FC236}">
                <a16:creationId xmlns:a16="http://schemas.microsoft.com/office/drawing/2014/main" id="{3B54C342-2EF4-C88F-963C-A87BD3EA2D7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10405322" y="1288658"/>
            <a:ext cx="2243871" cy="493762"/>
          </a:xfrm>
          <a:prstGeom prst="rect">
            <a:avLst/>
          </a:prstGeom>
        </p:spPr>
      </p:pic>
    </p:spTree>
    <p:extLst>
      <p:ext uri="{BB962C8B-B14F-4D97-AF65-F5344CB8AC3E}">
        <p14:creationId xmlns:p14="http://schemas.microsoft.com/office/powerpoint/2010/main" val="1975832150"/>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Otsikkodia 2">
    <p:bg>
      <p:bgPr>
        <a:solidFill>
          <a:srgbClr val="D9D9D6"/>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2ED7F50-CE03-9349-8981-A5880E6CA020}"/>
              </a:ext>
            </a:extLst>
          </p:cNvPr>
          <p:cNvSpPr>
            <a:spLocks noGrp="1"/>
          </p:cNvSpPr>
          <p:nvPr>
            <p:ph type="ctrTitle"/>
          </p:nvPr>
        </p:nvSpPr>
        <p:spPr>
          <a:xfrm>
            <a:off x="669235" y="760288"/>
            <a:ext cx="7478172" cy="2978275"/>
          </a:xfrm>
        </p:spPr>
        <p:txBody>
          <a:bodyPr anchor="b">
            <a:noAutofit/>
          </a:bodyPr>
          <a:lstStyle>
            <a:lvl1pPr algn="l">
              <a:defRPr sz="6000" b="1" i="0">
                <a:solidFill>
                  <a:srgbClr val="152A96"/>
                </a:solidFill>
                <a:latin typeface="+mj-lt"/>
                <a:cs typeface="Poppins" pitchFamily="2" charset="77"/>
              </a:defRPr>
            </a:lvl1pPr>
          </a:lstStyle>
          <a:p>
            <a:endParaRPr lang="fi-FI"/>
          </a:p>
        </p:txBody>
      </p:sp>
      <p:sp>
        <p:nvSpPr>
          <p:cNvPr id="9" name="Subtitle 2">
            <a:extLst>
              <a:ext uri="{FF2B5EF4-FFF2-40B4-BE49-F238E27FC236}">
                <a16:creationId xmlns:a16="http://schemas.microsoft.com/office/drawing/2014/main" id="{F51E1657-669A-E24B-0996-55DAAEE4D104}"/>
              </a:ext>
            </a:extLst>
          </p:cNvPr>
          <p:cNvSpPr>
            <a:spLocks noGrp="1"/>
          </p:cNvSpPr>
          <p:nvPr>
            <p:ph type="subTitle" idx="1"/>
          </p:nvPr>
        </p:nvSpPr>
        <p:spPr>
          <a:xfrm>
            <a:off x="669235" y="3830638"/>
            <a:ext cx="6543223" cy="1655762"/>
          </a:xfrm>
        </p:spPr>
        <p:txBody>
          <a:bodyPr>
            <a:noAutofit/>
          </a:bodyPr>
          <a:lstStyle>
            <a:lvl1pPr marL="0" indent="0" algn="l">
              <a:buNone/>
              <a:defRPr sz="2400">
                <a:solidFill>
                  <a:sysClr val="windowText" lastClr="000000"/>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a:p>
        </p:txBody>
      </p:sp>
      <p:sp>
        <p:nvSpPr>
          <p:cNvPr id="11" name="Graphic 9">
            <a:extLst>
              <a:ext uri="{FF2B5EF4-FFF2-40B4-BE49-F238E27FC236}">
                <a16:creationId xmlns:a16="http://schemas.microsoft.com/office/drawing/2014/main" id="{28E008F9-00C3-EF67-09C3-D1EB023E2B7E}"/>
              </a:ext>
            </a:extLst>
          </p:cNvPr>
          <p:cNvSpPr/>
          <p:nvPr/>
        </p:nvSpPr>
        <p:spPr>
          <a:xfrm rot="21135918">
            <a:off x="4040731" y="4616912"/>
            <a:ext cx="4110538" cy="2559747"/>
          </a:xfrm>
          <a:custGeom>
            <a:avLst/>
            <a:gdLst>
              <a:gd name="connsiteX0" fmla="*/ 4110539 w 4110538"/>
              <a:gd name="connsiteY0" fmla="*/ 130872 h 2559747"/>
              <a:gd name="connsiteX1" fmla="*/ 2844860 w 4110538"/>
              <a:gd name="connsiteY1" fmla="*/ 418813 h 2559747"/>
              <a:gd name="connsiteX2" fmla="*/ 2968698 w 4110538"/>
              <a:gd name="connsiteY2" fmla="*/ 828864 h 2559747"/>
              <a:gd name="connsiteX3" fmla="*/ 1190167 w 4110538"/>
              <a:gd name="connsiteY3" fmla="*/ 570641 h 2559747"/>
              <a:gd name="connsiteX4" fmla="*/ 1158589 w 4110538"/>
              <a:gd name="connsiteY4" fmla="*/ 1768029 h 2559747"/>
              <a:gd name="connsiteX5" fmla="*/ 72295 w 4110538"/>
              <a:gd name="connsiteY5" fmla="*/ 2086831 h 2559747"/>
              <a:gd name="connsiteX6" fmla="*/ 7808 w 4110538"/>
              <a:gd name="connsiteY6" fmla="*/ 2559747 h 255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0538" h="2559747">
                <a:moveTo>
                  <a:pt x="4110539" y="130872"/>
                </a:moveTo>
                <a:cubicBezTo>
                  <a:pt x="3684334" y="-104110"/>
                  <a:pt x="3128870" y="-31148"/>
                  <a:pt x="2844860" y="418813"/>
                </a:cubicBezTo>
                <a:cubicBezTo>
                  <a:pt x="2257723" y="1349120"/>
                  <a:pt x="3283905" y="1328355"/>
                  <a:pt x="2968698" y="828864"/>
                </a:cubicBezTo>
                <a:cubicBezTo>
                  <a:pt x="2585200" y="221074"/>
                  <a:pt x="1552930" y="165829"/>
                  <a:pt x="1190167" y="570641"/>
                </a:cubicBezTo>
                <a:cubicBezTo>
                  <a:pt x="793352" y="1013458"/>
                  <a:pt x="1158589" y="1768029"/>
                  <a:pt x="1158589" y="1768029"/>
                </a:cubicBezTo>
                <a:cubicBezTo>
                  <a:pt x="1158589" y="1768029"/>
                  <a:pt x="415750" y="1306638"/>
                  <a:pt x="72295" y="2086831"/>
                </a:cubicBezTo>
                <a:cubicBezTo>
                  <a:pt x="6476" y="2236278"/>
                  <a:pt x="-12642" y="2399346"/>
                  <a:pt x="7808" y="2559747"/>
                </a:cubicBezTo>
              </a:path>
            </a:pathLst>
          </a:custGeom>
          <a:noFill/>
          <a:ln w="38100" cap="rnd">
            <a:solidFill>
              <a:srgbClr val="152A96"/>
            </a:solidFill>
            <a:prstDash val="solid"/>
            <a:round/>
          </a:ln>
        </p:spPr>
        <p:txBody>
          <a:bodyPr rtlCol="0" anchor="ctr"/>
          <a:lstStyle/>
          <a:p>
            <a:endParaRPr lang="fi-FI"/>
          </a:p>
        </p:txBody>
      </p:sp>
      <p:pic>
        <p:nvPicPr>
          <p:cNvPr id="12" name="Graphic 3">
            <a:extLst>
              <a:ext uri="{FF2B5EF4-FFF2-40B4-BE49-F238E27FC236}">
                <a16:creationId xmlns:a16="http://schemas.microsoft.com/office/drawing/2014/main" id="{33AD5061-37E8-E415-BBE8-A902CFE41B5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087556" y="2111326"/>
            <a:ext cx="5446395" cy="5460728"/>
          </a:xfrm>
          <a:prstGeom prst="rect">
            <a:avLst/>
          </a:prstGeom>
        </p:spPr>
      </p:pic>
      <p:sp>
        <p:nvSpPr>
          <p:cNvPr id="3" name="Graphic 9">
            <a:extLst>
              <a:ext uri="{FF2B5EF4-FFF2-40B4-BE49-F238E27FC236}">
                <a16:creationId xmlns:a16="http://schemas.microsoft.com/office/drawing/2014/main" id="{50498FFC-1A3C-34F6-08C8-419440951753}"/>
              </a:ext>
            </a:extLst>
          </p:cNvPr>
          <p:cNvSpPr/>
          <p:nvPr userDrawn="1"/>
        </p:nvSpPr>
        <p:spPr>
          <a:xfrm rot="21135918">
            <a:off x="4040731" y="4616912"/>
            <a:ext cx="4110538" cy="2559747"/>
          </a:xfrm>
          <a:custGeom>
            <a:avLst/>
            <a:gdLst>
              <a:gd name="connsiteX0" fmla="*/ 4110539 w 4110538"/>
              <a:gd name="connsiteY0" fmla="*/ 130872 h 2559747"/>
              <a:gd name="connsiteX1" fmla="*/ 2844860 w 4110538"/>
              <a:gd name="connsiteY1" fmla="*/ 418813 h 2559747"/>
              <a:gd name="connsiteX2" fmla="*/ 2968698 w 4110538"/>
              <a:gd name="connsiteY2" fmla="*/ 828864 h 2559747"/>
              <a:gd name="connsiteX3" fmla="*/ 1190167 w 4110538"/>
              <a:gd name="connsiteY3" fmla="*/ 570641 h 2559747"/>
              <a:gd name="connsiteX4" fmla="*/ 1158589 w 4110538"/>
              <a:gd name="connsiteY4" fmla="*/ 1768029 h 2559747"/>
              <a:gd name="connsiteX5" fmla="*/ 72295 w 4110538"/>
              <a:gd name="connsiteY5" fmla="*/ 2086831 h 2559747"/>
              <a:gd name="connsiteX6" fmla="*/ 7808 w 4110538"/>
              <a:gd name="connsiteY6" fmla="*/ 2559747 h 255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0538" h="2559747">
                <a:moveTo>
                  <a:pt x="4110539" y="130872"/>
                </a:moveTo>
                <a:cubicBezTo>
                  <a:pt x="3684334" y="-104110"/>
                  <a:pt x="3128870" y="-31148"/>
                  <a:pt x="2844860" y="418813"/>
                </a:cubicBezTo>
                <a:cubicBezTo>
                  <a:pt x="2257723" y="1349120"/>
                  <a:pt x="3283905" y="1328355"/>
                  <a:pt x="2968698" y="828864"/>
                </a:cubicBezTo>
                <a:cubicBezTo>
                  <a:pt x="2585200" y="221074"/>
                  <a:pt x="1552930" y="165829"/>
                  <a:pt x="1190167" y="570641"/>
                </a:cubicBezTo>
                <a:cubicBezTo>
                  <a:pt x="793352" y="1013458"/>
                  <a:pt x="1158589" y="1768029"/>
                  <a:pt x="1158589" y="1768029"/>
                </a:cubicBezTo>
                <a:cubicBezTo>
                  <a:pt x="1158589" y="1768029"/>
                  <a:pt x="415750" y="1306638"/>
                  <a:pt x="72295" y="2086831"/>
                </a:cubicBezTo>
                <a:cubicBezTo>
                  <a:pt x="6476" y="2236278"/>
                  <a:pt x="-12642" y="2399346"/>
                  <a:pt x="7808" y="2559747"/>
                </a:cubicBezTo>
              </a:path>
            </a:pathLst>
          </a:custGeom>
          <a:noFill/>
          <a:ln w="38100" cap="rnd">
            <a:solidFill>
              <a:srgbClr val="152A96"/>
            </a:solidFill>
            <a:prstDash val="solid"/>
            <a:round/>
          </a:ln>
        </p:spPr>
        <p:txBody>
          <a:bodyPr rtlCol="0" anchor="ctr"/>
          <a:lstStyle/>
          <a:p>
            <a:endParaRPr lang="fi-FI"/>
          </a:p>
        </p:txBody>
      </p:sp>
      <p:pic>
        <p:nvPicPr>
          <p:cNvPr id="4" name="Graphic 3">
            <a:extLst>
              <a:ext uri="{FF2B5EF4-FFF2-40B4-BE49-F238E27FC236}">
                <a16:creationId xmlns:a16="http://schemas.microsoft.com/office/drawing/2014/main" id="{569B8536-80ED-8E6F-37D5-A1EF60BC8FD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087556" y="2111326"/>
            <a:ext cx="5446395" cy="5460728"/>
          </a:xfrm>
          <a:prstGeom prst="rect">
            <a:avLst/>
          </a:prstGeom>
        </p:spPr>
      </p:pic>
      <p:sp>
        <p:nvSpPr>
          <p:cNvPr id="13" name="Picture Placeholder 12">
            <a:extLst>
              <a:ext uri="{FF2B5EF4-FFF2-40B4-BE49-F238E27FC236}">
                <a16:creationId xmlns:a16="http://schemas.microsoft.com/office/drawing/2014/main" id="{0343804D-FDB2-8BB1-F896-29608630C550}"/>
              </a:ext>
            </a:extLst>
          </p:cNvPr>
          <p:cNvSpPr>
            <a:spLocks noGrp="1"/>
          </p:cNvSpPr>
          <p:nvPr>
            <p:ph type="pic" sz="quarter" idx="13"/>
          </p:nvPr>
        </p:nvSpPr>
        <p:spPr>
          <a:xfrm>
            <a:off x="7428216" y="2215608"/>
            <a:ext cx="5105735" cy="518570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endParaRPr lang="en-FI"/>
          </a:p>
        </p:txBody>
      </p:sp>
      <p:pic>
        <p:nvPicPr>
          <p:cNvPr id="8" name="Graphic 18">
            <a:extLst>
              <a:ext uri="{FF2B5EF4-FFF2-40B4-BE49-F238E27FC236}">
                <a16:creationId xmlns:a16="http://schemas.microsoft.com/office/drawing/2014/main" id="{6BF5B017-3C8E-9764-94FF-DFF2A333312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10405322" y="1288658"/>
            <a:ext cx="2243871" cy="493762"/>
          </a:xfrm>
          <a:prstGeom prst="rect">
            <a:avLst/>
          </a:prstGeom>
        </p:spPr>
      </p:pic>
    </p:spTree>
    <p:extLst>
      <p:ext uri="{BB962C8B-B14F-4D97-AF65-F5344CB8AC3E}">
        <p14:creationId xmlns:p14="http://schemas.microsoft.com/office/powerpoint/2010/main" val="27983709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Otsikkodia 3">
    <p:bg>
      <p:bgPr>
        <a:solidFill>
          <a:srgbClr val="F3AFDE"/>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20F7E95-CB23-88F6-3FF2-3EEC0FF7479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087556" y="2111326"/>
            <a:ext cx="5446395" cy="5460728"/>
          </a:xfrm>
          <a:prstGeom prst="rect">
            <a:avLst/>
          </a:prstGeom>
        </p:spPr>
      </p:pic>
      <p:sp>
        <p:nvSpPr>
          <p:cNvPr id="7" name="Title 1">
            <a:extLst>
              <a:ext uri="{FF2B5EF4-FFF2-40B4-BE49-F238E27FC236}">
                <a16:creationId xmlns:a16="http://schemas.microsoft.com/office/drawing/2014/main" id="{CFA0D210-97AB-22FA-EA96-B7A9DBA579FE}"/>
              </a:ext>
            </a:extLst>
          </p:cNvPr>
          <p:cNvSpPr>
            <a:spLocks noGrp="1"/>
          </p:cNvSpPr>
          <p:nvPr>
            <p:ph type="ctrTitle"/>
          </p:nvPr>
        </p:nvSpPr>
        <p:spPr>
          <a:xfrm>
            <a:off x="669235" y="760288"/>
            <a:ext cx="7478172" cy="2978275"/>
          </a:xfrm>
        </p:spPr>
        <p:txBody>
          <a:bodyPr anchor="b">
            <a:noAutofit/>
          </a:bodyPr>
          <a:lstStyle>
            <a:lvl1pPr algn="l">
              <a:defRPr sz="6000" b="1" i="0">
                <a:solidFill>
                  <a:srgbClr val="152A96"/>
                </a:solidFill>
                <a:latin typeface="+mj-lt"/>
                <a:cs typeface="Poppins" pitchFamily="2" charset="77"/>
              </a:defRPr>
            </a:lvl1pPr>
          </a:lstStyle>
          <a:p>
            <a:endParaRPr lang="fi-FI"/>
          </a:p>
        </p:txBody>
      </p:sp>
      <p:sp>
        <p:nvSpPr>
          <p:cNvPr id="9" name="Subtitle 2">
            <a:extLst>
              <a:ext uri="{FF2B5EF4-FFF2-40B4-BE49-F238E27FC236}">
                <a16:creationId xmlns:a16="http://schemas.microsoft.com/office/drawing/2014/main" id="{7537A3C9-7E81-240C-11BC-BC95D32F97A5}"/>
              </a:ext>
            </a:extLst>
          </p:cNvPr>
          <p:cNvSpPr>
            <a:spLocks noGrp="1"/>
          </p:cNvSpPr>
          <p:nvPr>
            <p:ph type="subTitle" idx="1"/>
          </p:nvPr>
        </p:nvSpPr>
        <p:spPr>
          <a:xfrm>
            <a:off x="669235" y="3830638"/>
            <a:ext cx="6543223" cy="1655762"/>
          </a:xfrm>
        </p:spPr>
        <p:txBody>
          <a:bodyPr>
            <a:noAutofit/>
          </a:bodyPr>
          <a:lstStyle>
            <a:lvl1pPr marL="0" indent="0" algn="l">
              <a:buNone/>
              <a:defRPr sz="2400">
                <a:solidFill>
                  <a:sysClr val="windowText" lastClr="000000"/>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a:p>
        </p:txBody>
      </p:sp>
      <p:sp>
        <p:nvSpPr>
          <p:cNvPr id="11" name="Graphic 9">
            <a:extLst>
              <a:ext uri="{FF2B5EF4-FFF2-40B4-BE49-F238E27FC236}">
                <a16:creationId xmlns:a16="http://schemas.microsoft.com/office/drawing/2014/main" id="{3093D60C-2370-CD36-FB39-A80171F5F16A}"/>
              </a:ext>
            </a:extLst>
          </p:cNvPr>
          <p:cNvSpPr/>
          <p:nvPr/>
        </p:nvSpPr>
        <p:spPr>
          <a:xfrm rot="21135918">
            <a:off x="4040731" y="4616912"/>
            <a:ext cx="4110538" cy="2559747"/>
          </a:xfrm>
          <a:custGeom>
            <a:avLst/>
            <a:gdLst>
              <a:gd name="connsiteX0" fmla="*/ 4110539 w 4110538"/>
              <a:gd name="connsiteY0" fmla="*/ 130872 h 2559747"/>
              <a:gd name="connsiteX1" fmla="*/ 2844860 w 4110538"/>
              <a:gd name="connsiteY1" fmla="*/ 418813 h 2559747"/>
              <a:gd name="connsiteX2" fmla="*/ 2968698 w 4110538"/>
              <a:gd name="connsiteY2" fmla="*/ 828864 h 2559747"/>
              <a:gd name="connsiteX3" fmla="*/ 1190167 w 4110538"/>
              <a:gd name="connsiteY3" fmla="*/ 570641 h 2559747"/>
              <a:gd name="connsiteX4" fmla="*/ 1158589 w 4110538"/>
              <a:gd name="connsiteY4" fmla="*/ 1768029 h 2559747"/>
              <a:gd name="connsiteX5" fmla="*/ 72295 w 4110538"/>
              <a:gd name="connsiteY5" fmla="*/ 2086831 h 2559747"/>
              <a:gd name="connsiteX6" fmla="*/ 7808 w 4110538"/>
              <a:gd name="connsiteY6" fmla="*/ 2559747 h 255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0538" h="2559747">
                <a:moveTo>
                  <a:pt x="4110539" y="130872"/>
                </a:moveTo>
                <a:cubicBezTo>
                  <a:pt x="3684334" y="-104110"/>
                  <a:pt x="3128870" y="-31148"/>
                  <a:pt x="2844860" y="418813"/>
                </a:cubicBezTo>
                <a:cubicBezTo>
                  <a:pt x="2257723" y="1349120"/>
                  <a:pt x="3283905" y="1328355"/>
                  <a:pt x="2968698" y="828864"/>
                </a:cubicBezTo>
                <a:cubicBezTo>
                  <a:pt x="2585200" y="221074"/>
                  <a:pt x="1552930" y="165829"/>
                  <a:pt x="1190167" y="570641"/>
                </a:cubicBezTo>
                <a:cubicBezTo>
                  <a:pt x="793352" y="1013458"/>
                  <a:pt x="1158589" y="1768029"/>
                  <a:pt x="1158589" y="1768029"/>
                </a:cubicBezTo>
                <a:cubicBezTo>
                  <a:pt x="1158589" y="1768029"/>
                  <a:pt x="415750" y="1306638"/>
                  <a:pt x="72295" y="2086831"/>
                </a:cubicBezTo>
                <a:cubicBezTo>
                  <a:pt x="6476" y="2236278"/>
                  <a:pt x="-12642" y="2399346"/>
                  <a:pt x="7808" y="2559747"/>
                </a:cubicBezTo>
              </a:path>
            </a:pathLst>
          </a:custGeom>
          <a:noFill/>
          <a:ln w="38100" cap="rnd">
            <a:solidFill>
              <a:srgbClr val="152A96"/>
            </a:solidFill>
            <a:prstDash val="solid"/>
            <a:round/>
          </a:ln>
        </p:spPr>
        <p:txBody>
          <a:bodyPr rtlCol="0" anchor="ctr"/>
          <a:lstStyle/>
          <a:p>
            <a:endParaRPr lang="fi-FI"/>
          </a:p>
        </p:txBody>
      </p:sp>
      <p:pic>
        <p:nvPicPr>
          <p:cNvPr id="12" name="Graphic 3">
            <a:extLst>
              <a:ext uri="{FF2B5EF4-FFF2-40B4-BE49-F238E27FC236}">
                <a16:creationId xmlns:a16="http://schemas.microsoft.com/office/drawing/2014/main" id="{5C8B86A8-71A1-A371-249B-BF91882BB69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087556" y="2111326"/>
            <a:ext cx="5446395" cy="5460728"/>
          </a:xfrm>
          <a:prstGeom prst="rect">
            <a:avLst/>
          </a:prstGeom>
        </p:spPr>
      </p:pic>
      <p:sp>
        <p:nvSpPr>
          <p:cNvPr id="13" name="Picture Placeholder 12">
            <a:extLst>
              <a:ext uri="{FF2B5EF4-FFF2-40B4-BE49-F238E27FC236}">
                <a16:creationId xmlns:a16="http://schemas.microsoft.com/office/drawing/2014/main" id="{B5227FE1-C121-0098-EBC8-9545D04D30E3}"/>
              </a:ext>
            </a:extLst>
          </p:cNvPr>
          <p:cNvSpPr>
            <a:spLocks noGrp="1"/>
          </p:cNvSpPr>
          <p:nvPr>
            <p:ph type="pic" sz="quarter" idx="13"/>
          </p:nvPr>
        </p:nvSpPr>
        <p:spPr>
          <a:xfrm>
            <a:off x="7428216" y="2215608"/>
            <a:ext cx="5105735" cy="518570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endParaRPr lang="en-FI"/>
          </a:p>
        </p:txBody>
      </p:sp>
      <p:sp>
        <p:nvSpPr>
          <p:cNvPr id="3" name="Graphic 9">
            <a:extLst>
              <a:ext uri="{FF2B5EF4-FFF2-40B4-BE49-F238E27FC236}">
                <a16:creationId xmlns:a16="http://schemas.microsoft.com/office/drawing/2014/main" id="{7C0CF70B-7F35-664C-225D-D047B2552BAA}"/>
              </a:ext>
            </a:extLst>
          </p:cNvPr>
          <p:cNvSpPr/>
          <p:nvPr userDrawn="1"/>
        </p:nvSpPr>
        <p:spPr>
          <a:xfrm rot="21135918">
            <a:off x="4040731" y="4616912"/>
            <a:ext cx="4110538" cy="2559747"/>
          </a:xfrm>
          <a:custGeom>
            <a:avLst/>
            <a:gdLst>
              <a:gd name="connsiteX0" fmla="*/ 4110539 w 4110538"/>
              <a:gd name="connsiteY0" fmla="*/ 130872 h 2559747"/>
              <a:gd name="connsiteX1" fmla="*/ 2844860 w 4110538"/>
              <a:gd name="connsiteY1" fmla="*/ 418813 h 2559747"/>
              <a:gd name="connsiteX2" fmla="*/ 2968698 w 4110538"/>
              <a:gd name="connsiteY2" fmla="*/ 828864 h 2559747"/>
              <a:gd name="connsiteX3" fmla="*/ 1190167 w 4110538"/>
              <a:gd name="connsiteY3" fmla="*/ 570641 h 2559747"/>
              <a:gd name="connsiteX4" fmla="*/ 1158589 w 4110538"/>
              <a:gd name="connsiteY4" fmla="*/ 1768029 h 2559747"/>
              <a:gd name="connsiteX5" fmla="*/ 72295 w 4110538"/>
              <a:gd name="connsiteY5" fmla="*/ 2086831 h 2559747"/>
              <a:gd name="connsiteX6" fmla="*/ 7808 w 4110538"/>
              <a:gd name="connsiteY6" fmla="*/ 2559747 h 255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0538" h="2559747">
                <a:moveTo>
                  <a:pt x="4110539" y="130872"/>
                </a:moveTo>
                <a:cubicBezTo>
                  <a:pt x="3684334" y="-104110"/>
                  <a:pt x="3128870" y="-31148"/>
                  <a:pt x="2844860" y="418813"/>
                </a:cubicBezTo>
                <a:cubicBezTo>
                  <a:pt x="2257723" y="1349120"/>
                  <a:pt x="3283905" y="1328355"/>
                  <a:pt x="2968698" y="828864"/>
                </a:cubicBezTo>
                <a:cubicBezTo>
                  <a:pt x="2585200" y="221074"/>
                  <a:pt x="1552930" y="165829"/>
                  <a:pt x="1190167" y="570641"/>
                </a:cubicBezTo>
                <a:cubicBezTo>
                  <a:pt x="793352" y="1013458"/>
                  <a:pt x="1158589" y="1768029"/>
                  <a:pt x="1158589" y="1768029"/>
                </a:cubicBezTo>
                <a:cubicBezTo>
                  <a:pt x="1158589" y="1768029"/>
                  <a:pt x="415750" y="1306638"/>
                  <a:pt x="72295" y="2086831"/>
                </a:cubicBezTo>
                <a:cubicBezTo>
                  <a:pt x="6476" y="2236278"/>
                  <a:pt x="-12642" y="2399346"/>
                  <a:pt x="7808" y="2559747"/>
                </a:cubicBezTo>
              </a:path>
            </a:pathLst>
          </a:custGeom>
          <a:noFill/>
          <a:ln w="38100" cap="rnd">
            <a:solidFill>
              <a:srgbClr val="152A96"/>
            </a:solidFill>
            <a:prstDash val="solid"/>
            <a:round/>
          </a:ln>
        </p:spPr>
        <p:txBody>
          <a:bodyPr rtlCol="0" anchor="ctr"/>
          <a:lstStyle/>
          <a:p>
            <a:endParaRPr lang="fi-FI"/>
          </a:p>
        </p:txBody>
      </p:sp>
      <p:pic>
        <p:nvPicPr>
          <p:cNvPr id="5" name="Graphic 18">
            <a:extLst>
              <a:ext uri="{FF2B5EF4-FFF2-40B4-BE49-F238E27FC236}">
                <a16:creationId xmlns:a16="http://schemas.microsoft.com/office/drawing/2014/main" id="{509C9434-BF78-0B8B-16C1-18AD28E6735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10405322" y="1288658"/>
            <a:ext cx="2243871" cy="493762"/>
          </a:xfrm>
          <a:prstGeom prst="rect">
            <a:avLst/>
          </a:prstGeom>
        </p:spPr>
      </p:pic>
    </p:spTree>
    <p:extLst>
      <p:ext uri="{BB962C8B-B14F-4D97-AF65-F5344CB8AC3E}">
        <p14:creationId xmlns:p14="http://schemas.microsoft.com/office/powerpoint/2010/main" val="3238235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Otsikkodia 4">
    <p:bg>
      <p:bgPr>
        <a:solidFill>
          <a:srgbClr val="006173"/>
        </a:solidFill>
        <a:effectLst/>
      </p:bgPr>
    </p:bg>
    <p:spTree>
      <p:nvGrpSpPr>
        <p:cNvPr id="1" name=""/>
        <p:cNvGrpSpPr/>
        <p:nvPr/>
      </p:nvGrpSpPr>
      <p:grpSpPr>
        <a:xfrm>
          <a:off x="0" y="0"/>
          <a:ext cx="0" cy="0"/>
          <a:chOff x="0" y="0"/>
          <a:chExt cx="0" cy="0"/>
        </a:xfrm>
      </p:grpSpPr>
      <p:pic>
        <p:nvPicPr>
          <p:cNvPr id="9" name="Graphic 3">
            <a:extLst>
              <a:ext uri="{FF2B5EF4-FFF2-40B4-BE49-F238E27FC236}">
                <a16:creationId xmlns:a16="http://schemas.microsoft.com/office/drawing/2014/main" id="{7FB8EEA7-EBE6-FEA3-22C4-FCD1C82DBD0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087556" y="2111326"/>
            <a:ext cx="5446395" cy="5460728"/>
          </a:xfrm>
          <a:prstGeom prst="rect">
            <a:avLst/>
          </a:prstGeom>
        </p:spPr>
      </p:pic>
      <p:sp>
        <p:nvSpPr>
          <p:cNvPr id="2" name="Title 1">
            <a:extLst>
              <a:ext uri="{FF2B5EF4-FFF2-40B4-BE49-F238E27FC236}">
                <a16:creationId xmlns:a16="http://schemas.microsoft.com/office/drawing/2014/main" id="{AC8EB052-B17E-3830-21CB-B540D3D61CE6}"/>
              </a:ext>
            </a:extLst>
          </p:cNvPr>
          <p:cNvSpPr>
            <a:spLocks noGrp="1"/>
          </p:cNvSpPr>
          <p:nvPr>
            <p:ph type="ctrTitle"/>
          </p:nvPr>
        </p:nvSpPr>
        <p:spPr>
          <a:xfrm>
            <a:off x="669235" y="760288"/>
            <a:ext cx="7478172" cy="2978275"/>
          </a:xfrm>
        </p:spPr>
        <p:txBody>
          <a:bodyPr anchor="b">
            <a:noAutofit/>
          </a:bodyPr>
          <a:lstStyle>
            <a:lvl1pPr algn="l">
              <a:defRPr sz="6000" b="1" i="0">
                <a:solidFill>
                  <a:srgbClr val="FFCC99"/>
                </a:solidFill>
                <a:latin typeface="Poppins" pitchFamily="2" charset="77"/>
                <a:cs typeface="Poppins" pitchFamily="2" charset="77"/>
              </a:defRPr>
            </a:lvl1pPr>
          </a:lstStyle>
          <a:p>
            <a:endParaRPr lang="fi-FI"/>
          </a:p>
        </p:txBody>
      </p:sp>
      <p:sp>
        <p:nvSpPr>
          <p:cNvPr id="3" name="Subtitle 2">
            <a:extLst>
              <a:ext uri="{FF2B5EF4-FFF2-40B4-BE49-F238E27FC236}">
                <a16:creationId xmlns:a16="http://schemas.microsoft.com/office/drawing/2014/main" id="{0905BA58-BA6B-770C-F048-D85FA5C4202A}"/>
              </a:ext>
            </a:extLst>
          </p:cNvPr>
          <p:cNvSpPr>
            <a:spLocks noGrp="1"/>
          </p:cNvSpPr>
          <p:nvPr>
            <p:ph type="subTitle" idx="1"/>
          </p:nvPr>
        </p:nvSpPr>
        <p:spPr>
          <a:xfrm>
            <a:off x="669235" y="3830638"/>
            <a:ext cx="6543223" cy="1655762"/>
          </a:xfrm>
        </p:spPr>
        <p:txBody>
          <a:bodyPr>
            <a:noAutofit/>
          </a:bodyPr>
          <a:lstStyle>
            <a:lvl1pPr marL="0" indent="0" algn="l">
              <a:buNone/>
              <a:defRPr sz="2400">
                <a:solidFill>
                  <a:schemeClr val="bg1"/>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a:p>
        </p:txBody>
      </p:sp>
      <p:sp>
        <p:nvSpPr>
          <p:cNvPr id="6" name="Graphic 9">
            <a:extLst>
              <a:ext uri="{FF2B5EF4-FFF2-40B4-BE49-F238E27FC236}">
                <a16:creationId xmlns:a16="http://schemas.microsoft.com/office/drawing/2014/main" id="{09483175-2EEA-6F8C-ED09-1AA3B1725BA5}"/>
              </a:ext>
            </a:extLst>
          </p:cNvPr>
          <p:cNvSpPr/>
          <p:nvPr userDrawn="1"/>
        </p:nvSpPr>
        <p:spPr>
          <a:xfrm rot="21135918">
            <a:off x="4040731" y="4616912"/>
            <a:ext cx="4110538" cy="2559747"/>
          </a:xfrm>
          <a:custGeom>
            <a:avLst/>
            <a:gdLst>
              <a:gd name="connsiteX0" fmla="*/ 4110539 w 4110538"/>
              <a:gd name="connsiteY0" fmla="*/ 130872 h 2559747"/>
              <a:gd name="connsiteX1" fmla="*/ 2844860 w 4110538"/>
              <a:gd name="connsiteY1" fmla="*/ 418813 h 2559747"/>
              <a:gd name="connsiteX2" fmla="*/ 2968698 w 4110538"/>
              <a:gd name="connsiteY2" fmla="*/ 828864 h 2559747"/>
              <a:gd name="connsiteX3" fmla="*/ 1190167 w 4110538"/>
              <a:gd name="connsiteY3" fmla="*/ 570641 h 2559747"/>
              <a:gd name="connsiteX4" fmla="*/ 1158589 w 4110538"/>
              <a:gd name="connsiteY4" fmla="*/ 1768029 h 2559747"/>
              <a:gd name="connsiteX5" fmla="*/ 72295 w 4110538"/>
              <a:gd name="connsiteY5" fmla="*/ 2086831 h 2559747"/>
              <a:gd name="connsiteX6" fmla="*/ 7808 w 4110538"/>
              <a:gd name="connsiteY6" fmla="*/ 2559747 h 255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0538" h="2559747">
                <a:moveTo>
                  <a:pt x="4110539" y="130872"/>
                </a:moveTo>
                <a:cubicBezTo>
                  <a:pt x="3684334" y="-104110"/>
                  <a:pt x="3128870" y="-31148"/>
                  <a:pt x="2844860" y="418813"/>
                </a:cubicBezTo>
                <a:cubicBezTo>
                  <a:pt x="2257723" y="1349120"/>
                  <a:pt x="3283905" y="1328355"/>
                  <a:pt x="2968698" y="828864"/>
                </a:cubicBezTo>
                <a:cubicBezTo>
                  <a:pt x="2585200" y="221074"/>
                  <a:pt x="1552930" y="165829"/>
                  <a:pt x="1190167" y="570641"/>
                </a:cubicBezTo>
                <a:cubicBezTo>
                  <a:pt x="793352" y="1013458"/>
                  <a:pt x="1158589" y="1768029"/>
                  <a:pt x="1158589" y="1768029"/>
                </a:cubicBezTo>
                <a:cubicBezTo>
                  <a:pt x="1158589" y="1768029"/>
                  <a:pt x="415750" y="1306638"/>
                  <a:pt x="72295" y="2086831"/>
                </a:cubicBezTo>
                <a:cubicBezTo>
                  <a:pt x="6476" y="2236278"/>
                  <a:pt x="-12642" y="2399346"/>
                  <a:pt x="7808" y="2559747"/>
                </a:cubicBezTo>
              </a:path>
            </a:pathLst>
          </a:custGeom>
          <a:noFill/>
          <a:ln w="38100" cap="rnd">
            <a:solidFill>
              <a:srgbClr val="FFCC99"/>
            </a:solidFill>
            <a:prstDash val="solid"/>
            <a:round/>
          </a:ln>
        </p:spPr>
        <p:txBody>
          <a:bodyPr rtlCol="0" anchor="ctr"/>
          <a:lstStyle/>
          <a:p>
            <a:endParaRPr lang="fi-FI"/>
          </a:p>
        </p:txBody>
      </p:sp>
      <p:pic>
        <p:nvPicPr>
          <p:cNvPr id="4" name="Graphic 3">
            <a:extLst>
              <a:ext uri="{FF2B5EF4-FFF2-40B4-BE49-F238E27FC236}">
                <a16:creationId xmlns:a16="http://schemas.microsoft.com/office/drawing/2014/main" id="{FD62E652-E316-B35D-FFF1-A768748CA83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087556" y="2111326"/>
            <a:ext cx="5446395" cy="5460728"/>
          </a:xfrm>
          <a:prstGeom prst="rect">
            <a:avLst/>
          </a:prstGeom>
        </p:spPr>
      </p:pic>
      <p:sp>
        <p:nvSpPr>
          <p:cNvPr id="5" name="Picture Placeholder 12">
            <a:extLst>
              <a:ext uri="{FF2B5EF4-FFF2-40B4-BE49-F238E27FC236}">
                <a16:creationId xmlns:a16="http://schemas.microsoft.com/office/drawing/2014/main" id="{2304B63D-4121-197B-CFD8-ADF473625157}"/>
              </a:ext>
            </a:extLst>
          </p:cNvPr>
          <p:cNvSpPr>
            <a:spLocks noGrp="1"/>
          </p:cNvSpPr>
          <p:nvPr>
            <p:ph type="pic" sz="quarter" idx="13"/>
          </p:nvPr>
        </p:nvSpPr>
        <p:spPr>
          <a:xfrm>
            <a:off x="7428216" y="2215608"/>
            <a:ext cx="5105735" cy="518570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endParaRPr lang="en-FI"/>
          </a:p>
        </p:txBody>
      </p:sp>
      <p:pic>
        <p:nvPicPr>
          <p:cNvPr id="10" name="Graphic 18">
            <a:extLst>
              <a:ext uri="{FF2B5EF4-FFF2-40B4-BE49-F238E27FC236}">
                <a16:creationId xmlns:a16="http://schemas.microsoft.com/office/drawing/2014/main" id="{8123D4DF-067A-E61F-E42B-69543032677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10405322" y="1288658"/>
            <a:ext cx="2243871" cy="493762"/>
          </a:xfrm>
          <a:prstGeom prst="rect">
            <a:avLst/>
          </a:prstGeom>
        </p:spPr>
      </p:pic>
    </p:spTree>
    <p:extLst>
      <p:ext uri="{BB962C8B-B14F-4D97-AF65-F5344CB8AC3E}">
        <p14:creationId xmlns:p14="http://schemas.microsoft.com/office/powerpoint/2010/main" val="7784755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Otsikkodia 5">
    <p:bg>
      <p:bgPr>
        <a:solidFill>
          <a:srgbClr val="4500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914400" y="635001"/>
            <a:ext cx="6870357" cy="5606773"/>
          </a:xfrm>
        </p:spPr>
        <p:txBody>
          <a:bodyPr>
            <a:noAutofit/>
          </a:bodyPr>
          <a:lstStyle>
            <a:lvl1pPr>
              <a:defRPr sz="6000" b="1" i="0">
                <a:solidFill>
                  <a:srgbClr val="FFCC99"/>
                </a:solidFill>
                <a:latin typeface="Poppins" pitchFamily="2" charset="77"/>
                <a:cs typeface="Poppins" pitchFamily="2" charset="77"/>
              </a:defRPr>
            </a:lvl1pPr>
          </a:lstStyle>
          <a:p>
            <a:endParaRPr lang="en-FI"/>
          </a:p>
        </p:txBody>
      </p:sp>
      <p:pic>
        <p:nvPicPr>
          <p:cNvPr id="18" name="Kuva 17">
            <a:extLst>
              <a:ext uri="{FF2B5EF4-FFF2-40B4-BE49-F238E27FC236}">
                <a16:creationId xmlns:a16="http://schemas.microsoft.com/office/drawing/2014/main" id="{4B4B8217-E02F-02FA-6443-DAB675BADF5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sp>
        <p:nvSpPr>
          <p:cNvPr id="19" name="Subtitle 2">
            <a:extLst>
              <a:ext uri="{FF2B5EF4-FFF2-40B4-BE49-F238E27FC236}">
                <a16:creationId xmlns:a16="http://schemas.microsoft.com/office/drawing/2014/main" id="{AB04E378-ADB8-4A6D-99B2-5824DF5BCE93}"/>
              </a:ext>
            </a:extLst>
          </p:cNvPr>
          <p:cNvSpPr>
            <a:spLocks noGrp="1"/>
          </p:cNvSpPr>
          <p:nvPr>
            <p:ph type="subTitle" idx="1"/>
          </p:nvPr>
        </p:nvSpPr>
        <p:spPr>
          <a:xfrm>
            <a:off x="914400" y="5800724"/>
            <a:ext cx="6870357" cy="441049"/>
          </a:xfrm>
        </p:spPr>
        <p:txBody>
          <a:bodyPr>
            <a:noAutofit/>
          </a:bodyPr>
          <a:lstStyle>
            <a:lvl1pPr marL="0" indent="0" algn="l">
              <a:buNone/>
              <a:defRPr sz="2400">
                <a:solidFill>
                  <a:srgbClr val="FFCC99"/>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a:p>
        </p:txBody>
      </p:sp>
      <p:pic>
        <p:nvPicPr>
          <p:cNvPr id="7" name="Graphic 18">
            <a:extLst>
              <a:ext uri="{FF2B5EF4-FFF2-40B4-BE49-F238E27FC236}">
                <a16:creationId xmlns:a16="http://schemas.microsoft.com/office/drawing/2014/main" id="{BE64EBC8-9E40-28ED-AECB-4F3EACF7519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8859911" y="2396167"/>
            <a:ext cx="4414875" cy="971490"/>
          </a:xfrm>
          <a:prstGeom prst="rect">
            <a:avLst/>
          </a:prstGeom>
        </p:spPr>
      </p:pic>
    </p:spTree>
    <p:extLst>
      <p:ext uri="{BB962C8B-B14F-4D97-AF65-F5344CB8AC3E}">
        <p14:creationId xmlns:p14="http://schemas.microsoft.com/office/powerpoint/2010/main" val="21324810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Otsikkodia 6">
    <p:bg>
      <p:bgPr>
        <a:solidFill>
          <a:srgbClr val="4500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914400" y="635001"/>
            <a:ext cx="6870357" cy="5606773"/>
          </a:xfrm>
        </p:spPr>
        <p:txBody>
          <a:bodyPr>
            <a:noAutofit/>
          </a:bodyPr>
          <a:lstStyle>
            <a:lvl1pPr>
              <a:defRPr sz="6000" b="1" i="0">
                <a:solidFill>
                  <a:srgbClr val="87DBE8"/>
                </a:solidFill>
                <a:latin typeface="Poppins" pitchFamily="2" charset="77"/>
                <a:cs typeface="Poppins" pitchFamily="2" charset="77"/>
              </a:defRPr>
            </a:lvl1pPr>
          </a:lstStyle>
          <a:p>
            <a:endParaRPr lang="en-FI"/>
          </a:p>
        </p:txBody>
      </p:sp>
      <p:pic>
        <p:nvPicPr>
          <p:cNvPr id="4" name="Kuva 3">
            <a:extLst>
              <a:ext uri="{FF2B5EF4-FFF2-40B4-BE49-F238E27FC236}">
                <a16:creationId xmlns:a16="http://schemas.microsoft.com/office/drawing/2014/main" id="{81A9CD40-4FC1-BBBE-ADB4-779C5EFC424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sp>
        <p:nvSpPr>
          <p:cNvPr id="5" name="Subtitle 2">
            <a:extLst>
              <a:ext uri="{FF2B5EF4-FFF2-40B4-BE49-F238E27FC236}">
                <a16:creationId xmlns:a16="http://schemas.microsoft.com/office/drawing/2014/main" id="{221A81EB-A3E6-3B0C-4EE6-84898B57995B}"/>
              </a:ext>
            </a:extLst>
          </p:cNvPr>
          <p:cNvSpPr>
            <a:spLocks noGrp="1"/>
          </p:cNvSpPr>
          <p:nvPr>
            <p:ph type="subTitle" idx="1"/>
          </p:nvPr>
        </p:nvSpPr>
        <p:spPr>
          <a:xfrm>
            <a:off x="914400" y="5800724"/>
            <a:ext cx="6870357" cy="441049"/>
          </a:xfrm>
        </p:spPr>
        <p:txBody>
          <a:bodyPr>
            <a:noAutofit/>
          </a:bodyPr>
          <a:lstStyle>
            <a:lvl1pPr marL="0" indent="0" algn="l">
              <a:buNone/>
              <a:defRPr sz="2400">
                <a:solidFill>
                  <a:srgbClr val="88DBE8"/>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a:p>
        </p:txBody>
      </p:sp>
      <p:pic>
        <p:nvPicPr>
          <p:cNvPr id="8" name="Graphic 18">
            <a:extLst>
              <a:ext uri="{FF2B5EF4-FFF2-40B4-BE49-F238E27FC236}">
                <a16:creationId xmlns:a16="http://schemas.microsoft.com/office/drawing/2014/main" id="{38D5DB43-3E3D-1173-C1B9-584D194AFE9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8859911" y="2396167"/>
            <a:ext cx="4414875" cy="971490"/>
          </a:xfrm>
          <a:prstGeom prst="rect">
            <a:avLst/>
          </a:prstGeom>
        </p:spPr>
      </p:pic>
    </p:spTree>
    <p:extLst>
      <p:ext uri="{BB962C8B-B14F-4D97-AF65-F5344CB8AC3E}">
        <p14:creationId xmlns:p14="http://schemas.microsoft.com/office/powerpoint/2010/main" val="11868299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Otsikkodia 7">
    <p:bg>
      <p:bgPr>
        <a:solidFill>
          <a:srgbClr val="962D0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914400" y="635001"/>
            <a:ext cx="6870357" cy="5606773"/>
          </a:xfrm>
        </p:spPr>
        <p:txBody>
          <a:bodyPr>
            <a:noAutofit/>
          </a:bodyPr>
          <a:lstStyle>
            <a:lvl1pPr>
              <a:defRPr sz="6000" b="1" i="0">
                <a:solidFill>
                  <a:srgbClr val="D4EB91"/>
                </a:solidFill>
                <a:latin typeface="Poppins" pitchFamily="2" charset="77"/>
                <a:cs typeface="Poppins" pitchFamily="2" charset="77"/>
              </a:defRPr>
            </a:lvl1pPr>
          </a:lstStyle>
          <a:p>
            <a:endParaRPr lang="en-FI"/>
          </a:p>
        </p:txBody>
      </p:sp>
      <p:pic>
        <p:nvPicPr>
          <p:cNvPr id="4" name="Kuva 3">
            <a:extLst>
              <a:ext uri="{FF2B5EF4-FFF2-40B4-BE49-F238E27FC236}">
                <a16:creationId xmlns:a16="http://schemas.microsoft.com/office/drawing/2014/main" id="{16BD6197-FDAC-FB34-697E-59CDA623CD4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sp>
        <p:nvSpPr>
          <p:cNvPr id="5" name="Subtitle 2">
            <a:extLst>
              <a:ext uri="{FF2B5EF4-FFF2-40B4-BE49-F238E27FC236}">
                <a16:creationId xmlns:a16="http://schemas.microsoft.com/office/drawing/2014/main" id="{85E60B2C-8057-DA34-7846-2C08D48F6DF4}"/>
              </a:ext>
            </a:extLst>
          </p:cNvPr>
          <p:cNvSpPr>
            <a:spLocks noGrp="1"/>
          </p:cNvSpPr>
          <p:nvPr>
            <p:ph type="subTitle" idx="1"/>
          </p:nvPr>
        </p:nvSpPr>
        <p:spPr>
          <a:xfrm>
            <a:off x="914400" y="5800724"/>
            <a:ext cx="6870357" cy="441049"/>
          </a:xfrm>
        </p:spPr>
        <p:txBody>
          <a:bodyPr>
            <a:noAutofit/>
          </a:bodyPr>
          <a:lstStyle>
            <a:lvl1pPr marL="0" indent="0" algn="l">
              <a:buNone/>
              <a:defRPr sz="2400">
                <a:solidFill>
                  <a:srgbClr val="D4EB91"/>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a:p>
        </p:txBody>
      </p:sp>
      <p:pic>
        <p:nvPicPr>
          <p:cNvPr id="8" name="Graphic 18">
            <a:extLst>
              <a:ext uri="{FF2B5EF4-FFF2-40B4-BE49-F238E27FC236}">
                <a16:creationId xmlns:a16="http://schemas.microsoft.com/office/drawing/2014/main" id="{5BC811CB-323E-69C7-C9F7-7721851D112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8859911" y="2396167"/>
            <a:ext cx="4414875" cy="971490"/>
          </a:xfrm>
          <a:prstGeom prst="rect">
            <a:avLst/>
          </a:prstGeom>
        </p:spPr>
      </p:pic>
    </p:spTree>
    <p:extLst>
      <p:ext uri="{BB962C8B-B14F-4D97-AF65-F5344CB8AC3E}">
        <p14:creationId xmlns:p14="http://schemas.microsoft.com/office/powerpoint/2010/main" val="23214551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Otsikkodia 8">
    <p:bg>
      <p:bgPr>
        <a:solidFill>
          <a:srgbClr val="152B9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914400" y="635001"/>
            <a:ext cx="6870357" cy="5606773"/>
          </a:xfrm>
        </p:spPr>
        <p:txBody>
          <a:bodyPr>
            <a:noAutofit/>
          </a:bodyPr>
          <a:lstStyle>
            <a:lvl1pPr>
              <a:defRPr sz="6000" b="1" i="0">
                <a:solidFill>
                  <a:srgbClr val="B8CDFF"/>
                </a:solidFill>
                <a:latin typeface="Poppins" pitchFamily="2" charset="77"/>
                <a:cs typeface="Poppins" pitchFamily="2" charset="77"/>
              </a:defRPr>
            </a:lvl1pPr>
          </a:lstStyle>
          <a:p>
            <a:endParaRPr lang="en-FI"/>
          </a:p>
        </p:txBody>
      </p:sp>
      <p:pic>
        <p:nvPicPr>
          <p:cNvPr id="4" name="Kuva 3">
            <a:extLst>
              <a:ext uri="{FF2B5EF4-FFF2-40B4-BE49-F238E27FC236}">
                <a16:creationId xmlns:a16="http://schemas.microsoft.com/office/drawing/2014/main" id="{EF889E0B-2641-F162-7E81-39EE478CA43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sp>
        <p:nvSpPr>
          <p:cNvPr id="5" name="Subtitle 2">
            <a:extLst>
              <a:ext uri="{FF2B5EF4-FFF2-40B4-BE49-F238E27FC236}">
                <a16:creationId xmlns:a16="http://schemas.microsoft.com/office/drawing/2014/main" id="{6F883F3F-8F82-B76D-ED5E-70943FCDDF00}"/>
              </a:ext>
            </a:extLst>
          </p:cNvPr>
          <p:cNvSpPr>
            <a:spLocks noGrp="1"/>
          </p:cNvSpPr>
          <p:nvPr>
            <p:ph type="subTitle" idx="1"/>
          </p:nvPr>
        </p:nvSpPr>
        <p:spPr>
          <a:xfrm>
            <a:off x="914400" y="5800724"/>
            <a:ext cx="6870357" cy="441049"/>
          </a:xfrm>
        </p:spPr>
        <p:txBody>
          <a:bodyPr>
            <a:noAutofit/>
          </a:bodyPr>
          <a:lstStyle>
            <a:lvl1pPr marL="0" indent="0" algn="l">
              <a:buNone/>
              <a:defRPr sz="2400">
                <a:solidFill>
                  <a:srgbClr val="B8CDFF"/>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a:p>
        </p:txBody>
      </p:sp>
      <p:pic>
        <p:nvPicPr>
          <p:cNvPr id="8" name="Graphic 18">
            <a:extLst>
              <a:ext uri="{FF2B5EF4-FFF2-40B4-BE49-F238E27FC236}">
                <a16:creationId xmlns:a16="http://schemas.microsoft.com/office/drawing/2014/main" id="{0992F558-9AC2-97E2-0AF4-AD2D3FB937D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8859911" y="2396167"/>
            <a:ext cx="4414875" cy="971490"/>
          </a:xfrm>
          <a:prstGeom prst="rect">
            <a:avLst/>
          </a:prstGeom>
        </p:spPr>
      </p:pic>
    </p:spTree>
    <p:extLst>
      <p:ext uri="{BB962C8B-B14F-4D97-AF65-F5344CB8AC3E}">
        <p14:creationId xmlns:p14="http://schemas.microsoft.com/office/powerpoint/2010/main" val="2797978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Otsikkodia 9">
    <p:bg>
      <p:bgPr>
        <a:solidFill>
          <a:schemeClr val="accent2">
            <a:alpha val="90000"/>
          </a:schemeClr>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9483175-2EEA-6F8C-ED09-1AA3B1725BA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543414">
            <a:off x="8816677" y="5123350"/>
            <a:ext cx="3469596" cy="2236846"/>
          </a:xfrm>
          <a:prstGeom prst="rect">
            <a:avLst/>
          </a:prstGeom>
        </p:spPr>
      </p:pic>
      <p:sp>
        <p:nvSpPr>
          <p:cNvPr id="6" name="Title 1">
            <a:extLst>
              <a:ext uri="{FF2B5EF4-FFF2-40B4-BE49-F238E27FC236}">
                <a16:creationId xmlns:a16="http://schemas.microsoft.com/office/drawing/2014/main" id="{064378BC-F4F7-BD4F-41B1-E85308FF33A0}"/>
              </a:ext>
            </a:extLst>
          </p:cNvPr>
          <p:cNvSpPr>
            <a:spLocks noGrp="1"/>
          </p:cNvSpPr>
          <p:nvPr>
            <p:ph type="title"/>
          </p:nvPr>
        </p:nvSpPr>
        <p:spPr>
          <a:xfrm>
            <a:off x="914400" y="635001"/>
            <a:ext cx="6870357" cy="5606773"/>
          </a:xfrm>
        </p:spPr>
        <p:txBody>
          <a:bodyPr>
            <a:noAutofit/>
          </a:bodyPr>
          <a:lstStyle>
            <a:lvl1pPr>
              <a:defRPr sz="6000" b="1" i="0">
                <a:solidFill>
                  <a:srgbClr val="152A96"/>
                </a:solidFill>
                <a:latin typeface="Poppins" pitchFamily="2" charset="77"/>
                <a:cs typeface="Poppins" pitchFamily="2" charset="77"/>
              </a:defRPr>
            </a:lvl1pPr>
          </a:lstStyle>
          <a:p>
            <a:endParaRPr lang="en-FI"/>
          </a:p>
        </p:txBody>
      </p:sp>
      <p:sp>
        <p:nvSpPr>
          <p:cNvPr id="7" name="Subtitle 2">
            <a:extLst>
              <a:ext uri="{FF2B5EF4-FFF2-40B4-BE49-F238E27FC236}">
                <a16:creationId xmlns:a16="http://schemas.microsoft.com/office/drawing/2014/main" id="{5E44DB90-1F03-CF40-D57A-B68B9BA0FD67}"/>
              </a:ext>
            </a:extLst>
          </p:cNvPr>
          <p:cNvSpPr>
            <a:spLocks noGrp="1"/>
          </p:cNvSpPr>
          <p:nvPr>
            <p:ph type="subTitle" idx="1"/>
          </p:nvPr>
        </p:nvSpPr>
        <p:spPr>
          <a:xfrm>
            <a:off x="914400" y="5800724"/>
            <a:ext cx="6870357" cy="441049"/>
          </a:xfrm>
        </p:spPr>
        <p:txBody>
          <a:bodyPr>
            <a:noAutofit/>
          </a:bodyPr>
          <a:lstStyle>
            <a:lvl1pPr marL="0" indent="0" algn="l">
              <a:buNone/>
              <a:defRPr sz="2400">
                <a:solidFill>
                  <a:srgbClr val="152A96"/>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a:p>
        </p:txBody>
      </p:sp>
      <p:pic>
        <p:nvPicPr>
          <p:cNvPr id="4" name="Graphic 18">
            <a:extLst>
              <a:ext uri="{FF2B5EF4-FFF2-40B4-BE49-F238E27FC236}">
                <a16:creationId xmlns:a16="http://schemas.microsoft.com/office/drawing/2014/main" id="{41E79250-44A5-8831-F1EE-CFB43631035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8859911" y="2396167"/>
            <a:ext cx="4414875" cy="971490"/>
          </a:xfrm>
          <a:prstGeom prst="rect">
            <a:avLst/>
          </a:prstGeom>
        </p:spPr>
      </p:pic>
    </p:spTree>
    <p:extLst>
      <p:ext uri="{BB962C8B-B14F-4D97-AF65-F5344CB8AC3E}">
        <p14:creationId xmlns:p14="http://schemas.microsoft.com/office/powerpoint/2010/main" val="30728311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_Otsikkodia 1">
    <p:bg>
      <p:bgPr>
        <a:solidFill>
          <a:srgbClr val="A2E4B8">
            <a:alpha val="90000"/>
          </a:srgbClr>
        </a:solidFill>
        <a:effectLst/>
      </p:bgPr>
    </p:bg>
    <p:spTree>
      <p:nvGrpSpPr>
        <p:cNvPr id="1" name=""/>
        <p:cNvGrpSpPr/>
        <p:nvPr/>
      </p:nvGrpSpPr>
      <p:grpSpPr>
        <a:xfrm>
          <a:off x="0" y="0"/>
          <a:ext cx="0" cy="0"/>
          <a:chOff x="0" y="0"/>
          <a:chExt cx="0" cy="0"/>
        </a:xfrm>
      </p:grpSpPr>
      <p:pic>
        <p:nvPicPr>
          <p:cNvPr id="9" name="Graphic 3">
            <a:extLst>
              <a:ext uri="{FF2B5EF4-FFF2-40B4-BE49-F238E27FC236}">
                <a16:creationId xmlns:a16="http://schemas.microsoft.com/office/drawing/2014/main" id="{FEE2FBF6-3692-0773-00AB-230D978010B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087556" y="2111326"/>
            <a:ext cx="5446395" cy="5460728"/>
          </a:xfrm>
          <a:prstGeom prst="rect">
            <a:avLst/>
          </a:prstGeom>
        </p:spPr>
      </p:pic>
      <p:sp>
        <p:nvSpPr>
          <p:cNvPr id="2" name="Title 1">
            <a:extLst>
              <a:ext uri="{FF2B5EF4-FFF2-40B4-BE49-F238E27FC236}">
                <a16:creationId xmlns:a16="http://schemas.microsoft.com/office/drawing/2014/main" id="{AC8EB052-B17E-3830-21CB-B540D3D61CE6}"/>
              </a:ext>
            </a:extLst>
          </p:cNvPr>
          <p:cNvSpPr>
            <a:spLocks noGrp="1"/>
          </p:cNvSpPr>
          <p:nvPr>
            <p:ph type="ctrTitle"/>
          </p:nvPr>
        </p:nvSpPr>
        <p:spPr>
          <a:xfrm>
            <a:off x="669235" y="760288"/>
            <a:ext cx="7478172" cy="2978275"/>
          </a:xfrm>
        </p:spPr>
        <p:txBody>
          <a:bodyPr anchor="b">
            <a:noAutofit/>
          </a:bodyPr>
          <a:lstStyle>
            <a:lvl1pPr algn="l">
              <a:defRPr sz="6000" b="1" i="0">
                <a:solidFill>
                  <a:srgbClr val="152A96"/>
                </a:solidFill>
                <a:latin typeface="+mj-lt"/>
                <a:cs typeface="Poppins" pitchFamily="2" charset="77"/>
              </a:defRPr>
            </a:lvl1pPr>
          </a:lstStyle>
          <a:p>
            <a:endParaRPr lang="fi-FI"/>
          </a:p>
        </p:txBody>
      </p:sp>
      <p:sp>
        <p:nvSpPr>
          <p:cNvPr id="3" name="Subtitle 2">
            <a:extLst>
              <a:ext uri="{FF2B5EF4-FFF2-40B4-BE49-F238E27FC236}">
                <a16:creationId xmlns:a16="http://schemas.microsoft.com/office/drawing/2014/main" id="{0905BA58-BA6B-770C-F048-D85FA5C4202A}"/>
              </a:ext>
            </a:extLst>
          </p:cNvPr>
          <p:cNvSpPr>
            <a:spLocks noGrp="1"/>
          </p:cNvSpPr>
          <p:nvPr>
            <p:ph type="subTitle" idx="1"/>
          </p:nvPr>
        </p:nvSpPr>
        <p:spPr>
          <a:xfrm>
            <a:off x="669235" y="3830638"/>
            <a:ext cx="6543223" cy="1655762"/>
          </a:xfrm>
        </p:spPr>
        <p:txBody>
          <a:bodyPr>
            <a:noAutofit/>
          </a:bodyPr>
          <a:lstStyle>
            <a:lvl1pPr marL="0" indent="0" algn="l">
              <a:buNone/>
              <a:defRPr sz="2400">
                <a:solidFill>
                  <a:sysClr val="windowText" lastClr="000000"/>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a:p>
        </p:txBody>
      </p:sp>
      <p:sp>
        <p:nvSpPr>
          <p:cNvPr id="6" name="Graphic 9">
            <a:extLst>
              <a:ext uri="{FF2B5EF4-FFF2-40B4-BE49-F238E27FC236}">
                <a16:creationId xmlns:a16="http://schemas.microsoft.com/office/drawing/2014/main" id="{09483175-2EEA-6F8C-ED09-1AA3B1725BA5}"/>
              </a:ext>
            </a:extLst>
          </p:cNvPr>
          <p:cNvSpPr/>
          <p:nvPr/>
        </p:nvSpPr>
        <p:spPr>
          <a:xfrm rot="21135918">
            <a:off x="4040731" y="4616912"/>
            <a:ext cx="4110538" cy="2559747"/>
          </a:xfrm>
          <a:custGeom>
            <a:avLst/>
            <a:gdLst>
              <a:gd name="connsiteX0" fmla="*/ 4110539 w 4110538"/>
              <a:gd name="connsiteY0" fmla="*/ 130872 h 2559747"/>
              <a:gd name="connsiteX1" fmla="*/ 2844860 w 4110538"/>
              <a:gd name="connsiteY1" fmla="*/ 418813 h 2559747"/>
              <a:gd name="connsiteX2" fmla="*/ 2968698 w 4110538"/>
              <a:gd name="connsiteY2" fmla="*/ 828864 h 2559747"/>
              <a:gd name="connsiteX3" fmla="*/ 1190167 w 4110538"/>
              <a:gd name="connsiteY3" fmla="*/ 570641 h 2559747"/>
              <a:gd name="connsiteX4" fmla="*/ 1158589 w 4110538"/>
              <a:gd name="connsiteY4" fmla="*/ 1768029 h 2559747"/>
              <a:gd name="connsiteX5" fmla="*/ 72295 w 4110538"/>
              <a:gd name="connsiteY5" fmla="*/ 2086831 h 2559747"/>
              <a:gd name="connsiteX6" fmla="*/ 7808 w 4110538"/>
              <a:gd name="connsiteY6" fmla="*/ 2559747 h 255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0538" h="2559747">
                <a:moveTo>
                  <a:pt x="4110539" y="130872"/>
                </a:moveTo>
                <a:cubicBezTo>
                  <a:pt x="3684334" y="-104110"/>
                  <a:pt x="3128870" y="-31148"/>
                  <a:pt x="2844860" y="418813"/>
                </a:cubicBezTo>
                <a:cubicBezTo>
                  <a:pt x="2257723" y="1349120"/>
                  <a:pt x="3283905" y="1328355"/>
                  <a:pt x="2968698" y="828864"/>
                </a:cubicBezTo>
                <a:cubicBezTo>
                  <a:pt x="2585200" y="221074"/>
                  <a:pt x="1552930" y="165829"/>
                  <a:pt x="1190167" y="570641"/>
                </a:cubicBezTo>
                <a:cubicBezTo>
                  <a:pt x="793352" y="1013458"/>
                  <a:pt x="1158589" y="1768029"/>
                  <a:pt x="1158589" y="1768029"/>
                </a:cubicBezTo>
                <a:cubicBezTo>
                  <a:pt x="1158589" y="1768029"/>
                  <a:pt x="415750" y="1306638"/>
                  <a:pt x="72295" y="2086831"/>
                </a:cubicBezTo>
                <a:cubicBezTo>
                  <a:pt x="6476" y="2236278"/>
                  <a:pt x="-12642" y="2399346"/>
                  <a:pt x="7808" y="2559747"/>
                </a:cubicBezTo>
              </a:path>
            </a:pathLst>
          </a:custGeom>
          <a:noFill/>
          <a:ln w="38100" cap="rnd">
            <a:solidFill>
              <a:srgbClr val="152A96"/>
            </a:solidFill>
            <a:prstDash val="solid"/>
            <a:round/>
          </a:ln>
        </p:spPr>
        <p:txBody>
          <a:bodyPr rtlCol="0" anchor="ctr"/>
          <a:lstStyle/>
          <a:p>
            <a:endParaRPr lang="fi-FI"/>
          </a:p>
        </p:txBody>
      </p:sp>
      <p:pic>
        <p:nvPicPr>
          <p:cNvPr id="4" name="Graphic 3">
            <a:extLst>
              <a:ext uri="{FF2B5EF4-FFF2-40B4-BE49-F238E27FC236}">
                <a16:creationId xmlns:a16="http://schemas.microsoft.com/office/drawing/2014/main" id="{FD62E652-E316-B35D-FFF1-A768748CA83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087556" y="2111326"/>
            <a:ext cx="5446395" cy="5460728"/>
          </a:xfrm>
          <a:prstGeom prst="rect">
            <a:avLst/>
          </a:prstGeom>
        </p:spPr>
      </p:pic>
      <p:sp>
        <p:nvSpPr>
          <p:cNvPr id="5" name="Picture Placeholder 12">
            <a:extLst>
              <a:ext uri="{FF2B5EF4-FFF2-40B4-BE49-F238E27FC236}">
                <a16:creationId xmlns:a16="http://schemas.microsoft.com/office/drawing/2014/main" id="{2304B63D-4121-197B-CFD8-ADF473625157}"/>
              </a:ext>
            </a:extLst>
          </p:cNvPr>
          <p:cNvSpPr>
            <a:spLocks noGrp="1"/>
          </p:cNvSpPr>
          <p:nvPr>
            <p:ph type="pic" sz="quarter" idx="13"/>
          </p:nvPr>
        </p:nvSpPr>
        <p:spPr>
          <a:xfrm>
            <a:off x="7428216" y="2215608"/>
            <a:ext cx="5105735" cy="518570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endParaRPr lang="en-FI"/>
          </a:p>
        </p:txBody>
      </p:sp>
      <p:pic>
        <p:nvPicPr>
          <p:cNvPr id="11" name="Graphic 18">
            <a:extLst>
              <a:ext uri="{FF2B5EF4-FFF2-40B4-BE49-F238E27FC236}">
                <a16:creationId xmlns:a16="http://schemas.microsoft.com/office/drawing/2014/main" id="{3B54C342-2EF4-C88F-963C-A87BD3EA2D7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10405322" y="1288658"/>
            <a:ext cx="2243871" cy="493762"/>
          </a:xfrm>
          <a:prstGeom prst="rect">
            <a:avLst/>
          </a:prstGeom>
        </p:spPr>
      </p:pic>
    </p:spTree>
    <p:extLst>
      <p:ext uri="{BB962C8B-B14F-4D97-AF65-F5344CB8AC3E}">
        <p14:creationId xmlns:p14="http://schemas.microsoft.com/office/powerpoint/2010/main" val="3496458663"/>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uvapaikka oikea, punainen">
    <p:bg>
      <p:bgPr>
        <a:solidFill>
          <a:srgbClr val="F2A6DB">
            <a:alpha val="80000"/>
          </a:srgb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1D0E87-623B-5D50-D50D-E438031EC66E}"/>
              </a:ext>
            </a:extLst>
          </p:cNvPr>
          <p:cNvSpPr/>
          <p:nvPr/>
        </p:nvSpPr>
        <p:spPr>
          <a:xfrm>
            <a:off x="5955323" y="251558"/>
            <a:ext cx="6260123" cy="6594719"/>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0123" h="6594719">
                <a:moveTo>
                  <a:pt x="398585" y="410307"/>
                </a:moveTo>
                <a:lnTo>
                  <a:pt x="6260123" y="0"/>
                </a:lnTo>
                <a:lnTo>
                  <a:pt x="6260123" y="6588857"/>
                </a:lnTo>
                <a:lnTo>
                  <a:pt x="1137139" y="6594719"/>
                </a:lnTo>
                <a:lnTo>
                  <a:pt x="0" y="4982796"/>
                </a:lnTo>
                <a:lnTo>
                  <a:pt x="398585" y="41030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5802923" y="269143"/>
            <a:ext cx="6412523" cy="6588857"/>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2523" h="6588857">
                <a:moveTo>
                  <a:pt x="1207844" y="0"/>
                </a:moveTo>
                <a:lnTo>
                  <a:pt x="6412523" y="726831"/>
                </a:lnTo>
                <a:cubicBezTo>
                  <a:pt x="6404708" y="2676932"/>
                  <a:pt x="6396892" y="4627033"/>
                  <a:pt x="6389077" y="6577134"/>
                </a:cubicBezTo>
                <a:lnTo>
                  <a:pt x="1512644" y="6588857"/>
                </a:lnTo>
                <a:cubicBezTo>
                  <a:pt x="1516431" y="6553689"/>
                  <a:pt x="19661" y="4255965"/>
                  <a:pt x="0" y="4232519"/>
                </a:cubicBezTo>
                <a:lnTo>
                  <a:pt x="1207844" y="0"/>
                </a:lnTo>
                <a:close/>
              </a:path>
            </a:pathLst>
          </a:custGeom>
        </p:spPr>
        <p:txBody>
          <a:bodyPr/>
          <a:lstStyle/>
          <a:p>
            <a:r>
              <a:rPr lang="fi-FI"/>
              <a:t>Lisää kuva napsauttamalla kuvaketta</a:t>
            </a:r>
            <a:endParaRPr lang="en-FI"/>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598488" y="269143"/>
            <a:ext cx="4935537" cy="1325563"/>
          </a:xfrm>
          <a:prstGeom prst="rect">
            <a:avLst/>
          </a:prstGeom>
        </p:spPr>
        <p:txBody>
          <a:bodyPr vert="horz" lIns="91440" tIns="45720" rIns="91440" bIns="45720" rtlCol="0" anchor="ctr">
            <a:normAutofit/>
          </a:bodyPr>
          <a:lstStyle>
            <a:lvl1pPr>
              <a:defRPr sz="4000" b="1"/>
            </a:lvl1pPr>
          </a:lstStyle>
          <a:p>
            <a:r>
              <a:rPr lang="fi-FI"/>
              <a:t>Muokkaa ots. perustyyl. napsautt.</a:t>
            </a:r>
            <a:endParaRPr lang="en-FI"/>
          </a:p>
        </p:txBody>
      </p:sp>
      <p:sp>
        <p:nvSpPr>
          <p:cNvPr id="13" name="TextBox 12">
            <a:extLst>
              <a:ext uri="{FF2B5EF4-FFF2-40B4-BE49-F238E27FC236}">
                <a16:creationId xmlns:a16="http://schemas.microsoft.com/office/drawing/2014/main" id="{255177FE-8B5A-05CD-F6AF-F3DA3BC73BFB}"/>
              </a:ext>
            </a:extLst>
          </p:cNvPr>
          <p:cNvSpPr txBox="1"/>
          <p:nvPr/>
        </p:nvSpPr>
        <p:spPr>
          <a:xfrm>
            <a:off x="498230" y="6354375"/>
            <a:ext cx="5328139" cy="276999"/>
          </a:xfrm>
          <a:prstGeom prst="rect">
            <a:avLst/>
          </a:prstGeom>
          <a:noFill/>
        </p:spPr>
        <p:txBody>
          <a:bodyPr wrap="square" rtlCol="0">
            <a:spAutoFit/>
          </a:bodyPr>
          <a:lstStyle/>
          <a:p>
            <a:r>
              <a:rPr lang="en-FI" sz="1200" spc="300"/>
              <a:t>KAUPUNKISTRATEGIA 2026–2029</a:t>
            </a:r>
          </a:p>
        </p:txBody>
      </p:sp>
      <p:sp>
        <p:nvSpPr>
          <p:cNvPr id="15" name="Content Placeholder 14">
            <a:extLst>
              <a:ext uri="{FF2B5EF4-FFF2-40B4-BE49-F238E27FC236}">
                <a16:creationId xmlns:a16="http://schemas.microsoft.com/office/drawing/2014/main" id="{68FBDF27-6A44-CB0F-F966-8AB755AB02A8}"/>
              </a:ext>
            </a:extLst>
          </p:cNvPr>
          <p:cNvSpPr>
            <a:spLocks noGrp="1"/>
          </p:cNvSpPr>
          <p:nvPr>
            <p:ph sz="quarter" idx="11"/>
          </p:nvPr>
        </p:nvSpPr>
        <p:spPr>
          <a:xfrm>
            <a:off x="598488" y="1992313"/>
            <a:ext cx="4935537" cy="4151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1511335015"/>
      </p:ext>
    </p:extLst>
  </p:cSld>
  <p:clrMapOvr>
    <a:masterClrMapping/>
  </p:clrMapOvr>
  <p:hf sldNum="0" hd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2_Otsikkodia 1">
    <p:bg>
      <p:bgPr>
        <a:solidFill>
          <a:srgbClr val="A2E4B8">
            <a:alpha val="90000"/>
          </a:srgbClr>
        </a:solidFill>
        <a:effectLst/>
      </p:bgPr>
    </p:bg>
    <p:spTree>
      <p:nvGrpSpPr>
        <p:cNvPr id="1" name=""/>
        <p:cNvGrpSpPr/>
        <p:nvPr/>
      </p:nvGrpSpPr>
      <p:grpSpPr>
        <a:xfrm>
          <a:off x="0" y="0"/>
          <a:ext cx="0" cy="0"/>
          <a:chOff x="0" y="0"/>
          <a:chExt cx="0" cy="0"/>
        </a:xfrm>
      </p:grpSpPr>
      <p:pic>
        <p:nvPicPr>
          <p:cNvPr id="9" name="Graphic 3">
            <a:extLst>
              <a:ext uri="{FF2B5EF4-FFF2-40B4-BE49-F238E27FC236}">
                <a16:creationId xmlns:a16="http://schemas.microsoft.com/office/drawing/2014/main" id="{FEE2FBF6-3692-0773-00AB-230D978010B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087556" y="2111326"/>
            <a:ext cx="5446395" cy="5460728"/>
          </a:xfrm>
          <a:prstGeom prst="rect">
            <a:avLst/>
          </a:prstGeom>
        </p:spPr>
      </p:pic>
      <p:sp>
        <p:nvSpPr>
          <p:cNvPr id="2" name="Title 1">
            <a:extLst>
              <a:ext uri="{FF2B5EF4-FFF2-40B4-BE49-F238E27FC236}">
                <a16:creationId xmlns:a16="http://schemas.microsoft.com/office/drawing/2014/main" id="{AC8EB052-B17E-3830-21CB-B540D3D61CE6}"/>
              </a:ext>
            </a:extLst>
          </p:cNvPr>
          <p:cNvSpPr>
            <a:spLocks noGrp="1"/>
          </p:cNvSpPr>
          <p:nvPr>
            <p:ph type="ctrTitle"/>
          </p:nvPr>
        </p:nvSpPr>
        <p:spPr>
          <a:xfrm>
            <a:off x="669235" y="760288"/>
            <a:ext cx="7478172" cy="2978275"/>
          </a:xfrm>
        </p:spPr>
        <p:txBody>
          <a:bodyPr anchor="b">
            <a:noAutofit/>
          </a:bodyPr>
          <a:lstStyle>
            <a:lvl1pPr algn="l">
              <a:defRPr sz="6000" b="1" i="0">
                <a:solidFill>
                  <a:srgbClr val="152A96"/>
                </a:solidFill>
                <a:latin typeface="+mj-lt"/>
                <a:cs typeface="Poppins" pitchFamily="2" charset="77"/>
              </a:defRPr>
            </a:lvl1pPr>
          </a:lstStyle>
          <a:p>
            <a:endParaRPr lang="fi-FI"/>
          </a:p>
        </p:txBody>
      </p:sp>
      <p:sp>
        <p:nvSpPr>
          <p:cNvPr id="3" name="Subtitle 2">
            <a:extLst>
              <a:ext uri="{FF2B5EF4-FFF2-40B4-BE49-F238E27FC236}">
                <a16:creationId xmlns:a16="http://schemas.microsoft.com/office/drawing/2014/main" id="{0905BA58-BA6B-770C-F048-D85FA5C4202A}"/>
              </a:ext>
            </a:extLst>
          </p:cNvPr>
          <p:cNvSpPr>
            <a:spLocks noGrp="1"/>
          </p:cNvSpPr>
          <p:nvPr>
            <p:ph type="subTitle" idx="1"/>
          </p:nvPr>
        </p:nvSpPr>
        <p:spPr>
          <a:xfrm>
            <a:off x="669235" y="3830638"/>
            <a:ext cx="6543223" cy="1655762"/>
          </a:xfrm>
        </p:spPr>
        <p:txBody>
          <a:bodyPr>
            <a:noAutofit/>
          </a:bodyPr>
          <a:lstStyle>
            <a:lvl1pPr marL="0" indent="0" algn="l">
              <a:buNone/>
              <a:defRPr sz="2400">
                <a:solidFill>
                  <a:sysClr val="windowText" lastClr="000000"/>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a:p>
        </p:txBody>
      </p:sp>
      <p:sp>
        <p:nvSpPr>
          <p:cNvPr id="6" name="Graphic 9">
            <a:extLst>
              <a:ext uri="{FF2B5EF4-FFF2-40B4-BE49-F238E27FC236}">
                <a16:creationId xmlns:a16="http://schemas.microsoft.com/office/drawing/2014/main" id="{09483175-2EEA-6F8C-ED09-1AA3B1725BA5}"/>
              </a:ext>
            </a:extLst>
          </p:cNvPr>
          <p:cNvSpPr/>
          <p:nvPr/>
        </p:nvSpPr>
        <p:spPr>
          <a:xfrm rot="21135918">
            <a:off x="4040731" y="4616912"/>
            <a:ext cx="4110538" cy="2559747"/>
          </a:xfrm>
          <a:custGeom>
            <a:avLst/>
            <a:gdLst>
              <a:gd name="connsiteX0" fmla="*/ 4110539 w 4110538"/>
              <a:gd name="connsiteY0" fmla="*/ 130872 h 2559747"/>
              <a:gd name="connsiteX1" fmla="*/ 2844860 w 4110538"/>
              <a:gd name="connsiteY1" fmla="*/ 418813 h 2559747"/>
              <a:gd name="connsiteX2" fmla="*/ 2968698 w 4110538"/>
              <a:gd name="connsiteY2" fmla="*/ 828864 h 2559747"/>
              <a:gd name="connsiteX3" fmla="*/ 1190167 w 4110538"/>
              <a:gd name="connsiteY3" fmla="*/ 570641 h 2559747"/>
              <a:gd name="connsiteX4" fmla="*/ 1158589 w 4110538"/>
              <a:gd name="connsiteY4" fmla="*/ 1768029 h 2559747"/>
              <a:gd name="connsiteX5" fmla="*/ 72295 w 4110538"/>
              <a:gd name="connsiteY5" fmla="*/ 2086831 h 2559747"/>
              <a:gd name="connsiteX6" fmla="*/ 7808 w 4110538"/>
              <a:gd name="connsiteY6" fmla="*/ 2559747 h 255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0538" h="2559747">
                <a:moveTo>
                  <a:pt x="4110539" y="130872"/>
                </a:moveTo>
                <a:cubicBezTo>
                  <a:pt x="3684334" y="-104110"/>
                  <a:pt x="3128870" y="-31148"/>
                  <a:pt x="2844860" y="418813"/>
                </a:cubicBezTo>
                <a:cubicBezTo>
                  <a:pt x="2257723" y="1349120"/>
                  <a:pt x="3283905" y="1328355"/>
                  <a:pt x="2968698" y="828864"/>
                </a:cubicBezTo>
                <a:cubicBezTo>
                  <a:pt x="2585200" y="221074"/>
                  <a:pt x="1552930" y="165829"/>
                  <a:pt x="1190167" y="570641"/>
                </a:cubicBezTo>
                <a:cubicBezTo>
                  <a:pt x="793352" y="1013458"/>
                  <a:pt x="1158589" y="1768029"/>
                  <a:pt x="1158589" y="1768029"/>
                </a:cubicBezTo>
                <a:cubicBezTo>
                  <a:pt x="1158589" y="1768029"/>
                  <a:pt x="415750" y="1306638"/>
                  <a:pt x="72295" y="2086831"/>
                </a:cubicBezTo>
                <a:cubicBezTo>
                  <a:pt x="6476" y="2236278"/>
                  <a:pt x="-12642" y="2399346"/>
                  <a:pt x="7808" y="2559747"/>
                </a:cubicBezTo>
              </a:path>
            </a:pathLst>
          </a:custGeom>
          <a:noFill/>
          <a:ln w="38100" cap="rnd">
            <a:solidFill>
              <a:srgbClr val="152A96"/>
            </a:solidFill>
            <a:prstDash val="solid"/>
            <a:round/>
          </a:ln>
        </p:spPr>
        <p:txBody>
          <a:bodyPr rtlCol="0" anchor="ctr"/>
          <a:lstStyle/>
          <a:p>
            <a:endParaRPr lang="fi-FI"/>
          </a:p>
        </p:txBody>
      </p:sp>
      <p:pic>
        <p:nvPicPr>
          <p:cNvPr id="4" name="Graphic 3">
            <a:extLst>
              <a:ext uri="{FF2B5EF4-FFF2-40B4-BE49-F238E27FC236}">
                <a16:creationId xmlns:a16="http://schemas.microsoft.com/office/drawing/2014/main" id="{FD62E652-E316-B35D-FFF1-A768748CA83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087556" y="2111326"/>
            <a:ext cx="5446395" cy="5460728"/>
          </a:xfrm>
          <a:prstGeom prst="rect">
            <a:avLst/>
          </a:prstGeom>
        </p:spPr>
      </p:pic>
      <p:sp>
        <p:nvSpPr>
          <p:cNvPr id="5" name="Picture Placeholder 12">
            <a:extLst>
              <a:ext uri="{FF2B5EF4-FFF2-40B4-BE49-F238E27FC236}">
                <a16:creationId xmlns:a16="http://schemas.microsoft.com/office/drawing/2014/main" id="{2304B63D-4121-197B-CFD8-ADF473625157}"/>
              </a:ext>
            </a:extLst>
          </p:cNvPr>
          <p:cNvSpPr>
            <a:spLocks noGrp="1"/>
          </p:cNvSpPr>
          <p:nvPr>
            <p:ph type="pic" sz="quarter" idx="13"/>
          </p:nvPr>
        </p:nvSpPr>
        <p:spPr>
          <a:xfrm>
            <a:off x="7428216" y="2215608"/>
            <a:ext cx="5105735" cy="518570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endParaRPr lang="en-FI"/>
          </a:p>
        </p:txBody>
      </p:sp>
      <p:pic>
        <p:nvPicPr>
          <p:cNvPr id="11" name="Graphic 18">
            <a:extLst>
              <a:ext uri="{FF2B5EF4-FFF2-40B4-BE49-F238E27FC236}">
                <a16:creationId xmlns:a16="http://schemas.microsoft.com/office/drawing/2014/main" id="{3B54C342-2EF4-C88F-963C-A87BD3EA2D7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10405322" y="1288658"/>
            <a:ext cx="2243871" cy="493762"/>
          </a:xfrm>
          <a:prstGeom prst="rect">
            <a:avLst/>
          </a:prstGeom>
        </p:spPr>
      </p:pic>
    </p:spTree>
    <p:extLst>
      <p:ext uri="{BB962C8B-B14F-4D97-AF65-F5344CB8AC3E}">
        <p14:creationId xmlns:p14="http://schemas.microsoft.com/office/powerpoint/2010/main" val="307411640"/>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Otsikkodia 2">
    <p:bg>
      <p:bgPr>
        <a:solidFill>
          <a:srgbClr val="D9D9D6"/>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2ED7F50-CE03-9349-8981-A5880E6CA020}"/>
              </a:ext>
            </a:extLst>
          </p:cNvPr>
          <p:cNvSpPr>
            <a:spLocks noGrp="1"/>
          </p:cNvSpPr>
          <p:nvPr>
            <p:ph type="ctrTitle"/>
          </p:nvPr>
        </p:nvSpPr>
        <p:spPr>
          <a:xfrm>
            <a:off x="669235" y="760288"/>
            <a:ext cx="7478172" cy="2978275"/>
          </a:xfrm>
        </p:spPr>
        <p:txBody>
          <a:bodyPr anchor="b">
            <a:noAutofit/>
          </a:bodyPr>
          <a:lstStyle>
            <a:lvl1pPr algn="l">
              <a:defRPr sz="6000" b="1" i="0">
                <a:solidFill>
                  <a:srgbClr val="152A96"/>
                </a:solidFill>
                <a:latin typeface="+mj-lt"/>
                <a:cs typeface="Poppins" pitchFamily="2" charset="77"/>
              </a:defRPr>
            </a:lvl1pPr>
          </a:lstStyle>
          <a:p>
            <a:endParaRPr lang="fi-FI"/>
          </a:p>
        </p:txBody>
      </p:sp>
      <p:sp>
        <p:nvSpPr>
          <p:cNvPr id="9" name="Subtitle 2">
            <a:extLst>
              <a:ext uri="{FF2B5EF4-FFF2-40B4-BE49-F238E27FC236}">
                <a16:creationId xmlns:a16="http://schemas.microsoft.com/office/drawing/2014/main" id="{F51E1657-669A-E24B-0996-55DAAEE4D104}"/>
              </a:ext>
            </a:extLst>
          </p:cNvPr>
          <p:cNvSpPr>
            <a:spLocks noGrp="1"/>
          </p:cNvSpPr>
          <p:nvPr>
            <p:ph type="subTitle" idx="1"/>
          </p:nvPr>
        </p:nvSpPr>
        <p:spPr>
          <a:xfrm>
            <a:off x="669235" y="3830638"/>
            <a:ext cx="6543223" cy="1655762"/>
          </a:xfrm>
        </p:spPr>
        <p:txBody>
          <a:bodyPr>
            <a:noAutofit/>
          </a:bodyPr>
          <a:lstStyle>
            <a:lvl1pPr marL="0" indent="0" algn="l">
              <a:buNone/>
              <a:defRPr sz="2400">
                <a:solidFill>
                  <a:sysClr val="windowText" lastClr="000000"/>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a:p>
        </p:txBody>
      </p:sp>
      <p:sp>
        <p:nvSpPr>
          <p:cNvPr id="11" name="Graphic 9">
            <a:extLst>
              <a:ext uri="{FF2B5EF4-FFF2-40B4-BE49-F238E27FC236}">
                <a16:creationId xmlns:a16="http://schemas.microsoft.com/office/drawing/2014/main" id="{28E008F9-00C3-EF67-09C3-D1EB023E2B7E}"/>
              </a:ext>
            </a:extLst>
          </p:cNvPr>
          <p:cNvSpPr/>
          <p:nvPr/>
        </p:nvSpPr>
        <p:spPr>
          <a:xfrm rot="21135918">
            <a:off x="4040731" y="4616912"/>
            <a:ext cx="4110538" cy="2559747"/>
          </a:xfrm>
          <a:custGeom>
            <a:avLst/>
            <a:gdLst>
              <a:gd name="connsiteX0" fmla="*/ 4110539 w 4110538"/>
              <a:gd name="connsiteY0" fmla="*/ 130872 h 2559747"/>
              <a:gd name="connsiteX1" fmla="*/ 2844860 w 4110538"/>
              <a:gd name="connsiteY1" fmla="*/ 418813 h 2559747"/>
              <a:gd name="connsiteX2" fmla="*/ 2968698 w 4110538"/>
              <a:gd name="connsiteY2" fmla="*/ 828864 h 2559747"/>
              <a:gd name="connsiteX3" fmla="*/ 1190167 w 4110538"/>
              <a:gd name="connsiteY3" fmla="*/ 570641 h 2559747"/>
              <a:gd name="connsiteX4" fmla="*/ 1158589 w 4110538"/>
              <a:gd name="connsiteY4" fmla="*/ 1768029 h 2559747"/>
              <a:gd name="connsiteX5" fmla="*/ 72295 w 4110538"/>
              <a:gd name="connsiteY5" fmla="*/ 2086831 h 2559747"/>
              <a:gd name="connsiteX6" fmla="*/ 7808 w 4110538"/>
              <a:gd name="connsiteY6" fmla="*/ 2559747 h 255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0538" h="2559747">
                <a:moveTo>
                  <a:pt x="4110539" y="130872"/>
                </a:moveTo>
                <a:cubicBezTo>
                  <a:pt x="3684334" y="-104110"/>
                  <a:pt x="3128870" y="-31148"/>
                  <a:pt x="2844860" y="418813"/>
                </a:cubicBezTo>
                <a:cubicBezTo>
                  <a:pt x="2257723" y="1349120"/>
                  <a:pt x="3283905" y="1328355"/>
                  <a:pt x="2968698" y="828864"/>
                </a:cubicBezTo>
                <a:cubicBezTo>
                  <a:pt x="2585200" y="221074"/>
                  <a:pt x="1552930" y="165829"/>
                  <a:pt x="1190167" y="570641"/>
                </a:cubicBezTo>
                <a:cubicBezTo>
                  <a:pt x="793352" y="1013458"/>
                  <a:pt x="1158589" y="1768029"/>
                  <a:pt x="1158589" y="1768029"/>
                </a:cubicBezTo>
                <a:cubicBezTo>
                  <a:pt x="1158589" y="1768029"/>
                  <a:pt x="415750" y="1306638"/>
                  <a:pt x="72295" y="2086831"/>
                </a:cubicBezTo>
                <a:cubicBezTo>
                  <a:pt x="6476" y="2236278"/>
                  <a:pt x="-12642" y="2399346"/>
                  <a:pt x="7808" y="2559747"/>
                </a:cubicBezTo>
              </a:path>
            </a:pathLst>
          </a:custGeom>
          <a:noFill/>
          <a:ln w="38100" cap="rnd">
            <a:solidFill>
              <a:srgbClr val="152A96"/>
            </a:solidFill>
            <a:prstDash val="solid"/>
            <a:round/>
          </a:ln>
        </p:spPr>
        <p:txBody>
          <a:bodyPr rtlCol="0" anchor="ctr"/>
          <a:lstStyle/>
          <a:p>
            <a:endParaRPr lang="fi-FI"/>
          </a:p>
        </p:txBody>
      </p:sp>
      <p:pic>
        <p:nvPicPr>
          <p:cNvPr id="12" name="Graphic 3">
            <a:extLst>
              <a:ext uri="{FF2B5EF4-FFF2-40B4-BE49-F238E27FC236}">
                <a16:creationId xmlns:a16="http://schemas.microsoft.com/office/drawing/2014/main" id="{33AD5061-37E8-E415-BBE8-A902CFE41B5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087556" y="2111326"/>
            <a:ext cx="5446395" cy="5460728"/>
          </a:xfrm>
          <a:prstGeom prst="rect">
            <a:avLst/>
          </a:prstGeom>
        </p:spPr>
      </p:pic>
      <p:sp>
        <p:nvSpPr>
          <p:cNvPr id="3" name="Graphic 9">
            <a:extLst>
              <a:ext uri="{FF2B5EF4-FFF2-40B4-BE49-F238E27FC236}">
                <a16:creationId xmlns:a16="http://schemas.microsoft.com/office/drawing/2014/main" id="{50498FFC-1A3C-34F6-08C8-419440951753}"/>
              </a:ext>
            </a:extLst>
          </p:cNvPr>
          <p:cNvSpPr/>
          <p:nvPr userDrawn="1"/>
        </p:nvSpPr>
        <p:spPr>
          <a:xfrm rot="21135918">
            <a:off x="4040731" y="4616912"/>
            <a:ext cx="4110538" cy="2559747"/>
          </a:xfrm>
          <a:custGeom>
            <a:avLst/>
            <a:gdLst>
              <a:gd name="connsiteX0" fmla="*/ 4110539 w 4110538"/>
              <a:gd name="connsiteY0" fmla="*/ 130872 h 2559747"/>
              <a:gd name="connsiteX1" fmla="*/ 2844860 w 4110538"/>
              <a:gd name="connsiteY1" fmla="*/ 418813 h 2559747"/>
              <a:gd name="connsiteX2" fmla="*/ 2968698 w 4110538"/>
              <a:gd name="connsiteY2" fmla="*/ 828864 h 2559747"/>
              <a:gd name="connsiteX3" fmla="*/ 1190167 w 4110538"/>
              <a:gd name="connsiteY3" fmla="*/ 570641 h 2559747"/>
              <a:gd name="connsiteX4" fmla="*/ 1158589 w 4110538"/>
              <a:gd name="connsiteY4" fmla="*/ 1768029 h 2559747"/>
              <a:gd name="connsiteX5" fmla="*/ 72295 w 4110538"/>
              <a:gd name="connsiteY5" fmla="*/ 2086831 h 2559747"/>
              <a:gd name="connsiteX6" fmla="*/ 7808 w 4110538"/>
              <a:gd name="connsiteY6" fmla="*/ 2559747 h 255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0538" h="2559747">
                <a:moveTo>
                  <a:pt x="4110539" y="130872"/>
                </a:moveTo>
                <a:cubicBezTo>
                  <a:pt x="3684334" y="-104110"/>
                  <a:pt x="3128870" y="-31148"/>
                  <a:pt x="2844860" y="418813"/>
                </a:cubicBezTo>
                <a:cubicBezTo>
                  <a:pt x="2257723" y="1349120"/>
                  <a:pt x="3283905" y="1328355"/>
                  <a:pt x="2968698" y="828864"/>
                </a:cubicBezTo>
                <a:cubicBezTo>
                  <a:pt x="2585200" y="221074"/>
                  <a:pt x="1552930" y="165829"/>
                  <a:pt x="1190167" y="570641"/>
                </a:cubicBezTo>
                <a:cubicBezTo>
                  <a:pt x="793352" y="1013458"/>
                  <a:pt x="1158589" y="1768029"/>
                  <a:pt x="1158589" y="1768029"/>
                </a:cubicBezTo>
                <a:cubicBezTo>
                  <a:pt x="1158589" y="1768029"/>
                  <a:pt x="415750" y="1306638"/>
                  <a:pt x="72295" y="2086831"/>
                </a:cubicBezTo>
                <a:cubicBezTo>
                  <a:pt x="6476" y="2236278"/>
                  <a:pt x="-12642" y="2399346"/>
                  <a:pt x="7808" y="2559747"/>
                </a:cubicBezTo>
              </a:path>
            </a:pathLst>
          </a:custGeom>
          <a:noFill/>
          <a:ln w="38100" cap="rnd">
            <a:solidFill>
              <a:srgbClr val="152A96"/>
            </a:solidFill>
            <a:prstDash val="solid"/>
            <a:round/>
          </a:ln>
        </p:spPr>
        <p:txBody>
          <a:bodyPr rtlCol="0" anchor="ctr"/>
          <a:lstStyle/>
          <a:p>
            <a:endParaRPr lang="fi-FI"/>
          </a:p>
        </p:txBody>
      </p:sp>
      <p:pic>
        <p:nvPicPr>
          <p:cNvPr id="4" name="Graphic 3">
            <a:extLst>
              <a:ext uri="{FF2B5EF4-FFF2-40B4-BE49-F238E27FC236}">
                <a16:creationId xmlns:a16="http://schemas.microsoft.com/office/drawing/2014/main" id="{569B8536-80ED-8E6F-37D5-A1EF60BC8FD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087556" y="2111326"/>
            <a:ext cx="5446395" cy="5460728"/>
          </a:xfrm>
          <a:prstGeom prst="rect">
            <a:avLst/>
          </a:prstGeom>
        </p:spPr>
      </p:pic>
      <p:sp>
        <p:nvSpPr>
          <p:cNvPr id="13" name="Picture Placeholder 12">
            <a:extLst>
              <a:ext uri="{FF2B5EF4-FFF2-40B4-BE49-F238E27FC236}">
                <a16:creationId xmlns:a16="http://schemas.microsoft.com/office/drawing/2014/main" id="{0343804D-FDB2-8BB1-F896-29608630C550}"/>
              </a:ext>
            </a:extLst>
          </p:cNvPr>
          <p:cNvSpPr>
            <a:spLocks noGrp="1"/>
          </p:cNvSpPr>
          <p:nvPr>
            <p:ph type="pic" sz="quarter" idx="13"/>
          </p:nvPr>
        </p:nvSpPr>
        <p:spPr>
          <a:xfrm>
            <a:off x="7428216" y="2215608"/>
            <a:ext cx="5105735" cy="518570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endParaRPr lang="en-FI"/>
          </a:p>
        </p:txBody>
      </p:sp>
      <p:pic>
        <p:nvPicPr>
          <p:cNvPr id="8" name="Graphic 18">
            <a:extLst>
              <a:ext uri="{FF2B5EF4-FFF2-40B4-BE49-F238E27FC236}">
                <a16:creationId xmlns:a16="http://schemas.microsoft.com/office/drawing/2014/main" id="{6BF5B017-3C8E-9764-94FF-DFF2A333312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10405322" y="1288658"/>
            <a:ext cx="2243871" cy="493762"/>
          </a:xfrm>
          <a:prstGeom prst="rect">
            <a:avLst/>
          </a:prstGeom>
        </p:spPr>
      </p:pic>
    </p:spTree>
    <p:extLst>
      <p:ext uri="{BB962C8B-B14F-4D97-AF65-F5344CB8AC3E}">
        <p14:creationId xmlns:p14="http://schemas.microsoft.com/office/powerpoint/2010/main" val="35964271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1_Otsikkodia 3">
    <p:bg>
      <p:bgPr>
        <a:solidFill>
          <a:srgbClr val="F3AFDE"/>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20F7E95-CB23-88F6-3FF2-3EEC0FF7479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087556" y="2111326"/>
            <a:ext cx="5446395" cy="5460728"/>
          </a:xfrm>
          <a:prstGeom prst="rect">
            <a:avLst/>
          </a:prstGeom>
        </p:spPr>
      </p:pic>
      <p:sp>
        <p:nvSpPr>
          <p:cNvPr id="7" name="Title 1">
            <a:extLst>
              <a:ext uri="{FF2B5EF4-FFF2-40B4-BE49-F238E27FC236}">
                <a16:creationId xmlns:a16="http://schemas.microsoft.com/office/drawing/2014/main" id="{CFA0D210-97AB-22FA-EA96-B7A9DBA579FE}"/>
              </a:ext>
            </a:extLst>
          </p:cNvPr>
          <p:cNvSpPr>
            <a:spLocks noGrp="1"/>
          </p:cNvSpPr>
          <p:nvPr>
            <p:ph type="ctrTitle"/>
          </p:nvPr>
        </p:nvSpPr>
        <p:spPr>
          <a:xfrm>
            <a:off x="669235" y="760288"/>
            <a:ext cx="7478172" cy="2978275"/>
          </a:xfrm>
        </p:spPr>
        <p:txBody>
          <a:bodyPr anchor="b">
            <a:noAutofit/>
          </a:bodyPr>
          <a:lstStyle>
            <a:lvl1pPr algn="l">
              <a:defRPr sz="6000" b="1" i="0">
                <a:solidFill>
                  <a:srgbClr val="152A96"/>
                </a:solidFill>
                <a:latin typeface="+mj-lt"/>
                <a:cs typeface="Poppins" pitchFamily="2" charset="77"/>
              </a:defRPr>
            </a:lvl1pPr>
          </a:lstStyle>
          <a:p>
            <a:endParaRPr lang="fi-FI"/>
          </a:p>
        </p:txBody>
      </p:sp>
      <p:sp>
        <p:nvSpPr>
          <p:cNvPr id="9" name="Subtitle 2">
            <a:extLst>
              <a:ext uri="{FF2B5EF4-FFF2-40B4-BE49-F238E27FC236}">
                <a16:creationId xmlns:a16="http://schemas.microsoft.com/office/drawing/2014/main" id="{7537A3C9-7E81-240C-11BC-BC95D32F97A5}"/>
              </a:ext>
            </a:extLst>
          </p:cNvPr>
          <p:cNvSpPr>
            <a:spLocks noGrp="1"/>
          </p:cNvSpPr>
          <p:nvPr>
            <p:ph type="subTitle" idx="1"/>
          </p:nvPr>
        </p:nvSpPr>
        <p:spPr>
          <a:xfrm>
            <a:off x="669235" y="3830638"/>
            <a:ext cx="6543223" cy="1655762"/>
          </a:xfrm>
        </p:spPr>
        <p:txBody>
          <a:bodyPr>
            <a:noAutofit/>
          </a:bodyPr>
          <a:lstStyle>
            <a:lvl1pPr marL="0" indent="0" algn="l">
              <a:buNone/>
              <a:defRPr sz="2400">
                <a:solidFill>
                  <a:sysClr val="windowText" lastClr="000000"/>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a:p>
        </p:txBody>
      </p:sp>
      <p:sp>
        <p:nvSpPr>
          <p:cNvPr id="11" name="Graphic 9">
            <a:extLst>
              <a:ext uri="{FF2B5EF4-FFF2-40B4-BE49-F238E27FC236}">
                <a16:creationId xmlns:a16="http://schemas.microsoft.com/office/drawing/2014/main" id="{3093D60C-2370-CD36-FB39-A80171F5F16A}"/>
              </a:ext>
            </a:extLst>
          </p:cNvPr>
          <p:cNvSpPr/>
          <p:nvPr/>
        </p:nvSpPr>
        <p:spPr>
          <a:xfrm rot="21135918">
            <a:off x="4040731" y="4616912"/>
            <a:ext cx="4110538" cy="2559747"/>
          </a:xfrm>
          <a:custGeom>
            <a:avLst/>
            <a:gdLst>
              <a:gd name="connsiteX0" fmla="*/ 4110539 w 4110538"/>
              <a:gd name="connsiteY0" fmla="*/ 130872 h 2559747"/>
              <a:gd name="connsiteX1" fmla="*/ 2844860 w 4110538"/>
              <a:gd name="connsiteY1" fmla="*/ 418813 h 2559747"/>
              <a:gd name="connsiteX2" fmla="*/ 2968698 w 4110538"/>
              <a:gd name="connsiteY2" fmla="*/ 828864 h 2559747"/>
              <a:gd name="connsiteX3" fmla="*/ 1190167 w 4110538"/>
              <a:gd name="connsiteY3" fmla="*/ 570641 h 2559747"/>
              <a:gd name="connsiteX4" fmla="*/ 1158589 w 4110538"/>
              <a:gd name="connsiteY4" fmla="*/ 1768029 h 2559747"/>
              <a:gd name="connsiteX5" fmla="*/ 72295 w 4110538"/>
              <a:gd name="connsiteY5" fmla="*/ 2086831 h 2559747"/>
              <a:gd name="connsiteX6" fmla="*/ 7808 w 4110538"/>
              <a:gd name="connsiteY6" fmla="*/ 2559747 h 255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0538" h="2559747">
                <a:moveTo>
                  <a:pt x="4110539" y="130872"/>
                </a:moveTo>
                <a:cubicBezTo>
                  <a:pt x="3684334" y="-104110"/>
                  <a:pt x="3128870" y="-31148"/>
                  <a:pt x="2844860" y="418813"/>
                </a:cubicBezTo>
                <a:cubicBezTo>
                  <a:pt x="2257723" y="1349120"/>
                  <a:pt x="3283905" y="1328355"/>
                  <a:pt x="2968698" y="828864"/>
                </a:cubicBezTo>
                <a:cubicBezTo>
                  <a:pt x="2585200" y="221074"/>
                  <a:pt x="1552930" y="165829"/>
                  <a:pt x="1190167" y="570641"/>
                </a:cubicBezTo>
                <a:cubicBezTo>
                  <a:pt x="793352" y="1013458"/>
                  <a:pt x="1158589" y="1768029"/>
                  <a:pt x="1158589" y="1768029"/>
                </a:cubicBezTo>
                <a:cubicBezTo>
                  <a:pt x="1158589" y="1768029"/>
                  <a:pt x="415750" y="1306638"/>
                  <a:pt x="72295" y="2086831"/>
                </a:cubicBezTo>
                <a:cubicBezTo>
                  <a:pt x="6476" y="2236278"/>
                  <a:pt x="-12642" y="2399346"/>
                  <a:pt x="7808" y="2559747"/>
                </a:cubicBezTo>
              </a:path>
            </a:pathLst>
          </a:custGeom>
          <a:noFill/>
          <a:ln w="38100" cap="rnd">
            <a:solidFill>
              <a:srgbClr val="152A96"/>
            </a:solidFill>
            <a:prstDash val="solid"/>
            <a:round/>
          </a:ln>
        </p:spPr>
        <p:txBody>
          <a:bodyPr rtlCol="0" anchor="ctr"/>
          <a:lstStyle/>
          <a:p>
            <a:endParaRPr lang="fi-FI"/>
          </a:p>
        </p:txBody>
      </p:sp>
      <p:pic>
        <p:nvPicPr>
          <p:cNvPr id="12" name="Graphic 3">
            <a:extLst>
              <a:ext uri="{FF2B5EF4-FFF2-40B4-BE49-F238E27FC236}">
                <a16:creationId xmlns:a16="http://schemas.microsoft.com/office/drawing/2014/main" id="{5C8B86A8-71A1-A371-249B-BF91882BB69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087556" y="2111326"/>
            <a:ext cx="5446395" cy="5460728"/>
          </a:xfrm>
          <a:prstGeom prst="rect">
            <a:avLst/>
          </a:prstGeom>
        </p:spPr>
      </p:pic>
      <p:sp>
        <p:nvSpPr>
          <p:cNvPr id="13" name="Picture Placeholder 12">
            <a:extLst>
              <a:ext uri="{FF2B5EF4-FFF2-40B4-BE49-F238E27FC236}">
                <a16:creationId xmlns:a16="http://schemas.microsoft.com/office/drawing/2014/main" id="{B5227FE1-C121-0098-EBC8-9545D04D30E3}"/>
              </a:ext>
            </a:extLst>
          </p:cNvPr>
          <p:cNvSpPr>
            <a:spLocks noGrp="1"/>
          </p:cNvSpPr>
          <p:nvPr>
            <p:ph type="pic" sz="quarter" idx="13"/>
          </p:nvPr>
        </p:nvSpPr>
        <p:spPr>
          <a:xfrm>
            <a:off x="7428216" y="2215608"/>
            <a:ext cx="5105735" cy="518570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endParaRPr lang="en-FI"/>
          </a:p>
        </p:txBody>
      </p:sp>
      <p:sp>
        <p:nvSpPr>
          <p:cNvPr id="3" name="Graphic 9">
            <a:extLst>
              <a:ext uri="{FF2B5EF4-FFF2-40B4-BE49-F238E27FC236}">
                <a16:creationId xmlns:a16="http://schemas.microsoft.com/office/drawing/2014/main" id="{7C0CF70B-7F35-664C-225D-D047B2552BAA}"/>
              </a:ext>
            </a:extLst>
          </p:cNvPr>
          <p:cNvSpPr/>
          <p:nvPr userDrawn="1"/>
        </p:nvSpPr>
        <p:spPr>
          <a:xfrm rot="21135918">
            <a:off x="4040731" y="4616912"/>
            <a:ext cx="4110538" cy="2559747"/>
          </a:xfrm>
          <a:custGeom>
            <a:avLst/>
            <a:gdLst>
              <a:gd name="connsiteX0" fmla="*/ 4110539 w 4110538"/>
              <a:gd name="connsiteY0" fmla="*/ 130872 h 2559747"/>
              <a:gd name="connsiteX1" fmla="*/ 2844860 w 4110538"/>
              <a:gd name="connsiteY1" fmla="*/ 418813 h 2559747"/>
              <a:gd name="connsiteX2" fmla="*/ 2968698 w 4110538"/>
              <a:gd name="connsiteY2" fmla="*/ 828864 h 2559747"/>
              <a:gd name="connsiteX3" fmla="*/ 1190167 w 4110538"/>
              <a:gd name="connsiteY3" fmla="*/ 570641 h 2559747"/>
              <a:gd name="connsiteX4" fmla="*/ 1158589 w 4110538"/>
              <a:gd name="connsiteY4" fmla="*/ 1768029 h 2559747"/>
              <a:gd name="connsiteX5" fmla="*/ 72295 w 4110538"/>
              <a:gd name="connsiteY5" fmla="*/ 2086831 h 2559747"/>
              <a:gd name="connsiteX6" fmla="*/ 7808 w 4110538"/>
              <a:gd name="connsiteY6" fmla="*/ 2559747 h 255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0538" h="2559747">
                <a:moveTo>
                  <a:pt x="4110539" y="130872"/>
                </a:moveTo>
                <a:cubicBezTo>
                  <a:pt x="3684334" y="-104110"/>
                  <a:pt x="3128870" y="-31148"/>
                  <a:pt x="2844860" y="418813"/>
                </a:cubicBezTo>
                <a:cubicBezTo>
                  <a:pt x="2257723" y="1349120"/>
                  <a:pt x="3283905" y="1328355"/>
                  <a:pt x="2968698" y="828864"/>
                </a:cubicBezTo>
                <a:cubicBezTo>
                  <a:pt x="2585200" y="221074"/>
                  <a:pt x="1552930" y="165829"/>
                  <a:pt x="1190167" y="570641"/>
                </a:cubicBezTo>
                <a:cubicBezTo>
                  <a:pt x="793352" y="1013458"/>
                  <a:pt x="1158589" y="1768029"/>
                  <a:pt x="1158589" y="1768029"/>
                </a:cubicBezTo>
                <a:cubicBezTo>
                  <a:pt x="1158589" y="1768029"/>
                  <a:pt x="415750" y="1306638"/>
                  <a:pt x="72295" y="2086831"/>
                </a:cubicBezTo>
                <a:cubicBezTo>
                  <a:pt x="6476" y="2236278"/>
                  <a:pt x="-12642" y="2399346"/>
                  <a:pt x="7808" y="2559747"/>
                </a:cubicBezTo>
              </a:path>
            </a:pathLst>
          </a:custGeom>
          <a:noFill/>
          <a:ln w="38100" cap="rnd">
            <a:solidFill>
              <a:srgbClr val="152A96"/>
            </a:solidFill>
            <a:prstDash val="solid"/>
            <a:round/>
          </a:ln>
        </p:spPr>
        <p:txBody>
          <a:bodyPr rtlCol="0" anchor="ctr"/>
          <a:lstStyle/>
          <a:p>
            <a:endParaRPr lang="fi-FI"/>
          </a:p>
        </p:txBody>
      </p:sp>
      <p:pic>
        <p:nvPicPr>
          <p:cNvPr id="5" name="Graphic 18">
            <a:extLst>
              <a:ext uri="{FF2B5EF4-FFF2-40B4-BE49-F238E27FC236}">
                <a16:creationId xmlns:a16="http://schemas.microsoft.com/office/drawing/2014/main" id="{509C9434-BF78-0B8B-16C1-18AD28E6735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10405322" y="1288658"/>
            <a:ext cx="2243871" cy="493762"/>
          </a:xfrm>
          <a:prstGeom prst="rect">
            <a:avLst/>
          </a:prstGeom>
        </p:spPr>
      </p:pic>
    </p:spTree>
    <p:extLst>
      <p:ext uri="{BB962C8B-B14F-4D97-AF65-F5344CB8AC3E}">
        <p14:creationId xmlns:p14="http://schemas.microsoft.com/office/powerpoint/2010/main" val="27908241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1_Otsikkodia 4">
    <p:bg>
      <p:bgPr>
        <a:solidFill>
          <a:srgbClr val="006173"/>
        </a:solidFill>
        <a:effectLst/>
      </p:bgPr>
    </p:bg>
    <p:spTree>
      <p:nvGrpSpPr>
        <p:cNvPr id="1" name=""/>
        <p:cNvGrpSpPr/>
        <p:nvPr/>
      </p:nvGrpSpPr>
      <p:grpSpPr>
        <a:xfrm>
          <a:off x="0" y="0"/>
          <a:ext cx="0" cy="0"/>
          <a:chOff x="0" y="0"/>
          <a:chExt cx="0" cy="0"/>
        </a:xfrm>
      </p:grpSpPr>
      <p:pic>
        <p:nvPicPr>
          <p:cNvPr id="9" name="Graphic 3">
            <a:extLst>
              <a:ext uri="{FF2B5EF4-FFF2-40B4-BE49-F238E27FC236}">
                <a16:creationId xmlns:a16="http://schemas.microsoft.com/office/drawing/2014/main" id="{7FB8EEA7-EBE6-FEA3-22C4-FCD1C82DBD0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087556" y="2111326"/>
            <a:ext cx="5446395" cy="5460728"/>
          </a:xfrm>
          <a:prstGeom prst="rect">
            <a:avLst/>
          </a:prstGeom>
        </p:spPr>
      </p:pic>
      <p:sp>
        <p:nvSpPr>
          <p:cNvPr id="2" name="Title 1">
            <a:extLst>
              <a:ext uri="{FF2B5EF4-FFF2-40B4-BE49-F238E27FC236}">
                <a16:creationId xmlns:a16="http://schemas.microsoft.com/office/drawing/2014/main" id="{AC8EB052-B17E-3830-21CB-B540D3D61CE6}"/>
              </a:ext>
            </a:extLst>
          </p:cNvPr>
          <p:cNvSpPr>
            <a:spLocks noGrp="1"/>
          </p:cNvSpPr>
          <p:nvPr>
            <p:ph type="ctrTitle"/>
          </p:nvPr>
        </p:nvSpPr>
        <p:spPr>
          <a:xfrm>
            <a:off x="669235" y="760288"/>
            <a:ext cx="7478172" cy="2978275"/>
          </a:xfrm>
        </p:spPr>
        <p:txBody>
          <a:bodyPr anchor="b">
            <a:noAutofit/>
          </a:bodyPr>
          <a:lstStyle>
            <a:lvl1pPr algn="l">
              <a:defRPr sz="6000" b="1" i="0">
                <a:solidFill>
                  <a:srgbClr val="FFCC99"/>
                </a:solidFill>
                <a:latin typeface="Poppins" pitchFamily="2" charset="77"/>
                <a:cs typeface="Poppins" pitchFamily="2" charset="77"/>
              </a:defRPr>
            </a:lvl1pPr>
          </a:lstStyle>
          <a:p>
            <a:endParaRPr lang="fi-FI"/>
          </a:p>
        </p:txBody>
      </p:sp>
      <p:sp>
        <p:nvSpPr>
          <p:cNvPr id="3" name="Subtitle 2">
            <a:extLst>
              <a:ext uri="{FF2B5EF4-FFF2-40B4-BE49-F238E27FC236}">
                <a16:creationId xmlns:a16="http://schemas.microsoft.com/office/drawing/2014/main" id="{0905BA58-BA6B-770C-F048-D85FA5C4202A}"/>
              </a:ext>
            </a:extLst>
          </p:cNvPr>
          <p:cNvSpPr>
            <a:spLocks noGrp="1"/>
          </p:cNvSpPr>
          <p:nvPr>
            <p:ph type="subTitle" idx="1"/>
          </p:nvPr>
        </p:nvSpPr>
        <p:spPr>
          <a:xfrm>
            <a:off x="669235" y="3830638"/>
            <a:ext cx="6543223" cy="1655762"/>
          </a:xfrm>
        </p:spPr>
        <p:txBody>
          <a:bodyPr>
            <a:noAutofit/>
          </a:bodyPr>
          <a:lstStyle>
            <a:lvl1pPr marL="0" indent="0" algn="l">
              <a:buNone/>
              <a:defRPr sz="2400">
                <a:solidFill>
                  <a:schemeClr val="bg1"/>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a:p>
        </p:txBody>
      </p:sp>
      <p:sp>
        <p:nvSpPr>
          <p:cNvPr id="6" name="Graphic 9">
            <a:extLst>
              <a:ext uri="{FF2B5EF4-FFF2-40B4-BE49-F238E27FC236}">
                <a16:creationId xmlns:a16="http://schemas.microsoft.com/office/drawing/2014/main" id="{09483175-2EEA-6F8C-ED09-1AA3B1725BA5}"/>
              </a:ext>
            </a:extLst>
          </p:cNvPr>
          <p:cNvSpPr/>
          <p:nvPr/>
        </p:nvSpPr>
        <p:spPr>
          <a:xfrm rot="21135918">
            <a:off x="4040731" y="4616912"/>
            <a:ext cx="4110538" cy="2559747"/>
          </a:xfrm>
          <a:custGeom>
            <a:avLst/>
            <a:gdLst>
              <a:gd name="connsiteX0" fmla="*/ 4110539 w 4110538"/>
              <a:gd name="connsiteY0" fmla="*/ 130872 h 2559747"/>
              <a:gd name="connsiteX1" fmla="*/ 2844860 w 4110538"/>
              <a:gd name="connsiteY1" fmla="*/ 418813 h 2559747"/>
              <a:gd name="connsiteX2" fmla="*/ 2968698 w 4110538"/>
              <a:gd name="connsiteY2" fmla="*/ 828864 h 2559747"/>
              <a:gd name="connsiteX3" fmla="*/ 1190167 w 4110538"/>
              <a:gd name="connsiteY3" fmla="*/ 570641 h 2559747"/>
              <a:gd name="connsiteX4" fmla="*/ 1158589 w 4110538"/>
              <a:gd name="connsiteY4" fmla="*/ 1768029 h 2559747"/>
              <a:gd name="connsiteX5" fmla="*/ 72295 w 4110538"/>
              <a:gd name="connsiteY5" fmla="*/ 2086831 h 2559747"/>
              <a:gd name="connsiteX6" fmla="*/ 7808 w 4110538"/>
              <a:gd name="connsiteY6" fmla="*/ 2559747 h 255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0538" h="2559747">
                <a:moveTo>
                  <a:pt x="4110539" y="130872"/>
                </a:moveTo>
                <a:cubicBezTo>
                  <a:pt x="3684334" y="-104110"/>
                  <a:pt x="3128870" y="-31148"/>
                  <a:pt x="2844860" y="418813"/>
                </a:cubicBezTo>
                <a:cubicBezTo>
                  <a:pt x="2257723" y="1349120"/>
                  <a:pt x="3283905" y="1328355"/>
                  <a:pt x="2968698" y="828864"/>
                </a:cubicBezTo>
                <a:cubicBezTo>
                  <a:pt x="2585200" y="221074"/>
                  <a:pt x="1552930" y="165829"/>
                  <a:pt x="1190167" y="570641"/>
                </a:cubicBezTo>
                <a:cubicBezTo>
                  <a:pt x="793352" y="1013458"/>
                  <a:pt x="1158589" y="1768029"/>
                  <a:pt x="1158589" y="1768029"/>
                </a:cubicBezTo>
                <a:cubicBezTo>
                  <a:pt x="1158589" y="1768029"/>
                  <a:pt x="415750" y="1306638"/>
                  <a:pt x="72295" y="2086831"/>
                </a:cubicBezTo>
                <a:cubicBezTo>
                  <a:pt x="6476" y="2236278"/>
                  <a:pt x="-12642" y="2399346"/>
                  <a:pt x="7808" y="2559747"/>
                </a:cubicBezTo>
              </a:path>
            </a:pathLst>
          </a:custGeom>
          <a:noFill/>
          <a:ln w="38100" cap="rnd">
            <a:solidFill>
              <a:srgbClr val="FFCC99"/>
            </a:solidFill>
            <a:prstDash val="solid"/>
            <a:round/>
          </a:ln>
        </p:spPr>
        <p:txBody>
          <a:bodyPr rtlCol="0" anchor="ctr"/>
          <a:lstStyle/>
          <a:p>
            <a:endParaRPr lang="fi-FI"/>
          </a:p>
        </p:txBody>
      </p:sp>
      <p:pic>
        <p:nvPicPr>
          <p:cNvPr id="4" name="Graphic 3">
            <a:extLst>
              <a:ext uri="{FF2B5EF4-FFF2-40B4-BE49-F238E27FC236}">
                <a16:creationId xmlns:a16="http://schemas.microsoft.com/office/drawing/2014/main" id="{FD62E652-E316-B35D-FFF1-A768748CA83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087556" y="2111326"/>
            <a:ext cx="5446395" cy="5460728"/>
          </a:xfrm>
          <a:prstGeom prst="rect">
            <a:avLst/>
          </a:prstGeom>
        </p:spPr>
      </p:pic>
      <p:sp>
        <p:nvSpPr>
          <p:cNvPr id="5" name="Picture Placeholder 12">
            <a:extLst>
              <a:ext uri="{FF2B5EF4-FFF2-40B4-BE49-F238E27FC236}">
                <a16:creationId xmlns:a16="http://schemas.microsoft.com/office/drawing/2014/main" id="{2304B63D-4121-197B-CFD8-ADF473625157}"/>
              </a:ext>
            </a:extLst>
          </p:cNvPr>
          <p:cNvSpPr>
            <a:spLocks noGrp="1"/>
          </p:cNvSpPr>
          <p:nvPr>
            <p:ph type="pic" sz="quarter" idx="13"/>
          </p:nvPr>
        </p:nvSpPr>
        <p:spPr>
          <a:xfrm>
            <a:off x="7428216" y="2215608"/>
            <a:ext cx="5105735" cy="518570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endParaRPr lang="en-FI"/>
          </a:p>
        </p:txBody>
      </p:sp>
      <p:pic>
        <p:nvPicPr>
          <p:cNvPr id="10" name="Graphic 18">
            <a:extLst>
              <a:ext uri="{FF2B5EF4-FFF2-40B4-BE49-F238E27FC236}">
                <a16:creationId xmlns:a16="http://schemas.microsoft.com/office/drawing/2014/main" id="{8123D4DF-067A-E61F-E42B-69543032677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10405322" y="1288658"/>
            <a:ext cx="2243871" cy="493762"/>
          </a:xfrm>
          <a:prstGeom prst="rect">
            <a:avLst/>
          </a:prstGeom>
        </p:spPr>
      </p:pic>
    </p:spTree>
    <p:extLst>
      <p:ext uri="{BB962C8B-B14F-4D97-AF65-F5344CB8AC3E}">
        <p14:creationId xmlns:p14="http://schemas.microsoft.com/office/powerpoint/2010/main" val="41450758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_Otsikkodia 5">
    <p:bg>
      <p:bgPr>
        <a:solidFill>
          <a:srgbClr val="4500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914400" y="635001"/>
            <a:ext cx="6870357" cy="5606773"/>
          </a:xfrm>
        </p:spPr>
        <p:txBody>
          <a:bodyPr>
            <a:noAutofit/>
          </a:bodyPr>
          <a:lstStyle>
            <a:lvl1pPr>
              <a:defRPr sz="6000" b="1" i="0">
                <a:solidFill>
                  <a:srgbClr val="FFCC99"/>
                </a:solidFill>
                <a:latin typeface="Poppins" pitchFamily="2" charset="77"/>
                <a:cs typeface="Poppins" pitchFamily="2" charset="77"/>
              </a:defRPr>
            </a:lvl1pPr>
          </a:lstStyle>
          <a:p>
            <a:endParaRPr lang="en-FI"/>
          </a:p>
        </p:txBody>
      </p:sp>
      <p:pic>
        <p:nvPicPr>
          <p:cNvPr id="18" name="Kuva 17">
            <a:extLst>
              <a:ext uri="{FF2B5EF4-FFF2-40B4-BE49-F238E27FC236}">
                <a16:creationId xmlns:a16="http://schemas.microsoft.com/office/drawing/2014/main" id="{4B4B8217-E02F-02FA-6443-DAB675BADF5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sp>
        <p:nvSpPr>
          <p:cNvPr id="19" name="Subtitle 2">
            <a:extLst>
              <a:ext uri="{FF2B5EF4-FFF2-40B4-BE49-F238E27FC236}">
                <a16:creationId xmlns:a16="http://schemas.microsoft.com/office/drawing/2014/main" id="{AB04E378-ADB8-4A6D-99B2-5824DF5BCE93}"/>
              </a:ext>
            </a:extLst>
          </p:cNvPr>
          <p:cNvSpPr>
            <a:spLocks noGrp="1"/>
          </p:cNvSpPr>
          <p:nvPr>
            <p:ph type="subTitle" idx="1"/>
          </p:nvPr>
        </p:nvSpPr>
        <p:spPr>
          <a:xfrm>
            <a:off x="914400" y="5800724"/>
            <a:ext cx="6870357" cy="441049"/>
          </a:xfrm>
        </p:spPr>
        <p:txBody>
          <a:bodyPr>
            <a:noAutofit/>
          </a:bodyPr>
          <a:lstStyle>
            <a:lvl1pPr marL="0" indent="0" algn="l">
              <a:buNone/>
              <a:defRPr sz="2400">
                <a:solidFill>
                  <a:srgbClr val="FFCC99"/>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a:p>
        </p:txBody>
      </p:sp>
      <p:pic>
        <p:nvPicPr>
          <p:cNvPr id="5" name="Kuva 4">
            <a:extLst>
              <a:ext uri="{FF2B5EF4-FFF2-40B4-BE49-F238E27FC236}">
                <a16:creationId xmlns:a16="http://schemas.microsoft.com/office/drawing/2014/main" id="{9B51F3C8-3F70-CF4B-9DB0-8B2C9A3494F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pic>
        <p:nvPicPr>
          <p:cNvPr id="7" name="Graphic 18">
            <a:extLst>
              <a:ext uri="{FF2B5EF4-FFF2-40B4-BE49-F238E27FC236}">
                <a16:creationId xmlns:a16="http://schemas.microsoft.com/office/drawing/2014/main" id="{BE64EBC8-9E40-28ED-AECB-4F3EACF7519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8859911" y="2396167"/>
            <a:ext cx="4414875" cy="971490"/>
          </a:xfrm>
          <a:prstGeom prst="rect">
            <a:avLst/>
          </a:prstGeom>
        </p:spPr>
      </p:pic>
    </p:spTree>
    <p:extLst>
      <p:ext uri="{BB962C8B-B14F-4D97-AF65-F5344CB8AC3E}">
        <p14:creationId xmlns:p14="http://schemas.microsoft.com/office/powerpoint/2010/main" val="29933964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_Otsikkodia 6">
    <p:bg>
      <p:bgPr>
        <a:solidFill>
          <a:srgbClr val="4500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914400" y="635001"/>
            <a:ext cx="6870357" cy="5606773"/>
          </a:xfrm>
        </p:spPr>
        <p:txBody>
          <a:bodyPr>
            <a:noAutofit/>
          </a:bodyPr>
          <a:lstStyle>
            <a:lvl1pPr>
              <a:defRPr sz="6000" b="1" i="0">
                <a:solidFill>
                  <a:srgbClr val="87DBE8"/>
                </a:solidFill>
                <a:latin typeface="Poppins" pitchFamily="2" charset="77"/>
                <a:cs typeface="Poppins" pitchFamily="2" charset="77"/>
              </a:defRPr>
            </a:lvl1pPr>
          </a:lstStyle>
          <a:p>
            <a:endParaRPr lang="en-FI"/>
          </a:p>
        </p:txBody>
      </p:sp>
      <p:pic>
        <p:nvPicPr>
          <p:cNvPr id="4" name="Kuva 3">
            <a:extLst>
              <a:ext uri="{FF2B5EF4-FFF2-40B4-BE49-F238E27FC236}">
                <a16:creationId xmlns:a16="http://schemas.microsoft.com/office/drawing/2014/main" id="{81A9CD40-4FC1-BBBE-ADB4-779C5EFC424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sp>
        <p:nvSpPr>
          <p:cNvPr id="5" name="Subtitle 2">
            <a:extLst>
              <a:ext uri="{FF2B5EF4-FFF2-40B4-BE49-F238E27FC236}">
                <a16:creationId xmlns:a16="http://schemas.microsoft.com/office/drawing/2014/main" id="{221A81EB-A3E6-3B0C-4EE6-84898B57995B}"/>
              </a:ext>
            </a:extLst>
          </p:cNvPr>
          <p:cNvSpPr>
            <a:spLocks noGrp="1"/>
          </p:cNvSpPr>
          <p:nvPr>
            <p:ph type="subTitle" idx="1"/>
          </p:nvPr>
        </p:nvSpPr>
        <p:spPr>
          <a:xfrm>
            <a:off x="914400" y="5800724"/>
            <a:ext cx="6870357" cy="441049"/>
          </a:xfrm>
        </p:spPr>
        <p:txBody>
          <a:bodyPr>
            <a:noAutofit/>
          </a:bodyPr>
          <a:lstStyle>
            <a:lvl1pPr marL="0" indent="0" algn="l">
              <a:buNone/>
              <a:defRPr sz="2400">
                <a:solidFill>
                  <a:srgbClr val="88DBE8"/>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a:p>
        </p:txBody>
      </p:sp>
      <p:pic>
        <p:nvPicPr>
          <p:cNvPr id="7" name="Kuva 6">
            <a:extLst>
              <a:ext uri="{FF2B5EF4-FFF2-40B4-BE49-F238E27FC236}">
                <a16:creationId xmlns:a16="http://schemas.microsoft.com/office/drawing/2014/main" id="{9A8695C5-E1AB-A0B5-C52F-80EA39D6CBB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pic>
        <p:nvPicPr>
          <p:cNvPr id="8" name="Graphic 18">
            <a:extLst>
              <a:ext uri="{FF2B5EF4-FFF2-40B4-BE49-F238E27FC236}">
                <a16:creationId xmlns:a16="http://schemas.microsoft.com/office/drawing/2014/main" id="{38D5DB43-3E3D-1173-C1B9-584D194AFE9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8859911" y="2396167"/>
            <a:ext cx="4414875" cy="971490"/>
          </a:xfrm>
          <a:prstGeom prst="rect">
            <a:avLst/>
          </a:prstGeom>
        </p:spPr>
      </p:pic>
    </p:spTree>
    <p:extLst>
      <p:ext uri="{BB962C8B-B14F-4D97-AF65-F5344CB8AC3E}">
        <p14:creationId xmlns:p14="http://schemas.microsoft.com/office/powerpoint/2010/main" val="14552896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_Otsikkodia 7">
    <p:bg>
      <p:bgPr>
        <a:solidFill>
          <a:srgbClr val="962D0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914400" y="635001"/>
            <a:ext cx="6870357" cy="5606773"/>
          </a:xfrm>
        </p:spPr>
        <p:txBody>
          <a:bodyPr>
            <a:noAutofit/>
          </a:bodyPr>
          <a:lstStyle>
            <a:lvl1pPr>
              <a:defRPr sz="6000" b="1" i="0">
                <a:solidFill>
                  <a:srgbClr val="D4EB91"/>
                </a:solidFill>
                <a:latin typeface="Poppins" pitchFamily="2" charset="77"/>
                <a:cs typeface="Poppins" pitchFamily="2" charset="77"/>
              </a:defRPr>
            </a:lvl1pPr>
          </a:lstStyle>
          <a:p>
            <a:endParaRPr lang="en-FI"/>
          </a:p>
        </p:txBody>
      </p:sp>
      <p:pic>
        <p:nvPicPr>
          <p:cNvPr id="4" name="Kuva 3">
            <a:extLst>
              <a:ext uri="{FF2B5EF4-FFF2-40B4-BE49-F238E27FC236}">
                <a16:creationId xmlns:a16="http://schemas.microsoft.com/office/drawing/2014/main" id="{16BD6197-FDAC-FB34-697E-59CDA623CD4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sp>
        <p:nvSpPr>
          <p:cNvPr id="5" name="Subtitle 2">
            <a:extLst>
              <a:ext uri="{FF2B5EF4-FFF2-40B4-BE49-F238E27FC236}">
                <a16:creationId xmlns:a16="http://schemas.microsoft.com/office/drawing/2014/main" id="{85E60B2C-8057-DA34-7846-2C08D48F6DF4}"/>
              </a:ext>
            </a:extLst>
          </p:cNvPr>
          <p:cNvSpPr>
            <a:spLocks noGrp="1"/>
          </p:cNvSpPr>
          <p:nvPr>
            <p:ph type="subTitle" idx="1"/>
          </p:nvPr>
        </p:nvSpPr>
        <p:spPr>
          <a:xfrm>
            <a:off x="914400" y="5800724"/>
            <a:ext cx="6870357" cy="441049"/>
          </a:xfrm>
        </p:spPr>
        <p:txBody>
          <a:bodyPr>
            <a:noAutofit/>
          </a:bodyPr>
          <a:lstStyle>
            <a:lvl1pPr marL="0" indent="0" algn="l">
              <a:buNone/>
              <a:defRPr sz="2400">
                <a:solidFill>
                  <a:srgbClr val="D4EB91"/>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a:p>
        </p:txBody>
      </p:sp>
      <p:pic>
        <p:nvPicPr>
          <p:cNvPr id="7" name="Kuva 6">
            <a:extLst>
              <a:ext uri="{FF2B5EF4-FFF2-40B4-BE49-F238E27FC236}">
                <a16:creationId xmlns:a16="http://schemas.microsoft.com/office/drawing/2014/main" id="{E6B8E111-0EB9-0424-3200-224184E6F12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pic>
        <p:nvPicPr>
          <p:cNvPr id="8" name="Graphic 18">
            <a:extLst>
              <a:ext uri="{FF2B5EF4-FFF2-40B4-BE49-F238E27FC236}">
                <a16:creationId xmlns:a16="http://schemas.microsoft.com/office/drawing/2014/main" id="{5BC811CB-323E-69C7-C9F7-7721851D112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8859911" y="2396167"/>
            <a:ext cx="4414875" cy="971490"/>
          </a:xfrm>
          <a:prstGeom prst="rect">
            <a:avLst/>
          </a:prstGeom>
        </p:spPr>
      </p:pic>
    </p:spTree>
    <p:extLst>
      <p:ext uri="{BB962C8B-B14F-4D97-AF65-F5344CB8AC3E}">
        <p14:creationId xmlns:p14="http://schemas.microsoft.com/office/powerpoint/2010/main" val="28702756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1_Otsikkodia 8">
    <p:bg>
      <p:bgPr>
        <a:solidFill>
          <a:srgbClr val="152B9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914400" y="635001"/>
            <a:ext cx="6870357" cy="5606773"/>
          </a:xfrm>
        </p:spPr>
        <p:txBody>
          <a:bodyPr>
            <a:noAutofit/>
          </a:bodyPr>
          <a:lstStyle>
            <a:lvl1pPr>
              <a:defRPr sz="6000" b="1" i="0">
                <a:solidFill>
                  <a:srgbClr val="B8CDFF"/>
                </a:solidFill>
                <a:latin typeface="Poppins" pitchFamily="2" charset="77"/>
                <a:cs typeface="Poppins" pitchFamily="2" charset="77"/>
              </a:defRPr>
            </a:lvl1pPr>
          </a:lstStyle>
          <a:p>
            <a:endParaRPr lang="en-FI"/>
          </a:p>
        </p:txBody>
      </p:sp>
      <p:pic>
        <p:nvPicPr>
          <p:cNvPr id="4" name="Kuva 3">
            <a:extLst>
              <a:ext uri="{FF2B5EF4-FFF2-40B4-BE49-F238E27FC236}">
                <a16:creationId xmlns:a16="http://schemas.microsoft.com/office/drawing/2014/main" id="{EF889E0B-2641-F162-7E81-39EE478CA43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sp>
        <p:nvSpPr>
          <p:cNvPr id="5" name="Subtitle 2">
            <a:extLst>
              <a:ext uri="{FF2B5EF4-FFF2-40B4-BE49-F238E27FC236}">
                <a16:creationId xmlns:a16="http://schemas.microsoft.com/office/drawing/2014/main" id="{6F883F3F-8F82-B76D-ED5E-70943FCDDF00}"/>
              </a:ext>
            </a:extLst>
          </p:cNvPr>
          <p:cNvSpPr>
            <a:spLocks noGrp="1"/>
          </p:cNvSpPr>
          <p:nvPr>
            <p:ph type="subTitle" idx="1"/>
          </p:nvPr>
        </p:nvSpPr>
        <p:spPr>
          <a:xfrm>
            <a:off x="914400" y="5800724"/>
            <a:ext cx="6870357" cy="441049"/>
          </a:xfrm>
        </p:spPr>
        <p:txBody>
          <a:bodyPr>
            <a:noAutofit/>
          </a:bodyPr>
          <a:lstStyle>
            <a:lvl1pPr marL="0" indent="0" algn="l">
              <a:buNone/>
              <a:defRPr sz="2400">
                <a:solidFill>
                  <a:srgbClr val="B8CDFF"/>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a:p>
        </p:txBody>
      </p:sp>
      <p:pic>
        <p:nvPicPr>
          <p:cNvPr id="7" name="Kuva 6">
            <a:extLst>
              <a:ext uri="{FF2B5EF4-FFF2-40B4-BE49-F238E27FC236}">
                <a16:creationId xmlns:a16="http://schemas.microsoft.com/office/drawing/2014/main" id="{87477B05-7F87-E20F-479F-7B8010A2B22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9395700">
            <a:off x="8872749" y="4184010"/>
            <a:ext cx="3357451" cy="3357451"/>
          </a:xfrm>
          <a:prstGeom prst="rect">
            <a:avLst/>
          </a:prstGeom>
        </p:spPr>
      </p:pic>
      <p:pic>
        <p:nvPicPr>
          <p:cNvPr id="8" name="Graphic 18">
            <a:extLst>
              <a:ext uri="{FF2B5EF4-FFF2-40B4-BE49-F238E27FC236}">
                <a16:creationId xmlns:a16="http://schemas.microsoft.com/office/drawing/2014/main" id="{0992F558-9AC2-97E2-0AF4-AD2D3FB937D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16200000">
            <a:off x="8859911" y="2396167"/>
            <a:ext cx="4414875" cy="971490"/>
          </a:xfrm>
          <a:prstGeom prst="rect">
            <a:avLst/>
          </a:prstGeom>
        </p:spPr>
      </p:pic>
    </p:spTree>
    <p:extLst>
      <p:ext uri="{BB962C8B-B14F-4D97-AF65-F5344CB8AC3E}">
        <p14:creationId xmlns:p14="http://schemas.microsoft.com/office/powerpoint/2010/main" val="13012768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_Otsikkodia 9">
    <p:bg>
      <p:bgPr>
        <a:solidFill>
          <a:schemeClr val="accent2">
            <a:alpha val="90000"/>
          </a:schemeClr>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9483175-2EEA-6F8C-ED09-1AA3B1725BA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543414">
            <a:off x="8816677" y="5123350"/>
            <a:ext cx="3469596" cy="2236846"/>
          </a:xfrm>
          <a:prstGeom prst="rect">
            <a:avLst/>
          </a:prstGeom>
        </p:spPr>
      </p:pic>
      <p:sp>
        <p:nvSpPr>
          <p:cNvPr id="6" name="Title 1">
            <a:extLst>
              <a:ext uri="{FF2B5EF4-FFF2-40B4-BE49-F238E27FC236}">
                <a16:creationId xmlns:a16="http://schemas.microsoft.com/office/drawing/2014/main" id="{064378BC-F4F7-BD4F-41B1-E85308FF33A0}"/>
              </a:ext>
            </a:extLst>
          </p:cNvPr>
          <p:cNvSpPr>
            <a:spLocks noGrp="1"/>
          </p:cNvSpPr>
          <p:nvPr>
            <p:ph type="title"/>
          </p:nvPr>
        </p:nvSpPr>
        <p:spPr>
          <a:xfrm>
            <a:off x="914400" y="635001"/>
            <a:ext cx="6870357" cy="5606773"/>
          </a:xfrm>
        </p:spPr>
        <p:txBody>
          <a:bodyPr>
            <a:noAutofit/>
          </a:bodyPr>
          <a:lstStyle>
            <a:lvl1pPr>
              <a:defRPr sz="6000" b="1" i="0">
                <a:solidFill>
                  <a:srgbClr val="152A96"/>
                </a:solidFill>
                <a:latin typeface="Poppins" pitchFamily="2" charset="77"/>
                <a:cs typeface="Poppins" pitchFamily="2" charset="77"/>
              </a:defRPr>
            </a:lvl1pPr>
          </a:lstStyle>
          <a:p>
            <a:endParaRPr lang="en-FI"/>
          </a:p>
        </p:txBody>
      </p:sp>
      <p:sp>
        <p:nvSpPr>
          <p:cNvPr id="7" name="Subtitle 2">
            <a:extLst>
              <a:ext uri="{FF2B5EF4-FFF2-40B4-BE49-F238E27FC236}">
                <a16:creationId xmlns:a16="http://schemas.microsoft.com/office/drawing/2014/main" id="{5E44DB90-1F03-CF40-D57A-B68B9BA0FD67}"/>
              </a:ext>
            </a:extLst>
          </p:cNvPr>
          <p:cNvSpPr>
            <a:spLocks noGrp="1"/>
          </p:cNvSpPr>
          <p:nvPr>
            <p:ph type="subTitle" idx="1"/>
          </p:nvPr>
        </p:nvSpPr>
        <p:spPr>
          <a:xfrm>
            <a:off x="914400" y="5800724"/>
            <a:ext cx="6870357" cy="441049"/>
          </a:xfrm>
        </p:spPr>
        <p:txBody>
          <a:bodyPr>
            <a:noAutofit/>
          </a:bodyPr>
          <a:lstStyle>
            <a:lvl1pPr marL="0" indent="0" algn="l">
              <a:buNone/>
              <a:defRPr sz="2400">
                <a:solidFill>
                  <a:srgbClr val="152A96"/>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a:p>
        </p:txBody>
      </p:sp>
      <p:pic>
        <p:nvPicPr>
          <p:cNvPr id="2" name="Graphic 9">
            <a:extLst>
              <a:ext uri="{FF2B5EF4-FFF2-40B4-BE49-F238E27FC236}">
                <a16:creationId xmlns:a16="http://schemas.microsoft.com/office/drawing/2014/main" id="{B9F435A7-80E4-AA65-EC55-790B3F3441B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543414">
            <a:off x="8816677" y="5123350"/>
            <a:ext cx="3469596" cy="2236846"/>
          </a:xfrm>
          <a:prstGeom prst="rect">
            <a:avLst/>
          </a:prstGeom>
        </p:spPr>
      </p:pic>
      <p:pic>
        <p:nvPicPr>
          <p:cNvPr id="4" name="Graphic 18">
            <a:extLst>
              <a:ext uri="{FF2B5EF4-FFF2-40B4-BE49-F238E27FC236}">
                <a16:creationId xmlns:a16="http://schemas.microsoft.com/office/drawing/2014/main" id="{41E79250-44A5-8831-F1EE-CFB43631035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8859911" y="2396167"/>
            <a:ext cx="4414875" cy="971490"/>
          </a:xfrm>
          <a:prstGeom prst="rect">
            <a:avLst/>
          </a:prstGeom>
        </p:spPr>
      </p:pic>
    </p:spTree>
    <p:extLst>
      <p:ext uri="{BB962C8B-B14F-4D97-AF65-F5344CB8AC3E}">
        <p14:creationId xmlns:p14="http://schemas.microsoft.com/office/powerpoint/2010/main" val="17305949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2_Otsikkodia 8">
    <p:bg>
      <p:bgPr>
        <a:solidFill>
          <a:srgbClr val="152B9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914400" y="635001"/>
            <a:ext cx="6870357" cy="5606773"/>
          </a:xfrm>
        </p:spPr>
        <p:txBody>
          <a:bodyPr>
            <a:noAutofit/>
          </a:bodyPr>
          <a:lstStyle>
            <a:lvl1pPr>
              <a:defRPr sz="6000" b="1" i="0">
                <a:solidFill>
                  <a:srgbClr val="B8CDFF"/>
                </a:solidFill>
                <a:latin typeface="Poppins" pitchFamily="2" charset="77"/>
                <a:cs typeface="Poppins" pitchFamily="2" charset="77"/>
              </a:defRPr>
            </a:lvl1pPr>
          </a:lstStyle>
          <a:p>
            <a:endParaRPr lang="en-FI"/>
          </a:p>
        </p:txBody>
      </p:sp>
      <p:pic>
        <p:nvPicPr>
          <p:cNvPr id="4" name="Kuva 3">
            <a:extLst>
              <a:ext uri="{FF2B5EF4-FFF2-40B4-BE49-F238E27FC236}">
                <a16:creationId xmlns:a16="http://schemas.microsoft.com/office/drawing/2014/main" id="{EF889E0B-2641-F162-7E81-39EE478CA43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sp>
        <p:nvSpPr>
          <p:cNvPr id="5" name="Subtitle 2">
            <a:extLst>
              <a:ext uri="{FF2B5EF4-FFF2-40B4-BE49-F238E27FC236}">
                <a16:creationId xmlns:a16="http://schemas.microsoft.com/office/drawing/2014/main" id="{6F883F3F-8F82-B76D-ED5E-70943FCDDF00}"/>
              </a:ext>
            </a:extLst>
          </p:cNvPr>
          <p:cNvSpPr>
            <a:spLocks noGrp="1"/>
          </p:cNvSpPr>
          <p:nvPr>
            <p:ph type="subTitle" idx="1"/>
          </p:nvPr>
        </p:nvSpPr>
        <p:spPr>
          <a:xfrm>
            <a:off x="914400" y="5800724"/>
            <a:ext cx="6870357" cy="441049"/>
          </a:xfrm>
        </p:spPr>
        <p:txBody>
          <a:bodyPr>
            <a:noAutofit/>
          </a:bodyPr>
          <a:lstStyle>
            <a:lvl1pPr marL="0" indent="0" algn="l">
              <a:buNone/>
              <a:defRPr sz="2400">
                <a:solidFill>
                  <a:srgbClr val="B8CDFF"/>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a:p>
        </p:txBody>
      </p:sp>
      <p:pic>
        <p:nvPicPr>
          <p:cNvPr id="7" name="Kuva 6">
            <a:extLst>
              <a:ext uri="{FF2B5EF4-FFF2-40B4-BE49-F238E27FC236}">
                <a16:creationId xmlns:a16="http://schemas.microsoft.com/office/drawing/2014/main" id="{87477B05-7F87-E20F-479F-7B8010A2B22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9395700">
            <a:off x="8872749" y="4184010"/>
            <a:ext cx="3357451" cy="3357451"/>
          </a:xfrm>
          <a:prstGeom prst="rect">
            <a:avLst/>
          </a:prstGeom>
        </p:spPr>
      </p:pic>
      <p:pic>
        <p:nvPicPr>
          <p:cNvPr id="8" name="Graphic 18">
            <a:extLst>
              <a:ext uri="{FF2B5EF4-FFF2-40B4-BE49-F238E27FC236}">
                <a16:creationId xmlns:a16="http://schemas.microsoft.com/office/drawing/2014/main" id="{0992F558-9AC2-97E2-0AF4-AD2D3FB937D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16200000">
            <a:off x="8859911" y="2396167"/>
            <a:ext cx="4414875" cy="971490"/>
          </a:xfrm>
          <a:prstGeom prst="rect">
            <a:avLst/>
          </a:prstGeom>
        </p:spPr>
      </p:pic>
    </p:spTree>
    <p:extLst>
      <p:ext uri="{BB962C8B-B14F-4D97-AF65-F5344CB8AC3E}">
        <p14:creationId xmlns:p14="http://schemas.microsoft.com/office/powerpoint/2010/main" val="2984047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uva koko sivu">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9339811-2D08-DE7B-ECCF-236515B5BC30}"/>
              </a:ext>
            </a:extLst>
          </p:cNvPr>
          <p:cNvSpPr>
            <a:spLocks noGrp="1"/>
          </p:cNvSpPr>
          <p:nvPr>
            <p:ph type="pic" sz="quarter" idx="10"/>
          </p:nvPr>
        </p:nvSpPr>
        <p:spPr>
          <a:xfrm>
            <a:off x="386861" y="164123"/>
            <a:ext cx="11488615" cy="6529754"/>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386862 w 12192000"/>
              <a:gd name="connsiteY0" fmla="*/ 445477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386862 w 12192000"/>
              <a:gd name="connsiteY4" fmla="*/ 445477 h 6858000"/>
              <a:gd name="connsiteX0" fmla="*/ 0 w 11805138"/>
              <a:gd name="connsiteY0" fmla="*/ 445477 h 6858000"/>
              <a:gd name="connsiteX1" fmla="*/ 11805138 w 11805138"/>
              <a:gd name="connsiteY1" fmla="*/ 0 h 6858000"/>
              <a:gd name="connsiteX2" fmla="*/ 11805138 w 11805138"/>
              <a:gd name="connsiteY2" fmla="*/ 6858000 h 6858000"/>
              <a:gd name="connsiteX3" fmla="*/ 304799 w 11805138"/>
              <a:gd name="connsiteY3" fmla="*/ 6693877 h 6858000"/>
              <a:gd name="connsiteX4" fmla="*/ 0 w 11805138"/>
              <a:gd name="connsiteY4" fmla="*/ 445477 h 6858000"/>
              <a:gd name="connsiteX0" fmla="*/ 0 w 11805138"/>
              <a:gd name="connsiteY0" fmla="*/ 445477 h 6693877"/>
              <a:gd name="connsiteX1" fmla="*/ 11805138 w 11805138"/>
              <a:gd name="connsiteY1" fmla="*/ 0 h 6693877"/>
              <a:gd name="connsiteX2" fmla="*/ 10972800 w 11805138"/>
              <a:gd name="connsiteY2" fmla="*/ 6588369 h 6693877"/>
              <a:gd name="connsiteX3" fmla="*/ 304799 w 11805138"/>
              <a:gd name="connsiteY3" fmla="*/ 6693877 h 6693877"/>
              <a:gd name="connsiteX4" fmla="*/ 0 w 11805138"/>
              <a:gd name="connsiteY4" fmla="*/ 445477 h 6693877"/>
              <a:gd name="connsiteX0" fmla="*/ 0 w 11488615"/>
              <a:gd name="connsiteY0" fmla="*/ 281354 h 6529754"/>
              <a:gd name="connsiteX1" fmla="*/ 11488615 w 11488615"/>
              <a:gd name="connsiteY1" fmla="*/ 0 h 6529754"/>
              <a:gd name="connsiteX2" fmla="*/ 10972800 w 11488615"/>
              <a:gd name="connsiteY2" fmla="*/ 6424246 h 6529754"/>
              <a:gd name="connsiteX3" fmla="*/ 304799 w 11488615"/>
              <a:gd name="connsiteY3" fmla="*/ 6529754 h 6529754"/>
              <a:gd name="connsiteX4" fmla="*/ 0 w 11488615"/>
              <a:gd name="connsiteY4" fmla="*/ 281354 h 6529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88615" h="6529754">
                <a:moveTo>
                  <a:pt x="0" y="281354"/>
                </a:moveTo>
                <a:lnTo>
                  <a:pt x="11488615" y="0"/>
                </a:lnTo>
                <a:lnTo>
                  <a:pt x="10972800" y="6424246"/>
                </a:lnTo>
                <a:lnTo>
                  <a:pt x="304799" y="6529754"/>
                </a:lnTo>
                <a:lnTo>
                  <a:pt x="0" y="281354"/>
                </a:lnTo>
                <a:close/>
              </a:path>
            </a:pathLst>
          </a:custGeom>
        </p:spPr>
        <p:txBody>
          <a:bodyPr/>
          <a:lstStyle/>
          <a:p>
            <a:r>
              <a:rPr lang="fi-FI"/>
              <a:t>Lisää kuva napsauttamalla kuvaketta</a:t>
            </a:r>
            <a:endParaRPr lang="en-FI"/>
          </a:p>
        </p:txBody>
      </p:sp>
    </p:spTree>
    <p:extLst>
      <p:ext uri="{BB962C8B-B14F-4D97-AF65-F5344CB8AC3E}">
        <p14:creationId xmlns:p14="http://schemas.microsoft.com/office/powerpoint/2010/main" val="486992010"/>
      </p:ext>
    </p:extLst>
  </p:cSld>
  <p:clrMapOvr>
    <a:masterClrMapping/>
  </p:clrMapOvr>
  <p:hf sldNum="0" hd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2_Otsikkodia 9">
    <p:bg>
      <p:bgPr>
        <a:solidFill>
          <a:schemeClr val="accent2">
            <a:alpha val="90000"/>
          </a:schemeClr>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9483175-2EEA-6F8C-ED09-1AA3B1725BA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543414">
            <a:off x="8816677" y="5123350"/>
            <a:ext cx="3469596" cy="2236846"/>
          </a:xfrm>
          <a:prstGeom prst="rect">
            <a:avLst/>
          </a:prstGeom>
        </p:spPr>
      </p:pic>
      <p:sp>
        <p:nvSpPr>
          <p:cNvPr id="6" name="Title 1">
            <a:extLst>
              <a:ext uri="{FF2B5EF4-FFF2-40B4-BE49-F238E27FC236}">
                <a16:creationId xmlns:a16="http://schemas.microsoft.com/office/drawing/2014/main" id="{064378BC-F4F7-BD4F-41B1-E85308FF33A0}"/>
              </a:ext>
            </a:extLst>
          </p:cNvPr>
          <p:cNvSpPr>
            <a:spLocks noGrp="1"/>
          </p:cNvSpPr>
          <p:nvPr>
            <p:ph type="title"/>
          </p:nvPr>
        </p:nvSpPr>
        <p:spPr>
          <a:xfrm>
            <a:off x="914400" y="635001"/>
            <a:ext cx="6870357" cy="5606773"/>
          </a:xfrm>
        </p:spPr>
        <p:txBody>
          <a:bodyPr>
            <a:noAutofit/>
          </a:bodyPr>
          <a:lstStyle>
            <a:lvl1pPr>
              <a:defRPr sz="6000" b="1" i="0">
                <a:solidFill>
                  <a:srgbClr val="152A96"/>
                </a:solidFill>
                <a:latin typeface="Poppins" pitchFamily="2" charset="77"/>
                <a:cs typeface="Poppins" pitchFamily="2" charset="77"/>
              </a:defRPr>
            </a:lvl1pPr>
          </a:lstStyle>
          <a:p>
            <a:endParaRPr lang="en-FI"/>
          </a:p>
        </p:txBody>
      </p:sp>
      <p:sp>
        <p:nvSpPr>
          <p:cNvPr id="7" name="Subtitle 2">
            <a:extLst>
              <a:ext uri="{FF2B5EF4-FFF2-40B4-BE49-F238E27FC236}">
                <a16:creationId xmlns:a16="http://schemas.microsoft.com/office/drawing/2014/main" id="{5E44DB90-1F03-CF40-D57A-B68B9BA0FD67}"/>
              </a:ext>
            </a:extLst>
          </p:cNvPr>
          <p:cNvSpPr>
            <a:spLocks noGrp="1"/>
          </p:cNvSpPr>
          <p:nvPr>
            <p:ph type="subTitle" idx="1"/>
          </p:nvPr>
        </p:nvSpPr>
        <p:spPr>
          <a:xfrm>
            <a:off x="914400" y="5800724"/>
            <a:ext cx="6870357" cy="441049"/>
          </a:xfrm>
        </p:spPr>
        <p:txBody>
          <a:bodyPr>
            <a:noAutofit/>
          </a:bodyPr>
          <a:lstStyle>
            <a:lvl1pPr marL="0" indent="0" algn="l">
              <a:buNone/>
              <a:defRPr sz="2400">
                <a:solidFill>
                  <a:srgbClr val="152A96"/>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a:p>
        </p:txBody>
      </p:sp>
      <p:pic>
        <p:nvPicPr>
          <p:cNvPr id="2" name="Graphic 9">
            <a:extLst>
              <a:ext uri="{FF2B5EF4-FFF2-40B4-BE49-F238E27FC236}">
                <a16:creationId xmlns:a16="http://schemas.microsoft.com/office/drawing/2014/main" id="{B9F435A7-80E4-AA65-EC55-790B3F3441B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543414">
            <a:off x="8816677" y="5123350"/>
            <a:ext cx="3469596" cy="2236846"/>
          </a:xfrm>
          <a:prstGeom prst="rect">
            <a:avLst/>
          </a:prstGeom>
        </p:spPr>
      </p:pic>
      <p:pic>
        <p:nvPicPr>
          <p:cNvPr id="4" name="Graphic 18">
            <a:extLst>
              <a:ext uri="{FF2B5EF4-FFF2-40B4-BE49-F238E27FC236}">
                <a16:creationId xmlns:a16="http://schemas.microsoft.com/office/drawing/2014/main" id="{41E79250-44A5-8831-F1EE-CFB43631035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8859911" y="2396167"/>
            <a:ext cx="4414875" cy="971490"/>
          </a:xfrm>
          <a:prstGeom prst="rect">
            <a:avLst/>
          </a:prstGeom>
        </p:spPr>
      </p:pic>
    </p:spTree>
    <p:extLst>
      <p:ext uri="{BB962C8B-B14F-4D97-AF65-F5344CB8AC3E}">
        <p14:creationId xmlns:p14="http://schemas.microsoft.com/office/powerpoint/2010/main" val="5090572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2_Otsikkodia 4">
    <p:bg>
      <p:bgPr>
        <a:solidFill>
          <a:srgbClr val="006173"/>
        </a:solidFill>
        <a:effectLst/>
      </p:bgPr>
    </p:bg>
    <p:spTree>
      <p:nvGrpSpPr>
        <p:cNvPr id="1" name=""/>
        <p:cNvGrpSpPr/>
        <p:nvPr/>
      </p:nvGrpSpPr>
      <p:grpSpPr>
        <a:xfrm>
          <a:off x="0" y="0"/>
          <a:ext cx="0" cy="0"/>
          <a:chOff x="0" y="0"/>
          <a:chExt cx="0" cy="0"/>
        </a:xfrm>
      </p:grpSpPr>
      <p:pic>
        <p:nvPicPr>
          <p:cNvPr id="9" name="Graphic 3">
            <a:extLst>
              <a:ext uri="{FF2B5EF4-FFF2-40B4-BE49-F238E27FC236}">
                <a16:creationId xmlns:a16="http://schemas.microsoft.com/office/drawing/2014/main" id="{7FB8EEA7-EBE6-FEA3-22C4-FCD1C82DBD0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087556" y="2111326"/>
            <a:ext cx="5446395" cy="5460728"/>
          </a:xfrm>
          <a:prstGeom prst="rect">
            <a:avLst/>
          </a:prstGeom>
        </p:spPr>
      </p:pic>
      <p:sp>
        <p:nvSpPr>
          <p:cNvPr id="2" name="Title 1">
            <a:extLst>
              <a:ext uri="{FF2B5EF4-FFF2-40B4-BE49-F238E27FC236}">
                <a16:creationId xmlns:a16="http://schemas.microsoft.com/office/drawing/2014/main" id="{AC8EB052-B17E-3830-21CB-B540D3D61CE6}"/>
              </a:ext>
            </a:extLst>
          </p:cNvPr>
          <p:cNvSpPr>
            <a:spLocks noGrp="1"/>
          </p:cNvSpPr>
          <p:nvPr>
            <p:ph type="ctrTitle"/>
          </p:nvPr>
        </p:nvSpPr>
        <p:spPr>
          <a:xfrm>
            <a:off x="669235" y="760288"/>
            <a:ext cx="7478172" cy="2978275"/>
          </a:xfrm>
        </p:spPr>
        <p:txBody>
          <a:bodyPr anchor="b">
            <a:noAutofit/>
          </a:bodyPr>
          <a:lstStyle>
            <a:lvl1pPr algn="l">
              <a:defRPr sz="6000" b="1" i="0">
                <a:solidFill>
                  <a:srgbClr val="FFCC99"/>
                </a:solidFill>
                <a:latin typeface="Poppins" pitchFamily="2" charset="77"/>
                <a:cs typeface="Poppins" pitchFamily="2" charset="77"/>
              </a:defRPr>
            </a:lvl1pPr>
          </a:lstStyle>
          <a:p>
            <a:endParaRPr lang="fi-FI"/>
          </a:p>
        </p:txBody>
      </p:sp>
      <p:sp>
        <p:nvSpPr>
          <p:cNvPr id="3" name="Subtitle 2">
            <a:extLst>
              <a:ext uri="{FF2B5EF4-FFF2-40B4-BE49-F238E27FC236}">
                <a16:creationId xmlns:a16="http://schemas.microsoft.com/office/drawing/2014/main" id="{0905BA58-BA6B-770C-F048-D85FA5C4202A}"/>
              </a:ext>
            </a:extLst>
          </p:cNvPr>
          <p:cNvSpPr>
            <a:spLocks noGrp="1"/>
          </p:cNvSpPr>
          <p:nvPr>
            <p:ph type="subTitle" idx="1"/>
          </p:nvPr>
        </p:nvSpPr>
        <p:spPr>
          <a:xfrm>
            <a:off x="669235" y="3830638"/>
            <a:ext cx="6543223" cy="1655762"/>
          </a:xfrm>
        </p:spPr>
        <p:txBody>
          <a:bodyPr>
            <a:noAutofit/>
          </a:bodyPr>
          <a:lstStyle>
            <a:lvl1pPr marL="0" indent="0" algn="l">
              <a:buNone/>
              <a:defRPr sz="2400">
                <a:solidFill>
                  <a:schemeClr val="bg1"/>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a:p>
        </p:txBody>
      </p:sp>
      <p:sp>
        <p:nvSpPr>
          <p:cNvPr id="6" name="Graphic 9">
            <a:extLst>
              <a:ext uri="{FF2B5EF4-FFF2-40B4-BE49-F238E27FC236}">
                <a16:creationId xmlns:a16="http://schemas.microsoft.com/office/drawing/2014/main" id="{09483175-2EEA-6F8C-ED09-1AA3B1725BA5}"/>
              </a:ext>
            </a:extLst>
          </p:cNvPr>
          <p:cNvSpPr/>
          <p:nvPr/>
        </p:nvSpPr>
        <p:spPr>
          <a:xfrm rot="21135918">
            <a:off x="4040731" y="4616912"/>
            <a:ext cx="4110538" cy="2559747"/>
          </a:xfrm>
          <a:custGeom>
            <a:avLst/>
            <a:gdLst>
              <a:gd name="connsiteX0" fmla="*/ 4110539 w 4110538"/>
              <a:gd name="connsiteY0" fmla="*/ 130872 h 2559747"/>
              <a:gd name="connsiteX1" fmla="*/ 2844860 w 4110538"/>
              <a:gd name="connsiteY1" fmla="*/ 418813 h 2559747"/>
              <a:gd name="connsiteX2" fmla="*/ 2968698 w 4110538"/>
              <a:gd name="connsiteY2" fmla="*/ 828864 h 2559747"/>
              <a:gd name="connsiteX3" fmla="*/ 1190167 w 4110538"/>
              <a:gd name="connsiteY3" fmla="*/ 570641 h 2559747"/>
              <a:gd name="connsiteX4" fmla="*/ 1158589 w 4110538"/>
              <a:gd name="connsiteY4" fmla="*/ 1768029 h 2559747"/>
              <a:gd name="connsiteX5" fmla="*/ 72295 w 4110538"/>
              <a:gd name="connsiteY5" fmla="*/ 2086831 h 2559747"/>
              <a:gd name="connsiteX6" fmla="*/ 7808 w 4110538"/>
              <a:gd name="connsiteY6" fmla="*/ 2559747 h 255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0538" h="2559747">
                <a:moveTo>
                  <a:pt x="4110539" y="130872"/>
                </a:moveTo>
                <a:cubicBezTo>
                  <a:pt x="3684334" y="-104110"/>
                  <a:pt x="3128870" y="-31148"/>
                  <a:pt x="2844860" y="418813"/>
                </a:cubicBezTo>
                <a:cubicBezTo>
                  <a:pt x="2257723" y="1349120"/>
                  <a:pt x="3283905" y="1328355"/>
                  <a:pt x="2968698" y="828864"/>
                </a:cubicBezTo>
                <a:cubicBezTo>
                  <a:pt x="2585200" y="221074"/>
                  <a:pt x="1552930" y="165829"/>
                  <a:pt x="1190167" y="570641"/>
                </a:cubicBezTo>
                <a:cubicBezTo>
                  <a:pt x="793352" y="1013458"/>
                  <a:pt x="1158589" y="1768029"/>
                  <a:pt x="1158589" y="1768029"/>
                </a:cubicBezTo>
                <a:cubicBezTo>
                  <a:pt x="1158589" y="1768029"/>
                  <a:pt x="415750" y="1306638"/>
                  <a:pt x="72295" y="2086831"/>
                </a:cubicBezTo>
                <a:cubicBezTo>
                  <a:pt x="6476" y="2236278"/>
                  <a:pt x="-12642" y="2399346"/>
                  <a:pt x="7808" y="2559747"/>
                </a:cubicBezTo>
              </a:path>
            </a:pathLst>
          </a:custGeom>
          <a:noFill/>
          <a:ln w="38100" cap="rnd">
            <a:solidFill>
              <a:srgbClr val="FFCC99"/>
            </a:solidFill>
            <a:prstDash val="solid"/>
            <a:round/>
          </a:ln>
        </p:spPr>
        <p:txBody>
          <a:bodyPr rtlCol="0" anchor="ctr"/>
          <a:lstStyle/>
          <a:p>
            <a:endParaRPr lang="fi-FI"/>
          </a:p>
        </p:txBody>
      </p:sp>
      <p:pic>
        <p:nvPicPr>
          <p:cNvPr id="4" name="Graphic 3">
            <a:extLst>
              <a:ext uri="{FF2B5EF4-FFF2-40B4-BE49-F238E27FC236}">
                <a16:creationId xmlns:a16="http://schemas.microsoft.com/office/drawing/2014/main" id="{FD62E652-E316-B35D-FFF1-A768748CA83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087556" y="2111326"/>
            <a:ext cx="5446395" cy="5460728"/>
          </a:xfrm>
          <a:prstGeom prst="rect">
            <a:avLst/>
          </a:prstGeom>
        </p:spPr>
      </p:pic>
      <p:sp>
        <p:nvSpPr>
          <p:cNvPr id="5" name="Picture Placeholder 12">
            <a:extLst>
              <a:ext uri="{FF2B5EF4-FFF2-40B4-BE49-F238E27FC236}">
                <a16:creationId xmlns:a16="http://schemas.microsoft.com/office/drawing/2014/main" id="{2304B63D-4121-197B-CFD8-ADF473625157}"/>
              </a:ext>
            </a:extLst>
          </p:cNvPr>
          <p:cNvSpPr>
            <a:spLocks noGrp="1"/>
          </p:cNvSpPr>
          <p:nvPr>
            <p:ph type="pic" sz="quarter" idx="13"/>
          </p:nvPr>
        </p:nvSpPr>
        <p:spPr>
          <a:xfrm>
            <a:off x="7428216" y="2215608"/>
            <a:ext cx="5105735" cy="518570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endParaRPr lang="en-FI"/>
          </a:p>
        </p:txBody>
      </p:sp>
      <p:pic>
        <p:nvPicPr>
          <p:cNvPr id="10" name="Graphic 18">
            <a:extLst>
              <a:ext uri="{FF2B5EF4-FFF2-40B4-BE49-F238E27FC236}">
                <a16:creationId xmlns:a16="http://schemas.microsoft.com/office/drawing/2014/main" id="{8123D4DF-067A-E61F-E42B-69543032677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10405322" y="1288658"/>
            <a:ext cx="2243871" cy="493762"/>
          </a:xfrm>
          <a:prstGeom prst="rect">
            <a:avLst/>
          </a:prstGeom>
        </p:spPr>
      </p:pic>
    </p:spTree>
    <p:extLst>
      <p:ext uri="{BB962C8B-B14F-4D97-AF65-F5344CB8AC3E}">
        <p14:creationId xmlns:p14="http://schemas.microsoft.com/office/powerpoint/2010/main" val="4285000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2_Otsikkodia 5">
    <p:bg>
      <p:bgPr>
        <a:solidFill>
          <a:srgbClr val="4500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914400" y="635001"/>
            <a:ext cx="6870357" cy="5606773"/>
          </a:xfrm>
        </p:spPr>
        <p:txBody>
          <a:bodyPr>
            <a:noAutofit/>
          </a:bodyPr>
          <a:lstStyle>
            <a:lvl1pPr>
              <a:defRPr sz="6000" b="1" i="0">
                <a:solidFill>
                  <a:srgbClr val="FFCC99"/>
                </a:solidFill>
                <a:latin typeface="Poppins" pitchFamily="2" charset="77"/>
                <a:cs typeface="Poppins" pitchFamily="2" charset="77"/>
              </a:defRPr>
            </a:lvl1pPr>
          </a:lstStyle>
          <a:p>
            <a:endParaRPr lang="en-FI"/>
          </a:p>
        </p:txBody>
      </p:sp>
      <p:pic>
        <p:nvPicPr>
          <p:cNvPr id="18" name="Kuva 17">
            <a:extLst>
              <a:ext uri="{FF2B5EF4-FFF2-40B4-BE49-F238E27FC236}">
                <a16:creationId xmlns:a16="http://schemas.microsoft.com/office/drawing/2014/main" id="{4B4B8217-E02F-02FA-6443-DAB675BADF5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sp>
        <p:nvSpPr>
          <p:cNvPr id="19" name="Subtitle 2">
            <a:extLst>
              <a:ext uri="{FF2B5EF4-FFF2-40B4-BE49-F238E27FC236}">
                <a16:creationId xmlns:a16="http://schemas.microsoft.com/office/drawing/2014/main" id="{AB04E378-ADB8-4A6D-99B2-5824DF5BCE93}"/>
              </a:ext>
            </a:extLst>
          </p:cNvPr>
          <p:cNvSpPr>
            <a:spLocks noGrp="1"/>
          </p:cNvSpPr>
          <p:nvPr>
            <p:ph type="subTitle" idx="1"/>
          </p:nvPr>
        </p:nvSpPr>
        <p:spPr>
          <a:xfrm>
            <a:off x="914400" y="5800724"/>
            <a:ext cx="6870357" cy="441049"/>
          </a:xfrm>
        </p:spPr>
        <p:txBody>
          <a:bodyPr>
            <a:noAutofit/>
          </a:bodyPr>
          <a:lstStyle>
            <a:lvl1pPr marL="0" indent="0" algn="l">
              <a:buNone/>
              <a:defRPr sz="2400">
                <a:solidFill>
                  <a:srgbClr val="FFCC99"/>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a:p>
        </p:txBody>
      </p:sp>
      <p:pic>
        <p:nvPicPr>
          <p:cNvPr id="5" name="Kuva 4">
            <a:extLst>
              <a:ext uri="{FF2B5EF4-FFF2-40B4-BE49-F238E27FC236}">
                <a16:creationId xmlns:a16="http://schemas.microsoft.com/office/drawing/2014/main" id="{9B51F3C8-3F70-CF4B-9DB0-8B2C9A3494F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pic>
        <p:nvPicPr>
          <p:cNvPr id="7" name="Graphic 18">
            <a:extLst>
              <a:ext uri="{FF2B5EF4-FFF2-40B4-BE49-F238E27FC236}">
                <a16:creationId xmlns:a16="http://schemas.microsoft.com/office/drawing/2014/main" id="{BE64EBC8-9E40-28ED-AECB-4F3EACF7519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8859911" y="2396167"/>
            <a:ext cx="4414875" cy="971490"/>
          </a:xfrm>
          <a:prstGeom prst="rect">
            <a:avLst/>
          </a:prstGeom>
        </p:spPr>
      </p:pic>
    </p:spTree>
    <p:extLst>
      <p:ext uri="{BB962C8B-B14F-4D97-AF65-F5344CB8AC3E}">
        <p14:creationId xmlns:p14="http://schemas.microsoft.com/office/powerpoint/2010/main" val="19073529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2_Otsikkodia 6">
    <p:bg>
      <p:bgPr>
        <a:solidFill>
          <a:srgbClr val="4500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914400" y="635001"/>
            <a:ext cx="6870357" cy="5606773"/>
          </a:xfrm>
        </p:spPr>
        <p:txBody>
          <a:bodyPr>
            <a:noAutofit/>
          </a:bodyPr>
          <a:lstStyle>
            <a:lvl1pPr>
              <a:defRPr sz="6000" b="1" i="0">
                <a:solidFill>
                  <a:srgbClr val="87DBE8"/>
                </a:solidFill>
                <a:latin typeface="Poppins" pitchFamily="2" charset="77"/>
                <a:cs typeface="Poppins" pitchFamily="2" charset="77"/>
              </a:defRPr>
            </a:lvl1pPr>
          </a:lstStyle>
          <a:p>
            <a:endParaRPr lang="en-FI"/>
          </a:p>
        </p:txBody>
      </p:sp>
      <p:pic>
        <p:nvPicPr>
          <p:cNvPr id="4" name="Kuva 3">
            <a:extLst>
              <a:ext uri="{FF2B5EF4-FFF2-40B4-BE49-F238E27FC236}">
                <a16:creationId xmlns:a16="http://schemas.microsoft.com/office/drawing/2014/main" id="{81A9CD40-4FC1-BBBE-ADB4-779C5EFC424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sp>
        <p:nvSpPr>
          <p:cNvPr id="5" name="Subtitle 2">
            <a:extLst>
              <a:ext uri="{FF2B5EF4-FFF2-40B4-BE49-F238E27FC236}">
                <a16:creationId xmlns:a16="http://schemas.microsoft.com/office/drawing/2014/main" id="{221A81EB-A3E6-3B0C-4EE6-84898B57995B}"/>
              </a:ext>
            </a:extLst>
          </p:cNvPr>
          <p:cNvSpPr>
            <a:spLocks noGrp="1"/>
          </p:cNvSpPr>
          <p:nvPr>
            <p:ph type="subTitle" idx="1"/>
          </p:nvPr>
        </p:nvSpPr>
        <p:spPr>
          <a:xfrm>
            <a:off x="914400" y="5800724"/>
            <a:ext cx="6870357" cy="441049"/>
          </a:xfrm>
        </p:spPr>
        <p:txBody>
          <a:bodyPr>
            <a:noAutofit/>
          </a:bodyPr>
          <a:lstStyle>
            <a:lvl1pPr marL="0" indent="0" algn="l">
              <a:buNone/>
              <a:defRPr sz="2400">
                <a:solidFill>
                  <a:srgbClr val="88DBE8"/>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a:p>
        </p:txBody>
      </p:sp>
      <p:pic>
        <p:nvPicPr>
          <p:cNvPr id="7" name="Kuva 6">
            <a:extLst>
              <a:ext uri="{FF2B5EF4-FFF2-40B4-BE49-F238E27FC236}">
                <a16:creationId xmlns:a16="http://schemas.microsoft.com/office/drawing/2014/main" id="{9A8695C5-E1AB-A0B5-C52F-80EA39D6CBB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pic>
        <p:nvPicPr>
          <p:cNvPr id="8" name="Graphic 18">
            <a:extLst>
              <a:ext uri="{FF2B5EF4-FFF2-40B4-BE49-F238E27FC236}">
                <a16:creationId xmlns:a16="http://schemas.microsoft.com/office/drawing/2014/main" id="{38D5DB43-3E3D-1173-C1B9-584D194AFE9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8859911" y="2396167"/>
            <a:ext cx="4414875" cy="971490"/>
          </a:xfrm>
          <a:prstGeom prst="rect">
            <a:avLst/>
          </a:prstGeom>
        </p:spPr>
      </p:pic>
    </p:spTree>
    <p:extLst>
      <p:ext uri="{BB962C8B-B14F-4D97-AF65-F5344CB8AC3E}">
        <p14:creationId xmlns:p14="http://schemas.microsoft.com/office/powerpoint/2010/main" val="16472987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2_Otsikkodia 7">
    <p:bg>
      <p:bgPr>
        <a:solidFill>
          <a:srgbClr val="962D0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914400" y="635001"/>
            <a:ext cx="6870357" cy="5606773"/>
          </a:xfrm>
        </p:spPr>
        <p:txBody>
          <a:bodyPr>
            <a:noAutofit/>
          </a:bodyPr>
          <a:lstStyle>
            <a:lvl1pPr>
              <a:defRPr sz="6000" b="1" i="0">
                <a:solidFill>
                  <a:srgbClr val="D4EB91"/>
                </a:solidFill>
                <a:latin typeface="Poppins" pitchFamily="2" charset="77"/>
                <a:cs typeface="Poppins" pitchFamily="2" charset="77"/>
              </a:defRPr>
            </a:lvl1pPr>
          </a:lstStyle>
          <a:p>
            <a:endParaRPr lang="en-FI"/>
          </a:p>
        </p:txBody>
      </p:sp>
      <p:pic>
        <p:nvPicPr>
          <p:cNvPr id="4" name="Kuva 3">
            <a:extLst>
              <a:ext uri="{FF2B5EF4-FFF2-40B4-BE49-F238E27FC236}">
                <a16:creationId xmlns:a16="http://schemas.microsoft.com/office/drawing/2014/main" id="{16BD6197-FDAC-FB34-697E-59CDA623CD4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sp>
        <p:nvSpPr>
          <p:cNvPr id="5" name="Subtitle 2">
            <a:extLst>
              <a:ext uri="{FF2B5EF4-FFF2-40B4-BE49-F238E27FC236}">
                <a16:creationId xmlns:a16="http://schemas.microsoft.com/office/drawing/2014/main" id="{85E60B2C-8057-DA34-7846-2C08D48F6DF4}"/>
              </a:ext>
            </a:extLst>
          </p:cNvPr>
          <p:cNvSpPr>
            <a:spLocks noGrp="1"/>
          </p:cNvSpPr>
          <p:nvPr>
            <p:ph type="subTitle" idx="1"/>
          </p:nvPr>
        </p:nvSpPr>
        <p:spPr>
          <a:xfrm>
            <a:off x="914400" y="5800724"/>
            <a:ext cx="6870357" cy="441049"/>
          </a:xfrm>
        </p:spPr>
        <p:txBody>
          <a:bodyPr>
            <a:noAutofit/>
          </a:bodyPr>
          <a:lstStyle>
            <a:lvl1pPr marL="0" indent="0" algn="l">
              <a:buNone/>
              <a:defRPr sz="2400">
                <a:solidFill>
                  <a:srgbClr val="D4EB91"/>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a:p>
        </p:txBody>
      </p:sp>
      <p:pic>
        <p:nvPicPr>
          <p:cNvPr id="7" name="Kuva 6">
            <a:extLst>
              <a:ext uri="{FF2B5EF4-FFF2-40B4-BE49-F238E27FC236}">
                <a16:creationId xmlns:a16="http://schemas.microsoft.com/office/drawing/2014/main" id="{E6B8E111-0EB9-0424-3200-224184E6F12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pic>
        <p:nvPicPr>
          <p:cNvPr id="8" name="Graphic 18">
            <a:extLst>
              <a:ext uri="{FF2B5EF4-FFF2-40B4-BE49-F238E27FC236}">
                <a16:creationId xmlns:a16="http://schemas.microsoft.com/office/drawing/2014/main" id="{5BC811CB-323E-69C7-C9F7-7721851D112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8859911" y="2396167"/>
            <a:ext cx="4414875" cy="971490"/>
          </a:xfrm>
          <a:prstGeom prst="rect">
            <a:avLst/>
          </a:prstGeom>
        </p:spPr>
      </p:pic>
    </p:spTree>
    <p:extLst>
      <p:ext uri="{BB962C8B-B14F-4D97-AF65-F5344CB8AC3E}">
        <p14:creationId xmlns:p14="http://schemas.microsoft.com/office/powerpoint/2010/main" val="42497169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3_Otsikkodia 8">
    <p:bg>
      <p:bgPr>
        <a:solidFill>
          <a:srgbClr val="152B9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914400" y="635001"/>
            <a:ext cx="6870357" cy="5606773"/>
          </a:xfrm>
        </p:spPr>
        <p:txBody>
          <a:bodyPr>
            <a:noAutofit/>
          </a:bodyPr>
          <a:lstStyle>
            <a:lvl1pPr>
              <a:defRPr sz="6000" b="1" i="0">
                <a:solidFill>
                  <a:srgbClr val="B8CDFF"/>
                </a:solidFill>
                <a:latin typeface="Poppins" pitchFamily="2" charset="77"/>
                <a:cs typeface="Poppins" pitchFamily="2" charset="77"/>
              </a:defRPr>
            </a:lvl1pPr>
          </a:lstStyle>
          <a:p>
            <a:endParaRPr lang="en-FI"/>
          </a:p>
        </p:txBody>
      </p:sp>
      <p:pic>
        <p:nvPicPr>
          <p:cNvPr id="4" name="Kuva 3">
            <a:extLst>
              <a:ext uri="{FF2B5EF4-FFF2-40B4-BE49-F238E27FC236}">
                <a16:creationId xmlns:a16="http://schemas.microsoft.com/office/drawing/2014/main" id="{EF889E0B-2641-F162-7E81-39EE478CA43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sp>
        <p:nvSpPr>
          <p:cNvPr id="5" name="Subtitle 2">
            <a:extLst>
              <a:ext uri="{FF2B5EF4-FFF2-40B4-BE49-F238E27FC236}">
                <a16:creationId xmlns:a16="http://schemas.microsoft.com/office/drawing/2014/main" id="{6F883F3F-8F82-B76D-ED5E-70943FCDDF00}"/>
              </a:ext>
            </a:extLst>
          </p:cNvPr>
          <p:cNvSpPr>
            <a:spLocks noGrp="1"/>
          </p:cNvSpPr>
          <p:nvPr>
            <p:ph type="subTitle" idx="1"/>
          </p:nvPr>
        </p:nvSpPr>
        <p:spPr>
          <a:xfrm>
            <a:off x="914400" y="5800724"/>
            <a:ext cx="6870357" cy="441049"/>
          </a:xfrm>
        </p:spPr>
        <p:txBody>
          <a:bodyPr>
            <a:noAutofit/>
          </a:bodyPr>
          <a:lstStyle>
            <a:lvl1pPr marL="0" indent="0" algn="l">
              <a:buNone/>
              <a:defRPr sz="2400">
                <a:solidFill>
                  <a:srgbClr val="B8CDFF"/>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a:p>
        </p:txBody>
      </p:sp>
      <p:pic>
        <p:nvPicPr>
          <p:cNvPr id="7" name="Kuva 6">
            <a:extLst>
              <a:ext uri="{FF2B5EF4-FFF2-40B4-BE49-F238E27FC236}">
                <a16:creationId xmlns:a16="http://schemas.microsoft.com/office/drawing/2014/main" id="{87477B05-7F87-E20F-479F-7B8010A2B22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9395700">
            <a:off x="8872749" y="4184010"/>
            <a:ext cx="3357451" cy="3357451"/>
          </a:xfrm>
          <a:prstGeom prst="rect">
            <a:avLst/>
          </a:prstGeom>
        </p:spPr>
      </p:pic>
      <p:pic>
        <p:nvPicPr>
          <p:cNvPr id="8" name="Graphic 18">
            <a:extLst>
              <a:ext uri="{FF2B5EF4-FFF2-40B4-BE49-F238E27FC236}">
                <a16:creationId xmlns:a16="http://schemas.microsoft.com/office/drawing/2014/main" id="{0992F558-9AC2-97E2-0AF4-AD2D3FB937D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16200000">
            <a:off x="8859911" y="2396167"/>
            <a:ext cx="4414875" cy="971490"/>
          </a:xfrm>
          <a:prstGeom prst="rect">
            <a:avLst/>
          </a:prstGeom>
        </p:spPr>
      </p:pic>
    </p:spTree>
    <p:extLst>
      <p:ext uri="{BB962C8B-B14F-4D97-AF65-F5344CB8AC3E}">
        <p14:creationId xmlns:p14="http://schemas.microsoft.com/office/powerpoint/2010/main" val="27810954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3_Otsikkodia 9">
    <p:bg>
      <p:bgPr>
        <a:solidFill>
          <a:schemeClr val="accent2">
            <a:alpha val="90000"/>
          </a:schemeClr>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9483175-2EEA-6F8C-ED09-1AA3B1725BA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543414">
            <a:off x="8816677" y="5123350"/>
            <a:ext cx="3469596" cy="2236846"/>
          </a:xfrm>
          <a:prstGeom prst="rect">
            <a:avLst/>
          </a:prstGeom>
        </p:spPr>
      </p:pic>
      <p:sp>
        <p:nvSpPr>
          <p:cNvPr id="6" name="Title 1">
            <a:extLst>
              <a:ext uri="{FF2B5EF4-FFF2-40B4-BE49-F238E27FC236}">
                <a16:creationId xmlns:a16="http://schemas.microsoft.com/office/drawing/2014/main" id="{064378BC-F4F7-BD4F-41B1-E85308FF33A0}"/>
              </a:ext>
            </a:extLst>
          </p:cNvPr>
          <p:cNvSpPr>
            <a:spLocks noGrp="1"/>
          </p:cNvSpPr>
          <p:nvPr>
            <p:ph type="title"/>
          </p:nvPr>
        </p:nvSpPr>
        <p:spPr>
          <a:xfrm>
            <a:off x="914400" y="635001"/>
            <a:ext cx="6870357" cy="5606773"/>
          </a:xfrm>
        </p:spPr>
        <p:txBody>
          <a:bodyPr>
            <a:noAutofit/>
          </a:bodyPr>
          <a:lstStyle>
            <a:lvl1pPr>
              <a:defRPr sz="6000" b="1" i="0">
                <a:solidFill>
                  <a:srgbClr val="152A96"/>
                </a:solidFill>
                <a:latin typeface="Poppins" pitchFamily="2" charset="77"/>
                <a:cs typeface="Poppins" pitchFamily="2" charset="77"/>
              </a:defRPr>
            </a:lvl1pPr>
          </a:lstStyle>
          <a:p>
            <a:endParaRPr lang="en-FI"/>
          </a:p>
        </p:txBody>
      </p:sp>
      <p:sp>
        <p:nvSpPr>
          <p:cNvPr id="7" name="Subtitle 2">
            <a:extLst>
              <a:ext uri="{FF2B5EF4-FFF2-40B4-BE49-F238E27FC236}">
                <a16:creationId xmlns:a16="http://schemas.microsoft.com/office/drawing/2014/main" id="{5E44DB90-1F03-CF40-D57A-B68B9BA0FD67}"/>
              </a:ext>
            </a:extLst>
          </p:cNvPr>
          <p:cNvSpPr>
            <a:spLocks noGrp="1"/>
          </p:cNvSpPr>
          <p:nvPr>
            <p:ph type="subTitle" idx="1"/>
          </p:nvPr>
        </p:nvSpPr>
        <p:spPr>
          <a:xfrm>
            <a:off x="914400" y="5800724"/>
            <a:ext cx="6870357" cy="441049"/>
          </a:xfrm>
        </p:spPr>
        <p:txBody>
          <a:bodyPr>
            <a:noAutofit/>
          </a:bodyPr>
          <a:lstStyle>
            <a:lvl1pPr marL="0" indent="0" algn="l">
              <a:buNone/>
              <a:defRPr sz="2400">
                <a:solidFill>
                  <a:srgbClr val="152A96"/>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a:p>
        </p:txBody>
      </p:sp>
      <p:pic>
        <p:nvPicPr>
          <p:cNvPr id="2" name="Graphic 9">
            <a:extLst>
              <a:ext uri="{FF2B5EF4-FFF2-40B4-BE49-F238E27FC236}">
                <a16:creationId xmlns:a16="http://schemas.microsoft.com/office/drawing/2014/main" id="{B9F435A7-80E4-AA65-EC55-790B3F3441B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543414">
            <a:off x="8816677" y="5123350"/>
            <a:ext cx="3469596" cy="2236846"/>
          </a:xfrm>
          <a:prstGeom prst="rect">
            <a:avLst/>
          </a:prstGeom>
        </p:spPr>
      </p:pic>
      <p:pic>
        <p:nvPicPr>
          <p:cNvPr id="4" name="Graphic 18">
            <a:extLst>
              <a:ext uri="{FF2B5EF4-FFF2-40B4-BE49-F238E27FC236}">
                <a16:creationId xmlns:a16="http://schemas.microsoft.com/office/drawing/2014/main" id="{41E79250-44A5-8831-F1EE-CFB43631035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8859911" y="2396167"/>
            <a:ext cx="4414875" cy="971490"/>
          </a:xfrm>
          <a:prstGeom prst="rect">
            <a:avLst/>
          </a:prstGeom>
        </p:spPr>
      </p:pic>
    </p:spTree>
    <p:extLst>
      <p:ext uri="{BB962C8B-B14F-4D97-AF65-F5344CB8AC3E}">
        <p14:creationId xmlns:p14="http://schemas.microsoft.com/office/powerpoint/2010/main" val="37375468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Otsikkodia kuva 1">
    <p:bg>
      <p:bgPr>
        <a:solidFill>
          <a:srgbClr val="152B96"/>
        </a:solidFill>
        <a:effectLst/>
      </p:bgPr>
    </p:bg>
    <p:spTree>
      <p:nvGrpSpPr>
        <p:cNvPr id="1" name=""/>
        <p:cNvGrpSpPr/>
        <p:nvPr/>
      </p:nvGrpSpPr>
      <p:grpSpPr>
        <a:xfrm>
          <a:off x="0" y="0"/>
          <a:ext cx="0" cy="0"/>
          <a:chOff x="0" y="0"/>
          <a:chExt cx="0" cy="0"/>
        </a:xfrm>
      </p:grpSpPr>
      <p:sp>
        <p:nvSpPr>
          <p:cNvPr id="7" name="Picture Placeholder 12">
            <a:extLst>
              <a:ext uri="{FF2B5EF4-FFF2-40B4-BE49-F238E27FC236}">
                <a16:creationId xmlns:a16="http://schemas.microsoft.com/office/drawing/2014/main" id="{BDD7D35C-46BB-6215-A264-AE4CC75BD653}"/>
              </a:ext>
            </a:extLst>
          </p:cNvPr>
          <p:cNvSpPr>
            <a:spLocks noGrp="1"/>
          </p:cNvSpPr>
          <p:nvPr>
            <p:ph type="pic" sz="quarter" idx="13"/>
          </p:nvPr>
        </p:nvSpPr>
        <p:spPr>
          <a:xfrm>
            <a:off x="-11150" y="-39842"/>
            <a:ext cx="12239969" cy="6931189"/>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 name="connsiteX0" fmla="*/ 2099 w 9695168"/>
              <a:gd name="connsiteY0" fmla="*/ 5426640 h 9784414"/>
              <a:gd name="connsiteX1" fmla="*/ 5149665 w 9695168"/>
              <a:gd name="connsiteY1" fmla="*/ 136 h 9784414"/>
              <a:gd name="connsiteX2" fmla="*/ 9695168 w 9695168"/>
              <a:gd name="connsiteY2" fmla="*/ 5362150 h 9784414"/>
              <a:gd name="connsiteX3" fmla="*/ 3402004 w 9695168"/>
              <a:gd name="connsiteY3" fmla="*/ 9782848 h 9784414"/>
              <a:gd name="connsiteX4" fmla="*/ 2714694 w 9695168"/>
              <a:gd name="connsiteY4" fmla="*/ 9281039 h 9784414"/>
              <a:gd name="connsiteX5" fmla="*/ 2099 w 9695168"/>
              <a:gd name="connsiteY5" fmla="*/ 5426640 h 9784414"/>
              <a:gd name="connsiteX0" fmla="*/ 27581 w 9720650"/>
              <a:gd name="connsiteY0" fmla="*/ 5426640 h 9782879"/>
              <a:gd name="connsiteX1" fmla="*/ 5175147 w 9720650"/>
              <a:gd name="connsiteY1" fmla="*/ 136 h 9782879"/>
              <a:gd name="connsiteX2" fmla="*/ 9720650 w 9720650"/>
              <a:gd name="connsiteY2" fmla="*/ 5362150 h 9782879"/>
              <a:gd name="connsiteX3" fmla="*/ 3427486 w 9720650"/>
              <a:gd name="connsiteY3" fmla="*/ 9782848 h 9782879"/>
              <a:gd name="connsiteX4" fmla="*/ 27581 w 9720650"/>
              <a:gd name="connsiteY4" fmla="*/ 5426640 h 9782879"/>
              <a:gd name="connsiteX0" fmla="*/ 34101 w 9746691"/>
              <a:gd name="connsiteY0" fmla="*/ 5426694 h 9249892"/>
              <a:gd name="connsiteX1" fmla="*/ 5181667 w 9746691"/>
              <a:gd name="connsiteY1" fmla="*/ 190 h 9249892"/>
              <a:gd name="connsiteX2" fmla="*/ 9727170 w 9746691"/>
              <a:gd name="connsiteY2" fmla="*/ 5362204 h 9249892"/>
              <a:gd name="connsiteX3" fmla="*/ 2983481 w 9746691"/>
              <a:gd name="connsiteY3" fmla="*/ 9249853 h 9249892"/>
              <a:gd name="connsiteX4" fmla="*/ 34101 w 9746691"/>
              <a:gd name="connsiteY4" fmla="*/ 5426694 h 9249892"/>
              <a:gd name="connsiteX0" fmla="*/ 34101 w 9746690"/>
              <a:gd name="connsiteY0" fmla="*/ 5426694 h 9249892"/>
              <a:gd name="connsiteX1" fmla="*/ 5181667 w 9746690"/>
              <a:gd name="connsiteY1" fmla="*/ 190 h 9249892"/>
              <a:gd name="connsiteX2" fmla="*/ 9727170 w 9746690"/>
              <a:gd name="connsiteY2" fmla="*/ 5362204 h 9249892"/>
              <a:gd name="connsiteX3" fmla="*/ 2983481 w 9746690"/>
              <a:gd name="connsiteY3" fmla="*/ 9249853 h 9249892"/>
              <a:gd name="connsiteX4" fmla="*/ 34101 w 9746690"/>
              <a:gd name="connsiteY4" fmla="*/ 5426694 h 9249892"/>
              <a:gd name="connsiteX0" fmla="*/ 34101 w 9746690"/>
              <a:gd name="connsiteY0" fmla="*/ 5426694 h 9249892"/>
              <a:gd name="connsiteX1" fmla="*/ 5181667 w 9746690"/>
              <a:gd name="connsiteY1" fmla="*/ 190 h 9249892"/>
              <a:gd name="connsiteX2" fmla="*/ 9727170 w 9746690"/>
              <a:gd name="connsiteY2" fmla="*/ 5362204 h 9249892"/>
              <a:gd name="connsiteX3" fmla="*/ 2983481 w 9746690"/>
              <a:gd name="connsiteY3" fmla="*/ 9249853 h 9249892"/>
              <a:gd name="connsiteX4" fmla="*/ 34101 w 9746690"/>
              <a:gd name="connsiteY4" fmla="*/ 5426694 h 9249892"/>
              <a:gd name="connsiteX0" fmla="*/ 34101 w 9746690"/>
              <a:gd name="connsiteY0" fmla="*/ 5426694 h 9249892"/>
              <a:gd name="connsiteX1" fmla="*/ 5181667 w 9746690"/>
              <a:gd name="connsiteY1" fmla="*/ 190 h 9249892"/>
              <a:gd name="connsiteX2" fmla="*/ 9727170 w 9746690"/>
              <a:gd name="connsiteY2" fmla="*/ 5362204 h 9249892"/>
              <a:gd name="connsiteX3" fmla="*/ 2983481 w 9746690"/>
              <a:gd name="connsiteY3" fmla="*/ 9249853 h 9249892"/>
              <a:gd name="connsiteX4" fmla="*/ 34101 w 9746690"/>
              <a:gd name="connsiteY4" fmla="*/ 5426694 h 9249892"/>
              <a:gd name="connsiteX0" fmla="*/ 18689 w 9731278"/>
              <a:gd name="connsiteY0" fmla="*/ 5426694 h 9249853"/>
              <a:gd name="connsiteX1" fmla="*/ 5166255 w 9731278"/>
              <a:gd name="connsiteY1" fmla="*/ 190 h 9249853"/>
              <a:gd name="connsiteX2" fmla="*/ 9711758 w 9731278"/>
              <a:gd name="connsiteY2" fmla="*/ 5362204 h 9249853"/>
              <a:gd name="connsiteX3" fmla="*/ 2968069 w 9731278"/>
              <a:gd name="connsiteY3" fmla="*/ 9249853 h 9249853"/>
              <a:gd name="connsiteX4" fmla="*/ 18689 w 9731278"/>
              <a:gd name="connsiteY4" fmla="*/ 5426694 h 9249853"/>
              <a:gd name="connsiteX0" fmla="*/ 2968069 w 9731278"/>
              <a:gd name="connsiteY0" fmla="*/ 9249853 h 9319895"/>
              <a:gd name="connsiteX1" fmla="*/ 18689 w 9731278"/>
              <a:gd name="connsiteY1" fmla="*/ 5426694 h 9319895"/>
              <a:gd name="connsiteX2" fmla="*/ 5166255 w 9731278"/>
              <a:gd name="connsiteY2" fmla="*/ 190 h 9319895"/>
              <a:gd name="connsiteX3" fmla="*/ 9711758 w 9731278"/>
              <a:gd name="connsiteY3" fmla="*/ 5362204 h 9319895"/>
              <a:gd name="connsiteX4" fmla="*/ 3052544 w 9731278"/>
              <a:gd name="connsiteY4" fmla="*/ 9319895 h 9319895"/>
              <a:gd name="connsiteX0" fmla="*/ 2949380 w 9712589"/>
              <a:gd name="connsiteY0" fmla="*/ 9249853 h 9319895"/>
              <a:gd name="connsiteX1" fmla="*/ 0 w 9712589"/>
              <a:gd name="connsiteY1" fmla="*/ 5426694 h 9319895"/>
              <a:gd name="connsiteX2" fmla="*/ 5147566 w 9712589"/>
              <a:gd name="connsiteY2" fmla="*/ 190 h 9319895"/>
              <a:gd name="connsiteX3" fmla="*/ 9693069 w 9712589"/>
              <a:gd name="connsiteY3" fmla="*/ 5362204 h 9319895"/>
              <a:gd name="connsiteX4" fmla="*/ 3033855 w 9712589"/>
              <a:gd name="connsiteY4" fmla="*/ 9319895 h 9319895"/>
              <a:gd name="connsiteX0" fmla="*/ 2949392 w 9712601"/>
              <a:gd name="connsiteY0" fmla="*/ 9249853 h 9319895"/>
              <a:gd name="connsiteX1" fmla="*/ 12 w 9712601"/>
              <a:gd name="connsiteY1" fmla="*/ 5426694 h 9319895"/>
              <a:gd name="connsiteX2" fmla="*/ 5147578 w 9712601"/>
              <a:gd name="connsiteY2" fmla="*/ 190 h 9319895"/>
              <a:gd name="connsiteX3" fmla="*/ 9693081 w 9712601"/>
              <a:gd name="connsiteY3" fmla="*/ 5362204 h 9319895"/>
              <a:gd name="connsiteX4" fmla="*/ 3033867 w 9712601"/>
              <a:gd name="connsiteY4" fmla="*/ 9319895 h 9319895"/>
              <a:gd name="connsiteX0" fmla="*/ 3737167 w 10500376"/>
              <a:gd name="connsiteY0" fmla="*/ 9249853 h 9319895"/>
              <a:gd name="connsiteX1" fmla="*/ 9 w 10500376"/>
              <a:gd name="connsiteY1" fmla="*/ 5254425 h 9319895"/>
              <a:gd name="connsiteX2" fmla="*/ 5935353 w 10500376"/>
              <a:gd name="connsiteY2" fmla="*/ 190 h 9319895"/>
              <a:gd name="connsiteX3" fmla="*/ 10480856 w 10500376"/>
              <a:gd name="connsiteY3" fmla="*/ 5362204 h 9319895"/>
              <a:gd name="connsiteX4" fmla="*/ 3821642 w 10500376"/>
              <a:gd name="connsiteY4" fmla="*/ 9319895 h 9319895"/>
              <a:gd name="connsiteX0" fmla="*/ 4483824 w 11247033"/>
              <a:gd name="connsiteY0" fmla="*/ 9249853 h 9319895"/>
              <a:gd name="connsiteX1" fmla="*/ 8 w 11247033"/>
              <a:gd name="connsiteY1" fmla="*/ 5537439 h 9319895"/>
              <a:gd name="connsiteX2" fmla="*/ 6682010 w 11247033"/>
              <a:gd name="connsiteY2" fmla="*/ 190 h 9319895"/>
              <a:gd name="connsiteX3" fmla="*/ 11227513 w 11247033"/>
              <a:gd name="connsiteY3" fmla="*/ 5362204 h 9319895"/>
              <a:gd name="connsiteX4" fmla="*/ 4568299 w 11247033"/>
              <a:gd name="connsiteY4" fmla="*/ 9319895 h 9319895"/>
              <a:gd name="connsiteX0" fmla="*/ 4486221 w 11249430"/>
              <a:gd name="connsiteY0" fmla="*/ 9249853 h 9319895"/>
              <a:gd name="connsiteX1" fmla="*/ 8 w 11249430"/>
              <a:gd name="connsiteY1" fmla="*/ 5531472 h 9319895"/>
              <a:gd name="connsiteX2" fmla="*/ 6684407 w 11249430"/>
              <a:gd name="connsiteY2" fmla="*/ 190 h 9319895"/>
              <a:gd name="connsiteX3" fmla="*/ 11229910 w 11249430"/>
              <a:gd name="connsiteY3" fmla="*/ 5362204 h 9319895"/>
              <a:gd name="connsiteX4" fmla="*/ 4570696 w 11249430"/>
              <a:gd name="connsiteY4" fmla="*/ 9319895 h 9319895"/>
              <a:gd name="connsiteX0" fmla="*/ 4493418 w 11249430"/>
              <a:gd name="connsiteY0" fmla="*/ 9255820 h 9319895"/>
              <a:gd name="connsiteX1" fmla="*/ 8 w 11249430"/>
              <a:gd name="connsiteY1" fmla="*/ 5531472 h 9319895"/>
              <a:gd name="connsiteX2" fmla="*/ 6684407 w 11249430"/>
              <a:gd name="connsiteY2" fmla="*/ 190 h 9319895"/>
              <a:gd name="connsiteX3" fmla="*/ 11229910 w 11249430"/>
              <a:gd name="connsiteY3" fmla="*/ 5362204 h 9319895"/>
              <a:gd name="connsiteX4" fmla="*/ 4570696 w 11249430"/>
              <a:gd name="connsiteY4" fmla="*/ 9319895 h 9319895"/>
              <a:gd name="connsiteX0" fmla="*/ 4493418 w 11249430"/>
              <a:gd name="connsiteY0" fmla="*/ 9255820 h 9319895"/>
              <a:gd name="connsiteX1" fmla="*/ 8 w 11249430"/>
              <a:gd name="connsiteY1" fmla="*/ 5531472 h 9319895"/>
              <a:gd name="connsiteX2" fmla="*/ 6684407 w 11249430"/>
              <a:gd name="connsiteY2" fmla="*/ 190 h 9319895"/>
              <a:gd name="connsiteX3" fmla="*/ 11229910 w 11249430"/>
              <a:gd name="connsiteY3" fmla="*/ 5362204 h 9319895"/>
              <a:gd name="connsiteX4" fmla="*/ 4570696 w 11249430"/>
              <a:gd name="connsiteY4" fmla="*/ 9319895 h 9319895"/>
              <a:gd name="connsiteX0" fmla="*/ 4476826 w 11249430"/>
              <a:gd name="connsiteY0" fmla="*/ 9293653 h 9319895"/>
              <a:gd name="connsiteX1" fmla="*/ 8 w 11249430"/>
              <a:gd name="connsiteY1" fmla="*/ 5531472 h 9319895"/>
              <a:gd name="connsiteX2" fmla="*/ 6684407 w 11249430"/>
              <a:gd name="connsiteY2" fmla="*/ 190 h 9319895"/>
              <a:gd name="connsiteX3" fmla="*/ 11229910 w 11249430"/>
              <a:gd name="connsiteY3" fmla="*/ 5362204 h 9319895"/>
              <a:gd name="connsiteX4" fmla="*/ 4570696 w 11249430"/>
              <a:gd name="connsiteY4" fmla="*/ 9319895 h 9319895"/>
              <a:gd name="connsiteX0" fmla="*/ 4489270 w 11249430"/>
              <a:gd name="connsiteY0" fmla="*/ 9259259 h 9319895"/>
              <a:gd name="connsiteX1" fmla="*/ 8 w 11249430"/>
              <a:gd name="connsiteY1" fmla="*/ 5531472 h 9319895"/>
              <a:gd name="connsiteX2" fmla="*/ 6684407 w 11249430"/>
              <a:gd name="connsiteY2" fmla="*/ 190 h 9319895"/>
              <a:gd name="connsiteX3" fmla="*/ 11229910 w 11249430"/>
              <a:gd name="connsiteY3" fmla="*/ 5362204 h 9319895"/>
              <a:gd name="connsiteX4" fmla="*/ 4570696 w 11249430"/>
              <a:gd name="connsiteY4" fmla="*/ 9319895 h 9319895"/>
              <a:gd name="connsiteX0" fmla="*/ 4489270 w 11249430"/>
              <a:gd name="connsiteY0" fmla="*/ 9259259 h 9319895"/>
              <a:gd name="connsiteX1" fmla="*/ 8 w 11249430"/>
              <a:gd name="connsiteY1" fmla="*/ 5531472 h 9319895"/>
              <a:gd name="connsiteX2" fmla="*/ 6684407 w 11249430"/>
              <a:gd name="connsiteY2" fmla="*/ 190 h 9319895"/>
              <a:gd name="connsiteX3" fmla="*/ 11229910 w 11249430"/>
              <a:gd name="connsiteY3" fmla="*/ 5362204 h 9319895"/>
              <a:gd name="connsiteX4" fmla="*/ 4570696 w 11249430"/>
              <a:gd name="connsiteY4" fmla="*/ 9319895 h 9319895"/>
              <a:gd name="connsiteX0" fmla="*/ 4489270 w 11249301"/>
              <a:gd name="connsiteY0" fmla="*/ 9259259 h 9259706"/>
              <a:gd name="connsiteX1" fmla="*/ 8 w 11249301"/>
              <a:gd name="connsiteY1" fmla="*/ 5531472 h 9259706"/>
              <a:gd name="connsiteX2" fmla="*/ 6684407 w 11249301"/>
              <a:gd name="connsiteY2" fmla="*/ 190 h 9259706"/>
              <a:gd name="connsiteX3" fmla="*/ 11229910 w 11249301"/>
              <a:gd name="connsiteY3" fmla="*/ 5362204 h 9259706"/>
              <a:gd name="connsiteX4" fmla="*/ 4493957 w 11249301"/>
              <a:gd name="connsiteY4" fmla="*/ 9259706 h 9259706"/>
              <a:gd name="connsiteX0" fmla="*/ 4489270 w 10108623"/>
              <a:gd name="connsiteY0" fmla="*/ 9259306 h 9259753"/>
              <a:gd name="connsiteX1" fmla="*/ 8 w 10108623"/>
              <a:gd name="connsiteY1" fmla="*/ 5531519 h 9259753"/>
              <a:gd name="connsiteX2" fmla="*/ 6684407 w 10108623"/>
              <a:gd name="connsiteY2" fmla="*/ 237 h 9259753"/>
              <a:gd name="connsiteX3" fmla="*/ 10083688 w 10108623"/>
              <a:gd name="connsiteY3" fmla="*/ 4585876 h 9259753"/>
              <a:gd name="connsiteX4" fmla="*/ 4493957 w 10108623"/>
              <a:gd name="connsiteY4" fmla="*/ 9259753 h 9259753"/>
              <a:gd name="connsiteX0" fmla="*/ 4489270 w 10083715"/>
              <a:gd name="connsiteY0" fmla="*/ 9259219 h 9259666"/>
              <a:gd name="connsiteX1" fmla="*/ 8 w 10083715"/>
              <a:gd name="connsiteY1" fmla="*/ 5531432 h 9259666"/>
              <a:gd name="connsiteX2" fmla="*/ 6684407 w 10083715"/>
              <a:gd name="connsiteY2" fmla="*/ 150 h 9259666"/>
              <a:gd name="connsiteX3" fmla="*/ 10083688 w 10083715"/>
              <a:gd name="connsiteY3" fmla="*/ 4585789 h 9259666"/>
              <a:gd name="connsiteX4" fmla="*/ 4493957 w 10083715"/>
              <a:gd name="connsiteY4" fmla="*/ 9259666 h 9259666"/>
              <a:gd name="connsiteX0" fmla="*/ 4489270 w 10083695"/>
              <a:gd name="connsiteY0" fmla="*/ 9259227 h 9259674"/>
              <a:gd name="connsiteX1" fmla="*/ 8 w 10083695"/>
              <a:gd name="connsiteY1" fmla="*/ 5531440 h 9259674"/>
              <a:gd name="connsiteX2" fmla="*/ 6684407 w 10083695"/>
              <a:gd name="connsiteY2" fmla="*/ 158 h 9259674"/>
              <a:gd name="connsiteX3" fmla="*/ 10083688 w 10083695"/>
              <a:gd name="connsiteY3" fmla="*/ 4585797 h 9259674"/>
              <a:gd name="connsiteX4" fmla="*/ 4493957 w 10083695"/>
              <a:gd name="connsiteY4" fmla="*/ 9259674 h 9259674"/>
              <a:gd name="connsiteX0" fmla="*/ 4489270 w 10139693"/>
              <a:gd name="connsiteY0" fmla="*/ 9259227 h 9259674"/>
              <a:gd name="connsiteX1" fmla="*/ 8 w 10139693"/>
              <a:gd name="connsiteY1" fmla="*/ 5531440 h 9259674"/>
              <a:gd name="connsiteX2" fmla="*/ 6684407 w 10139693"/>
              <a:gd name="connsiteY2" fmla="*/ 158 h 9259674"/>
              <a:gd name="connsiteX3" fmla="*/ 10139686 w 10139693"/>
              <a:gd name="connsiteY3" fmla="*/ 4585797 h 9259674"/>
              <a:gd name="connsiteX4" fmla="*/ 4493957 w 10139693"/>
              <a:gd name="connsiteY4" fmla="*/ 9259674 h 9259674"/>
              <a:gd name="connsiteX0" fmla="*/ 4489270 w 10139693"/>
              <a:gd name="connsiteY0" fmla="*/ 9259227 h 9259674"/>
              <a:gd name="connsiteX1" fmla="*/ 8 w 10139693"/>
              <a:gd name="connsiteY1" fmla="*/ 5531440 h 9259674"/>
              <a:gd name="connsiteX2" fmla="*/ 3375776 w 10139693"/>
              <a:gd name="connsiteY2" fmla="*/ 2720028 h 9259674"/>
              <a:gd name="connsiteX3" fmla="*/ 6684407 w 10139693"/>
              <a:gd name="connsiteY3" fmla="*/ 158 h 9259674"/>
              <a:gd name="connsiteX4" fmla="*/ 10139686 w 10139693"/>
              <a:gd name="connsiteY4" fmla="*/ 4585797 h 9259674"/>
              <a:gd name="connsiteX5" fmla="*/ 4493957 w 10139693"/>
              <a:gd name="connsiteY5" fmla="*/ 9259674 h 9259674"/>
              <a:gd name="connsiteX0" fmla="*/ 4498544 w 10148967"/>
              <a:gd name="connsiteY0" fmla="*/ 9259227 h 9259674"/>
              <a:gd name="connsiteX1" fmla="*/ 9282 w 10148967"/>
              <a:gd name="connsiteY1" fmla="*/ 5531440 h 9259674"/>
              <a:gd name="connsiteX2" fmla="*/ 0 w 10148967"/>
              <a:gd name="connsiteY2" fmla="*/ 188085 h 9259674"/>
              <a:gd name="connsiteX3" fmla="*/ 6693681 w 10148967"/>
              <a:gd name="connsiteY3" fmla="*/ 158 h 9259674"/>
              <a:gd name="connsiteX4" fmla="*/ 10148960 w 10148967"/>
              <a:gd name="connsiteY4" fmla="*/ 4585797 h 9259674"/>
              <a:gd name="connsiteX5" fmla="*/ 4503231 w 10148967"/>
              <a:gd name="connsiteY5" fmla="*/ 9259674 h 9259674"/>
              <a:gd name="connsiteX0" fmla="*/ 4498545 w 10148968"/>
              <a:gd name="connsiteY0" fmla="*/ 9259227 h 9259674"/>
              <a:gd name="connsiteX1" fmla="*/ 8 w 10148968"/>
              <a:gd name="connsiteY1" fmla="*/ 9148501 h 9259674"/>
              <a:gd name="connsiteX2" fmla="*/ 1 w 10148968"/>
              <a:gd name="connsiteY2" fmla="*/ 188085 h 9259674"/>
              <a:gd name="connsiteX3" fmla="*/ 6693682 w 10148968"/>
              <a:gd name="connsiteY3" fmla="*/ 158 h 9259674"/>
              <a:gd name="connsiteX4" fmla="*/ 10148961 w 10148968"/>
              <a:gd name="connsiteY4" fmla="*/ 4585797 h 9259674"/>
              <a:gd name="connsiteX5" fmla="*/ 4503232 w 10148968"/>
              <a:gd name="connsiteY5" fmla="*/ 9259674 h 9259674"/>
              <a:gd name="connsiteX0" fmla="*/ 4498545 w 10149269"/>
              <a:gd name="connsiteY0" fmla="*/ 9259305 h 9259304"/>
              <a:gd name="connsiteX1" fmla="*/ 8 w 10149269"/>
              <a:gd name="connsiteY1" fmla="*/ 9148579 h 9259304"/>
              <a:gd name="connsiteX2" fmla="*/ 1 w 10149269"/>
              <a:gd name="connsiteY2" fmla="*/ 188163 h 9259304"/>
              <a:gd name="connsiteX3" fmla="*/ 6693682 w 10149269"/>
              <a:gd name="connsiteY3" fmla="*/ 236 h 9259304"/>
              <a:gd name="connsiteX4" fmla="*/ 10148961 w 10149269"/>
              <a:gd name="connsiteY4" fmla="*/ 4585875 h 9259304"/>
              <a:gd name="connsiteX5" fmla="*/ 6914501 w 10149269"/>
              <a:gd name="connsiteY5" fmla="*/ 9158474 h 9259304"/>
              <a:gd name="connsiteX0" fmla="*/ 4498545 w 10351907"/>
              <a:gd name="connsiteY0" fmla="*/ 9259267 h 9259268"/>
              <a:gd name="connsiteX1" fmla="*/ 8 w 10351907"/>
              <a:gd name="connsiteY1" fmla="*/ 9148541 h 9259268"/>
              <a:gd name="connsiteX2" fmla="*/ 1 w 10351907"/>
              <a:gd name="connsiteY2" fmla="*/ 188125 h 9259268"/>
              <a:gd name="connsiteX3" fmla="*/ 6693682 w 10351907"/>
              <a:gd name="connsiteY3" fmla="*/ 198 h 9259268"/>
              <a:gd name="connsiteX4" fmla="*/ 10148961 w 10351907"/>
              <a:gd name="connsiteY4" fmla="*/ 4585837 h 9259268"/>
              <a:gd name="connsiteX5" fmla="*/ 6914501 w 10351907"/>
              <a:gd name="connsiteY5" fmla="*/ 9158436 h 9259268"/>
              <a:gd name="connsiteX0" fmla="*/ 4498545 w 10149002"/>
              <a:gd name="connsiteY0" fmla="*/ 9259229 h 9259229"/>
              <a:gd name="connsiteX1" fmla="*/ 8 w 10149002"/>
              <a:gd name="connsiteY1" fmla="*/ 9148503 h 9259229"/>
              <a:gd name="connsiteX2" fmla="*/ 1 w 10149002"/>
              <a:gd name="connsiteY2" fmla="*/ 188087 h 9259229"/>
              <a:gd name="connsiteX3" fmla="*/ 6693682 w 10149002"/>
              <a:gd name="connsiteY3" fmla="*/ 160 h 9259229"/>
              <a:gd name="connsiteX4" fmla="*/ 10148961 w 10149002"/>
              <a:gd name="connsiteY4" fmla="*/ 4585799 h 9259229"/>
              <a:gd name="connsiteX5" fmla="*/ 6914501 w 10149002"/>
              <a:gd name="connsiteY5" fmla="*/ 9158398 h 9259229"/>
              <a:gd name="connsiteX0" fmla="*/ 4498545 w 9212332"/>
              <a:gd name="connsiteY0" fmla="*/ 9262050 h 9262050"/>
              <a:gd name="connsiteX1" fmla="*/ 8 w 9212332"/>
              <a:gd name="connsiteY1" fmla="*/ 9151324 h 9262050"/>
              <a:gd name="connsiteX2" fmla="*/ 1 w 9212332"/>
              <a:gd name="connsiteY2" fmla="*/ 190908 h 9262050"/>
              <a:gd name="connsiteX3" fmla="*/ 6693682 w 9212332"/>
              <a:gd name="connsiteY3" fmla="*/ 2981 h 9262050"/>
              <a:gd name="connsiteX4" fmla="*/ 9212276 w 9212332"/>
              <a:gd name="connsiteY4" fmla="*/ 204742 h 9262050"/>
              <a:gd name="connsiteX5" fmla="*/ 6914501 w 9212332"/>
              <a:gd name="connsiteY5" fmla="*/ 9161219 h 9262050"/>
              <a:gd name="connsiteX0" fmla="*/ 4498545 w 9212707"/>
              <a:gd name="connsiteY0" fmla="*/ 9737363 h 9737363"/>
              <a:gd name="connsiteX1" fmla="*/ 8 w 9212707"/>
              <a:gd name="connsiteY1" fmla="*/ 9626637 h 9737363"/>
              <a:gd name="connsiteX2" fmla="*/ 1 w 9212707"/>
              <a:gd name="connsiteY2" fmla="*/ 666221 h 9737363"/>
              <a:gd name="connsiteX3" fmla="*/ 6693683 w 9212707"/>
              <a:gd name="connsiteY3" fmla="*/ 651914 h 9737363"/>
              <a:gd name="connsiteX4" fmla="*/ 9212276 w 9212707"/>
              <a:gd name="connsiteY4" fmla="*/ 680055 h 9737363"/>
              <a:gd name="connsiteX5" fmla="*/ 6914501 w 9212707"/>
              <a:gd name="connsiteY5" fmla="*/ 9636532 h 9737363"/>
              <a:gd name="connsiteX0" fmla="*/ 4498545 w 9212707"/>
              <a:gd name="connsiteY0" fmla="*/ 9737363 h 9737363"/>
              <a:gd name="connsiteX1" fmla="*/ 8 w 9212707"/>
              <a:gd name="connsiteY1" fmla="*/ 9626637 h 9737363"/>
              <a:gd name="connsiteX2" fmla="*/ 1 w 9212707"/>
              <a:gd name="connsiteY2" fmla="*/ 666221 h 9737363"/>
              <a:gd name="connsiteX3" fmla="*/ 6693683 w 9212707"/>
              <a:gd name="connsiteY3" fmla="*/ 651914 h 9737363"/>
              <a:gd name="connsiteX4" fmla="*/ 9212276 w 9212707"/>
              <a:gd name="connsiteY4" fmla="*/ 680055 h 9737363"/>
              <a:gd name="connsiteX5" fmla="*/ 6914501 w 9212707"/>
              <a:gd name="connsiteY5" fmla="*/ 9636532 h 9737363"/>
              <a:gd name="connsiteX0" fmla="*/ 4498545 w 9390870"/>
              <a:gd name="connsiteY0" fmla="*/ 9097393 h 9097393"/>
              <a:gd name="connsiteX1" fmla="*/ 8 w 9390870"/>
              <a:gd name="connsiteY1" fmla="*/ 8986667 h 9097393"/>
              <a:gd name="connsiteX2" fmla="*/ 1 w 9390870"/>
              <a:gd name="connsiteY2" fmla="*/ 26251 h 9097393"/>
              <a:gd name="connsiteX3" fmla="*/ 6693683 w 9390870"/>
              <a:gd name="connsiteY3" fmla="*/ 11944 h 9097393"/>
              <a:gd name="connsiteX4" fmla="*/ 9212276 w 9390870"/>
              <a:gd name="connsiteY4" fmla="*/ 40085 h 9097393"/>
              <a:gd name="connsiteX5" fmla="*/ 6914501 w 9390870"/>
              <a:gd name="connsiteY5" fmla="*/ 8996562 h 9097393"/>
              <a:gd name="connsiteX0" fmla="*/ 4498545 w 9212391"/>
              <a:gd name="connsiteY0" fmla="*/ 9092655 h 9092655"/>
              <a:gd name="connsiteX1" fmla="*/ 8 w 9212391"/>
              <a:gd name="connsiteY1" fmla="*/ 8981929 h 9092655"/>
              <a:gd name="connsiteX2" fmla="*/ 1 w 9212391"/>
              <a:gd name="connsiteY2" fmla="*/ 21513 h 9092655"/>
              <a:gd name="connsiteX3" fmla="*/ 6693683 w 9212391"/>
              <a:gd name="connsiteY3" fmla="*/ 7206 h 9092655"/>
              <a:gd name="connsiteX4" fmla="*/ 9212276 w 9212391"/>
              <a:gd name="connsiteY4" fmla="*/ 35347 h 9092655"/>
              <a:gd name="connsiteX5" fmla="*/ 6914501 w 9212391"/>
              <a:gd name="connsiteY5" fmla="*/ 8991824 h 9092655"/>
              <a:gd name="connsiteX0" fmla="*/ 6779975 w 9212390"/>
              <a:gd name="connsiteY0" fmla="*/ 8991378 h 8991824"/>
              <a:gd name="connsiteX1" fmla="*/ 7 w 9212390"/>
              <a:gd name="connsiteY1" fmla="*/ 8981929 h 8991824"/>
              <a:gd name="connsiteX2" fmla="*/ 0 w 9212390"/>
              <a:gd name="connsiteY2" fmla="*/ 21513 h 8991824"/>
              <a:gd name="connsiteX3" fmla="*/ 6693682 w 9212390"/>
              <a:gd name="connsiteY3" fmla="*/ 7206 h 8991824"/>
              <a:gd name="connsiteX4" fmla="*/ 9212275 w 9212390"/>
              <a:gd name="connsiteY4" fmla="*/ 35347 h 8991824"/>
              <a:gd name="connsiteX5" fmla="*/ 6914500 w 9212390"/>
              <a:gd name="connsiteY5" fmla="*/ 8991824 h 8991824"/>
              <a:gd name="connsiteX0" fmla="*/ 6779975 w 10176864"/>
              <a:gd name="connsiteY0" fmla="*/ 8992587 h 8993033"/>
              <a:gd name="connsiteX1" fmla="*/ 7 w 10176864"/>
              <a:gd name="connsiteY1" fmla="*/ 8983138 h 8993033"/>
              <a:gd name="connsiteX2" fmla="*/ 0 w 10176864"/>
              <a:gd name="connsiteY2" fmla="*/ 22722 h 8993033"/>
              <a:gd name="connsiteX3" fmla="*/ 6693682 w 10176864"/>
              <a:gd name="connsiteY3" fmla="*/ 8415 h 8993033"/>
              <a:gd name="connsiteX4" fmla="*/ 10176783 w 10176864"/>
              <a:gd name="connsiteY4" fmla="*/ 22088 h 8993033"/>
              <a:gd name="connsiteX5" fmla="*/ 6914500 w 10176864"/>
              <a:gd name="connsiteY5" fmla="*/ 8993033 h 8993033"/>
              <a:gd name="connsiteX0" fmla="*/ 6779975 w 10436327"/>
              <a:gd name="connsiteY0" fmla="*/ 9643459 h 9643768"/>
              <a:gd name="connsiteX1" fmla="*/ 7 w 10436327"/>
              <a:gd name="connsiteY1" fmla="*/ 9634010 h 9643768"/>
              <a:gd name="connsiteX2" fmla="*/ 0 w 10436327"/>
              <a:gd name="connsiteY2" fmla="*/ 673594 h 9643768"/>
              <a:gd name="connsiteX3" fmla="*/ 6693682 w 10436327"/>
              <a:gd name="connsiteY3" fmla="*/ 659287 h 9643768"/>
              <a:gd name="connsiteX4" fmla="*/ 10176783 w 10436327"/>
              <a:gd name="connsiteY4" fmla="*/ 672960 h 9643768"/>
              <a:gd name="connsiteX5" fmla="*/ 10178986 w 10436327"/>
              <a:gd name="connsiteY5" fmla="*/ 9600500 h 9643768"/>
              <a:gd name="connsiteX0" fmla="*/ 6779975 w 10178993"/>
              <a:gd name="connsiteY0" fmla="*/ 9026580 h 9026888"/>
              <a:gd name="connsiteX1" fmla="*/ 7 w 10178993"/>
              <a:gd name="connsiteY1" fmla="*/ 9017131 h 9026888"/>
              <a:gd name="connsiteX2" fmla="*/ 0 w 10178993"/>
              <a:gd name="connsiteY2" fmla="*/ 56715 h 9026888"/>
              <a:gd name="connsiteX3" fmla="*/ 6693682 w 10178993"/>
              <a:gd name="connsiteY3" fmla="*/ 42408 h 9026888"/>
              <a:gd name="connsiteX4" fmla="*/ 10176783 w 10178993"/>
              <a:gd name="connsiteY4" fmla="*/ 56081 h 9026888"/>
              <a:gd name="connsiteX5" fmla="*/ 10178986 w 10178993"/>
              <a:gd name="connsiteY5" fmla="*/ 8983621 h 9026888"/>
              <a:gd name="connsiteX0" fmla="*/ 6779975 w 10179588"/>
              <a:gd name="connsiteY0" fmla="*/ 8992620 h 8992928"/>
              <a:gd name="connsiteX1" fmla="*/ 7 w 10179588"/>
              <a:gd name="connsiteY1" fmla="*/ 8983171 h 8992928"/>
              <a:gd name="connsiteX2" fmla="*/ 0 w 10179588"/>
              <a:gd name="connsiteY2" fmla="*/ 22755 h 8992928"/>
              <a:gd name="connsiteX3" fmla="*/ 6693682 w 10179588"/>
              <a:gd name="connsiteY3" fmla="*/ 8448 h 8992928"/>
              <a:gd name="connsiteX4" fmla="*/ 10176783 w 10179588"/>
              <a:gd name="connsiteY4" fmla="*/ 22121 h 8992928"/>
              <a:gd name="connsiteX5" fmla="*/ 10178986 w 10179588"/>
              <a:gd name="connsiteY5" fmla="*/ 8949661 h 899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9588" h="8992928">
                <a:moveTo>
                  <a:pt x="6779975" y="8992620"/>
                </a:moveTo>
                <a:cubicBezTo>
                  <a:pt x="6782483" y="8990776"/>
                  <a:pt x="-6988" y="8998367"/>
                  <a:pt x="7" y="8983171"/>
                </a:cubicBezTo>
                <a:cubicBezTo>
                  <a:pt x="5" y="5996366"/>
                  <a:pt x="2" y="3009560"/>
                  <a:pt x="0" y="22755"/>
                </a:cubicBezTo>
                <a:lnTo>
                  <a:pt x="6693682" y="8448"/>
                </a:lnTo>
                <a:cubicBezTo>
                  <a:pt x="6693560" y="-22895"/>
                  <a:pt x="10190172" y="44747"/>
                  <a:pt x="10176783" y="22121"/>
                </a:cubicBezTo>
                <a:cubicBezTo>
                  <a:pt x="10168641" y="8362"/>
                  <a:pt x="10182571" y="8950455"/>
                  <a:pt x="10178986" y="8949661"/>
                </a:cubicBezTo>
              </a:path>
            </a:pathLst>
          </a:custGeom>
        </p:spPr>
        <p:txBody>
          <a:bodyPr/>
          <a:lstStyle/>
          <a:p>
            <a:r>
              <a:rPr lang="fi-FI"/>
              <a:t>Lisää kuva napsauttamalla kuvaketta</a:t>
            </a:r>
            <a:endParaRPr lang="en-FI"/>
          </a:p>
        </p:txBody>
      </p:sp>
      <p:sp>
        <p:nvSpPr>
          <p:cNvPr id="9" name="Title 1">
            <a:extLst>
              <a:ext uri="{FF2B5EF4-FFF2-40B4-BE49-F238E27FC236}">
                <a16:creationId xmlns:a16="http://schemas.microsoft.com/office/drawing/2014/main" id="{FC05906E-845F-9B47-465D-C6D22DBC0E8F}"/>
              </a:ext>
            </a:extLst>
          </p:cNvPr>
          <p:cNvSpPr>
            <a:spLocks noGrp="1"/>
          </p:cNvSpPr>
          <p:nvPr>
            <p:ph type="title" hasCustomPrompt="1"/>
          </p:nvPr>
        </p:nvSpPr>
        <p:spPr>
          <a:xfrm>
            <a:off x="914400" y="4092498"/>
            <a:ext cx="7538224" cy="2149276"/>
          </a:xfrm>
        </p:spPr>
        <p:txBody>
          <a:bodyPr anchor="b" anchorCtr="0">
            <a:noAutofit/>
          </a:bodyPr>
          <a:lstStyle>
            <a:lvl1pPr>
              <a:defRPr sz="8000" b="1" i="0" spc="-150" baseline="0">
                <a:solidFill>
                  <a:schemeClr val="bg1"/>
                </a:solidFill>
                <a:latin typeface="Poppins" pitchFamily="2" charset="77"/>
                <a:cs typeface="Poppins" pitchFamily="2" charset="77"/>
              </a:defRPr>
            </a:lvl1pPr>
          </a:lstStyle>
          <a:p>
            <a:r>
              <a:rPr lang="fi-FI"/>
              <a:t>Kirjoita Vantaa tai Vanda</a:t>
            </a:r>
            <a:endParaRPr lang="en-FI"/>
          </a:p>
        </p:txBody>
      </p:sp>
      <p:sp>
        <p:nvSpPr>
          <p:cNvPr id="16" name="Pystysuoran tekstin paikkamerkki 15">
            <a:extLst>
              <a:ext uri="{FF2B5EF4-FFF2-40B4-BE49-F238E27FC236}">
                <a16:creationId xmlns:a16="http://schemas.microsoft.com/office/drawing/2014/main" id="{26E33632-FC4B-60CB-0870-8480FFAA8472}"/>
              </a:ext>
            </a:extLst>
          </p:cNvPr>
          <p:cNvSpPr>
            <a:spLocks noGrp="1"/>
          </p:cNvSpPr>
          <p:nvPr>
            <p:ph type="body" orient="vert" sz="quarter" idx="14" hasCustomPrompt="1"/>
          </p:nvPr>
        </p:nvSpPr>
        <p:spPr>
          <a:xfrm rot="10800000">
            <a:off x="10270272" y="568711"/>
            <a:ext cx="1516953" cy="4803543"/>
          </a:xfrm>
        </p:spPr>
        <p:txBody>
          <a:bodyPr vert="eaVert">
            <a:normAutofit/>
          </a:bodyPr>
          <a:lstStyle>
            <a:lvl1pPr marL="0" indent="0" algn="r">
              <a:buFontTx/>
              <a:buNone/>
              <a:defRPr sz="8000" b="1" spc="-150" baseline="0">
                <a:solidFill>
                  <a:schemeClr val="bg1"/>
                </a:solidFill>
              </a:defRPr>
            </a:lvl1pPr>
          </a:lstStyle>
          <a:p>
            <a:pPr lvl="0"/>
            <a:r>
              <a:rPr lang="fi-FI"/>
              <a:t>Kirjoita</a:t>
            </a:r>
          </a:p>
        </p:txBody>
      </p:sp>
    </p:spTree>
    <p:extLst>
      <p:ext uri="{BB962C8B-B14F-4D97-AF65-F5344CB8AC3E}">
        <p14:creationId xmlns:p14="http://schemas.microsoft.com/office/powerpoint/2010/main" val="34751373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Kokodian kuva">
    <p:spTree>
      <p:nvGrpSpPr>
        <p:cNvPr id="1" name=""/>
        <p:cNvGrpSpPr/>
        <p:nvPr/>
      </p:nvGrpSpPr>
      <p:grpSpPr>
        <a:xfrm>
          <a:off x="0" y="0"/>
          <a:ext cx="0" cy="0"/>
          <a:chOff x="0" y="0"/>
          <a:chExt cx="0" cy="0"/>
        </a:xfrm>
      </p:grpSpPr>
      <p:sp>
        <p:nvSpPr>
          <p:cNvPr id="6" name="Kuvan paikkamerkki 5">
            <a:extLst>
              <a:ext uri="{FF2B5EF4-FFF2-40B4-BE49-F238E27FC236}">
                <a16:creationId xmlns:a16="http://schemas.microsoft.com/office/drawing/2014/main" id="{B6059080-D32E-8D58-F3A4-F25B6B179DD3}"/>
              </a:ext>
            </a:extLst>
          </p:cNvPr>
          <p:cNvSpPr>
            <a:spLocks noGrp="1"/>
          </p:cNvSpPr>
          <p:nvPr>
            <p:ph type="pic" sz="quarter" idx="10"/>
          </p:nvPr>
        </p:nvSpPr>
        <p:spPr>
          <a:xfrm>
            <a:off x="0" y="0"/>
            <a:ext cx="12192000" cy="6858000"/>
          </a:xfrm>
        </p:spPr>
        <p:txBody>
          <a:bodyPr/>
          <a:lstStyle/>
          <a:p>
            <a:r>
              <a:rPr lang="fi-FI"/>
              <a:t>Lisää kuva napsauttamalla kuvaketta</a:t>
            </a:r>
          </a:p>
        </p:txBody>
      </p:sp>
    </p:spTree>
    <p:extLst>
      <p:ext uri="{BB962C8B-B14F-4D97-AF65-F5344CB8AC3E}">
        <p14:creationId xmlns:p14="http://schemas.microsoft.com/office/powerpoint/2010/main" val="33852383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4 kuvapaikkaa">
    <p:spTree>
      <p:nvGrpSpPr>
        <p:cNvPr id="1" name=""/>
        <p:cNvGrpSpPr/>
        <p:nvPr/>
      </p:nvGrpSpPr>
      <p:grpSpPr>
        <a:xfrm>
          <a:off x="0" y="0"/>
          <a:ext cx="0" cy="0"/>
          <a:chOff x="0" y="0"/>
          <a:chExt cx="0" cy="0"/>
        </a:xfrm>
      </p:grpSpPr>
      <p:sp>
        <p:nvSpPr>
          <p:cNvPr id="6" name="Kuvan paikkamerkki 5">
            <a:extLst>
              <a:ext uri="{FF2B5EF4-FFF2-40B4-BE49-F238E27FC236}">
                <a16:creationId xmlns:a16="http://schemas.microsoft.com/office/drawing/2014/main" id="{B6059080-D32E-8D58-F3A4-F25B6B179DD3}"/>
              </a:ext>
            </a:extLst>
          </p:cNvPr>
          <p:cNvSpPr>
            <a:spLocks noGrp="1"/>
          </p:cNvSpPr>
          <p:nvPr>
            <p:ph type="pic" sz="quarter" idx="10"/>
          </p:nvPr>
        </p:nvSpPr>
        <p:spPr>
          <a:xfrm>
            <a:off x="0" y="0"/>
            <a:ext cx="6096000" cy="3429000"/>
          </a:xfrm>
        </p:spPr>
        <p:txBody>
          <a:bodyPr/>
          <a:lstStyle/>
          <a:p>
            <a:r>
              <a:rPr lang="fi-FI"/>
              <a:t>Lisää kuva napsauttamalla kuvaketta</a:t>
            </a:r>
          </a:p>
        </p:txBody>
      </p:sp>
      <p:sp>
        <p:nvSpPr>
          <p:cNvPr id="2" name="Kuvan paikkamerkki 5">
            <a:extLst>
              <a:ext uri="{FF2B5EF4-FFF2-40B4-BE49-F238E27FC236}">
                <a16:creationId xmlns:a16="http://schemas.microsoft.com/office/drawing/2014/main" id="{4882092E-5C6A-1528-20CF-198CE4AF225B}"/>
              </a:ext>
            </a:extLst>
          </p:cNvPr>
          <p:cNvSpPr>
            <a:spLocks noGrp="1"/>
          </p:cNvSpPr>
          <p:nvPr>
            <p:ph type="pic" sz="quarter" idx="11"/>
          </p:nvPr>
        </p:nvSpPr>
        <p:spPr>
          <a:xfrm>
            <a:off x="0" y="3429000"/>
            <a:ext cx="6096000" cy="3429000"/>
          </a:xfrm>
        </p:spPr>
        <p:txBody>
          <a:bodyPr/>
          <a:lstStyle/>
          <a:p>
            <a:r>
              <a:rPr lang="fi-FI"/>
              <a:t>Lisää kuva napsauttamalla kuvaketta</a:t>
            </a:r>
          </a:p>
        </p:txBody>
      </p:sp>
      <p:sp>
        <p:nvSpPr>
          <p:cNvPr id="3" name="Kuvan paikkamerkki 5">
            <a:extLst>
              <a:ext uri="{FF2B5EF4-FFF2-40B4-BE49-F238E27FC236}">
                <a16:creationId xmlns:a16="http://schemas.microsoft.com/office/drawing/2014/main" id="{88B0D8E5-DC5B-AEC5-9EDB-423F93980903}"/>
              </a:ext>
            </a:extLst>
          </p:cNvPr>
          <p:cNvSpPr>
            <a:spLocks noGrp="1"/>
          </p:cNvSpPr>
          <p:nvPr>
            <p:ph type="pic" sz="quarter" idx="12"/>
          </p:nvPr>
        </p:nvSpPr>
        <p:spPr>
          <a:xfrm>
            <a:off x="6096000" y="0"/>
            <a:ext cx="6096000" cy="3429000"/>
          </a:xfrm>
        </p:spPr>
        <p:txBody>
          <a:bodyPr/>
          <a:lstStyle/>
          <a:p>
            <a:r>
              <a:rPr lang="fi-FI"/>
              <a:t>Lisää kuva napsauttamalla kuvaketta</a:t>
            </a:r>
          </a:p>
        </p:txBody>
      </p:sp>
      <p:sp>
        <p:nvSpPr>
          <p:cNvPr id="4" name="Kuvan paikkamerkki 5">
            <a:extLst>
              <a:ext uri="{FF2B5EF4-FFF2-40B4-BE49-F238E27FC236}">
                <a16:creationId xmlns:a16="http://schemas.microsoft.com/office/drawing/2014/main" id="{A140C5B4-9082-E19F-2326-F1BD31872041}"/>
              </a:ext>
            </a:extLst>
          </p:cNvPr>
          <p:cNvSpPr>
            <a:spLocks noGrp="1"/>
          </p:cNvSpPr>
          <p:nvPr>
            <p:ph type="pic" sz="quarter" idx="13"/>
          </p:nvPr>
        </p:nvSpPr>
        <p:spPr>
          <a:xfrm>
            <a:off x="6096000" y="3429000"/>
            <a:ext cx="6096000" cy="3429000"/>
          </a:xfrm>
        </p:spPr>
        <p:txBody>
          <a:bodyPr/>
          <a:lstStyle/>
          <a:p>
            <a:r>
              <a:rPr lang="fi-FI"/>
              <a:t>Lisää kuva napsauttamalla kuvaketta</a:t>
            </a:r>
          </a:p>
        </p:txBody>
      </p:sp>
    </p:spTree>
    <p:extLst>
      <p:ext uri="{BB962C8B-B14F-4D97-AF65-F5344CB8AC3E}">
        <p14:creationId xmlns:p14="http://schemas.microsoft.com/office/powerpoint/2010/main" val="121423136"/>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117" Type="http://schemas.openxmlformats.org/officeDocument/2006/relationships/slideLayout" Target="../slideLayouts/slideLayout186.xml"/><Relationship Id="rId21" Type="http://schemas.openxmlformats.org/officeDocument/2006/relationships/slideLayout" Target="../slideLayouts/slideLayout90.xml"/><Relationship Id="rId42" Type="http://schemas.openxmlformats.org/officeDocument/2006/relationships/slideLayout" Target="../slideLayouts/slideLayout111.xml"/><Relationship Id="rId63" Type="http://schemas.openxmlformats.org/officeDocument/2006/relationships/slideLayout" Target="../slideLayouts/slideLayout132.xml"/><Relationship Id="rId84" Type="http://schemas.openxmlformats.org/officeDocument/2006/relationships/slideLayout" Target="../slideLayouts/slideLayout153.xml"/><Relationship Id="rId138" Type="http://schemas.openxmlformats.org/officeDocument/2006/relationships/slideLayout" Target="../slideLayouts/slideLayout207.xml"/><Relationship Id="rId107" Type="http://schemas.openxmlformats.org/officeDocument/2006/relationships/slideLayout" Target="../slideLayouts/slideLayout176.xml"/><Relationship Id="rId11" Type="http://schemas.openxmlformats.org/officeDocument/2006/relationships/slideLayout" Target="../slideLayouts/slideLayout80.xml"/><Relationship Id="rId32" Type="http://schemas.openxmlformats.org/officeDocument/2006/relationships/slideLayout" Target="../slideLayouts/slideLayout101.xml"/><Relationship Id="rId53" Type="http://schemas.openxmlformats.org/officeDocument/2006/relationships/slideLayout" Target="../slideLayouts/slideLayout122.xml"/><Relationship Id="rId74" Type="http://schemas.openxmlformats.org/officeDocument/2006/relationships/slideLayout" Target="../slideLayouts/slideLayout143.xml"/><Relationship Id="rId128" Type="http://schemas.openxmlformats.org/officeDocument/2006/relationships/slideLayout" Target="../slideLayouts/slideLayout197.xml"/><Relationship Id="rId149" Type="http://schemas.openxmlformats.org/officeDocument/2006/relationships/slideLayout" Target="../slideLayouts/slideLayout218.xml"/><Relationship Id="rId5" Type="http://schemas.openxmlformats.org/officeDocument/2006/relationships/slideLayout" Target="../slideLayouts/slideLayout74.xml"/><Relationship Id="rId95" Type="http://schemas.openxmlformats.org/officeDocument/2006/relationships/slideLayout" Target="../slideLayouts/slideLayout164.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43" Type="http://schemas.openxmlformats.org/officeDocument/2006/relationships/slideLayout" Target="../slideLayouts/slideLayout112.xml"/><Relationship Id="rId48" Type="http://schemas.openxmlformats.org/officeDocument/2006/relationships/slideLayout" Target="../slideLayouts/slideLayout117.xml"/><Relationship Id="rId64" Type="http://schemas.openxmlformats.org/officeDocument/2006/relationships/slideLayout" Target="../slideLayouts/slideLayout133.xml"/><Relationship Id="rId69" Type="http://schemas.openxmlformats.org/officeDocument/2006/relationships/slideLayout" Target="../slideLayouts/slideLayout138.xml"/><Relationship Id="rId113" Type="http://schemas.openxmlformats.org/officeDocument/2006/relationships/slideLayout" Target="../slideLayouts/slideLayout182.xml"/><Relationship Id="rId118" Type="http://schemas.openxmlformats.org/officeDocument/2006/relationships/slideLayout" Target="../slideLayouts/slideLayout187.xml"/><Relationship Id="rId134" Type="http://schemas.openxmlformats.org/officeDocument/2006/relationships/slideLayout" Target="../slideLayouts/slideLayout203.xml"/><Relationship Id="rId139" Type="http://schemas.openxmlformats.org/officeDocument/2006/relationships/slideLayout" Target="../slideLayouts/slideLayout208.xml"/><Relationship Id="rId80" Type="http://schemas.openxmlformats.org/officeDocument/2006/relationships/slideLayout" Target="../slideLayouts/slideLayout149.xml"/><Relationship Id="rId85" Type="http://schemas.openxmlformats.org/officeDocument/2006/relationships/slideLayout" Target="../slideLayouts/slideLayout154.xml"/><Relationship Id="rId150" Type="http://schemas.openxmlformats.org/officeDocument/2006/relationships/slideLayout" Target="../slideLayouts/slideLayout219.xml"/><Relationship Id="rId155" Type="http://schemas.openxmlformats.org/officeDocument/2006/relationships/theme" Target="../theme/theme2.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33" Type="http://schemas.openxmlformats.org/officeDocument/2006/relationships/slideLayout" Target="../slideLayouts/slideLayout102.xml"/><Relationship Id="rId38" Type="http://schemas.openxmlformats.org/officeDocument/2006/relationships/slideLayout" Target="../slideLayouts/slideLayout107.xml"/><Relationship Id="rId59" Type="http://schemas.openxmlformats.org/officeDocument/2006/relationships/slideLayout" Target="../slideLayouts/slideLayout128.xml"/><Relationship Id="rId103" Type="http://schemas.openxmlformats.org/officeDocument/2006/relationships/slideLayout" Target="../slideLayouts/slideLayout172.xml"/><Relationship Id="rId108" Type="http://schemas.openxmlformats.org/officeDocument/2006/relationships/slideLayout" Target="../slideLayouts/slideLayout177.xml"/><Relationship Id="rId124" Type="http://schemas.openxmlformats.org/officeDocument/2006/relationships/slideLayout" Target="../slideLayouts/slideLayout193.xml"/><Relationship Id="rId129" Type="http://schemas.openxmlformats.org/officeDocument/2006/relationships/slideLayout" Target="../slideLayouts/slideLayout198.xml"/><Relationship Id="rId54" Type="http://schemas.openxmlformats.org/officeDocument/2006/relationships/slideLayout" Target="../slideLayouts/slideLayout123.xml"/><Relationship Id="rId70" Type="http://schemas.openxmlformats.org/officeDocument/2006/relationships/slideLayout" Target="../slideLayouts/slideLayout139.xml"/><Relationship Id="rId75" Type="http://schemas.openxmlformats.org/officeDocument/2006/relationships/slideLayout" Target="../slideLayouts/slideLayout144.xml"/><Relationship Id="rId91" Type="http://schemas.openxmlformats.org/officeDocument/2006/relationships/slideLayout" Target="../slideLayouts/slideLayout160.xml"/><Relationship Id="rId96" Type="http://schemas.openxmlformats.org/officeDocument/2006/relationships/slideLayout" Target="../slideLayouts/slideLayout165.xml"/><Relationship Id="rId140" Type="http://schemas.openxmlformats.org/officeDocument/2006/relationships/slideLayout" Target="../slideLayouts/slideLayout209.xml"/><Relationship Id="rId145" Type="http://schemas.openxmlformats.org/officeDocument/2006/relationships/slideLayout" Target="../slideLayouts/slideLayout214.xml"/><Relationship Id="rId1" Type="http://schemas.openxmlformats.org/officeDocument/2006/relationships/slideLayout" Target="../slideLayouts/slideLayout70.xml"/><Relationship Id="rId6" Type="http://schemas.openxmlformats.org/officeDocument/2006/relationships/slideLayout" Target="../slideLayouts/slideLayout75.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49" Type="http://schemas.openxmlformats.org/officeDocument/2006/relationships/slideLayout" Target="../slideLayouts/slideLayout118.xml"/><Relationship Id="rId114" Type="http://schemas.openxmlformats.org/officeDocument/2006/relationships/slideLayout" Target="../slideLayouts/slideLayout183.xml"/><Relationship Id="rId119" Type="http://schemas.openxmlformats.org/officeDocument/2006/relationships/slideLayout" Target="../slideLayouts/slideLayout188.xml"/><Relationship Id="rId44" Type="http://schemas.openxmlformats.org/officeDocument/2006/relationships/slideLayout" Target="../slideLayouts/slideLayout113.xml"/><Relationship Id="rId60" Type="http://schemas.openxmlformats.org/officeDocument/2006/relationships/slideLayout" Target="../slideLayouts/slideLayout129.xml"/><Relationship Id="rId65" Type="http://schemas.openxmlformats.org/officeDocument/2006/relationships/slideLayout" Target="../slideLayouts/slideLayout134.xml"/><Relationship Id="rId81" Type="http://schemas.openxmlformats.org/officeDocument/2006/relationships/slideLayout" Target="../slideLayouts/slideLayout150.xml"/><Relationship Id="rId86" Type="http://schemas.openxmlformats.org/officeDocument/2006/relationships/slideLayout" Target="../slideLayouts/slideLayout155.xml"/><Relationship Id="rId130" Type="http://schemas.openxmlformats.org/officeDocument/2006/relationships/slideLayout" Target="../slideLayouts/slideLayout199.xml"/><Relationship Id="rId135" Type="http://schemas.openxmlformats.org/officeDocument/2006/relationships/slideLayout" Target="../slideLayouts/slideLayout204.xml"/><Relationship Id="rId151" Type="http://schemas.openxmlformats.org/officeDocument/2006/relationships/slideLayout" Target="../slideLayouts/slideLayout220.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9" Type="http://schemas.openxmlformats.org/officeDocument/2006/relationships/slideLayout" Target="../slideLayouts/slideLayout108.xml"/><Relationship Id="rId109" Type="http://schemas.openxmlformats.org/officeDocument/2006/relationships/slideLayout" Target="../slideLayouts/slideLayout178.xml"/><Relationship Id="rId34" Type="http://schemas.openxmlformats.org/officeDocument/2006/relationships/slideLayout" Target="../slideLayouts/slideLayout103.xml"/><Relationship Id="rId50" Type="http://schemas.openxmlformats.org/officeDocument/2006/relationships/slideLayout" Target="../slideLayouts/slideLayout119.xml"/><Relationship Id="rId55" Type="http://schemas.openxmlformats.org/officeDocument/2006/relationships/slideLayout" Target="../slideLayouts/slideLayout124.xml"/><Relationship Id="rId76" Type="http://schemas.openxmlformats.org/officeDocument/2006/relationships/slideLayout" Target="../slideLayouts/slideLayout145.xml"/><Relationship Id="rId97" Type="http://schemas.openxmlformats.org/officeDocument/2006/relationships/slideLayout" Target="../slideLayouts/slideLayout166.xml"/><Relationship Id="rId104" Type="http://schemas.openxmlformats.org/officeDocument/2006/relationships/slideLayout" Target="../slideLayouts/slideLayout173.xml"/><Relationship Id="rId120" Type="http://schemas.openxmlformats.org/officeDocument/2006/relationships/slideLayout" Target="../slideLayouts/slideLayout189.xml"/><Relationship Id="rId125" Type="http://schemas.openxmlformats.org/officeDocument/2006/relationships/slideLayout" Target="../slideLayouts/slideLayout194.xml"/><Relationship Id="rId141" Type="http://schemas.openxmlformats.org/officeDocument/2006/relationships/slideLayout" Target="../slideLayouts/slideLayout210.xml"/><Relationship Id="rId146" Type="http://schemas.openxmlformats.org/officeDocument/2006/relationships/slideLayout" Target="../slideLayouts/slideLayout215.xml"/><Relationship Id="rId7" Type="http://schemas.openxmlformats.org/officeDocument/2006/relationships/slideLayout" Target="../slideLayouts/slideLayout76.xml"/><Relationship Id="rId71" Type="http://schemas.openxmlformats.org/officeDocument/2006/relationships/slideLayout" Target="../slideLayouts/slideLayout140.xml"/><Relationship Id="rId92" Type="http://schemas.openxmlformats.org/officeDocument/2006/relationships/slideLayout" Target="../slideLayouts/slideLayout161.xml"/><Relationship Id="rId2" Type="http://schemas.openxmlformats.org/officeDocument/2006/relationships/slideLayout" Target="../slideLayouts/slideLayout71.xml"/><Relationship Id="rId29" Type="http://schemas.openxmlformats.org/officeDocument/2006/relationships/slideLayout" Target="../slideLayouts/slideLayout98.xml"/><Relationship Id="rId24" Type="http://schemas.openxmlformats.org/officeDocument/2006/relationships/slideLayout" Target="../slideLayouts/slideLayout93.xml"/><Relationship Id="rId40" Type="http://schemas.openxmlformats.org/officeDocument/2006/relationships/slideLayout" Target="../slideLayouts/slideLayout109.xml"/><Relationship Id="rId45" Type="http://schemas.openxmlformats.org/officeDocument/2006/relationships/slideLayout" Target="../slideLayouts/slideLayout114.xml"/><Relationship Id="rId66" Type="http://schemas.openxmlformats.org/officeDocument/2006/relationships/slideLayout" Target="../slideLayouts/slideLayout135.xml"/><Relationship Id="rId87" Type="http://schemas.openxmlformats.org/officeDocument/2006/relationships/slideLayout" Target="../slideLayouts/slideLayout156.xml"/><Relationship Id="rId110" Type="http://schemas.openxmlformats.org/officeDocument/2006/relationships/slideLayout" Target="../slideLayouts/slideLayout179.xml"/><Relationship Id="rId115" Type="http://schemas.openxmlformats.org/officeDocument/2006/relationships/slideLayout" Target="../slideLayouts/slideLayout184.xml"/><Relationship Id="rId131" Type="http://schemas.openxmlformats.org/officeDocument/2006/relationships/slideLayout" Target="../slideLayouts/slideLayout200.xml"/><Relationship Id="rId136" Type="http://schemas.openxmlformats.org/officeDocument/2006/relationships/slideLayout" Target="../slideLayouts/slideLayout205.xml"/><Relationship Id="rId61" Type="http://schemas.openxmlformats.org/officeDocument/2006/relationships/slideLayout" Target="../slideLayouts/slideLayout130.xml"/><Relationship Id="rId82" Type="http://schemas.openxmlformats.org/officeDocument/2006/relationships/slideLayout" Target="../slideLayouts/slideLayout151.xml"/><Relationship Id="rId152" Type="http://schemas.openxmlformats.org/officeDocument/2006/relationships/slideLayout" Target="../slideLayouts/slideLayout221.xml"/><Relationship Id="rId19" Type="http://schemas.openxmlformats.org/officeDocument/2006/relationships/slideLayout" Target="../slideLayouts/slideLayout88.xml"/><Relationship Id="rId14" Type="http://schemas.openxmlformats.org/officeDocument/2006/relationships/slideLayout" Target="../slideLayouts/slideLayout83.xml"/><Relationship Id="rId30" Type="http://schemas.openxmlformats.org/officeDocument/2006/relationships/slideLayout" Target="../slideLayouts/slideLayout99.xml"/><Relationship Id="rId35" Type="http://schemas.openxmlformats.org/officeDocument/2006/relationships/slideLayout" Target="../slideLayouts/slideLayout104.xml"/><Relationship Id="rId56" Type="http://schemas.openxmlformats.org/officeDocument/2006/relationships/slideLayout" Target="../slideLayouts/slideLayout125.xml"/><Relationship Id="rId77" Type="http://schemas.openxmlformats.org/officeDocument/2006/relationships/slideLayout" Target="../slideLayouts/slideLayout146.xml"/><Relationship Id="rId100" Type="http://schemas.openxmlformats.org/officeDocument/2006/relationships/slideLayout" Target="../slideLayouts/slideLayout169.xml"/><Relationship Id="rId105" Type="http://schemas.openxmlformats.org/officeDocument/2006/relationships/slideLayout" Target="../slideLayouts/slideLayout174.xml"/><Relationship Id="rId126" Type="http://schemas.openxmlformats.org/officeDocument/2006/relationships/slideLayout" Target="../slideLayouts/slideLayout195.xml"/><Relationship Id="rId147" Type="http://schemas.openxmlformats.org/officeDocument/2006/relationships/slideLayout" Target="../slideLayouts/slideLayout216.xml"/><Relationship Id="rId8" Type="http://schemas.openxmlformats.org/officeDocument/2006/relationships/slideLayout" Target="../slideLayouts/slideLayout77.xml"/><Relationship Id="rId51" Type="http://schemas.openxmlformats.org/officeDocument/2006/relationships/slideLayout" Target="../slideLayouts/slideLayout120.xml"/><Relationship Id="rId72" Type="http://schemas.openxmlformats.org/officeDocument/2006/relationships/slideLayout" Target="../slideLayouts/slideLayout141.xml"/><Relationship Id="rId93" Type="http://schemas.openxmlformats.org/officeDocument/2006/relationships/slideLayout" Target="../slideLayouts/slideLayout162.xml"/><Relationship Id="rId98" Type="http://schemas.openxmlformats.org/officeDocument/2006/relationships/slideLayout" Target="../slideLayouts/slideLayout167.xml"/><Relationship Id="rId121" Type="http://schemas.openxmlformats.org/officeDocument/2006/relationships/slideLayout" Target="../slideLayouts/slideLayout190.xml"/><Relationship Id="rId142" Type="http://schemas.openxmlformats.org/officeDocument/2006/relationships/slideLayout" Target="../slideLayouts/slideLayout211.xml"/><Relationship Id="rId3" Type="http://schemas.openxmlformats.org/officeDocument/2006/relationships/slideLayout" Target="../slideLayouts/slideLayout72.xml"/><Relationship Id="rId25" Type="http://schemas.openxmlformats.org/officeDocument/2006/relationships/slideLayout" Target="../slideLayouts/slideLayout94.xml"/><Relationship Id="rId46" Type="http://schemas.openxmlformats.org/officeDocument/2006/relationships/slideLayout" Target="../slideLayouts/slideLayout115.xml"/><Relationship Id="rId67" Type="http://schemas.openxmlformats.org/officeDocument/2006/relationships/slideLayout" Target="../slideLayouts/slideLayout136.xml"/><Relationship Id="rId116" Type="http://schemas.openxmlformats.org/officeDocument/2006/relationships/slideLayout" Target="../slideLayouts/slideLayout185.xml"/><Relationship Id="rId137" Type="http://schemas.openxmlformats.org/officeDocument/2006/relationships/slideLayout" Target="../slideLayouts/slideLayout206.xml"/><Relationship Id="rId20" Type="http://schemas.openxmlformats.org/officeDocument/2006/relationships/slideLayout" Target="../slideLayouts/slideLayout89.xml"/><Relationship Id="rId41" Type="http://schemas.openxmlformats.org/officeDocument/2006/relationships/slideLayout" Target="../slideLayouts/slideLayout110.xml"/><Relationship Id="rId62" Type="http://schemas.openxmlformats.org/officeDocument/2006/relationships/slideLayout" Target="../slideLayouts/slideLayout131.xml"/><Relationship Id="rId83" Type="http://schemas.openxmlformats.org/officeDocument/2006/relationships/slideLayout" Target="../slideLayouts/slideLayout152.xml"/><Relationship Id="rId88" Type="http://schemas.openxmlformats.org/officeDocument/2006/relationships/slideLayout" Target="../slideLayouts/slideLayout157.xml"/><Relationship Id="rId111" Type="http://schemas.openxmlformats.org/officeDocument/2006/relationships/slideLayout" Target="../slideLayouts/slideLayout180.xml"/><Relationship Id="rId132" Type="http://schemas.openxmlformats.org/officeDocument/2006/relationships/slideLayout" Target="../slideLayouts/slideLayout201.xml"/><Relationship Id="rId153" Type="http://schemas.openxmlformats.org/officeDocument/2006/relationships/slideLayout" Target="../slideLayouts/slideLayout222.xml"/><Relationship Id="rId15" Type="http://schemas.openxmlformats.org/officeDocument/2006/relationships/slideLayout" Target="../slideLayouts/slideLayout84.xml"/><Relationship Id="rId36" Type="http://schemas.openxmlformats.org/officeDocument/2006/relationships/slideLayout" Target="../slideLayouts/slideLayout105.xml"/><Relationship Id="rId57" Type="http://schemas.openxmlformats.org/officeDocument/2006/relationships/slideLayout" Target="../slideLayouts/slideLayout126.xml"/><Relationship Id="rId106" Type="http://schemas.openxmlformats.org/officeDocument/2006/relationships/slideLayout" Target="../slideLayouts/slideLayout175.xml"/><Relationship Id="rId127" Type="http://schemas.openxmlformats.org/officeDocument/2006/relationships/slideLayout" Target="../slideLayouts/slideLayout196.xml"/><Relationship Id="rId10" Type="http://schemas.openxmlformats.org/officeDocument/2006/relationships/slideLayout" Target="../slideLayouts/slideLayout79.xml"/><Relationship Id="rId31" Type="http://schemas.openxmlformats.org/officeDocument/2006/relationships/slideLayout" Target="../slideLayouts/slideLayout100.xml"/><Relationship Id="rId52" Type="http://schemas.openxmlformats.org/officeDocument/2006/relationships/slideLayout" Target="../slideLayouts/slideLayout121.xml"/><Relationship Id="rId73" Type="http://schemas.openxmlformats.org/officeDocument/2006/relationships/slideLayout" Target="../slideLayouts/slideLayout142.xml"/><Relationship Id="rId78" Type="http://schemas.openxmlformats.org/officeDocument/2006/relationships/slideLayout" Target="../slideLayouts/slideLayout147.xml"/><Relationship Id="rId94" Type="http://schemas.openxmlformats.org/officeDocument/2006/relationships/slideLayout" Target="../slideLayouts/slideLayout163.xml"/><Relationship Id="rId99" Type="http://schemas.openxmlformats.org/officeDocument/2006/relationships/slideLayout" Target="../slideLayouts/slideLayout168.xml"/><Relationship Id="rId101" Type="http://schemas.openxmlformats.org/officeDocument/2006/relationships/slideLayout" Target="../slideLayouts/slideLayout170.xml"/><Relationship Id="rId122" Type="http://schemas.openxmlformats.org/officeDocument/2006/relationships/slideLayout" Target="../slideLayouts/slideLayout191.xml"/><Relationship Id="rId143" Type="http://schemas.openxmlformats.org/officeDocument/2006/relationships/slideLayout" Target="../slideLayouts/slideLayout212.xml"/><Relationship Id="rId148" Type="http://schemas.openxmlformats.org/officeDocument/2006/relationships/slideLayout" Target="../slideLayouts/slideLayout217.xml"/><Relationship Id="rId4" Type="http://schemas.openxmlformats.org/officeDocument/2006/relationships/slideLayout" Target="../slideLayouts/slideLayout73.xml"/><Relationship Id="rId9" Type="http://schemas.openxmlformats.org/officeDocument/2006/relationships/slideLayout" Target="../slideLayouts/slideLayout78.xml"/><Relationship Id="rId26" Type="http://schemas.openxmlformats.org/officeDocument/2006/relationships/slideLayout" Target="../slideLayouts/slideLayout95.xml"/><Relationship Id="rId47" Type="http://schemas.openxmlformats.org/officeDocument/2006/relationships/slideLayout" Target="../slideLayouts/slideLayout116.xml"/><Relationship Id="rId68" Type="http://schemas.openxmlformats.org/officeDocument/2006/relationships/slideLayout" Target="../slideLayouts/slideLayout137.xml"/><Relationship Id="rId89" Type="http://schemas.openxmlformats.org/officeDocument/2006/relationships/slideLayout" Target="../slideLayouts/slideLayout158.xml"/><Relationship Id="rId112" Type="http://schemas.openxmlformats.org/officeDocument/2006/relationships/slideLayout" Target="../slideLayouts/slideLayout181.xml"/><Relationship Id="rId133" Type="http://schemas.openxmlformats.org/officeDocument/2006/relationships/slideLayout" Target="../slideLayouts/slideLayout202.xml"/><Relationship Id="rId154" Type="http://schemas.openxmlformats.org/officeDocument/2006/relationships/slideLayout" Target="../slideLayouts/slideLayout223.xml"/><Relationship Id="rId16" Type="http://schemas.openxmlformats.org/officeDocument/2006/relationships/slideLayout" Target="../slideLayouts/slideLayout85.xml"/><Relationship Id="rId37" Type="http://schemas.openxmlformats.org/officeDocument/2006/relationships/slideLayout" Target="../slideLayouts/slideLayout106.xml"/><Relationship Id="rId58" Type="http://schemas.openxmlformats.org/officeDocument/2006/relationships/slideLayout" Target="../slideLayouts/slideLayout127.xml"/><Relationship Id="rId79" Type="http://schemas.openxmlformats.org/officeDocument/2006/relationships/slideLayout" Target="../slideLayouts/slideLayout148.xml"/><Relationship Id="rId102" Type="http://schemas.openxmlformats.org/officeDocument/2006/relationships/slideLayout" Target="../slideLayouts/slideLayout171.xml"/><Relationship Id="rId123" Type="http://schemas.openxmlformats.org/officeDocument/2006/relationships/slideLayout" Target="../slideLayouts/slideLayout192.xml"/><Relationship Id="rId144" Type="http://schemas.openxmlformats.org/officeDocument/2006/relationships/slideLayout" Target="../slideLayouts/slideLayout213.xml"/><Relationship Id="rId90" Type="http://schemas.openxmlformats.org/officeDocument/2006/relationships/slideLayout" Target="../slideLayouts/slideLayout1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A6DB">
            <a:alpha val="80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B338E5-ACDA-36CE-0DEC-0E227ECB43AA}"/>
              </a:ext>
            </a:extLst>
          </p:cNvPr>
          <p:cNvSpPr>
            <a:spLocks noGrp="1"/>
          </p:cNvSpPr>
          <p:nvPr>
            <p:ph type="title"/>
          </p:nvPr>
        </p:nvSpPr>
        <p:spPr>
          <a:xfrm>
            <a:off x="638907" y="376848"/>
            <a:ext cx="10779370" cy="1325563"/>
          </a:xfrm>
          <a:prstGeom prst="rect">
            <a:avLst/>
          </a:prstGeom>
        </p:spPr>
        <p:txBody>
          <a:bodyPr vert="horz" lIns="91440" tIns="45720" rIns="91440" bIns="45720" rtlCol="0" anchor="ctr">
            <a:normAutofit/>
          </a:bodyPr>
          <a:lstStyle/>
          <a:p>
            <a:r>
              <a:rPr lang="fi-FI"/>
              <a:t>Muokkaa ots. perustyyl. napsautt.</a:t>
            </a:r>
            <a:endParaRPr lang="en-FI"/>
          </a:p>
        </p:txBody>
      </p:sp>
      <p:sp>
        <p:nvSpPr>
          <p:cNvPr id="3" name="Text Placeholder 2">
            <a:extLst>
              <a:ext uri="{FF2B5EF4-FFF2-40B4-BE49-F238E27FC236}">
                <a16:creationId xmlns:a16="http://schemas.microsoft.com/office/drawing/2014/main" id="{CEACC756-B1B1-31D6-5711-ED4DA1C7B740}"/>
              </a:ext>
            </a:extLst>
          </p:cNvPr>
          <p:cNvSpPr>
            <a:spLocks noGrp="1"/>
          </p:cNvSpPr>
          <p:nvPr>
            <p:ph type="body" idx="1"/>
          </p:nvPr>
        </p:nvSpPr>
        <p:spPr>
          <a:xfrm>
            <a:off x="638907" y="1837348"/>
            <a:ext cx="1077937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2599729555"/>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02" r:id="rId19"/>
    <p:sldLayoutId id="2147483803" r:id="rId20"/>
    <p:sldLayoutId id="2147483804" r:id="rId21"/>
    <p:sldLayoutId id="2147483805" r:id="rId22"/>
    <p:sldLayoutId id="2147483806" r:id="rId23"/>
    <p:sldLayoutId id="2147483807" r:id="rId24"/>
    <p:sldLayoutId id="2147483808" r:id="rId25"/>
    <p:sldLayoutId id="2147483809" r:id="rId26"/>
    <p:sldLayoutId id="2147483810" r:id="rId27"/>
    <p:sldLayoutId id="2147483811" r:id="rId28"/>
    <p:sldLayoutId id="2147483812" r:id="rId29"/>
    <p:sldLayoutId id="2147483813" r:id="rId30"/>
    <p:sldLayoutId id="2147483814" r:id="rId31"/>
    <p:sldLayoutId id="2147483815" r:id="rId32"/>
    <p:sldLayoutId id="2147483816" r:id="rId33"/>
    <p:sldLayoutId id="2147483817" r:id="rId34"/>
    <p:sldLayoutId id="2147483818" r:id="rId35"/>
    <p:sldLayoutId id="2147483819" r:id="rId36"/>
    <p:sldLayoutId id="2147483820" r:id="rId37"/>
    <p:sldLayoutId id="2147483821" r:id="rId38"/>
    <p:sldLayoutId id="2147483822" r:id="rId39"/>
    <p:sldLayoutId id="2147483823" r:id="rId40"/>
    <p:sldLayoutId id="2147483824" r:id="rId41"/>
    <p:sldLayoutId id="2147483825" r:id="rId42"/>
    <p:sldLayoutId id="2147483826" r:id="rId43"/>
    <p:sldLayoutId id="2147483827" r:id="rId44"/>
    <p:sldLayoutId id="2147483828" r:id="rId45"/>
    <p:sldLayoutId id="2147483829" r:id="rId46"/>
    <p:sldLayoutId id="2147483830" r:id="rId47"/>
    <p:sldLayoutId id="2147483831" r:id="rId48"/>
    <p:sldLayoutId id="2147483832" r:id="rId49"/>
    <p:sldLayoutId id="2147483715" r:id="rId50"/>
    <p:sldLayoutId id="2147483717" r:id="rId51"/>
    <p:sldLayoutId id="2147483776" r:id="rId52"/>
    <p:sldLayoutId id="2147483778" r:id="rId53"/>
    <p:sldLayoutId id="2147483777" r:id="rId54"/>
    <p:sldLayoutId id="2147483718" r:id="rId55"/>
    <p:sldLayoutId id="2147483774" r:id="rId56"/>
    <p:sldLayoutId id="2147483775" r:id="rId57"/>
    <p:sldLayoutId id="2147483765" r:id="rId58"/>
    <p:sldLayoutId id="2147483779" r:id="rId59"/>
    <p:sldLayoutId id="2147483756" r:id="rId60"/>
    <p:sldLayoutId id="2147483766" r:id="rId61"/>
    <p:sldLayoutId id="2147483767" r:id="rId62"/>
    <p:sldLayoutId id="2147483768" r:id="rId63"/>
    <p:sldLayoutId id="2147483769" r:id="rId64"/>
    <p:sldLayoutId id="2147483770" r:id="rId65"/>
    <p:sldLayoutId id="2147483771" r:id="rId66"/>
    <p:sldLayoutId id="2147483772" r:id="rId67"/>
    <p:sldLayoutId id="2147483781" r:id="rId68"/>
    <p:sldLayoutId id="2147483833" r:id="rId69"/>
  </p:sldLayoutIdLst>
  <p:hf sldNum="0" hdr="0" dt="0"/>
  <p:txStyles>
    <p:title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699846-DD43-1E7F-29C5-3C1749986F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endParaRPr lang="fi-FI" noProof="0"/>
          </a:p>
        </p:txBody>
      </p:sp>
      <p:sp>
        <p:nvSpPr>
          <p:cNvPr id="3" name="Text Placeholder 2">
            <a:extLst>
              <a:ext uri="{FF2B5EF4-FFF2-40B4-BE49-F238E27FC236}">
                <a16:creationId xmlns:a16="http://schemas.microsoft.com/office/drawing/2014/main" id="{DFF5A765-8BD0-80AD-7602-C7E0B4CD3C4B}"/>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a:t>Kirjoita teksti 18pt</a:t>
            </a:r>
          </a:p>
          <a:p>
            <a:pPr lvl="1"/>
            <a:r>
              <a:rPr lang="fi-FI" noProof="0"/>
              <a:t>Toinen tekstitaso 16 pt</a:t>
            </a:r>
          </a:p>
          <a:p>
            <a:pPr lvl="2"/>
            <a:r>
              <a:rPr lang="fi-FI" noProof="0"/>
              <a:t>Kolmas tekstitaso 14 pt</a:t>
            </a:r>
          </a:p>
          <a:p>
            <a:pPr lvl="3"/>
            <a:r>
              <a:rPr lang="fi-FI" noProof="0"/>
              <a:t>Neljäs tekstitaso 12 pt</a:t>
            </a:r>
          </a:p>
        </p:txBody>
      </p:sp>
      <p:sp>
        <p:nvSpPr>
          <p:cNvPr id="4" name="Date Placeholder 3">
            <a:extLst>
              <a:ext uri="{FF2B5EF4-FFF2-40B4-BE49-F238E27FC236}">
                <a16:creationId xmlns:a16="http://schemas.microsoft.com/office/drawing/2014/main" id="{F366FE6D-8FC9-1506-E451-CC66E25D11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Poppins" pitchFamily="2" charset="77"/>
                <a:cs typeface="Poppins" pitchFamily="2" charset="77"/>
              </a:defRPr>
            </a:lvl1pPr>
          </a:lstStyle>
          <a:p>
            <a:endParaRPr lang="fi-FI"/>
          </a:p>
        </p:txBody>
      </p:sp>
      <p:sp>
        <p:nvSpPr>
          <p:cNvPr id="5" name="Footer Placeholder 4">
            <a:extLst>
              <a:ext uri="{FF2B5EF4-FFF2-40B4-BE49-F238E27FC236}">
                <a16:creationId xmlns:a16="http://schemas.microsoft.com/office/drawing/2014/main" id="{ED69EB9F-1671-C580-F98D-95448C5C83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Poppins" pitchFamily="2" charset="77"/>
                <a:cs typeface="Poppins" pitchFamily="2" charset="77"/>
              </a:defRPr>
            </a:lvl1pPr>
          </a:lstStyle>
          <a:p>
            <a:r>
              <a:rPr lang="fi-FI"/>
              <a:t>7</a:t>
            </a:r>
          </a:p>
        </p:txBody>
      </p:sp>
    </p:spTree>
    <p:extLst>
      <p:ext uri="{BB962C8B-B14F-4D97-AF65-F5344CB8AC3E}">
        <p14:creationId xmlns:p14="http://schemas.microsoft.com/office/powerpoint/2010/main" val="132343815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 id="2147483854" r:id="rId20"/>
    <p:sldLayoutId id="2147483855" r:id="rId21"/>
    <p:sldLayoutId id="2147483856" r:id="rId22"/>
    <p:sldLayoutId id="2147483857" r:id="rId23"/>
    <p:sldLayoutId id="2147483858" r:id="rId24"/>
    <p:sldLayoutId id="2147483859" r:id="rId25"/>
    <p:sldLayoutId id="2147483860" r:id="rId26"/>
    <p:sldLayoutId id="2147483861" r:id="rId27"/>
    <p:sldLayoutId id="2147483862" r:id="rId28"/>
    <p:sldLayoutId id="2147483863" r:id="rId29"/>
    <p:sldLayoutId id="2147483864" r:id="rId30"/>
    <p:sldLayoutId id="2147483865" r:id="rId31"/>
    <p:sldLayoutId id="2147483866" r:id="rId32"/>
    <p:sldLayoutId id="2147483867" r:id="rId33"/>
    <p:sldLayoutId id="2147483868" r:id="rId34"/>
    <p:sldLayoutId id="2147483869" r:id="rId35"/>
    <p:sldLayoutId id="2147483870" r:id="rId36"/>
    <p:sldLayoutId id="2147483871" r:id="rId37"/>
    <p:sldLayoutId id="2147483872" r:id="rId38"/>
    <p:sldLayoutId id="2147483873" r:id="rId39"/>
    <p:sldLayoutId id="2147483874" r:id="rId40"/>
    <p:sldLayoutId id="2147483875" r:id="rId41"/>
    <p:sldLayoutId id="2147483876" r:id="rId42"/>
    <p:sldLayoutId id="2147483877" r:id="rId43"/>
    <p:sldLayoutId id="2147483878" r:id="rId44"/>
    <p:sldLayoutId id="2147483879" r:id="rId45"/>
    <p:sldLayoutId id="2147483880" r:id="rId46"/>
    <p:sldLayoutId id="2147483881" r:id="rId47"/>
    <p:sldLayoutId id="2147483882" r:id="rId48"/>
    <p:sldLayoutId id="2147483883" r:id="rId49"/>
    <p:sldLayoutId id="2147483884" r:id="rId50"/>
    <p:sldLayoutId id="2147483885" r:id="rId51"/>
    <p:sldLayoutId id="2147483886" r:id="rId52"/>
    <p:sldLayoutId id="2147483887" r:id="rId53"/>
    <p:sldLayoutId id="2147483888" r:id="rId54"/>
    <p:sldLayoutId id="2147483889" r:id="rId55"/>
    <p:sldLayoutId id="2147483890" r:id="rId56"/>
    <p:sldLayoutId id="2147483891" r:id="rId57"/>
    <p:sldLayoutId id="2147483892" r:id="rId58"/>
    <p:sldLayoutId id="2147483893" r:id="rId59"/>
    <p:sldLayoutId id="2147483894" r:id="rId60"/>
    <p:sldLayoutId id="2147483895" r:id="rId61"/>
    <p:sldLayoutId id="2147483896" r:id="rId62"/>
    <p:sldLayoutId id="2147483897" r:id="rId63"/>
    <p:sldLayoutId id="2147483898" r:id="rId64"/>
    <p:sldLayoutId id="2147483899" r:id="rId65"/>
    <p:sldLayoutId id="2147483900" r:id="rId66"/>
    <p:sldLayoutId id="2147483901" r:id="rId67"/>
    <p:sldLayoutId id="2147483902" r:id="rId68"/>
    <p:sldLayoutId id="2147483903" r:id="rId69"/>
    <p:sldLayoutId id="2147483904" r:id="rId70"/>
    <p:sldLayoutId id="2147483905" r:id="rId71"/>
    <p:sldLayoutId id="2147483906" r:id="rId72"/>
    <p:sldLayoutId id="2147483907" r:id="rId73"/>
    <p:sldLayoutId id="2147483908" r:id="rId74"/>
    <p:sldLayoutId id="2147483909" r:id="rId75"/>
    <p:sldLayoutId id="2147483910" r:id="rId76"/>
    <p:sldLayoutId id="2147483911" r:id="rId77"/>
    <p:sldLayoutId id="2147483912" r:id="rId78"/>
    <p:sldLayoutId id="2147483913" r:id="rId79"/>
    <p:sldLayoutId id="2147483914" r:id="rId80"/>
    <p:sldLayoutId id="2147483915" r:id="rId81"/>
    <p:sldLayoutId id="2147483916" r:id="rId82"/>
    <p:sldLayoutId id="2147483917" r:id="rId83"/>
    <p:sldLayoutId id="2147483918" r:id="rId84"/>
    <p:sldLayoutId id="2147483919" r:id="rId85"/>
    <p:sldLayoutId id="2147483920" r:id="rId86"/>
    <p:sldLayoutId id="2147483921" r:id="rId87"/>
    <p:sldLayoutId id="2147483922" r:id="rId88"/>
    <p:sldLayoutId id="2147483923" r:id="rId89"/>
    <p:sldLayoutId id="2147483924" r:id="rId90"/>
    <p:sldLayoutId id="2147483925" r:id="rId91"/>
    <p:sldLayoutId id="2147483926" r:id="rId92"/>
    <p:sldLayoutId id="2147483927" r:id="rId93"/>
    <p:sldLayoutId id="2147483928" r:id="rId94"/>
    <p:sldLayoutId id="2147483929" r:id="rId95"/>
    <p:sldLayoutId id="2147483930" r:id="rId96"/>
    <p:sldLayoutId id="2147483931" r:id="rId97"/>
    <p:sldLayoutId id="2147483932" r:id="rId98"/>
    <p:sldLayoutId id="2147483933" r:id="rId99"/>
    <p:sldLayoutId id="2147483934" r:id="rId100"/>
    <p:sldLayoutId id="2147483935" r:id="rId101"/>
    <p:sldLayoutId id="2147483936" r:id="rId102"/>
    <p:sldLayoutId id="2147483937" r:id="rId103"/>
    <p:sldLayoutId id="2147483938" r:id="rId104"/>
    <p:sldLayoutId id="2147483939" r:id="rId105"/>
    <p:sldLayoutId id="2147483940" r:id="rId106"/>
    <p:sldLayoutId id="2147483941" r:id="rId107"/>
    <p:sldLayoutId id="2147483942" r:id="rId108"/>
    <p:sldLayoutId id="2147483943" r:id="rId109"/>
    <p:sldLayoutId id="2147483944" r:id="rId110"/>
    <p:sldLayoutId id="2147483945" r:id="rId111"/>
    <p:sldLayoutId id="2147483946" r:id="rId112"/>
    <p:sldLayoutId id="2147483947" r:id="rId113"/>
    <p:sldLayoutId id="2147483948" r:id="rId114"/>
    <p:sldLayoutId id="2147483949" r:id="rId115"/>
    <p:sldLayoutId id="2147483950" r:id="rId116"/>
    <p:sldLayoutId id="2147483951" r:id="rId117"/>
    <p:sldLayoutId id="2147483952" r:id="rId118"/>
    <p:sldLayoutId id="2147483953" r:id="rId119"/>
    <p:sldLayoutId id="2147483954" r:id="rId120"/>
    <p:sldLayoutId id="2147483955" r:id="rId121"/>
    <p:sldLayoutId id="2147483956" r:id="rId122"/>
    <p:sldLayoutId id="2147483957" r:id="rId123"/>
    <p:sldLayoutId id="2147483958" r:id="rId124"/>
    <p:sldLayoutId id="2147483959" r:id="rId125"/>
    <p:sldLayoutId id="2147483960" r:id="rId126"/>
    <p:sldLayoutId id="2147483961" r:id="rId127"/>
    <p:sldLayoutId id="2147483962" r:id="rId128"/>
    <p:sldLayoutId id="2147483963" r:id="rId129"/>
    <p:sldLayoutId id="2147483964" r:id="rId130"/>
    <p:sldLayoutId id="2147483965" r:id="rId131"/>
    <p:sldLayoutId id="2147483966" r:id="rId132"/>
    <p:sldLayoutId id="2147483967" r:id="rId133"/>
    <p:sldLayoutId id="2147483968" r:id="rId134"/>
    <p:sldLayoutId id="2147483969" r:id="rId135"/>
    <p:sldLayoutId id="2147483970" r:id="rId136"/>
    <p:sldLayoutId id="2147483971" r:id="rId137"/>
    <p:sldLayoutId id="2147483972" r:id="rId138"/>
    <p:sldLayoutId id="2147483973" r:id="rId139"/>
    <p:sldLayoutId id="2147483974" r:id="rId140"/>
    <p:sldLayoutId id="2147483975" r:id="rId141"/>
    <p:sldLayoutId id="2147483976" r:id="rId142"/>
    <p:sldLayoutId id="2147483977" r:id="rId143"/>
    <p:sldLayoutId id="2147483978" r:id="rId144"/>
    <p:sldLayoutId id="2147483979" r:id="rId145"/>
    <p:sldLayoutId id="2147483980" r:id="rId146"/>
    <p:sldLayoutId id="2147483981" r:id="rId147"/>
    <p:sldLayoutId id="2147483982" r:id="rId148"/>
    <p:sldLayoutId id="2147483983" r:id="rId149"/>
    <p:sldLayoutId id="2147483984" r:id="rId150"/>
    <p:sldLayoutId id="2147483985" r:id="rId151"/>
    <p:sldLayoutId id="2147483986" r:id="rId152"/>
    <p:sldLayoutId id="2147483987" r:id="rId153"/>
    <p:sldLayoutId id="2147483988" r:id="rId154"/>
  </p:sldLayoutIdLst>
  <p:hf sldNum="0" hdr="0" ftr="0" dt="0"/>
  <p:txStyles>
    <p:titleStyle>
      <a:lvl1pPr algn="l" defTabSz="914400" rtl="0" eaLnBrk="1" latinLnBrk="0" hangingPunct="1">
        <a:lnSpc>
          <a:spcPct val="100000"/>
        </a:lnSpc>
        <a:spcBef>
          <a:spcPct val="0"/>
        </a:spcBef>
        <a:buNone/>
        <a:defRPr sz="4400" b="1" i="0" kern="1200">
          <a:solidFill>
            <a:srgbClr val="152B96"/>
          </a:solidFill>
          <a:latin typeface="+mj-lt"/>
          <a:ea typeface="+mj-ea"/>
          <a:cs typeface="Poppins" pitchFamily="2" charset="77"/>
        </a:defRPr>
      </a:lvl1pPr>
    </p:titleStyle>
    <p:bodyStyle>
      <a:lvl1pPr marL="0" indent="0" algn="l" defTabSz="914400" rtl="0" eaLnBrk="1" latinLnBrk="0" hangingPunct="1">
        <a:lnSpc>
          <a:spcPct val="110000"/>
        </a:lnSpc>
        <a:spcBef>
          <a:spcPts val="1200"/>
        </a:spcBef>
        <a:spcAft>
          <a:spcPts val="600"/>
        </a:spcAft>
        <a:buFontTx/>
        <a:buNone/>
        <a:defRPr sz="1800" kern="1200">
          <a:solidFill>
            <a:schemeClr val="tx1"/>
          </a:solidFill>
          <a:latin typeface="+mn-lt"/>
          <a:ea typeface="+mn-ea"/>
          <a:cs typeface="Poppins" pitchFamily="2" charset="77"/>
        </a:defRPr>
      </a:lvl1pPr>
      <a:lvl2pPr marL="457200" indent="0" algn="l" defTabSz="914400" rtl="0" eaLnBrk="1" latinLnBrk="0" hangingPunct="1">
        <a:lnSpc>
          <a:spcPct val="110000"/>
        </a:lnSpc>
        <a:spcBef>
          <a:spcPts val="1200"/>
        </a:spcBef>
        <a:spcAft>
          <a:spcPts val="600"/>
        </a:spcAft>
        <a:buFontTx/>
        <a:buNone/>
        <a:defRPr sz="1600" kern="1200">
          <a:solidFill>
            <a:schemeClr val="tx1"/>
          </a:solidFill>
          <a:latin typeface="+mn-lt"/>
          <a:ea typeface="+mn-ea"/>
          <a:cs typeface="Poppins" pitchFamily="2" charset="77"/>
        </a:defRPr>
      </a:lvl2pPr>
      <a:lvl3pPr marL="914400" indent="0" algn="l" defTabSz="914400" rtl="0" eaLnBrk="1" latinLnBrk="0" hangingPunct="1">
        <a:lnSpc>
          <a:spcPct val="110000"/>
        </a:lnSpc>
        <a:spcBef>
          <a:spcPts val="1200"/>
        </a:spcBef>
        <a:spcAft>
          <a:spcPts val="600"/>
        </a:spcAft>
        <a:buFontTx/>
        <a:buNone/>
        <a:defRPr sz="1400" kern="1200">
          <a:solidFill>
            <a:schemeClr val="tx1"/>
          </a:solidFill>
          <a:latin typeface="+mn-lt"/>
          <a:ea typeface="+mn-ea"/>
          <a:cs typeface="Poppins" pitchFamily="2" charset="77"/>
        </a:defRPr>
      </a:lvl3pPr>
      <a:lvl4pPr marL="1371600" indent="0" algn="l" defTabSz="914400" rtl="0" eaLnBrk="1" latinLnBrk="0" hangingPunct="1">
        <a:lnSpc>
          <a:spcPct val="110000"/>
        </a:lnSpc>
        <a:spcBef>
          <a:spcPts val="1200"/>
        </a:spcBef>
        <a:spcAft>
          <a:spcPts val="600"/>
        </a:spcAft>
        <a:buFontTx/>
        <a:buNone/>
        <a:defRPr sz="1200" kern="1200">
          <a:solidFill>
            <a:schemeClr val="tx1"/>
          </a:solidFill>
          <a:latin typeface="+mn-lt"/>
          <a:ea typeface="+mn-ea"/>
          <a:cs typeface="Poppins" pitchFamily="2" charset="77"/>
        </a:defRPr>
      </a:lvl4pPr>
      <a:lvl5pPr marL="1828800" indent="0" algn="l" defTabSz="914400" rtl="0" eaLnBrk="1" latinLnBrk="0" hangingPunct="1">
        <a:lnSpc>
          <a:spcPct val="100000"/>
        </a:lnSpc>
        <a:spcBef>
          <a:spcPts val="1200"/>
        </a:spcBef>
        <a:spcAft>
          <a:spcPts val="600"/>
        </a:spcAft>
        <a:buFontTx/>
        <a:buNone/>
        <a:defRPr sz="12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05.xml"/></Relationships>
</file>

<file path=ppt/slides/_rels/slide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0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77D316EB-13A5-12D7-6C6D-2326E1984D6F}"/>
              </a:ext>
            </a:extLst>
          </p:cNvPr>
          <p:cNvSpPr>
            <a:spLocks noGrp="1"/>
          </p:cNvSpPr>
          <p:nvPr>
            <p:ph type="title"/>
          </p:nvPr>
        </p:nvSpPr>
        <p:spPr>
          <a:xfrm>
            <a:off x="592015" y="2351314"/>
            <a:ext cx="5070232" cy="3721240"/>
          </a:xfrm>
        </p:spPr>
        <p:txBody>
          <a:bodyPr lIns="91440" tIns="45720" rIns="91440" bIns="45720" anchor="t"/>
          <a:lstStyle/>
          <a:p>
            <a:pPr algn="r" rtl="1"/>
            <a:br>
              <a:rPr lang="ar-IQ" sz="3200" dirty="0"/>
            </a:br>
            <a:endParaRPr lang="ar-IQ" sz="3200" dirty="0"/>
          </a:p>
        </p:txBody>
      </p:sp>
      <p:sp>
        <p:nvSpPr>
          <p:cNvPr id="4" name="Title 1">
            <a:extLst>
              <a:ext uri="{FF2B5EF4-FFF2-40B4-BE49-F238E27FC236}">
                <a16:creationId xmlns:a16="http://schemas.microsoft.com/office/drawing/2014/main" id="{677A2612-582B-9945-7C7B-4F63FA1360ED}"/>
              </a:ext>
            </a:extLst>
          </p:cNvPr>
          <p:cNvSpPr txBox="1">
            <a:spLocks/>
          </p:cNvSpPr>
          <p:nvPr/>
        </p:nvSpPr>
        <p:spPr>
          <a:xfrm>
            <a:off x="232150" y="2592113"/>
            <a:ext cx="4874105" cy="20703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i="0" kern="1200">
                <a:solidFill>
                  <a:schemeClr val="tx1"/>
                </a:solidFill>
                <a:latin typeface="+mj-lt"/>
                <a:ea typeface="+mj-ea"/>
                <a:cs typeface="Arial Black" panose="020B0604020202020204" pitchFamily="34" charset="0"/>
              </a:defRPr>
            </a:lvl1pPr>
          </a:lstStyle>
          <a:p>
            <a:pPr algn="r" rtl="1"/>
            <a:r>
              <a:rPr lang="ar-IQ" sz="5400" b="1" i="0" u="none" baseline="0" dirty="0"/>
              <a:t>اختيار مادة النظرة إلى العالم</a:t>
            </a:r>
            <a:br>
              <a:rPr lang="ar-IQ" sz="5400" dirty="0"/>
            </a:br>
            <a:endParaRPr lang="ar-IQ" sz="5400" dirty="0"/>
          </a:p>
        </p:txBody>
      </p:sp>
    </p:spTree>
    <p:extLst>
      <p:ext uri="{BB962C8B-B14F-4D97-AF65-F5344CB8AC3E}">
        <p14:creationId xmlns:p14="http://schemas.microsoft.com/office/powerpoint/2010/main" val="144071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8863CA-EF93-96FE-C1AD-CAB384562A7B}"/>
              </a:ext>
            </a:extLst>
          </p:cNvPr>
          <p:cNvSpPr>
            <a:spLocks noGrp="1"/>
          </p:cNvSpPr>
          <p:nvPr>
            <p:ph type="title"/>
          </p:nvPr>
        </p:nvSpPr>
        <p:spPr/>
        <p:txBody>
          <a:bodyPr/>
          <a:lstStyle/>
          <a:p>
            <a:r>
              <a:rPr kumimoji="0" lang="ar-IQ" sz="4000" b="1" i="0" u="none" strike="noStrike" kern="1200" cap="none" spc="0" normalizeH="0" baseline="0" noProof="0" dirty="0">
                <a:ln>
                  <a:noFill/>
                </a:ln>
                <a:solidFill>
                  <a:srgbClr val="000000"/>
                </a:solidFill>
                <a:effectLst/>
                <a:uLnTx/>
                <a:uFillTx/>
                <a:latin typeface="Aptos Black" panose="020B0004020202020204" pitchFamily="34" charset="0"/>
                <a:ea typeface="Aptos Black" panose="020B0004020202020204" pitchFamily="34" charset="0"/>
                <a:cs typeface="Aptos Black" panose="020B0004020202020204" pitchFamily="34" charset="0"/>
              </a:rPr>
              <a:t>اختيار مادة النظرة إلى العالم</a:t>
            </a:r>
            <a:endParaRPr lang="fi-FI" dirty="0"/>
          </a:p>
        </p:txBody>
      </p:sp>
      <p:pic>
        <p:nvPicPr>
          <p:cNvPr id="5" name="Sisällön paikkamerkki 4">
            <a:extLst>
              <a:ext uri="{FF2B5EF4-FFF2-40B4-BE49-F238E27FC236}">
                <a16:creationId xmlns:a16="http://schemas.microsoft.com/office/drawing/2014/main" id="{68FD3EAD-CDC8-1198-E727-67409A180237}"/>
              </a:ext>
            </a:extLst>
          </p:cNvPr>
          <p:cNvPicPr>
            <a:picLocks noGrp="1" noChangeAspect="1"/>
          </p:cNvPicPr>
          <p:nvPr>
            <p:ph sz="quarter" idx="12"/>
          </p:nvPr>
        </p:nvPicPr>
        <p:blipFill>
          <a:blip r:embed="rId2"/>
          <a:stretch>
            <a:fillRect/>
          </a:stretch>
        </p:blipFill>
        <p:spPr>
          <a:xfrm>
            <a:off x="97972" y="1556658"/>
            <a:ext cx="10287000" cy="5083628"/>
          </a:xfrm>
          <a:prstGeom prst="rect">
            <a:avLst/>
          </a:prstGeom>
        </p:spPr>
      </p:pic>
    </p:spTree>
    <p:extLst>
      <p:ext uri="{BB962C8B-B14F-4D97-AF65-F5344CB8AC3E}">
        <p14:creationId xmlns:p14="http://schemas.microsoft.com/office/powerpoint/2010/main" val="2919453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1339D6-4009-6B36-0321-63A193D8CD43}"/>
              </a:ext>
            </a:extLst>
          </p:cNvPr>
          <p:cNvPicPr>
            <a:picLocks noGrp="1" noChangeAspect="1"/>
          </p:cNvPicPr>
          <p:nvPr>
            <p:ph sz="quarter" idx="12"/>
          </p:nvPr>
        </p:nvPicPr>
        <p:blipFill>
          <a:blip r:embed="rId2"/>
          <a:stretch>
            <a:fillRect/>
          </a:stretch>
        </p:blipFill>
        <p:spPr>
          <a:xfrm>
            <a:off x="460436" y="259925"/>
            <a:ext cx="11271127" cy="6349217"/>
          </a:xfrm>
          <a:prstGeom prst="rect">
            <a:avLst/>
          </a:prstGeom>
        </p:spPr>
      </p:pic>
    </p:spTree>
    <p:extLst>
      <p:ext uri="{BB962C8B-B14F-4D97-AF65-F5344CB8AC3E}">
        <p14:creationId xmlns:p14="http://schemas.microsoft.com/office/powerpoint/2010/main" val="3500482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694E6-2CEC-18F1-C9FD-1A930BB01EF7}"/>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CBBD2C3-98C7-CB7D-3CD8-523BA524DFFA}"/>
              </a:ext>
            </a:extLst>
          </p:cNvPr>
          <p:cNvSpPr>
            <a:spLocks noGrp="1"/>
          </p:cNvSpPr>
          <p:nvPr>
            <p:ph type="title"/>
          </p:nvPr>
        </p:nvSpPr>
        <p:spPr/>
        <p:txBody>
          <a:bodyPr/>
          <a:lstStyle/>
          <a:p>
            <a:r>
              <a:rPr kumimoji="0" lang="ar-IQ" sz="40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الطفل ينتمي إلى طائفة دينية مسجلة في فنلندا</a:t>
            </a:r>
            <a:endParaRPr lang="fi-FI" dirty="0"/>
          </a:p>
        </p:txBody>
      </p:sp>
      <p:sp>
        <p:nvSpPr>
          <p:cNvPr id="3" name="Sisällön paikkamerkki 2">
            <a:extLst>
              <a:ext uri="{FF2B5EF4-FFF2-40B4-BE49-F238E27FC236}">
                <a16:creationId xmlns:a16="http://schemas.microsoft.com/office/drawing/2014/main" id="{C9B269B7-1AAC-8B86-3C47-D28BB0FA5564}"/>
              </a:ext>
            </a:extLst>
          </p:cNvPr>
          <p:cNvSpPr>
            <a:spLocks noGrp="1"/>
          </p:cNvSpPr>
          <p:nvPr>
            <p:ph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IQ"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إذا كان الطفل ينتمي إلى الأبرشية اللوثرية الإنجيلية، فإنه يشارك في</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IQ"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دروس تعليم الدين اللوثري الإنجيلي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IQ"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إذا كان الطفل ينتمي إلى الأبرشية الأرثوذكسية، فإنه يشارك في</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IQ"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دروس تعليم الدين الأرثوذكسي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IQ"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إذا كان الطفل ينتمي إلى إحدى الطوائف الدينية المسجلة في فنلندا، ولكنه ليس عضواً في الأبرشية اللوثرية الإنجيلية أو الأرثوذكسية، فيمكن لولي الأمر طلب أحد الخيارات التالية: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IQ"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الدين الذي يتم تدريسه في المدرسة والمسجل به الطفل (الكاثوليكية، الإسلام، البوذية، الكريشنا)</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IQ"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معرفة النظرة إلى الحياة</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IQ"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دين الأغلبية (اللوثرية الإنجيلية)</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IQ"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تعليم بديل لمادة النظرة إلى العالم (تحدد المدرسة المادة البديلة)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IQ"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 </a:t>
            </a:r>
          </a:p>
          <a:p>
            <a:endParaRPr lang="fi-FI" dirty="0"/>
          </a:p>
        </p:txBody>
      </p:sp>
    </p:spTree>
    <p:extLst>
      <p:ext uri="{BB962C8B-B14F-4D97-AF65-F5344CB8AC3E}">
        <p14:creationId xmlns:p14="http://schemas.microsoft.com/office/powerpoint/2010/main" val="811480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466F8-2332-75D3-29EC-513139DE14B8}"/>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E8E45CF1-2AA7-5953-DCAD-371275B3BF98}"/>
              </a:ext>
            </a:extLst>
          </p:cNvPr>
          <p:cNvSpPr>
            <a:spLocks noGrp="1"/>
          </p:cNvSpPr>
          <p:nvPr>
            <p:ph type="title"/>
          </p:nvPr>
        </p:nvSpPr>
        <p:spPr/>
        <p:txBody>
          <a:bodyPr/>
          <a:lstStyle/>
          <a:p>
            <a:r>
              <a:rPr kumimoji="0" lang="ar-IQ" sz="40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إذا كان الطفل لا ينتمي إلى أي طائفة دينية مسجلة في فنلندا</a:t>
            </a:r>
            <a:endParaRPr lang="fi-FI" dirty="0"/>
          </a:p>
        </p:txBody>
      </p:sp>
      <p:sp>
        <p:nvSpPr>
          <p:cNvPr id="3" name="Sisällön paikkamerkki 2">
            <a:extLst>
              <a:ext uri="{FF2B5EF4-FFF2-40B4-BE49-F238E27FC236}">
                <a16:creationId xmlns:a16="http://schemas.microsoft.com/office/drawing/2014/main" id="{FCBA50F4-6906-84BE-A689-1FFBA36529EE}"/>
              </a:ext>
            </a:extLst>
          </p:cNvPr>
          <p:cNvSpPr>
            <a:spLocks noGrp="1"/>
          </p:cNvSpPr>
          <p:nvPr>
            <p:ph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IQ"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إذا كان الطفل لا ينتمي إلى أي طائفة دينية مسجلة في فنلندا، يمكن لولي الأمر طلب أحد الخيارات التالية: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IQ"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معرفة النظرة إلى الحياة</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IQ"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دين الأغلبية (اللوثرية الإنجيلية)</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IQ"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الدين الذي يتوافق مع ثقافة الأسرة، والذي يمكن تنظيمه بشرط وجود ثلاثة أولياء أمور على الأقل في بلدية السكن يطلبون ذلك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IQ"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 </a:t>
            </a:r>
          </a:p>
          <a:p>
            <a:endParaRPr lang="fi-FI" dirty="0"/>
          </a:p>
        </p:txBody>
      </p:sp>
    </p:spTree>
    <p:extLst>
      <p:ext uri="{BB962C8B-B14F-4D97-AF65-F5344CB8AC3E}">
        <p14:creationId xmlns:p14="http://schemas.microsoft.com/office/powerpoint/2010/main" val="1227903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E0F25-9754-B1A9-0A09-95A40B3C70EB}"/>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D5188BBF-2DC8-77DB-385B-05D5520A0FC7}"/>
              </a:ext>
            </a:extLst>
          </p:cNvPr>
          <p:cNvSpPr>
            <a:spLocks noGrp="1"/>
          </p:cNvSpPr>
          <p:nvPr>
            <p:ph type="title"/>
          </p:nvPr>
        </p:nvSpPr>
        <p:spPr/>
        <p:txBody>
          <a:bodyPr/>
          <a:lstStyle/>
          <a:p>
            <a:r>
              <a:rPr kumimoji="0" lang="ar-IQ" sz="40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الإعفاء من دراسة مادة النظرة إلى العالم</a:t>
            </a:r>
            <a:endParaRPr lang="fi-FI" dirty="0"/>
          </a:p>
        </p:txBody>
      </p:sp>
      <p:sp>
        <p:nvSpPr>
          <p:cNvPr id="3" name="Sisällön paikkamerkki 2">
            <a:extLst>
              <a:ext uri="{FF2B5EF4-FFF2-40B4-BE49-F238E27FC236}">
                <a16:creationId xmlns:a16="http://schemas.microsoft.com/office/drawing/2014/main" id="{8DF527D6-8498-3954-246E-B16F1CFB5550}"/>
              </a:ext>
            </a:extLst>
          </p:cNvPr>
          <p:cNvSpPr>
            <a:spLocks noGrp="1"/>
          </p:cNvSpPr>
          <p:nvPr>
            <p:ph sz="quarter" idx="12"/>
          </p:nvPr>
        </p:nvSpPr>
        <p:spPr/>
        <p:txBody>
          <a:bodyPr/>
          <a:lstStyle/>
          <a:p>
            <a:pPr marL="228600" marR="0" lvl="0" indent="-228600" algn="r" defTabSz="914400" rtl="1"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ar-IQ" sz="15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لا يمكن الإعفاء من مادة النظرة إلى العالم. إذا لم تتوافق أي من مواد النظرة إلى العالم التي تم تقديمها مع الطائفة الدينية المسجلة للطفل أو خلفيته الثقافية، يمكن لولي الأمر طلب تعليم بديل لمادة النظرة إلى العالم. تتولى مدرسة الطالب نفسها مسؤولية تنظيم التعليم البديل. </a:t>
            </a:r>
          </a:p>
          <a:p>
            <a:pPr marL="228600" marR="0" lvl="0" indent="-228600" algn="r" defTabSz="914400" rtl="1"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ar-IQ" sz="15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يتم التقدم بطلب مادة النظرة إلى العالم من خلال استمارة منفصلة. يُصدر القرار بهذا الشأن ناظر المدرسة. </a:t>
            </a:r>
          </a:p>
          <a:p>
            <a:pPr marL="228600" marR="0" lvl="0" indent="-228600" algn="r" defTabSz="914400" rtl="1"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ar-IQ" sz="15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إذا لم يتم تنظيم تعليم يتوافق مع الطائفة الدينية المسجلة للطالب في بلدية السكن، وكان ولي الأمر قد تقدم بطلب للحصول على تعليم بديل للطالب وحصل على قرار إيجابي من مدير المدرسة، فيمكن لولي الأمر حينئذ التقدم بطلب للإعفاء من التعليم البديل لكي يتمكن الطالب من المشاركة في التعليم الذي تنظمه طائفته الدينية المسجلة. تعود سلطة اتخاذ القرار في هذا الشأن إلى مدير منطقة التعليم الأساسي في المنطقة التي يتبع لها الطالب.   </a:t>
            </a:r>
          </a:p>
          <a:p>
            <a:pPr marL="228600" marR="0" lvl="0" indent="-228600" algn="r" defTabSz="914400" rtl="1"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ar-IQ" sz="15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لا يمكن للطالب الذي ينتمي إلى طائفة دينية مسجلة الحصول على إعفاء من التعليم البديل، إذا كانت مدينة فانتا توفر تعليم مادة النظرة إلى العالم التي تتوافق مع الطائفة المسجلة في السجل. تكون الخيارات حينئذ</a:t>
            </a:r>
          </a:p>
          <a:p>
            <a:pPr marL="457200" marR="0" lvl="1" indent="0" algn="r" defTabSz="914400" rtl="1"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ar-IQ" sz="15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الدين الذي يتم تدريسه في المدرسة والمسجل به الطفل</a:t>
            </a:r>
          </a:p>
          <a:p>
            <a:pPr marL="457200" marR="0" lvl="1" indent="0" algn="r" defTabSz="914400" rtl="1"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ar-IQ" sz="15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معرفة النظرة إلى الحياة</a:t>
            </a:r>
          </a:p>
          <a:p>
            <a:pPr marL="457200" marR="0" lvl="1" indent="0" algn="r" defTabSz="914400" rtl="1"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ar-IQ" sz="15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دين الأغلبية (اللوثرية الإنجيلية)</a:t>
            </a:r>
          </a:p>
          <a:p>
            <a:pPr marL="457200" marR="0" lvl="1" indent="0" algn="r" defTabSz="914400" rtl="1"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ar-IQ" sz="15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التعليم البديل لمادة النظرة إلى العالم</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ar-IQ" sz="1500" b="0" i="0" u="none" strike="noStrike" kern="1200" cap="none" spc="0" normalizeH="0" baseline="0" noProof="0" dirty="0">
              <a:ln>
                <a:noFill/>
              </a:ln>
              <a:solidFill>
                <a:srgbClr val="000000"/>
              </a:solidFill>
              <a:effectLst/>
              <a:highlight>
                <a:srgbClr val="FFFF00"/>
              </a:highlight>
              <a:uLnTx/>
              <a:uFillTx/>
              <a:latin typeface="Arial" panose="020B0604020202020204"/>
              <a:ea typeface="+mn-ea"/>
              <a:cs typeface="Arial" panose="020B0604020202020204" pitchFamily="34" charset="0"/>
            </a:endParaRPr>
          </a:p>
          <a:p>
            <a:endParaRPr lang="fi-FI" dirty="0"/>
          </a:p>
        </p:txBody>
      </p:sp>
    </p:spTree>
    <p:extLst>
      <p:ext uri="{BB962C8B-B14F-4D97-AF65-F5344CB8AC3E}">
        <p14:creationId xmlns:p14="http://schemas.microsoft.com/office/powerpoint/2010/main" val="1675389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C6589-B5D7-D599-FC07-6BFD6482D017}"/>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D9C332D-CAE8-C5A1-865D-1489B60BECBC}"/>
              </a:ext>
            </a:extLst>
          </p:cNvPr>
          <p:cNvSpPr>
            <a:spLocks noGrp="1"/>
          </p:cNvSpPr>
          <p:nvPr>
            <p:ph type="title"/>
          </p:nvPr>
        </p:nvSpPr>
        <p:spPr/>
        <p:txBody>
          <a:bodyPr/>
          <a:lstStyle/>
          <a:p>
            <a:r>
              <a:rPr kumimoji="0" lang="ar-IQ" sz="40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تطبيق التعليمات</a:t>
            </a:r>
            <a:endParaRPr lang="fi-FI" dirty="0"/>
          </a:p>
        </p:txBody>
      </p:sp>
      <p:sp>
        <p:nvSpPr>
          <p:cNvPr id="3" name="Sisällön paikkamerkki 2">
            <a:extLst>
              <a:ext uri="{FF2B5EF4-FFF2-40B4-BE49-F238E27FC236}">
                <a16:creationId xmlns:a16="http://schemas.microsoft.com/office/drawing/2014/main" id="{3B632708-61F8-0B53-5528-683A828C54F9}"/>
              </a:ext>
            </a:extLst>
          </p:cNvPr>
          <p:cNvSpPr>
            <a:spLocks noGrp="1"/>
          </p:cNvSpPr>
          <p:nvPr>
            <p:ph sz="quarter" idx="12"/>
          </p:nvPr>
        </p:nvSpPr>
        <p:spPr/>
        <p:txBody>
          <a:body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ar-IQ"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IQ"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تدخل هذه التعليمات حيز التنفيذ بتاريخ 1/8/2026 وتُطبق في جميع مدارس فانتا للتعليم الأساسي على الطلاب الجدد الذين يبدؤون دراستهم في مدينة فانتا.</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ar-IQ"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IQ"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إذا كانت الأسرة لديها أطفال أكبر سنًا، فمن الممكن أن تختلف الإجراءات المتبعة مع الطلاب الأكبر سنًا لدى العائلة عن هذه التعليمات.</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ar-IQ"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IQ"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الاستمارة (الرابط) الذي يمكن من خلاله تقديم طلب الإعفاء من مادة النظرة إلى العالم</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ar-IQ"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ar-IQ"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endParaRPr lang="fi-FI" dirty="0"/>
          </a:p>
        </p:txBody>
      </p:sp>
    </p:spTree>
    <p:extLst>
      <p:ext uri="{BB962C8B-B14F-4D97-AF65-F5344CB8AC3E}">
        <p14:creationId xmlns:p14="http://schemas.microsoft.com/office/powerpoint/2010/main" val="1898186310"/>
      </p:ext>
    </p:extLst>
  </p:cSld>
  <p:clrMapOvr>
    <a:masterClrMapping/>
  </p:clrMapOvr>
</p:sld>
</file>

<file path=ppt/theme/theme1.xml><?xml version="1.0" encoding="utf-8"?>
<a:theme xmlns:a="http://schemas.openxmlformats.org/drawingml/2006/main" name="strategiapohja">
  <a:themeElements>
    <a:clrScheme name="Strategia">
      <a:dk1>
        <a:srgbClr val="000000"/>
      </a:dk1>
      <a:lt1>
        <a:srgbClr val="FFFFFF"/>
      </a:lt1>
      <a:dk2>
        <a:srgbClr val="0E2841"/>
      </a:dk2>
      <a:lt2>
        <a:srgbClr val="E8E8E8"/>
      </a:lt2>
      <a:accent1>
        <a:srgbClr val="F5B9E2"/>
      </a:accent1>
      <a:accent2>
        <a:srgbClr val="B6E9C7"/>
      </a:accent2>
      <a:accent3>
        <a:srgbClr val="FAEF8A"/>
      </a:accent3>
      <a:accent4>
        <a:srgbClr val="9DC8F2"/>
      </a:accent4>
      <a:accent5>
        <a:srgbClr val="152B96"/>
      </a:accent5>
      <a:accent6>
        <a:srgbClr val="753BBD"/>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Vantaa">
  <a:themeElements>
    <a:clrScheme name="Vantaan värit">
      <a:dk1>
        <a:sysClr val="windowText" lastClr="000000"/>
      </a:dk1>
      <a:lt1>
        <a:sysClr val="window" lastClr="FFFFFF"/>
      </a:lt1>
      <a:dk2>
        <a:srgbClr val="0E2841"/>
      </a:dk2>
      <a:lt2>
        <a:srgbClr val="E8E8E8"/>
      </a:lt2>
      <a:accent1>
        <a:srgbClr val="152B96"/>
      </a:accent1>
      <a:accent2>
        <a:srgbClr val="B8CDFF"/>
      </a:accent2>
      <a:accent3>
        <a:srgbClr val="006173"/>
      </a:accent3>
      <a:accent4>
        <a:srgbClr val="A2E4B8"/>
      </a:accent4>
      <a:accent5>
        <a:srgbClr val="F2A6DB"/>
      </a:accent5>
      <a:accent6>
        <a:srgbClr val="450099"/>
      </a:accent6>
      <a:hlink>
        <a:srgbClr val="467886"/>
      </a:hlink>
      <a:folHlink>
        <a:srgbClr val="96607D"/>
      </a:folHlink>
    </a:clrScheme>
    <a:fontScheme name="Vantaan diapohja">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ln w="38100"/>
      </a:spPr>
      <a:bodyPr vert="horz" wrap="square" lIns="91440" tIns="45720" rIns="91440" bIns="45720" rtlCol="0" anchor="t">
        <a:spAutoFit/>
      </a:bodyPr>
      <a:lstStyle>
        <a:defPPr algn="l">
          <a:defRPr b="1" dirty="0"/>
        </a:defPPr>
      </a:lstStyle>
      <a:style>
        <a:lnRef idx="2">
          <a:schemeClr val="accent1"/>
        </a:lnRef>
        <a:fillRef idx="1">
          <a:schemeClr val="lt1"/>
        </a:fillRef>
        <a:effectRef idx="0">
          <a:schemeClr val="accent1"/>
        </a:effectRef>
        <a:fontRef idx="minor">
          <a:schemeClr val="dk1"/>
        </a:fontRef>
      </a:style>
    </a:txDef>
  </a:objectDefaults>
  <a:extraClrSchemeLst/>
  <a:extLst>
    <a:ext uri="{05A4C25C-085E-4340-85A3-A5531E510DB2}">
      <thm15:themeFamily xmlns:thm15="http://schemas.microsoft.com/office/thememl/2012/main" name="Vantaa" id="{21B67B9F-F8E6-49CF-B13E-A180DDC39C5C}" vid="{FADD3CA6-D46B-4E08-83F2-0C802D46F2A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170cfb6-5c8a-4a2d-99ab-1a21c26e8875">
      <Terms xmlns="http://schemas.microsoft.com/office/infopath/2007/PartnerControls"/>
    </lcf76f155ced4ddcb4097134ff3c332f>
    <TaxCatchAll xmlns="f9b8c44f-9add-4a0a-bce0-e8784919735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4A83C6020CAC9E4BB2EA08FD2D0C37ED" ma:contentTypeVersion="19" ma:contentTypeDescription="Luo uusi asiakirja." ma:contentTypeScope="" ma:versionID="14252b5de980e825d1882702a187d3bc">
  <xsd:schema xmlns:xsd="http://www.w3.org/2001/XMLSchema" xmlns:xs="http://www.w3.org/2001/XMLSchema" xmlns:p="http://schemas.microsoft.com/office/2006/metadata/properties" xmlns:ns2="4170cfb6-5c8a-4a2d-99ab-1a21c26e8875" xmlns:ns3="f9b8c44f-9add-4a0a-bce0-e87849197351" targetNamespace="http://schemas.microsoft.com/office/2006/metadata/properties" ma:root="true" ma:fieldsID="873e148f2eb995475aa9b73ef128d9e1" ns2:_="" ns3:_="">
    <xsd:import namespace="4170cfb6-5c8a-4a2d-99ab-1a21c26e8875"/>
    <xsd:import namespace="f9b8c44f-9add-4a0a-bce0-e8784919735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lcf76f155ced4ddcb4097134ff3c332f" minOccurs="0"/>
                <xsd:element ref="ns3:TaxCatchAll" minOccurs="0"/>
                <xsd:element ref="ns2:MediaServiceSearchProperties" minOccurs="0"/>
                <xsd:element ref="ns2:MediaServiceObjectDetectorVersions"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70cfb6-5c8a-4a2d-99ab-1a21c26e88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Kuvien tunnisteet" ma:readOnly="false" ma:fieldId="{5cf76f15-5ced-4ddc-b409-7134ff3c332f}" ma:taxonomyMulti="true" ma:sspId="056935de-da05-4f76-b02a-c0a3fb667c92"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b8c44f-9add-4a0a-bce0-e87849197351"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TaxCatchAll" ma:index="20" nillable="true" ma:displayName="Taxonomy Catch All Column" ma:hidden="true" ma:list="{693250ee-02b6-47ab-a68c-8f9025a095f6}" ma:internalName="TaxCatchAll" ma:showField="CatchAllData" ma:web="f9b8c44f-9add-4a0a-bce0-e878491973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058B1A-5A28-44DE-85F9-53FC535C14FB}">
  <ds:schemaRefs>
    <ds:schemaRef ds:uri="http://schemas.microsoft.com/sharepoint/v3/contenttype/forms"/>
  </ds:schemaRefs>
</ds:datastoreItem>
</file>

<file path=customXml/itemProps2.xml><?xml version="1.0" encoding="utf-8"?>
<ds:datastoreItem xmlns:ds="http://schemas.openxmlformats.org/officeDocument/2006/customXml" ds:itemID="{47F75E4B-D60B-4923-81D4-5503F29A1F7A}">
  <ds:schemaRefs>
    <ds:schemaRef ds:uri="4170cfb6-5c8a-4a2d-99ab-1a21c26e8875"/>
    <ds:schemaRef ds:uri="f9b8c44f-9add-4a0a-bce0-e87849197351"/>
    <ds:schemaRef ds:uri="http://www.w3.org/XML/1998/namespace"/>
    <ds:schemaRef ds:uri="http://schemas.openxmlformats.org/package/2006/metadata/core-properties"/>
    <ds:schemaRef ds:uri="http://schemas.microsoft.com/office/2006/metadata/properties"/>
    <ds:schemaRef ds:uri="http://purl.org/dc/elements/1.1/"/>
    <ds:schemaRef ds:uri="http://purl.org/dc/terms/"/>
    <ds:schemaRef ds:uri="http://schemas.microsoft.com/office/2006/documentManagement/types"/>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4DFF54FE-3643-4222-902E-09444C98147E}">
  <ds:schemaRefs>
    <ds:schemaRef ds:uri="4170cfb6-5c8a-4a2d-99ab-1a21c26e8875"/>
    <ds:schemaRef ds:uri="f9b8c44f-9add-4a0a-bce0-e8784919735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strategiapohja</Template>
  <TotalTime>12</TotalTime>
  <Words>849</Words>
  <Application>Microsoft Office PowerPoint</Application>
  <PresentationFormat>Widescreen</PresentationFormat>
  <Paragraphs>56</Paragraphs>
  <Slides>7</Slides>
  <Notes>0</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strategiapohja</vt:lpstr>
      <vt:lpstr>Vantaa</vt:lpstr>
      <vt:lpstr> </vt:lpstr>
      <vt:lpstr>اختيار مادة النظرة إلى العالم</vt:lpstr>
      <vt:lpstr>PowerPoint Presentation</vt:lpstr>
      <vt:lpstr>الطفل ينتمي إلى طائفة دينية مسجلة في فنلندا</vt:lpstr>
      <vt:lpstr>إذا كان الطفل لا ينتمي إلى أي طائفة دينية مسجلة في فنلندا</vt:lpstr>
      <vt:lpstr>الإعفاء من دراسة مادة النظرة إلى العالم</vt:lpstr>
      <vt:lpstr>تطبيق التعليمات</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Aaltonen Pia</dc:creator>
  <cp:lastModifiedBy>Koivulainen Lotte</cp:lastModifiedBy>
  <cp:revision>12</cp:revision>
  <cp:lastPrinted>2018-05-09T08:07:56Z</cp:lastPrinted>
  <dcterms:created xsi:type="dcterms:W3CDTF">2025-04-17T07:18:08Z</dcterms:created>
  <dcterms:modified xsi:type="dcterms:W3CDTF">2026-06-11T06:32:50Z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0x0101004A83C6020CAC9E4BB2EA08FD2D0C37ED</vt:lpwstr>
  </property>
  <property fmtid="{D5CDD505-2E9C-101B-9397-08002B2CF9AE}" pid="3" name="MediaServiceImageTags">
    <vt:lpwstr/>
  </property>
</Properties>
</file>