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3"/>
  </p:notesMasterIdLst>
  <p:sldIdLst>
    <p:sldId id="2147479754" r:id="rId6"/>
    <p:sldId id="315" r:id="rId7"/>
    <p:sldId id="2147483643" r:id="rId8"/>
    <p:sldId id="2147483644" r:id="rId9"/>
    <p:sldId id="2147483645" r:id="rId10"/>
    <p:sldId id="2147483646" r:id="rId11"/>
    <p:sldId id="2147483647"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E9EAD-0206-477D-9FF2-B5D8D995DD2E}" v="103" dt="2026-06-11T06:00:20.085"/>
    <p1510:client id="{35370387-28FA-1E12-8DFE-1DA33365740D}" v="7" dt="2026-06-11T06:21:27.790"/>
    <p1510:client id="{5AD8DE2B-D8BB-F9DF-3AD0-D2C7525290A3}" v="3" dt="2026-06-11T04:37:29.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vulainen Lotte" userId="S::lotte.koivulainen@vantaa.fi::564ccfa0-0471-4f08-9559-92fa713099f7" providerId="AD" clId="Web-{35370387-28FA-1E12-8DFE-1DA33365740D}"/>
    <pc:docChg chg="delSld">
      <pc:chgData name="Koivulainen Lotte" userId="S::lotte.koivulainen@vantaa.fi::564ccfa0-0471-4f08-9559-92fa713099f7" providerId="AD" clId="Web-{35370387-28FA-1E12-8DFE-1DA33365740D}" dt="2026-06-11T06:21:27.790" v="6"/>
      <pc:docMkLst>
        <pc:docMk/>
      </pc:docMkLst>
      <pc:sldChg chg="del">
        <pc:chgData name="Koivulainen Lotte" userId="S::lotte.koivulainen@vantaa.fi::564ccfa0-0471-4f08-9559-92fa713099f7" providerId="AD" clId="Web-{35370387-28FA-1E12-8DFE-1DA33365740D}" dt="2026-06-11T06:21:27.790" v="4"/>
        <pc:sldMkLst>
          <pc:docMk/>
          <pc:sldMk cId="2805850552" sldId="266"/>
        </pc:sldMkLst>
      </pc:sldChg>
      <pc:sldChg chg="del">
        <pc:chgData name="Koivulainen Lotte" userId="S::lotte.koivulainen@vantaa.fi::564ccfa0-0471-4f08-9559-92fa713099f7" providerId="AD" clId="Web-{35370387-28FA-1E12-8DFE-1DA33365740D}" dt="2026-06-11T06:21:27.790" v="6"/>
        <pc:sldMkLst>
          <pc:docMk/>
          <pc:sldMk cId="144071982" sldId="334"/>
        </pc:sldMkLst>
      </pc:sldChg>
      <pc:sldChg chg="del">
        <pc:chgData name="Koivulainen Lotte" userId="S::lotte.koivulainen@vantaa.fi::564ccfa0-0471-4f08-9559-92fa713099f7" providerId="AD" clId="Web-{35370387-28FA-1E12-8DFE-1DA33365740D}" dt="2026-06-11T06:21:04.039" v="2"/>
        <pc:sldMkLst>
          <pc:docMk/>
          <pc:sldMk cId="2979675231" sldId="2147473824"/>
        </pc:sldMkLst>
      </pc:sldChg>
      <pc:sldChg chg="del">
        <pc:chgData name="Koivulainen Lotte" userId="S::lotte.koivulainen@vantaa.fi::564ccfa0-0471-4f08-9559-92fa713099f7" providerId="AD" clId="Web-{35370387-28FA-1E12-8DFE-1DA33365740D}" dt="2026-06-11T06:21:17.556" v="3"/>
        <pc:sldMkLst>
          <pc:docMk/>
          <pc:sldMk cId="671776125" sldId="2147479749"/>
        </pc:sldMkLst>
      </pc:sldChg>
      <pc:sldChg chg="del">
        <pc:chgData name="Koivulainen Lotte" userId="S::lotte.koivulainen@vantaa.fi::564ccfa0-0471-4f08-9559-92fa713099f7" providerId="AD" clId="Web-{35370387-28FA-1E12-8DFE-1DA33365740D}" dt="2026-06-11T06:20:54.195" v="1"/>
        <pc:sldMkLst>
          <pc:docMk/>
          <pc:sldMk cId="1346533837" sldId="2147479751"/>
        </pc:sldMkLst>
      </pc:sldChg>
      <pc:sldChg chg="del">
        <pc:chgData name="Koivulainen Lotte" userId="S::lotte.koivulainen@vantaa.fi::564ccfa0-0471-4f08-9559-92fa713099f7" providerId="AD" clId="Web-{35370387-28FA-1E12-8DFE-1DA33365740D}" dt="2026-06-11T06:21:27.790" v="5"/>
        <pc:sldMkLst>
          <pc:docMk/>
          <pc:sldMk cId="2768292199" sldId="2147483641"/>
        </pc:sldMkLst>
      </pc:sldChg>
      <pc:sldChg chg="del">
        <pc:chgData name="Koivulainen Lotte" userId="S::lotte.koivulainen@vantaa.fi::564ccfa0-0471-4f08-9559-92fa713099f7" providerId="AD" clId="Web-{35370387-28FA-1E12-8DFE-1DA33365740D}" dt="2026-06-11T06:20:41.804" v="0"/>
        <pc:sldMkLst>
          <pc:docMk/>
          <pc:sldMk cId="853972729" sldId="214748364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7B61B-BD30-417D-8DD2-1D0DF5C07AF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17262A6-9FB4-4DF6-9921-6060D0C5FF84}">
      <dgm:prSet custT="1"/>
      <dgm:spPr>
        <a:xfrm>
          <a:off x="874921" y="0"/>
          <a:ext cx="9884215" cy="978389"/>
        </a:xfrm>
        <a:prstGeom prst="rect">
          <a:avLst/>
        </a:prstGeom>
        <a:noFill/>
        <a:ln>
          <a:noFill/>
        </a:ln>
        <a:effectLst/>
      </dgm:spPr>
      <dgm:t>
        <a:bodyPr/>
        <a:lstStyle/>
        <a:p>
          <a:pPr>
            <a:buNone/>
          </a:pPr>
          <a:r>
            <a:rPr lang="ru-RU" sz="1300" b="1" i="0">
              <a:solidFill>
                <a:srgbClr val="000000">
                  <a:hueOff val="0"/>
                  <a:satOff val="0"/>
                  <a:lumOff val="0"/>
                  <a:alphaOff val="0"/>
                </a:srgbClr>
              </a:solidFill>
              <a:latin typeface="Arial"/>
              <a:ea typeface="+mn-ea"/>
              <a:cs typeface="+mn-cs"/>
            </a:rPr>
            <a:t>При выборе предмета мировоззренческого цикла, как и при выборе остальных предметов, необходимо стремиться к тому, чтобы принятое решение было окончательным. </a:t>
          </a:r>
        </a:p>
      </dgm:t>
    </dgm:pt>
    <dgm:pt modelId="{44C763B4-6259-4448-921C-D94E382947AB}" type="parTrans" cxnId="{8CA53636-7A79-40D5-B9B2-930EE2A130CD}">
      <dgm:prSet/>
      <dgm:spPr/>
      <dgm:t>
        <a:bodyPr/>
        <a:lstStyle/>
        <a:p>
          <a:endParaRPr lang="en-US"/>
        </a:p>
      </dgm:t>
    </dgm:pt>
    <dgm:pt modelId="{B88B5826-25F2-4E03-A237-392D43CA1F0D}" type="sibTrans" cxnId="{8CA53636-7A79-40D5-B9B2-930EE2A130CD}">
      <dgm:prSet/>
      <dgm:spPr/>
      <dgm:t>
        <a:bodyPr/>
        <a:lstStyle/>
        <a:p>
          <a:endParaRPr lang="en-US"/>
        </a:p>
      </dgm:t>
    </dgm:pt>
    <dgm:pt modelId="{C8C2A5A0-882D-4658-9A86-E498FA2A27F9}">
      <dgm:prSet custT="1"/>
      <dgm:spPr>
        <a:xfrm>
          <a:off x="867645" y="1183606"/>
          <a:ext cx="5036253" cy="978389"/>
        </a:xfrm>
        <a:prstGeom prst="rect">
          <a:avLst/>
        </a:prstGeom>
        <a:noFill/>
        <a:ln>
          <a:noFill/>
        </a:ln>
        <a:effectLst/>
      </dgm:spPr>
      <dgm:t>
        <a:bodyPr/>
        <a:lstStyle/>
        <a:p>
          <a:pPr>
            <a:buNone/>
          </a:pPr>
          <a:r>
            <a:rPr lang="ru-RU" sz="1300" b="1" i="0">
              <a:solidFill>
                <a:srgbClr val="000000">
                  <a:hueOff val="0"/>
                  <a:satOff val="0"/>
                  <a:lumOff val="0"/>
                  <a:alphaOff val="0"/>
                </a:srgbClr>
              </a:solidFill>
              <a:latin typeface="Arial"/>
              <a:ea typeface="+mn-ea"/>
              <a:cs typeface="+mn-cs"/>
            </a:rPr>
            <a:t>Для детей, которые только поступают в школу, выбор делается при зачислении. </a:t>
          </a:r>
          <a:r>
            <a:rPr lang="ru-RU" sz="1300" b="1" i="0" dirty="0">
              <a:solidFill>
                <a:srgbClr val="000000">
                  <a:hueOff val="0"/>
                  <a:satOff val="0"/>
                  <a:lumOff val="0"/>
                  <a:alphaOff val="0"/>
                </a:srgbClr>
              </a:solidFill>
              <a:latin typeface="Arial"/>
              <a:ea typeface="+mn-ea"/>
              <a:cs typeface="+mn-cs"/>
            </a:rPr>
            <a:t>Если на данном этапе сведения отсутствуют или необходимо изменить ранее предоставленную информацию, это следует сделать до осенних каникул (42-я неделя).</a:t>
          </a:r>
        </a:p>
      </dgm:t>
    </dgm:pt>
    <dgm:pt modelId="{AD0FA2A7-0140-4662-A5E5-C7195615CDCA}" type="parTrans" cxnId="{9851A2F5-8A02-41C0-82AD-82F518F2DDFF}">
      <dgm:prSet/>
      <dgm:spPr/>
      <dgm:t>
        <a:bodyPr/>
        <a:lstStyle/>
        <a:p>
          <a:endParaRPr lang="en-US"/>
        </a:p>
      </dgm:t>
    </dgm:pt>
    <dgm:pt modelId="{B2E1E3AF-F45E-4896-8E16-C24A41E24F08}" type="sibTrans" cxnId="{9851A2F5-8A02-41C0-82AD-82F518F2DDFF}">
      <dgm:prSet/>
      <dgm:spPr/>
      <dgm:t>
        <a:bodyPr/>
        <a:lstStyle/>
        <a:p>
          <a:endParaRPr lang="en-US"/>
        </a:p>
      </dgm:t>
    </dgm:pt>
    <dgm:pt modelId="{892F62A4-DE26-49B1-B364-DE90000985C3}">
      <dgm:prSet custT="1"/>
      <dgm:spPr>
        <a:xfrm>
          <a:off x="5811432" y="1231743"/>
          <a:ext cx="4862513" cy="871380"/>
        </a:xfrm>
        <a:prstGeom prst="rect">
          <a:avLst/>
        </a:prstGeom>
        <a:noFill/>
        <a:ln>
          <a:noFill/>
        </a:ln>
        <a:effectLst/>
      </dgm:spPr>
      <dgm:t>
        <a:bodyPr/>
        <a:lstStyle/>
        <a:p>
          <a:pPr>
            <a:buNone/>
          </a:pPr>
          <a:r>
            <a:rPr lang="ru-RU" sz="1300" b="1" i="0">
              <a:solidFill>
                <a:srgbClr val="000000">
                  <a:hueOff val="0"/>
                  <a:satOff val="0"/>
                  <a:lumOff val="0"/>
                  <a:alphaOff val="0"/>
                </a:srgbClr>
              </a:solidFill>
              <a:latin typeface="Arial"/>
              <a:ea typeface="+mn-ea"/>
              <a:cs typeface="+mn-cs"/>
            </a:rPr>
            <a:t>Ученик основной общеобразовательной школы, переехавший в Вантаа из другого места, продолжает обучение той религии, которую он изучал в предыдущем муниципалитете проживания. </a:t>
          </a:r>
        </a:p>
      </dgm:t>
    </dgm:pt>
    <dgm:pt modelId="{F1442AE9-B72A-49A5-8EF9-C127A3465762}" type="parTrans" cxnId="{E3333676-377E-4E8A-9968-C3A6C17AB9D1}">
      <dgm:prSet/>
      <dgm:spPr/>
      <dgm:t>
        <a:bodyPr/>
        <a:lstStyle/>
        <a:p>
          <a:endParaRPr lang="en-US"/>
        </a:p>
      </dgm:t>
    </dgm:pt>
    <dgm:pt modelId="{4BAA1F60-303D-4266-8172-DBCF941F01F5}" type="sibTrans" cxnId="{E3333676-377E-4E8A-9968-C3A6C17AB9D1}">
      <dgm:prSet/>
      <dgm:spPr/>
      <dgm:t>
        <a:bodyPr/>
        <a:lstStyle/>
        <a:p>
          <a:endParaRPr lang="en-US"/>
        </a:p>
      </dgm:t>
    </dgm:pt>
    <dgm:pt modelId="{87851725-8A3D-49C6-94CD-A6AB92C79967}">
      <dgm:prSet custT="1"/>
      <dgm:spPr>
        <a:xfrm>
          <a:off x="808041" y="2454729"/>
          <a:ext cx="10017974" cy="978389"/>
        </a:xfrm>
        <a:prstGeom prst="rect">
          <a:avLst/>
        </a:prstGeom>
        <a:noFill/>
        <a:ln>
          <a:noFill/>
        </a:ln>
        <a:effectLst/>
      </dgm:spPr>
      <dgm:t>
        <a:bodyPr/>
        <a:lstStyle/>
        <a:p>
          <a:pPr>
            <a:buNone/>
          </a:pPr>
          <a:r>
            <a:rPr lang="ru-RU" sz="1300" b="1" i="0">
              <a:solidFill>
                <a:srgbClr val="000000">
                  <a:hueOff val="0"/>
                  <a:satOff val="0"/>
                  <a:lumOff val="0"/>
                  <a:alphaOff val="0"/>
                </a:srgbClr>
              </a:solidFill>
              <a:latin typeface="Arial"/>
              <a:ea typeface="+mn-ea"/>
              <a:cs typeface="+mn-cs"/>
            </a:rPr>
            <a:t>Однако законный представитель имеет право изменить выбранный предмет, если в реестре населения было изменено религиозное объединение, в котором зарегистрирован учащийся, или учащийся больше не принадлежит ни к одному из  религиозных объединений. </a:t>
          </a:r>
        </a:p>
      </dgm:t>
    </dgm:pt>
    <dgm:pt modelId="{709DB46B-7212-4651-9775-20926E591DC2}" type="parTrans" cxnId="{02D23742-D5CE-43D1-A613-8CDD65848CDE}">
      <dgm:prSet/>
      <dgm:spPr/>
      <dgm:t>
        <a:bodyPr/>
        <a:lstStyle/>
        <a:p>
          <a:endParaRPr lang="en-US"/>
        </a:p>
      </dgm:t>
    </dgm:pt>
    <dgm:pt modelId="{116AB123-DA27-408E-BB11-05F0B8B5429B}" type="sibTrans" cxnId="{02D23742-D5CE-43D1-A613-8CDD65848CDE}">
      <dgm:prSet/>
      <dgm:spPr/>
      <dgm:t>
        <a:bodyPr/>
        <a:lstStyle/>
        <a:p>
          <a:endParaRPr lang="en-US"/>
        </a:p>
      </dgm:t>
    </dgm:pt>
    <dgm:pt modelId="{E0118CC2-F327-479C-90D4-274CE4448295}">
      <dgm:prSet custT="1"/>
      <dgm:spPr>
        <a:xfrm>
          <a:off x="811248" y="3621556"/>
          <a:ext cx="5149046" cy="978389"/>
        </a:xfrm>
        <a:prstGeom prst="rect">
          <a:avLst/>
        </a:prstGeom>
        <a:noFill/>
        <a:ln>
          <a:noFill/>
        </a:ln>
        <a:effectLst/>
      </dgm:spPr>
      <dgm:t>
        <a:bodyPr/>
        <a:lstStyle/>
        <a:p>
          <a:pPr>
            <a:buNone/>
          </a:pPr>
          <a:r>
            <a:rPr lang="ru-RU" sz="1300" b="1" i="0">
              <a:solidFill>
                <a:srgbClr val="000000">
                  <a:hueOff val="0"/>
                  <a:satOff val="0"/>
                  <a:lumOff val="0"/>
                  <a:alphaOff val="0"/>
                </a:srgbClr>
              </a:solidFill>
              <a:latin typeface="Arial"/>
              <a:ea typeface="+mn-ea"/>
              <a:cs typeface="+mn-cs"/>
            </a:rPr>
            <a:t>О праве на обучение религии и светской этике должно быть вынесено административное постановление, предусмотренное Законом об административных процедурах, если об этом попросит законный представитель или учащийся, достигший 15 лет</a:t>
          </a:r>
          <a:r>
            <a:rPr lang="ru-RU" sz="1300" b="1" i="1">
              <a:solidFill>
                <a:srgbClr val="000000">
                  <a:hueOff val="0"/>
                  <a:satOff val="0"/>
                  <a:lumOff val="0"/>
                  <a:alphaOff val="0"/>
                </a:srgbClr>
              </a:solidFill>
              <a:latin typeface="Arial"/>
              <a:ea typeface="+mn-ea"/>
              <a:cs typeface="+mn-cs"/>
            </a:rPr>
            <a:t>. </a:t>
          </a:r>
        </a:p>
      </dgm:t>
    </dgm:pt>
    <dgm:pt modelId="{78FED4B5-65A9-47FC-914C-801A7A7D3A74}" type="parTrans" cxnId="{4381FB59-4387-4C2A-A2E7-09BC20977489}">
      <dgm:prSet/>
      <dgm:spPr/>
      <dgm:t>
        <a:bodyPr/>
        <a:lstStyle/>
        <a:p>
          <a:endParaRPr lang="en-US"/>
        </a:p>
      </dgm:t>
    </dgm:pt>
    <dgm:pt modelId="{9E7C1262-C2F4-423E-A0B9-3DA9A0823463}" type="sibTrans" cxnId="{4381FB59-4387-4C2A-A2E7-09BC20977489}">
      <dgm:prSet/>
      <dgm:spPr/>
      <dgm:t>
        <a:bodyPr/>
        <a:lstStyle/>
        <a:p>
          <a:endParaRPr lang="en-US"/>
        </a:p>
      </dgm:t>
    </dgm:pt>
    <dgm:pt modelId="{9D86297F-4D9B-479D-8C90-4BE5EE5A798B}">
      <dgm:prSet custT="1"/>
      <dgm:spPr>
        <a:xfrm>
          <a:off x="5807056" y="3677715"/>
          <a:ext cx="4871266" cy="871380"/>
        </a:xfrm>
        <a:prstGeom prst="rect">
          <a:avLst/>
        </a:prstGeom>
        <a:noFill/>
        <a:ln>
          <a:noFill/>
        </a:ln>
        <a:effectLst/>
      </dgm:spPr>
      <dgm:t>
        <a:bodyPr/>
        <a:lstStyle/>
        <a:p>
          <a:pPr>
            <a:lnSpc>
              <a:spcPts val="1200"/>
            </a:lnSpc>
            <a:buNone/>
          </a:pPr>
          <a:r>
            <a:rPr lang="ru-RU" sz="1300" b="1" i="0">
              <a:solidFill>
                <a:srgbClr val="000000">
                  <a:hueOff val="0"/>
                  <a:satOff val="0"/>
                  <a:lumOff val="0"/>
                  <a:alphaOff val="0"/>
                </a:srgbClr>
              </a:solidFill>
              <a:latin typeface="Arial"/>
              <a:ea typeface="+mn-ea"/>
              <a:cs typeface="+mn-cs"/>
            </a:rPr>
            <a:t>Постановление может быть обжаловано путем подачи требования о пересмотре в Агентство регионального управления [Закон об основном общем образовании, параграф 42 (959/2015)]. К постановлению должен быть приложен документ, из которого следует порядок подачи требования о пересмотре. </a:t>
          </a:r>
        </a:p>
      </dgm:t>
    </dgm:pt>
    <dgm:pt modelId="{5AFD3892-5175-4464-A4E4-B2B6AF857495}" type="parTrans" cxnId="{03549B0F-0EA4-4351-B81E-9FEDE0C20005}">
      <dgm:prSet/>
      <dgm:spPr/>
      <dgm:t>
        <a:bodyPr/>
        <a:lstStyle/>
        <a:p>
          <a:endParaRPr lang="en-US"/>
        </a:p>
      </dgm:t>
    </dgm:pt>
    <dgm:pt modelId="{F2899FE8-05AA-49CA-9788-975F7A1F6426}" type="sibTrans" cxnId="{03549B0F-0EA4-4351-B81E-9FEDE0C20005}">
      <dgm:prSet/>
      <dgm:spPr/>
      <dgm:t>
        <a:bodyPr/>
        <a:lstStyle/>
        <a:p>
          <a:endParaRPr lang="en-US"/>
        </a:p>
      </dgm:t>
    </dgm:pt>
    <dgm:pt modelId="{6A3C1323-7D16-420B-B093-3254F32F521D}" type="pres">
      <dgm:prSet presAssocID="{31B7B61B-BD30-417D-8DD2-1D0DF5C07AFD}" presName="root" presStyleCnt="0">
        <dgm:presLayoutVars>
          <dgm:dir/>
          <dgm:resizeHandles val="exact"/>
        </dgm:presLayoutVars>
      </dgm:prSet>
      <dgm:spPr/>
    </dgm:pt>
    <dgm:pt modelId="{C3F7AE49-5665-40B0-AC5C-D85DE5C55A10}" type="pres">
      <dgm:prSet presAssocID="{417262A6-9FB4-4DF6-9921-6060D0C5FF84}" presName="compNode" presStyleCnt="0"/>
      <dgm:spPr/>
    </dgm:pt>
    <dgm:pt modelId="{A0411814-EB51-4CB3-8D42-A1B2121A340C}" type="pres">
      <dgm:prSet presAssocID="{417262A6-9FB4-4DF6-9921-6060D0C5FF84}" presName="bgRect" presStyleLbl="bgShp" presStyleIdx="0" presStyleCnt="4"/>
      <dgm:spPr>
        <a:xfrm>
          <a:off x="-45303" y="8757"/>
          <a:ext cx="10780713" cy="869679"/>
        </a:xfrm>
        <a:prstGeom prst="roundRect">
          <a:avLst>
            <a:gd name="adj" fmla="val 10000"/>
          </a:avLst>
        </a:prstGeom>
        <a:solidFill>
          <a:srgbClr val="B6E9C7">
            <a:tint val="40000"/>
            <a:hueOff val="0"/>
            <a:satOff val="0"/>
            <a:lumOff val="0"/>
            <a:alphaOff val="0"/>
          </a:srgbClr>
        </a:solidFill>
        <a:ln>
          <a:noFill/>
        </a:ln>
        <a:effectLst/>
      </dgm:spPr>
    </dgm:pt>
    <dgm:pt modelId="{FEF2C7EE-F045-401F-8035-9B786386E9BD}" type="pres">
      <dgm:prSet presAssocID="{417262A6-9FB4-4DF6-9921-6060D0C5FF84}" presName="iconRect" presStyleLbl="node1" presStyleIdx="0" presStyleCnt="4"/>
      <dgm:spPr>
        <a:xfrm>
          <a:off x="217774" y="204434"/>
          <a:ext cx="479259" cy="4783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gm:spPr>
      <dgm:extLst>
        <a:ext uri="{E40237B7-FDA0-4F09-8148-C483321AD2D9}">
          <dgm14:cNvPr xmlns:dgm14="http://schemas.microsoft.com/office/drawing/2010/diagram" id="0" name="" descr="Luokkahuone"/>
        </a:ext>
      </dgm:extLst>
    </dgm:pt>
    <dgm:pt modelId="{EF2F039F-4CB4-4088-9860-033BE0FFA8BD}" type="pres">
      <dgm:prSet presAssocID="{417262A6-9FB4-4DF6-9921-6060D0C5FF84}" presName="spaceRect" presStyleCnt="0"/>
      <dgm:spPr/>
    </dgm:pt>
    <dgm:pt modelId="{381D299E-8F97-4CA0-A69C-4E7D7467EA5F}" type="pres">
      <dgm:prSet presAssocID="{417262A6-9FB4-4DF6-9921-6060D0C5FF84}" presName="parTx" presStyleLbl="revTx" presStyleIdx="0" presStyleCnt="6" custScaleX="101754" custScaleY="100000" custLinFactNeighborY="-1715">
        <dgm:presLayoutVars>
          <dgm:chMax val="0"/>
          <dgm:chPref val="0"/>
        </dgm:presLayoutVars>
      </dgm:prSet>
      <dgm:spPr/>
    </dgm:pt>
    <dgm:pt modelId="{CB38B57D-143D-4199-BEE1-3D9729E7F3A3}" type="pres">
      <dgm:prSet presAssocID="{B88B5826-25F2-4E03-A237-392D43CA1F0D}" presName="sibTrans" presStyleCnt="0"/>
      <dgm:spPr/>
    </dgm:pt>
    <dgm:pt modelId="{9303AB63-E68C-478A-B734-F5A9256C3818}" type="pres">
      <dgm:prSet presAssocID="{C8C2A5A0-882D-4658-9A86-E498FA2A27F9}" presName="compNode" presStyleCnt="0"/>
      <dgm:spPr/>
    </dgm:pt>
    <dgm:pt modelId="{BE4F0823-732A-4F0A-B2E5-0DF310FF4679}" type="pres">
      <dgm:prSet presAssocID="{C8C2A5A0-882D-4658-9A86-E498FA2A27F9}" presName="bgRect" presStyleLbl="bgShp" presStyleIdx="1" presStyleCnt="4"/>
      <dgm:spPr>
        <a:xfrm>
          <a:off x="-45303" y="1231743"/>
          <a:ext cx="10780713" cy="869679"/>
        </a:xfrm>
        <a:prstGeom prst="roundRect">
          <a:avLst>
            <a:gd name="adj" fmla="val 10000"/>
          </a:avLst>
        </a:prstGeom>
        <a:solidFill>
          <a:srgbClr val="B6E9C7">
            <a:tint val="40000"/>
            <a:hueOff val="0"/>
            <a:satOff val="0"/>
            <a:lumOff val="0"/>
            <a:alphaOff val="0"/>
          </a:srgbClr>
        </a:solidFill>
        <a:ln>
          <a:noFill/>
        </a:ln>
        <a:effectLst/>
      </dgm:spPr>
    </dgm:pt>
    <dgm:pt modelId="{6843DA81-1B34-45EA-9162-C279C78CC7C3}" type="pres">
      <dgm:prSet presAssocID="{C8C2A5A0-882D-4658-9A86-E498FA2A27F9}" presName="iconRect" presStyleLbl="node1" presStyleIdx="1" presStyleCnt="4"/>
      <dgm:spPr>
        <a:xfrm>
          <a:off x="217774" y="1427421"/>
          <a:ext cx="479259" cy="4783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gm:spPr>
      <dgm:extLst>
        <a:ext uri="{E40237B7-FDA0-4F09-8148-C483321AD2D9}">
          <dgm14:cNvPr xmlns:dgm14="http://schemas.microsoft.com/office/drawing/2010/diagram" id="0" name="" descr="Head with Gears"/>
        </a:ext>
      </dgm:extLst>
    </dgm:pt>
    <dgm:pt modelId="{BD8B84E7-00AC-4975-BD5C-FDE354EADDF6}" type="pres">
      <dgm:prSet presAssocID="{C8C2A5A0-882D-4658-9A86-E498FA2A27F9}" presName="spaceRect" presStyleCnt="0"/>
      <dgm:spPr/>
    </dgm:pt>
    <dgm:pt modelId="{1C04280F-E79E-491F-A8EE-520C1294FC54}" type="pres">
      <dgm:prSet presAssocID="{C8C2A5A0-882D-4658-9A86-E498FA2A27F9}" presName="parTx" presStyleLbl="revTx" presStyleIdx="1" presStyleCnt="6" custScaleX="103812" custLinFactNeighborY="-4920">
        <dgm:presLayoutVars>
          <dgm:chMax val="0"/>
          <dgm:chPref val="0"/>
        </dgm:presLayoutVars>
      </dgm:prSet>
      <dgm:spPr/>
    </dgm:pt>
    <dgm:pt modelId="{63FE9B35-08C3-4A5D-8DDC-726D2DF6F4F7}" type="pres">
      <dgm:prSet presAssocID="{C8C2A5A0-882D-4658-9A86-E498FA2A27F9}" presName="desTx" presStyleLbl="revTx" presStyleIdx="2" presStyleCnt="6">
        <dgm:presLayoutVars/>
      </dgm:prSet>
      <dgm:spPr/>
    </dgm:pt>
    <dgm:pt modelId="{E3B623B5-41DD-4DF2-9D3B-8031BBF0A501}" type="pres">
      <dgm:prSet presAssocID="{B2E1E3AF-F45E-4896-8E16-C24A41E24F08}" presName="sibTrans" presStyleCnt="0"/>
      <dgm:spPr/>
    </dgm:pt>
    <dgm:pt modelId="{786BDC66-3C44-4618-B36C-F76C5186FA62}" type="pres">
      <dgm:prSet presAssocID="{87851725-8A3D-49C6-94CD-A6AB92C79967}" presName="compNode" presStyleCnt="0"/>
      <dgm:spPr/>
    </dgm:pt>
    <dgm:pt modelId="{7C26E512-FF68-4AE1-94FC-E848BBC550EA}" type="pres">
      <dgm:prSet presAssocID="{87851725-8A3D-49C6-94CD-A6AB92C79967}" presName="bgRect" presStyleLbl="bgShp" presStyleIdx="2" presStyleCnt="4"/>
      <dgm:spPr>
        <a:xfrm>
          <a:off x="-45303" y="2454729"/>
          <a:ext cx="10780713" cy="869679"/>
        </a:xfrm>
        <a:prstGeom prst="roundRect">
          <a:avLst>
            <a:gd name="adj" fmla="val 10000"/>
          </a:avLst>
        </a:prstGeom>
        <a:solidFill>
          <a:srgbClr val="B6E9C7">
            <a:tint val="40000"/>
            <a:hueOff val="0"/>
            <a:satOff val="0"/>
            <a:lumOff val="0"/>
            <a:alphaOff val="0"/>
          </a:srgbClr>
        </a:solidFill>
        <a:ln>
          <a:noFill/>
        </a:ln>
        <a:effectLst/>
      </dgm:spPr>
    </dgm:pt>
    <dgm:pt modelId="{137E2128-3B10-45C2-8904-74861C43A394}" type="pres">
      <dgm:prSet presAssocID="{87851725-8A3D-49C6-94CD-A6AB92C79967}" presName="iconRect" presStyleLbl="node1" presStyleIdx="2" presStyleCnt="4"/>
      <dgm:spPr>
        <a:xfrm>
          <a:off x="217774" y="2650407"/>
          <a:ext cx="479259" cy="4783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gm:spPr>
      <dgm:extLst>
        <a:ext uri="{E40237B7-FDA0-4F09-8148-C483321AD2D9}">
          <dgm14:cNvPr xmlns:dgm14="http://schemas.microsoft.com/office/drawing/2010/diagram" id="0" name="" descr="Tuomari"/>
        </a:ext>
      </dgm:extLst>
    </dgm:pt>
    <dgm:pt modelId="{F904C6F5-D454-4FC3-9072-EE2FD2FFD7D4}" type="pres">
      <dgm:prSet presAssocID="{87851725-8A3D-49C6-94CD-A6AB92C79967}" presName="spaceRect" presStyleCnt="0"/>
      <dgm:spPr/>
    </dgm:pt>
    <dgm:pt modelId="{9BD0EB5C-7030-4BDF-9766-D10702837E87}" type="pres">
      <dgm:prSet presAssocID="{87851725-8A3D-49C6-94CD-A6AB92C79967}" presName="parTx" presStyleLbl="revTx" presStyleIdx="3" presStyleCnt="6" custScaleX="103131">
        <dgm:presLayoutVars>
          <dgm:chMax val="0"/>
          <dgm:chPref val="0"/>
        </dgm:presLayoutVars>
      </dgm:prSet>
      <dgm:spPr/>
    </dgm:pt>
    <dgm:pt modelId="{5184426C-0BDF-4149-A72E-2D68D3C688CB}" type="pres">
      <dgm:prSet presAssocID="{116AB123-DA27-408E-BB11-05F0B8B5429B}" presName="sibTrans" presStyleCnt="0"/>
      <dgm:spPr/>
    </dgm:pt>
    <dgm:pt modelId="{436E1BED-829A-4E8D-9994-B6D0D330DEAA}" type="pres">
      <dgm:prSet presAssocID="{E0118CC2-F327-479C-90D4-274CE4448295}" presName="compNode" presStyleCnt="0"/>
      <dgm:spPr/>
    </dgm:pt>
    <dgm:pt modelId="{6FB4455B-B694-48D9-8C05-F9D3EC467DC3}" type="pres">
      <dgm:prSet presAssocID="{E0118CC2-F327-479C-90D4-274CE4448295}" presName="bgRect" presStyleLbl="bgShp" presStyleIdx="3" presStyleCnt="4"/>
      <dgm:spPr>
        <a:xfrm>
          <a:off x="-45303" y="3677715"/>
          <a:ext cx="10780713" cy="869679"/>
        </a:xfrm>
        <a:prstGeom prst="roundRect">
          <a:avLst>
            <a:gd name="adj" fmla="val 10000"/>
          </a:avLst>
        </a:prstGeom>
        <a:solidFill>
          <a:srgbClr val="B6E9C7">
            <a:tint val="40000"/>
            <a:hueOff val="0"/>
            <a:satOff val="0"/>
            <a:lumOff val="0"/>
            <a:alphaOff val="0"/>
          </a:srgbClr>
        </a:solidFill>
        <a:ln>
          <a:noFill/>
        </a:ln>
        <a:effectLst/>
      </dgm:spPr>
    </dgm:pt>
    <dgm:pt modelId="{2DC051B4-C867-441A-BE05-339BFE368239}" type="pres">
      <dgm:prSet presAssocID="{E0118CC2-F327-479C-90D4-274CE4448295}" presName="iconRect" presStyleLbl="node1" presStyleIdx="3" presStyleCnt="4"/>
      <dgm:spPr>
        <a:xfrm>
          <a:off x="217774" y="3873393"/>
          <a:ext cx="479259" cy="4783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gm:spPr>
      <dgm:extLst>
        <a:ext uri="{E40237B7-FDA0-4F09-8148-C483321AD2D9}">
          <dgm14:cNvPr xmlns:dgm14="http://schemas.microsoft.com/office/drawing/2010/diagram" id="0" name="" descr="Diploma Roll"/>
        </a:ext>
      </dgm:extLst>
    </dgm:pt>
    <dgm:pt modelId="{ED66040D-3E8A-40CE-8CFA-6F92EAD49BB5}" type="pres">
      <dgm:prSet presAssocID="{E0118CC2-F327-479C-90D4-274CE4448295}" presName="spaceRect" presStyleCnt="0"/>
      <dgm:spPr/>
    </dgm:pt>
    <dgm:pt modelId="{71D13E2B-C159-49E5-8645-F9AFD4038BD3}" type="pres">
      <dgm:prSet presAssocID="{E0118CC2-F327-479C-90D4-274CE4448295}" presName="parTx" presStyleLbl="revTx" presStyleIdx="4" presStyleCnt="6" custScaleX="106137" custLinFactNeighborY="-5740">
        <dgm:presLayoutVars>
          <dgm:chMax val="0"/>
          <dgm:chPref val="0"/>
        </dgm:presLayoutVars>
      </dgm:prSet>
      <dgm:spPr/>
    </dgm:pt>
    <dgm:pt modelId="{141F942F-664F-4942-9097-2D25B3BB5F0E}" type="pres">
      <dgm:prSet presAssocID="{E0118CC2-F327-479C-90D4-274CE4448295}" presName="desTx" presStyleLbl="revTx" presStyleIdx="5" presStyleCnt="6" custScaleX="100180">
        <dgm:presLayoutVars/>
      </dgm:prSet>
      <dgm:spPr/>
    </dgm:pt>
  </dgm:ptLst>
  <dgm:cxnLst>
    <dgm:cxn modelId="{A3CFDA08-3564-426A-9825-D8DDE9EFFC19}" type="presOf" srcId="{87851725-8A3D-49C6-94CD-A6AB92C79967}" destId="{9BD0EB5C-7030-4BDF-9766-D10702837E87}" srcOrd="0" destOrd="0" presId="urn:microsoft.com/office/officeart/2018/2/layout/IconVerticalSolidList"/>
    <dgm:cxn modelId="{03549B0F-0EA4-4351-B81E-9FEDE0C20005}" srcId="{E0118CC2-F327-479C-90D4-274CE4448295}" destId="{9D86297F-4D9B-479D-8C90-4BE5EE5A798B}" srcOrd="0" destOrd="0" parTransId="{5AFD3892-5175-4464-A4E4-B2B6AF857495}" sibTransId="{F2899FE8-05AA-49CA-9788-975F7A1F6426}"/>
    <dgm:cxn modelId="{87A2BB24-3CD0-4DC8-97E1-F1ECFEA468AB}" type="presOf" srcId="{892F62A4-DE26-49B1-B364-DE90000985C3}" destId="{63FE9B35-08C3-4A5D-8DDC-726D2DF6F4F7}" srcOrd="0" destOrd="0" presId="urn:microsoft.com/office/officeart/2018/2/layout/IconVerticalSolidList"/>
    <dgm:cxn modelId="{8CA53636-7A79-40D5-B9B2-930EE2A130CD}" srcId="{31B7B61B-BD30-417D-8DD2-1D0DF5C07AFD}" destId="{417262A6-9FB4-4DF6-9921-6060D0C5FF84}" srcOrd="0" destOrd="0" parTransId="{44C763B4-6259-4448-921C-D94E382947AB}" sibTransId="{B88B5826-25F2-4E03-A237-392D43CA1F0D}"/>
    <dgm:cxn modelId="{02D23742-D5CE-43D1-A613-8CDD65848CDE}" srcId="{31B7B61B-BD30-417D-8DD2-1D0DF5C07AFD}" destId="{87851725-8A3D-49C6-94CD-A6AB92C79967}" srcOrd="2" destOrd="0" parTransId="{709DB46B-7212-4651-9775-20926E591DC2}" sibTransId="{116AB123-DA27-408E-BB11-05F0B8B5429B}"/>
    <dgm:cxn modelId="{43FAC468-2EAE-48A6-815A-B4F9A3605E3A}" type="presOf" srcId="{9D86297F-4D9B-479D-8C90-4BE5EE5A798B}" destId="{141F942F-664F-4942-9097-2D25B3BB5F0E}" srcOrd="0" destOrd="0" presId="urn:microsoft.com/office/officeart/2018/2/layout/IconVerticalSolidList"/>
    <dgm:cxn modelId="{D096136C-7CB5-4EA0-AEFA-E2AC81C09B08}" type="presOf" srcId="{C8C2A5A0-882D-4658-9A86-E498FA2A27F9}" destId="{1C04280F-E79E-491F-A8EE-520C1294FC54}" srcOrd="0" destOrd="0" presId="urn:microsoft.com/office/officeart/2018/2/layout/IconVerticalSolidList"/>
    <dgm:cxn modelId="{E3333676-377E-4E8A-9968-C3A6C17AB9D1}" srcId="{C8C2A5A0-882D-4658-9A86-E498FA2A27F9}" destId="{892F62A4-DE26-49B1-B364-DE90000985C3}" srcOrd="0" destOrd="0" parTransId="{F1442AE9-B72A-49A5-8EF9-C127A3465762}" sibTransId="{4BAA1F60-303D-4266-8172-DBCF941F01F5}"/>
    <dgm:cxn modelId="{4381FB59-4387-4C2A-A2E7-09BC20977489}" srcId="{31B7B61B-BD30-417D-8DD2-1D0DF5C07AFD}" destId="{E0118CC2-F327-479C-90D4-274CE4448295}" srcOrd="3" destOrd="0" parTransId="{78FED4B5-65A9-47FC-914C-801A7A7D3A74}" sibTransId="{9E7C1262-C2F4-423E-A0B9-3DA9A0823463}"/>
    <dgm:cxn modelId="{EF6C278E-8891-4627-BF2F-B22A846E9C4F}" type="presOf" srcId="{417262A6-9FB4-4DF6-9921-6060D0C5FF84}" destId="{381D299E-8F97-4CA0-A69C-4E7D7467EA5F}" srcOrd="0" destOrd="0" presId="urn:microsoft.com/office/officeart/2018/2/layout/IconVerticalSolidList"/>
    <dgm:cxn modelId="{273A02B9-564A-4A7A-9224-F836BB80AC08}" type="presOf" srcId="{31B7B61B-BD30-417D-8DD2-1D0DF5C07AFD}" destId="{6A3C1323-7D16-420B-B093-3254F32F521D}" srcOrd="0" destOrd="0" presId="urn:microsoft.com/office/officeart/2018/2/layout/IconVerticalSolidList"/>
    <dgm:cxn modelId="{7615A4D7-C543-4D5B-B402-213B679C6A5B}" type="presOf" srcId="{E0118CC2-F327-479C-90D4-274CE4448295}" destId="{71D13E2B-C159-49E5-8645-F9AFD4038BD3}" srcOrd="0" destOrd="0" presId="urn:microsoft.com/office/officeart/2018/2/layout/IconVerticalSolidList"/>
    <dgm:cxn modelId="{9851A2F5-8A02-41C0-82AD-82F518F2DDFF}" srcId="{31B7B61B-BD30-417D-8DD2-1D0DF5C07AFD}" destId="{C8C2A5A0-882D-4658-9A86-E498FA2A27F9}" srcOrd="1" destOrd="0" parTransId="{AD0FA2A7-0140-4662-A5E5-C7195615CDCA}" sibTransId="{B2E1E3AF-F45E-4896-8E16-C24A41E24F08}"/>
    <dgm:cxn modelId="{EA3DBB94-002E-4FDC-8469-E222B938EBA4}" type="presParOf" srcId="{6A3C1323-7D16-420B-B093-3254F32F521D}" destId="{C3F7AE49-5665-40B0-AC5C-D85DE5C55A10}" srcOrd="0" destOrd="0" presId="urn:microsoft.com/office/officeart/2018/2/layout/IconVerticalSolidList"/>
    <dgm:cxn modelId="{5DC0C54C-7A6A-471D-99AF-64BEB9ECFD35}" type="presParOf" srcId="{C3F7AE49-5665-40B0-AC5C-D85DE5C55A10}" destId="{A0411814-EB51-4CB3-8D42-A1B2121A340C}" srcOrd="0" destOrd="0" presId="urn:microsoft.com/office/officeart/2018/2/layout/IconVerticalSolidList"/>
    <dgm:cxn modelId="{9F212D3C-1564-46FD-81A8-0981FBC60E6D}" type="presParOf" srcId="{C3F7AE49-5665-40B0-AC5C-D85DE5C55A10}" destId="{FEF2C7EE-F045-401F-8035-9B786386E9BD}" srcOrd="1" destOrd="0" presId="urn:microsoft.com/office/officeart/2018/2/layout/IconVerticalSolidList"/>
    <dgm:cxn modelId="{20F98A5B-3EAB-43C8-A3EC-535A49A67ED7}" type="presParOf" srcId="{C3F7AE49-5665-40B0-AC5C-D85DE5C55A10}" destId="{EF2F039F-4CB4-4088-9860-033BE0FFA8BD}" srcOrd="2" destOrd="0" presId="urn:microsoft.com/office/officeart/2018/2/layout/IconVerticalSolidList"/>
    <dgm:cxn modelId="{23C39D98-CD60-4C7E-A990-7C116486EC41}" type="presParOf" srcId="{C3F7AE49-5665-40B0-AC5C-D85DE5C55A10}" destId="{381D299E-8F97-4CA0-A69C-4E7D7467EA5F}" srcOrd="3" destOrd="0" presId="urn:microsoft.com/office/officeart/2018/2/layout/IconVerticalSolidList"/>
    <dgm:cxn modelId="{BB2E5ADC-BB05-4890-8712-042705637CFA}" type="presParOf" srcId="{6A3C1323-7D16-420B-B093-3254F32F521D}" destId="{CB38B57D-143D-4199-BEE1-3D9729E7F3A3}" srcOrd="1" destOrd="0" presId="urn:microsoft.com/office/officeart/2018/2/layout/IconVerticalSolidList"/>
    <dgm:cxn modelId="{6E0C7F36-1A19-4913-8156-F9D174EE39E1}" type="presParOf" srcId="{6A3C1323-7D16-420B-B093-3254F32F521D}" destId="{9303AB63-E68C-478A-B734-F5A9256C3818}" srcOrd="2" destOrd="0" presId="urn:microsoft.com/office/officeart/2018/2/layout/IconVerticalSolidList"/>
    <dgm:cxn modelId="{E346EF65-0CB9-47F2-AE54-77D6D9D76E77}" type="presParOf" srcId="{9303AB63-E68C-478A-B734-F5A9256C3818}" destId="{BE4F0823-732A-4F0A-B2E5-0DF310FF4679}" srcOrd="0" destOrd="0" presId="urn:microsoft.com/office/officeart/2018/2/layout/IconVerticalSolidList"/>
    <dgm:cxn modelId="{AE99F341-DABC-4C72-9368-E0FC3B160AAA}" type="presParOf" srcId="{9303AB63-E68C-478A-B734-F5A9256C3818}" destId="{6843DA81-1B34-45EA-9162-C279C78CC7C3}" srcOrd="1" destOrd="0" presId="urn:microsoft.com/office/officeart/2018/2/layout/IconVerticalSolidList"/>
    <dgm:cxn modelId="{1DFE351A-9233-4B88-A625-E83117158C88}" type="presParOf" srcId="{9303AB63-E68C-478A-B734-F5A9256C3818}" destId="{BD8B84E7-00AC-4975-BD5C-FDE354EADDF6}" srcOrd="2" destOrd="0" presId="urn:microsoft.com/office/officeart/2018/2/layout/IconVerticalSolidList"/>
    <dgm:cxn modelId="{42AA21D5-F08D-4745-8F28-428EF816375A}" type="presParOf" srcId="{9303AB63-E68C-478A-B734-F5A9256C3818}" destId="{1C04280F-E79E-491F-A8EE-520C1294FC54}" srcOrd="3" destOrd="0" presId="urn:microsoft.com/office/officeart/2018/2/layout/IconVerticalSolidList"/>
    <dgm:cxn modelId="{91619FDA-9C60-436F-A044-54DA17D20CB9}" type="presParOf" srcId="{9303AB63-E68C-478A-B734-F5A9256C3818}" destId="{63FE9B35-08C3-4A5D-8DDC-726D2DF6F4F7}" srcOrd="4" destOrd="0" presId="urn:microsoft.com/office/officeart/2018/2/layout/IconVerticalSolidList"/>
    <dgm:cxn modelId="{12D7BD68-1412-4AFF-B9BA-DFA73115B3D2}" type="presParOf" srcId="{6A3C1323-7D16-420B-B093-3254F32F521D}" destId="{E3B623B5-41DD-4DF2-9D3B-8031BBF0A501}" srcOrd="3" destOrd="0" presId="urn:microsoft.com/office/officeart/2018/2/layout/IconVerticalSolidList"/>
    <dgm:cxn modelId="{4152A8F5-02A1-4913-9837-51325D8ABD78}" type="presParOf" srcId="{6A3C1323-7D16-420B-B093-3254F32F521D}" destId="{786BDC66-3C44-4618-B36C-F76C5186FA62}" srcOrd="4" destOrd="0" presId="urn:microsoft.com/office/officeart/2018/2/layout/IconVerticalSolidList"/>
    <dgm:cxn modelId="{D0AD51B9-5A33-4FD1-99F0-F25A1BC6F4BA}" type="presParOf" srcId="{786BDC66-3C44-4618-B36C-F76C5186FA62}" destId="{7C26E512-FF68-4AE1-94FC-E848BBC550EA}" srcOrd="0" destOrd="0" presId="urn:microsoft.com/office/officeart/2018/2/layout/IconVerticalSolidList"/>
    <dgm:cxn modelId="{D70361C8-7F96-42FB-B5D7-7BD386518918}" type="presParOf" srcId="{786BDC66-3C44-4618-B36C-F76C5186FA62}" destId="{137E2128-3B10-45C2-8904-74861C43A394}" srcOrd="1" destOrd="0" presId="urn:microsoft.com/office/officeart/2018/2/layout/IconVerticalSolidList"/>
    <dgm:cxn modelId="{E2F91DAF-516F-4029-9127-D5A1B3A0F5AC}" type="presParOf" srcId="{786BDC66-3C44-4618-B36C-F76C5186FA62}" destId="{F904C6F5-D454-4FC3-9072-EE2FD2FFD7D4}" srcOrd="2" destOrd="0" presId="urn:microsoft.com/office/officeart/2018/2/layout/IconVerticalSolidList"/>
    <dgm:cxn modelId="{BC126C05-0519-4A77-996E-BD4097CB5290}" type="presParOf" srcId="{786BDC66-3C44-4618-B36C-F76C5186FA62}" destId="{9BD0EB5C-7030-4BDF-9766-D10702837E87}" srcOrd="3" destOrd="0" presId="urn:microsoft.com/office/officeart/2018/2/layout/IconVerticalSolidList"/>
    <dgm:cxn modelId="{1F0F1F36-F414-4A7D-B6C6-4903ACD1D22E}" type="presParOf" srcId="{6A3C1323-7D16-420B-B093-3254F32F521D}" destId="{5184426C-0BDF-4149-A72E-2D68D3C688CB}" srcOrd="5" destOrd="0" presId="urn:microsoft.com/office/officeart/2018/2/layout/IconVerticalSolidList"/>
    <dgm:cxn modelId="{8AD19E24-B447-4E5B-BDAD-05A3E9C8CF65}" type="presParOf" srcId="{6A3C1323-7D16-420B-B093-3254F32F521D}" destId="{436E1BED-829A-4E8D-9994-B6D0D330DEAA}" srcOrd="6" destOrd="0" presId="urn:microsoft.com/office/officeart/2018/2/layout/IconVerticalSolidList"/>
    <dgm:cxn modelId="{968535C6-953F-4C13-97CE-41F88E7F74E2}" type="presParOf" srcId="{436E1BED-829A-4E8D-9994-B6D0D330DEAA}" destId="{6FB4455B-B694-48D9-8C05-F9D3EC467DC3}" srcOrd="0" destOrd="0" presId="urn:microsoft.com/office/officeart/2018/2/layout/IconVerticalSolidList"/>
    <dgm:cxn modelId="{A8E64BD8-9267-4D1A-88BB-69ADD710DF99}" type="presParOf" srcId="{436E1BED-829A-4E8D-9994-B6D0D330DEAA}" destId="{2DC051B4-C867-441A-BE05-339BFE368239}" srcOrd="1" destOrd="0" presId="urn:microsoft.com/office/officeart/2018/2/layout/IconVerticalSolidList"/>
    <dgm:cxn modelId="{5FAA6A48-22AA-4A7A-8F9D-7092037EBEC5}" type="presParOf" srcId="{436E1BED-829A-4E8D-9994-B6D0D330DEAA}" destId="{ED66040D-3E8A-40CE-8CFA-6F92EAD49BB5}" srcOrd="2" destOrd="0" presId="urn:microsoft.com/office/officeart/2018/2/layout/IconVerticalSolidList"/>
    <dgm:cxn modelId="{C4696F76-67FE-424B-80FC-B322011ECE74}" type="presParOf" srcId="{436E1BED-829A-4E8D-9994-B6D0D330DEAA}" destId="{71D13E2B-C159-49E5-8645-F9AFD4038BD3}" srcOrd="3" destOrd="0" presId="urn:microsoft.com/office/officeart/2018/2/layout/IconVerticalSolidList"/>
    <dgm:cxn modelId="{48D709CD-18D4-423E-A43B-58CDB3BFF246}" type="presParOf" srcId="{436E1BED-829A-4E8D-9994-B6D0D330DEAA}" destId="{141F942F-664F-4942-9097-2D25B3BB5F0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11814-EB51-4CB3-8D42-A1B2121A340C}">
      <dsp:nvSpPr>
        <dsp:cNvPr id="0" name=""/>
        <dsp:cNvSpPr/>
      </dsp:nvSpPr>
      <dsp:spPr>
        <a:xfrm>
          <a:off x="-45303" y="8757"/>
          <a:ext cx="10780713" cy="869679"/>
        </a:xfrm>
        <a:prstGeom prst="roundRect">
          <a:avLst>
            <a:gd name="adj" fmla="val 10000"/>
          </a:avLst>
        </a:prstGeom>
        <a:solidFill>
          <a:srgbClr val="B6E9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EF2C7EE-F045-401F-8035-9B786386E9BD}">
      <dsp:nvSpPr>
        <dsp:cNvPr id="0" name=""/>
        <dsp:cNvSpPr/>
      </dsp:nvSpPr>
      <dsp:spPr>
        <a:xfrm>
          <a:off x="217774" y="204434"/>
          <a:ext cx="479259" cy="4783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1D299E-8F97-4CA0-A69C-4E7D7467EA5F}">
      <dsp:nvSpPr>
        <dsp:cNvPr id="0" name=""/>
        <dsp:cNvSpPr/>
      </dsp:nvSpPr>
      <dsp:spPr>
        <a:xfrm>
          <a:off x="874921" y="0"/>
          <a:ext cx="9884215" cy="97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6" tIns="103546" rIns="103546" bIns="103546" numCol="1" spcCol="1270" anchor="ctr" anchorCtr="0">
          <a:noAutofit/>
        </a:bodyPr>
        <a:lstStyle/>
        <a:p>
          <a:pPr marL="0" lvl="0" indent="0" algn="l" defTabSz="577850">
            <a:lnSpc>
              <a:spcPct val="90000"/>
            </a:lnSpc>
            <a:spcBef>
              <a:spcPct val="0"/>
            </a:spcBef>
            <a:spcAft>
              <a:spcPct val="35000"/>
            </a:spcAft>
            <a:buNone/>
          </a:pPr>
          <a:r>
            <a:rPr lang="ru-RU" sz="1300" b="1" i="0" kern="1200">
              <a:solidFill>
                <a:srgbClr val="000000">
                  <a:hueOff val="0"/>
                  <a:satOff val="0"/>
                  <a:lumOff val="0"/>
                  <a:alphaOff val="0"/>
                </a:srgbClr>
              </a:solidFill>
              <a:latin typeface="Arial"/>
              <a:ea typeface="+mn-ea"/>
              <a:cs typeface="+mn-cs"/>
            </a:rPr>
            <a:t>При выборе предмета мировоззренческого цикла, как и при выборе остальных предметов, необходимо стремиться к тому, чтобы принятое решение было окончательным. </a:t>
          </a:r>
        </a:p>
      </dsp:txBody>
      <dsp:txXfrm>
        <a:off x="874921" y="0"/>
        <a:ext cx="9884215" cy="978389"/>
      </dsp:txXfrm>
    </dsp:sp>
    <dsp:sp modelId="{BE4F0823-732A-4F0A-B2E5-0DF310FF4679}">
      <dsp:nvSpPr>
        <dsp:cNvPr id="0" name=""/>
        <dsp:cNvSpPr/>
      </dsp:nvSpPr>
      <dsp:spPr>
        <a:xfrm>
          <a:off x="-45303" y="1231743"/>
          <a:ext cx="10780713" cy="869679"/>
        </a:xfrm>
        <a:prstGeom prst="roundRect">
          <a:avLst>
            <a:gd name="adj" fmla="val 10000"/>
          </a:avLst>
        </a:prstGeom>
        <a:solidFill>
          <a:srgbClr val="B6E9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843DA81-1B34-45EA-9162-C279C78CC7C3}">
      <dsp:nvSpPr>
        <dsp:cNvPr id="0" name=""/>
        <dsp:cNvSpPr/>
      </dsp:nvSpPr>
      <dsp:spPr>
        <a:xfrm>
          <a:off x="217774" y="1427421"/>
          <a:ext cx="479259" cy="4783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04280F-E79E-491F-A8EE-520C1294FC54}">
      <dsp:nvSpPr>
        <dsp:cNvPr id="0" name=""/>
        <dsp:cNvSpPr/>
      </dsp:nvSpPr>
      <dsp:spPr>
        <a:xfrm>
          <a:off x="867645" y="1183606"/>
          <a:ext cx="5036253" cy="97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6" tIns="103546" rIns="103546" bIns="103546" numCol="1" spcCol="1270" anchor="ctr" anchorCtr="0">
          <a:noAutofit/>
        </a:bodyPr>
        <a:lstStyle/>
        <a:p>
          <a:pPr marL="0" lvl="0" indent="0" algn="l" defTabSz="577850">
            <a:lnSpc>
              <a:spcPct val="90000"/>
            </a:lnSpc>
            <a:spcBef>
              <a:spcPct val="0"/>
            </a:spcBef>
            <a:spcAft>
              <a:spcPct val="35000"/>
            </a:spcAft>
            <a:buNone/>
          </a:pPr>
          <a:r>
            <a:rPr lang="ru-RU" sz="1300" b="1" i="0" kern="1200">
              <a:solidFill>
                <a:srgbClr val="000000">
                  <a:hueOff val="0"/>
                  <a:satOff val="0"/>
                  <a:lumOff val="0"/>
                  <a:alphaOff val="0"/>
                </a:srgbClr>
              </a:solidFill>
              <a:latin typeface="Arial"/>
              <a:ea typeface="+mn-ea"/>
              <a:cs typeface="+mn-cs"/>
            </a:rPr>
            <a:t>Для детей, которые только поступают в школу, выбор делается при зачислении. </a:t>
          </a:r>
          <a:r>
            <a:rPr lang="ru-RU" sz="1300" b="1" i="0" kern="1200" dirty="0">
              <a:solidFill>
                <a:srgbClr val="000000">
                  <a:hueOff val="0"/>
                  <a:satOff val="0"/>
                  <a:lumOff val="0"/>
                  <a:alphaOff val="0"/>
                </a:srgbClr>
              </a:solidFill>
              <a:latin typeface="Arial"/>
              <a:ea typeface="+mn-ea"/>
              <a:cs typeface="+mn-cs"/>
            </a:rPr>
            <a:t>Если на данном этапе сведения отсутствуют или необходимо изменить ранее предоставленную информацию, это следует сделать до осенних каникул (42-я неделя).</a:t>
          </a:r>
        </a:p>
      </dsp:txBody>
      <dsp:txXfrm>
        <a:off x="867645" y="1183606"/>
        <a:ext cx="5036253" cy="978389"/>
      </dsp:txXfrm>
    </dsp:sp>
    <dsp:sp modelId="{63FE9B35-08C3-4A5D-8DDC-726D2DF6F4F7}">
      <dsp:nvSpPr>
        <dsp:cNvPr id="0" name=""/>
        <dsp:cNvSpPr/>
      </dsp:nvSpPr>
      <dsp:spPr>
        <a:xfrm>
          <a:off x="5811432" y="1231743"/>
          <a:ext cx="4862513" cy="87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221" tIns="92221" rIns="92221" bIns="92221" numCol="1" spcCol="1270" anchor="ctr" anchorCtr="0">
          <a:noAutofit/>
        </a:bodyPr>
        <a:lstStyle/>
        <a:p>
          <a:pPr marL="0" lvl="0" indent="0" algn="l" defTabSz="577850">
            <a:lnSpc>
              <a:spcPct val="90000"/>
            </a:lnSpc>
            <a:spcBef>
              <a:spcPct val="0"/>
            </a:spcBef>
            <a:spcAft>
              <a:spcPct val="35000"/>
            </a:spcAft>
            <a:buNone/>
          </a:pPr>
          <a:r>
            <a:rPr lang="ru-RU" sz="1300" b="1" i="0" kern="1200">
              <a:solidFill>
                <a:srgbClr val="000000">
                  <a:hueOff val="0"/>
                  <a:satOff val="0"/>
                  <a:lumOff val="0"/>
                  <a:alphaOff val="0"/>
                </a:srgbClr>
              </a:solidFill>
              <a:latin typeface="Arial"/>
              <a:ea typeface="+mn-ea"/>
              <a:cs typeface="+mn-cs"/>
            </a:rPr>
            <a:t>Ученик основной общеобразовательной школы, переехавший в Вантаа из другого места, продолжает обучение той религии, которую он изучал в предыдущем муниципалитете проживания. </a:t>
          </a:r>
        </a:p>
      </dsp:txBody>
      <dsp:txXfrm>
        <a:off x="5811432" y="1231743"/>
        <a:ext cx="4862513" cy="871380"/>
      </dsp:txXfrm>
    </dsp:sp>
    <dsp:sp modelId="{7C26E512-FF68-4AE1-94FC-E848BBC550EA}">
      <dsp:nvSpPr>
        <dsp:cNvPr id="0" name=""/>
        <dsp:cNvSpPr/>
      </dsp:nvSpPr>
      <dsp:spPr>
        <a:xfrm>
          <a:off x="-45303" y="2454729"/>
          <a:ext cx="10780713" cy="869679"/>
        </a:xfrm>
        <a:prstGeom prst="roundRect">
          <a:avLst>
            <a:gd name="adj" fmla="val 10000"/>
          </a:avLst>
        </a:prstGeom>
        <a:solidFill>
          <a:srgbClr val="B6E9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37E2128-3B10-45C2-8904-74861C43A394}">
      <dsp:nvSpPr>
        <dsp:cNvPr id="0" name=""/>
        <dsp:cNvSpPr/>
      </dsp:nvSpPr>
      <dsp:spPr>
        <a:xfrm>
          <a:off x="217774" y="2650407"/>
          <a:ext cx="479259" cy="4783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0EB5C-7030-4BDF-9766-D10702837E87}">
      <dsp:nvSpPr>
        <dsp:cNvPr id="0" name=""/>
        <dsp:cNvSpPr/>
      </dsp:nvSpPr>
      <dsp:spPr>
        <a:xfrm>
          <a:off x="808041" y="2454729"/>
          <a:ext cx="10017974" cy="97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6" tIns="103546" rIns="103546" bIns="103546" numCol="1" spcCol="1270" anchor="ctr" anchorCtr="0">
          <a:noAutofit/>
        </a:bodyPr>
        <a:lstStyle/>
        <a:p>
          <a:pPr marL="0" lvl="0" indent="0" algn="l" defTabSz="577850">
            <a:lnSpc>
              <a:spcPct val="90000"/>
            </a:lnSpc>
            <a:spcBef>
              <a:spcPct val="0"/>
            </a:spcBef>
            <a:spcAft>
              <a:spcPct val="35000"/>
            </a:spcAft>
            <a:buNone/>
          </a:pPr>
          <a:r>
            <a:rPr lang="ru-RU" sz="1300" b="1" i="0" kern="1200">
              <a:solidFill>
                <a:srgbClr val="000000">
                  <a:hueOff val="0"/>
                  <a:satOff val="0"/>
                  <a:lumOff val="0"/>
                  <a:alphaOff val="0"/>
                </a:srgbClr>
              </a:solidFill>
              <a:latin typeface="Arial"/>
              <a:ea typeface="+mn-ea"/>
              <a:cs typeface="+mn-cs"/>
            </a:rPr>
            <a:t>Однако законный представитель имеет право изменить выбранный предмет, если в реестре населения было изменено религиозное объединение, в котором зарегистрирован учащийся, или учащийся больше не принадлежит ни к одному из  религиозных объединений. </a:t>
          </a:r>
        </a:p>
      </dsp:txBody>
      <dsp:txXfrm>
        <a:off x="808041" y="2454729"/>
        <a:ext cx="10017974" cy="978389"/>
      </dsp:txXfrm>
    </dsp:sp>
    <dsp:sp modelId="{6FB4455B-B694-48D9-8C05-F9D3EC467DC3}">
      <dsp:nvSpPr>
        <dsp:cNvPr id="0" name=""/>
        <dsp:cNvSpPr/>
      </dsp:nvSpPr>
      <dsp:spPr>
        <a:xfrm>
          <a:off x="-45303" y="3677715"/>
          <a:ext cx="10780713" cy="869679"/>
        </a:xfrm>
        <a:prstGeom prst="roundRect">
          <a:avLst>
            <a:gd name="adj" fmla="val 10000"/>
          </a:avLst>
        </a:prstGeom>
        <a:solidFill>
          <a:srgbClr val="B6E9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DC051B4-C867-441A-BE05-339BFE368239}">
      <dsp:nvSpPr>
        <dsp:cNvPr id="0" name=""/>
        <dsp:cNvSpPr/>
      </dsp:nvSpPr>
      <dsp:spPr>
        <a:xfrm>
          <a:off x="217774" y="3873393"/>
          <a:ext cx="479259" cy="4783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D13E2B-C159-49E5-8645-F9AFD4038BD3}">
      <dsp:nvSpPr>
        <dsp:cNvPr id="0" name=""/>
        <dsp:cNvSpPr/>
      </dsp:nvSpPr>
      <dsp:spPr>
        <a:xfrm>
          <a:off x="811248" y="3621556"/>
          <a:ext cx="5149046" cy="97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6" tIns="103546" rIns="103546" bIns="103546" numCol="1" spcCol="1270" anchor="ctr" anchorCtr="0">
          <a:noAutofit/>
        </a:bodyPr>
        <a:lstStyle/>
        <a:p>
          <a:pPr marL="0" lvl="0" indent="0" algn="l" defTabSz="577850">
            <a:lnSpc>
              <a:spcPct val="90000"/>
            </a:lnSpc>
            <a:spcBef>
              <a:spcPct val="0"/>
            </a:spcBef>
            <a:spcAft>
              <a:spcPct val="35000"/>
            </a:spcAft>
            <a:buNone/>
          </a:pPr>
          <a:r>
            <a:rPr lang="ru-RU" sz="1300" b="1" i="0" kern="1200">
              <a:solidFill>
                <a:srgbClr val="000000">
                  <a:hueOff val="0"/>
                  <a:satOff val="0"/>
                  <a:lumOff val="0"/>
                  <a:alphaOff val="0"/>
                </a:srgbClr>
              </a:solidFill>
              <a:latin typeface="Arial"/>
              <a:ea typeface="+mn-ea"/>
              <a:cs typeface="+mn-cs"/>
            </a:rPr>
            <a:t>О праве на обучение религии и светской этике должно быть вынесено административное постановление, предусмотренное Законом об административных процедурах, если об этом попросит законный представитель или учащийся, достигший 15 лет</a:t>
          </a:r>
          <a:r>
            <a:rPr lang="ru-RU" sz="1300" b="1" i="1" kern="1200">
              <a:solidFill>
                <a:srgbClr val="000000">
                  <a:hueOff val="0"/>
                  <a:satOff val="0"/>
                  <a:lumOff val="0"/>
                  <a:alphaOff val="0"/>
                </a:srgbClr>
              </a:solidFill>
              <a:latin typeface="Arial"/>
              <a:ea typeface="+mn-ea"/>
              <a:cs typeface="+mn-cs"/>
            </a:rPr>
            <a:t>. </a:t>
          </a:r>
        </a:p>
      </dsp:txBody>
      <dsp:txXfrm>
        <a:off x="811248" y="3621556"/>
        <a:ext cx="5149046" cy="978389"/>
      </dsp:txXfrm>
    </dsp:sp>
    <dsp:sp modelId="{141F942F-664F-4942-9097-2D25B3BB5F0E}">
      <dsp:nvSpPr>
        <dsp:cNvPr id="0" name=""/>
        <dsp:cNvSpPr/>
      </dsp:nvSpPr>
      <dsp:spPr>
        <a:xfrm>
          <a:off x="5807056" y="3677715"/>
          <a:ext cx="4871266" cy="87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221" tIns="92221" rIns="92221" bIns="92221" numCol="1" spcCol="1270" anchor="ctr" anchorCtr="0">
          <a:noAutofit/>
        </a:bodyPr>
        <a:lstStyle/>
        <a:p>
          <a:pPr marL="0" lvl="0" indent="0" algn="l" defTabSz="577850">
            <a:lnSpc>
              <a:spcPts val="1200"/>
            </a:lnSpc>
            <a:spcBef>
              <a:spcPct val="0"/>
            </a:spcBef>
            <a:spcAft>
              <a:spcPct val="35000"/>
            </a:spcAft>
            <a:buNone/>
          </a:pPr>
          <a:r>
            <a:rPr lang="ru-RU" sz="1300" b="1" i="0" kern="1200">
              <a:solidFill>
                <a:srgbClr val="000000">
                  <a:hueOff val="0"/>
                  <a:satOff val="0"/>
                  <a:lumOff val="0"/>
                  <a:alphaOff val="0"/>
                </a:srgbClr>
              </a:solidFill>
              <a:latin typeface="Arial"/>
              <a:ea typeface="+mn-ea"/>
              <a:cs typeface="+mn-cs"/>
            </a:rPr>
            <a:t>Постановление может быть обжаловано путем подачи требования о пересмотре в Агентство регионального управления [Закон об основном общем образовании, параграф 42 (959/2015)]. К постановлению должен быть приложен документ, из которого следует порядок подачи требования о пересмотре. </a:t>
          </a:r>
        </a:p>
      </dsp:txBody>
      <dsp:txXfrm>
        <a:off x="5807056" y="3677715"/>
        <a:ext cx="4871266" cy="8713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7905D-8751-43AA-B41C-9DA880A5FABF}" type="datetimeFigureOut">
              <a:rPr lang="fi-FI" smtClean="0"/>
              <a:t>10.6.2026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AB6C0-6C1A-4EC8-933E-8CF40131702B}" type="slidenum">
              <a:rPr lang="fi-FI" smtClean="0"/>
              <a:t>‹#›</a:t>
            </a:fld>
            <a:endParaRPr lang="fi-FI"/>
          </a:p>
        </p:txBody>
      </p:sp>
    </p:spTree>
    <p:extLst>
      <p:ext uri="{BB962C8B-B14F-4D97-AF65-F5344CB8AC3E}">
        <p14:creationId xmlns:p14="http://schemas.microsoft.com/office/powerpoint/2010/main" val="272413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10.6.2026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10.6.2026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10.6.2026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tsikkodia 6">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87DBE8"/>
                </a:solidFill>
                <a:latin typeface="Poppins" pitchFamily="2" charset="77"/>
                <a:cs typeface="Poppins" pitchFamily="2" charset="77"/>
              </a:defRPr>
            </a:lvl1pPr>
          </a:lstStyle>
          <a:p>
            <a:endParaRPr lang="en-FI"/>
          </a:p>
        </p:txBody>
      </p:sp>
      <p:pic>
        <p:nvPicPr>
          <p:cNvPr id="4" name="Kuva 3">
            <a:extLst>
              <a:ext uri="{FF2B5EF4-FFF2-40B4-BE49-F238E27FC236}">
                <a16:creationId xmlns:a16="http://schemas.microsoft.com/office/drawing/2014/main" id="{81A9CD40-4FC1-BBBE-ADB4-779C5EFC424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221A81EB-A3E6-3B0C-4EE6-84898B57995B}"/>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88DBE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7" name="Kuva 6">
            <a:extLst>
              <a:ext uri="{FF2B5EF4-FFF2-40B4-BE49-F238E27FC236}">
                <a16:creationId xmlns:a16="http://schemas.microsoft.com/office/drawing/2014/main" id="{9A8695C5-E1AB-A0B5-C52F-80EA39D6CBB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38D5DB43-3E3D-1173-C1B9-584D194AFE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3521460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dia 3">
    <p:bg>
      <p:bgPr>
        <a:solidFill>
          <a:srgbClr val="B8CDFF">
            <a:alpha val="90000"/>
          </a:srgb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7" name="Title 1">
            <a:extLst>
              <a:ext uri="{FF2B5EF4-FFF2-40B4-BE49-F238E27FC236}">
                <a16:creationId xmlns:a16="http://schemas.microsoft.com/office/drawing/2014/main" id="{8A1A3FA8-DD8C-A92A-A6FF-CC4A08C77822}"/>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8" name="Päivämäärän paikkamerkki 7">
            <a:extLst>
              <a:ext uri="{FF2B5EF4-FFF2-40B4-BE49-F238E27FC236}">
                <a16:creationId xmlns:a16="http://schemas.microsoft.com/office/drawing/2014/main" id="{7EA9B92F-E54F-36B2-BA86-B096A556773D}"/>
              </a:ext>
            </a:extLst>
          </p:cNvPr>
          <p:cNvSpPr>
            <a:spLocks noGrp="1"/>
          </p:cNvSpPr>
          <p:nvPr>
            <p:ph type="dt" sz="half" idx="10"/>
          </p:nvPr>
        </p:nvSpPr>
        <p:spPr/>
        <p:txBody>
          <a:bodyPr/>
          <a:lstStyle/>
          <a:p>
            <a:endParaRPr lang="fi-FI"/>
          </a:p>
        </p:txBody>
      </p:sp>
      <p:sp>
        <p:nvSpPr>
          <p:cNvPr id="9" name="Alatunnisteen paikkamerkki 8">
            <a:extLst>
              <a:ext uri="{FF2B5EF4-FFF2-40B4-BE49-F238E27FC236}">
                <a16:creationId xmlns:a16="http://schemas.microsoft.com/office/drawing/2014/main" id="{AC309CCB-62A8-F645-AC1C-1F1044D2E7AB}"/>
              </a:ext>
            </a:extLst>
          </p:cNvPr>
          <p:cNvSpPr>
            <a:spLocks noGrp="1"/>
          </p:cNvSpPr>
          <p:nvPr>
            <p:ph type="ftr" sz="quarter" idx="11"/>
          </p:nvPr>
        </p:nvSpPr>
        <p:spPr/>
        <p:txBody>
          <a:bodyPr/>
          <a:lstStyle/>
          <a:p>
            <a:r>
              <a:rPr lang="fi-FI"/>
              <a:t>7</a:t>
            </a:r>
          </a:p>
        </p:txBody>
      </p:sp>
      <p:sp>
        <p:nvSpPr>
          <p:cNvPr id="2" name="Sisällön paikkamerkki 10">
            <a:extLst>
              <a:ext uri="{FF2B5EF4-FFF2-40B4-BE49-F238E27FC236}">
                <a16:creationId xmlns:a16="http://schemas.microsoft.com/office/drawing/2014/main" id="{6DE704F4-8E83-CDEE-BED5-04BEC37B824E}"/>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5" name="Graphic 18">
            <a:extLst>
              <a:ext uri="{FF2B5EF4-FFF2-40B4-BE49-F238E27FC236}">
                <a16:creationId xmlns:a16="http://schemas.microsoft.com/office/drawing/2014/main" id="{FC0232F2-1E20-63B6-726A-18AA93E66B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77493669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nsileht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933196-E346-0F8A-0981-F54C56840796}"/>
              </a:ext>
            </a:extLst>
          </p:cNvPr>
          <p:cNvSpPr/>
          <p:nvPr/>
        </p:nvSpPr>
        <p:spPr>
          <a:xfrm>
            <a:off x="5475028" y="1191846"/>
            <a:ext cx="6184900" cy="4406899"/>
          </a:xfrm>
          <a:custGeom>
            <a:avLst/>
            <a:gdLst>
              <a:gd name="connsiteX0" fmla="*/ 0 w 3695700"/>
              <a:gd name="connsiteY0" fmla="*/ 0 h 4559299"/>
              <a:gd name="connsiteX1" fmla="*/ 3695700 w 3695700"/>
              <a:gd name="connsiteY1" fmla="*/ 0 h 4559299"/>
              <a:gd name="connsiteX2" fmla="*/ 3695700 w 3695700"/>
              <a:gd name="connsiteY2" fmla="*/ 4559299 h 4559299"/>
              <a:gd name="connsiteX3" fmla="*/ 0 w 3695700"/>
              <a:gd name="connsiteY3" fmla="*/ 4559299 h 4559299"/>
              <a:gd name="connsiteX4" fmla="*/ 0 w 3695700"/>
              <a:gd name="connsiteY4" fmla="*/ 0 h 4559299"/>
              <a:gd name="connsiteX0" fmla="*/ 596900 w 3695700"/>
              <a:gd name="connsiteY0" fmla="*/ 0 h 4762499"/>
              <a:gd name="connsiteX1" fmla="*/ 3695700 w 3695700"/>
              <a:gd name="connsiteY1" fmla="*/ 203200 h 4762499"/>
              <a:gd name="connsiteX2" fmla="*/ 3695700 w 3695700"/>
              <a:gd name="connsiteY2" fmla="*/ 4762499 h 4762499"/>
              <a:gd name="connsiteX3" fmla="*/ 0 w 3695700"/>
              <a:gd name="connsiteY3" fmla="*/ 4762499 h 4762499"/>
              <a:gd name="connsiteX4" fmla="*/ 596900 w 3695700"/>
              <a:gd name="connsiteY4" fmla="*/ 0 h 4762499"/>
              <a:gd name="connsiteX0" fmla="*/ 1435100 w 4533900"/>
              <a:gd name="connsiteY0" fmla="*/ 0 h 4762499"/>
              <a:gd name="connsiteX1" fmla="*/ 4533900 w 4533900"/>
              <a:gd name="connsiteY1" fmla="*/ 203200 h 4762499"/>
              <a:gd name="connsiteX2" fmla="*/ 4533900 w 4533900"/>
              <a:gd name="connsiteY2" fmla="*/ 4762499 h 4762499"/>
              <a:gd name="connsiteX3" fmla="*/ 0 w 4533900"/>
              <a:gd name="connsiteY3" fmla="*/ 3530599 h 4762499"/>
              <a:gd name="connsiteX4" fmla="*/ 1435100 w 4533900"/>
              <a:gd name="connsiteY4" fmla="*/ 0 h 4762499"/>
              <a:gd name="connsiteX0" fmla="*/ 1435100 w 6184900"/>
              <a:gd name="connsiteY0" fmla="*/ 0 h 4762499"/>
              <a:gd name="connsiteX1" fmla="*/ 6184900 w 6184900"/>
              <a:gd name="connsiteY1" fmla="*/ 2921000 h 4762499"/>
              <a:gd name="connsiteX2" fmla="*/ 4533900 w 6184900"/>
              <a:gd name="connsiteY2" fmla="*/ 4762499 h 4762499"/>
              <a:gd name="connsiteX3" fmla="*/ 0 w 6184900"/>
              <a:gd name="connsiteY3" fmla="*/ 3530599 h 4762499"/>
              <a:gd name="connsiteX4" fmla="*/ 1435100 w 6184900"/>
              <a:gd name="connsiteY4" fmla="*/ 0 h 4762499"/>
              <a:gd name="connsiteX0" fmla="*/ 2451100 w 6184900"/>
              <a:gd name="connsiteY0" fmla="*/ 0 h 4864099"/>
              <a:gd name="connsiteX1" fmla="*/ 6184900 w 6184900"/>
              <a:gd name="connsiteY1" fmla="*/ 3022600 h 4864099"/>
              <a:gd name="connsiteX2" fmla="*/ 4533900 w 6184900"/>
              <a:gd name="connsiteY2" fmla="*/ 4864099 h 4864099"/>
              <a:gd name="connsiteX3" fmla="*/ 0 w 6184900"/>
              <a:gd name="connsiteY3" fmla="*/ 3632199 h 4864099"/>
              <a:gd name="connsiteX4" fmla="*/ 2451100 w 6184900"/>
              <a:gd name="connsiteY4" fmla="*/ 0 h 4864099"/>
              <a:gd name="connsiteX0" fmla="*/ 2451100 w 6184900"/>
              <a:gd name="connsiteY0" fmla="*/ 0 h 4457699"/>
              <a:gd name="connsiteX1" fmla="*/ 6184900 w 6184900"/>
              <a:gd name="connsiteY1" fmla="*/ 3022600 h 4457699"/>
              <a:gd name="connsiteX2" fmla="*/ 3289300 w 6184900"/>
              <a:gd name="connsiteY2" fmla="*/ 4457699 h 4457699"/>
              <a:gd name="connsiteX3" fmla="*/ 0 w 6184900"/>
              <a:gd name="connsiteY3" fmla="*/ 3632199 h 4457699"/>
              <a:gd name="connsiteX4" fmla="*/ 2451100 w 6184900"/>
              <a:gd name="connsiteY4" fmla="*/ 0 h 4457699"/>
              <a:gd name="connsiteX0" fmla="*/ 2247900 w 6184900"/>
              <a:gd name="connsiteY0" fmla="*/ 0 h 4406899"/>
              <a:gd name="connsiteX1" fmla="*/ 6184900 w 6184900"/>
              <a:gd name="connsiteY1" fmla="*/ 2971800 h 4406899"/>
              <a:gd name="connsiteX2" fmla="*/ 3289300 w 6184900"/>
              <a:gd name="connsiteY2" fmla="*/ 4406899 h 4406899"/>
              <a:gd name="connsiteX3" fmla="*/ 0 w 6184900"/>
              <a:gd name="connsiteY3" fmla="*/ 3581399 h 4406899"/>
              <a:gd name="connsiteX4" fmla="*/ 2247900 w 6184900"/>
              <a:gd name="connsiteY4" fmla="*/ 0 h 440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900" h="4406899">
                <a:moveTo>
                  <a:pt x="2247900" y="0"/>
                </a:moveTo>
                <a:lnTo>
                  <a:pt x="6184900" y="2971800"/>
                </a:lnTo>
                <a:lnTo>
                  <a:pt x="3289300" y="4406899"/>
                </a:lnTo>
                <a:lnTo>
                  <a:pt x="0" y="3581399"/>
                </a:lnTo>
                <a:lnTo>
                  <a:pt x="224790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3600" b="1" i="0">
                <a:latin typeface="+mj-lt"/>
                <a:cs typeface="Arial Black" panose="020B0604020202020204" pitchFamily="34" charset="0"/>
              </a:defRPr>
            </a:lvl1pPr>
          </a:lstStyle>
          <a:p>
            <a:r>
              <a:rPr lang="en-GB"/>
              <a:t>CLICK TO EDIT MASTER TITLE STYLE</a:t>
            </a:r>
            <a:endParaRPr lang="x-none"/>
          </a:p>
        </p:txBody>
      </p:sp>
      <p:pic>
        <p:nvPicPr>
          <p:cNvPr id="5" name="Graphic 4">
            <a:extLst>
              <a:ext uri="{FF2B5EF4-FFF2-40B4-BE49-F238E27FC236}">
                <a16:creationId xmlns:a16="http://schemas.microsoft.com/office/drawing/2014/main" id="{74E608EF-B043-1B6A-1B66-2D1F3262D25A}"/>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11447989" y="260838"/>
            <a:ext cx="496895" cy="2215326"/>
          </a:xfrm>
          <a:prstGeom prst="rect">
            <a:avLst/>
          </a:prstGeom>
        </p:spPr>
      </p:pic>
      <p:sp>
        <p:nvSpPr>
          <p:cNvPr id="11" name="Graphic 7">
            <a:extLst>
              <a:ext uri="{FF2B5EF4-FFF2-40B4-BE49-F238E27FC236}">
                <a16:creationId xmlns:a16="http://schemas.microsoft.com/office/drawing/2014/main" id="{05A03964-1481-DF65-3137-9F3865B301DB}"/>
              </a:ext>
            </a:extLst>
          </p:cNvPr>
          <p:cNvSpPr/>
          <p:nvPr/>
        </p:nvSpPr>
        <p:spPr>
          <a:xfrm>
            <a:off x="-117810" y="-200054"/>
            <a:ext cx="4815817" cy="2214930"/>
          </a:xfrm>
          <a:custGeom>
            <a:avLst/>
            <a:gdLst>
              <a:gd name="connsiteX0" fmla="*/ 0 w 4815817"/>
              <a:gd name="connsiteY0" fmla="*/ 2080597 h 2214930"/>
              <a:gd name="connsiteX1" fmla="*/ 1546637 w 4815817"/>
              <a:gd name="connsiteY1" fmla="*/ 1801943 h 2214930"/>
              <a:gd name="connsiteX2" fmla="*/ 1211220 w 4815817"/>
              <a:gd name="connsiteY2" fmla="*/ 1616178 h 2214930"/>
              <a:gd name="connsiteX3" fmla="*/ 1919314 w 4815817"/>
              <a:gd name="connsiteY3" fmla="*/ 2193710 h 2214930"/>
              <a:gd name="connsiteX4" fmla="*/ 2459713 w 4815817"/>
              <a:gd name="connsiteY4" fmla="*/ 1077457 h 2214930"/>
              <a:gd name="connsiteX5" fmla="*/ 2795117 w 4815817"/>
              <a:gd name="connsiteY5" fmla="*/ 2060832 h 2214930"/>
              <a:gd name="connsiteX6" fmla="*/ 3615030 w 4815817"/>
              <a:gd name="connsiteY6" fmla="*/ 824807 h 2214930"/>
              <a:gd name="connsiteX7" fmla="*/ 3559127 w 4815817"/>
              <a:gd name="connsiteY7" fmla="*/ 1653337 h 2214930"/>
              <a:gd name="connsiteX8" fmla="*/ 4733074 w 4815817"/>
              <a:gd name="connsiteY8" fmla="*/ 0 h 221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817" h="2214930">
                <a:moveTo>
                  <a:pt x="0" y="2080597"/>
                </a:moveTo>
                <a:cubicBezTo>
                  <a:pt x="0" y="2080597"/>
                  <a:pt x="1509364" y="2507857"/>
                  <a:pt x="1546637" y="1801943"/>
                </a:cubicBezTo>
                <a:cubicBezTo>
                  <a:pt x="1582556" y="1121601"/>
                  <a:pt x="1136687" y="1244636"/>
                  <a:pt x="1211220" y="1616178"/>
                </a:cubicBezTo>
                <a:cubicBezTo>
                  <a:pt x="1247941" y="1799243"/>
                  <a:pt x="1397558" y="2326588"/>
                  <a:pt x="1919314" y="2193710"/>
                </a:cubicBezTo>
                <a:cubicBezTo>
                  <a:pt x="2441070" y="2060832"/>
                  <a:pt x="2701954" y="1133187"/>
                  <a:pt x="2459713" y="1077457"/>
                </a:cubicBezTo>
                <a:cubicBezTo>
                  <a:pt x="2217458" y="1021726"/>
                  <a:pt x="2217458" y="2060832"/>
                  <a:pt x="2795117" y="2060832"/>
                </a:cubicBezTo>
                <a:cubicBezTo>
                  <a:pt x="3372775" y="2060832"/>
                  <a:pt x="3745465" y="906542"/>
                  <a:pt x="3615030" y="824807"/>
                </a:cubicBezTo>
                <a:cubicBezTo>
                  <a:pt x="3484580" y="743072"/>
                  <a:pt x="3092104" y="1486144"/>
                  <a:pt x="3559127" y="1653337"/>
                </a:cubicBezTo>
                <a:cubicBezTo>
                  <a:pt x="4026136" y="1820516"/>
                  <a:pt x="5124393" y="705914"/>
                  <a:pt x="4733074" y="0"/>
                </a:cubicBezTo>
              </a:path>
            </a:pathLst>
          </a:custGeom>
          <a:noFill/>
          <a:ln w="65694" cap="flat">
            <a:solidFill>
              <a:srgbClr val="0042A5"/>
            </a:solidFill>
            <a:prstDash val="solid"/>
            <a:miter/>
          </a:ln>
        </p:spPr>
        <p:txBody>
          <a:bodyPr rtlCol="0" anchor="ctr"/>
          <a:lstStyle/>
          <a:p>
            <a:endParaRPr lang="x-none"/>
          </a:p>
        </p:txBody>
      </p:sp>
      <p:pic>
        <p:nvPicPr>
          <p:cNvPr id="7" name="Graphic 6">
            <a:extLst>
              <a:ext uri="{FF2B5EF4-FFF2-40B4-BE49-F238E27FC236}">
                <a16:creationId xmlns:a16="http://schemas.microsoft.com/office/drawing/2014/main" id="{F1A0DF0C-1745-2BA9-0DEE-311B843FB767}"/>
              </a:ext>
            </a:extLst>
          </p:cNvPr>
          <p:cNvPicPr>
            <a:picLocks noChangeAspect="1"/>
          </p:cNvPicPr>
          <p:nvPr/>
        </p:nvPicPr>
        <p:blipFill>
          <a:blip cstate="print">
            <a:extLst>
              <a:ext uri="{96DAC541-7B7A-43D3-8B79-37D633B846F1}">
                <asvg:svgBlip xmlns:asvg="http://schemas.microsoft.com/office/drawing/2016/SVG/main" r:embed="rId3"/>
              </a:ext>
            </a:extLst>
          </a:blip>
          <a:stretch>
            <a:fillRect/>
          </a:stretch>
        </p:blipFill>
        <p:spPr>
          <a:xfrm>
            <a:off x="5662247" y="1191846"/>
            <a:ext cx="5848884" cy="5069033"/>
          </a:xfrm>
          <a:prstGeom prst="rect">
            <a:avLst/>
          </a:prstGeom>
        </p:spPr>
      </p:pic>
    </p:spTree>
    <p:extLst>
      <p:ext uri="{BB962C8B-B14F-4D97-AF65-F5344CB8AC3E}">
        <p14:creationId xmlns:p14="http://schemas.microsoft.com/office/powerpoint/2010/main" val="358617884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Otsikko vasen ja teksti, puna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36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62EEBD5B-FEAE-4C53-51EB-9DA3E4C33E84}"/>
              </a:ext>
            </a:extLst>
          </p:cNvPr>
          <p:cNvSpPr>
            <a:spLocks noGrp="1"/>
          </p:cNvSpPr>
          <p:nvPr>
            <p:ph sz="quarter" idx="10"/>
          </p:nvPr>
        </p:nvSpPr>
        <p:spPr>
          <a:xfrm>
            <a:off x="6245225" y="635000"/>
            <a:ext cx="5430838" cy="54816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116019825"/>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Otsikko ja teksti, punain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C6FDB5-7DDC-B33F-B667-151C61C86A41}"/>
              </a:ext>
            </a:extLst>
          </p:cNvPr>
          <p:cNvSpPr/>
          <p:nvPr/>
        </p:nvSpPr>
        <p:spPr>
          <a:xfrm>
            <a:off x="9448800" y="0"/>
            <a:ext cx="2543908" cy="1629508"/>
          </a:xfrm>
          <a:custGeom>
            <a:avLst/>
            <a:gdLst>
              <a:gd name="connsiteX0" fmla="*/ 0 w 2543908"/>
              <a:gd name="connsiteY0" fmla="*/ 0 h 2332892"/>
              <a:gd name="connsiteX1" fmla="*/ 2543908 w 2543908"/>
              <a:gd name="connsiteY1" fmla="*/ 0 h 2332892"/>
              <a:gd name="connsiteX2" fmla="*/ 2543908 w 2543908"/>
              <a:gd name="connsiteY2" fmla="*/ 2332892 h 2332892"/>
              <a:gd name="connsiteX3" fmla="*/ 0 w 2543908"/>
              <a:gd name="connsiteY3" fmla="*/ 2332892 h 2332892"/>
              <a:gd name="connsiteX4" fmla="*/ 0 w 2543908"/>
              <a:gd name="connsiteY4" fmla="*/ 0 h 2332892"/>
              <a:gd name="connsiteX0" fmla="*/ 0 w 2543908"/>
              <a:gd name="connsiteY0" fmla="*/ 0 h 2332892"/>
              <a:gd name="connsiteX1" fmla="*/ 2543908 w 2543908"/>
              <a:gd name="connsiteY1" fmla="*/ 0 h 2332892"/>
              <a:gd name="connsiteX2" fmla="*/ 2274277 w 2543908"/>
              <a:gd name="connsiteY2" fmla="*/ 1371600 h 2332892"/>
              <a:gd name="connsiteX3" fmla="*/ 0 w 2543908"/>
              <a:gd name="connsiteY3" fmla="*/ 2332892 h 2332892"/>
              <a:gd name="connsiteX4" fmla="*/ 0 w 2543908"/>
              <a:gd name="connsiteY4" fmla="*/ 0 h 2332892"/>
              <a:gd name="connsiteX0" fmla="*/ 0 w 2543908"/>
              <a:gd name="connsiteY0" fmla="*/ 0 h 1629508"/>
              <a:gd name="connsiteX1" fmla="*/ 2543908 w 2543908"/>
              <a:gd name="connsiteY1" fmla="*/ 0 h 1629508"/>
              <a:gd name="connsiteX2" fmla="*/ 2274277 w 2543908"/>
              <a:gd name="connsiteY2" fmla="*/ 1371600 h 1629508"/>
              <a:gd name="connsiteX3" fmla="*/ 504092 w 2543908"/>
              <a:gd name="connsiteY3" fmla="*/ 1629508 h 1629508"/>
              <a:gd name="connsiteX4" fmla="*/ 0 w 2543908"/>
              <a:gd name="connsiteY4" fmla="*/ 0 h 1629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908" h="1629508">
                <a:moveTo>
                  <a:pt x="0" y="0"/>
                </a:moveTo>
                <a:lnTo>
                  <a:pt x="2543908" y="0"/>
                </a:lnTo>
                <a:lnTo>
                  <a:pt x="2274277" y="1371600"/>
                </a:lnTo>
                <a:lnTo>
                  <a:pt x="504092" y="1629508"/>
                </a:lnTo>
                <a:lnTo>
                  <a:pt x="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498229" y="597023"/>
            <a:ext cx="8779585"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8F984058-305A-83BC-F208-D211EB8790D7}"/>
              </a:ext>
            </a:extLst>
          </p:cNvPr>
          <p:cNvSpPr>
            <a:spLocks noGrp="1"/>
          </p:cNvSpPr>
          <p:nvPr>
            <p:ph sz="quarter" idx="10"/>
          </p:nvPr>
        </p:nvSpPr>
        <p:spPr>
          <a:xfrm>
            <a:off x="498475" y="2023946"/>
            <a:ext cx="10787063" cy="415936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068757844"/>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tsikko ja teksti, punainen, pikku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8C083B38-A827-6938-7AB9-26283FDDF228}"/>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3020047884"/>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Otsikko ja teksti, punainen, pikku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pic>
        <p:nvPicPr>
          <p:cNvPr id="5" name="Graphic 4">
            <a:extLst>
              <a:ext uri="{FF2B5EF4-FFF2-40B4-BE49-F238E27FC236}">
                <a16:creationId xmlns:a16="http://schemas.microsoft.com/office/drawing/2014/main" id="{3026F504-1279-E7A0-88DD-6A9B28C63C69}"/>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1890260198"/>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tsikko ja kaksi palstaa, punainen">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3" name="Title 2">
            <a:extLst>
              <a:ext uri="{FF2B5EF4-FFF2-40B4-BE49-F238E27FC236}">
                <a16:creationId xmlns:a16="http://schemas.microsoft.com/office/drawing/2014/main" id="{BA3B18ED-39FE-F73A-185C-AD91EB79B1E3}"/>
              </a:ext>
            </a:extLst>
          </p:cNvPr>
          <p:cNvSpPr>
            <a:spLocks noGrp="1"/>
          </p:cNvSpPr>
          <p:nvPr>
            <p:ph type="title"/>
          </p:nvPr>
        </p:nvSpPr>
        <p:spPr/>
        <p:txBody>
          <a:bodyPr>
            <a:normAutofit/>
          </a:bodyPr>
          <a:lstStyle>
            <a:lvl1pPr>
              <a:defRPr sz="4000" b="1"/>
            </a:lvl1pPr>
          </a:lstStyle>
          <a:p>
            <a:r>
              <a:rPr lang="fi-FI"/>
              <a:t>Muokkaa ots. perustyyl. napsautt.</a:t>
            </a:r>
            <a:endParaRPr lang="x-none"/>
          </a:p>
        </p:txBody>
      </p:sp>
      <p:sp>
        <p:nvSpPr>
          <p:cNvPr id="5" name="Content Placeholder 4">
            <a:extLst>
              <a:ext uri="{FF2B5EF4-FFF2-40B4-BE49-F238E27FC236}">
                <a16:creationId xmlns:a16="http://schemas.microsoft.com/office/drawing/2014/main" id="{E612C6DD-CEAF-7FD6-7F5F-352578907D97}"/>
              </a:ext>
            </a:extLst>
          </p:cNvPr>
          <p:cNvSpPr>
            <a:spLocks noGrp="1"/>
          </p:cNvSpPr>
          <p:nvPr>
            <p:ph sz="quarter" idx="10"/>
          </p:nvPr>
        </p:nvSpPr>
        <p:spPr>
          <a:xfrm>
            <a:off x="627062" y="2016124"/>
            <a:ext cx="4992688" cy="402113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7" name="Content Placeholder 6">
            <a:extLst>
              <a:ext uri="{FF2B5EF4-FFF2-40B4-BE49-F238E27FC236}">
                <a16:creationId xmlns:a16="http://schemas.microsoft.com/office/drawing/2014/main" id="{C75CBB27-B6E4-514B-58D5-E35B4E44885E}"/>
              </a:ext>
            </a:extLst>
          </p:cNvPr>
          <p:cNvSpPr>
            <a:spLocks noGrp="1"/>
          </p:cNvSpPr>
          <p:nvPr>
            <p:ph sz="quarter" idx="11"/>
          </p:nvPr>
        </p:nvSpPr>
        <p:spPr>
          <a:xfrm>
            <a:off x="6424613" y="2016124"/>
            <a:ext cx="4992687" cy="406876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79174353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10.6.2026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uvapaikka vasen, punainen">
    <p:bg>
      <p:bgPr>
        <a:solidFill>
          <a:srgbClr val="F2A6DB">
            <a:alpha val="80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2622229625"/>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uvapaikka oikea, punainen">
    <p:bg>
      <p:bgPr>
        <a:solidFill>
          <a:srgbClr val="F2A6DB">
            <a:alpha val="8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2507602965"/>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uva koko sivu">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339811-2D08-DE7B-ECCF-236515B5BC30}"/>
              </a:ext>
            </a:extLst>
          </p:cNvPr>
          <p:cNvSpPr>
            <a:spLocks noGrp="1"/>
          </p:cNvSpPr>
          <p:nvPr>
            <p:ph type="pic" sz="quarter" idx="10"/>
          </p:nvPr>
        </p:nvSpPr>
        <p:spPr>
          <a:xfrm>
            <a:off x="386861" y="164123"/>
            <a:ext cx="11488615" cy="6529754"/>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386862 w 12192000"/>
              <a:gd name="connsiteY0" fmla="*/ 445477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386862 w 12192000"/>
              <a:gd name="connsiteY4" fmla="*/ 445477 h 6858000"/>
              <a:gd name="connsiteX0" fmla="*/ 0 w 11805138"/>
              <a:gd name="connsiteY0" fmla="*/ 445477 h 6858000"/>
              <a:gd name="connsiteX1" fmla="*/ 11805138 w 11805138"/>
              <a:gd name="connsiteY1" fmla="*/ 0 h 6858000"/>
              <a:gd name="connsiteX2" fmla="*/ 11805138 w 11805138"/>
              <a:gd name="connsiteY2" fmla="*/ 6858000 h 6858000"/>
              <a:gd name="connsiteX3" fmla="*/ 304799 w 11805138"/>
              <a:gd name="connsiteY3" fmla="*/ 6693877 h 6858000"/>
              <a:gd name="connsiteX4" fmla="*/ 0 w 11805138"/>
              <a:gd name="connsiteY4" fmla="*/ 445477 h 6858000"/>
              <a:gd name="connsiteX0" fmla="*/ 0 w 11805138"/>
              <a:gd name="connsiteY0" fmla="*/ 445477 h 6693877"/>
              <a:gd name="connsiteX1" fmla="*/ 11805138 w 11805138"/>
              <a:gd name="connsiteY1" fmla="*/ 0 h 6693877"/>
              <a:gd name="connsiteX2" fmla="*/ 10972800 w 11805138"/>
              <a:gd name="connsiteY2" fmla="*/ 6588369 h 6693877"/>
              <a:gd name="connsiteX3" fmla="*/ 304799 w 11805138"/>
              <a:gd name="connsiteY3" fmla="*/ 6693877 h 6693877"/>
              <a:gd name="connsiteX4" fmla="*/ 0 w 11805138"/>
              <a:gd name="connsiteY4" fmla="*/ 445477 h 6693877"/>
              <a:gd name="connsiteX0" fmla="*/ 0 w 11488615"/>
              <a:gd name="connsiteY0" fmla="*/ 281354 h 6529754"/>
              <a:gd name="connsiteX1" fmla="*/ 11488615 w 11488615"/>
              <a:gd name="connsiteY1" fmla="*/ 0 h 6529754"/>
              <a:gd name="connsiteX2" fmla="*/ 10972800 w 11488615"/>
              <a:gd name="connsiteY2" fmla="*/ 6424246 h 6529754"/>
              <a:gd name="connsiteX3" fmla="*/ 304799 w 11488615"/>
              <a:gd name="connsiteY3" fmla="*/ 6529754 h 6529754"/>
              <a:gd name="connsiteX4" fmla="*/ 0 w 11488615"/>
              <a:gd name="connsiteY4" fmla="*/ 281354 h 652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8615" h="6529754">
                <a:moveTo>
                  <a:pt x="0" y="281354"/>
                </a:moveTo>
                <a:lnTo>
                  <a:pt x="11488615" y="0"/>
                </a:lnTo>
                <a:lnTo>
                  <a:pt x="10972800" y="6424246"/>
                </a:lnTo>
                <a:lnTo>
                  <a:pt x="304799" y="6529754"/>
                </a:lnTo>
                <a:lnTo>
                  <a:pt x="0" y="281354"/>
                </a:lnTo>
                <a:close/>
              </a:path>
            </a:pathLst>
          </a:custGeom>
        </p:spPr>
        <p:txBody>
          <a:bodyPr/>
          <a:lstStyle/>
          <a:p>
            <a:r>
              <a:rPr lang="fi-FI"/>
              <a:t>Lisää kuva napsauttamalla kuvaketta</a:t>
            </a:r>
            <a:endParaRPr lang="x-none"/>
          </a:p>
        </p:txBody>
      </p:sp>
    </p:spTree>
    <p:extLst>
      <p:ext uri="{BB962C8B-B14F-4D97-AF65-F5344CB8AC3E}">
        <p14:creationId xmlns:p14="http://schemas.microsoft.com/office/powerpoint/2010/main" val="1844799956"/>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tsikko vasen ja teksti, vihreä">
    <p:bg>
      <p:bgPr>
        <a:solidFill>
          <a:schemeClr val="accent2">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B02F3FA2-F129-1012-57CD-2719327804A3}"/>
              </a:ext>
            </a:extLst>
          </p:cNvPr>
          <p:cNvSpPr>
            <a:spLocks noGrp="1"/>
          </p:cNvSpPr>
          <p:nvPr>
            <p:ph sz="quarter" idx="10"/>
          </p:nvPr>
        </p:nvSpPr>
        <p:spPr>
          <a:xfrm>
            <a:off x="6289675" y="635000"/>
            <a:ext cx="5386388" cy="5486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646392151"/>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uvapaikka vasen, vihreä">
    <p:bg>
      <p:bgPr>
        <a:solidFill>
          <a:schemeClr val="accent2">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753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58119400"/>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Kuvapaikka oikea, vihreä">
    <p:bg>
      <p:bgPr>
        <a:solidFill>
          <a:schemeClr val="accent2">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753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67846573"/>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tsikko ja teksti, vihreä">
    <p:bg>
      <p:bgPr>
        <a:solidFill>
          <a:schemeClr val="accent2">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887556055"/>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Otsikko ja teksti, vihreä">
    <p:bg>
      <p:bgPr>
        <a:solidFill>
          <a:schemeClr val="accent2">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DD5D2B4E-8B03-AAA8-89F0-6CF4889A6031}"/>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1733675079"/>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tsikko vasen ja teksti,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173D8FB7-6CDC-EE95-F594-EA9D557C7930}"/>
              </a:ext>
            </a:extLst>
          </p:cNvPr>
          <p:cNvSpPr>
            <a:spLocks noGrp="1"/>
          </p:cNvSpPr>
          <p:nvPr>
            <p:ph sz="quarter" idx="10"/>
          </p:nvPr>
        </p:nvSpPr>
        <p:spPr>
          <a:xfrm>
            <a:off x="6394450" y="635000"/>
            <a:ext cx="5308600" cy="54975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268114266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ko ja teksti,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218958710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10.6.2026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Otsikko ja teksti,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41BCCCB4-5679-7A58-0C71-C5188D38DD02}"/>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1691548783"/>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uvapaikka vasen,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007942069"/>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uvapaikka oikea,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2767520755"/>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tsikko vasen ja teksti, sininen">
    <p:bg>
      <p:bgPr>
        <a:solidFill>
          <a:schemeClr val="accent4">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52C9A24E-022C-A012-0428-285D9072D11B}"/>
              </a:ext>
            </a:extLst>
          </p:cNvPr>
          <p:cNvSpPr>
            <a:spLocks noGrp="1"/>
          </p:cNvSpPr>
          <p:nvPr>
            <p:ph sz="quarter" idx="10"/>
          </p:nvPr>
        </p:nvSpPr>
        <p:spPr>
          <a:xfrm>
            <a:off x="6350000" y="635000"/>
            <a:ext cx="5326063" cy="55038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599086447"/>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tsikko ja teksti, sininen">
    <p:bg>
      <p:bgPr>
        <a:solidFill>
          <a:schemeClr val="accent4">
            <a:alpha val="79799"/>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206211021"/>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tsikko ja teksti, sininen, pikkukuva">
    <p:bg>
      <p:bgPr>
        <a:solidFill>
          <a:schemeClr val="accent4">
            <a:alpha val="80043"/>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pic>
        <p:nvPicPr>
          <p:cNvPr id="6" name="Graphic 5">
            <a:extLst>
              <a:ext uri="{FF2B5EF4-FFF2-40B4-BE49-F238E27FC236}">
                <a16:creationId xmlns:a16="http://schemas.microsoft.com/office/drawing/2014/main" id="{A53C1F78-3EE0-C79A-B979-FA3D8F6702F6}"/>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8394700" y="4854595"/>
            <a:ext cx="3835400" cy="2057400"/>
          </a:xfrm>
          <a:prstGeom prst="rect">
            <a:avLst/>
          </a:prstGeom>
        </p:spPr>
      </p:pic>
    </p:spTree>
    <p:extLst>
      <p:ext uri="{BB962C8B-B14F-4D97-AF65-F5344CB8AC3E}">
        <p14:creationId xmlns:p14="http://schemas.microsoft.com/office/powerpoint/2010/main" val="2005032840"/>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Otsikko ja teksti, sininen, pikkukuva">
    <p:bg>
      <p:bgPr>
        <a:solidFill>
          <a:schemeClr val="accent4">
            <a:alpha val="80043"/>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4810D8CF-AB12-8A64-2299-BD4B93820CC2}"/>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424897780"/>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uvapaikka vasen, sininen">
    <p:bg>
      <p:bgPr>
        <a:solidFill>
          <a:schemeClr val="accent4">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2475906"/>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uvapaikka oikea, sininen">
    <p:bg>
      <p:bgPr>
        <a:solidFill>
          <a:schemeClr val="accent4">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490767269"/>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tsikko vasen ja teksti, harma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CCD57292-0499-C5AE-96EC-880385046825}"/>
              </a:ext>
            </a:extLst>
          </p:cNvPr>
          <p:cNvSpPr>
            <a:spLocks noGrp="1"/>
          </p:cNvSpPr>
          <p:nvPr>
            <p:ph sz="quarter" idx="10"/>
          </p:nvPr>
        </p:nvSpPr>
        <p:spPr>
          <a:xfrm>
            <a:off x="6423025" y="635000"/>
            <a:ext cx="5176960" cy="543755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41211944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10.6.2026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tsikko ja teksti, harma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54426807"/>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tsikko ja teksti, harmaa, pikkukuv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389942D7-7799-21AB-DC71-9CB9209FA770}"/>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2387166235"/>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Otsikko ja teksti, harmaa, pikkukuv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4" name="Graphic 3">
            <a:extLst>
              <a:ext uri="{FF2B5EF4-FFF2-40B4-BE49-F238E27FC236}">
                <a16:creationId xmlns:a16="http://schemas.microsoft.com/office/drawing/2014/main" id="{30731569-A9A2-AAAC-58DB-B8FD6DBF9E29}"/>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206945250"/>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uvapaikka vasen, harmaa">
    <p:bg>
      <p:bgPr>
        <a:solidFill>
          <a:srgbClr val="D9D9D6">
            <a:alpha val="80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815885836"/>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uvapaikka oikea, harmaa">
    <p:bg>
      <p:bgPr>
        <a:solidFill>
          <a:srgbClr val="D9D9D6">
            <a:alpha val="8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107039743"/>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tsikko vasen ja teksti, violetti">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CCD57292-0499-C5AE-96EC-880385046825}"/>
              </a:ext>
            </a:extLst>
          </p:cNvPr>
          <p:cNvSpPr>
            <a:spLocks noGrp="1"/>
          </p:cNvSpPr>
          <p:nvPr>
            <p:ph sz="quarter" idx="10"/>
          </p:nvPr>
        </p:nvSpPr>
        <p:spPr>
          <a:xfrm>
            <a:off x="6423025" y="635000"/>
            <a:ext cx="5176960" cy="543755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832894947"/>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tsikko ja teksti, violetti">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2066122923"/>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tsikko ja teksti, violetti, pikkukuva">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389942D7-7799-21AB-DC71-9CB9209FA770}"/>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1444070419"/>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Otsikko ja teksti, violetti, pikkukuva">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4" name="Graphic 3">
            <a:extLst>
              <a:ext uri="{FF2B5EF4-FFF2-40B4-BE49-F238E27FC236}">
                <a16:creationId xmlns:a16="http://schemas.microsoft.com/office/drawing/2014/main" id="{14DE8ABE-235D-3C89-151C-5763660F3E8A}"/>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465515866"/>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uvapaikka vasen, violetti">
    <p:bg>
      <p:bgPr>
        <a:solidFill>
          <a:srgbClr val="C2A6E3">
            <a:alpha val="80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1800579086"/>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10.6.2026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uvapaikka oikea, violetti">
    <p:bg>
      <p:bgPr>
        <a:solidFill>
          <a:srgbClr val="C2A6E3">
            <a:alpha val="8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773814847"/>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tsikko vasen ja teksti, valkoinen">
    <p:bg>
      <p:bgPr>
        <a:solidFill>
          <a:schemeClr val="bg1">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CCD57292-0499-C5AE-96EC-880385046825}"/>
              </a:ext>
            </a:extLst>
          </p:cNvPr>
          <p:cNvSpPr>
            <a:spLocks noGrp="1"/>
          </p:cNvSpPr>
          <p:nvPr>
            <p:ph sz="quarter" idx="10"/>
          </p:nvPr>
        </p:nvSpPr>
        <p:spPr>
          <a:xfrm>
            <a:off x="6423025" y="635000"/>
            <a:ext cx="5176960" cy="543755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2735125338"/>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tsikko ja teksti, valkoinen">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95179477"/>
      </p:ext>
    </p:extLst>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tsikko ja teksti, valkoinen, pikkukuva">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389942D7-7799-21AB-DC71-9CB9209FA770}"/>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524541942"/>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Otsikko ja teksti, valkoinen, pikkukuva">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4" name="Graphic 3">
            <a:extLst>
              <a:ext uri="{FF2B5EF4-FFF2-40B4-BE49-F238E27FC236}">
                <a16:creationId xmlns:a16="http://schemas.microsoft.com/office/drawing/2014/main" id="{AA9BA539-5F28-FB76-F287-59B1DE2E21B8}"/>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3975356919"/>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Kuvapaikka vasen, valkoinen">
    <p:bg>
      <p:bgPr>
        <a:solidFill>
          <a:schemeClr val="bg1">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121284045"/>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Kuvapaikka oikea, valkoinen">
    <p:bg>
      <p:bgPr>
        <a:solidFill>
          <a:schemeClr val="bg1">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4087777411"/>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Koko sivun kuva">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p:spPr>
        <p:txBody>
          <a:bodyPr/>
          <a:lstStyle/>
          <a:p>
            <a:r>
              <a:rPr lang="en-US" err="1"/>
              <a:t>Lisää</a:t>
            </a:r>
            <a:r>
              <a:rPr lang="en-US"/>
              <a:t> </a:t>
            </a:r>
            <a:r>
              <a:rPr lang="en-US" err="1"/>
              <a:t>kuva</a:t>
            </a:r>
            <a:endParaRPr lang="en-US"/>
          </a:p>
        </p:txBody>
      </p:sp>
      <p:sp>
        <p:nvSpPr>
          <p:cNvPr id="2" name="Slide Number Placeholder 10">
            <a:extLst>
              <a:ext uri="{FF2B5EF4-FFF2-40B4-BE49-F238E27FC236}">
                <a16:creationId xmlns:a16="http://schemas.microsoft.com/office/drawing/2014/main" id="{C808A896-D72F-AFD5-BF05-40EA62B93F3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a:p>
        </p:txBody>
      </p:sp>
      <p:sp>
        <p:nvSpPr>
          <p:cNvPr id="3" name="Rectangle 3">
            <a:extLst>
              <a:ext uri="{FF2B5EF4-FFF2-40B4-BE49-F238E27FC236}">
                <a16:creationId xmlns:a16="http://schemas.microsoft.com/office/drawing/2014/main" id="{A3E522C1-9BA4-247A-7F02-ED59AFE2BDDF}"/>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106971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yhjä punainen">
    <p:bg>
      <p:bgPr>
        <a:solidFill>
          <a:srgbClr val="F2A6DB">
            <a:alpha val="8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334357"/>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yhjä valkoinen">
    <p:bg>
      <p:bgPr>
        <a:solidFill>
          <a:schemeClr val="bg1">
            <a:alpha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489630"/>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10.6.2026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5D74-8E73-673F-5D6E-7A0BC597C64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x-none"/>
          </a:p>
        </p:txBody>
      </p:sp>
      <p:sp>
        <p:nvSpPr>
          <p:cNvPr id="3" name="Subtitle 2">
            <a:extLst>
              <a:ext uri="{FF2B5EF4-FFF2-40B4-BE49-F238E27FC236}">
                <a16:creationId xmlns:a16="http://schemas.microsoft.com/office/drawing/2014/main" id="{A17D876C-C4E6-0EAF-6B55-D36FCFAD7E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x-none"/>
          </a:p>
        </p:txBody>
      </p:sp>
      <p:sp>
        <p:nvSpPr>
          <p:cNvPr id="4" name="Date Placeholder 3">
            <a:extLst>
              <a:ext uri="{FF2B5EF4-FFF2-40B4-BE49-F238E27FC236}">
                <a16:creationId xmlns:a16="http://schemas.microsoft.com/office/drawing/2014/main" id="{B3EFCAB7-7BC2-AF1A-7894-9DEF9EFAC6F8}"/>
              </a:ext>
            </a:extLst>
          </p:cNvPr>
          <p:cNvSpPr>
            <a:spLocks noGrp="1"/>
          </p:cNvSpPr>
          <p:nvPr>
            <p:ph type="dt" sz="half" idx="10"/>
          </p:nvPr>
        </p:nvSpPr>
        <p:spPr/>
        <p:txBody>
          <a:bodyPr/>
          <a:lstStyle/>
          <a:p>
            <a:fld id="{A02ABAE3-D89C-4001-9AEC-5083F82B749C}" type="datetimeFigureOut">
              <a:rPr lang="fi-FI" smtClean="0"/>
              <a:pPr/>
              <a:t>10.6.2026</a:t>
            </a:fld>
            <a:endParaRPr lang="fi-FI"/>
          </a:p>
        </p:txBody>
      </p:sp>
      <p:sp>
        <p:nvSpPr>
          <p:cNvPr id="5" name="Footer Placeholder 4">
            <a:extLst>
              <a:ext uri="{FF2B5EF4-FFF2-40B4-BE49-F238E27FC236}">
                <a16:creationId xmlns:a16="http://schemas.microsoft.com/office/drawing/2014/main" id="{BEF2107A-A3F0-EB2F-1AC8-2E8722C9DEE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C6EA7BA-5257-F3D5-E4DC-6A0EC4F172A5}"/>
              </a:ext>
            </a:extLst>
          </p:cNvPr>
          <p:cNvSpPr>
            <a:spLocks noGrp="1"/>
          </p:cNvSpPr>
          <p:nvPr>
            <p:ph type="sldNum" sz="quarter" idx="12"/>
          </p:nvPr>
        </p:nvSpPr>
        <p:spPr/>
        <p:txBody>
          <a:bodyPr/>
          <a:lstStyle/>
          <a:p>
            <a:fld id="{8F4AEF5D-7FAC-4949-84D2-DA5A9BB3D225}" type="slidenum">
              <a:rPr lang="fi-FI" smtClean="0"/>
              <a:pPr/>
              <a:t>‹#›</a:t>
            </a:fld>
            <a:endParaRPr lang="fi-FI"/>
          </a:p>
        </p:txBody>
      </p:sp>
    </p:spTree>
    <p:extLst>
      <p:ext uri="{BB962C8B-B14F-4D97-AF65-F5344CB8AC3E}">
        <p14:creationId xmlns:p14="http://schemas.microsoft.com/office/powerpoint/2010/main" val="7520698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Otsikkodia 2">
    <p:bg>
      <p:bgPr>
        <a:solidFill>
          <a:schemeClr val="bg1"/>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87460AD4-5D65-3E4B-A9F5-9F03C8258736}"/>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a:p>
        </p:txBody>
      </p:sp>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a:t>  </a:t>
            </a:r>
          </a:p>
        </p:txBody>
      </p:sp>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pic>
        <p:nvPicPr>
          <p:cNvPr id="8" name="Picture 7">
            <a:extLst>
              <a:ext uri="{FF2B5EF4-FFF2-40B4-BE49-F238E27FC236}">
                <a16:creationId xmlns:a16="http://schemas.microsoft.com/office/drawing/2014/main" id="{796FC078-D5BE-D54B-8A0B-1A38A330A2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Tree>
    <p:extLst>
      <p:ext uri="{BB962C8B-B14F-4D97-AF65-F5344CB8AC3E}">
        <p14:creationId xmlns:p14="http://schemas.microsoft.com/office/powerpoint/2010/main" val="2216300543"/>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17975"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p:nvPr>
        </p:nvSpPr>
        <p:spPr>
          <a:xfrm>
            <a:off x="838200" y="1838325"/>
            <a:ext cx="10515600" cy="435133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6" name="Picture 5">
            <a:extLst>
              <a:ext uri="{FF2B5EF4-FFF2-40B4-BE49-F238E27FC236}">
                <a16:creationId xmlns:a16="http://schemas.microsoft.com/office/drawing/2014/main" id="{469EECEB-BA86-4A4B-AD96-30C725B85C9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36217410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dia kuvalla">
    <p:spTree>
      <p:nvGrpSpPr>
        <p:cNvPr id="1" name=""/>
        <p:cNvGrpSpPr/>
        <p:nvPr/>
      </p:nvGrpSpPr>
      <p:grpSpPr>
        <a:xfrm>
          <a:off x="0" y="0"/>
          <a:ext cx="0" cy="0"/>
          <a:chOff x="0" y="0"/>
          <a:chExt cx="0" cy="0"/>
        </a:xfrm>
      </p:grpSpPr>
      <p:pic>
        <p:nvPicPr>
          <p:cNvPr id="24" name="Picture 23" descr="Tausta_valokuva_1.jpg">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984"/>
          <a:stretch/>
        </p:blipFill>
        <p:spPr>
          <a:xfrm>
            <a:off x="0" y="0"/>
            <a:ext cx="12189359" cy="6858000"/>
          </a:xfrm>
          <a:prstGeom prst="rect">
            <a:avLst/>
          </a:prstGeom>
        </p:spPr>
      </p:pic>
      <p:sp>
        <p:nvSpPr>
          <p:cNvPr id="25" name="Freeform 3"/>
          <p:cNvSpPr>
            <a:spLocks noChangeArrowheads="1"/>
          </p:cNvSpPr>
          <p:nvPr/>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grpSp>
        <p:nvGrpSpPr>
          <p:cNvPr id="2" name="Group 1"/>
          <p:cNvGrpSpPr/>
          <p:nvPr/>
        </p:nvGrpSpPr>
        <p:grpSpPr>
          <a:xfrm>
            <a:off x="9194925" y="5747487"/>
            <a:ext cx="2690231" cy="789610"/>
            <a:chOff x="6896190" y="5747487"/>
            <a:chExt cx="2017673" cy="789610"/>
          </a:xfrm>
        </p:grpSpPr>
        <p:sp>
          <p:nvSpPr>
            <p:cNvPr id="15" name="Freeform 4"/>
            <p:cNvSpPr>
              <a:spLocks noChangeArrowheads="1"/>
            </p:cNvSpPr>
            <p:nvPr/>
          </p:nvSpPr>
          <p:spPr bwMode="auto">
            <a:xfrm>
              <a:off x="6896190" y="5747487"/>
              <a:ext cx="787627" cy="787625"/>
            </a:xfrm>
            <a:custGeom>
              <a:avLst/>
              <a:gdLst>
                <a:gd name="T0" fmla="*/ 930 w 1751"/>
                <a:gd name="T1" fmla="*/ 0 h 1751"/>
                <a:gd name="T2" fmla="*/ 0 w 1751"/>
                <a:gd name="T3" fmla="*/ 875 h 1751"/>
                <a:gd name="T4" fmla="*/ 985 w 1751"/>
                <a:gd name="T5" fmla="*/ 1750 h 1751"/>
                <a:gd name="T6" fmla="*/ 1750 w 1751"/>
                <a:gd name="T7" fmla="*/ 984 h 1751"/>
                <a:gd name="T8" fmla="*/ 930 w 1751"/>
                <a:gd name="T9" fmla="*/ 0 h 1751"/>
              </a:gdLst>
              <a:ahLst/>
              <a:cxnLst>
                <a:cxn ang="0">
                  <a:pos x="T0" y="T1"/>
                </a:cxn>
                <a:cxn ang="0">
                  <a:pos x="T2" y="T3"/>
                </a:cxn>
                <a:cxn ang="0">
                  <a:pos x="T4" y="T5"/>
                </a:cxn>
                <a:cxn ang="0">
                  <a:pos x="T6" y="T7"/>
                </a:cxn>
                <a:cxn ang="0">
                  <a:pos x="T8" y="T9"/>
                </a:cxn>
              </a:cxnLst>
              <a:rect l="0" t="0" r="r" b="b"/>
              <a:pathLst>
                <a:path w="1751" h="1751">
                  <a:moveTo>
                    <a:pt x="930" y="0"/>
                  </a:moveTo>
                  <a:lnTo>
                    <a:pt x="0" y="875"/>
                  </a:lnTo>
                  <a:lnTo>
                    <a:pt x="985" y="1750"/>
                  </a:lnTo>
                  <a:lnTo>
                    <a:pt x="1750" y="984"/>
                  </a:lnTo>
                  <a:lnTo>
                    <a:pt x="930" y="0"/>
                  </a:lnTo>
                </a:path>
              </a:pathLst>
            </a:custGeom>
            <a:solidFill>
              <a:srgbClr val="004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6" name="Freeform 5"/>
            <p:cNvSpPr>
              <a:spLocks noChangeArrowheads="1"/>
            </p:cNvSpPr>
            <p:nvPr/>
          </p:nvSpPr>
          <p:spPr bwMode="auto">
            <a:xfrm>
              <a:off x="6896190" y="5870492"/>
              <a:ext cx="787627" cy="664621"/>
            </a:xfrm>
            <a:custGeom>
              <a:avLst/>
              <a:gdLst>
                <a:gd name="T0" fmla="*/ 0 w 1751"/>
                <a:gd name="T1" fmla="*/ 602 h 1478"/>
                <a:gd name="T2" fmla="*/ 875 w 1751"/>
                <a:gd name="T3" fmla="*/ 0 h 1478"/>
                <a:gd name="T4" fmla="*/ 1750 w 1751"/>
                <a:gd name="T5" fmla="*/ 711 h 1478"/>
                <a:gd name="T6" fmla="*/ 985 w 1751"/>
                <a:gd name="T7" fmla="*/ 1477 h 1478"/>
                <a:gd name="T8" fmla="*/ 0 w 1751"/>
                <a:gd name="T9" fmla="*/ 602 h 1478"/>
              </a:gdLst>
              <a:ahLst/>
              <a:cxnLst>
                <a:cxn ang="0">
                  <a:pos x="T0" y="T1"/>
                </a:cxn>
                <a:cxn ang="0">
                  <a:pos x="T2" y="T3"/>
                </a:cxn>
                <a:cxn ang="0">
                  <a:pos x="T4" y="T5"/>
                </a:cxn>
                <a:cxn ang="0">
                  <a:pos x="T6" y="T7"/>
                </a:cxn>
                <a:cxn ang="0">
                  <a:pos x="T8" y="T9"/>
                </a:cxn>
              </a:cxnLst>
              <a:rect l="0" t="0" r="r" b="b"/>
              <a:pathLst>
                <a:path w="1751" h="1478">
                  <a:moveTo>
                    <a:pt x="0" y="602"/>
                  </a:moveTo>
                  <a:lnTo>
                    <a:pt x="875" y="0"/>
                  </a:lnTo>
                  <a:lnTo>
                    <a:pt x="1750" y="711"/>
                  </a:lnTo>
                  <a:lnTo>
                    <a:pt x="985" y="1477"/>
                  </a:lnTo>
                  <a:lnTo>
                    <a:pt x="0" y="602"/>
                  </a:lnTo>
                </a:path>
              </a:pathLst>
            </a:custGeom>
            <a:solidFill>
              <a:srgbClr val="008E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7" name="Freeform 6"/>
            <p:cNvSpPr>
              <a:spLocks noChangeArrowheads="1"/>
            </p:cNvSpPr>
            <p:nvPr/>
          </p:nvSpPr>
          <p:spPr bwMode="auto">
            <a:xfrm>
              <a:off x="6896190" y="5969689"/>
              <a:ext cx="787627" cy="567408"/>
            </a:xfrm>
            <a:custGeom>
              <a:avLst/>
              <a:gdLst>
                <a:gd name="T0" fmla="*/ 1750 w 1751"/>
                <a:gd name="T1" fmla="*/ 492 h 1259"/>
                <a:gd name="T2" fmla="*/ 821 w 1751"/>
                <a:gd name="T3" fmla="*/ 0 h 1259"/>
                <a:gd name="T4" fmla="*/ 0 w 1751"/>
                <a:gd name="T5" fmla="*/ 383 h 1259"/>
                <a:gd name="T6" fmla="*/ 985 w 1751"/>
                <a:gd name="T7" fmla="*/ 1258 h 1259"/>
                <a:gd name="T8" fmla="*/ 1750 w 1751"/>
                <a:gd name="T9" fmla="*/ 492 h 1259"/>
              </a:gdLst>
              <a:ahLst/>
              <a:cxnLst>
                <a:cxn ang="0">
                  <a:pos x="T0" y="T1"/>
                </a:cxn>
                <a:cxn ang="0">
                  <a:pos x="T2" y="T3"/>
                </a:cxn>
                <a:cxn ang="0">
                  <a:pos x="T4" y="T5"/>
                </a:cxn>
                <a:cxn ang="0">
                  <a:pos x="T6" y="T7"/>
                </a:cxn>
                <a:cxn ang="0">
                  <a:pos x="T8" y="T9"/>
                </a:cxn>
              </a:cxnLst>
              <a:rect l="0" t="0" r="r" b="b"/>
              <a:pathLst>
                <a:path w="1751" h="1259">
                  <a:moveTo>
                    <a:pt x="1750" y="492"/>
                  </a:moveTo>
                  <a:lnTo>
                    <a:pt x="821" y="0"/>
                  </a:lnTo>
                  <a:lnTo>
                    <a:pt x="0" y="383"/>
                  </a:lnTo>
                  <a:lnTo>
                    <a:pt x="985" y="1258"/>
                  </a:lnTo>
                  <a:lnTo>
                    <a:pt x="1750" y="492"/>
                  </a:lnTo>
                </a:path>
              </a:pathLst>
            </a:custGeom>
            <a:solidFill>
              <a:srgbClr val="52CB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8" name="Freeform 7"/>
            <p:cNvSpPr>
              <a:spLocks noChangeArrowheads="1"/>
            </p:cNvSpPr>
            <p:nvPr/>
          </p:nvSpPr>
          <p:spPr bwMode="auto">
            <a:xfrm>
              <a:off x="7818725" y="6019287"/>
              <a:ext cx="226170" cy="242041"/>
            </a:xfrm>
            <a:custGeom>
              <a:avLst/>
              <a:gdLst>
                <a:gd name="T0" fmla="*/ 307 w 503"/>
                <a:gd name="T1" fmla="*/ 538 h 539"/>
                <a:gd name="T2" fmla="*/ 193 w 503"/>
                <a:gd name="T3" fmla="*/ 538 h 539"/>
                <a:gd name="T4" fmla="*/ 0 w 503"/>
                <a:gd name="T5" fmla="*/ 0 h 539"/>
                <a:gd name="T6" fmla="*/ 133 w 503"/>
                <a:gd name="T7" fmla="*/ 0 h 539"/>
                <a:gd name="T8" fmla="*/ 250 w 503"/>
                <a:gd name="T9" fmla="*/ 380 h 539"/>
                <a:gd name="T10" fmla="*/ 367 w 503"/>
                <a:gd name="T11" fmla="*/ 0 h 539"/>
                <a:gd name="T12" fmla="*/ 502 w 503"/>
                <a:gd name="T13" fmla="*/ 0 h 539"/>
                <a:gd name="T14" fmla="*/ 307 w 503"/>
                <a:gd name="T15" fmla="*/ 538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39">
                  <a:moveTo>
                    <a:pt x="307" y="538"/>
                  </a:moveTo>
                  <a:lnTo>
                    <a:pt x="193" y="538"/>
                  </a:lnTo>
                  <a:lnTo>
                    <a:pt x="0" y="0"/>
                  </a:lnTo>
                  <a:lnTo>
                    <a:pt x="133" y="0"/>
                  </a:lnTo>
                  <a:lnTo>
                    <a:pt x="250" y="380"/>
                  </a:lnTo>
                  <a:lnTo>
                    <a:pt x="367" y="0"/>
                  </a:lnTo>
                  <a:lnTo>
                    <a:pt x="502" y="0"/>
                  </a:lnTo>
                  <a:lnTo>
                    <a:pt x="307" y="53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9" name="Freeform 8"/>
            <p:cNvSpPr>
              <a:spLocks noChangeArrowheads="1"/>
            </p:cNvSpPr>
            <p:nvPr/>
          </p:nvSpPr>
          <p:spPr bwMode="auto">
            <a:xfrm>
              <a:off x="8019103" y="6090709"/>
              <a:ext cx="186491" cy="174587"/>
            </a:xfrm>
            <a:custGeom>
              <a:avLst/>
              <a:gdLst>
                <a:gd name="T0" fmla="*/ 413 w 414"/>
                <a:gd name="T1" fmla="*/ 10 h 390"/>
                <a:gd name="T2" fmla="*/ 413 w 414"/>
                <a:gd name="T3" fmla="*/ 380 h 390"/>
                <a:gd name="T4" fmla="*/ 295 w 414"/>
                <a:gd name="T5" fmla="*/ 380 h 390"/>
                <a:gd name="T6" fmla="*/ 295 w 414"/>
                <a:gd name="T7" fmla="*/ 328 h 390"/>
                <a:gd name="T8" fmla="*/ 181 w 414"/>
                <a:gd name="T9" fmla="*/ 389 h 390"/>
                <a:gd name="T10" fmla="*/ 0 w 414"/>
                <a:gd name="T11" fmla="*/ 195 h 390"/>
                <a:gd name="T12" fmla="*/ 181 w 414"/>
                <a:gd name="T13" fmla="*/ 0 h 390"/>
                <a:gd name="T14" fmla="*/ 295 w 414"/>
                <a:gd name="T15" fmla="*/ 63 h 390"/>
                <a:gd name="T16" fmla="*/ 295 w 414"/>
                <a:gd name="T17" fmla="*/ 10 h 390"/>
                <a:gd name="T18" fmla="*/ 413 w 414"/>
                <a:gd name="T19" fmla="*/ 10 h 390"/>
                <a:gd name="T20" fmla="*/ 206 w 414"/>
                <a:gd name="T21" fmla="*/ 100 h 390"/>
                <a:gd name="T22" fmla="*/ 117 w 414"/>
                <a:gd name="T23" fmla="*/ 195 h 390"/>
                <a:gd name="T24" fmla="*/ 206 w 414"/>
                <a:gd name="T25" fmla="*/ 289 h 390"/>
                <a:gd name="T26" fmla="*/ 295 w 414"/>
                <a:gd name="T27" fmla="*/ 195 h 390"/>
                <a:gd name="T28" fmla="*/ 206 w 414"/>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90">
                  <a:moveTo>
                    <a:pt x="413" y="10"/>
                  </a:moveTo>
                  <a:lnTo>
                    <a:pt x="413" y="380"/>
                  </a:lnTo>
                  <a:lnTo>
                    <a:pt x="295" y="380"/>
                  </a:lnTo>
                  <a:lnTo>
                    <a:pt x="295" y="328"/>
                  </a:lnTo>
                  <a:cubicBezTo>
                    <a:pt x="277" y="361"/>
                    <a:pt x="229" y="389"/>
                    <a:pt x="181" y="389"/>
                  </a:cubicBezTo>
                  <a:cubicBezTo>
                    <a:pt x="74" y="389"/>
                    <a:pt x="0" y="306"/>
                    <a:pt x="0" y="195"/>
                  </a:cubicBezTo>
                  <a:cubicBezTo>
                    <a:pt x="0" y="85"/>
                    <a:pt x="74" y="0"/>
                    <a:pt x="181" y="0"/>
                  </a:cubicBezTo>
                  <a:cubicBezTo>
                    <a:pt x="229" y="0"/>
                    <a:pt x="277" y="29"/>
                    <a:pt x="295" y="63"/>
                  </a:cubicBezTo>
                  <a:lnTo>
                    <a:pt x="295" y="10"/>
                  </a:lnTo>
                  <a:lnTo>
                    <a:pt x="413" y="10"/>
                  </a:lnTo>
                  <a:close/>
                  <a:moveTo>
                    <a:pt x="206" y="100"/>
                  </a:moveTo>
                  <a:cubicBezTo>
                    <a:pt x="153" y="100"/>
                    <a:pt x="117" y="144"/>
                    <a:pt x="117" y="195"/>
                  </a:cubicBezTo>
                  <a:cubicBezTo>
                    <a:pt x="117" y="246"/>
                    <a:pt x="153" y="289"/>
                    <a:pt x="206" y="289"/>
                  </a:cubicBezTo>
                  <a:cubicBezTo>
                    <a:pt x="259" y="289"/>
                    <a:pt x="295" y="246"/>
                    <a:pt x="295" y="195"/>
                  </a:cubicBezTo>
                  <a:cubicBezTo>
                    <a:pt x="295"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0" name="Freeform 9"/>
            <p:cNvSpPr>
              <a:spLocks noChangeArrowheads="1"/>
            </p:cNvSpPr>
            <p:nvPr/>
          </p:nvSpPr>
          <p:spPr bwMode="auto">
            <a:xfrm>
              <a:off x="8223450" y="6090709"/>
              <a:ext cx="168635" cy="170619"/>
            </a:xfrm>
            <a:custGeom>
              <a:avLst/>
              <a:gdLst>
                <a:gd name="T0" fmla="*/ 0 w 374"/>
                <a:gd name="T1" fmla="*/ 10 h 381"/>
                <a:gd name="T2" fmla="*/ 118 w 374"/>
                <a:gd name="T3" fmla="*/ 10 h 381"/>
                <a:gd name="T4" fmla="*/ 118 w 374"/>
                <a:gd name="T5" fmla="*/ 63 h 381"/>
                <a:gd name="T6" fmla="*/ 240 w 374"/>
                <a:gd name="T7" fmla="*/ 0 h 381"/>
                <a:gd name="T8" fmla="*/ 344 w 374"/>
                <a:gd name="T9" fmla="*/ 43 h 381"/>
                <a:gd name="T10" fmla="*/ 373 w 374"/>
                <a:gd name="T11" fmla="*/ 160 h 381"/>
                <a:gd name="T12" fmla="*/ 373 w 374"/>
                <a:gd name="T13" fmla="*/ 380 h 381"/>
                <a:gd name="T14" fmla="*/ 255 w 374"/>
                <a:gd name="T15" fmla="*/ 380 h 381"/>
                <a:gd name="T16" fmla="*/ 255 w 374"/>
                <a:gd name="T17" fmla="*/ 190 h 381"/>
                <a:gd name="T18" fmla="*/ 189 w 374"/>
                <a:gd name="T19" fmla="*/ 100 h 381"/>
                <a:gd name="T20" fmla="*/ 118 w 374"/>
                <a:gd name="T21" fmla="*/ 194 h 381"/>
                <a:gd name="T22" fmla="*/ 118 w 374"/>
                <a:gd name="T23" fmla="*/ 380 h 381"/>
                <a:gd name="T24" fmla="*/ 0 w 374"/>
                <a:gd name="T25" fmla="*/ 380 h 381"/>
                <a:gd name="T26" fmla="*/ 0 w 374"/>
                <a:gd name="T27" fmla="*/ 1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381">
                  <a:moveTo>
                    <a:pt x="0" y="10"/>
                  </a:moveTo>
                  <a:lnTo>
                    <a:pt x="118" y="10"/>
                  </a:lnTo>
                  <a:lnTo>
                    <a:pt x="118" y="63"/>
                  </a:lnTo>
                  <a:cubicBezTo>
                    <a:pt x="139" y="23"/>
                    <a:pt x="182" y="0"/>
                    <a:pt x="240" y="0"/>
                  </a:cubicBezTo>
                  <a:cubicBezTo>
                    <a:pt x="287" y="0"/>
                    <a:pt x="324" y="17"/>
                    <a:pt x="344" y="43"/>
                  </a:cubicBezTo>
                  <a:cubicBezTo>
                    <a:pt x="367" y="71"/>
                    <a:pt x="373" y="107"/>
                    <a:pt x="373" y="160"/>
                  </a:cubicBezTo>
                  <a:lnTo>
                    <a:pt x="373" y="380"/>
                  </a:lnTo>
                  <a:lnTo>
                    <a:pt x="255" y="380"/>
                  </a:lnTo>
                  <a:lnTo>
                    <a:pt x="255" y="190"/>
                  </a:lnTo>
                  <a:cubicBezTo>
                    <a:pt x="255" y="137"/>
                    <a:pt x="239" y="100"/>
                    <a:pt x="189" y="100"/>
                  </a:cubicBezTo>
                  <a:cubicBezTo>
                    <a:pt x="142" y="100"/>
                    <a:pt x="118" y="137"/>
                    <a:pt x="118" y="194"/>
                  </a:cubicBezTo>
                  <a:lnTo>
                    <a:pt x="118" y="380"/>
                  </a:lnTo>
                  <a:lnTo>
                    <a:pt x="0" y="380"/>
                  </a:lnTo>
                  <a:lnTo>
                    <a:pt x="0" y="1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1" name="Freeform 10"/>
            <p:cNvSpPr>
              <a:spLocks noChangeArrowheads="1"/>
            </p:cNvSpPr>
            <p:nvPr/>
          </p:nvSpPr>
          <p:spPr bwMode="auto">
            <a:xfrm>
              <a:off x="8402005" y="6045079"/>
              <a:ext cx="121020" cy="218234"/>
            </a:xfrm>
            <a:custGeom>
              <a:avLst/>
              <a:gdLst>
                <a:gd name="T0" fmla="*/ 269 w 270"/>
                <a:gd name="T1" fmla="*/ 480 h 487"/>
                <a:gd name="T2" fmla="*/ 190 w 270"/>
                <a:gd name="T3" fmla="*/ 486 h 487"/>
                <a:gd name="T4" fmla="*/ 59 w 270"/>
                <a:gd name="T5" fmla="*/ 355 h 487"/>
                <a:gd name="T6" fmla="*/ 59 w 270"/>
                <a:gd name="T7" fmla="*/ 197 h 487"/>
                <a:gd name="T8" fmla="*/ 0 w 270"/>
                <a:gd name="T9" fmla="*/ 197 h 487"/>
                <a:gd name="T10" fmla="*/ 0 w 270"/>
                <a:gd name="T11" fmla="*/ 110 h 487"/>
                <a:gd name="T12" fmla="*/ 59 w 270"/>
                <a:gd name="T13" fmla="*/ 110 h 487"/>
                <a:gd name="T14" fmla="*/ 59 w 270"/>
                <a:gd name="T15" fmla="*/ 0 h 487"/>
                <a:gd name="T16" fmla="*/ 176 w 270"/>
                <a:gd name="T17" fmla="*/ 0 h 487"/>
                <a:gd name="T18" fmla="*/ 176 w 270"/>
                <a:gd name="T19" fmla="*/ 110 h 487"/>
                <a:gd name="T20" fmla="*/ 260 w 270"/>
                <a:gd name="T21" fmla="*/ 110 h 487"/>
                <a:gd name="T22" fmla="*/ 260 w 270"/>
                <a:gd name="T23" fmla="*/ 197 h 487"/>
                <a:gd name="T24" fmla="*/ 176 w 270"/>
                <a:gd name="T25" fmla="*/ 197 h 487"/>
                <a:gd name="T26" fmla="*/ 176 w 270"/>
                <a:gd name="T27" fmla="*/ 329 h 487"/>
                <a:gd name="T28" fmla="*/ 227 w 270"/>
                <a:gd name="T29" fmla="*/ 392 h 487"/>
                <a:gd name="T30" fmla="*/ 269 w 270"/>
                <a:gd name="T31" fmla="*/ 390 h 487"/>
                <a:gd name="T32" fmla="*/ 269 w 270"/>
                <a:gd name="T33" fmla="*/ 48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87">
                  <a:moveTo>
                    <a:pt x="269" y="480"/>
                  </a:moveTo>
                  <a:cubicBezTo>
                    <a:pt x="251" y="483"/>
                    <a:pt x="225" y="486"/>
                    <a:pt x="190" y="486"/>
                  </a:cubicBezTo>
                  <a:cubicBezTo>
                    <a:pt x="135" y="486"/>
                    <a:pt x="59" y="479"/>
                    <a:pt x="59" y="355"/>
                  </a:cubicBezTo>
                  <a:lnTo>
                    <a:pt x="59" y="197"/>
                  </a:lnTo>
                  <a:lnTo>
                    <a:pt x="0" y="197"/>
                  </a:lnTo>
                  <a:lnTo>
                    <a:pt x="0" y="110"/>
                  </a:lnTo>
                  <a:lnTo>
                    <a:pt x="59" y="110"/>
                  </a:lnTo>
                  <a:lnTo>
                    <a:pt x="59" y="0"/>
                  </a:lnTo>
                  <a:lnTo>
                    <a:pt x="176" y="0"/>
                  </a:lnTo>
                  <a:lnTo>
                    <a:pt x="176" y="110"/>
                  </a:lnTo>
                  <a:lnTo>
                    <a:pt x="260" y="110"/>
                  </a:lnTo>
                  <a:lnTo>
                    <a:pt x="260" y="197"/>
                  </a:lnTo>
                  <a:lnTo>
                    <a:pt x="176" y="197"/>
                  </a:lnTo>
                  <a:lnTo>
                    <a:pt x="176" y="329"/>
                  </a:lnTo>
                  <a:cubicBezTo>
                    <a:pt x="176" y="384"/>
                    <a:pt x="197" y="392"/>
                    <a:pt x="227" y="392"/>
                  </a:cubicBezTo>
                  <a:cubicBezTo>
                    <a:pt x="241" y="392"/>
                    <a:pt x="258" y="392"/>
                    <a:pt x="269" y="390"/>
                  </a:cubicBezTo>
                  <a:lnTo>
                    <a:pt x="269" y="4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2" name="Freeform 11"/>
            <p:cNvSpPr>
              <a:spLocks noChangeArrowheads="1"/>
            </p:cNvSpPr>
            <p:nvPr/>
          </p:nvSpPr>
          <p:spPr bwMode="auto">
            <a:xfrm>
              <a:off x="8528977"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3" name="Freeform 12"/>
            <p:cNvSpPr>
              <a:spLocks noChangeArrowheads="1"/>
            </p:cNvSpPr>
            <p:nvPr/>
          </p:nvSpPr>
          <p:spPr bwMode="auto">
            <a:xfrm>
              <a:off x="8727372"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grpSp>
      <p:sp>
        <p:nvSpPr>
          <p:cNvPr id="26" name="Freeform 3">
            <a:extLst>
              <a:ext uri="{FF2B5EF4-FFF2-40B4-BE49-F238E27FC236}">
                <a16:creationId xmlns:a16="http://schemas.microsoft.com/office/drawing/2014/main" id="{76534596-954C-084A-A70C-F04C0A08C63F}"/>
              </a:ext>
            </a:extLst>
          </p:cNvPr>
          <p:cNvSpPr>
            <a:spLocks noChangeArrowheads="1"/>
          </p:cNvSpPr>
          <p:nvPr userDrawn="1"/>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31" name="Picture 30">
            <a:extLst>
              <a:ext uri="{FF2B5EF4-FFF2-40B4-BE49-F238E27FC236}">
                <a16:creationId xmlns:a16="http://schemas.microsoft.com/office/drawing/2014/main" id="{4DEAF2C4-0B25-B14D-A31E-99756FC24D2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27" name="Subtitle 2">
            <a:extLst>
              <a:ext uri="{FF2B5EF4-FFF2-40B4-BE49-F238E27FC236}">
                <a16:creationId xmlns:a16="http://schemas.microsoft.com/office/drawing/2014/main" id="{4ACFF26D-5F3D-0D42-9A5A-6CEB21A5485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28" name="Title 19">
            <a:extLst>
              <a:ext uri="{FF2B5EF4-FFF2-40B4-BE49-F238E27FC236}">
                <a16:creationId xmlns:a16="http://schemas.microsoft.com/office/drawing/2014/main" id="{DF8004B4-8E24-DB4A-8549-FE72DC7C423E}"/>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spTree>
    <p:extLst>
      <p:ext uri="{BB962C8B-B14F-4D97-AF65-F5344CB8AC3E}">
        <p14:creationId xmlns:p14="http://schemas.microsoft.com/office/powerpoint/2010/main" val="16248634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CAE26160-97E4-E145-AB14-21DDF07D2DA2}"/>
              </a:ext>
            </a:extLst>
          </p:cNvPr>
          <p:cNvSpPr txBox="1"/>
          <p:nvPr userDrawn="1"/>
        </p:nvSpPr>
        <p:spPr>
          <a:xfrm>
            <a:off x="835167" y="2113056"/>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1</a:t>
            </a:r>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A90905F9-E20C-5946-B754-344118B279F9}"/>
              </a:ext>
            </a:extLst>
          </p:cNvPr>
          <p:cNvSpPr txBox="1"/>
          <p:nvPr userDrawn="1"/>
        </p:nvSpPr>
        <p:spPr>
          <a:xfrm>
            <a:off x="4479334" y="2104054"/>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2</a:t>
            </a:r>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1CFC8AB0-E890-9446-BA39-A021D5FB9E8C}"/>
              </a:ext>
            </a:extLst>
          </p:cNvPr>
          <p:cNvSpPr txBox="1"/>
          <p:nvPr userDrawn="1"/>
        </p:nvSpPr>
        <p:spPr>
          <a:xfrm>
            <a:off x="8159534" y="2107348"/>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2746802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35080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974194" y="2250433"/>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618361" y="224143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298561" y="2244725"/>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Tree>
    <p:extLst>
      <p:ext uri="{BB962C8B-B14F-4D97-AF65-F5344CB8AC3E}">
        <p14:creationId xmlns:p14="http://schemas.microsoft.com/office/powerpoint/2010/main" val="13935938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Tree>
    <p:extLst>
      <p:ext uri="{BB962C8B-B14F-4D97-AF65-F5344CB8AC3E}">
        <p14:creationId xmlns:p14="http://schemas.microsoft.com/office/powerpoint/2010/main" val="1641718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05A80777-1A2E-D640-8D39-5CA16F6149DB}"/>
              </a:ext>
            </a:extLst>
          </p:cNvPr>
          <p:cNvSpPr>
            <a:spLocks noGrp="1"/>
          </p:cNvSpPr>
          <p:nvPr>
            <p:ph type="body" sz="quarter" idx="24" hasCustomPrompt="1"/>
          </p:nvPr>
        </p:nvSpPr>
        <p:spPr>
          <a:xfrm>
            <a:off x="961229" y="363182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4" name="Text Placeholder 7">
            <a:extLst>
              <a:ext uri="{FF2B5EF4-FFF2-40B4-BE49-F238E27FC236}">
                <a16:creationId xmlns:a16="http://schemas.microsoft.com/office/drawing/2014/main" id="{4730AD30-D8B1-AB45-B292-76525BF7C16E}"/>
              </a:ext>
            </a:extLst>
          </p:cNvPr>
          <p:cNvSpPr>
            <a:spLocks noGrp="1"/>
          </p:cNvSpPr>
          <p:nvPr>
            <p:ph type="body" sz="quarter" idx="25" hasCustomPrompt="1"/>
          </p:nvPr>
        </p:nvSpPr>
        <p:spPr>
          <a:xfrm>
            <a:off x="962041" y="225405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5" name="Text Placeholder 7">
            <a:extLst>
              <a:ext uri="{FF2B5EF4-FFF2-40B4-BE49-F238E27FC236}">
                <a16:creationId xmlns:a16="http://schemas.microsoft.com/office/drawing/2014/main" id="{571EB540-D9B9-1D4E-8A13-EA520B36144F}"/>
              </a:ext>
            </a:extLst>
          </p:cNvPr>
          <p:cNvSpPr>
            <a:spLocks noGrp="1"/>
          </p:cNvSpPr>
          <p:nvPr>
            <p:ph type="body" sz="quarter" idx="26" hasCustomPrompt="1"/>
          </p:nvPr>
        </p:nvSpPr>
        <p:spPr>
          <a:xfrm>
            <a:off x="961229" y="507483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Tree>
    <p:extLst>
      <p:ext uri="{BB962C8B-B14F-4D97-AF65-F5344CB8AC3E}">
        <p14:creationId xmlns:p14="http://schemas.microsoft.com/office/powerpoint/2010/main" val="113899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30302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10.6.2026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38362209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Blank">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8918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70962"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4284842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1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2736067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96444" y="-288487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1956711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032"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0828418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63503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6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6978879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7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6502690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0966591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9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8189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10.6.2026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0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8964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44059"/>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621535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Otsikko ja sisältö">
    <p:spTree>
      <p:nvGrpSpPr>
        <p:cNvPr id="1" name=""/>
        <p:cNvGrpSpPr/>
        <p:nvPr/>
      </p:nvGrpSpPr>
      <p:grpSpPr>
        <a:xfrm>
          <a:off x="0" y="0"/>
          <a:ext cx="0" cy="0"/>
          <a:chOff x="0" y="0"/>
          <a:chExt cx="0" cy="0"/>
        </a:xfrm>
      </p:grpSpPr>
      <p:pic>
        <p:nvPicPr>
          <p:cNvPr id="12" name="Kuva 11" descr="Kuva, joka sisältää kohteen Sähkönsininen, kuvakaappaus, sininen, Grafiikka&#10;&#10;Kuvaus luotu automaattisesti">
            <a:extLst>
              <a:ext uri="{FF2B5EF4-FFF2-40B4-BE49-F238E27FC236}">
                <a16:creationId xmlns:a16="http://schemas.microsoft.com/office/drawing/2014/main" id="{48CDA939-0CD1-ACC1-1294-285E6CCC4A1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Kuvan paikkamerkki 14">
            <a:extLst>
              <a:ext uri="{FF2B5EF4-FFF2-40B4-BE49-F238E27FC236}">
                <a16:creationId xmlns:a16="http://schemas.microsoft.com/office/drawing/2014/main" id="{77D7D847-7E54-044B-B2DD-6791FEEB6FCD}"/>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a:t>Lisää kumppanilogo tai tunnus</a:t>
            </a:r>
          </a:p>
        </p:txBody>
      </p:sp>
      <p:sp>
        <p:nvSpPr>
          <p:cNvPr id="4" name="Slide Number Placeholder 10">
            <a:extLst>
              <a:ext uri="{FF2B5EF4-FFF2-40B4-BE49-F238E27FC236}">
                <a16:creationId xmlns:a16="http://schemas.microsoft.com/office/drawing/2014/main" id="{FA1006BF-5CDF-191C-3553-335FFA6C140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a:p>
        </p:txBody>
      </p:sp>
      <p:pic>
        <p:nvPicPr>
          <p:cNvPr id="11" name="Picture 10">
            <a:extLst>
              <a:ext uri="{FF2B5EF4-FFF2-40B4-BE49-F238E27FC236}">
                <a16:creationId xmlns:a16="http://schemas.microsoft.com/office/drawing/2014/main" id="{8462EB0D-D6AB-67DA-9AB1-AC9D5D91717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Otsikko 5">
            <a:extLst>
              <a:ext uri="{FF2B5EF4-FFF2-40B4-BE49-F238E27FC236}">
                <a16:creationId xmlns:a16="http://schemas.microsoft.com/office/drawing/2014/main" id="{A491C4B1-9D3B-F698-C102-9715DFDE44D6}"/>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Tree>
    <p:extLst>
      <p:ext uri="{BB962C8B-B14F-4D97-AF65-F5344CB8AC3E}">
        <p14:creationId xmlns:p14="http://schemas.microsoft.com/office/powerpoint/2010/main" val="8679965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Otsikkodia 1">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172"/>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sz="2400"/>
              <a:t>  </a:t>
            </a:r>
          </a:p>
        </p:txBody>
      </p:sp>
      <p:pic>
        <p:nvPicPr>
          <p:cNvPr id="18" name="Picture 17">
            <a:extLst>
              <a:ext uri="{FF2B5EF4-FFF2-40B4-BE49-F238E27FC236}">
                <a16:creationId xmlns:a16="http://schemas.microsoft.com/office/drawing/2014/main" id="{B66364AA-3D0C-194B-8971-A7B6D22E90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Etunimi Sukunimi | Titteli ja päiväys tarvittaessa</a:t>
            </a:r>
            <a:endParaRPr lang="en-US"/>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pic>
        <p:nvPicPr>
          <p:cNvPr id="7" name="Picture 6">
            <a:extLst>
              <a:ext uri="{FF2B5EF4-FFF2-40B4-BE49-F238E27FC236}">
                <a16:creationId xmlns:a16="http://schemas.microsoft.com/office/drawing/2014/main" id="{3E98F529-A5B9-B64D-A13B-120247B8989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3368" y="5233708"/>
            <a:ext cx="1270171" cy="1270171"/>
          </a:xfrm>
          <a:prstGeom prst="rect">
            <a:avLst/>
          </a:prstGeom>
        </p:spPr>
      </p:pic>
    </p:spTree>
    <p:extLst>
      <p:ext uri="{BB962C8B-B14F-4D97-AF65-F5344CB8AC3E}">
        <p14:creationId xmlns:p14="http://schemas.microsoft.com/office/powerpoint/2010/main" val="3439060445"/>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10.6.2026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9.xml"/><Relationship Id="rId21" Type="http://schemas.openxmlformats.org/officeDocument/2006/relationships/slideLayout" Target="../slideLayouts/slideLayout34.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63" Type="http://schemas.openxmlformats.org/officeDocument/2006/relationships/slideLayout" Target="../slideLayouts/slideLayout76.xml"/><Relationship Id="rId68" Type="http://schemas.openxmlformats.org/officeDocument/2006/relationships/slideLayout" Target="../slideLayouts/slideLayout81.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66" Type="http://schemas.openxmlformats.org/officeDocument/2006/relationships/slideLayout" Target="../slideLayouts/slideLayout79.xml"/><Relationship Id="rId5" Type="http://schemas.openxmlformats.org/officeDocument/2006/relationships/slideLayout" Target="../slideLayouts/slideLayout18.xml"/><Relationship Id="rId61" Type="http://schemas.openxmlformats.org/officeDocument/2006/relationships/slideLayout" Target="../slideLayouts/slideLayout74.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64" Type="http://schemas.openxmlformats.org/officeDocument/2006/relationships/slideLayout" Target="../slideLayouts/slideLayout77.xml"/><Relationship Id="rId69" Type="http://schemas.openxmlformats.org/officeDocument/2006/relationships/slideLayout" Target="../slideLayouts/slideLayout82.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slideLayout" Target="../slideLayouts/slideLayout72.xml"/><Relationship Id="rId67" Type="http://schemas.openxmlformats.org/officeDocument/2006/relationships/slideLayout" Target="../slideLayouts/slideLayout80.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62" Type="http://schemas.openxmlformats.org/officeDocument/2006/relationships/slideLayout" Target="../slideLayouts/slideLayout75.xml"/><Relationship Id="rId7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65" Type="http://schemas.openxmlformats.org/officeDocument/2006/relationships/slideLayout" Target="../slideLayouts/slideLayout78.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9" Type="http://schemas.openxmlformats.org/officeDocument/2006/relationships/slideLayout" Target="../slideLayouts/slideLayout52.xml"/><Relationship Id="rId34" Type="http://schemas.openxmlformats.org/officeDocument/2006/relationships/slideLayout" Target="../slideLayouts/slideLayout47.xml"/><Relationship Id="rId50" Type="http://schemas.openxmlformats.org/officeDocument/2006/relationships/slideLayout" Target="../slideLayouts/slideLayout63.xml"/><Relationship Id="rId55"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10.6.2026</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A6DB">
            <a:alpha val="8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338E5-ACDA-36CE-0DEC-0E227ECB43AA}"/>
              </a:ext>
            </a:extLst>
          </p:cNvPr>
          <p:cNvSpPr>
            <a:spLocks noGrp="1"/>
          </p:cNvSpPr>
          <p:nvPr>
            <p:ph type="title"/>
          </p:nvPr>
        </p:nvSpPr>
        <p:spPr>
          <a:xfrm>
            <a:off x="638907" y="376848"/>
            <a:ext cx="10779370" cy="1325563"/>
          </a:xfrm>
          <a:prstGeom prst="rect">
            <a:avLst/>
          </a:prstGeom>
        </p:spPr>
        <p:txBody>
          <a:bodyPr vert="horz" lIns="91440" tIns="45720" rIns="91440" bIns="45720" rtlCol="0" anchor="ctr">
            <a:normAutofit/>
          </a:bodyPr>
          <a:lstStyle/>
          <a:p>
            <a:r>
              <a:rPr lang="fi-FI"/>
              <a:t>Muokkaa ots. perustyyl. napsautt.</a:t>
            </a:r>
            <a:endParaRPr lang="x-none"/>
          </a:p>
        </p:txBody>
      </p:sp>
      <p:sp>
        <p:nvSpPr>
          <p:cNvPr id="3" name="Text Placeholder 2">
            <a:extLst>
              <a:ext uri="{FF2B5EF4-FFF2-40B4-BE49-F238E27FC236}">
                <a16:creationId xmlns:a16="http://schemas.microsoft.com/office/drawing/2014/main" id="{CEACC756-B1B1-31D6-5711-ED4DA1C7B740}"/>
              </a:ext>
            </a:extLst>
          </p:cNvPr>
          <p:cNvSpPr>
            <a:spLocks noGrp="1"/>
          </p:cNvSpPr>
          <p:nvPr>
            <p:ph type="body" idx="1"/>
          </p:nvPr>
        </p:nvSpPr>
        <p:spPr>
          <a:xfrm>
            <a:off x="638907" y="1837348"/>
            <a:ext cx="1077937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4876688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29" r:id="rId67"/>
    <p:sldLayoutId id="2147483730" r:id="rId68"/>
    <p:sldLayoutId id="2147483731" r:id="rId69"/>
  </p:sldLayoutIdLst>
  <p:hf sldNum="0"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8B546-4CB6-1861-DE7C-64676FDC775D}"/>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3A0DB87A-EF29-1F50-F0CC-B8FA21EEA950}"/>
              </a:ext>
            </a:extLst>
          </p:cNvPr>
          <p:cNvSpPr>
            <a:spLocks noGrp="1"/>
          </p:cNvSpPr>
          <p:nvPr>
            <p:ph type="title"/>
          </p:nvPr>
        </p:nvSpPr>
        <p:spPr/>
        <p:txBody>
          <a:bodyPr/>
          <a:lstStyle/>
          <a:p>
            <a:r>
              <a:rPr lang="az-Cyrl-AZ" dirty="0"/>
              <a:t>ВЫБОР ПРЕДМЕТА </a:t>
            </a:r>
            <a:br>
              <a:rPr lang="az-Cyrl-AZ" dirty="0"/>
            </a:br>
            <a:r>
              <a:rPr lang="az-Cyrl-AZ" dirty="0"/>
              <a:t>МИРОВОЗ-ЗРЕНЧЕСКОГО ЦИКЛА</a:t>
            </a:r>
            <a:endParaRPr lang="fi-FI" dirty="0"/>
          </a:p>
        </p:txBody>
      </p:sp>
    </p:spTree>
    <p:extLst>
      <p:ext uri="{BB962C8B-B14F-4D97-AF65-F5344CB8AC3E}">
        <p14:creationId xmlns:p14="http://schemas.microsoft.com/office/powerpoint/2010/main" val="25328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8863CA-EF93-96FE-C1AD-CAB384562A7B}"/>
              </a:ext>
            </a:extLst>
          </p:cNvPr>
          <p:cNvSpPr>
            <a:spLocks noGrp="1"/>
          </p:cNvSpPr>
          <p:nvPr>
            <p:ph type="title"/>
          </p:nvPr>
        </p:nvSpPr>
        <p:spPr>
          <a:xfrm>
            <a:off x="250371" y="176211"/>
            <a:ext cx="10515600" cy="1009651"/>
          </a:xfrm>
        </p:spPr>
        <p:txBody>
          <a:bodyPr/>
          <a:lstStyle/>
          <a:p>
            <a:r>
              <a:rPr lang="ru-RU" sz="4000" dirty="0">
                <a:latin typeface="Aptos Black" panose="020B0004020202020204" pitchFamily="34" charset="0"/>
              </a:rPr>
              <a:t>Выбор предмета мировоззренческого цикла</a:t>
            </a:r>
            <a:endParaRPr lang="fi-FI" sz="4000" dirty="0"/>
          </a:p>
        </p:txBody>
      </p:sp>
      <p:sp>
        <p:nvSpPr>
          <p:cNvPr id="3" name="Sisällön paikkamerkki 2">
            <a:extLst>
              <a:ext uri="{FF2B5EF4-FFF2-40B4-BE49-F238E27FC236}">
                <a16:creationId xmlns:a16="http://schemas.microsoft.com/office/drawing/2014/main" id="{FF1AFBF2-9919-08E0-7C7A-6D55F4648BF8}"/>
              </a:ext>
            </a:extLst>
          </p:cNvPr>
          <p:cNvSpPr>
            <a:spLocks noGrp="1"/>
          </p:cNvSpPr>
          <p:nvPr>
            <p:ph sz="quarter" idx="12"/>
          </p:nvPr>
        </p:nvSpPr>
        <p:spPr>
          <a:xfrm>
            <a:off x="163286" y="1380331"/>
            <a:ext cx="10515600" cy="4097338"/>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1" i="0" u="none" strike="noStrike" kern="1200" cap="none" spc="0" normalizeH="0" baseline="0" noProof="0" dirty="0">
                <a:ln>
                  <a:noFill/>
                </a:ln>
                <a:solidFill>
                  <a:srgbClr val="000000"/>
                </a:solidFill>
                <a:effectLst/>
                <a:uLnTx/>
                <a:uFillTx/>
                <a:latin typeface="Arial"/>
                <a:ea typeface="+mn-ea"/>
                <a:cs typeface="+mn-cs"/>
              </a:rPr>
              <a:t>В Вантаа выбор предмета мировоззренческого цикла осуществляется в соответствии с общими указаниями Национального управления образования по данному вопросу.</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1" i="0" u="none" strike="noStrike" kern="1200" cap="none" spc="0" normalizeH="0" baseline="0" noProof="0" dirty="0">
                <a:ln>
                  <a:noFill/>
                </a:ln>
                <a:solidFill>
                  <a:srgbClr val="000000"/>
                </a:solidFill>
                <a:effectLst/>
                <a:uLnTx/>
                <a:uFillTx/>
                <a:latin typeface="Arial"/>
                <a:ea typeface="+mn-ea"/>
                <a:cs typeface="+mn-cs"/>
              </a:rPr>
              <a:t>Возможность учащегося посещать занятия, посвященные тому или иному вероучению, определяется следующим образом: </a:t>
            </a:r>
            <a:endParaRPr kumimoji="0" lang="fi-FI" sz="1400" b="1" i="0" u="none" strike="noStrike" kern="1200" cap="none" spc="0" normalizeH="0" baseline="0" noProof="0" dirty="0">
              <a:ln>
                <a:noFill/>
              </a:ln>
              <a:solidFill>
                <a:srgbClr val="000000"/>
              </a:solidFill>
              <a:effectLst/>
              <a:uLnTx/>
              <a:uFillTx/>
              <a:latin typeface="Arial"/>
              <a:ea typeface="+mn-ea"/>
              <a:cs typeface="+mn-cs"/>
            </a:endParaRPr>
          </a:p>
          <a:p>
            <a:pPr marL="0" indent="0">
              <a:spcAft>
                <a:spcPts val="0"/>
              </a:spcAft>
              <a:buNone/>
              <a:defRPr/>
            </a:pPr>
            <a:r>
              <a:rPr lang="ru-RU" sz="1400" b="1" dirty="0"/>
              <a:t>ВЕРОУЧЕНИЕ</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1400" b="1" i="0" u="none" strike="noStrike" kern="1200" cap="none" spc="0" normalizeH="0" baseline="0" noProof="0" dirty="0">
              <a:ln>
                <a:noFill/>
              </a:ln>
              <a:solidFill>
                <a:srgbClr val="000000"/>
              </a:solidFill>
              <a:effectLst/>
              <a:uLnTx/>
              <a:uFillTx/>
              <a:latin typeface="Arial"/>
              <a:ea typeface="+mn-ea"/>
              <a:cs typeface="+mn-cs"/>
            </a:endParaRPr>
          </a:p>
          <a:p>
            <a:endParaRPr lang="fi-FI" dirty="0"/>
          </a:p>
        </p:txBody>
      </p:sp>
      <p:pic>
        <p:nvPicPr>
          <p:cNvPr id="5" name="Kuva 4">
            <a:extLst>
              <a:ext uri="{FF2B5EF4-FFF2-40B4-BE49-F238E27FC236}">
                <a16:creationId xmlns:a16="http://schemas.microsoft.com/office/drawing/2014/main" id="{51683F9A-495E-15E6-635F-28A043AAAC2E}"/>
              </a:ext>
            </a:extLst>
          </p:cNvPr>
          <p:cNvPicPr>
            <a:picLocks noChangeAspect="1"/>
          </p:cNvPicPr>
          <p:nvPr/>
        </p:nvPicPr>
        <p:blipFill>
          <a:blip r:embed="rId2"/>
          <a:stretch>
            <a:fillRect/>
          </a:stretch>
        </p:blipFill>
        <p:spPr>
          <a:xfrm>
            <a:off x="250371" y="2762631"/>
            <a:ext cx="11479763" cy="3749365"/>
          </a:xfrm>
          <a:prstGeom prst="rect">
            <a:avLst/>
          </a:prstGeom>
        </p:spPr>
      </p:pic>
    </p:spTree>
    <p:extLst>
      <p:ext uri="{BB962C8B-B14F-4D97-AF65-F5344CB8AC3E}">
        <p14:creationId xmlns:p14="http://schemas.microsoft.com/office/powerpoint/2010/main" val="291945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8EA75-FD60-0A43-A19D-B8D7C395765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7B1E1FD-79BF-247F-4722-983C83C5EB32}"/>
              </a:ext>
            </a:extLst>
          </p:cNvPr>
          <p:cNvSpPr>
            <a:spLocks noGrp="1"/>
          </p:cNvSpPr>
          <p:nvPr>
            <p:ph type="title"/>
          </p:nvPr>
        </p:nvSpPr>
        <p:spPr>
          <a:xfrm>
            <a:off x="174171" y="539523"/>
            <a:ext cx="10515600" cy="1009651"/>
          </a:xfrm>
        </p:spPr>
        <p:txBody>
          <a:bodyPr/>
          <a:lstStyle/>
          <a:p>
            <a:r>
              <a:rPr kumimoji="0" lang="ru-RU"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Выбор и смена предмета мировоззренческого цикла</a:t>
            </a:r>
            <a:endParaRPr lang="fi-FI" sz="4000" dirty="0"/>
          </a:p>
        </p:txBody>
      </p:sp>
      <p:graphicFrame>
        <p:nvGraphicFramePr>
          <p:cNvPr id="4" name="Sisällön paikkamerkki 2">
            <a:extLst>
              <a:ext uri="{FF2B5EF4-FFF2-40B4-BE49-F238E27FC236}">
                <a16:creationId xmlns:a16="http://schemas.microsoft.com/office/drawing/2014/main" id="{60E08847-B274-74AA-37B1-0EC0EFFE1C28}"/>
              </a:ext>
            </a:extLst>
          </p:cNvPr>
          <p:cNvGraphicFramePr>
            <a:graphicFrameLocks/>
          </p:cNvGraphicFramePr>
          <p:nvPr>
            <p:extLst>
              <p:ext uri="{D42A27DB-BD31-4B8C-83A1-F6EECF244321}">
                <p14:modId xmlns:p14="http://schemas.microsoft.com/office/powerpoint/2010/main" val="3508000611"/>
              </p:ext>
            </p:extLst>
          </p:nvPr>
        </p:nvGraphicFramePr>
        <p:xfrm>
          <a:off x="464003" y="1653615"/>
          <a:ext cx="10780713" cy="4664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52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3D6AC-C44C-4B6A-0402-2AC697090A4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9CDD827-AA79-B99B-6ED4-4DE210D1C204}"/>
              </a:ext>
            </a:extLst>
          </p:cNvPr>
          <p:cNvSpPr>
            <a:spLocks noGrp="1"/>
          </p:cNvSpPr>
          <p:nvPr>
            <p:ph type="title"/>
          </p:nvPr>
        </p:nvSpPr>
        <p:spPr>
          <a:xfrm>
            <a:off x="326571" y="176211"/>
            <a:ext cx="10515600" cy="1009651"/>
          </a:xfrm>
        </p:spPr>
        <p:txBody>
          <a:bodyPr/>
          <a:lstStyle/>
          <a:p>
            <a:r>
              <a:rPr kumimoji="0" lang="ru-RU" sz="3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Ребенок ПРИНАДЛЕЖИТ к какому-либо религиозному объединению, зарегистрированному в Финляндии</a:t>
            </a:r>
            <a:endParaRPr lang="fi-FI" sz="3600" dirty="0"/>
          </a:p>
        </p:txBody>
      </p:sp>
      <p:sp>
        <p:nvSpPr>
          <p:cNvPr id="3" name="Sisällön paikkamerkki 2">
            <a:extLst>
              <a:ext uri="{FF2B5EF4-FFF2-40B4-BE49-F238E27FC236}">
                <a16:creationId xmlns:a16="http://schemas.microsoft.com/office/drawing/2014/main" id="{133A8D30-C754-F166-93F9-78E4BF26624A}"/>
              </a:ext>
            </a:extLst>
          </p:cNvPr>
          <p:cNvSpPr>
            <a:spLocks noGrp="1"/>
          </p:cNvSpPr>
          <p:nvPr>
            <p:ph sz="quarter" idx="12"/>
          </p:nvPr>
        </p:nvSpPr>
        <p:spPr>
          <a:xfrm>
            <a:off x="609599" y="1731282"/>
            <a:ext cx="11179630" cy="4097338"/>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Если РЕБЕНОК ПРИНАДЛЕЖИТ к евангелическо-лютеранской церкви, он посещает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уроки по евангелическо-лютеранскому вероучению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Если РЕБЕНОК ПРИНАДЛЕЖИТ к православной церкви, он посещает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уроки православия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Если РЕБЕНОК ПРИНАДЛЕЖИТ к какому-либо религиозному объединению, зарегистрированному в Финляндии, но НЕ является членом евангелическо-лютеранской или православной церкви, законный представитель может запросить обучение одному из следующих предметов: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религии, к которой официально принадлежит ребенок (католицизм, ислам, буддизм, кришнаизм), если такое обучение организовано в школе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светской этике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религии большинства (евангелическо-лютеранское вероучение)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замещающему предмету (школа определяет, какой предмет учащийся будет изучать вместо предмета мировоззренческого цикла)</a:t>
            </a:r>
          </a:p>
          <a:p>
            <a:endParaRPr lang="fi-FI" dirty="0"/>
          </a:p>
        </p:txBody>
      </p:sp>
    </p:spTree>
    <p:extLst>
      <p:ext uri="{BB962C8B-B14F-4D97-AF65-F5344CB8AC3E}">
        <p14:creationId xmlns:p14="http://schemas.microsoft.com/office/powerpoint/2010/main" val="70872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A6DC5-8534-EF5D-B46D-1F0417E4760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BAB94A9-5261-1CBC-4FA4-26126A5EF913}"/>
              </a:ext>
            </a:extLst>
          </p:cNvPr>
          <p:cNvSpPr>
            <a:spLocks noGrp="1"/>
          </p:cNvSpPr>
          <p:nvPr>
            <p:ph type="title"/>
          </p:nvPr>
        </p:nvSpPr>
        <p:spPr>
          <a:xfrm>
            <a:off x="359228" y="419780"/>
            <a:ext cx="10515600" cy="1009651"/>
          </a:xfrm>
        </p:spPr>
        <p:txBody>
          <a:bodyPr/>
          <a:lstStyle/>
          <a:p>
            <a:r>
              <a:rPr kumimoji="0" lang="ru-RU" sz="3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Если ребенок НЕ ПРИНАДЛЕЖИТ ни к одному из религиозных объединений, зарегистрированных в Финляндии</a:t>
            </a:r>
            <a:endParaRPr lang="fi-FI" sz="3600" dirty="0"/>
          </a:p>
        </p:txBody>
      </p:sp>
      <p:sp>
        <p:nvSpPr>
          <p:cNvPr id="3" name="Sisällön paikkamerkki 2">
            <a:extLst>
              <a:ext uri="{FF2B5EF4-FFF2-40B4-BE49-F238E27FC236}">
                <a16:creationId xmlns:a16="http://schemas.microsoft.com/office/drawing/2014/main" id="{2E679234-05CA-5B26-37C9-B65BBEAEA05C}"/>
              </a:ext>
            </a:extLst>
          </p:cNvPr>
          <p:cNvSpPr>
            <a:spLocks noGrp="1"/>
          </p:cNvSpPr>
          <p:nvPr>
            <p:ph sz="quarter" idx="12"/>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0000"/>
                </a:solidFill>
                <a:effectLst/>
                <a:uLnTx/>
                <a:uFillTx/>
                <a:latin typeface="Arial"/>
                <a:ea typeface="+mn-ea"/>
                <a:cs typeface="+mn-cs"/>
              </a:rPr>
              <a:t>Если ребенок НЕ ПРИНАДЛЕЖИТ ни к одному из религиозных объединений, зарегистрированных в Финляндии, законный представитель может запросить обучение какому-либо из следующих предметов: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a:ln>
                  <a:noFill/>
                </a:ln>
                <a:solidFill>
                  <a:srgbClr val="000000"/>
                </a:solidFill>
                <a:effectLst/>
                <a:uLnTx/>
                <a:uFillTx/>
                <a:latin typeface="Arial"/>
                <a:ea typeface="+mn-ea"/>
                <a:cs typeface="+mn-cs"/>
              </a:rPr>
              <a:t>светской этике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a:ln>
                  <a:noFill/>
                </a:ln>
                <a:solidFill>
                  <a:srgbClr val="000000"/>
                </a:solidFill>
                <a:effectLst/>
                <a:uLnTx/>
                <a:uFillTx/>
                <a:latin typeface="Arial"/>
                <a:ea typeface="+mn-ea"/>
                <a:cs typeface="+mn-cs"/>
              </a:rPr>
              <a:t>религии большинства (евангелическо-лютеранское вероучение)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a:ln>
                  <a:noFill/>
                </a:ln>
                <a:solidFill>
                  <a:srgbClr val="000000"/>
                </a:solidFill>
                <a:effectLst/>
                <a:uLnTx/>
                <a:uFillTx/>
                <a:latin typeface="Arial"/>
                <a:ea typeface="+mn-ea"/>
                <a:cs typeface="+mn-cs"/>
              </a:rPr>
              <a:t>религии, соответствующей культуре семьи (обучение может быть организовано, если в муниципалитет поступил запрос как минимум от трех законных представителей) </a:t>
            </a:r>
          </a:p>
          <a:p>
            <a:pPr marL="0" indent="0">
              <a:buNone/>
            </a:pPr>
            <a:endParaRPr lang="fi-FI" dirty="0"/>
          </a:p>
        </p:txBody>
      </p:sp>
    </p:spTree>
    <p:extLst>
      <p:ext uri="{BB962C8B-B14F-4D97-AF65-F5344CB8AC3E}">
        <p14:creationId xmlns:p14="http://schemas.microsoft.com/office/powerpoint/2010/main" val="265094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7F941-CAEA-33FE-8336-16C13A28734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E7D145F-32D3-46D0-6A67-2914ED3B4678}"/>
              </a:ext>
            </a:extLst>
          </p:cNvPr>
          <p:cNvSpPr>
            <a:spLocks noGrp="1"/>
          </p:cNvSpPr>
          <p:nvPr>
            <p:ph type="title"/>
          </p:nvPr>
        </p:nvSpPr>
        <p:spPr/>
        <p:txBody>
          <a:bodyPr/>
          <a:lstStyle/>
          <a:p>
            <a:r>
              <a:rPr kumimoji="0" lang="ru-RU" sz="3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Освобождение от изучения предмета мировоззренческого цикла</a:t>
            </a:r>
            <a:endParaRPr lang="fi-FI" dirty="0"/>
          </a:p>
        </p:txBody>
      </p:sp>
      <p:sp>
        <p:nvSpPr>
          <p:cNvPr id="3" name="Sisällön paikkamerkki 2">
            <a:extLst>
              <a:ext uri="{FF2B5EF4-FFF2-40B4-BE49-F238E27FC236}">
                <a16:creationId xmlns:a16="http://schemas.microsoft.com/office/drawing/2014/main" id="{2D1FCE8D-8DB0-23F9-5966-EFE447021FA7}"/>
              </a:ext>
            </a:extLst>
          </p:cNvPr>
          <p:cNvSpPr>
            <a:spLocks noGrp="1"/>
          </p:cNvSpPr>
          <p:nvPr>
            <p:ph sz="quarter" idx="12"/>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Освобождение от изучения предмета мировоззренческого цикла невозможно. Если ни один из предлагаемых предметов  мировоззренческого цикла не соответствует зарегистрированной религиозной принадлежности или культурному происхождению ребенка, законный представитель может запросить обучение замещающему предмету. За организацию обучения такому предмету отвечает школа, в которой учится ребенок.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Заявление на обучение замещающему предмету подается на отдельном бланке. Решение принимает директор школы.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Если в муниципалитете не организовано обучение религии, к которой официально принадлежит учащийся, и опекун подал заявление на обучение замещающему предмету и получил положительное решение от директора школы, опекун может подать заявление на освобождение учащегося от уроков по замещающему предмету для участия в занятиях в религиозном объединении, к которому официально относится учащийся. Правом принятия решения по данному вопросу обладает руководитель районного отдела  основного общего образования.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Учащийся, являющийся членом зарегистрированного религиозного объединения, не может получить освобождение от уроков по замещающему предмету, если в Вантаа организовано преподавание того предмета мировоззренческого цикла, который соответствует официальной религиозной принадлежности учащегося. В этом случае варианты следующие:</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организованные в школе уроки религии, к которой официально относится ребенок</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уроки светской этики</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уроки религии большинства (евангелическо-лютеранское вероучение)</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уроки по замещающему предмету</a:t>
            </a:r>
          </a:p>
          <a:p>
            <a:pPr marL="0" indent="0">
              <a:buNone/>
            </a:pPr>
            <a:endParaRPr lang="fi-FI" dirty="0"/>
          </a:p>
        </p:txBody>
      </p:sp>
    </p:spTree>
    <p:extLst>
      <p:ext uri="{BB962C8B-B14F-4D97-AF65-F5344CB8AC3E}">
        <p14:creationId xmlns:p14="http://schemas.microsoft.com/office/powerpoint/2010/main" val="566381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4146A-D90C-FF95-58ED-FD32A7437CA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CAA105C-0188-49BB-064B-BA7A4043CE46}"/>
              </a:ext>
            </a:extLst>
          </p:cNvPr>
          <p:cNvSpPr>
            <a:spLocks noGrp="1"/>
          </p:cNvSpPr>
          <p:nvPr>
            <p:ph type="title"/>
          </p:nvPr>
        </p:nvSpPr>
        <p:spPr/>
        <p:txBody>
          <a:bodyPr/>
          <a:lstStyle/>
          <a:p>
            <a:r>
              <a:rPr kumimoji="0" lang="ru-RU"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Применение данных указаний</a:t>
            </a:r>
            <a:endParaRPr lang="fi-FI" dirty="0"/>
          </a:p>
        </p:txBody>
      </p:sp>
      <p:sp>
        <p:nvSpPr>
          <p:cNvPr id="3" name="Sisällön paikkamerkki 2">
            <a:extLst>
              <a:ext uri="{FF2B5EF4-FFF2-40B4-BE49-F238E27FC236}">
                <a16:creationId xmlns:a16="http://schemas.microsoft.com/office/drawing/2014/main" id="{16CB7832-33FA-25F6-4D09-2CB8027435F6}"/>
              </a:ext>
            </a:extLst>
          </p:cNvPr>
          <p:cNvSpPr>
            <a:spLocks noGrp="1"/>
          </p:cNvSpPr>
          <p:nvPr>
            <p:ph sz="quarter" idx="12"/>
          </p:nvPr>
        </p:nvSpPr>
        <p:spPr>
          <a:xfrm>
            <a:off x="914400" y="1774825"/>
            <a:ext cx="10515600" cy="4097338"/>
          </a:xfrm>
        </p:spPr>
        <p:txBody>
          <a:bodyPr>
            <a:normAutofit fontScale="92500" lnSpcReduction="10000"/>
          </a:bodyPr>
          <a:lstStyle/>
          <a:p>
            <a:pPr marL="0" indent="0">
              <a:buNone/>
            </a:pPr>
            <a:r>
              <a:rPr lang="ru-RU" dirty="0"/>
              <a:t>Настоящие указания вступают в силу 1 августа 2026 года и применяются во всех общеобразовательных школах Вантаа в отношении новых учащихся, поступающих в них.</a:t>
            </a:r>
          </a:p>
          <a:p>
            <a:pPr marL="0" indent="0">
              <a:buNone/>
            </a:pPr>
            <a:endParaRPr lang="fi-FI" dirty="0"/>
          </a:p>
          <a:p>
            <a:pPr marL="0" indent="0">
              <a:buNone/>
            </a:pPr>
            <a:r>
              <a:rPr lang="ru-RU" dirty="0"/>
              <a:t>Если в семье есть старшие дети, возможно, что практика в отношении них будет отличаться от данных указаний.</a:t>
            </a:r>
          </a:p>
          <a:p>
            <a:pPr marL="0" indent="0">
              <a:buNone/>
            </a:pPr>
            <a:endParaRPr lang="fi-FI" dirty="0"/>
          </a:p>
          <a:p>
            <a:pPr marL="0" indent="0">
              <a:buNone/>
            </a:pPr>
            <a:r>
              <a:rPr lang="ru-RU" dirty="0"/>
              <a:t>Форма (ссылка), с помощью которой можно подать заявление об освобождении от обучения предмету мировоззренческого цикла</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412720593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trategiapohja">
  <a:themeElements>
    <a:clrScheme name="Strategia">
      <a:dk1>
        <a:srgbClr val="000000"/>
      </a:dk1>
      <a:lt1>
        <a:srgbClr val="FFFFFF"/>
      </a:lt1>
      <a:dk2>
        <a:srgbClr val="0E2841"/>
      </a:dk2>
      <a:lt2>
        <a:srgbClr val="E8E8E8"/>
      </a:lt2>
      <a:accent1>
        <a:srgbClr val="F5B9E2"/>
      </a:accent1>
      <a:accent2>
        <a:srgbClr val="B6E9C7"/>
      </a:accent2>
      <a:accent3>
        <a:srgbClr val="FAEF8A"/>
      </a:accent3>
      <a:accent4>
        <a:srgbClr val="9DC8F2"/>
      </a:accent4>
      <a:accent5>
        <a:srgbClr val="152B96"/>
      </a:accent5>
      <a:accent6>
        <a:srgbClr val="753BBD"/>
      </a:accent6>
      <a:hlink>
        <a:srgbClr val="467886"/>
      </a:hlink>
      <a:folHlink>
        <a:srgbClr val="96607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A83C6020CAC9E4BB2EA08FD2D0C37ED" ma:contentTypeVersion="19" ma:contentTypeDescription="Luo uusi asiakirja." ma:contentTypeScope="" ma:versionID="14252b5de980e825d1882702a187d3bc">
  <xsd:schema xmlns:xsd="http://www.w3.org/2001/XMLSchema" xmlns:xs="http://www.w3.org/2001/XMLSchema" xmlns:p="http://schemas.microsoft.com/office/2006/metadata/properties" xmlns:ns2="4170cfb6-5c8a-4a2d-99ab-1a21c26e8875" xmlns:ns3="f9b8c44f-9add-4a0a-bce0-e87849197351" targetNamespace="http://schemas.microsoft.com/office/2006/metadata/properties" ma:root="true" ma:fieldsID="873e148f2eb995475aa9b73ef128d9e1" ns2:_="" ns3:_="">
    <xsd:import namespace="4170cfb6-5c8a-4a2d-99ab-1a21c26e8875"/>
    <xsd:import namespace="f9b8c44f-9add-4a0a-bce0-e8784919735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0cfb6-5c8a-4a2d-99ab-1a21c26e88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056935de-da05-4f76-b02a-c0a3fb667c92"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b8c44f-9add-4a0a-bce0-e8784919735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693250ee-02b6-47ab-a68c-8f9025a095f6}" ma:internalName="TaxCatchAll" ma:showField="CatchAllData" ma:web="f9b8c44f-9add-4a0a-bce0-e878491973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9b8c44f-9add-4a0a-bce0-e87849197351" xsi:nil="true"/>
    <lcf76f155ced4ddcb4097134ff3c332f xmlns="4170cfb6-5c8a-4a2d-99ab-1a21c26e88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D78610-A433-48D7-BB1A-4C60D6E0DE9D}">
  <ds:schemaRefs>
    <ds:schemaRef ds:uri="http://schemas.microsoft.com/sharepoint/v3/contenttype/forms"/>
  </ds:schemaRefs>
</ds:datastoreItem>
</file>

<file path=customXml/itemProps2.xml><?xml version="1.0" encoding="utf-8"?>
<ds:datastoreItem xmlns:ds="http://schemas.openxmlformats.org/officeDocument/2006/customXml" ds:itemID="{890FACE8-A090-4D15-BE64-B453E4445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0cfb6-5c8a-4a2d-99ab-1a21c26e8875"/>
    <ds:schemaRef ds:uri="f9b8c44f-9add-4a0a-bce0-e878491973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F161AE-FBB2-4C2E-BC58-B19FAD6734D5}">
  <ds:schemaRefs>
    <ds:schemaRef ds:uri="http://schemas.openxmlformats.org/package/2006/metadata/core-properties"/>
    <ds:schemaRef ds:uri="http://www.w3.org/XML/1998/namespace"/>
    <ds:schemaRef ds:uri="http://purl.org/dc/dcmitype/"/>
    <ds:schemaRef ds:uri="http://schemas.microsoft.com/office/2006/metadata/properties"/>
    <ds:schemaRef ds:uri="f9b8c44f-9add-4a0a-bce0-e87849197351"/>
    <ds:schemaRef ds:uri="http://purl.org/dc/terms/"/>
    <ds:schemaRef ds:uri="http://schemas.microsoft.com/office/2006/documentManagement/types"/>
    <ds:schemaRef ds:uri="http://schemas.microsoft.com/office/infopath/2007/PartnerControls"/>
    <ds:schemaRef ds:uri="4170cfb6-5c8a-4a2d-99ab-1a21c26e8875"/>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Widescreen</PresentationFormat>
  <Paragraphs>117</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Office-teema</vt:lpstr>
      <vt:lpstr>strategiapohja</vt:lpstr>
      <vt:lpstr>ВЫБОР ПРЕДМЕТА  МИРОВОЗ-ЗРЕНЧЕСКОГО ЦИКЛА</vt:lpstr>
      <vt:lpstr>Выбор предмета мировоззренческого цикла</vt:lpstr>
      <vt:lpstr>Выбор и смена предмета мировоззренческого цикла</vt:lpstr>
      <vt:lpstr>Ребенок ПРИНАДЛЕЖИТ к какому-либо религиозному объединению, зарегистрированному в Финляндии</vt:lpstr>
      <vt:lpstr>Если ребенок НЕ ПРИНАДЛЕЖИТ ни к одному из религиозных объединений, зарегистрированных в Финляндии</vt:lpstr>
      <vt:lpstr>Освобождение от изучения предмета мировоззренческого цикла</vt:lpstr>
      <vt:lpstr>Применение данных указаний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Koivulainen Lotte</cp:lastModifiedBy>
  <cp:revision>6</cp:revision>
  <dcterms:created xsi:type="dcterms:W3CDTF">2026-06-11T04:35:14Z</dcterms:created>
  <dcterms:modified xsi:type="dcterms:W3CDTF">2026-06-11T06:21:32Z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0x0101004A83C6020CAC9E4BB2EA08FD2D0C37ED</vt:lpwstr>
  </property>
  <property fmtid="{D5CDD505-2E9C-101B-9397-08002B2CF9AE}" pid="3" name="MediaServiceImageTags">
    <vt:lpwstr/>
  </property>
</Properties>
</file>