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style5.xml" ContentType="application/vnd.ms-office.chartstyle+xml"/>
  <Override PartName="/ppt/charts/colors5.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notesSlides/notesSlide5.xml" ContentType="application/vnd.openxmlformats-officedocument.presentationml.notesSlide+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37" r:id="rId1"/>
  </p:sldMasterIdLst>
  <p:notesMasterIdLst>
    <p:notesMasterId r:id="rId24"/>
  </p:notesMasterIdLst>
  <p:handoutMasterIdLst>
    <p:handoutMasterId r:id="rId25"/>
  </p:handoutMasterIdLst>
  <p:sldIdLst>
    <p:sldId id="405" r:id="rId2"/>
    <p:sldId id="346" r:id="rId3"/>
    <p:sldId id="362" r:id="rId4"/>
    <p:sldId id="341" r:id="rId5"/>
    <p:sldId id="350" r:id="rId6"/>
    <p:sldId id="406" r:id="rId7"/>
    <p:sldId id="407" r:id="rId8"/>
    <p:sldId id="325" r:id="rId9"/>
    <p:sldId id="326" r:id="rId10"/>
    <p:sldId id="327" r:id="rId11"/>
    <p:sldId id="353" r:id="rId12"/>
    <p:sldId id="329" r:id="rId13"/>
    <p:sldId id="330" r:id="rId14"/>
    <p:sldId id="408" r:id="rId15"/>
    <p:sldId id="354" r:id="rId16"/>
    <p:sldId id="332" r:id="rId17"/>
    <p:sldId id="355" r:id="rId18"/>
    <p:sldId id="359" r:id="rId19"/>
    <p:sldId id="335" r:id="rId20"/>
    <p:sldId id="360" r:id="rId21"/>
    <p:sldId id="338" r:id="rId22"/>
    <p:sldId id="361" r:id="rId2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A5"/>
    <a:srgbClr val="84CCF8"/>
    <a:srgbClr val="3C8FDE"/>
    <a:srgbClr val="54A1EA"/>
    <a:srgbClr val="AADAF8"/>
    <a:srgbClr val="D9D9D6"/>
    <a:srgbClr val="75787B"/>
    <a:srgbClr val="000000"/>
    <a:srgbClr val="C2A6E3"/>
    <a:srgbClr val="753BB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75" autoAdjust="0"/>
    <p:restoredTop sz="96622" autoAdjust="0"/>
  </p:normalViewPr>
  <p:slideViewPr>
    <p:cSldViewPr snapToGrid="0">
      <p:cViewPr varScale="1">
        <p:scale>
          <a:sx n="102" d="100"/>
          <a:sy n="102" d="100"/>
        </p:scale>
        <p:origin x="150" y="65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1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NULL"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55407372222324"/>
          <c:y val="3.2118070833354578E-2"/>
          <c:w val="0.85942683498669381"/>
          <c:h val="0.80955700537432818"/>
        </c:manualLayout>
      </c:layout>
      <c:barChart>
        <c:barDir val="col"/>
        <c:grouping val="clustered"/>
        <c:varyColors val="0"/>
        <c:ser>
          <c:idx val="0"/>
          <c:order val="0"/>
          <c:tx>
            <c:strRef>
              <c:f>'Vantaa_kk-kertymät_2013-'!$K$22</c:f>
              <c:strCache>
                <c:ptCount val="1"/>
                <c:pt idx="0">
                  <c:v>2022</c:v>
                </c:pt>
              </c:strCache>
            </c:strRef>
          </c:tx>
          <c:spPr>
            <a:solidFill>
              <a:srgbClr val="2278C9"/>
            </a:solidFill>
            <a:ln>
              <a:solidFill>
                <a:srgbClr val="2278C9"/>
              </a:solidFill>
            </a:ln>
          </c:spPr>
          <c:invertIfNegative val="0"/>
          <c:cat>
            <c:strRef>
              <c:f>'Vantaa_kk-kertymät_2013-'!$A$23:$A$34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'Vantaa_kk-kertymät_2013-'!$K$23:$K$34</c:f>
              <c:numCache>
                <c:formatCode>General</c:formatCode>
                <c:ptCount val="12"/>
                <c:pt idx="0">
                  <c:v>313</c:v>
                </c:pt>
                <c:pt idx="1">
                  <c:v>522</c:v>
                </c:pt>
                <c:pt idx="2">
                  <c:v>832</c:v>
                </c:pt>
                <c:pt idx="3">
                  <c:v>1065</c:v>
                </c:pt>
                <c:pt idx="4">
                  <c:v>1490</c:v>
                </c:pt>
                <c:pt idx="5">
                  <c:v>1832</c:v>
                </c:pt>
                <c:pt idx="6">
                  <c:v>2280</c:v>
                </c:pt>
                <c:pt idx="7">
                  <c:v>2235</c:v>
                </c:pt>
                <c:pt idx="8">
                  <c:v>2586</c:v>
                </c:pt>
                <c:pt idx="9">
                  <c:v>2808</c:v>
                </c:pt>
                <c:pt idx="10">
                  <c:v>3262</c:v>
                </c:pt>
                <c:pt idx="11">
                  <c:v>3613</c:v>
                </c:pt>
              </c:numCache>
            </c:numRef>
          </c:val>
          <c:extLst>
            <c:ext xmlns:c16="http://schemas.microsoft.com/office/drawing/2014/chart" uri="{C3380CC4-5D6E-409C-BE32-E72D297353CC}">
              <c16:uniqueId val="{00000000-36B0-4D4D-A367-9B81902C667A}"/>
            </c:ext>
          </c:extLst>
        </c:ser>
        <c:ser>
          <c:idx val="1"/>
          <c:order val="1"/>
          <c:tx>
            <c:strRef>
              <c:f>'Vantaa_kk-kertymät_2013-'!$L$22</c:f>
              <c:strCache>
                <c:ptCount val="1"/>
                <c:pt idx="0">
                  <c:v>2023</c:v>
                </c:pt>
              </c:strCache>
            </c:strRef>
          </c:tx>
          <c:spPr>
            <a:solidFill>
              <a:srgbClr val="84CCF8"/>
            </a:solidFill>
            <a:ln>
              <a:solidFill>
                <a:srgbClr val="2278C9"/>
              </a:solidFill>
            </a:ln>
          </c:spPr>
          <c:invertIfNegative val="0"/>
          <c:cat>
            <c:strRef>
              <c:f>'Vantaa_kk-kertymät_2013-'!$A$23:$A$34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'Vantaa_kk-kertymät_2013-'!$L$23:$L$34</c:f>
              <c:numCache>
                <c:formatCode>General</c:formatCode>
                <c:ptCount val="12"/>
                <c:pt idx="0">
                  <c:v>189</c:v>
                </c:pt>
                <c:pt idx="1">
                  <c:v>498</c:v>
                </c:pt>
                <c:pt idx="2">
                  <c:v>1049</c:v>
                </c:pt>
                <c:pt idx="3">
                  <c:v>1346</c:v>
                </c:pt>
                <c:pt idx="4">
                  <c:v>1818</c:v>
                </c:pt>
                <c:pt idx="5">
                  <c:v>2190</c:v>
                </c:pt>
                <c:pt idx="6">
                  <c:v>2672</c:v>
                </c:pt>
                <c:pt idx="7">
                  <c:v>2849</c:v>
                </c:pt>
                <c:pt idx="8">
                  <c:v>3255</c:v>
                </c:pt>
                <c:pt idx="9">
                  <c:v>3478</c:v>
                </c:pt>
                <c:pt idx="10">
                  <c:v>4143</c:v>
                </c:pt>
                <c:pt idx="11">
                  <c:v>4624</c:v>
                </c:pt>
              </c:numCache>
            </c:numRef>
          </c:val>
          <c:extLst>
            <c:ext xmlns:c16="http://schemas.microsoft.com/office/drawing/2014/chart" uri="{C3380CC4-5D6E-409C-BE32-E72D297353CC}">
              <c16:uniqueId val="{00000001-36B0-4D4D-A367-9B81902C667A}"/>
            </c:ext>
          </c:extLst>
        </c:ser>
        <c:ser>
          <c:idx val="2"/>
          <c:order val="2"/>
          <c:tx>
            <c:strRef>
              <c:f>'Vantaa_kk-kertymät_2013-'!$M$22</c:f>
              <c:strCache>
                <c:ptCount val="1"/>
                <c:pt idx="0">
                  <c:v>2024</c:v>
                </c:pt>
              </c:strCache>
            </c:strRef>
          </c:tx>
          <c:spPr>
            <a:solidFill>
              <a:srgbClr val="C2A6E3"/>
            </a:solidFill>
            <a:ln>
              <a:solidFill>
                <a:srgbClr val="450099"/>
              </a:solidFill>
            </a:ln>
          </c:spPr>
          <c:invertIfNegative val="0"/>
          <c:cat>
            <c:strRef>
              <c:f>'Vantaa_kk-kertymät_2013-'!$A$23:$A$34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'Vantaa_kk-kertymät_2013-'!$M$23:$M$34</c:f>
              <c:numCache>
                <c:formatCode>General</c:formatCode>
                <c:ptCount val="12"/>
                <c:pt idx="0">
                  <c:v>474</c:v>
                </c:pt>
                <c:pt idx="1">
                  <c:v>717</c:v>
                </c:pt>
                <c:pt idx="2">
                  <c:v>1087</c:v>
                </c:pt>
                <c:pt idx="3">
                  <c:v>1464</c:v>
                </c:pt>
                <c:pt idx="4">
                  <c:v>1766</c:v>
                </c:pt>
                <c:pt idx="5">
                  <c:v>2046</c:v>
                </c:pt>
                <c:pt idx="6">
                  <c:v>2484</c:v>
                </c:pt>
                <c:pt idx="7">
                  <c:v>2807</c:v>
                </c:pt>
                <c:pt idx="8">
                  <c:v>3160</c:v>
                </c:pt>
                <c:pt idx="9">
                  <c:v>3518</c:v>
                </c:pt>
                <c:pt idx="10">
                  <c:v>3777</c:v>
                </c:pt>
                <c:pt idx="11">
                  <c:v>3826</c:v>
                </c:pt>
              </c:numCache>
            </c:numRef>
          </c:val>
          <c:extLst>
            <c:ext xmlns:c16="http://schemas.microsoft.com/office/drawing/2014/chart" uri="{C3380CC4-5D6E-409C-BE32-E72D297353CC}">
              <c16:uniqueId val="{00000002-36B0-4D4D-A367-9B81902C667A}"/>
            </c:ext>
          </c:extLst>
        </c:ser>
        <c:ser>
          <c:idx val="3"/>
          <c:order val="3"/>
          <c:tx>
            <c:strRef>
              <c:f>'Vantaa_kk-kertymät_2013-'!$N$22</c:f>
              <c:strCache>
                <c:ptCount val="1"/>
                <c:pt idx="0">
                  <c:v>2025*</c:v>
                </c:pt>
              </c:strCache>
            </c:strRef>
          </c:tx>
          <c:spPr>
            <a:solidFill>
              <a:srgbClr val="450099"/>
            </a:solidFill>
            <a:ln>
              <a:solidFill>
                <a:srgbClr val="450099"/>
              </a:solidFill>
            </a:ln>
          </c:spPr>
          <c:invertIfNegative val="0"/>
          <c:cat>
            <c:strRef>
              <c:f>'Vantaa_kk-kertymät_2013-'!$A$23:$A$34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'Vantaa_kk-kertymät_2013-'!$N$23:$N$34</c:f>
              <c:numCache>
                <c:formatCode>General</c:formatCode>
                <c:ptCount val="12"/>
                <c:pt idx="0">
                  <c:v>202</c:v>
                </c:pt>
                <c:pt idx="1">
                  <c:v>314</c:v>
                </c:pt>
                <c:pt idx="2">
                  <c:v>471</c:v>
                </c:pt>
                <c:pt idx="3">
                  <c:v>771</c:v>
                </c:pt>
                <c:pt idx="4">
                  <c:v>1067</c:v>
                </c:pt>
                <c:pt idx="5">
                  <c:v>1307</c:v>
                </c:pt>
                <c:pt idx="6">
                  <c:v>1489</c:v>
                </c:pt>
                <c:pt idx="7">
                  <c:v>1737</c:v>
                </c:pt>
                <c:pt idx="8">
                  <c:v>1859</c:v>
                </c:pt>
              </c:numCache>
            </c:numRef>
          </c:val>
          <c:extLst>
            <c:ext xmlns:c16="http://schemas.microsoft.com/office/drawing/2014/chart" uri="{C3380CC4-5D6E-409C-BE32-E72D297353CC}">
              <c16:uniqueId val="{00000003-36B0-4D4D-A367-9B81902C667A}"/>
            </c:ext>
          </c:extLst>
        </c:ser>
        <c:dLbls>
          <c:showLegendKey val="0"/>
          <c:showVal val="0"/>
          <c:showCatName val="0"/>
          <c:showSerName val="0"/>
          <c:showPercent val="0"/>
          <c:showBubbleSize val="0"/>
        </c:dLbls>
        <c:gapWidth val="150"/>
        <c:axId val="133486464"/>
        <c:axId val="133488000"/>
      </c:barChart>
      <c:catAx>
        <c:axId val="133486464"/>
        <c:scaling>
          <c:orientation val="minMax"/>
        </c:scaling>
        <c:delete val="0"/>
        <c:axPos val="b"/>
        <c:numFmt formatCode="General" sourceLinked="1"/>
        <c:majorTickMark val="out"/>
        <c:minorTickMark val="none"/>
        <c:tickLblPos val="nextTo"/>
        <c:txPr>
          <a:bodyPr rot="0" vert="horz"/>
          <a:lstStyle/>
          <a:p>
            <a:pPr>
              <a:defRPr/>
            </a:pPr>
            <a:endParaRPr lang="fi-FI"/>
          </a:p>
        </c:txPr>
        <c:crossAx val="133488000"/>
        <c:crosses val="autoZero"/>
        <c:auto val="1"/>
        <c:lblAlgn val="ctr"/>
        <c:lblOffset val="100"/>
        <c:noMultiLvlLbl val="0"/>
      </c:catAx>
      <c:valAx>
        <c:axId val="133488000"/>
        <c:scaling>
          <c:orientation val="minMax"/>
          <c:max val="5000"/>
        </c:scaling>
        <c:delete val="0"/>
        <c:axPos val="l"/>
        <c:majorGridlines/>
        <c:title>
          <c:tx>
            <c:rich>
              <a:bodyPr rot="-5400000" vert="horz"/>
              <a:lstStyle/>
              <a:p>
                <a:pPr>
                  <a:defRPr b="0"/>
                </a:pPr>
                <a:r>
                  <a:rPr lang="fi-FI" b="0"/>
                  <a:t>Väestönmuutosten kuukausikertymä (henkilöä)</a:t>
                </a:r>
              </a:p>
            </c:rich>
          </c:tx>
          <c:layout>
            <c:manualLayout>
              <c:xMode val="edge"/>
              <c:yMode val="edge"/>
              <c:x val="2.1126477519776386E-3"/>
              <c:y val="3.5701937257842764E-2"/>
            </c:manualLayout>
          </c:layout>
          <c:overlay val="0"/>
        </c:title>
        <c:numFmt formatCode="#,##0" sourceLinked="0"/>
        <c:majorTickMark val="out"/>
        <c:minorTickMark val="none"/>
        <c:tickLblPos val="nextTo"/>
        <c:crossAx val="133486464"/>
        <c:crosses val="autoZero"/>
        <c:crossBetween val="between"/>
        <c:majorUnit val="500"/>
      </c:valAx>
      <c:spPr>
        <a:ln>
          <a:solidFill>
            <a:srgbClr val="868686"/>
          </a:solidFill>
        </a:ln>
      </c:spPr>
    </c:plotArea>
    <c:legend>
      <c:legendPos val="b"/>
      <c:layout>
        <c:manualLayout>
          <c:xMode val="edge"/>
          <c:yMode val="edge"/>
          <c:x val="0.33890592886165155"/>
          <c:y val="0.94460309128025666"/>
          <c:w val="0.37238815176647166"/>
          <c:h val="5.5396908719743364E-2"/>
        </c:manualLayout>
      </c:layout>
      <c:overlay val="0"/>
    </c:legend>
    <c:plotVisOnly val="1"/>
    <c:dispBlanksAs val="gap"/>
    <c:showDLblsOverMax val="0"/>
  </c:chart>
  <c:spPr>
    <a:ln>
      <a:noFill/>
    </a:ln>
  </c:spPr>
  <c:txPr>
    <a:bodyPr/>
    <a:lstStyle/>
    <a:p>
      <a:pPr>
        <a:defRPr sz="1500" baseline="0">
          <a:latin typeface="Arial" panose="020B0604020202020204" pitchFamily="34" charset="0"/>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26805503978141"/>
          <c:y val="4.0363485764421343E-2"/>
          <c:w val="0.87792371104585398"/>
          <c:h val="0.80623928354375585"/>
        </c:manualLayout>
      </c:layout>
      <c:barChart>
        <c:barDir val="col"/>
        <c:grouping val="clustered"/>
        <c:varyColors val="0"/>
        <c:ser>
          <c:idx val="0"/>
          <c:order val="0"/>
          <c:tx>
            <c:strRef>
              <c:f>'avoimet_työp_kk_2013-'!$K$5</c:f>
              <c:strCache>
                <c:ptCount val="1"/>
                <c:pt idx="0">
                  <c:v>2022</c:v>
                </c:pt>
              </c:strCache>
            </c:strRef>
          </c:tx>
          <c:spPr>
            <a:solidFill>
              <a:srgbClr val="2278C9"/>
            </a:solidFill>
            <a:ln>
              <a:solidFill>
                <a:srgbClr val="2278C9"/>
              </a:solidFill>
            </a:ln>
          </c:spPr>
          <c:invertIfNegative val="0"/>
          <c:cat>
            <c:strRef>
              <c:f>'avoimet_työp_kk_2013-'!$A$6:$A$17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'avoimet_työp_kk_2013-'!$K$6:$K$17</c:f>
              <c:numCache>
                <c:formatCode>General</c:formatCode>
                <c:ptCount val="12"/>
                <c:pt idx="0">
                  <c:v>5096</c:v>
                </c:pt>
                <c:pt idx="1">
                  <c:v>5569</c:v>
                </c:pt>
                <c:pt idx="2">
                  <c:v>5326</c:v>
                </c:pt>
                <c:pt idx="3">
                  <c:v>4861</c:v>
                </c:pt>
                <c:pt idx="4">
                  <c:v>4195</c:v>
                </c:pt>
                <c:pt idx="5">
                  <c:v>3528</c:v>
                </c:pt>
                <c:pt idx="6">
                  <c:v>3751</c:v>
                </c:pt>
                <c:pt idx="7">
                  <c:v>3796</c:v>
                </c:pt>
                <c:pt idx="8">
                  <c:v>4353</c:v>
                </c:pt>
                <c:pt idx="9">
                  <c:v>4275</c:v>
                </c:pt>
                <c:pt idx="10">
                  <c:v>3450</c:v>
                </c:pt>
                <c:pt idx="11">
                  <c:v>3117</c:v>
                </c:pt>
              </c:numCache>
            </c:numRef>
          </c:val>
          <c:extLst>
            <c:ext xmlns:c16="http://schemas.microsoft.com/office/drawing/2014/chart" uri="{C3380CC4-5D6E-409C-BE32-E72D297353CC}">
              <c16:uniqueId val="{00000000-CB65-492A-9BC7-E42692490168}"/>
            </c:ext>
          </c:extLst>
        </c:ser>
        <c:ser>
          <c:idx val="1"/>
          <c:order val="1"/>
          <c:tx>
            <c:strRef>
              <c:f>'avoimet_työp_kk_2013-'!$L$5</c:f>
              <c:strCache>
                <c:ptCount val="1"/>
                <c:pt idx="0">
                  <c:v>2023</c:v>
                </c:pt>
              </c:strCache>
            </c:strRef>
          </c:tx>
          <c:spPr>
            <a:solidFill>
              <a:srgbClr val="84CCF8"/>
            </a:solidFill>
            <a:ln>
              <a:solidFill>
                <a:srgbClr val="2278C9"/>
              </a:solidFill>
            </a:ln>
          </c:spPr>
          <c:invertIfNegative val="0"/>
          <c:cat>
            <c:strRef>
              <c:f>'avoimet_työp_kk_2013-'!$A$6:$A$17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'avoimet_työp_kk_2013-'!$L$6:$L$17</c:f>
              <c:numCache>
                <c:formatCode>General</c:formatCode>
                <c:ptCount val="12"/>
                <c:pt idx="0">
                  <c:v>4473</c:v>
                </c:pt>
                <c:pt idx="1">
                  <c:v>4149</c:v>
                </c:pt>
                <c:pt idx="2">
                  <c:v>3798</c:v>
                </c:pt>
                <c:pt idx="3">
                  <c:v>3244</c:v>
                </c:pt>
                <c:pt idx="4">
                  <c:v>2676</c:v>
                </c:pt>
                <c:pt idx="5">
                  <c:v>1888</c:v>
                </c:pt>
                <c:pt idx="6">
                  <c:v>2354</c:v>
                </c:pt>
                <c:pt idx="7">
                  <c:v>2380</c:v>
                </c:pt>
                <c:pt idx="8">
                  <c:v>2387</c:v>
                </c:pt>
                <c:pt idx="9">
                  <c:v>1827</c:v>
                </c:pt>
                <c:pt idx="10">
                  <c:v>1563</c:v>
                </c:pt>
                <c:pt idx="11">
                  <c:v>2176</c:v>
                </c:pt>
              </c:numCache>
            </c:numRef>
          </c:val>
          <c:extLst>
            <c:ext xmlns:c16="http://schemas.microsoft.com/office/drawing/2014/chart" uri="{C3380CC4-5D6E-409C-BE32-E72D297353CC}">
              <c16:uniqueId val="{00000001-CB65-492A-9BC7-E42692490168}"/>
            </c:ext>
          </c:extLst>
        </c:ser>
        <c:ser>
          <c:idx val="2"/>
          <c:order val="2"/>
          <c:tx>
            <c:strRef>
              <c:f>'avoimet_työp_kk_2013-'!$M$5</c:f>
              <c:strCache>
                <c:ptCount val="1"/>
                <c:pt idx="0">
                  <c:v>2024</c:v>
                </c:pt>
              </c:strCache>
            </c:strRef>
          </c:tx>
          <c:spPr>
            <a:solidFill>
              <a:srgbClr val="C2A6E3"/>
            </a:solidFill>
            <a:ln>
              <a:solidFill>
                <a:srgbClr val="450099"/>
              </a:solidFill>
            </a:ln>
          </c:spPr>
          <c:invertIfNegative val="0"/>
          <c:cat>
            <c:strRef>
              <c:f>'avoimet_työp_kk_2013-'!$A$6:$A$17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'avoimet_työp_kk_2013-'!$M$6:$M$17</c:f>
              <c:numCache>
                <c:formatCode>General</c:formatCode>
                <c:ptCount val="12"/>
                <c:pt idx="0">
                  <c:v>3285</c:v>
                </c:pt>
                <c:pt idx="1">
                  <c:v>3218</c:v>
                </c:pt>
                <c:pt idx="2">
                  <c:v>2914</c:v>
                </c:pt>
                <c:pt idx="3">
                  <c:v>1922</c:v>
                </c:pt>
                <c:pt idx="4">
                  <c:v>1529</c:v>
                </c:pt>
                <c:pt idx="5">
                  <c:v>926</c:v>
                </c:pt>
                <c:pt idx="6">
                  <c:v>708</c:v>
                </c:pt>
                <c:pt idx="7">
                  <c:v>904</c:v>
                </c:pt>
                <c:pt idx="8">
                  <c:v>739</c:v>
                </c:pt>
                <c:pt idx="9">
                  <c:v>693</c:v>
                </c:pt>
                <c:pt idx="10">
                  <c:v>620</c:v>
                </c:pt>
                <c:pt idx="11">
                  <c:v>545</c:v>
                </c:pt>
              </c:numCache>
            </c:numRef>
          </c:val>
          <c:extLst>
            <c:ext xmlns:c16="http://schemas.microsoft.com/office/drawing/2014/chart" uri="{C3380CC4-5D6E-409C-BE32-E72D297353CC}">
              <c16:uniqueId val="{00000002-CB65-492A-9BC7-E42692490168}"/>
            </c:ext>
          </c:extLst>
        </c:ser>
        <c:ser>
          <c:idx val="3"/>
          <c:order val="3"/>
          <c:tx>
            <c:strRef>
              <c:f>'avoimet_työp_kk_2013-'!$N$5</c:f>
              <c:strCache>
                <c:ptCount val="1"/>
                <c:pt idx="0">
                  <c:v>2025</c:v>
                </c:pt>
              </c:strCache>
            </c:strRef>
          </c:tx>
          <c:spPr>
            <a:solidFill>
              <a:srgbClr val="450099"/>
            </a:solidFill>
            <a:ln>
              <a:solidFill>
                <a:srgbClr val="450099"/>
              </a:solidFill>
            </a:ln>
          </c:spPr>
          <c:invertIfNegative val="0"/>
          <c:cat>
            <c:strRef>
              <c:f>'avoimet_työp_kk_2013-'!$A$6:$A$17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'avoimet_työp_kk_2013-'!$N$6:$N$17</c:f>
              <c:numCache>
                <c:formatCode>General</c:formatCode>
                <c:ptCount val="12"/>
                <c:pt idx="0">
                  <c:v>1698</c:v>
                </c:pt>
                <c:pt idx="1">
                  <c:v>1769</c:v>
                </c:pt>
                <c:pt idx="2">
                  <c:v>1453</c:v>
                </c:pt>
                <c:pt idx="3">
                  <c:v>829</c:v>
                </c:pt>
                <c:pt idx="4">
                  <c:v>613</c:v>
                </c:pt>
                <c:pt idx="5">
                  <c:v>413</c:v>
                </c:pt>
                <c:pt idx="6">
                  <c:v>418</c:v>
                </c:pt>
                <c:pt idx="7">
                  <c:v>678</c:v>
                </c:pt>
                <c:pt idx="8">
                  <c:v>570</c:v>
                </c:pt>
              </c:numCache>
            </c:numRef>
          </c:val>
          <c:extLst>
            <c:ext xmlns:c16="http://schemas.microsoft.com/office/drawing/2014/chart" uri="{C3380CC4-5D6E-409C-BE32-E72D297353CC}">
              <c16:uniqueId val="{00000003-CB65-492A-9BC7-E42692490168}"/>
            </c:ext>
          </c:extLst>
        </c:ser>
        <c:dLbls>
          <c:showLegendKey val="0"/>
          <c:showVal val="0"/>
          <c:showCatName val="0"/>
          <c:showSerName val="0"/>
          <c:showPercent val="0"/>
          <c:showBubbleSize val="0"/>
        </c:dLbls>
        <c:gapWidth val="150"/>
        <c:axId val="195782912"/>
        <c:axId val="195788800"/>
      </c:barChart>
      <c:catAx>
        <c:axId val="195782912"/>
        <c:scaling>
          <c:orientation val="minMax"/>
        </c:scaling>
        <c:delete val="0"/>
        <c:axPos val="b"/>
        <c:numFmt formatCode="General" sourceLinked="0"/>
        <c:majorTickMark val="out"/>
        <c:minorTickMark val="none"/>
        <c:tickLblPos val="nextTo"/>
        <c:crossAx val="195788800"/>
        <c:crosses val="autoZero"/>
        <c:auto val="1"/>
        <c:lblAlgn val="ctr"/>
        <c:lblOffset val="100"/>
        <c:noMultiLvlLbl val="0"/>
      </c:catAx>
      <c:valAx>
        <c:axId val="195788800"/>
        <c:scaling>
          <c:orientation val="minMax"/>
          <c:max val="6000"/>
        </c:scaling>
        <c:delete val="0"/>
        <c:axPos val="l"/>
        <c:majorGridlines/>
        <c:title>
          <c:tx>
            <c:rich>
              <a:bodyPr rot="-5400000" vert="horz"/>
              <a:lstStyle/>
              <a:p>
                <a:pPr>
                  <a:defRPr b="0"/>
                </a:pPr>
                <a:r>
                  <a:rPr lang="fi-FI" b="0"/>
                  <a:t>Avoimia työpaikkoja</a:t>
                </a:r>
              </a:p>
            </c:rich>
          </c:tx>
          <c:layout>
            <c:manualLayout>
              <c:xMode val="edge"/>
              <c:yMode val="edge"/>
              <c:x val="2.1587302774221202E-3"/>
              <c:y val="0.25302479337891792"/>
            </c:manualLayout>
          </c:layout>
          <c:overlay val="0"/>
        </c:title>
        <c:numFmt formatCode="#,##0" sourceLinked="0"/>
        <c:majorTickMark val="out"/>
        <c:minorTickMark val="none"/>
        <c:tickLblPos val="nextTo"/>
        <c:crossAx val="195782912"/>
        <c:crosses val="autoZero"/>
        <c:crossBetween val="between"/>
        <c:majorUnit val="500"/>
      </c:valAx>
      <c:spPr>
        <a:ln>
          <a:solidFill>
            <a:srgbClr val="868686"/>
          </a:solidFill>
        </a:ln>
      </c:spPr>
    </c:plotArea>
    <c:legend>
      <c:legendPos val="b"/>
      <c:layout>
        <c:manualLayout>
          <c:xMode val="edge"/>
          <c:yMode val="edge"/>
          <c:x val="0.30566133895653164"/>
          <c:y val="0.95177465095107261"/>
          <c:w val="0.45954922180639879"/>
          <c:h val="4.8225406247929953E-2"/>
        </c:manualLayout>
      </c:layout>
      <c:overlay val="0"/>
    </c:legend>
    <c:plotVisOnly val="1"/>
    <c:dispBlanksAs val="gap"/>
    <c:showDLblsOverMax val="0"/>
  </c:chart>
  <c:txPr>
    <a:bodyPr/>
    <a:lstStyle/>
    <a:p>
      <a:pPr>
        <a:defRPr sz="1500" baseline="0">
          <a:latin typeface="Arial" panose="020B0604020202020204" pitchFamily="34" charset="0"/>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75287100710482"/>
          <c:y val="3.6606756241477141E-2"/>
          <c:w val="0.83406317186646661"/>
          <c:h val="0.71414520949479854"/>
        </c:manualLayout>
      </c:layout>
      <c:lineChart>
        <c:grouping val="standard"/>
        <c:varyColors val="0"/>
        <c:ser>
          <c:idx val="0"/>
          <c:order val="0"/>
          <c:tx>
            <c:strRef>
              <c:f>nuori_pitkä_vantaa_kk!$D$117</c:f>
              <c:strCache>
                <c:ptCount val="1"/>
                <c:pt idx="0">
                  <c:v>Pitkäaikaistyöttömät (yli 1 v.)</c:v>
                </c:pt>
              </c:strCache>
            </c:strRef>
          </c:tx>
          <c:spPr>
            <a:ln w="38100" cap="rnd">
              <a:solidFill>
                <a:srgbClr val="2278C9"/>
              </a:solidFill>
              <a:round/>
            </a:ln>
            <a:effectLst/>
          </c:spPr>
          <c:marker>
            <c:symbol val="none"/>
          </c:marker>
          <c:cat>
            <c:numRef>
              <c:f>nuori_pitkä_vantaa_kk!$A$118:$A$246</c:f>
              <c:numCache>
                <c:formatCode>General</c:formatCode>
                <c:ptCount val="129"/>
                <c:pt idx="0">
                  <c:v>2015</c:v>
                </c:pt>
                <c:pt idx="12">
                  <c:v>2016</c:v>
                </c:pt>
                <c:pt idx="24">
                  <c:v>2017</c:v>
                </c:pt>
                <c:pt idx="36">
                  <c:v>2018</c:v>
                </c:pt>
                <c:pt idx="48">
                  <c:v>2019</c:v>
                </c:pt>
                <c:pt idx="60">
                  <c:v>2020</c:v>
                </c:pt>
                <c:pt idx="72">
                  <c:v>2021</c:v>
                </c:pt>
                <c:pt idx="84">
                  <c:v>2022</c:v>
                </c:pt>
                <c:pt idx="96">
                  <c:v>2023</c:v>
                </c:pt>
                <c:pt idx="108">
                  <c:v>2024</c:v>
                </c:pt>
                <c:pt idx="120">
                  <c:v>2025</c:v>
                </c:pt>
              </c:numCache>
            </c:numRef>
          </c:cat>
          <c:val>
            <c:numRef>
              <c:f>nuori_pitkä_vantaa_kk!$D$118:$D$246</c:f>
              <c:numCache>
                <c:formatCode>General</c:formatCode>
                <c:ptCount val="129"/>
                <c:pt idx="0">
                  <c:v>3841</c:v>
                </c:pt>
                <c:pt idx="1">
                  <c:v>3891</c:v>
                </c:pt>
                <c:pt idx="2">
                  <c:v>4029</c:v>
                </c:pt>
                <c:pt idx="3">
                  <c:v>4144</c:v>
                </c:pt>
                <c:pt idx="4">
                  <c:v>4307</c:v>
                </c:pt>
                <c:pt idx="5">
                  <c:v>4536</c:v>
                </c:pt>
                <c:pt idx="6">
                  <c:v>4656</c:v>
                </c:pt>
                <c:pt idx="7">
                  <c:v>4669</c:v>
                </c:pt>
                <c:pt idx="8">
                  <c:v>4680</c:v>
                </c:pt>
                <c:pt idx="9">
                  <c:v>4749</c:v>
                </c:pt>
                <c:pt idx="10">
                  <c:v>4803</c:v>
                </c:pt>
                <c:pt idx="11">
                  <c:v>5002</c:v>
                </c:pt>
                <c:pt idx="12">
                  <c:v>5133</c:v>
                </c:pt>
                <c:pt idx="13">
                  <c:v>5255</c:v>
                </c:pt>
                <c:pt idx="14">
                  <c:v>5310</c:v>
                </c:pt>
                <c:pt idx="15">
                  <c:v>5287</c:v>
                </c:pt>
                <c:pt idx="16">
                  <c:v>5471</c:v>
                </c:pt>
                <c:pt idx="17">
                  <c:v>5491</c:v>
                </c:pt>
                <c:pt idx="18">
                  <c:v>5427</c:v>
                </c:pt>
                <c:pt idx="19">
                  <c:v>5362</c:v>
                </c:pt>
                <c:pt idx="20">
                  <c:v>5199</c:v>
                </c:pt>
                <c:pt idx="21">
                  <c:v>4992</c:v>
                </c:pt>
                <c:pt idx="22">
                  <c:v>4894</c:v>
                </c:pt>
                <c:pt idx="23">
                  <c:v>4877</c:v>
                </c:pt>
                <c:pt idx="24">
                  <c:v>4786</c:v>
                </c:pt>
                <c:pt idx="25">
                  <c:v>4524</c:v>
                </c:pt>
                <c:pt idx="26">
                  <c:v>4314</c:v>
                </c:pt>
                <c:pt idx="27">
                  <c:v>4187</c:v>
                </c:pt>
                <c:pt idx="28">
                  <c:v>4163</c:v>
                </c:pt>
                <c:pt idx="29">
                  <c:v>4217</c:v>
                </c:pt>
                <c:pt idx="30">
                  <c:v>4191</c:v>
                </c:pt>
                <c:pt idx="31">
                  <c:v>4032</c:v>
                </c:pt>
                <c:pt idx="32">
                  <c:v>3865</c:v>
                </c:pt>
                <c:pt idx="33">
                  <c:v>3688</c:v>
                </c:pt>
                <c:pt idx="34">
                  <c:v>3528</c:v>
                </c:pt>
                <c:pt idx="35">
                  <c:v>3493</c:v>
                </c:pt>
                <c:pt idx="36">
                  <c:v>3379</c:v>
                </c:pt>
                <c:pt idx="37">
                  <c:v>3225</c:v>
                </c:pt>
                <c:pt idx="38">
                  <c:v>3110</c:v>
                </c:pt>
                <c:pt idx="39">
                  <c:v>3040</c:v>
                </c:pt>
                <c:pt idx="40">
                  <c:v>2927</c:v>
                </c:pt>
                <c:pt idx="41">
                  <c:v>2931</c:v>
                </c:pt>
                <c:pt idx="42">
                  <c:v>2893</c:v>
                </c:pt>
                <c:pt idx="43">
                  <c:v>2721</c:v>
                </c:pt>
                <c:pt idx="44">
                  <c:v>2551</c:v>
                </c:pt>
                <c:pt idx="45">
                  <c:v>2430</c:v>
                </c:pt>
                <c:pt idx="46">
                  <c:v>2338</c:v>
                </c:pt>
                <c:pt idx="47">
                  <c:v>2381</c:v>
                </c:pt>
                <c:pt idx="48">
                  <c:v>2329</c:v>
                </c:pt>
                <c:pt idx="49">
                  <c:v>2278</c:v>
                </c:pt>
                <c:pt idx="50">
                  <c:v>2270</c:v>
                </c:pt>
                <c:pt idx="51">
                  <c:v>2281</c:v>
                </c:pt>
                <c:pt idx="52">
                  <c:v>2289</c:v>
                </c:pt>
                <c:pt idx="53">
                  <c:v>2363</c:v>
                </c:pt>
                <c:pt idx="54">
                  <c:v>2439</c:v>
                </c:pt>
                <c:pt idx="55">
                  <c:v>2407</c:v>
                </c:pt>
                <c:pt idx="56">
                  <c:v>2352</c:v>
                </c:pt>
                <c:pt idx="57">
                  <c:v>2290</c:v>
                </c:pt>
                <c:pt idx="58">
                  <c:v>2276</c:v>
                </c:pt>
                <c:pt idx="59">
                  <c:v>2314</c:v>
                </c:pt>
                <c:pt idx="60">
                  <c:v>2373</c:v>
                </c:pt>
                <c:pt idx="61">
                  <c:v>2415</c:v>
                </c:pt>
                <c:pt idx="62">
                  <c:v>2479</c:v>
                </c:pt>
                <c:pt idx="63">
                  <c:v>2587</c:v>
                </c:pt>
                <c:pt idx="64">
                  <c:v>2720</c:v>
                </c:pt>
                <c:pt idx="65">
                  <c:v>2968</c:v>
                </c:pt>
                <c:pt idx="66">
                  <c:v>3109</c:v>
                </c:pt>
                <c:pt idx="67">
                  <c:v>3257</c:v>
                </c:pt>
                <c:pt idx="68">
                  <c:v>3379</c:v>
                </c:pt>
                <c:pt idx="69">
                  <c:v>3540</c:v>
                </c:pt>
                <c:pt idx="70">
                  <c:v>3703</c:v>
                </c:pt>
                <c:pt idx="71" formatCode="0">
                  <c:v>4115</c:v>
                </c:pt>
                <c:pt idx="72">
                  <c:v>4274</c:v>
                </c:pt>
                <c:pt idx="73">
                  <c:v>4441</c:v>
                </c:pt>
                <c:pt idx="74">
                  <c:v>5059</c:v>
                </c:pt>
                <c:pt idx="75">
                  <c:v>5677</c:v>
                </c:pt>
                <c:pt idx="76">
                  <c:v>5964</c:v>
                </c:pt>
                <c:pt idx="77">
                  <c:v>6173</c:v>
                </c:pt>
                <c:pt idx="78">
                  <c:v>6396</c:v>
                </c:pt>
                <c:pt idx="79">
                  <c:v>6453</c:v>
                </c:pt>
                <c:pt idx="80">
                  <c:v>6555</c:v>
                </c:pt>
                <c:pt idx="81">
                  <c:v>6659</c:v>
                </c:pt>
                <c:pt idx="82">
                  <c:v>6673</c:v>
                </c:pt>
                <c:pt idx="83">
                  <c:v>6724</c:v>
                </c:pt>
                <c:pt idx="84">
                  <c:v>6728</c:v>
                </c:pt>
                <c:pt idx="85">
                  <c:v>6696</c:v>
                </c:pt>
                <c:pt idx="86">
                  <c:v>6506</c:v>
                </c:pt>
                <c:pt idx="87">
                  <c:v>6182</c:v>
                </c:pt>
                <c:pt idx="88">
                  <c:v>6048</c:v>
                </c:pt>
                <c:pt idx="89">
                  <c:v>6053</c:v>
                </c:pt>
                <c:pt idx="90">
                  <c:v>6043</c:v>
                </c:pt>
                <c:pt idx="91">
                  <c:v>5845</c:v>
                </c:pt>
                <c:pt idx="92">
                  <c:v>5662</c:v>
                </c:pt>
                <c:pt idx="93">
                  <c:v>5442</c:v>
                </c:pt>
                <c:pt idx="94">
                  <c:v>5267</c:v>
                </c:pt>
                <c:pt idx="95">
                  <c:v>5237</c:v>
                </c:pt>
                <c:pt idx="96">
                  <c:v>5125</c:v>
                </c:pt>
                <c:pt idx="97">
                  <c:v>4900</c:v>
                </c:pt>
                <c:pt idx="98">
                  <c:v>4825</c:v>
                </c:pt>
                <c:pt idx="99">
                  <c:v>4779</c:v>
                </c:pt>
                <c:pt idx="100">
                  <c:v>5012</c:v>
                </c:pt>
                <c:pt idx="101">
                  <c:v>5052</c:v>
                </c:pt>
                <c:pt idx="102">
                  <c:v>5082</c:v>
                </c:pt>
                <c:pt idx="103">
                  <c:v>4987</c:v>
                </c:pt>
                <c:pt idx="104">
                  <c:v>4906</c:v>
                </c:pt>
                <c:pt idx="105">
                  <c:v>4919</c:v>
                </c:pt>
                <c:pt idx="106">
                  <c:v>4945</c:v>
                </c:pt>
                <c:pt idx="107">
                  <c:v>5049</c:v>
                </c:pt>
                <c:pt idx="108">
                  <c:v>5122</c:v>
                </c:pt>
                <c:pt idx="109">
                  <c:v>5194</c:v>
                </c:pt>
                <c:pt idx="110">
                  <c:v>5223</c:v>
                </c:pt>
                <c:pt idx="111">
                  <c:v>5330</c:v>
                </c:pt>
                <c:pt idx="112">
                  <c:v>5460</c:v>
                </c:pt>
                <c:pt idx="113">
                  <c:v>5593</c:v>
                </c:pt>
                <c:pt idx="114">
                  <c:v>5806</c:v>
                </c:pt>
                <c:pt idx="115">
                  <c:v>5791</c:v>
                </c:pt>
                <c:pt idx="116">
                  <c:v>5910</c:v>
                </c:pt>
                <c:pt idx="117">
                  <c:v>6067</c:v>
                </c:pt>
                <c:pt idx="118">
                  <c:v>6169</c:v>
                </c:pt>
                <c:pt idx="119">
                  <c:v>6539</c:v>
                </c:pt>
                <c:pt idx="120">
                  <c:v>6844</c:v>
                </c:pt>
                <c:pt idx="121">
                  <c:v>6985</c:v>
                </c:pt>
                <c:pt idx="122">
                  <c:v>7040</c:v>
                </c:pt>
                <c:pt idx="123">
                  <c:v>7131</c:v>
                </c:pt>
                <c:pt idx="124">
                  <c:v>7290</c:v>
                </c:pt>
                <c:pt idx="125">
                  <c:v>7722</c:v>
                </c:pt>
                <c:pt idx="126">
                  <c:v>7795</c:v>
                </c:pt>
                <c:pt idx="127">
                  <c:v>7739</c:v>
                </c:pt>
                <c:pt idx="128">
                  <c:v>7729</c:v>
                </c:pt>
              </c:numCache>
            </c:numRef>
          </c:val>
          <c:smooth val="0"/>
          <c:extLst>
            <c:ext xmlns:c16="http://schemas.microsoft.com/office/drawing/2014/chart" uri="{C3380CC4-5D6E-409C-BE32-E72D297353CC}">
              <c16:uniqueId val="{00000000-158E-42EB-B84F-8FA434360853}"/>
            </c:ext>
          </c:extLst>
        </c:ser>
        <c:ser>
          <c:idx val="1"/>
          <c:order val="1"/>
          <c:tx>
            <c:strRef>
              <c:f>nuori_pitkä_vantaa_kk!$E$117</c:f>
              <c:strCache>
                <c:ptCount val="1"/>
                <c:pt idx="0">
                  <c:v>Alle 25-vuotiaat työttömät</c:v>
                </c:pt>
              </c:strCache>
            </c:strRef>
          </c:tx>
          <c:spPr>
            <a:ln w="38100" cap="rnd">
              <a:solidFill>
                <a:srgbClr val="F36313"/>
              </a:solidFill>
              <a:round/>
            </a:ln>
            <a:effectLst/>
          </c:spPr>
          <c:marker>
            <c:symbol val="none"/>
          </c:marker>
          <c:cat>
            <c:numRef>
              <c:f>nuori_pitkä_vantaa_kk!$A$118:$A$246</c:f>
              <c:numCache>
                <c:formatCode>General</c:formatCode>
                <c:ptCount val="129"/>
                <c:pt idx="0">
                  <c:v>2015</c:v>
                </c:pt>
                <c:pt idx="12">
                  <c:v>2016</c:v>
                </c:pt>
                <c:pt idx="24">
                  <c:v>2017</c:v>
                </c:pt>
                <c:pt idx="36">
                  <c:v>2018</c:v>
                </c:pt>
                <c:pt idx="48">
                  <c:v>2019</c:v>
                </c:pt>
                <c:pt idx="60">
                  <c:v>2020</c:v>
                </c:pt>
                <c:pt idx="72">
                  <c:v>2021</c:v>
                </c:pt>
                <c:pt idx="84">
                  <c:v>2022</c:v>
                </c:pt>
                <c:pt idx="96">
                  <c:v>2023</c:v>
                </c:pt>
                <c:pt idx="108">
                  <c:v>2024</c:v>
                </c:pt>
                <c:pt idx="120">
                  <c:v>2025</c:v>
                </c:pt>
              </c:numCache>
            </c:numRef>
          </c:cat>
          <c:val>
            <c:numRef>
              <c:f>nuori_pitkä_vantaa_kk!$E$118:$E$246</c:f>
              <c:numCache>
                <c:formatCode>General</c:formatCode>
                <c:ptCount val="129"/>
                <c:pt idx="0">
                  <c:v>1355</c:v>
                </c:pt>
                <c:pt idx="1">
                  <c:v>1324</c:v>
                </c:pt>
                <c:pt idx="2">
                  <c:v>1215</c:v>
                </c:pt>
                <c:pt idx="3">
                  <c:v>1103</c:v>
                </c:pt>
                <c:pt idx="4">
                  <c:v>1103</c:v>
                </c:pt>
                <c:pt idx="5">
                  <c:v>1606</c:v>
                </c:pt>
                <c:pt idx="6">
                  <c:v>1759</c:v>
                </c:pt>
                <c:pt idx="7">
                  <c:v>1454</c:v>
                </c:pt>
                <c:pt idx="8">
                  <c:v>1355</c:v>
                </c:pt>
                <c:pt idx="9">
                  <c:v>1296</c:v>
                </c:pt>
                <c:pt idx="10">
                  <c:v>1212</c:v>
                </c:pt>
                <c:pt idx="11">
                  <c:v>1456</c:v>
                </c:pt>
                <c:pt idx="12">
                  <c:v>1422</c:v>
                </c:pt>
                <c:pt idx="13">
                  <c:v>1382</c:v>
                </c:pt>
                <c:pt idx="14">
                  <c:v>1346</c:v>
                </c:pt>
                <c:pt idx="15">
                  <c:v>1312</c:v>
                </c:pt>
                <c:pt idx="16">
                  <c:v>1290</c:v>
                </c:pt>
                <c:pt idx="17">
                  <c:v>1694</c:v>
                </c:pt>
                <c:pt idx="18">
                  <c:v>1799</c:v>
                </c:pt>
                <c:pt idx="19">
                  <c:v>1544</c:v>
                </c:pt>
                <c:pt idx="20">
                  <c:v>1443</c:v>
                </c:pt>
                <c:pt idx="21">
                  <c:v>1354</c:v>
                </c:pt>
                <c:pt idx="22">
                  <c:v>1309</c:v>
                </c:pt>
                <c:pt idx="23">
                  <c:v>1454</c:v>
                </c:pt>
                <c:pt idx="24">
                  <c:v>1440</c:v>
                </c:pt>
                <c:pt idx="25">
                  <c:v>1385</c:v>
                </c:pt>
                <c:pt idx="26">
                  <c:v>1364</c:v>
                </c:pt>
                <c:pt idx="27">
                  <c:v>1245</c:v>
                </c:pt>
                <c:pt idx="28">
                  <c:v>1205</c:v>
                </c:pt>
                <c:pt idx="29">
                  <c:v>1566</c:v>
                </c:pt>
                <c:pt idx="30">
                  <c:v>1617</c:v>
                </c:pt>
                <c:pt idx="31">
                  <c:v>1255</c:v>
                </c:pt>
                <c:pt idx="32">
                  <c:v>1224</c:v>
                </c:pt>
                <c:pt idx="33">
                  <c:v>1125</c:v>
                </c:pt>
                <c:pt idx="34">
                  <c:v>1069</c:v>
                </c:pt>
                <c:pt idx="35">
                  <c:v>1261</c:v>
                </c:pt>
                <c:pt idx="36">
                  <c:v>1179</c:v>
                </c:pt>
                <c:pt idx="37">
                  <c:v>1164</c:v>
                </c:pt>
                <c:pt idx="38">
                  <c:v>1122</c:v>
                </c:pt>
                <c:pt idx="39">
                  <c:v>1110</c:v>
                </c:pt>
                <c:pt idx="40">
                  <c:v>1046</c:v>
                </c:pt>
                <c:pt idx="41">
                  <c:v>1388</c:v>
                </c:pt>
                <c:pt idx="42">
                  <c:v>1524</c:v>
                </c:pt>
                <c:pt idx="43">
                  <c:v>1176</c:v>
                </c:pt>
                <c:pt idx="44">
                  <c:v>1149</c:v>
                </c:pt>
                <c:pt idx="45">
                  <c:v>1069</c:v>
                </c:pt>
                <c:pt idx="46">
                  <c:v>1037</c:v>
                </c:pt>
                <c:pt idx="47">
                  <c:v>1163</c:v>
                </c:pt>
                <c:pt idx="48">
                  <c:v>1107</c:v>
                </c:pt>
                <c:pt idx="49">
                  <c:v>1082</c:v>
                </c:pt>
                <c:pt idx="50">
                  <c:v>1040</c:v>
                </c:pt>
                <c:pt idx="51">
                  <c:v>981</c:v>
                </c:pt>
                <c:pt idx="52">
                  <c:v>1027</c:v>
                </c:pt>
                <c:pt idx="53">
                  <c:v>1347</c:v>
                </c:pt>
                <c:pt idx="54">
                  <c:v>1456</c:v>
                </c:pt>
                <c:pt idx="55">
                  <c:v>1117</c:v>
                </c:pt>
                <c:pt idx="56">
                  <c:v>1070</c:v>
                </c:pt>
                <c:pt idx="57">
                  <c:v>1029</c:v>
                </c:pt>
                <c:pt idx="58">
                  <c:v>1014</c:v>
                </c:pt>
                <c:pt idx="59">
                  <c:v>1171</c:v>
                </c:pt>
                <c:pt idx="60">
                  <c:v>1143</c:v>
                </c:pt>
                <c:pt idx="61">
                  <c:v>1095</c:v>
                </c:pt>
                <c:pt idx="62">
                  <c:v>1869</c:v>
                </c:pt>
                <c:pt idx="63">
                  <c:v>3139</c:v>
                </c:pt>
                <c:pt idx="64">
                  <c:v>3181</c:v>
                </c:pt>
                <c:pt idx="65">
                  <c:v>3145</c:v>
                </c:pt>
                <c:pt idx="66">
                  <c:v>2947</c:v>
                </c:pt>
                <c:pt idx="67">
                  <c:v>2312</c:v>
                </c:pt>
                <c:pt idx="68">
                  <c:v>2162</c:v>
                </c:pt>
                <c:pt idx="69">
                  <c:v>2027</c:v>
                </c:pt>
                <c:pt idx="70">
                  <c:v>1884</c:v>
                </c:pt>
                <c:pt idx="71" formatCode="0">
                  <c:v>2160</c:v>
                </c:pt>
                <c:pt idx="72">
                  <c:v>2128</c:v>
                </c:pt>
                <c:pt idx="73">
                  <c:v>2136</c:v>
                </c:pt>
                <c:pt idx="74">
                  <c:v>2386</c:v>
                </c:pt>
                <c:pt idx="75">
                  <c:v>2328</c:v>
                </c:pt>
                <c:pt idx="76">
                  <c:v>2287</c:v>
                </c:pt>
                <c:pt idx="77">
                  <c:v>2479</c:v>
                </c:pt>
                <c:pt idx="78">
                  <c:v>2557</c:v>
                </c:pt>
                <c:pt idx="79">
                  <c:v>2229</c:v>
                </c:pt>
                <c:pt idx="80">
                  <c:v>2058</c:v>
                </c:pt>
                <c:pt idx="81">
                  <c:v>1913</c:v>
                </c:pt>
                <c:pt idx="82">
                  <c:v>1778</c:v>
                </c:pt>
                <c:pt idx="83">
                  <c:v>1728</c:v>
                </c:pt>
                <c:pt idx="84">
                  <c:v>1743</c:v>
                </c:pt>
                <c:pt idx="85">
                  <c:v>1676</c:v>
                </c:pt>
                <c:pt idx="86">
                  <c:v>1514</c:v>
                </c:pt>
                <c:pt idx="87">
                  <c:v>1406</c:v>
                </c:pt>
                <c:pt idx="88">
                  <c:v>1415</c:v>
                </c:pt>
                <c:pt idx="89">
                  <c:v>1597</c:v>
                </c:pt>
                <c:pt idx="90">
                  <c:v>1644</c:v>
                </c:pt>
                <c:pt idx="91">
                  <c:v>1472</c:v>
                </c:pt>
                <c:pt idx="92">
                  <c:v>1320</c:v>
                </c:pt>
                <c:pt idx="93">
                  <c:v>1264</c:v>
                </c:pt>
                <c:pt idx="94">
                  <c:v>1154</c:v>
                </c:pt>
                <c:pt idx="95">
                  <c:v>1264</c:v>
                </c:pt>
                <c:pt idx="96">
                  <c:v>1280</c:v>
                </c:pt>
                <c:pt idx="97">
                  <c:v>1302</c:v>
                </c:pt>
                <c:pt idx="98">
                  <c:v>1319</c:v>
                </c:pt>
                <c:pt idx="99">
                  <c:v>1276</c:v>
                </c:pt>
                <c:pt idx="100">
                  <c:v>1224</c:v>
                </c:pt>
                <c:pt idx="101">
                  <c:v>1450</c:v>
                </c:pt>
                <c:pt idx="102">
                  <c:v>1514</c:v>
                </c:pt>
                <c:pt idx="103">
                  <c:v>1318</c:v>
                </c:pt>
                <c:pt idx="104">
                  <c:v>1309</c:v>
                </c:pt>
                <c:pt idx="105">
                  <c:v>1352</c:v>
                </c:pt>
                <c:pt idx="106">
                  <c:v>1410</c:v>
                </c:pt>
                <c:pt idx="107">
                  <c:v>1637</c:v>
                </c:pt>
                <c:pt idx="108">
                  <c:v>1662</c:v>
                </c:pt>
                <c:pt idx="109">
                  <c:v>1677</c:v>
                </c:pt>
                <c:pt idx="110">
                  <c:v>1669</c:v>
                </c:pt>
                <c:pt idx="111">
                  <c:v>1577</c:v>
                </c:pt>
                <c:pt idx="112">
                  <c:v>1554</c:v>
                </c:pt>
                <c:pt idx="113">
                  <c:v>1877</c:v>
                </c:pt>
                <c:pt idx="114">
                  <c:v>1957</c:v>
                </c:pt>
                <c:pt idx="115">
                  <c:v>1695</c:v>
                </c:pt>
                <c:pt idx="116">
                  <c:v>1717</c:v>
                </c:pt>
                <c:pt idx="117">
                  <c:v>1699</c:v>
                </c:pt>
                <c:pt idx="118">
                  <c:v>1681</c:v>
                </c:pt>
                <c:pt idx="119">
                  <c:v>1872</c:v>
                </c:pt>
                <c:pt idx="120">
                  <c:v>1970</c:v>
                </c:pt>
                <c:pt idx="121">
                  <c:v>1979</c:v>
                </c:pt>
                <c:pt idx="122">
                  <c:v>1952</c:v>
                </c:pt>
                <c:pt idx="123">
                  <c:v>1877</c:v>
                </c:pt>
                <c:pt idx="124">
                  <c:v>1900</c:v>
                </c:pt>
                <c:pt idx="125">
                  <c:v>2233</c:v>
                </c:pt>
                <c:pt idx="126">
                  <c:v>2200</c:v>
                </c:pt>
                <c:pt idx="127">
                  <c:v>1897</c:v>
                </c:pt>
                <c:pt idx="128">
                  <c:v>1874</c:v>
                </c:pt>
              </c:numCache>
            </c:numRef>
          </c:val>
          <c:smooth val="0"/>
          <c:extLst>
            <c:ext xmlns:c16="http://schemas.microsoft.com/office/drawing/2014/chart" uri="{C3380CC4-5D6E-409C-BE32-E72D297353CC}">
              <c16:uniqueId val="{00000001-158E-42EB-B84F-8FA434360853}"/>
            </c:ext>
          </c:extLst>
        </c:ser>
        <c:dLbls>
          <c:showLegendKey val="0"/>
          <c:showVal val="0"/>
          <c:showCatName val="0"/>
          <c:showSerName val="0"/>
          <c:showPercent val="0"/>
          <c:showBubbleSize val="0"/>
        </c:dLbls>
        <c:smooth val="0"/>
        <c:axId val="648070384"/>
        <c:axId val="648070712"/>
      </c:lineChart>
      <c:catAx>
        <c:axId val="648070384"/>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5400000" spcFirstLastPara="1" vertOverflow="ellipsis"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48070712"/>
        <c:crosses val="autoZero"/>
        <c:auto val="1"/>
        <c:lblAlgn val="ctr"/>
        <c:lblOffset val="100"/>
        <c:tickMarkSkip val="12"/>
        <c:noMultiLvlLbl val="0"/>
      </c:catAx>
      <c:valAx>
        <c:axId val="648070712"/>
        <c:scaling>
          <c:orientation val="minMax"/>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r>
                  <a:rPr lang="fi-FI"/>
                  <a:t>Työttömiä</a:t>
                </a:r>
              </a:p>
            </c:rich>
          </c:tx>
          <c:layout>
            <c:manualLayout>
              <c:xMode val="edge"/>
              <c:yMode val="edge"/>
              <c:x val="0"/>
              <c:y val="0.26441846387170853"/>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48070384"/>
        <c:crosses val="autoZero"/>
        <c:crossBetween val="between"/>
      </c:valAx>
      <c:spPr>
        <a:noFill/>
        <a:ln>
          <a:solidFill>
            <a:srgbClr val="868686"/>
          </a:solidFill>
        </a:ln>
        <a:effectLst/>
      </c:spPr>
    </c:plotArea>
    <c:legend>
      <c:legendPos val="b"/>
      <c:layout>
        <c:manualLayout>
          <c:xMode val="edge"/>
          <c:yMode val="edge"/>
          <c:x val="0.16343214451134785"/>
          <c:y val="0.94782430024714059"/>
          <c:w val="0.69859657248726248"/>
          <c:h val="4.1226794643370306E-2"/>
        </c:manualLayout>
      </c:layout>
      <c:overlay val="0"/>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500" baseline="0">
          <a:solidFill>
            <a:sysClr val="windowText" lastClr="000000"/>
          </a:solidFill>
          <a:latin typeface="Arial" panose="020B0604020202020204" pitchFamily="34" charset="0"/>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75287100710482"/>
          <c:y val="3.6606756241477141E-2"/>
          <c:w val="0.76909389491756319"/>
          <c:h val="0.75976564745100295"/>
        </c:manualLayout>
      </c:layout>
      <c:lineChart>
        <c:grouping val="standard"/>
        <c:varyColors val="0"/>
        <c:ser>
          <c:idx val="0"/>
          <c:order val="0"/>
          <c:tx>
            <c:strRef>
              <c:f>työttömyys_sp!$B$4</c:f>
              <c:strCache>
                <c:ptCount val="1"/>
                <c:pt idx="0">
                  <c:v>Miehet</c:v>
                </c:pt>
              </c:strCache>
            </c:strRef>
          </c:tx>
          <c:spPr>
            <a:ln w="38100" cap="rnd">
              <a:solidFill>
                <a:srgbClr val="2278C9"/>
              </a:solidFill>
              <a:round/>
            </a:ln>
            <a:effectLst/>
          </c:spPr>
          <c:marker>
            <c:symbol val="circle"/>
            <c:size val="6"/>
            <c:spPr>
              <a:solidFill>
                <a:srgbClr val="2278C9"/>
              </a:solidFill>
              <a:ln w="9525">
                <a:solidFill>
                  <a:srgbClr val="2278C9"/>
                </a:solidFill>
              </a:ln>
              <a:effectLst/>
            </c:spPr>
          </c:marker>
          <c:cat>
            <c:strRef>
              <c:f>työttömyys_sp!$A$5:$A$73</c:f>
              <c:strCache>
                <c:ptCount val="69"/>
                <c:pt idx="0">
                  <c:v>1/2020</c:v>
                </c:pt>
                <c:pt idx="1">
                  <c:v>2/2020</c:v>
                </c:pt>
                <c:pt idx="2">
                  <c:v>3/2020</c:v>
                </c:pt>
                <c:pt idx="3">
                  <c:v>4/2020</c:v>
                </c:pt>
                <c:pt idx="4">
                  <c:v>5/2020</c:v>
                </c:pt>
                <c:pt idx="5">
                  <c:v>6/2020</c:v>
                </c:pt>
                <c:pt idx="6">
                  <c:v>7/2020</c:v>
                </c:pt>
                <c:pt idx="7">
                  <c:v>8/2020</c:v>
                </c:pt>
                <c:pt idx="8">
                  <c:v>9/2020</c:v>
                </c:pt>
                <c:pt idx="9">
                  <c:v>10/2020</c:v>
                </c:pt>
                <c:pt idx="10">
                  <c:v>11/2020</c:v>
                </c:pt>
                <c:pt idx="11">
                  <c:v>12/2020</c:v>
                </c:pt>
                <c:pt idx="12">
                  <c:v>1/2021</c:v>
                </c:pt>
                <c:pt idx="13">
                  <c:v>2/2021</c:v>
                </c:pt>
                <c:pt idx="14">
                  <c:v>3/2021</c:v>
                </c:pt>
                <c:pt idx="15">
                  <c:v>4/2021</c:v>
                </c:pt>
                <c:pt idx="16">
                  <c:v>5/2021</c:v>
                </c:pt>
                <c:pt idx="17">
                  <c:v>6/2021</c:v>
                </c:pt>
                <c:pt idx="18">
                  <c:v>7/2021</c:v>
                </c:pt>
                <c:pt idx="19">
                  <c:v>8/2021</c:v>
                </c:pt>
                <c:pt idx="20">
                  <c:v>9/2021</c:v>
                </c:pt>
                <c:pt idx="21">
                  <c:v>10/2021</c:v>
                </c:pt>
                <c:pt idx="22">
                  <c:v>11/2021</c:v>
                </c:pt>
                <c:pt idx="23">
                  <c:v>12/2021</c:v>
                </c:pt>
                <c:pt idx="24">
                  <c:v>1/2022</c:v>
                </c:pt>
                <c:pt idx="25">
                  <c:v>2/2022</c:v>
                </c:pt>
                <c:pt idx="26">
                  <c:v>3/2022</c:v>
                </c:pt>
                <c:pt idx="27">
                  <c:v>4/2022</c:v>
                </c:pt>
                <c:pt idx="28">
                  <c:v>5/2022</c:v>
                </c:pt>
                <c:pt idx="29">
                  <c:v>6/2022</c:v>
                </c:pt>
                <c:pt idx="30">
                  <c:v>7/2022</c:v>
                </c:pt>
                <c:pt idx="31">
                  <c:v>8/2022</c:v>
                </c:pt>
                <c:pt idx="32">
                  <c:v>9/2022</c:v>
                </c:pt>
                <c:pt idx="33">
                  <c:v>10/2022</c:v>
                </c:pt>
                <c:pt idx="34">
                  <c:v>11/2022</c:v>
                </c:pt>
                <c:pt idx="35">
                  <c:v>12/2022</c:v>
                </c:pt>
                <c:pt idx="36">
                  <c:v>1/2023</c:v>
                </c:pt>
                <c:pt idx="37">
                  <c:v>2/2023</c:v>
                </c:pt>
                <c:pt idx="38">
                  <c:v>3/2023</c:v>
                </c:pt>
                <c:pt idx="39">
                  <c:v>4/2023</c:v>
                </c:pt>
                <c:pt idx="40">
                  <c:v>5/2023</c:v>
                </c:pt>
                <c:pt idx="41">
                  <c:v>6/2023</c:v>
                </c:pt>
                <c:pt idx="42">
                  <c:v>7/2023</c:v>
                </c:pt>
                <c:pt idx="43">
                  <c:v>8/2023</c:v>
                </c:pt>
                <c:pt idx="44">
                  <c:v>9/2023</c:v>
                </c:pt>
                <c:pt idx="45">
                  <c:v>10/2023</c:v>
                </c:pt>
                <c:pt idx="46">
                  <c:v>11/2023</c:v>
                </c:pt>
                <c:pt idx="47">
                  <c:v>12/2023</c:v>
                </c:pt>
                <c:pt idx="48">
                  <c:v>1/2024</c:v>
                </c:pt>
                <c:pt idx="49">
                  <c:v>2/2024</c:v>
                </c:pt>
                <c:pt idx="50">
                  <c:v>3/2024</c:v>
                </c:pt>
                <c:pt idx="51">
                  <c:v>4/2024</c:v>
                </c:pt>
                <c:pt idx="52">
                  <c:v>5/2024</c:v>
                </c:pt>
                <c:pt idx="53">
                  <c:v>6/2024</c:v>
                </c:pt>
                <c:pt idx="54">
                  <c:v>7/2024</c:v>
                </c:pt>
                <c:pt idx="55">
                  <c:v>8/2024</c:v>
                </c:pt>
                <c:pt idx="56">
                  <c:v>9/2024</c:v>
                </c:pt>
                <c:pt idx="57">
                  <c:v>10/2024</c:v>
                </c:pt>
                <c:pt idx="58">
                  <c:v>11/2024</c:v>
                </c:pt>
                <c:pt idx="59">
                  <c:v>12/2024</c:v>
                </c:pt>
                <c:pt idx="60">
                  <c:v>1/2025</c:v>
                </c:pt>
                <c:pt idx="61">
                  <c:v>2/2025</c:v>
                </c:pt>
                <c:pt idx="62">
                  <c:v>3/2025</c:v>
                </c:pt>
                <c:pt idx="63">
                  <c:v>4/2025</c:v>
                </c:pt>
                <c:pt idx="64">
                  <c:v>5/2025</c:v>
                </c:pt>
                <c:pt idx="65">
                  <c:v>6/2025</c:v>
                </c:pt>
                <c:pt idx="66">
                  <c:v>7/2025</c:v>
                </c:pt>
                <c:pt idx="67">
                  <c:v>8/2025</c:v>
                </c:pt>
                <c:pt idx="68">
                  <c:v>9/2025</c:v>
                </c:pt>
              </c:strCache>
            </c:strRef>
          </c:cat>
          <c:val>
            <c:numRef>
              <c:f>työttömyys_sp!$B$5:$B$73</c:f>
              <c:numCache>
                <c:formatCode>#,##0</c:formatCode>
                <c:ptCount val="69"/>
                <c:pt idx="0">
                  <c:v>5992</c:v>
                </c:pt>
                <c:pt idx="1">
                  <c:v>5956</c:v>
                </c:pt>
                <c:pt idx="2">
                  <c:v>7576</c:v>
                </c:pt>
                <c:pt idx="3">
                  <c:v>11375</c:v>
                </c:pt>
                <c:pt idx="4">
                  <c:v>11777</c:v>
                </c:pt>
                <c:pt idx="5">
                  <c:v>10909</c:v>
                </c:pt>
                <c:pt idx="6">
                  <c:v>10232</c:v>
                </c:pt>
                <c:pt idx="7">
                  <c:v>9444</c:v>
                </c:pt>
                <c:pt idx="8">
                  <c:v>9368</c:v>
                </c:pt>
                <c:pt idx="9">
                  <c:v>9169</c:v>
                </c:pt>
                <c:pt idx="10">
                  <c:v>9179</c:v>
                </c:pt>
                <c:pt idx="11">
                  <c:v>9993</c:v>
                </c:pt>
                <c:pt idx="12">
                  <c:v>9783</c:v>
                </c:pt>
                <c:pt idx="13">
                  <c:v>9850</c:v>
                </c:pt>
                <c:pt idx="14" formatCode="General">
                  <c:v>10239</c:v>
                </c:pt>
                <c:pt idx="15" formatCode="General">
                  <c:v>9978</c:v>
                </c:pt>
                <c:pt idx="16" formatCode="General">
                  <c:v>9656</c:v>
                </c:pt>
                <c:pt idx="17" formatCode="General">
                  <c:v>9735</c:v>
                </c:pt>
                <c:pt idx="18" formatCode="General">
                  <c:v>9780</c:v>
                </c:pt>
                <c:pt idx="19" formatCode="General">
                  <c:v>9287</c:v>
                </c:pt>
                <c:pt idx="20" formatCode="General">
                  <c:v>8983</c:v>
                </c:pt>
                <c:pt idx="21" formatCode="General">
                  <c:v>8690</c:v>
                </c:pt>
                <c:pt idx="22" formatCode="General">
                  <c:v>8342</c:v>
                </c:pt>
                <c:pt idx="23" formatCode="General">
                  <c:v>8544</c:v>
                </c:pt>
                <c:pt idx="24" formatCode="General">
                  <c:v>8624</c:v>
                </c:pt>
                <c:pt idx="25" formatCode="General">
                  <c:v>8413</c:v>
                </c:pt>
                <c:pt idx="26" formatCode="General">
                  <c:v>7892</c:v>
                </c:pt>
                <c:pt idx="27" formatCode="General">
                  <c:v>7365</c:v>
                </c:pt>
                <c:pt idx="28" formatCode="General">
                  <c:v>7236</c:v>
                </c:pt>
                <c:pt idx="29" formatCode="General">
                  <c:v>7415</c:v>
                </c:pt>
                <c:pt idx="30" formatCode="General">
                  <c:v>7520</c:v>
                </c:pt>
                <c:pt idx="31" formatCode="General">
                  <c:v>7203</c:v>
                </c:pt>
                <c:pt idx="32" formatCode="General">
                  <c:v>7088</c:v>
                </c:pt>
                <c:pt idx="33" formatCode="General">
                  <c:v>6991</c:v>
                </c:pt>
                <c:pt idx="34" formatCode="General">
                  <c:v>7080</c:v>
                </c:pt>
                <c:pt idx="35" formatCode="General">
                  <c:v>7562</c:v>
                </c:pt>
                <c:pt idx="36" formatCode="General">
                  <c:v>7564</c:v>
                </c:pt>
                <c:pt idx="37" formatCode="General">
                  <c:v>7599</c:v>
                </c:pt>
                <c:pt idx="38" formatCode="General">
                  <c:v>7715</c:v>
                </c:pt>
                <c:pt idx="39" formatCode="General">
                  <c:v>7478</c:v>
                </c:pt>
                <c:pt idx="40" formatCode="General">
                  <c:v>7252</c:v>
                </c:pt>
                <c:pt idx="41" formatCode="General">
                  <c:v>7492</c:v>
                </c:pt>
                <c:pt idx="42" formatCode="General">
                  <c:v>7716</c:v>
                </c:pt>
                <c:pt idx="43" formatCode="General">
                  <c:v>7439</c:v>
                </c:pt>
                <c:pt idx="44" formatCode="General">
                  <c:v>7616</c:v>
                </c:pt>
                <c:pt idx="45" formatCode="General">
                  <c:v>7932</c:v>
                </c:pt>
                <c:pt idx="46" formatCode="General">
                  <c:v>8392</c:v>
                </c:pt>
                <c:pt idx="47" formatCode="General">
                  <c:v>9187</c:v>
                </c:pt>
                <c:pt idx="48" formatCode="General">
                  <c:v>9357</c:v>
                </c:pt>
                <c:pt idx="49" formatCode="General">
                  <c:v>9443</c:v>
                </c:pt>
                <c:pt idx="50" formatCode="General">
                  <c:v>9467</c:v>
                </c:pt>
                <c:pt idx="51" formatCode="General">
                  <c:v>9109</c:v>
                </c:pt>
                <c:pt idx="52" formatCode="General">
                  <c:v>8888</c:v>
                </c:pt>
                <c:pt idx="53" formatCode="General">
                  <c:v>9145</c:v>
                </c:pt>
                <c:pt idx="54" formatCode="General">
                  <c:v>9379</c:v>
                </c:pt>
                <c:pt idx="55" formatCode="General">
                  <c:v>9016</c:v>
                </c:pt>
                <c:pt idx="56" formatCode="General">
                  <c:v>9178</c:v>
                </c:pt>
                <c:pt idx="57" formatCode="General">
                  <c:v>9286</c:v>
                </c:pt>
                <c:pt idx="58" formatCode="General">
                  <c:v>9508</c:v>
                </c:pt>
                <c:pt idx="59" formatCode="General">
                  <c:v>10191</c:v>
                </c:pt>
                <c:pt idx="60" formatCode="General">
                  <c:v>10697</c:v>
                </c:pt>
                <c:pt idx="61" formatCode="General">
                  <c:v>10801</c:v>
                </c:pt>
                <c:pt idx="62" formatCode="General">
                  <c:v>10613</c:v>
                </c:pt>
                <c:pt idx="63" formatCode="General">
                  <c:v>10322</c:v>
                </c:pt>
                <c:pt idx="64" formatCode="General">
                  <c:v>10159</c:v>
                </c:pt>
                <c:pt idx="65" formatCode="General">
                  <c:v>10422</c:v>
                </c:pt>
                <c:pt idx="66" formatCode="General">
                  <c:v>10376</c:v>
                </c:pt>
                <c:pt idx="67" formatCode="General">
                  <c:v>9877</c:v>
                </c:pt>
                <c:pt idx="68" formatCode="General">
                  <c:v>9689</c:v>
                </c:pt>
              </c:numCache>
            </c:numRef>
          </c:val>
          <c:smooth val="0"/>
          <c:extLst>
            <c:ext xmlns:c16="http://schemas.microsoft.com/office/drawing/2014/chart" uri="{C3380CC4-5D6E-409C-BE32-E72D297353CC}">
              <c16:uniqueId val="{00000000-537D-4E8A-8EFC-373270E19BFE}"/>
            </c:ext>
          </c:extLst>
        </c:ser>
        <c:ser>
          <c:idx val="1"/>
          <c:order val="1"/>
          <c:tx>
            <c:strRef>
              <c:f>työttömyys_sp!$C$4</c:f>
              <c:strCache>
                <c:ptCount val="1"/>
                <c:pt idx="0">
                  <c:v>Naiset</c:v>
                </c:pt>
              </c:strCache>
            </c:strRef>
          </c:tx>
          <c:spPr>
            <a:ln w="38100" cap="rnd">
              <a:solidFill>
                <a:srgbClr val="D60C05"/>
              </a:solidFill>
              <a:round/>
            </a:ln>
            <a:effectLst/>
          </c:spPr>
          <c:marker>
            <c:symbol val="square"/>
            <c:size val="5"/>
            <c:spPr>
              <a:solidFill>
                <a:srgbClr val="D60C05"/>
              </a:solidFill>
              <a:ln w="9525">
                <a:solidFill>
                  <a:srgbClr val="D60C05"/>
                </a:solidFill>
              </a:ln>
              <a:effectLst/>
            </c:spPr>
          </c:marker>
          <c:cat>
            <c:strRef>
              <c:f>työttömyys_sp!$A$5:$A$73</c:f>
              <c:strCache>
                <c:ptCount val="69"/>
                <c:pt idx="0">
                  <c:v>1/2020</c:v>
                </c:pt>
                <c:pt idx="1">
                  <c:v>2/2020</c:v>
                </c:pt>
                <c:pt idx="2">
                  <c:v>3/2020</c:v>
                </c:pt>
                <c:pt idx="3">
                  <c:v>4/2020</c:v>
                </c:pt>
                <c:pt idx="4">
                  <c:v>5/2020</c:v>
                </c:pt>
                <c:pt idx="5">
                  <c:v>6/2020</c:v>
                </c:pt>
                <c:pt idx="6">
                  <c:v>7/2020</c:v>
                </c:pt>
                <c:pt idx="7">
                  <c:v>8/2020</c:v>
                </c:pt>
                <c:pt idx="8">
                  <c:v>9/2020</c:v>
                </c:pt>
                <c:pt idx="9">
                  <c:v>10/2020</c:v>
                </c:pt>
                <c:pt idx="10">
                  <c:v>11/2020</c:v>
                </c:pt>
                <c:pt idx="11">
                  <c:v>12/2020</c:v>
                </c:pt>
                <c:pt idx="12">
                  <c:v>1/2021</c:v>
                </c:pt>
                <c:pt idx="13">
                  <c:v>2/2021</c:v>
                </c:pt>
                <c:pt idx="14">
                  <c:v>3/2021</c:v>
                </c:pt>
                <c:pt idx="15">
                  <c:v>4/2021</c:v>
                </c:pt>
                <c:pt idx="16">
                  <c:v>5/2021</c:v>
                </c:pt>
                <c:pt idx="17">
                  <c:v>6/2021</c:v>
                </c:pt>
                <c:pt idx="18">
                  <c:v>7/2021</c:v>
                </c:pt>
                <c:pt idx="19">
                  <c:v>8/2021</c:v>
                </c:pt>
                <c:pt idx="20">
                  <c:v>9/2021</c:v>
                </c:pt>
                <c:pt idx="21">
                  <c:v>10/2021</c:v>
                </c:pt>
                <c:pt idx="22">
                  <c:v>11/2021</c:v>
                </c:pt>
                <c:pt idx="23">
                  <c:v>12/2021</c:v>
                </c:pt>
                <c:pt idx="24">
                  <c:v>1/2022</c:v>
                </c:pt>
                <c:pt idx="25">
                  <c:v>2/2022</c:v>
                </c:pt>
                <c:pt idx="26">
                  <c:v>3/2022</c:v>
                </c:pt>
                <c:pt idx="27">
                  <c:v>4/2022</c:v>
                </c:pt>
                <c:pt idx="28">
                  <c:v>5/2022</c:v>
                </c:pt>
                <c:pt idx="29">
                  <c:v>6/2022</c:v>
                </c:pt>
                <c:pt idx="30">
                  <c:v>7/2022</c:v>
                </c:pt>
                <c:pt idx="31">
                  <c:v>8/2022</c:v>
                </c:pt>
                <c:pt idx="32">
                  <c:v>9/2022</c:v>
                </c:pt>
                <c:pt idx="33">
                  <c:v>10/2022</c:v>
                </c:pt>
                <c:pt idx="34">
                  <c:v>11/2022</c:v>
                </c:pt>
                <c:pt idx="35">
                  <c:v>12/2022</c:v>
                </c:pt>
                <c:pt idx="36">
                  <c:v>1/2023</c:v>
                </c:pt>
                <c:pt idx="37">
                  <c:v>2/2023</c:v>
                </c:pt>
                <c:pt idx="38">
                  <c:v>3/2023</c:v>
                </c:pt>
                <c:pt idx="39">
                  <c:v>4/2023</c:v>
                </c:pt>
                <c:pt idx="40">
                  <c:v>5/2023</c:v>
                </c:pt>
                <c:pt idx="41">
                  <c:v>6/2023</c:v>
                </c:pt>
                <c:pt idx="42">
                  <c:v>7/2023</c:v>
                </c:pt>
                <c:pt idx="43">
                  <c:v>8/2023</c:v>
                </c:pt>
                <c:pt idx="44">
                  <c:v>9/2023</c:v>
                </c:pt>
                <c:pt idx="45">
                  <c:v>10/2023</c:v>
                </c:pt>
                <c:pt idx="46">
                  <c:v>11/2023</c:v>
                </c:pt>
                <c:pt idx="47">
                  <c:v>12/2023</c:v>
                </c:pt>
                <c:pt idx="48">
                  <c:v>1/2024</c:v>
                </c:pt>
                <c:pt idx="49">
                  <c:v>2/2024</c:v>
                </c:pt>
                <c:pt idx="50">
                  <c:v>3/2024</c:v>
                </c:pt>
                <c:pt idx="51">
                  <c:v>4/2024</c:v>
                </c:pt>
                <c:pt idx="52">
                  <c:v>5/2024</c:v>
                </c:pt>
                <c:pt idx="53">
                  <c:v>6/2024</c:v>
                </c:pt>
                <c:pt idx="54">
                  <c:v>7/2024</c:v>
                </c:pt>
                <c:pt idx="55">
                  <c:v>8/2024</c:v>
                </c:pt>
                <c:pt idx="56">
                  <c:v>9/2024</c:v>
                </c:pt>
                <c:pt idx="57">
                  <c:v>10/2024</c:v>
                </c:pt>
                <c:pt idx="58">
                  <c:v>11/2024</c:v>
                </c:pt>
                <c:pt idx="59">
                  <c:v>12/2024</c:v>
                </c:pt>
                <c:pt idx="60">
                  <c:v>1/2025</c:v>
                </c:pt>
                <c:pt idx="61">
                  <c:v>2/2025</c:v>
                </c:pt>
                <c:pt idx="62">
                  <c:v>3/2025</c:v>
                </c:pt>
                <c:pt idx="63">
                  <c:v>4/2025</c:v>
                </c:pt>
                <c:pt idx="64">
                  <c:v>5/2025</c:v>
                </c:pt>
                <c:pt idx="65">
                  <c:v>6/2025</c:v>
                </c:pt>
                <c:pt idx="66">
                  <c:v>7/2025</c:v>
                </c:pt>
                <c:pt idx="67">
                  <c:v>8/2025</c:v>
                </c:pt>
                <c:pt idx="68">
                  <c:v>9/2025</c:v>
                </c:pt>
              </c:strCache>
            </c:strRef>
          </c:cat>
          <c:val>
            <c:numRef>
              <c:f>työttömyys_sp!$C$5:$C$73</c:f>
              <c:numCache>
                <c:formatCode>#,##0</c:formatCode>
                <c:ptCount val="69"/>
                <c:pt idx="0">
                  <c:v>4591</c:v>
                </c:pt>
                <c:pt idx="1">
                  <c:v>4486</c:v>
                </c:pt>
                <c:pt idx="2">
                  <c:v>6637</c:v>
                </c:pt>
                <c:pt idx="3">
                  <c:v>11278</c:v>
                </c:pt>
                <c:pt idx="4">
                  <c:v>11537</c:v>
                </c:pt>
                <c:pt idx="5">
                  <c:v>10965</c:v>
                </c:pt>
                <c:pt idx="6">
                  <c:v>10200</c:v>
                </c:pt>
                <c:pt idx="7">
                  <c:v>8499</c:v>
                </c:pt>
                <c:pt idx="8">
                  <c:v>8094</c:v>
                </c:pt>
                <c:pt idx="9">
                  <c:v>7925</c:v>
                </c:pt>
                <c:pt idx="10">
                  <c:v>7730</c:v>
                </c:pt>
                <c:pt idx="11">
                  <c:v>8575</c:v>
                </c:pt>
                <c:pt idx="12">
                  <c:v>8073</c:v>
                </c:pt>
                <c:pt idx="13">
                  <c:v>8097</c:v>
                </c:pt>
                <c:pt idx="14" formatCode="General">
                  <c:v>8601</c:v>
                </c:pt>
                <c:pt idx="15" formatCode="General">
                  <c:v>8454</c:v>
                </c:pt>
                <c:pt idx="16" formatCode="General">
                  <c:v>8318</c:v>
                </c:pt>
                <c:pt idx="17" formatCode="General">
                  <c:v>8889</c:v>
                </c:pt>
                <c:pt idx="18" formatCode="General">
                  <c:v>9311</c:v>
                </c:pt>
                <c:pt idx="19" formatCode="General">
                  <c:v>8156</c:v>
                </c:pt>
                <c:pt idx="20" formatCode="General">
                  <c:v>7660</c:v>
                </c:pt>
                <c:pt idx="21" formatCode="General">
                  <c:v>7308</c:v>
                </c:pt>
                <c:pt idx="22" formatCode="General">
                  <c:v>6821</c:v>
                </c:pt>
                <c:pt idx="23" formatCode="General">
                  <c:v>7104</c:v>
                </c:pt>
                <c:pt idx="24" formatCode="General">
                  <c:v>7139</c:v>
                </c:pt>
                <c:pt idx="25" formatCode="General">
                  <c:v>6863</c:v>
                </c:pt>
                <c:pt idx="26" formatCode="General">
                  <c:v>6396</c:v>
                </c:pt>
                <c:pt idx="27" formatCode="General">
                  <c:v>6122</c:v>
                </c:pt>
                <c:pt idx="28" formatCode="General">
                  <c:v>6179</c:v>
                </c:pt>
                <c:pt idx="29" formatCode="General">
                  <c:v>6948</c:v>
                </c:pt>
                <c:pt idx="30" formatCode="General">
                  <c:v>7341</c:v>
                </c:pt>
                <c:pt idx="31" formatCode="General">
                  <c:v>6445</c:v>
                </c:pt>
                <c:pt idx="32" formatCode="General">
                  <c:v>6147</c:v>
                </c:pt>
                <c:pt idx="33" formatCode="General">
                  <c:v>5958</c:v>
                </c:pt>
                <c:pt idx="34" formatCode="General">
                  <c:v>5886</c:v>
                </c:pt>
                <c:pt idx="35" formatCode="General">
                  <c:v>6335</c:v>
                </c:pt>
                <c:pt idx="36" formatCode="General">
                  <c:v>6160</c:v>
                </c:pt>
                <c:pt idx="37" formatCode="General">
                  <c:v>6084</c:v>
                </c:pt>
                <c:pt idx="38" formatCode="General">
                  <c:v>6012</c:v>
                </c:pt>
                <c:pt idx="39" formatCode="General">
                  <c:v>5883</c:v>
                </c:pt>
                <c:pt idx="40" formatCode="General">
                  <c:v>5895</c:v>
                </c:pt>
                <c:pt idx="41" formatCode="General">
                  <c:v>6708</c:v>
                </c:pt>
                <c:pt idx="42" formatCode="General">
                  <c:v>7173</c:v>
                </c:pt>
                <c:pt idx="43" formatCode="General">
                  <c:v>6305</c:v>
                </c:pt>
                <c:pt idx="44" formatCode="General">
                  <c:v>6182</c:v>
                </c:pt>
                <c:pt idx="45" formatCode="General">
                  <c:v>6156</c:v>
                </c:pt>
                <c:pt idx="46" formatCode="General">
                  <c:v>6200</c:v>
                </c:pt>
                <c:pt idx="47" formatCode="General">
                  <c:v>6733</c:v>
                </c:pt>
                <c:pt idx="48" formatCode="General">
                  <c:v>6621</c:v>
                </c:pt>
                <c:pt idx="49" formatCode="General">
                  <c:v>6540</c:v>
                </c:pt>
                <c:pt idx="50" formatCode="General">
                  <c:v>6546</c:v>
                </c:pt>
                <c:pt idx="51" formatCode="General">
                  <c:v>6489</c:v>
                </c:pt>
                <c:pt idx="52" formatCode="General">
                  <c:v>6610</c:v>
                </c:pt>
                <c:pt idx="53" formatCode="General">
                  <c:v>7714</c:v>
                </c:pt>
                <c:pt idx="54" formatCode="General">
                  <c:v>8159</c:v>
                </c:pt>
                <c:pt idx="55" formatCode="General">
                  <c:v>7340</c:v>
                </c:pt>
                <c:pt idx="56" formatCode="General">
                  <c:v>7322</c:v>
                </c:pt>
                <c:pt idx="57" formatCode="General">
                  <c:v>7263</c:v>
                </c:pt>
                <c:pt idx="58" formatCode="General">
                  <c:v>7116</c:v>
                </c:pt>
                <c:pt idx="59" formatCode="General">
                  <c:v>7571</c:v>
                </c:pt>
                <c:pt idx="60" formatCode="General">
                  <c:v>7847</c:v>
                </c:pt>
                <c:pt idx="61" formatCode="General">
                  <c:v>7891</c:v>
                </c:pt>
                <c:pt idx="62" formatCode="General">
                  <c:v>7827</c:v>
                </c:pt>
                <c:pt idx="63" formatCode="General">
                  <c:v>7780</c:v>
                </c:pt>
                <c:pt idx="64" formatCode="General">
                  <c:v>7890</c:v>
                </c:pt>
                <c:pt idx="65" formatCode="General">
                  <c:v>8791</c:v>
                </c:pt>
                <c:pt idx="66" formatCode="General">
                  <c:v>9118</c:v>
                </c:pt>
                <c:pt idx="67" formatCode="General">
                  <c:v>8207</c:v>
                </c:pt>
                <c:pt idx="68" formatCode="General">
                  <c:v>8040</c:v>
                </c:pt>
              </c:numCache>
            </c:numRef>
          </c:val>
          <c:smooth val="0"/>
          <c:extLst>
            <c:ext xmlns:c16="http://schemas.microsoft.com/office/drawing/2014/chart" uri="{C3380CC4-5D6E-409C-BE32-E72D297353CC}">
              <c16:uniqueId val="{00000001-537D-4E8A-8EFC-373270E19BFE}"/>
            </c:ext>
          </c:extLst>
        </c:ser>
        <c:dLbls>
          <c:showLegendKey val="0"/>
          <c:showVal val="0"/>
          <c:showCatName val="0"/>
          <c:showSerName val="0"/>
          <c:showPercent val="0"/>
          <c:showBubbleSize val="0"/>
        </c:dLbls>
        <c:marker val="1"/>
        <c:smooth val="0"/>
        <c:axId val="648070384"/>
        <c:axId val="648070712"/>
      </c:lineChart>
      <c:catAx>
        <c:axId val="648070384"/>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5400000" spcFirstLastPara="1" vertOverflow="ellipsis"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48070712"/>
        <c:crosses val="autoZero"/>
        <c:auto val="1"/>
        <c:lblAlgn val="ctr"/>
        <c:lblOffset val="100"/>
        <c:tickLblSkip val="2"/>
        <c:noMultiLvlLbl val="0"/>
      </c:catAx>
      <c:valAx>
        <c:axId val="648070712"/>
        <c:scaling>
          <c:orientation val="minMax"/>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r>
                  <a:rPr lang="fi-FI"/>
                  <a:t>Työttömiä</a:t>
                </a:r>
              </a:p>
            </c:rich>
          </c:tx>
          <c:layout>
            <c:manualLayout>
              <c:xMode val="edge"/>
              <c:yMode val="edge"/>
              <c:x val="0"/>
              <c:y val="0.26441846387170853"/>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48070384"/>
        <c:crosses val="autoZero"/>
        <c:crossBetween val="between"/>
      </c:valAx>
      <c:spPr>
        <a:noFill/>
        <a:ln>
          <a:solidFill>
            <a:srgbClr val="868686"/>
          </a:solidFill>
        </a:ln>
        <a:effectLst/>
      </c:spPr>
    </c:plotArea>
    <c:legend>
      <c:legendPos val="r"/>
      <c:layout>
        <c:manualLayout>
          <c:xMode val="edge"/>
          <c:yMode val="edge"/>
          <c:x val="0.88411343238398565"/>
          <c:y val="0.26308949079370003"/>
          <c:w val="9.8769901623232223E-2"/>
          <c:h val="0.20569978435693773"/>
        </c:manualLayout>
      </c:layout>
      <c:overlay val="0"/>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500" baseline="0">
          <a:solidFill>
            <a:sysClr val="windowText" lastClr="000000"/>
          </a:solidFill>
          <a:latin typeface="Arial" panose="020B0604020202020204" pitchFamily="34" charset="0"/>
        </a:defRPr>
      </a:pPr>
      <a:endParaRPr lang="fi-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585753188754217E-2"/>
          <c:y val="4.3748436524679586E-2"/>
          <c:w val="0.88562595906910979"/>
          <c:h val="0.78574802500260132"/>
        </c:manualLayout>
      </c:layout>
      <c:barChart>
        <c:barDir val="col"/>
        <c:grouping val="clustered"/>
        <c:varyColors val="0"/>
        <c:ser>
          <c:idx val="0"/>
          <c:order val="0"/>
          <c:tx>
            <c:strRef>
              <c:f>taste_6_14_kuntaa!$A$9</c:f>
              <c:strCache>
                <c:ptCount val="1"/>
                <c:pt idx="0">
                  <c:v>Syyskuu 2024</c:v>
                </c:pt>
              </c:strCache>
            </c:strRef>
          </c:tx>
          <c:spPr>
            <a:solidFill>
              <a:srgbClr val="84CCF8"/>
            </a:solidFill>
            <a:ln>
              <a:solidFill>
                <a:srgbClr val="404040"/>
              </a:solidFill>
            </a:ln>
          </c:spPr>
          <c:invertIfNegative val="0"/>
          <c:dLbls>
            <c:delete val="1"/>
          </c:dLbls>
          <c:cat>
            <c:strRef>
              <c:f>taste_6_14_kuntaa!$B$8:$H$8</c:f>
              <c:strCache>
                <c:ptCount val="7"/>
                <c:pt idx="0">
                  <c:v>Vantaa</c:v>
                </c:pt>
                <c:pt idx="1">
                  <c:v>Espoo</c:v>
                </c:pt>
                <c:pt idx="2">
                  <c:v>Helsinki</c:v>
                </c:pt>
                <c:pt idx="4">
                  <c:v>Turku</c:v>
                </c:pt>
                <c:pt idx="5">
                  <c:v>Tampere</c:v>
                </c:pt>
                <c:pt idx="6">
                  <c:v>Oulu</c:v>
                </c:pt>
              </c:strCache>
            </c:strRef>
          </c:cat>
          <c:val>
            <c:numRef>
              <c:f>taste_6_14_kuntaa!$B$9:$H$9</c:f>
              <c:numCache>
                <c:formatCode>0.0</c:formatCode>
                <c:ptCount val="7"/>
                <c:pt idx="0">
                  <c:v>12.6</c:v>
                </c:pt>
                <c:pt idx="1">
                  <c:v>10.199999999999999</c:v>
                </c:pt>
                <c:pt idx="2">
                  <c:v>11.7</c:v>
                </c:pt>
                <c:pt idx="4">
                  <c:v>13</c:v>
                </c:pt>
                <c:pt idx="5" formatCode="General">
                  <c:v>12.7</c:v>
                </c:pt>
                <c:pt idx="6">
                  <c:v>12.4</c:v>
                </c:pt>
              </c:numCache>
            </c:numRef>
          </c:val>
          <c:extLst>
            <c:ext xmlns:c16="http://schemas.microsoft.com/office/drawing/2014/chart" uri="{C3380CC4-5D6E-409C-BE32-E72D297353CC}">
              <c16:uniqueId val="{00000000-33E0-496A-AC9D-84ACAD76C2DE}"/>
            </c:ext>
          </c:extLst>
        </c:ser>
        <c:ser>
          <c:idx val="1"/>
          <c:order val="1"/>
          <c:tx>
            <c:strRef>
              <c:f>taste_6_14_kuntaa!$A$10</c:f>
              <c:strCache>
                <c:ptCount val="1"/>
                <c:pt idx="0">
                  <c:v>Syyskuu 2025</c:v>
                </c:pt>
              </c:strCache>
            </c:strRef>
          </c:tx>
          <c:spPr>
            <a:solidFill>
              <a:srgbClr val="0042A5"/>
            </a:solidFill>
            <a:ln>
              <a:solidFill>
                <a:srgbClr val="40404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taste_6_14_kuntaa!$B$8:$H$8</c:f>
              <c:strCache>
                <c:ptCount val="7"/>
                <c:pt idx="0">
                  <c:v>Vantaa</c:v>
                </c:pt>
                <c:pt idx="1">
                  <c:v>Espoo</c:v>
                </c:pt>
                <c:pt idx="2">
                  <c:v>Helsinki</c:v>
                </c:pt>
                <c:pt idx="4">
                  <c:v>Turku</c:v>
                </c:pt>
                <c:pt idx="5">
                  <c:v>Tampere</c:v>
                </c:pt>
                <c:pt idx="6">
                  <c:v>Oulu</c:v>
                </c:pt>
              </c:strCache>
            </c:strRef>
          </c:cat>
          <c:val>
            <c:numRef>
              <c:f>taste_6_14_kuntaa!$B$10:$H$10</c:f>
              <c:numCache>
                <c:formatCode>0.0</c:formatCode>
                <c:ptCount val="7"/>
                <c:pt idx="0" formatCode="General">
                  <c:v>13.3</c:v>
                </c:pt>
                <c:pt idx="1">
                  <c:v>10.7</c:v>
                </c:pt>
                <c:pt idx="2" formatCode="General">
                  <c:v>13.4</c:v>
                </c:pt>
                <c:pt idx="4">
                  <c:v>14.2</c:v>
                </c:pt>
                <c:pt idx="5">
                  <c:v>14</c:v>
                </c:pt>
                <c:pt idx="6" formatCode="General">
                  <c:v>13.1</c:v>
                </c:pt>
              </c:numCache>
            </c:numRef>
          </c:val>
          <c:extLst>
            <c:ext xmlns:c16="http://schemas.microsoft.com/office/drawing/2014/chart" uri="{C3380CC4-5D6E-409C-BE32-E72D297353CC}">
              <c16:uniqueId val="{00000001-33E0-496A-AC9D-84ACAD76C2DE}"/>
            </c:ext>
          </c:extLst>
        </c:ser>
        <c:dLbls>
          <c:showLegendKey val="0"/>
          <c:showVal val="1"/>
          <c:showCatName val="0"/>
          <c:showSerName val="0"/>
          <c:showPercent val="0"/>
          <c:showBubbleSize val="0"/>
        </c:dLbls>
        <c:gapWidth val="150"/>
        <c:axId val="196192512"/>
        <c:axId val="196208512"/>
      </c:barChart>
      <c:catAx>
        <c:axId val="196192512"/>
        <c:scaling>
          <c:orientation val="minMax"/>
        </c:scaling>
        <c:delete val="0"/>
        <c:axPos val="b"/>
        <c:numFmt formatCode="General" sourceLinked="0"/>
        <c:majorTickMark val="out"/>
        <c:minorTickMark val="none"/>
        <c:tickLblPos val="nextTo"/>
        <c:crossAx val="196208512"/>
        <c:crosses val="autoZero"/>
        <c:auto val="1"/>
        <c:lblAlgn val="ctr"/>
        <c:lblOffset val="100"/>
        <c:noMultiLvlLbl val="0"/>
      </c:catAx>
      <c:valAx>
        <c:axId val="196208512"/>
        <c:scaling>
          <c:orientation val="minMax"/>
          <c:max val="16"/>
          <c:min val="0"/>
        </c:scaling>
        <c:delete val="0"/>
        <c:axPos val="l"/>
        <c:majorGridlines>
          <c:spPr>
            <a:ln>
              <a:solidFill>
                <a:srgbClr val="868686"/>
              </a:solidFill>
            </a:ln>
          </c:spPr>
        </c:majorGridlines>
        <c:title>
          <c:tx>
            <c:rich>
              <a:bodyPr rot="-5400000" vert="horz"/>
              <a:lstStyle/>
              <a:p>
                <a:pPr>
                  <a:defRPr b="0"/>
                </a:pPr>
                <a:r>
                  <a:rPr lang="fi-FI" b="0"/>
                  <a:t>Työttömyysaste, %</a:t>
                </a:r>
              </a:p>
            </c:rich>
          </c:tx>
          <c:layout>
            <c:manualLayout>
              <c:xMode val="edge"/>
              <c:yMode val="edge"/>
              <c:x val="1.6189385728814277E-3"/>
              <c:y val="0.24977570579488403"/>
            </c:manualLayout>
          </c:layout>
          <c:overlay val="0"/>
        </c:title>
        <c:numFmt formatCode="0.0" sourceLinked="1"/>
        <c:majorTickMark val="out"/>
        <c:minorTickMark val="none"/>
        <c:tickLblPos val="nextTo"/>
        <c:crossAx val="196192512"/>
        <c:crosses val="autoZero"/>
        <c:crossBetween val="between"/>
        <c:majorUnit val="2"/>
      </c:valAx>
      <c:spPr>
        <a:noFill/>
        <a:ln w="9525">
          <a:solidFill>
            <a:srgbClr val="868686"/>
          </a:solidFill>
        </a:ln>
      </c:spPr>
    </c:plotArea>
    <c:legend>
      <c:legendPos val="b"/>
      <c:layout>
        <c:manualLayout>
          <c:xMode val="edge"/>
          <c:yMode val="edge"/>
          <c:x val="0.3176553431425172"/>
          <c:y val="0.94342547181602299"/>
          <c:w val="0.46869291388699574"/>
          <c:h val="5.1107211598550181E-2"/>
        </c:manualLayout>
      </c:layout>
      <c:overlay val="0"/>
    </c:legend>
    <c:plotVisOnly val="1"/>
    <c:dispBlanksAs val="gap"/>
    <c:showDLblsOverMax val="0"/>
  </c:chart>
  <c:spPr>
    <a:ln>
      <a:noFill/>
    </a:ln>
  </c:spPr>
  <c:txPr>
    <a:bodyPr/>
    <a:lstStyle/>
    <a:p>
      <a:pPr>
        <a:defRPr sz="1500" baseline="0">
          <a:latin typeface="Arial" panose="020B0604020202020204" pitchFamily="34" charset="0"/>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416722616916973E-2"/>
          <c:y val="2.6977272544169897E-2"/>
          <c:w val="0.75471018218387198"/>
          <c:h val="0.77476912488736349"/>
        </c:manualLayout>
      </c:layout>
      <c:lineChart>
        <c:grouping val="standard"/>
        <c:varyColors val="0"/>
        <c:ser>
          <c:idx val="0"/>
          <c:order val="0"/>
          <c:tx>
            <c:strRef>
              <c:f>taste_6_kuntaa_viiva!$A$7</c:f>
              <c:strCache>
                <c:ptCount val="1"/>
                <c:pt idx="0">
                  <c:v>Espoo</c:v>
                </c:pt>
              </c:strCache>
            </c:strRef>
          </c:tx>
          <c:spPr>
            <a:ln w="38100" cap="rnd">
              <a:solidFill>
                <a:srgbClr val="00838A"/>
              </a:solidFill>
              <a:round/>
            </a:ln>
            <a:effectLst/>
          </c:spPr>
          <c:marker>
            <c:symbol val="circle"/>
            <c:size val="5"/>
            <c:spPr>
              <a:solidFill>
                <a:srgbClr val="00838A"/>
              </a:solidFill>
              <a:ln w="9525">
                <a:solidFill>
                  <a:srgbClr val="00838A"/>
                </a:solidFill>
              </a:ln>
              <a:effectLst/>
            </c:spPr>
          </c:marker>
          <c:cat>
            <c:strRef>
              <c:f>taste_6_kuntaa_viiva!$B$6:$BR$6</c:f>
              <c:strCache>
                <c:ptCount val="69"/>
                <c:pt idx="0">
                  <c:v>1/2020</c:v>
                </c:pt>
                <c:pt idx="1">
                  <c:v>2/2020</c:v>
                </c:pt>
                <c:pt idx="2">
                  <c:v>3/2020</c:v>
                </c:pt>
                <c:pt idx="3">
                  <c:v>4/2020</c:v>
                </c:pt>
                <c:pt idx="4">
                  <c:v>5/2020</c:v>
                </c:pt>
                <c:pt idx="5">
                  <c:v>6/2020</c:v>
                </c:pt>
                <c:pt idx="6">
                  <c:v>7/2020</c:v>
                </c:pt>
                <c:pt idx="7">
                  <c:v>8/2020</c:v>
                </c:pt>
                <c:pt idx="8">
                  <c:v>9/2020</c:v>
                </c:pt>
                <c:pt idx="9">
                  <c:v>10/2020</c:v>
                </c:pt>
                <c:pt idx="10">
                  <c:v>11/2020</c:v>
                </c:pt>
                <c:pt idx="11">
                  <c:v>12/2020</c:v>
                </c:pt>
                <c:pt idx="12">
                  <c:v>1/2021</c:v>
                </c:pt>
                <c:pt idx="13">
                  <c:v>2/2021</c:v>
                </c:pt>
                <c:pt idx="14">
                  <c:v>3/2021</c:v>
                </c:pt>
                <c:pt idx="15">
                  <c:v>4/2021</c:v>
                </c:pt>
                <c:pt idx="16">
                  <c:v>5/2021</c:v>
                </c:pt>
                <c:pt idx="17">
                  <c:v>6/2021</c:v>
                </c:pt>
                <c:pt idx="18">
                  <c:v>7/2021</c:v>
                </c:pt>
                <c:pt idx="19">
                  <c:v>8/2021</c:v>
                </c:pt>
                <c:pt idx="20">
                  <c:v>9/2021</c:v>
                </c:pt>
                <c:pt idx="21">
                  <c:v>10/2021</c:v>
                </c:pt>
                <c:pt idx="22">
                  <c:v>11/2021</c:v>
                </c:pt>
                <c:pt idx="23">
                  <c:v>12/2021</c:v>
                </c:pt>
                <c:pt idx="24">
                  <c:v>1/2022</c:v>
                </c:pt>
                <c:pt idx="25">
                  <c:v>2/2022</c:v>
                </c:pt>
                <c:pt idx="26">
                  <c:v>3/2022</c:v>
                </c:pt>
                <c:pt idx="27">
                  <c:v>4/2022</c:v>
                </c:pt>
                <c:pt idx="28">
                  <c:v>5/2022</c:v>
                </c:pt>
                <c:pt idx="29">
                  <c:v>6/2022</c:v>
                </c:pt>
                <c:pt idx="30">
                  <c:v>7/2022</c:v>
                </c:pt>
                <c:pt idx="31">
                  <c:v>8/2022</c:v>
                </c:pt>
                <c:pt idx="32">
                  <c:v>9/2022</c:v>
                </c:pt>
                <c:pt idx="33">
                  <c:v>10/2022</c:v>
                </c:pt>
                <c:pt idx="34">
                  <c:v>11/2022</c:v>
                </c:pt>
                <c:pt idx="35">
                  <c:v>12/2022</c:v>
                </c:pt>
                <c:pt idx="36">
                  <c:v>1/2023</c:v>
                </c:pt>
                <c:pt idx="37">
                  <c:v>2/2023</c:v>
                </c:pt>
                <c:pt idx="38">
                  <c:v>3/2023</c:v>
                </c:pt>
                <c:pt idx="39">
                  <c:v>4/2023</c:v>
                </c:pt>
                <c:pt idx="40">
                  <c:v>5/2023</c:v>
                </c:pt>
                <c:pt idx="41">
                  <c:v>6/2023</c:v>
                </c:pt>
                <c:pt idx="42">
                  <c:v>7/2023</c:v>
                </c:pt>
                <c:pt idx="43">
                  <c:v>8/2023</c:v>
                </c:pt>
                <c:pt idx="44">
                  <c:v>9/2023</c:v>
                </c:pt>
                <c:pt idx="45">
                  <c:v>10/2023</c:v>
                </c:pt>
                <c:pt idx="46">
                  <c:v>11/2023</c:v>
                </c:pt>
                <c:pt idx="47">
                  <c:v>12/2023</c:v>
                </c:pt>
                <c:pt idx="48">
                  <c:v>1/2024</c:v>
                </c:pt>
                <c:pt idx="49">
                  <c:v>2/2024</c:v>
                </c:pt>
                <c:pt idx="50">
                  <c:v>3/2024</c:v>
                </c:pt>
                <c:pt idx="51">
                  <c:v>4/2024</c:v>
                </c:pt>
                <c:pt idx="52">
                  <c:v>5/2024</c:v>
                </c:pt>
                <c:pt idx="53">
                  <c:v>6/2024</c:v>
                </c:pt>
                <c:pt idx="54">
                  <c:v>7/2024</c:v>
                </c:pt>
                <c:pt idx="55">
                  <c:v>8/2024</c:v>
                </c:pt>
                <c:pt idx="56">
                  <c:v>9/2024</c:v>
                </c:pt>
                <c:pt idx="57">
                  <c:v>10/2024</c:v>
                </c:pt>
                <c:pt idx="58">
                  <c:v>11/2024</c:v>
                </c:pt>
                <c:pt idx="59">
                  <c:v>12/2024</c:v>
                </c:pt>
                <c:pt idx="60">
                  <c:v>1/2025</c:v>
                </c:pt>
                <c:pt idx="61">
                  <c:v>2/2025</c:v>
                </c:pt>
                <c:pt idx="62">
                  <c:v>3/2025</c:v>
                </c:pt>
                <c:pt idx="63">
                  <c:v>4/2025</c:v>
                </c:pt>
                <c:pt idx="64">
                  <c:v>5/2025</c:v>
                </c:pt>
                <c:pt idx="65">
                  <c:v>6/2025</c:v>
                </c:pt>
                <c:pt idx="66">
                  <c:v>7/2025</c:v>
                </c:pt>
                <c:pt idx="67">
                  <c:v>8/2025</c:v>
                </c:pt>
                <c:pt idx="68">
                  <c:v>9/2025</c:v>
                </c:pt>
              </c:strCache>
            </c:strRef>
          </c:cat>
          <c:val>
            <c:numRef>
              <c:f>taste_6_kuntaa_viiva!$B$7:$BR$7</c:f>
              <c:numCache>
                <c:formatCode>General</c:formatCode>
                <c:ptCount val="69"/>
                <c:pt idx="0">
                  <c:v>7.6</c:v>
                </c:pt>
                <c:pt idx="1">
                  <c:v>7.5</c:v>
                </c:pt>
                <c:pt idx="2">
                  <c:v>9.9</c:v>
                </c:pt>
                <c:pt idx="3">
                  <c:v>15.4</c:v>
                </c:pt>
                <c:pt idx="4">
                  <c:v>15.8</c:v>
                </c:pt>
                <c:pt idx="5">
                  <c:v>15.3</c:v>
                </c:pt>
                <c:pt idx="6">
                  <c:v>14.3</c:v>
                </c:pt>
                <c:pt idx="7">
                  <c:v>12.3</c:v>
                </c:pt>
                <c:pt idx="8">
                  <c:v>11.8</c:v>
                </c:pt>
                <c:pt idx="9" formatCode="0.0">
                  <c:v>11.5</c:v>
                </c:pt>
                <c:pt idx="10">
                  <c:v>11.3</c:v>
                </c:pt>
                <c:pt idx="11">
                  <c:v>12.2</c:v>
                </c:pt>
                <c:pt idx="12" formatCode="0.0">
                  <c:v>11.3</c:v>
                </c:pt>
                <c:pt idx="13" formatCode="0.0">
                  <c:v>11.2</c:v>
                </c:pt>
                <c:pt idx="14" formatCode="0.0">
                  <c:v>11.7</c:v>
                </c:pt>
                <c:pt idx="15">
                  <c:v>11.5</c:v>
                </c:pt>
                <c:pt idx="16">
                  <c:v>11.2</c:v>
                </c:pt>
                <c:pt idx="17">
                  <c:v>11.7</c:v>
                </c:pt>
                <c:pt idx="18" formatCode="0.0">
                  <c:v>12</c:v>
                </c:pt>
                <c:pt idx="19">
                  <c:v>10.7</c:v>
                </c:pt>
                <c:pt idx="20">
                  <c:v>9.9</c:v>
                </c:pt>
                <c:pt idx="21">
                  <c:v>9.5</c:v>
                </c:pt>
                <c:pt idx="22" formatCode="0.0">
                  <c:v>9</c:v>
                </c:pt>
                <c:pt idx="23">
                  <c:v>9.4</c:v>
                </c:pt>
                <c:pt idx="24">
                  <c:v>9.1999999999999993</c:v>
                </c:pt>
                <c:pt idx="25">
                  <c:v>8.9</c:v>
                </c:pt>
                <c:pt idx="26">
                  <c:v>8.4</c:v>
                </c:pt>
                <c:pt idx="27">
                  <c:v>8.1</c:v>
                </c:pt>
                <c:pt idx="28">
                  <c:v>8.1999999999999993</c:v>
                </c:pt>
                <c:pt idx="29">
                  <c:v>9</c:v>
                </c:pt>
                <c:pt idx="30">
                  <c:v>9.5</c:v>
                </c:pt>
                <c:pt idx="31">
                  <c:v>8.5</c:v>
                </c:pt>
                <c:pt idx="32">
                  <c:v>8.1999999999999993</c:v>
                </c:pt>
                <c:pt idx="33">
                  <c:v>8.1</c:v>
                </c:pt>
                <c:pt idx="34">
                  <c:v>8.1</c:v>
                </c:pt>
                <c:pt idx="35">
                  <c:v>8.6999999999999993</c:v>
                </c:pt>
                <c:pt idx="36">
                  <c:v>8.4</c:v>
                </c:pt>
                <c:pt idx="37">
                  <c:v>8.4</c:v>
                </c:pt>
                <c:pt idx="38">
                  <c:v>8.3000000000000007</c:v>
                </c:pt>
                <c:pt idx="39">
                  <c:v>8.1</c:v>
                </c:pt>
                <c:pt idx="40">
                  <c:v>8.3000000000000007</c:v>
                </c:pt>
                <c:pt idx="41">
                  <c:v>9.1999999999999993</c:v>
                </c:pt>
                <c:pt idx="42">
                  <c:v>9.8000000000000007</c:v>
                </c:pt>
                <c:pt idx="43">
                  <c:v>8.8000000000000007</c:v>
                </c:pt>
                <c:pt idx="44">
                  <c:v>8.6999999999999993</c:v>
                </c:pt>
                <c:pt idx="45">
                  <c:v>8.8000000000000007</c:v>
                </c:pt>
                <c:pt idx="46" formatCode="0.0">
                  <c:v>9</c:v>
                </c:pt>
                <c:pt idx="47">
                  <c:v>9.8000000000000007</c:v>
                </c:pt>
                <c:pt idx="48">
                  <c:v>9.3000000000000007</c:v>
                </c:pt>
                <c:pt idx="49">
                  <c:v>9.3000000000000007</c:v>
                </c:pt>
                <c:pt idx="50">
                  <c:v>9.3000000000000007</c:v>
                </c:pt>
                <c:pt idx="51">
                  <c:v>9.1999999999999993</c:v>
                </c:pt>
                <c:pt idx="52">
                  <c:v>9.3000000000000007</c:v>
                </c:pt>
                <c:pt idx="53">
                  <c:v>10.4</c:v>
                </c:pt>
                <c:pt idx="54">
                  <c:v>11</c:v>
                </c:pt>
                <c:pt idx="55">
                  <c:v>10.199999999999999</c:v>
                </c:pt>
                <c:pt idx="56">
                  <c:v>10.199999999999999</c:v>
                </c:pt>
                <c:pt idx="57">
                  <c:v>10.199999999999999</c:v>
                </c:pt>
                <c:pt idx="58">
                  <c:v>10.199999999999999</c:v>
                </c:pt>
                <c:pt idx="59">
                  <c:v>10.9</c:v>
                </c:pt>
                <c:pt idx="60">
                  <c:v>10.9</c:v>
                </c:pt>
                <c:pt idx="61">
                  <c:v>11</c:v>
                </c:pt>
                <c:pt idx="62">
                  <c:v>10.9</c:v>
                </c:pt>
                <c:pt idx="63" formatCode="0.0_ ;[Red]\-0.0\ ">
                  <c:v>10.8</c:v>
                </c:pt>
                <c:pt idx="64">
                  <c:v>10.7</c:v>
                </c:pt>
                <c:pt idx="65">
                  <c:v>11.5</c:v>
                </c:pt>
                <c:pt idx="66">
                  <c:v>11.9</c:v>
                </c:pt>
                <c:pt idx="67">
                  <c:v>11</c:v>
                </c:pt>
                <c:pt idx="68">
                  <c:v>10.7</c:v>
                </c:pt>
              </c:numCache>
            </c:numRef>
          </c:val>
          <c:smooth val="0"/>
          <c:extLst>
            <c:ext xmlns:c16="http://schemas.microsoft.com/office/drawing/2014/chart" uri="{C3380CC4-5D6E-409C-BE32-E72D297353CC}">
              <c16:uniqueId val="{00000000-4D5B-47D6-8833-90671BD23B0D}"/>
            </c:ext>
          </c:extLst>
        </c:ser>
        <c:ser>
          <c:idx val="1"/>
          <c:order val="1"/>
          <c:tx>
            <c:strRef>
              <c:f>taste_6_kuntaa_viiva!$A$8</c:f>
              <c:strCache>
                <c:ptCount val="1"/>
                <c:pt idx="0">
                  <c:v>Helsinki</c:v>
                </c:pt>
              </c:strCache>
            </c:strRef>
          </c:tx>
          <c:spPr>
            <a:ln w="38100" cap="rnd">
              <a:solidFill>
                <a:srgbClr val="FA423B"/>
              </a:solidFill>
              <a:round/>
            </a:ln>
            <a:effectLst/>
          </c:spPr>
          <c:marker>
            <c:symbol val="circle"/>
            <c:size val="5"/>
            <c:spPr>
              <a:solidFill>
                <a:srgbClr val="FA423B"/>
              </a:solidFill>
              <a:ln w="9525">
                <a:solidFill>
                  <a:srgbClr val="FA423B"/>
                </a:solidFill>
              </a:ln>
              <a:effectLst/>
            </c:spPr>
          </c:marker>
          <c:cat>
            <c:strRef>
              <c:f>taste_6_kuntaa_viiva!$B$6:$BR$6</c:f>
              <c:strCache>
                <c:ptCount val="69"/>
                <c:pt idx="0">
                  <c:v>1/2020</c:v>
                </c:pt>
                <c:pt idx="1">
                  <c:v>2/2020</c:v>
                </c:pt>
                <c:pt idx="2">
                  <c:v>3/2020</c:v>
                </c:pt>
                <c:pt idx="3">
                  <c:v>4/2020</c:v>
                </c:pt>
                <c:pt idx="4">
                  <c:v>5/2020</c:v>
                </c:pt>
                <c:pt idx="5">
                  <c:v>6/2020</c:v>
                </c:pt>
                <c:pt idx="6">
                  <c:v>7/2020</c:v>
                </c:pt>
                <c:pt idx="7">
                  <c:v>8/2020</c:v>
                </c:pt>
                <c:pt idx="8">
                  <c:v>9/2020</c:v>
                </c:pt>
                <c:pt idx="9">
                  <c:v>10/2020</c:v>
                </c:pt>
                <c:pt idx="10">
                  <c:v>11/2020</c:v>
                </c:pt>
                <c:pt idx="11">
                  <c:v>12/2020</c:v>
                </c:pt>
                <c:pt idx="12">
                  <c:v>1/2021</c:v>
                </c:pt>
                <c:pt idx="13">
                  <c:v>2/2021</c:v>
                </c:pt>
                <c:pt idx="14">
                  <c:v>3/2021</c:v>
                </c:pt>
                <c:pt idx="15">
                  <c:v>4/2021</c:v>
                </c:pt>
                <c:pt idx="16">
                  <c:v>5/2021</c:v>
                </c:pt>
                <c:pt idx="17">
                  <c:v>6/2021</c:v>
                </c:pt>
                <c:pt idx="18">
                  <c:v>7/2021</c:v>
                </c:pt>
                <c:pt idx="19">
                  <c:v>8/2021</c:v>
                </c:pt>
                <c:pt idx="20">
                  <c:v>9/2021</c:v>
                </c:pt>
                <c:pt idx="21">
                  <c:v>10/2021</c:v>
                </c:pt>
                <c:pt idx="22">
                  <c:v>11/2021</c:v>
                </c:pt>
                <c:pt idx="23">
                  <c:v>12/2021</c:v>
                </c:pt>
                <c:pt idx="24">
                  <c:v>1/2022</c:v>
                </c:pt>
                <c:pt idx="25">
                  <c:v>2/2022</c:v>
                </c:pt>
                <c:pt idx="26">
                  <c:v>3/2022</c:v>
                </c:pt>
                <c:pt idx="27">
                  <c:v>4/2022</c:v>
                </c:pt>
                <c:pt idx="28">
                  <c:v>5/2022</c:v>
                </c:pt>
                <c:pt idx="29">
                  <c:v>6/2022</c:v>
                </c:pt>
                <c:pt idx="30">
                  <c:v>7/2022</c:v>
                </c:pt>
                <c:pt idx="31">
                  <c:v>8/2022</c:v>
                </c:pt>
                <c:pt idx="32">
                  <c:v>9/2022</c:v>
                </c:pt>
                <c:pt idx="33">
                  <c:v>10/2022</c:v>
                </c:pt>
                <c:pt idx="34">
                  <c:v>11/2022</c:v>
                </c:pt>
                <c:pt idx="35">
                  <c:v>12/2022</c:v>
                </c:pt>
                <c:pt idx="36">
                  <c:v>1/2023</c:v>
                </c:pt>
                <c:pt idx="37">
                  <c:v>2/2023</c:v>
                </c:pt>
                <c:pt idx="38">
                  <c:v>3/2023</c:v>
                </c:pt>
                <c:pt idx="39">
                  <c:v>4/2023</c:v>
                </c:pt>
                <c:pt idx="40">
                  <c:v>5/2023</c:v>
                </c:pt>
                <c:pt idx="41">
                  <c:v>6/2023</c:v>
                </c:pt>
                <c:pt idx="42">
                  <c:v>7/2023</c:v>
                </c:pt>
                <c:pt idx="43">
                  <c:v>8/2023</c:v>
                </c:pt>
                <c:pt idx="44">
                  <c:v>9/2023</c:v>
                </c:pt>
                <c:pt idx="45">
                  <c:v>10/2023</c:v>
                </c:pt>
                <c:pt idx="46">
                  <c:v>11/2023</c:v>
                </c:pt>
                <c:pt idx="47">
                  <c:v>12/2023</c:v>
                </c:pt>
                <c:pt idx="48">
                  <c:v>1/2024</c:v>
                </c:pt>
                <c:pt idx="49">
                  <c:v>2/2024</c:v>
                </c:pt>
                <c:pt idx="50">
                  <c:v>3/2024</c:v>
                </c:pt>
                <c:pt idx="51">
                  <c:v>4/2024</c:v>
                </c:pt>
                <c:pt idx="52">
                  <c:v>5/2024</c:v>
                </c:pt>
                <c:pt idx="53">
                  <c:v>6/2024</c:v>
                </c:pt>
                <c:pt idx="54">
                  <c:v>7/2024</c:v>
                </c:pt>
                <c:pt idx="55">
                  <c:v>8/2024</c:v>
                </c:pt>
                <c:pt idx="56">
                  <c:v>9/2024</c:v>
                </c:pt>
                <c:pt idx="57">
                  <c:v>10/2024</c:v>
                </c:pt>
                <c:pt idx="58">
                  <c:v>11/2024</c:v>
                </c:pt>
                <c:pt idx="59">
                  <c:v>12/2024</c:v>
                </c:pt>
                <c:pt idx="60">
                  <c:v>1/2025</c:v>
                </c:pt>
                <c:pt idx="61">
                  <c:v>2/2025</c:v>
                </c:pt>
                <c:pt idx="62">
                  <c:v>3/2025</c:v>
                </c:pt>
                <c:pt idx="63">
                  <c:v>4/2025</c:v>
                </c:pt>
                <c:pt idx="64">
                  <c:v>5/2025</c:v>
                </c:pt>
                <c:pt idx="65">
                  <c:v>6/2025</c:v>
                </c:pt>
                <c:pt idx="66">
                  <c:v>7/2025</c:v>
                </c:pt>
                <c:pt idx="67">
                  <c:v>8/2025</c:v>
                </c:pt>
                <c:pt idx="68">
                  <c:v>9/2025</c:v>
                </c:pt>
              </c:strCache>
            </c:strRef>
          </c:cat>
          <c:val>
            <c:numRef>
              <c:f>taste_6_kuntaa_viiva!$B$8:$BR$8</c:f>
              <c:numCache>
                <c:formatCode>General</c:formatCode>
                <c:ptCount val="69"/>
                <c:pt idx="0">
                  <c:v>8.9</c:v>
                </c:pt>
                <c:pt idx="1">
                  <c:v>8.8000000000000007</c:v>
                </c:pt>
                <c:pt idx="2">
                  <c:v>11.9</c:v>
                </c:pt>
                <c:pt idx="3">
                  <c:v>18</c:v>
                </c:pt>
                <c:pt idx="4">
                  <c:v>18.600000000000001</c:v>
                </c:pt>
                <c:pt idx="5">
                  <c:v>17.600000000000001</c:v>
                </c:pt>
                <c:pt idx="6">
                  <c:v>16.399999999999999</c:v>
                </c:pt>
                <c:pt idx="7">
                  <c:v>14.3</c:v>
                </c:pt>
                <c:pt idx="8">
                  <c:v>13.8</c:v>
                </c:pt>
                <c:pt idx="9" formatCode="0.0">
                  <c:v>13.6</c:v>
                </c:pt>
                <c:pt idx="10">
                  <c:v>13.5</c:v>
                </c:pt>
                <c:pt idx="11">
                  <c:v>14.6</c:v>
                </c:pt>
                <c:pt idx="12" formatCode="0.0">
                  <c:v>14</c:v>
                </c:pt>
                <c:pt idx="13" formatCode="0.0">
                  <c:v>14</c:v>
                </c:pt>
                <c:pt idx="14" formatCode="0.0">
                  <c:v>14.5</c:v>
                </c:pt>
                <c:pt idx="15">
                  <c:v>14.3</c:v>
                </c:pt>
                <c:pt idx="16">
                  <c:v>13.8</c:v>
                </c:pt>
                <c:pt idx="17">
                  <c:v>14.1</c:v>
                </c:pt>
                <c:pt idx="18" formatCode="0.0">
                  <c:v>14.2</c:v>
                </c:pt>
                <c:pt idx="19">
                  <c:v>12.8</c:v>
                </c:pt>
                <c:pt idx="20">
                  <c:v>11.9</c:v>
                </c:pt>
                <c:pt idx="21">
                  <c:v>11.3</c:v>
                </c:pt>
                <c:pt idx="22">
                  <c:v>10.7</c:v>
                </c:pt>
                <c:pt idx="23">
                  <c:v>11.2</c:v>
                </c:pt>
                <c:pt idx="24">
                  <c:v>11.5</c:v>
                </c:pt>
                <c:pt idx="25">
                  <c:v>11</c:v>
                </c:pt>
                <c:pt idx="26">
                  <c:v>10.3</c:v>
                </c:pt>
                <c:pt idx="27">
                  <c:v>9.8000000000000007</c:v>
                </c:pt>
                <c:pt idx="28">
                  <c:v>10</c:v>
                </c:pt>
                <c:pt idx="29">
                  <c:v>10.8</c:v>
                </c:pt>
                <c:pt idx="30">
                  <c:v>11.4</c:v>
                </c:pt>
                <c:pt idx="31">
                  <c:v>10.3</c:v>
                </c:pt>
                <c:pt idx="32">
                  <c:v>10</c:v>
                </c:pt>
                <c:pt idx="33">
                  <c:v>9.8000000000000007</c:v>
                </c:pt>
                <c:pt idx="34">
                  <c:v>9.8000000000000007</c:v>
                </c:pt>
                <c:pt idx="35">
                  <c:v>10.4</c:v>
                </c:pt>
                <c:pt idx="36">
                  <c:v>10.3</c:v>
                </c:pt>
                <c:pt idx="37">
                  <c:v>10.3</c:v>
                </c:pt>
                <c:pt idx="38">
                  <c:v>10.199999999999999</c:v>
                </c:pt>
                <c:pt idx="39">
                  <c:v>10.1</c:v>
                </c:pt>
                <c:pt idx="40">
                  <c:v>10.199999999999999</c:v>
                </c:pt>
                <c:pt idx="41">
                  <c:v>11.1</c:v>
                </c:pt>
                <c:pt idx="42">
                  <c:v>11.7</c:v>
                </c:pt>
                <c:pt idx="43">
                  <c:v>10.8</c:v>
                </c:pt>
                <c:pt idx="44">
                  <c:v>10.6</c:v>
                </c:pt>
                <c:pt idx="45">
                  <c:v>10.7</c:v>
                </c:pt>
                <c:pt idx="46" formatCode="0.0">
                  <c:v>10.8</c:v>
                </c:pt>
                <c:pt idx="47">
                  <c:v>11.6</c:v>
                </c:pt>
                <c:pt idx="48">
                  <c:v>11.2</c:v>
                </c:pt>
                <c:pt idx="49">
                  <c:v>11.2</c:v>
                </c:pt>
                <c:pt idx="50">
                  <c:v>11.2</c:v>
                </c:pt>
                <c:pt idx="51">
                  <c:v>11</c:v>
                </c:pt>
                <c:pt idx="52">
                  <c:v>11</c:v>
                </c:pt>
                <c:pt idx="53">
                  <c:v>12</c:v>
                </c:pt>
                <c:pt idx="54">
                  <c:v>12.5</c:v>
                </c:pt>
                <c:pt idx="55">
                  <c:v>11.7</c:v>
                </c:pt>
                <c:pt idx="56">
                  <c:v>11.7</c:v>
                </c:pt>
                <c:pt idx="57">
                  <c:v>11.7</c:v>
                </c:pt>
                <c:pt idx="58">
                  <c:v>11.8</c:v>
                </c:pt>
                <c:pt idx="59">
                  <c:v>12.5</c:v>
                </c:pt>
                <c:pt idx="60">
                  <c:v>12.7</c:v>
                </c:pt>
                <c:pt idx="61">
                  <c:v>12.9</c:v>
                </c:pt>
                <c:pt idx="62">
                  <c:v>12.9</c:v>
                </c:pt>
                <c:pt idx="63" formatCode="0.0_ ;[Red]\-0.0\ ">
                  <c:v>12.9</c:v>
                </c:pt>
                <c:pt idx="64">
                  <c:v>13</c:v>
                </c:pt>
                <c:pt idx="65">
                  <c:v>13.8</c:v>
                </c:pt>
                <c:pt idx="66">
                  <c:v>14.3</c:v>
                </c:pt>
                <c:pt idx="67">
                  <c:v>13.6</c:v>
                </c:pt>
                <c:pt idx="68">
                  <c:v>13.4</c:v>
                </c:pt>
              </c:numCache>
            </c:numRef>
          </c:val>
          <c:smooth val="0"/>
          <c:extLst>
            <c:ext xmlns:c16="http://schemas.microsoft.com/office/drawing/2014/chart" uri="{C3380CC4-5D6E-409C-BE32-E72D297353CC}">
              <c16:uniqueId val="{00000001-4D5B-47D6-8833-90671BD23B0D}"/>
            </c:ext>
          </c:extLst>
        </c:ser>
        <c:ser>
          <c:idx val="2"/>
          <c:order val="2"/>
          <c:tx>
            <c:strRef>
              <c:f>taste_6_kuntaa_viiva!$A$9</c:f>
              <c:strCache>
                <c:ptCount val="1"/>
                <c:pt idx="0">
                  <c:v>Oulu</c:v>
                </c:pt>
              </c:strCache>
            </c:strRef>
          </c:tx>
          <c:spPr>
            <a:ln w="38100" cap="rnd">
              <a:solidFill>
                <a:srgbClr val="7535BD"/>
              </a:solidFill>
              <a:round/>
            </a:ln>
            <a:effectLst/>
          </c:spPr>
          <c:marker>
            <c:symbol val="circle"/>
            <c:size val="5"/>
            <c:spPr>
              <a:solidFill>
                <a:srgbClr val="7535BD"/>
              </a:solidFill>
              <a:ln w="9525">
                <a:solidFill>
                  <a:srgbClr val="7535BD"/>
                </a:solidFill>
              </a:ln>
              <a:effectLst/>
            </c:spPr>
          </c:marker>
          <c:cat>
            <c:strRef>
              <c:f>taste_6_kuntaa_viiva!$B$6:$BR$6</c:f>
              <c:strCache>
                <c:ptCount val="69"/>
                <c:pt idx="0">
                  <c:v>1/2020</c:v>
                </c:pt>
                <c:pt idx="1">
                  <c:v>2/2020</c:v>
                </c:pt>
                <c:pt idx="2">
                  <c:v>3/2020</c:v>
                </c:pt>
                <c:pt idx="3">
                  <c:v>4/2020</c:v>
                </c:pt>
                <c:pt idx="4">
                  <c:v>5/2020</c:v>
                </c:pt>
                <c:pt idx="5">
                  <c:v>6/2020</c:v>
                </c:pt>
                <c:pt idx="6">
                  <c:v>7/2020</c:v>
                </c:pt>
                <c:pt idx="7">
                  <c:v>8/2020</c:v>
                </c:pt>
                <c:pt idx="8">
                  <c:v>9/2020</c:v>
                </c:pt>
                <c:pt idx="9">
                  <c:v>10/2020</c:v>
                </c:pt>
                <c:pt idx="10">
                  <c:v>11/2020</c:v>
                </c:pt>
                <c:pt idx="11">
                  <c:v>12/2020</c:v>
                </c:pt>
                <c:pt idx="12">
                  <c:v>1/2021</c:v>
                </c:pt>
                <c:pt idx="13">
                  <c:v>2/2021</c:v>
                </c:pt>
                <c:pt idx="14">
                  <c:v>3/2021</c:v>
                </c:pt>
                <c:pt idx="15">
                  <c:v>4/2021</c:v>
                </c:pt>
                <c:pt idx="16">
                  <c:v>5/2021</c:v>
                </c:pt>
                <c:pt idx="17">
                  <c:v>6/2021</c:v>
                </c:pt>
                <c:pt idx="18">
                  <c:v>7/2021</c:v>
                </c:pt>
                <c:pt idx="19">
                  <c:v>8/2021</c:v>
                </c:pt>
                <c:pt idx="20">
                  <c:v>9/2021</c:v>
                </c:pt>
                <c:pt idx="21">
                  <c:v>10/2021</c:v>
                </c:pt>
                <c:pt idx="22">
                  <c:v>11/2021</c:v>
                </c:pt>
                <c:pt idx="23">
                  <c:v>12/2021</c:v>
                </c:pt>
                <c:pt idx="24">
                  <c:v>1/2022</c:v>
                </c:pt>
                <c:pt idx="25">
                  <c:v>2/2022</c:v>
                </c:pt>
                <c:pt idx="26">
                  <c:v>3/2022</c:v>
                </c:pt>
                <c:pt idx="27">
                  <c:v>4/2022</c:v>
                </c:pt>
                <c:pt idx="28">
                  <c:v>5/2022</c:v>
                </c:pt>
                <c:pt idx="29">
                  <c:v>6/2022</c:v>
                </c:pt>
                <c:pt idx="30">
                  <c:v>7/2022</c:v>
                </c:pt>
                <c:pt idx="31">
                  <c:v>8/2022</c:v>
                </c:pt>
                <c:pt idx="32">
                  <c:v>9/2022</c:v>
                </c:pt>
                <c:pt idx="33">
                  <c:v>10/2022</c:v>
                </c:pt>
                <c:pt idx="34">
                  <c:v>11/2022</c:v>
                </c:pt>
                <c:pt idx="35">
                  <c:v>12/2022</c:v>
                </c:pt>
                <c:pt idx="36">
                  <c:v>1/2023</c:v>
                </c:pt>
                <c:pt idx="37">
                  <c:v>2/2023</c:v>
                </c:pt>
                <c:pt idx="38">
                  <c:v>3/2023</c:v>
                </c:pt>
                <c:pt idx="39">
                  <c:v>4/2023</c:v>
                </c:pt>
                <c:pt idx="40">
                  <c:v>5/2023</c:v>
                </c:pt>
                <c:pt idx="41">
                  <c:v>6/2023</c:v>
                </c:pt>
                <c:pt idx="42">
                  <c:v>7/2023</c:v>
                </c:pt>
                <c:pt idx="43">
                  <c:v>8/2023</c:v>
                </c:pt>
                <c:pt idx="44">
                  <c:v>9/2023</c:v>
                </c:pt>
                <c:pt idx="45">
                  <c:v>10/2023</c:v>
                </c:pt>
                <c:pt idx="46">
                  <c:v>11/2023</c:v>
                </c:pt>
                <c:pt idx="47">
                  <c:v>12/2023</c:v>
                </c:pt>
                <c:pt idx="48">
                  <c:v>1/2024</c:v>
                </c:pt>
                <c:pt idx="49">
                  <c:v>2/2024</c:v>
                </c:pt>
                <c:pt idx="50">
                  <c:v>3/2024</c:v>
                </c:pt>
                <c:pt idx="51">
                  <c:v>4/2024</c:v>
                </c:pt>
                <c:pt idx="52">
                  <c:v>5/2024</c:v>
                </c:pt>
                <c:pt idx="53">
                  <c:v>6/2024</c:v>
                </c:pt>
                <c:pt idx="54">
                  <c:v>7/2024</c:v>
                </c:pt>
                <c:pt idx="55">
                  <c:v>8/2024</c:v>
                </c:pt>
                <c:pt idx="56">
                  <c:v>9/2024</c:v>
                </c:pt>
                <c:pt idx="57">
                  <c:v>10/2024</c:v>
                </c:pt>
                <c:pt idx="58">
                  <c:v>11/2024</c:v>
                </c:pt>
                <c:pt idx="59">
                  <c:v>12/2024</c:v>
                </c:pt>
                <c:pt idx="60">
                  <c:v>1/2025</c:v>
                </c:pt>
                <c:pt idx="61">
                  <c:v>2/2025</c:v>
                </c:pt>
                <c:pt idx="62">
                  <c:v>3/2025</c:v>
                </c:pt>
                <c:pt idx="63">
                  <c:v>4/2025</c:v>
                </c:pt>
                <c:pt idx="64">
                  <c:v>5/2025</c:v>
                </c:pt>
                <c:pt idx="65">
                  <c:v>6/2025</c:v>
                </c:pt>
                <c:pt idx="66">
                  <c:v>7/2025</c:v>
                </c:pt>
                <c:pt idx="67">
                  <c:v>8/2025</c:v>
                </c:pt>
                <c:pt idx="68">
                  <c:v>9/2025</c:v>
                </c:pt>
              </c:strCache>
            </c:strRef>
          </c:cat>
          <c:val>
            <c:numRef>
              <c:f>taste_6_kuntaa_viiva!$B$9:$BR$9</c:f>
              <c:numCache>
                <c:formatCode>General</c:formatCode>
                <c:ptCount val="69"/>
                <c:pt idx="0">
                  <c:v>11.7</c:v>
                </c:pt>
                <c:pt idx="1">
                  <c:v>11.4</c:v>
                </c:pt>
                <c:pt idx="2">
                  <c:v>14</c:v>
                </c:pt>
                <c:pt idx="3">
                  <c:v>18.600000000000001</c:v>
                </c:pt>
                <c:pt idx="4">
                  <c:v>18</c:v>
                </c:pt>
                <c:pt idx="5">
                  <c:v>17.7</c:v>
                </c:pt>
                <c:pt idx="6">
                  <c:v>16.600000000000001</c:v>
                </c:pt>
                <c:pt idx="7">
                  <c:v>13.6</c:v>
                </c:pt>
                <c:pt idx="8">
                  <c:v>12.9</c:v>
                </c:pt>
                <c:pt idx="9" formatCode="0.0">
                  <c:v>12.5</c:v>
                </c:pt>
                <c:pt idx="10">
                  <c:v>12.6</c:v>
                </c:pt>
                <c:pt idx="11">
                  <c:v>14.5</c:v>
                </c:pt>
                <c:pt idx="12" formatCode="0.0">
                  <c:v>14</c:v>
                </c:pt>
                <c:pt idx="13" formatCode="0.0">
                  <c:v>13.8</c:v>
                </c:pt>
                <c:pt idx="14" formatCode="0.0">
                  <c:v>13.9</c:v>
                </c:pt>
                <c:pt idx="15">
                  <c:v>13.5</c:v>
                </c:pt>
                <c:pt idx="16">
                  <c:v>13</c:v>
                </c:pt>
                <c:pt idx="17">
                  <c:v>14.2</c:v>
                </c:pt>
                <c:pt idx="18" formatCode="0.0">
                  <c:v>14.7</c:v>
                </c:pt>
                <c:pt idx="19">
                  <c:v>12.3</c:v>
                </c:pt>
                <c:pt idx="20">
                  <c:v>11.5</c:v>
                </c:pt>
                <c:pt idx="21">
                  <c:v>11.4</c:v>
                </c:pt>
                <c:pt idx="22" formatCode="0.00">
                  <c:v>11</c:v>
                </c:pt>
                <c:pt idx="23">
                  <c:v>12.2</c:v>
                </c:pt>
                <c:pt idx="24">
                  <c:v>11.8</c:v>
                </c:pt>
                <c:pt idx="25">
                  <c:v>11.4</c:v>
                </c:pt>
                <c:pt idx="26">
                  <c:v>11.1</c:v>
                </c:pt>
                <c:pt idx="27">
                  <c:v>10.7</c:v>
                </c:pt>
                <c:pt idx="28">
                  <c:v>10.6</c:v>
                </c:pt>
                <c:pt idx="29">
                  <c:v>12.1</c:v>
                </c:pt>
                <c:pt idx="30">
                  <c:v>12.9</c:v>
                </c:pt>
                <c:pt idx="31">
                  <c:v>10.9</c:v>
                </c:pt>
                <c:pt idx="32">
                  <c:v>10.8</c:v>
                </c:pt>
                <c:pt idx="33">
                  <c:v>10.6</c:v>
                </c:pt>
                <c:pt idx="34">
                  <c:v>10.8</c:v>
                </c:pt>
                <c:pt idx="35">
                  <c:v>12.3</c:v>
                </c:pt>
                <c:pt idx="36">
                  <c:v>12.3</c:v>
                </c:pt>
                <c:pt idx="37">
                  <c:v>12.1</c:v>
                </c:pt>
                <c:pt idx="38">
                  <c:v>12.2</c:v>
                </c:pt>
                <c:pt idx="39">
                  <c:v>11.8</c:v>
                </c:pt>
                <c:pt idx="40">
                  <c:v>11.7</c:v>
                </c:pt>
                <c:pt idx="41">
                  <c:v>13.2</c:v>
                </c:pt>
                <c:pt idx="42">
                  <c:v>13.8</c:v>
                </c:pt>
                <c:pt idx="43">
                  <c:v>12.1</c:v>
                </c:pt>
                <c:pt idx="44">
                  <c:v>12.1</c:v>
                </c:pt>
                <c:pt idx="45">
                  <c:v>12.1</c:v>
                </c:pt>
                <c:pt idx="46" formatCode="0.0">
                  <c:v>12.3</c:v>
                </c:pt>
                <c:pt idx="47">
                  <c:v>13.7</c:v>
                </c:pt>
                <c:pt idx="48">
                  <c:v>13</c:v>
                </c:pt>
                <c:pt idx="49">
                  <c:v>13.1</c:v>
                </c:pt>
                <c:pt idx="50">
                  <c:v>13</c:v>
                </c:pt>
                <c:pt idx="51">
                  <c:v>12.6</c:v>
                </c:pt>
                <c:pt idx="52">
                  <c:v>12.3</c:v>
                </c:pt>
                <c:pt idx="53">
                  <c:v>13.7</c:v>
                </c:pt>
                <c:pt idx="54">
                  <c:v>14.3</c:v>
                </c:pt>
                <c:pt idx="55">
                  <c:v>12.6</c:v>
                </c:pt>
                <c:pt idx="56">
                  <c:v>12.4</c:v>
                </c:pt>
                <c:pt idx="57">
                  <c:v>12.6</c:v>
                </c:pt>
                <c:pt idx="58">
                  <c:v>12.8</c:v>
                </c:pt>
                <c:pt idx="59">
                  <c:v>14.1</c:v>
                </c:pt>
                <c:pt idx="60">
                  <c:v>14</c:v>
                </c:pt>
                <c:pt idx="61">
                  <c:v>14</c:v>
                </c:pt>
                <c:pt idx="62">
                  <c:v>13.9</c:v>
                </c:pt>
                <c:pt idx="63" formatCode="0.0_ ;[Red]\-0.0\ ">
                  <c:v>13.6</c:v>
                </c:pt>
                <c:pt idx="64">
                  <c:v>13.3</c:v>
                </c:pt>
                <c:pt idx="65">
                  <c:v>14.5</c:v>
                </c:pt>
                <c:pt idx="66">
                  <c:v>14.9</c:v>
                </c:pt>
                <c:pt idx="67">
                  <c:v>13.5</c:v>
                </c:pt>
                <c:pt idx="68">
                  <c:v>13.1</c:v>
                </c:pt>
              </c:numCache>
            </c:numRef>
          </c:val>
          <c:smooth val="0"/>
          <c:extLst>
            <c:ext xmlns:c16="http://schemas.microsoft.com/office/drawing/2014/chart" uri="{C3380CC4-5D6E-409C-BE32-E72D297353CC}">
              <c16:uniqueId val="{00000002-4D5B-47D6-8833-90671BD23B0D}"/>
            </c:ext>
          </c:extLst>
        </c:ser>
        <c:ser>
          <c:idx val="3"/>
          <c:order val="3"/>
          <c:tx>
            <c:strRef>
              <c:f>taste_6_kuntaa_viiva!$A$10</c:f>
              <c:strCache>
                <c:ptCount val="1"/>
                <c:pt idx="0">
                  <c:v>Tampere</c:v>
                </c:pt>
              </c:strCache>
            </c:strRef>
          </c:tx>
          <c:spPr>
            <a:ln w="38100" cap="rnd">
              <a:solidFill>
                <a:srgbClr val="84CCF8"/>
              </a:solidFill>
              <a:round/>
            </a:ln>
            <a:effectLst/>
          </c:spPr>
          <c:marker>
            <c:symbol val="circle"/>
            <c:size val="5"/>
            <c:spPr>
              <a:solidFill>
                <a:srgbClr val="84CCF8"/>
              </a:solidFill>
              <a:ln w="9525">
                <a:solidFill>
                  <a:srgbClr val="84CCF8"/>
                </a:solidFill>
              </a:ln>
              <a:effectLst/>
            </c:spPr>
          </c:marker>
          <c:cat>
            <c:strRef>
              <c:f>taste_6_kuntaa_viiva!$B$6:$BR$6</c:f>
              <c:strCache>
                <c:ptCount val="69"/>
                <c:pt idx="0">
                  <c:v>1/2020</c:v>
                </c:pt>
                <c:pt idx="1">
                  <c:v>2/2020</c:v>
                </c:pt>
                <c:pt idx="2">
                  <c:v>3/2020</c:v>
                </c:pt>
                <c:pt idx="3">
                  <c:v>4/2020</c:v>
                </c:pt>
                <c:pt idx="4">
                  <c:v>5/2020</c:v>
                </c:pt>
                <c:pt idx="5">
                  <c:v>6/2020</c:v>
                </c:pt>
                <c:pt idx="6">
                  <c:v>7/2020</c:v>
                </c:pt>
                <c:pt idx="7">
                  <c:v>8/2020</c:v>
                </c:pt>
                <c:pt idx="8">
                  <c:v>9/2020</c:v>
                </c:pt>
                <c:pt idx="9">
                  <c:v>10/2020</c:v>
                </c:pt>
                <c:pt idx="10">
                  <c:v>11/2020</c:v>
                </c:pt>
                <c:pt idx="11">
                  <c:v>12/2020</c:v>
                </c:pt>
                <c:pt idx="12">
                  <c:v>1/2021</c:v>
                </c:pt>
                <c:pt idx="13">
                  <c:v>2/2021</c:v>
                </c:pt>
                <c:pt idx="14">
                  <c:v>3/2021</c:v>
                </c:pt>
                <c:pt idx="15">
                  <c:v>4/2021</c:v>
                </c:pt>
                <c:pt idx="16">
                  <c:v>5/2021</c:v>
                </c:pt>
                <c:pt idx="17">
                  <c:v>6/2021</c:v>
                </c:pt>
                <c:pt idx="18">
                  <c:v>7/2021</c:v>
                </c:pt>
                <c:pt idx="19">
                  <c:v>8/2021</c:v>
                </c:pt>
                <c:pt idx="20">
                  <c:v>9/2021</c:v>
                </c:pt>
                <c:pt idx="21">
                  <c:v>10/2021</c:v>
                </c:pt>
                <c:pt idx="22">
                  <c:v>11/2021</c:v>
                </c:pt>
                <c:pt idx="23">
                  <c:v>12/2021</c:v>
                </c:pt>
                <c:pt idx="24">
                  <c:v>1/2022</c:v>
                </c:pt>
                <c:pt idx="25">
                  <c:v>2/2022</c:v>
                </c:pt>
                <c:pt idx="26">
                  <c:v>3/2022</c:v>
                </c:pt>
                <c:pt idx="27">
                  <c:v>4/2022</c:v>
                </c:pt>
                <c:pt idx="28">
                  <c:v>5/2022</c:v>
                </c:pt>
                <c:pt idx="29">
                  <c:v>6/2022</c:v>
                </c:pt>
                <c:pt idx="30">
                  <c:v>7/2022</c:v>
                </c:pt>
                <c:pt idx="31">
                  <c:v>8/2022</c:v>
                </c:pt>
                <c:pt idx="32">
                  <c:v>9/2022</c:v>
                </c:pt>
                <c:pt idx="33">
                  <c:v>10/2022</c:v>
                </c:pt>
                <c:pt idx="34">
                  <c:v>11/2022</c:v>
                </c:pt>
                <c:pt idx="35">
                  <c:v>12/2022</c:v>
                </c:pt>
                <c:pt idx="36">
                  <c:v>1/2023</c:v>
                </c:pt>
                <c:pt idx="37">
                  <c:v>2/2023</c:v>
                </c:pt>
                <c:pt idx="38">
                  <c:v>3/2023</c:v>
                </c:pt>
                <c:pt idx="39">
                  <c:v>4/2023</c:v>
                </c:pt>
                <c:pt idx="40">
                  <c:v>5/2023</c:v>
                </c:pt>
                <c:pt idx="41">
                  <c:v>6/2023</c:v>
                </c:pt>
                <c:pt idx="42">
                  <c:v>7/2023</c:v>
                </c:pt>
                <c:pt idx="43">
                  <c:v>8/2023</c:v>
                </c:pt>
                <c:pt idx="44">
                  <c:v>9/2023</c:v>
                </c:pt>
                <c:pt idx="45">
                  <c:v>10/2023</c:v>
                </c:pt>
                <c:pt idx="46">
                  <c:v>11/2023</c:v>
                </c:pt>
                <c:pt idx="47">
                  <c:v>12/2023</c:v>
                </c:pt>
                <c:pt idx="48">
                  <c:v>1/2024</c:v>
                </c:pt>
                <c:pt idx="49">
                  <c:v>2/2024</c:v>
                </c:pt>
                <c:pt idx="50">
                  <c:v>3/2024</c:v>
                </c:pt>
                <c:pt idx="51">
                  <c:v>4/2024</c:v>
                </c:pt>
                <c:pt idx="52">
                  <c:v>5/2024</c:v>
                </c:pt>
                <c:pt idx="53">
                  <c:v>6/2024</c:v>
                </c:pt>
                <c:pt idx="54">
                  <c:v>7/2024</c:v>
                </c:pt>
                <c:pt idx="55">
                  <c:v>8/2024</c:v>
                </c:pt>
                <c:pt idx="56">
                  <c:v>9/2024</c:v>
                </c:pt>
                <c:pt idx="57">
                  <c:v>10/2024</c:v>
                </c:pt>
                <c:pt idx="58">
                  <c:v>11/2024</c:v>
                </c:pt>
                <c:pt idx="59">
                  <c:v>12/2024</c:v>
                </c:pt>
                <c:pt idx="60">
                  <c:v>1/2025</c:v>
                </c:pt>
                <c:pt idx="61">
                  <c:v>2/2025</c:v>
                </c:pt>
                <c:pt idx="62">
                  <c:v>3/2025</c:v>
                </c:pt>
                <c:pt idx="63">
                  <c:v>4/2025</c:v>
                </c:pt>
                <c:pt idx="64">
                  <c:v>5/2025</c:v>
                </c:pt>
                <c:pt idx="65">
                  <c:v>6/2025</c:v>
                </c:pt>
                <c:pt idx="66">
                  <c:v>7/2025</c:v>
                </c:pt>
                <c:pt idx="67">
                  <c:v>8/2025</c:v>
                </c:pt>
                <c:pt idx="68">
                  <c:v>9/2025</c:v>
                </c:pt>
              </c:strCache>
            </c:strRef>
          </c:cat>
          <c:val>
            <c:numRef>
              <c:f>taste_6_kuntaa_viiva!$B$10:$BR$10</c:f>
              <c:numCache>
                <c:formatCode>General</c:formatCode>
                <c:ptCount val="69"/>
                <c:pt idx="0">
                  <c:v>11.5</c:v>
                </c:pt>
                <c:pt idx="1">
                  <c:v>11.3</c:v>
                </c:pt>
                <c:pt idx="2">
                  <c:v>13.8</c:v>
                </c:pt>
                <c:pt idx="3">
                  <c:v>19.100000000000001</c:v>
                </c:pt>
                <c:pt idx="4">
                  <c:v>19.899999999999999</c:v>
                </c:pt>
                <c:pt idx="5">
                  <c:v>19.5</c:v>
                </c:pt>
                <c:pt idx="6">
                  <c:v>18.8</c:v>
                </c:pt>
                <c:pt idx="7">
                  <c:v>15.7</c:v>
                </c:pt>
                <c:pt idx="8">
                  <c:v>14.6</c:v>
                </c:pt>
                <c:pt idx="9" formatCode="0.0">
                  <c:v>14.1</c:v>
                </c:pt>
                <c:pt idx="10">
                  <c:v>13.6</c:v>
                </c:pt>
                <c:pt idx="11">
                  <c:v>15.3</c:v>
                </c:pt>
                <c:pt idx="12" formatCode="0.0">
                  <c:v>14.2</c:v>
                </c:pt>
                <c:pt idx="13" formatCode="0.0">
                  <c:v>13.7</c:v>
                </c:pt>
                <c:pt idx="14" formatCode="0.0">
                  <c:v>14.2</c:v>
                </c:pt>
                <c:pt idx="15">
                  <c:v>13.7</c:v>
                </c:pt>
                <c:pt idx="16">
                  <c:v>13</c:v>
                </c:pt>
                <c:pt idx="17">
                  <c:v>13.9</c:v>
                </c:pt>
                <c:pt idx="18" formatCode="0.0">
                  <c:v>14.1</c:v>
                </c:pt>
                <c:pt idx="19">
                  <c:v>12.3</c:v>
                </c:pt>
                <c:pt idx="20">
                  <c:v>11.4</c:v>
                </c:pt>
                <c:pt idx="21">
                  <c:v>10.9</c:v>
                </c:pt>
                <c:pt idx="22">
                  <c:v>10.4</c:v>
                </c:pt>
                <c:pt idx="23">
                  <c:v>11.4</c:v>
                </c:pt>
                <c:pt idx="24">
                  <c:v>11.4</c:v>
                </c:pt>
                <c:pt idx="25">
                  <c:v>10.9</c:v>
                </c:pt>
                <c:pt idx="26">
                  <c:v>10.1</c:v>
                </c:pt>
                <c:pt idx="27">
                  <c:v>9.6</c:v>
                </c:pt>
                <c:pt idx="28">
                  <c:v>9.6999999999999993</c:v>
                </c:pt>
                <c:pt idx="29">
                  <c:v>10.9</c:v>
                </c:pt>
                <c:pt idx="30">
                  <c:v>11.3</c:v>
                </c:pt>
                <c:pt idx="31">
                  <c:v>9.9</c:v>
                </c:pt>
                <c:pt idx="32">
                  <c:v>9.5</c:v>
                </c:pt>
                <c:pt idx="33">
                  <c:v>9.1999999999999993</c:v>
                </c:pt>
                <c:pt idx="34">
                  <c:v>9.1999999999999993</c:v>
                </c:pt>
                <c:pt idx="35">
                  <c:v>10.199999999999999</c:v>
                </c:pt>
                <c:pt idx="36">
                  <c:v>10</c:v>
                </c:pt>
                <c:pt idx="37">
                  <c:v>10.1</c:v>
                </c:pt>
                <c:pt idx="38">
                  <c:v>10.1</c:v>
                </c:pt>
                <c:pt idx="39">
                  <c:v>9.9</c:v>
                </c:pt>
                <c:pt idx="40">
                  <c:v>9.9</c:v>
                </c:pt>
                <c:pt idx="41">
                  <c:v>11.3</c:v>
                </c:pt>
                <c:pt idx="42">
                  <c:v>11.9</c:v>
                </c:pt>
                <c:pt idx="43">
                  <c:v>10.8</c:v>
                </c:pt>
                <c:pt idx="44">
                  <c:v>10.8</c:v>
                </c:pt>
                <c:pt idx="45">
                  <c:v>11</c:v>
                </c:pt>
                <c:pt idx="46" formatCode="0.0">
                  <c:v>11.5</c:v>
                </c:pt>
                <c:pt idx="47">
                  <c:v>13</c:v>
                </c:pt>
                <c:pt idx="48">
                  <c:v>12.6</c:v>
                </c:pt>
                <c:pt idx="49">
                  <c:v>12.6</c:v>
                </c:pt>
                <c:pt idx="50">
                  <c:v>12.4</c:v>
                </c:pt>
                <c:pt idx="51">
                  <c:v>12</c:v>
                </c:pt>
                <c:pt idx="52">
                  <c:v>11.9</c:v>
                </c:pt>
                <c:pt idx="53">
                  <c:v>13.2</c:v>
                </c:pt>
                <c:pt idx="54">
                  <c:v>13.8</c:v>
                </c:pt>
                <c:pt idx="55">
                  <c:v>12.7</c:v>
                </c:pt>
                <c:pt idx="56">
                  <c:v>12.7</c:v>
                </c:pt>
                <c:pt idx="57">
                  <c:v>12.9</c:v>
                </c:pt>
                <c:pt idx="58">
                  <c:v>13.2</c:v>
                </c:pt>
                <c:pt idx="59">
                  <c:v>14.1</c:v>
                </c:pt>
                <c:pt idx="60">
                  <c:v>13.8</c:v>
                </c:pt>
                <c:pt idx="61">
                  <c:v>13.7</c:v>
                </c:pt>
                <c:pt idx="62">
                  <c:v>13.5</c:v>
                </c:pt>
                <c:pt idx="63" formatCode="0.0_ ;[Red]\-0.0\ ">
                  <c:v>13.1</c:v>
                </c:pt>
                <c:pt idx="64">
                  <c:v>13.2</c:v>
                </c:pt>
                <c:pt idx="65">
                  <c:v>14.5</c:v>
                </c:pt>
                <c:pt idx="66">
                  <c:v>14.8</c:v>
                </c:pt>
                <c:pt idx="67">
                  <c:v>13.7</c:v>
                </c:pt>
                <c:pt idx="68">
                  <c:v>14</c:v>
                </c:pt>
              </c:numCache>
            </c:numRef>
          </c:val>
          <c:smooth val="0"/>
          <c:extLst>
            <c:ext xmlns:c16="http://schemas.microsoft.com/office/drawing/2014/chart" uri="{C3380CC4-5D6E-409C-BE32-E72D297353CC}">
              <c16:uniqueId val="{00000003-4D5B-47D6-8833-90671BD23B0D}"/>
            </c:ext>
          </c:extLst>
        </c:ser>
        <c:ser>
          <c:idx val="4"/>
          <c:order val="4"/>
          <c:tx>
            <c:strRef>
              <c:f>taste_6_kuntaa_viiva!$A$11</c:f>
              <c:strCache>
                <c:ptCount val="1"/>
                <c:pt idx="0">
                  <c:v>Turku</c:v>
                </c:pt>
              </c:strCache>
            </c:strRef>
          </c:tx>
          <c:spPr>
            <a:ln w="38100" cap="rnd">
              <a:solidFill>
                <a:srgbClr val="FF8F1C"/>
              </a:solidFill>
              <a:round/>
            </a:ln>
            <a:effectLst/>
          </c:spPr>
          <c:marker>
            <c:symbol val="circle"/>
            <c:size val="5"/>
            <c:spPr>
              <a:solidFill>
                <a:srgbClr val="FF8F1C"/>
              </a:solidFill>
              <a:ln w="9525">
                <a:solidFill>
                  <a:srgbClr val="FF8F1C"/>
                </a:solidFill>
              </a:ln>
              <a:effectLst/>
            </c:spPr>
          </c:marker>
          <c:cat>
            <c:strRef>
              <c:f>taste_6_kuntaa_viiva!$B$6:$BR$6</c:f>
              <c:strCache>
                <c:ptCount val="69"/>
                <c:pt idx="0">
                  <c:v>1/2020</c:v>
                </c:pt>
                <c:pt idx="1">
                  <c:v>2/2020</c:v>
                </c:pt>
                <c:pt idx="2">
                  <c:v>3/2020</c:v>
                </c:pt>
                <c:pt idx="3">
                  <c:v>4/2020</c:v>
                </c:pt>
                <c:pt idx="4">
                  <c:v>5/2020</c:v>
                </c:pt>
                <c:pt idx="5">
                  <c:v>6/2020</c:v>
                </c:pt>
                <c:pt idx="6">
                  <c:v>7/2020</c:v>
                </c:pt>
                <c:pt idx="7">
                  <c:v>8/2020</c:v>
                </c:pt>
                <c:pt idx="8">
                  <c:v>9/2020</c:v>
                </c:pt>
                <c:pt idx="9">
                  <c:v>10/2020</c:v>
                </c:pt>
                <c:pt idx="10">
                  <c:v>11/2020</c:v>
                </c:pt>
                <c:pt idx="11">
                  <c:v>12/2020</c:v>
                </c:pt>
                <c:pt idx="12">
                  <c:v>1/2021</c:v>
                </c:pt>
                <c:pt idx="13">
                  <c:v>2/2021</c:v>
                </c:pt>
                <c:pt idx="14">
                  <c:v>3/2021</c:v>
                </c:pt>
                <c:pt idx="15">
                  <c:v>4/2021</c:v>
                </c:pt>
                <c:pt idx="16">
                  <c:v>5/2021</c:v>
                </c:pt>
                <c:pt idx="17">
                  <c:v>6/2021</c:v>
                </c:pt>
                <c:pt idx="18">
                  <c:v>7/2021</c:v>
                </c:pt>
                <c:pt idx="19">
                  <c:v>8/2021</c:v>
                </c:pt>
                <c:pt idx="20">
                  <c:v>9/2021</c:v>
                </c:pt>
                <c:pt idx="21">
                  <c:v>10/2021</c:v>
                </c:pt>
                <c:pt idx="22">
                  <c:v>11/2021</c:v>
                </c:pt>
                <c:pt idx="23">
                  <c:v>12/2021</c:v>
                </c:pt>
                <c:pt idx="24">
                  <c:v>1/2022</c:v>
                </c:pt>
                <c:pt idx="25">
                  <c:v>2/2022</c:v>
                </c:pt>
                <c:pt idx="26">
                  <c:v>3/2022</c:v>
                </c:pt>
                <c:pt idx="27">
                  <c:v>4/2022</c:v>
                </c:pt>
                <c:pt idx="28">
                  <c:v>5/2022</c:v>
                </c:pt>
                <c:pt idx="29">
                  <c:v>6/2022</c:v>
                </c:pt>
                <c:pt idx="30">
                  <c:v>7/2022</c:v>
                </c:pt>
                <c:pt idx="31">
                  <c:v>8/2022</c:v>
                </c:pt>
                <c:pt idx="32">
                  <c:v>9/2022</c:v>
                </c:pt>
                <c:pt idx="33">
                  <c:v>10/2022</c:v>
                </c:pt>
                <c:pt idx="34">
                  <c:v>11/2022</c:v>
                </c:pt>
                <c:pt idx="35">
                  <c:v>12/2022</c:v>
                </c:pt>
                <c:pt idx="36">
                  <c:v>1/2023</c:v>
                </c:pt>
                <c:pt idx="37">
                  <c:v>2/2023</c:v>
                </c:pt>
                <c:pt idx="38">
                  <c:v>3/2023</c:v>
                </c:pt>
                <c:pt idx="39">
                  <c:v>4/2023</c:v>
                </c:pt>
                <c:pt idx="40">
                  <c:v>5/2023</c:v>
                </c:pt>
                <c:pt idx="41">
                  <c:v>6/2023</c:v>
                </c:pt>
                <c:pt idx="42">
                  <c:v>7/2023</c:v>
                </c:pt>
                <c:pt idx="43">
                  <c:v>8/2023</c:v>
                </c:pt>
                <c:pt idx="44">
                  <c:v>9/2023</c:v>
                </c:pt>
                <c:pt idx="45">
                  <c:v>10/2023</c:v>
                </c:pt>
                <c:pt idx="46">
                  <c:v>11/2023</c:v>
                </c:pt>
                <c:pt idx="47">
                  <c:v>12/2023</c:v>
                </c:pt>
                <c:pt idx="48">
                  <c:v>1/2024</c:v>
                </c:pt>
                <c:pt idx="49">
                  <c:v>2/2024</c:v>
                </c:pt>
                <c:pt idx="50">
                  <c:v>3/2024</c:v>
                </c:pt>
                <c:pt idx="51">
                  <c:v>4/2024</c:v>
                </c:pt>
                <c:pt idx="52">
                  <c:v>5/2024</c:v>
                </c:pt>
                <c:pt idx="53">
                  <c:v>6/2024</c:v>
                </c:pt>
                <c:pt idx="54">
                  <c:v>7/2024</c:v>
                </c:pt>
                <c:pt idx="55">
                  <c:v>8/2024</c:v>
                </c:pt>
                <c:pt idx="56">
                  <c:v>9/2024</c:v>
                </c:pt>
                <c:pt idx="57">
                  <c:v>10/2024</c:v>
                </c:pt>
                <c:pt idx="58">
                  <c:v>11/2024</c:v>
                </c:pt>
                <c:pt idx="59">
                  <c:v>12/2024</c:v>
                </c:pt>
                <c:pt idx="60">
                  <c:v>1/2025</c:v>
                </c:pt>
                <c:pt idx="61">
                  <c:v>2/2025</c:v>
                </c:pt>
                <c:pt idx="62">
                  <c:v>3/2025</c:v>
                </c:pt>
                <c:pt idx="63">
                  <c:v>4/2025</c:v>
                </c:pt>
                <c:pt idx="64">
                  <c:v>5/2025</c:v>
                </c:pt>
                <c:pt idx="65">
                  <c:v>6/2025</c:v>
                </c:pt>
                <c:pt idx="66">
                  <c:v>7/2025</c:v>
                </c:pt>
                <c:pt idx="67">
                  <c:v>8/2025</c:v>
                </c:pt>
                <c:pt idx="68">
                  <c:v>9/2025</c:v>
                </c:pt>
              </c:strCache>
            </c:strRef>
          </c:cat>
          <c:val>
            <c:numRef>
              <c:f>taste_6_kuntaa_viiva!$B$11:$BR$11</c:f>
              <c:numCache>
                <c:formatCode>General</c:formatCode>
                <c:ptCount val="69"/>
                <c:pt idx="0">
                  <c:v>11.2</c:v>
                </c:pt>
                <c:pt idx="1">
                  <c:v>10.8</c:v>
                </c:pt>
                <c:pt idx="2">
                  <c:v>13.6</c:v>
                </c:pt>
                <c:pt idx="3">
                  <c:v>19.3</c:v>
                </c:pt>
                <c:pt idx="4">
                  <c:v>19.3</c:v>
                </c:pt>
                <c:pt idx="5">
                  <c:v>18.899999999999999</c:v>
                </c:pt>
                <c:pt idx="6">
                  <c:v>18</c:v>
                </c:pt>
                <c:pt idx="7">
                  <c:v>15.3</c:v>
                </c:pt>
                <c:pt idx="8">
                  <c:v>14.5</c:v>
                </c:pt>
                <c:pt idx="9" formatCode="0.0">
                  <c:v>14</c:v>
                </c:pt>
                <c:pt idx="10">
                  <c:v>13.8</c:v>
                </c:pt>
                <c:pt idx="11">
                  <c:v>16.5</c:v>
                </c:pt>
                <c:pt idx="12" formatCode="0.0">
                  <c:v>14.5</c:v>
                </c:pt>
                <c:pt idx="13" formatCode="0.0">
                  <c:v>14.1</c:v>
                </c:pt>
                <c:pt idx="14" formatCode="0.0">
                  <c:v>14.6</c:v>
                </c:pt>
                <c:pt idx="15">
                  <c:v>14.3</c:v>
                </c:pt>
                <c:pt idx="16">
                  <c:v>14</c:v>
                </c:pt>
                <c:pt idx="17">
                  <c:v>14.8</c:v>
                </c:pt>
                <c:pt idx="18" formatCode="0.0">
                  <c:v>15.3</c:v>
                </c:pt>
                <c:pt idx="19">
                  <c:v>13.5</c:v>
                </c:pt>
                <c:pt idx="20">
                  <c:v>12.8</c:v>
                </c:pt>
                <c:pt idx="21">
                  <c:v>12.4</c:v>
                </c:pt>
                <c:pt idx="22">
                  <c:v>12.2</c:v>
                </c:pt>
                <c:pt idx="23">
                  <c:v>13.2</c:v>
                </c:pt>
                <c:pt idx="24">
                  <c:v>13.2</c:v>
                </c:pt>
                <c:pt idx="25">
                  <c:v>12.9</c:v>
                </c:pt>
                <c:pt idx="26">
                  <c:v>12.3</c:v>
                </c:pt>
                <c:pt idx="27">
                  <c:v>11.7</c:v>
                </c:pt>
                <c:pt idx="28">
                  <c:v>11.9</c:v>
                </c:pt>
                <c:pt idx="29">
                  <c:v>13.1</c:v>
                </c:pt>
                <c:pt idx="30">
                  <c:v>13.8</c:v>
                </c:pt>
                <c:pt idx="31">
                  <c:v>12.1</c:v>
                </c:pt>
                <c:pt idx="32">
                  <c:v>11.7</c:v>
                </c:pt>
                <c:pt idx="33">
                  <c:v>11.4</c:v>
                </c:pt>
                <c:pt idx="34">
                  <c:v>11.4</c:v>
                </c:pt>
                <c:pt idx="35">
                  <c:v>12.3</c:v>
                </c:pt>
                <c:pt idx="36">
                  <c:v>12</c:v>
                </c:pt>
                <c:pt idx="37">
                  <c:v>11.8</c:v>
                </c:pt>
                <c:pt idx="38">
                  <c:v>11.6</c:v>
                </c:pt>
                <c:pt idx="39">
                  <c:v>11.3</c:v>
                </c:pt>
                <c:pt idx="40">
                  <c:v>11.4</c:v>
                </c:pt>
                <c:pt idx="41">
                  <c:v>12.5</c:v>
                </c:pt>
                <c:pt idx="42">
                  <c:v>13.1</c:v>
                </c:pt>
                <c:pt idx="43">
                  <c:v>11.9</c:v>
                </c:pt>
                <c:pt idx="44">
                  <c:v>11.5</c:v>
                </c:pt>
                <c:pt idx="45">
                  <c:v>11.5</c:v>
                </c:pt>
                <c:pt idx="46" formatCode="0.0">
                  <c:v>11.8</c:v>
                </c:pt>
                <c:pt idx="47">
                  <c:v>13</c:v>
                </c:pt>
                <c:pt idx="48">
                  <c:v>12.6</c:v>
                </c:pt>
                <c:pt idx="49">
                  <c:v>12.3</c:v>
                </c:pt>
                <c:pt idx="50">
                  <c:v>12.3</c:v>
                </c:pt>
                <c:pt idx="51">
                  <c:v>12</c:v>
                </c:pt>
                <c:pt idx="52">
                  <c:v>12</c:v>
                </c:pt>
                <c:pt idx="53">
                  <c:v>13.5</c:v>
                </c:pt>
                <c:pt idx="54">
                  <c:v>14.2</c:v>
                </c:pt>
                <c:pt idx="55">
                  <c:v>13.2</c:v>
                </c:pt>
                <c:pt idx="56">
                  <c:v>13</c:v>
                </c:pt>
                <c:pt idx="57">
                  <c:v>13.3</c:v>
                </c:pt>
                <c:pt idx="58">
                  <c:v>13.6</c:v>
                </c:pt>
                <c:pt idx="59">
                  <c:v>14.8</c:v>
                </c:pt>
                <c:pt idx="60">
                  <c:v>14.6</c:v>
                </c:pt>
                <c:pt idx="61">
                  <c:v>14.5</c:v>
                </c:pt>
                <c:pt idx="62">
                  <c:v>14.2</c:v>
                </c:pt>
                <c:pt idx="63" formatCode="0.0_ ;[Red]\-0.0\ ">
                  <c:v>14</c:v>
                </c:pt>
                <c:pt idx="64">
                  <c:v>14</c:v>
                </c:pt>
                <c:pt idx="65">
                  <c:v>15.4</c:v>
                </c:pt>
                <c:pt idx="66">
                  <c:v>16</c:v>
                </c:pt>
                <c:pt idx="67">
                  <c:v>14.7</c:v>
                </c:pt>
                <c:pt idx="68">
                  <c:v>14.2</c:v>
                </c:pt>
              </c:numCache>
            </c:numRef>
          </c:val>
          <c:smooth val="0"/>
          <c:extLst>
            <c:ext xmlns:c16="http://schemas.microsoft.com/office/drawing/2014/chart" uri="{C3380CC4-5D6E-409C-BE32-E72D297353CC}">
              <c16:uniqueId val="{00000004-4D5B-47D6-8833-90671BD23B0D}"/>
            </c:ext>
          </c:extLst>
        </c:ser>
        <c:ser>
          <c:idx val="5"/>
          <c:order val="5"/>
          <c:tx>
            <c:strRef>
              <c:f>taste_6_kuntaa_viiva!$A$12</c:f>
              <c:strCache>
                <c:ptCount val="1"/>
                <c:pt idx="0">
                  <c:v>Vantaa</c:v>
                </c:pt>
              </c:strCache>
            </c:strRef>
          </c:tx>
          <c:spPr>
            <a:ln w="38100" cap="rnd">
              <a:solidFill>
                <a:srgbClr val="0042A5"/>
              </a:solidFill>
              <a:round/>
            </a:ln>
            <a:effectLst/>
          </c:spPr>
          <c:marker>
            <c:symbol val="circle"/>
            <c:size val="5"/>
            <c:spPr>
              <a:solidFill>
                <a:srgbClr val="0042A5"/>
              </a:solidFill>
              <a:ln w="9525">
                <a:solidFill>
                  <a:srgbClr val="0042A5"/>
                </a:solidFill>
              </a:ln>
              <a:effectLst/>
            </c:spPr>
          </c:marker>
          <c:cat>
            <c:strRef>
              <c:f>taste_6_kuntaa_viiva!$B$6:$BR$6</c:f>
              <c:strCache>
                <c:ptCount val="69"/>
                <c:pt idx="0">
                  <c:v>1/2020</c:v>
                </c:pt>
                <c:pt idx="1">
                  <c:v>2/2020</c:v>
                </c:pt>
                <c:pt idx="2">
                  <c:v>3/2020</c:v>
                </c:pt>
                <c:pt idx="3">
                  <c:v>4/2020</c:v>
                </c:pt>
                <c:pt idx="4">
                  <c:v>5/2020</c:v>
                </c:pt>
                <c:pt idx="5">
                  <c:v>6/2020</c:v>
                </c:pt>
                <c:pt idx="6">
                  <c:v>7/2020</c:v>
                </c:pt>
                <c:pt idx="7">
                  <c:v>8/2020</c:v>
                </c:pt>
                <c:pt idx="8">
                  <c:v>9/2020</c:v>
                </c:pt>
                <c:pt idx="9">
                  <c:v>10/2020</c:v>
                </c:pt>
                <c:pt idx="10">
                  <c:v>11/2020</c:v>
                </c:pt>
                <c:pt idx="11">
                  <c:v>12/2020</c:v>
                </c:pt>
                <c:pt idx="12">
                  <c:v>1/2021</c:v>
                </c:pt>
                <c:pt idx="13">
                  <c:v>2/2021</c:v>
                </c:pt>
                <c:pt idx="14">
                  <c:v>3/2021</c:v>
                </c:pt>
                <c:pt idx="15">
                  <c:v>4/2021</c:v>
                </c:pt>
                <c:pt idx="16">
                  <c:v>5/2021</c:v>
                </c:pt>
                <c:pt idx="17">
                  <c:v>6/2021</c:v>
                </c:pt>
                <c:pt idx="18">
                  <c:v>7/2021</c:v>
                </c:pt>
                <c:pt idx="19">
                  <c:v>8/2021</c:v>
                </c:pt>
                <c:pt idx="20">
                  <c:v>9/2021</c:v>
                </c:pt>
                <c:pt idx="21">
                  <c:v>10/2021</c:v>
                </c:pt>
                <c:pt idx="22">
                  <c:v>11/2021</c:v>
                </c:pt>
                <c:pt idx="23">
                  <c:v>12/2021</c:v>
                </c:pt>
                <c:pt idx="24">
                  <c:v>1/2022</c:v>
                </c:pt>
                <c:pt idx="25">
                  <c:v>2/2022</c:v>
                </c:pt>
                <c:pt idx="26">
                  <c:v>3/2022</c:v>
                </c:pt>
                <c:pt idx="27">
                  <c:v>4/2022</c:v>
                </c:pt>
                <c:pt idx="28">
                  <c:v>5/2022</c:v>
                </c:pt>
                <c:pt idx="29">
                  <c:v>6/2022</c:v>
                </c:pt>
                <c:pt idx="30">
                  <c:v>7/2022</c:v>
                </c:pt>
                <c:pt idx="31">
                  <c:v>8/2022</c:v>
                </c:pt>
                <c:pt idx="32">
                  <c:v>9/2022</c:v>
                </c:pt>
                <c:pt idx="33">
                  <c:v>10/2022</c:v>
                </c:pt>
                <c:pt idx="34">
                  <c:v>11/2022</c:v>
                </c:pt>
                <c:pt idx="35">
                  <c:v>12/2022</c:v>
                </c:pt>
                <c:pt idx="36">
                  <c:v>1/2023</c:v>
                </c:pt>
                <c:pt idx="37">
                  <c:v>2/2023</c:v>
                </c:pt>
                <c:pt idx="38">
                  <c:v>3/2023</c:v>
                </c:pt>
                <c:pt idx="39">
                  <c:v>4/2023</c:v>
                </c:pt>
                <c:pt idx="40">
                  <c:v>5/2023</c:v>
                </c:pt>
                <c:pt idx="41">
                  <c:v>6/2023</c:v>
                </c:pt>
                <c:pt idx="42">
                  <c:v>7/2023</c:v>
                </c:pt>
                <c:pt idx="43">
                  <c:v>8/2023</c:v>
                </c:pt>
                <c:pt idx="44">
                  <c:v>9/2023</c:v>
                </c:pt>
                <c:pt idx="45">
                  <c:v>10/2023</c:v>
                </c:pt>
                <c:pt idx="46">
                  <c:v>11/2023</c:v>
                </c:pt>
                <c:pt idx="47">
                  <c:v>12/2023</c:v>
                </c:pt>
                <c:pt idx="48">
                  <c:v>1/2024</c:v>
                </c:pt>
                <c:pt idx="49">
                  <c:v>2/2024</c:v>
                </c:pt>
                <c:pt idx="50">
                  <c:v>3/2024</c:v>
                </c:pt>
                <c:pt idx="51">
                  <c:v>4/2024</c:v>
                </c:pt>
                <c:pt idx="52">
                  <c:v>5/2024</c:v>
                </c:pt>
                <c:pt idx="53">
                  <c:v>6/2024</c:v>
                </c:pt>
                <c:pt idx="54">
                  <c:v>7/2024</c:v>
                </c:pt>
                <c:pt idx="55">
                  <c:v>8/2024</c:v>
                </c:pt>
                <c:pt idx="56">
                  <c:v>9/2024</c:v>
                </c:pt>
                <c:pt idx="57">
                  <c:v>10/2024</c:v>
                </c:pt>
                <c:pt idx="58">
                  <c:v>11/2024</c:v>
                </c:pt>
                <c:pt idx="59">
                  <c:v>12/2024</c:v>
                </c:pt>
                <c:pt idx="60">
                  <c:v>1/2025</c:v>
                </c:pt>
                <c:pt idx="61">
                  <c:v>2/2025</c:v>
                </c:pt>
                <c:pt idx="62">
                  <c:v>3/2025</c:v>
                </c:pt>
                <c:pt idx="63">
                  <c:v>4/2025</c:v>
                </c:pt>
                <c:pt idx="64">
                  <c:v>5/2025</c:v>
                </c:pt>
                <c:pt idx="65">
                  <c:v>6/2025</c:v>
                </c:pt>
                <c:pt idx="66">
                  <c:v>7/2025</c:v>
                </c:pt>
                <c:pt idx="67">
                  <c:v>8/2025</c:v>
                </c:pt>
                <c:pt idx="68">
                  <c:v>9/2025</c:v>
                </c:pt>
              </c:strCache>
            </c:strRef>
          </c:cat>
          <c:val>
            <c:numRef>
              <c:f>taste_6_kuntaa_viiva!$B$12:$BR$12</c:f>
              <c:numCache>
                <c:formatCode>0.0</c:formatCode>
                <c:ptCount val="69"/>
                <c:pt idx="0">
                  <c:v>8.6999999999999993</c:v>
                </c:pt>
                <c:pt idx="1">
                  <c:v>8.6</c:v>
                </c:pt>
                <c:pt idx="2" formatCode="General">
                  <c:v>11.7</c:v>
                </c:pt>
                <c:pt idx="3" formatCode="General">
                  <c:v>18.600000000000001</c:v>
                </c:pt>
                <c:pt idx="4" formatCode="General">
                  <c:v>19.2</c:v>
                </c:pt>
                <c:pt idx="5" formatCode="General">
                  <c:v>18</c:v>
                </c:pt>
                <c:pt idx="6" formatCode="General">
                  <c:v>16.8</c:v>
                </c:pt>
                <c:pt idx="7" formatCode="General">
                  <c:v>14.7</c:v>
                </c:pt>
                <c:pt idx="8" formatCode="General">
                  <c:v>14.3</c:v>
                </c:pt>
                <c:pt idx="9">
                  <c:v>14</c:v>
                </c:pt>
                <c:pt idx="10" formatCode="General">
                  <c:v>13.9</c:v>
                </c:pt>
                <c:pt idx="11" formatCode="General">
                  <c:v>15.3</c:v>
                </c:pt>
                <c:pt idx="12">
                  <c:v>14.2</c:v>
                </c:pt>
                <c:pt idx="13">
                  <c:v>14.3</c:v>
                </c:pt>
                <c:pt idx="14">
                  <c:v>15</c:v>
                </c:pt>
                <c:pt idx="15" formatCode="General">
                  <c:v>14.7</c:v>
                </c:pt>
                <c:pt idx="16" formatCode="General">
                  <c:v>14.3</c:v>
                </c:pt>
                <c:pt idx="17" formatCode="General">
                  <c:v>14.8</c:v>
                </c:pt>
                <c:pt idx="18">
                  <c:v>15.2</c:v>
                </c:pt>
                <c:pt idx="19" formatCode="General">
                  <c:v>13.9</c:v>
                </c:pt>
                <c:pt idx="20" formatCode="General">
                  <c:v>13.3</c:v>
                </c:pt>
                <c:pt idx="21" formatCode="General">
                  <c:v>12.8</c:v>
                </c:pt>
                <c:pt idx="22" formatCode="General">
                  <c:v>12.1</c:v>
                </c:pt>
                <c:pt idx="23" formatCode="General">
                  <c:v>12.5</c:v>
                </c:pt>
                <c:pt idx="24" formatCode="General">
                  <c:v>12.5</c:v>
                </c:pt>
                <c:pt idx="25" formatCode="General">
                  <c:v>12.1</c:v>
                </c:pt>
                <c:pt idx="26" formatCode="General">
                  <c:v>11.3</c:v>
                </c:pt>
                <c:pt idx="27" formatCode="General">
                  <c:v>10.7</c:v>
                </c:pt>
                <c:pt idx="28" formatCode="General">
                  <c:v>10.6</c:v>
                </c:pt>
                <c:pt idx="29" formatCode="General">
                  <c:v>11.4</c:v>
                </c:pt>
                <c:pt idx="30" formatCode="General">
                  <c:v>11.8</c:v>
                </c:pt>
                <c:pt idx="31" formatCode="General">
                  <c:v>10.8</c:v>
                </c:pt>
                <c:pt idx="32" formatCode="General">
                  <c:v>10.5</c:v>
                </c:pt>
                <c:pt idx="33" formatCode="General">
                  <c:v>10.3</c:v>
                </c:pt>
                <c:pt idx="34" formatCode="General">
                  <c:v>10.3</c:v>
                </c:pt>
                <c:pt idx="35" formatCode="General">
                  <c:v>11</c:v>
                </c:pt>
                <c:pt idx="36" formatCode="General">
                  <c:v>10.7</c:v>
                </c:pt>
                <c:pt idx="37" formatCode="General">
                  <c:v>10.7</c:v>
                </c:pt>
                <c:pt idx="38" formatCode="General">
                  <c:v>10.7</c:v>
                </c:pt>
                <c:pt idx="39" formatCode="General">
                  <c:v>10.4</c:v>
                </c:pt>
                <c:pt idx="40" formatCode="General">
                  <c:v>10.199999999999999</c:v>
                </c:pt>
                <c:pt idx="41" formatCode="General">
                  <c:v>11.1</c:v>
                </c:pt>
                <c:pt idx="42" formatCode="General">
                  <c:v>11.6</c:v>
                </c:pt>
                <c:pt idx="43" formatCode="General">
                  <c:v>10.7</c:v>
                </c:pt>
                <c:pt idx="44" formatCode="General">
                  <c:v>10.7</c:v>
                </c:pt>
                <c:pt idx="45" formatCode="General">
                  <c:v>11</c:v>
                </c:pt>
                <c:pt idx="46">
                  <c:v>11.4</c:v>
                </c:pt>
                <c:pt idx="47" formatCode="General">
                  <c:v>12.4</c:v>
                </c:pt>
                <c:pt idx="48" formatCode="General">
                  <c:v>12.2</c:v>
                </c:pt>
                <c:pt idx="49" formatCode="General">
                  <c:v>12.2</c:v>
                </c:pt>
                <c:pt idx="50" formatCode="General">
                  <c:v>12.2</c:v>
                </c:pt>
                <c:pt idx="51" formatCode="General">
                  <c:v>11.9</c:v>
                </c:pt>
                <c:pt idx="52" formatCode="General">
                  <c:v>11.8</c:v>
                </c:pt>
                <c:pt idx="53" formatCode="General">
                  <c:v>12.8</c:v>
                </c:pt>
                <c:pt idx="54" formatCode="General">
                  <c:v>13.3</c:v>
                </c:pt>
                <c:pt idx="55" formatCode="General">
                  <c:v>12.4</c:v>
                </c:pt>
                <c:pt idx="56" formatCode="General">
                  <c:v>12.6</c:v>
                </c:pt>
                <c:pt idx="57" formatCode="General">
                  <c:v>12.6</c:v>
                </c:pt>
                <c:pt idx="58" formatCode="General">
                  <c:v>12.7</c:v>
                </c:pt>
                <c:pt idx="59" formatCode="General">
                  <c:v>13.5</c:v>
                </c:pt>
                <c:pt idx="60" formatCode="General">
                  <c:v>13.9</c:v>
                </c:pt>
                <c:pt idx="61" formatCode="General">
                  <c:v>14</c:v>
                </c:pt>
                <c:pt idx="62" formatCode="General">
                  <c:v>13.8</c:v>
                </c:pt>
                <c:pt idx="63" formatCode="0.0_ ;[Red]\-0.0\ ">
                  <c:v>13.6</c:v>
                </c:pt>
                <c:pt idx="64" formatCode="General">
                  <c:v>13.5</c:v>
                </c:pt>
                <c:pt idx="65" formatCode="General">
                  <c:v>14.4</c:v>
                </c:pt>
                <c:pt idx="66" formatCode="General">
                  <c:v>14.6</c:v>
                </c:pt>
                <c:pt idx="67" formatCode="General">
                  <c:v>13.6</c:v>
                </c:pt>
                <c:pt idx="68" formatCode="General">
                  <c:v>13.3</c:v>
                </c:pt>
              </c:numCache>
            </c:numRef>
          </c:val>
          <c:smooth val="0"/>
          <c:extLst>
            <c:ext xmlns:c16="http://schemas.microsoft.com/office/drawing/2014/chart" uri="{C3380CC4-5D6E-409C-BE32-E72D297353CC}">
              <c16:uniqueId val="{00000005-4D5B-47D6-8833-90671BD23B0D}"/>
            </c:ext>
          </c:extLst>
        </c:ser>
        <c:dLbls>
          <c:showLegendKey val="0"/>
          <c:showVal val="0"/>
          <c:showCatName val="0"/>
          <c:showSerName val="0"/>
          <c:showPercent val="0"/>
          <c:showBubbleSize val="0"/>
        </c:dLbls>
        <c:marker val="1"/>
        <c:smooth val="0"/>
        <c:axId val="670709720"/>
        <c:axId val="670710048"/>
      </c:lineChart>
      <c:catAx>
        <c:axId val="670709720"/>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540000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mn-cs"/>
              </a:defRPr>
            </a:pPr>
            <a:endParaRPr lang="fi-FI"/>
          </a:p>
        </c:txPr>
        <c:crossAx val="670710048"/>
        <c:crosses val="autoZero"/>
        <c:auto val="1"/>
        <c:lblAlgn val="ctr"/>
        <c:lblOffset val="100"/>
        <c:tickLblSkip val="2"/>
        <c:noMultiLvlLbl val="0"/>
      </c:catAx>
      <c:valAx>
        <c:axId val="670710048"/>
        <c:scaling>
          <c:orientation val="minMax"/>
          <c:max val="22"/>
          <c:min val="0"/>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mn-cs"/>
                  </a:defRPr>
                </a:pPr>
                <a:r>
                  <a:rPr lang="fi-FI"/>
                  <a:t>Työttömyysaste, %</a:t>
                </a:r>
              </a:p>
            </c:rich>
          </c:tx>
          <c:layout>
            <c:manualLayout>
              <c:xMode val="edge"/>
              <c:yMode val="edge"/>
              <c:x val="0"/>
              <c:y val="0.2066928887517611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mn-cs"/>
              </a:defRPr>
            </a:pPr>
            <a:endParaRPr lang="fi-FI"/>
          </a:p>
        </c:txPr>
        <c:crossAx val="670709720"/>
        <c:crosses val="autoZero"/>
        <c:crossBetween val="between"/>
        <c:majorUnit val="2"/>
      </c:valAx>
      <c:spPr>
        <a:noFill/>
        <a:ln>
          <a:solidFill>
            <a:srgbClr val="868686"/>
          </a:solidFill>
        </a:ln>
        <a:effectLst/>
      </c:spPr>
    </c:plotArea>
    <c:legend>
      <c:legendPos val="r"/>
      <c:layout>
        <c:manualLayout>
          <c:xMode val="edge"/>
          <c:yMode val="edge"/>
          <c:x val="0.85507272188390715"/>
          <c:y val="0.14323646895919948"/>
          <c:w val="0.14089729191827477"/>
          <c:h val="0.44513044699020154"/>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chart>
  <c:spPr>
    <a:solidFill>
      <a:schemeClr val="bg1"/>
    </a:solidFill>
    <a:ln w="9525" cap="flat" cmpd="sng" algn="ctr">
      <a:noFill/>
      <a:round/>
    </a:ln>
    <a:effectLst/>
  </c:spPr>
  <c:txPr>
    <a:bodyPr/>
    <a:lstStyle/>
    <a:p>
      <a:pPr>
        <a:defRPr sz="1400" baseline="0">
          <a:solidFill>
            <a:sysClr val="windowText" lastClr="000000"/>
          </a:solidFill>
          <a:latin typeface="Arial" panose="020B0604020202020204" pitchFamily="34" charset="0"/>
        </a:defRPr>
      </a:pPr>
      <a:endParaRPr lang="fi-FI"/>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39945010345548"/>
          <c:y val="3.7028173561599778E-2"/>
          <c:w val="0.8863496241267107"/>
          <c:h val="0.6447450068741406"/>
        </c:manualLayout>
      </c:layout>
      <c:barChart>
        <c:barDir val="col"/>
        <c:grouping val="clustered"/>
        <c:varyColors val="0"/>
        <c:ser>
          <c:idx val="0"/>
          <c:order val="0"/>
          <c:tx>
            <c:strRef>
              <c:f>taste_6_14_kuntaa!$A$23</c:f>
              <c:strCache>
                <c:ptCount val="1"/>
                <c:pt idx="0">
                  <c:v>Syyskuu 2024</c:v>
                </c:pt>
              </c:strCache>
            </c:strRef>
          </c:tx>
          <c:spPr>
            <a:solidFill>
              <a:srgbClr val="84CCF8"/>
            </a:solidFill>
            <a:ln>
              <a:solidFill>
                <a:srgbClr val="404040"/>
              </a:solidFill>
            </a:ln>
          </c:spPr>
          <c:invertIfNegative val="0"/>
          <c:dLbls>
            <c:delete val="1"/>
          </c:dLbls>
          <c:cat>
            <c:strRef>
              <c:f>taste_6_14_kuntaa!$B$22:$O$22</c:f>
              <c:strCache>
                <c:ptCount val="14"/>
                <c:pt idx="0">
                  <c:v>Sipoo</c:v>
                </c:pt>
                <c:pt idx="1">
                  <c:v>Pornainen</c:v>
                </c:pt>
                <c:pt idx="2">
                  <c:v>Kauniainen</c:v>
                </c:pt>
                <c:pt idx="3">
                  <c:v>Mäntsälä</c:v>
                </c:pt>
                <c:pt idx="4">
                  <c:v>Nurmijärvi</c:v>
                </c:pt>
                <c:pt idx="5">
                  <c:v>Tuusula</c:v>
                </c:pt>
                <c:pt idx="6">
                  <c:v>Vihti</c:v>
                </c:pt>
                <c:pt idx="7">
                  <c:v>Kirkkonummi</c:v>
                </c:pt>
                <c:pt idx="8">
                  <c:v>Espoo</c:v>
                </c:pt>
                <c:pt idx="9">
                  <c:v>Kerava</c:v>
                </c:pt>
                <c:pt idx="10">
                  <c:v>Järvenpää</c:v>
                </c:pt>
                <c:pt idx="11">
                  <c:v>Hyvinkää</c:v>
                </c:pt>
                <c:pt idx="12">
                  <c:v>Vantaa</c:v>
                </c:pt>
                <c:pt idx="13">
                  <c:v>Helsinki</c:v>
                </c:pt>
              </c:strCache>
            </c:strRef>
          </c:cat>
          <c:val>
            <c:numRef>
              <c:f>taste_6_14_kuntaa!$B$23:$O$23</c:f>
              <c:numCache>
                <c:formatCode>0.0</c:formatCode>
                <c:ptCount val="14"/>
                <c:pt idx="0">
                  <c:v>6.8</c:v>
                </c:pt>
                <c:pt idx="1">
                  <c:v>7.2</c:v>
                </c:pt>
                <c:pt idx="2">
                  <c:v>6.9</c:v>
                </c:pt>
                <c:pt idx="3" formatCode="General">
                  <c:v>7.3</c:v>
                </c:pt>
                <c:pt idx="4">
                  <c:v>7.5</c:v>
                </c:pt>
                <c:pt idx="5">
                  <c:v>8</c:v>
                </c:pt>
                <c:pt idx="6">
                  <c:v>8</c:v>
                </c:pt>
                <c:pt idx="7">
                  <c:v>8.8000000000000007</c:v>
                </c:pt>
                <c:pt idx="8">
                  <c:v>10.199999999999999</c:v>
                </c:pt>
                <c:pt idx="9" formatCode="General">
                  <c:v>11.4</c:v>
                </c:pt>
                <c:pt idx="10" formatCode="General">
                  <c:v>11.3</c:v>
                </c:pt>
                <c:pt idx="11">
                  <c:v>10.6</c:v>
                </c:pt>
                <c:pt idx="12">
                  <c:v>12.6</c:v>
                </c:pt>
                <c:pt idx="13">
                  <c:v>11.7</c:v>
                </c:pt>
              </c:numCache>
            </c:numRef>
          </c:val>
          <c:extLst>
            <c:ext xmlns:c16="http://schemas.microsoft.com/office/drawing/2014/chart" uri="{C3380CC4-5D6E-409C-BE32-E72D297353CC}">
              <c16:uniqueId val="{00000000-1223-48CA-903C-E0AF794968E7}"/>
            </c:ext>
          </c:extLst>
        </c:ser>
        <c:ser>
          <c:idx val="1"/>
          <c:order val="1"/>
          <c:tx>
            <c:strRef>
              <c:f>taste_6_14_kuntaa!$A$24</c:f>
              <c:strCache>
                <c:ptCount val="1"/>
                <c:pt idx="0">
                  <c:v>Syyskuu 2025</c:v>
                </c:pt>
              </c:strCache>
            </c:strRef>
          </c:tx>
          <c:spPr>
            <a:solidFill>
              <a:srgbClr val="0042A5"/>
            </a:solidFill>
            <a:ln>
              <a:solidFill>
                <a:srgbClr val="404040"/>
              </a:solidFill>
            </a:ln>
          </c:spPr>
          <c:invertIfNegative val="0"/>
          <c:dLbls>
            <c:dLbl>
              <c:idx val="12"/>
              <c:layout>
                <c:manualLayout>
                  <c:x val="0"/>
                  <c:y val="-8.46023688663282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23-48CA-903C-E0AF794968E7}"/>
                </c:ext>
              </c:extLst>
            </c:dLbl>
            <c:dLbl>
              <c:idx val="13"/>
              <c:layout>
                <c:manualLayout>
                  <c:x val="0"/>
                  <c:y val="-1.01522842639594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23-48CA-903C-E0AF794968E7}"/>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taste_6_14_kuntaa!$B$22:$O$22</c:f>
              <c:strCache>
                <c:ptCount val="14"/>
                <c:pt idx="0">
                  <c:v>Sipoo</c:v>
                </c:pt>
                <c:pt idx="1">
                  <c:v>Pornainen</c:v>
                </c:pt>
                <c:pt idx="2">
                  <c:v>Kauniainen</c:v>
                </c:pt>
                <c:pt idx="3">
                  <c:v>Mäntsälä</c:v>
                </c:pt>
                <c:pt idx="4">
                  <c:v>Nurmijärvi</c:v>
                </c:pt>
                <c:pt idx="5">
                  <c:v>Tuusula</c:v>
                </c:pt>
                <c:pt idx="6">
                  <c:v>Vihti</c:v>
                </c:pt>
                <c:pt idx="7">
                  <c:v>Kirkkonummi</c:v>
                </c:pt>
                <c:pt idx="8">
                  <c:v>Espoo</c:v>
                </c:pt>
                <c:pt idx="9">
                  <c:v>Kerava</c:v>
                </c:pt>
                <c:pt idx="10">
                  <c:v>Järvenpää</c:v>
                </c:pt>
                <c:pt idx="11">
                  <c:v>Hyvinkää</c:v>
                </c:pt>
                <c:pt idx="12">
                  <c:v>Vantaa</c:v>
                </c:pt>
                <c:pt idx="13">
                  <c:v>Helsinki</c:v>
                </c:pt>
              </c:strCache>
            </c:strRef>
          </c:cat>
          <c:val>
            <c:numRef>
              <c:f>taste_6_14_kuntaa!$B$24:$O$24</c:f>
              <c:numCache>
                <c:formatCode>0.0</c:formatCode>
                <c:ptCount val="14"/>
                <c:pt idx="0">
                  <c:v>7.2</c:v>
                </c:pt>
                <c:pt idx="1">
                  <c:v>7.7</c:v>
                </c:pt>
                <c:pt idx="2">
                  <c:v>8.1</c:v>
                </c:pt>
                <c:pt idx="3">
                  <c:v>8.8000000000000007</c:v>
                </c:pt>
                <c:pt idx="4">
                  <c:v>8.9</c:v>
                </c:pt>
                <c:pt idx="5">
                  <c:v>8.9</c:v>
                </c:pt>
                <c:pt idx="6">
                  <c:v>8.9</c:v>
                </c:pt>
                <c:pt idx="7">
                  <c:v>9.9</c:v>
                </c:pt>
                <c:pt idx="8">
                  <c:v>10.7</c:v>
                </c:pt>
                <c:pt idx="9">
                  <c:v>11.9</c:v>
                </c:pt>
                <c:pt idx="10">
                  <c:v>12.2</c:v>
                </c:pt>
                <c:pt idx="11">
                  <c:v>12.5</c:v>
                </c:pt>
                <c:pt idx="12">
                  <c:v>13.3</c:v>
                </c:pt>
                <c:pt idx="13">
                  <c:v>13.4</c:v>
                </c:pt>
              </c:numCache>
            </c:numRef>
          </c:val>
          <c:extLst>
            <c:ext xmlns:c16="http://schemas.microsoft.com/office/drawing/2014/chart" uri="{C3380CC4-5D6E-409C-BE32-E72D297353CC}">
              <c16:uniqueId val="{00000003-1223-48CA-903C-E0AF794968E7}"/>
            </c:ext>
          </c:extLst>
        </c:ser>
        <c:dLbls>
          <c:dLblPos val="outEnd"/>
          <c:showLegendKey val="0"/>
          <c:showVal val="1"/>
          <c:showCatName val="0"/>
          <c:showSerName val="0"/>
          <c:showPercent val="0"/>
          <c:showBubbleSize val="0"/>
        </c:dLbls>
        <c:gapWidth val="150"/>
        <c:axId val="196603264"/>
        <c:axId val="196605056"/>
      </c:barChart>
      <c:catAx>
        <c:axId val="196603264"/>
        <c:scaling>
          <c:orientation val="minMax"/>
        </c:scaling>
        <c:delete val="0"/>
        <c:axPos val="b"/>
        <c:numFmt formatCode="General" sourceLinked="0"/>
        <c:majorTickMark val="out"/>
        <c:minorTickMark val="none"/>
        <c:tickLblPos val="nextTo"/>
        <c:crossAx val="196605056"/>
        <c:crosses val="autoZero"/>
        <c:auto val="1"/>
        <c:lblAlgn val="ctr"/>
        <c:lblOffset val="100"/>
        <c:noMultiLvlLbl val="0"/>
      </c:catAx>
      <c:valAx>
        <c:axId val="196605056"/>
        <c:scaling>
          <c:orientation val="minMax"/>
          <c:max val="16"/>
        </c:scaling>
        <c:delete val="0"/>
        <c:axPos val="l"/>
        <c:majorGridlines/>
        <c:title>
          <c:tx>
            <c:rich>
              <a:bodyPr rot="-5400000" vert="horz"/>
              <a:lstStyle/>
              <a:p>
                <a:pPr>
                  <a:defRPr b="0"/>
                </a:pPr>
                <a:r>
                  <a:rPr lang="fi-FI" b="0"/>
                  <a:t>Työttömyysaste, %</a:t>
                </a:r>
              </a:p>
            </c:rich>
          </c:tx>
          <c:layout>
            <c:manualLayout>
              <c:xMode val="edge"/>
              <c:yMode val="edge"/>
              <c:x val="1.6188896077977434E-3"/>
              <c:y val="0.1710456192975878"/>
            </c:manualLayout>
          </c:layout>
          <c:overlay val="0"/>
        </c:title>
        <c:numFmt formatCode="0.0" sourceLinked="1"/>
        <c:majorTickMark val="out"/>
        <c:minorTickMark val="none"/>
        <c:tickLblPos val="nextTo"/>
        <c:crossAx val="196603264"/>
        <c:crosses val="autoZero"/>
        <c:crossBetween val="between"/>
        <c:majorUnit val="2"/>
      </c:valAx>
      <c:spPr>
        <a:ln>
          <a:solidFill>
            <a:srgbClr val="868686"/>
          </a:solidFill>
        </a:ln>
      </c:spPr>
    </c:plotArea>
    <c:legend>
      <c:legendPos val="b"/>
      <c:layout>
        <c:manualLayout>
          <c:xMode val="edge"/>
          <c:yMode val="edge"/>
          <c:x val="0.28207722821399461"/>
          <c:y val="0.950326152187708"/>
          <c:w val="0.54269548938218504"/>
          <c:h val="4.4206407495645424E-2"/>
        </c:manualLayout>
      </c:layout>
      <c:overlay val="0"/>
    </c:legend>
    <c:plotVisOnly val="1"/>
    <c:dispBlanksAs val="gap"/>
    <c:showDLblsOverMax val="0"/>
  </c:chart>
  <c:txPr>
    <a:bodyPr/>
    <a:lstStyle/>
    <a:p>
      <a:pPr>
        <a:defRPr sz="1500" baseline="0">
          <a:latin typeface="Arial" panose="020B0604020202020204" pitchFamily="34" charset="0"/>
        </a:defRPr>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37449924462277"/>
          <c:y val="2.9210800116474325E-2"/>
          <c:w val="0.87875483890776562"/>
          <c:h val="0.80423387076615427"/>
        </c:manualLayout>
      </c:layout>
      <c:barChart>
        <c:barDir val="col"/>
        <c:grouping val="clustered"/>
        <c:varyColors val="0"/>
        <c:ser>
          <c:idx val="0"/>
          <c:order val="0"/>
          <c:tx>
            <c:strRef>
              <c:f>'nuori_pitkä_6 isoa_kk'!$A$5</c:f>
              <c:strCache>
                <c:ptCount val="1"/>
                <c:pt idx="0">
                  <c:v>Syyskuu 2024</c:v>
                </c:pt>
              </c:strCache>
            </c:strRef>
          </c:tx>
          <c:spPr>
            <a:solidFill>
              <a:srgbClr val="84CCF8"/>
            </a:solidFill>
            <a:ln>
              <a:solidFill>
                <a:srgbClr val="404040"/>
              </a:solidFill>
            </a:ln>
          </c:spPr>
          <c:invertIfNegative val="0"/>
          <c:dLbls>
            <c:delete val="1"/>
          </c:dLbls>
          <c:cat>
            <c:strRef>
              <c:f>'nuori_pitkä_6 isoa_kk'!$B$4:$H$4</c:f>
              <c:strCache>
                <c:ptCount val="7"/>
                <c:pt idx="0">
                  <c:v>Vantaa</c:v>
                </c:pt>
                <c:pt idx="1">
                  <c:v>Espoo</c:v>
                </c:pt>
                <c:pt idx="2">
                  <c:v>Helsinki</c:v>
                </c:pt>
                <c:pt idx="4">
                  <c:v>Turku</c:v>
                </c:pt>
                <c:pt idx="5">
                  <c:v>Tampere</c:v>
                </c:pt>
                <c:pt idx="6">
                  <c:v>Oulu</c:v>
                </c:pt>
              </c:strCache>
            </c:strRef>
          </c:cat>
          <c:val>
            <c:numRef>
              <c:f>'nuori_pitkä_6 isoa_kk'!$B$5:$H$5</c:f>
              <c:numCache>
                <c:formatCode>#,##0</c:formatCode>
                <c:ptCount val="7"/>
                <c:pt idx="0">
                  <c:v>1717</c:v>
                </c:pt>
                <c:pt idx="1">
                  <c:v>1368</c:v>
                </c:pt>
                <c:pt idx="2">
                  <c:v>3037</c:v>
                </c:pt>
                <c:pt idx="4">
                  <c:v>1641</c:v>
                </c:pt>
                <c:pt idx="5">
                  <c:v>2252</c:v>
                </c:pt>
                <c:pt idx="6">
                  <c:v>1991</c:v>
                </c:pt>
              </c:numCache>
            </c:numRef>
          </c:val>
          <c:extLst>
            <c:ext xmlns:c16="http://schemas.microsoft.com/office/drawing/2014/chart" uri="{C3380CC4-5D6E-409C-BE32-E72D297353CC}">
              <c16:uniqueId val="{00000000-9ED5-4FFF-8BEB-19489B84380F}"/>
            </c:ext>
          </c:extLst>
        </c:ser>
        <c:ser>
          <c:idx val="1"/>
          <c:order val="1"/>
          <c:tx>
            <c:strRef>
              <c:f>'nuori_pitkä_6 isoa_kk'!$A$6</c:f>
              <c:strCache>
                <c:ptCount val="1"/>
                <c:pt idx="0">
                  <c:v>Syyskuu 2025</c:v>
                </c:pt>
              </c:strCache>
            </c:strRef>
          </c:tx>
          <c:spPr>
            <a:solidFill>
              <a:srgbClr val="0042A5"/>
            </a:solidFill>
            <a:ln>
              <a:solidFill>
                <a:srgbClr val="404040"/>
              </a:solidFill>
            </a:ln>
          </c:spPr>
          <c:invertIfNegative val="0"/>
          <c:dLbls>
            <c:dLbl>
              <c:idx val="0"/>
              <c:layout>
                <c:manualLayout>
                  <c:x val="0"/>
                  <c:y val="-1.18443316412860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D5-4FFF-8BEB-19489B84380F}"/>
                </c:ext>
              </c:extLst>
            </c:dLbl>
            <c:dLbl>
              <c:idx val="2"/>
              <c:layout>
                <c:manualLayout>
                  <c:x val="1.1848341232227489E-3"/>
                  <c:y val="-5.4991539763113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D5-4FFF-8BEB-19489B84380F}"/>
                </c:ext>
              </c:extLst>
            </c:dLbl>
            <c:dLbl>
              <c:idx val="6"/>
              <c:layout>
                <c:manualLayout>
                  <c:x val="-1.1848341232229226E-3"/>
                  <c:y val="6.34517766497461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D5-4FFF-8BEB-19489B84380F}"/>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'nuori_pitkä_6 isoa_kk'!$B$4:$H$4</c:f>
              <c:strCache>
                <c:ptCount val="7"/>
                <c:pt idx="0">
                  <c:v>Vantaa</c:v>
                </c:pt>
                <c:pt idx="1">
                  <c:v>Espoo</c:v>
                </c:pt>
                <c:pt idx="2">
                  <c:v>Helsinki</c:v>
                </c:pt>
                <c:pt idx="4">
                  <c:v>Turku</c:v>
                </c:pt>
                <c:pt idx="5">
                  <c:v>Tampere</c:v>
                </c:pt>
                <c:pt idx="6">
                  <c:v>Oulu</c:v>
                </c:pt>
              </c:strCache>
            </c:strRef>
          </c:cat>
          <c:val>
            <c:numRef>
              <c:f>'nuori_pitkä_6 isoa_kk'!$B$6:$H$6</c:f>
              <c:numCache>
                <c:formatCode>#,##0</c:formatCode>
                <c:ptCount val="7"/>
                <c:pt idx="0">
                  <c:v>1874</c:v>
                </c:pt>
                <c:pt idx="1">
                  <c:v>1595</c:v>
                </c:pt>
                <c:pt idx="2">
                  <c:v>4076</c:v>
                </c:pt>
                <c:pt idx="4" formatCode="General">
                  <c:v>1790</c:v>
                </c:pt>
                <c:pt idx="5">
                  <c:v>2529</c:v>
                </c:pt>
                <c:pt idx="6">
                  <c:v>2221</c:v>
                </c:pt>
              </c:numCache>
            </c:numRef>
          </c:val>
          <c:extLst>
            <c:ext xmlns:c16="http://schemas.microsoft.com/office/drawing/2014/chart" uri="{C3380CC4-5D6E-409C-BE32-E72D297353CC}">
              <c16:uniqueId val="{00000004-9ED5-4FFF-8BEB-19489B84380F}"/>
            </c:ext>
          </c:extLst>
        </c:ser>
        <c:dLbls>
          <c:dLblPos val="outEnd"/>
          <c:showLegendKey val="0"/>
          <c:showVal val="1"/>
          <c:showCatName val="0"/>
          <c:showSerName val="0"/>
          <c:showPercent val="0"/>
          <c:showBubbleSize val="0"/>
        </c:dLbls>
        <c:gapWidth val="150"/>
        <c:axId val="197819008"/>
        <c:axId val="197824896"/>
      </c:barChart>
      <c:catAx>
        <c:axId val="197819008"/>
        <c:scaling>
          <c:orientation val="minMax"/>
        </c:scaling>
        <c:delete val="0"/>
        <c:axPos val="b"/>
        <c:numFmt formatCode="General" sourceLinked="0"/>
        <c:majorTickMark val="out"/>
        <c:minorTickMark val="none"/>
        <c:tickLblPos val="nextTo"/>
        <c:crossAx val="197824896"/>
        <c:crosses val="autoZero"/>
        <c:auto val="1"/>
        <c:lblAlgn val="ctr"/>
        <c:lblOffset val="100"/>
        <c:noMultiLvlLbl val="0"/>
      </c:catAx>
      <c:valAx>
        <c:axId val="197824896"/>
        <c:scaling>
          <c:orientation val="minMax"/>
          <c:max val="5000"/>
        </c:scaling>
        <c:delete val="0"/>
        <c:axPos val="l"/>
        <c:majorGridlines/>
        <c:title>
          <c:tx>
            <c:rich>
              <a:bodyPr rot="-5400000" vert="horz"/>
              <a:lstStyle/>
              <a:p>
                <a:pPr>
                  <a:defRPr b="0"/>
                </a:pPr>
                <a:r>
                  <a:rPr lang="fi-FI" b="0"/>
                  <a:t>Alle 25-vuotiaita työttömiä</a:t>
                </a:r>
              </a:p>
            </c:rich>
          </c:tx>
          <c:layout>
            <c:manualLayout>
              <c:xMode val="edge"/>
              <c:yMode val="edge"/>
              <c:x val="2.698448165389178E-3"/>
              <c:y val="0.16208233970753655"/>
            </c:manualLayout>
          </c:layout>
          <c:overlay val="0"/>
        </c:title>
        <c:numFmt formatCode="#,##0" sourceLinked="0"/>
        <c:majorTickMark val="out"/>
        <c:minorTickMark val="none"/>
        <c:tickLblPos val="nextTo"/>
        <c:crossAx val="197819008"/>
        <c:crosses val="autoZero"/>
        <c:crossBetween val="between"/>
        <c:majorUnit val="1000"/>
      </c:valAx>
      <c:spPr>
        <a:ln>
          <a:solidFill>
            <a:srgbClr val="868686"/>
          </a:solidFill>
        </a:ln>
      </c:spPr>
    </c:plotArea>
    <c:legend>
      <c:legendPos val="b"/>
      <c:layout>
        <c:manualLayout>
          <c:xMode val="edge"/>
          <c:yMode val="edge"/>
          <c:x val="0.30310416227309267"/>
          <c:y val="0.94819427571553561"/>
          <c:w val="0.52166856282060081"/>
          <c:h val="4.6338407699037618E-2"/>
        </c:manualLayout>
      </c:layout>
      <c:overlay val="0"/>
    </c:legend>
    <c:plotVisOnly val="1"/>
    <c:dispBlanksAs val="gap"/>
    <c:showDLblsOverMax val="0"/>
  </c:chart>
  <c:txPr>
    <a:bodyPr/>
    <a:lstStyle/>
    <a:p>
      <a:pPr>
        <a:defRPr sz="1500" baseline="0">
          <a:latin typeface="Arial" panose="020B0604020202020204" pitchFamily="34" charset="0"/>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42155114433879"/>
          <c:y val="2.9210800116474325E-2"/>
          <c:w val="0.87270778700804952"/>
          <c:h val="0.80382392200974884"/>
        </c:manualLayout>
      </c:layout>
      <c:barChart>
        <c:barDir val="col"/>
        <c:grouping val="clustered"/>
        <c:varyColors val="0"/>
        <c:ser>
          <c:idx val="0"/>
          <c:order val="0"/>
          <c:tx>
            <c:strRef>
              <c:f>'nuori_pitkä_6 isoa_kk'!$A$21</c:f>
              <c:strCache>
                <c:ptCount val="1"/>
                <c:pt idx="0">
                  <c:v>Syyskuu 2024</c:v>
                </c:pt>
              </c:strCache>
            </c:strRef>
          </c:tx>
          <c:spPr>
            <a:solidFill>
              <a:srgbClr val="84CCF8"/>
            </a:solidFill>
            <a:ln>
              <a:solidFill>
                <a:srgbClr val="404040"/>
              </a:solidFill>
            </a:ln>
          </c:spPr>
          <c:invertIfNegative val="0"/>
          <c:dLbls>
            <c:delete val="1"/>
          </c:dLbls>
          <c:cat>
            <c:strRef>
              <c:f>'nuori_pitkä_6 isoa_kk'!$B$20:$H$20</c:f>
              <c:strCache>
                <c:ptCount val="7"/>
                <c:pt idx="0">
                  <c:v>Vantaa</c:v>
                </c:pt>
                <c:pt idx="1">
                  <c:v>Espoo</c:v>
                </c:pt>
                <c:pt idx="2">
                  <c:v>Helsinki</c:v>
                </c:pt>
                <c:pt idx="4">
                  <c:v>Turku</c:v>
                </c:pt>
                <c:pt idx="5">
                  <c:v>Tampere</c:v>
                </c:pt>
                <c:pt idx="6">
                  <c:v>Oulu</c:v>
                </c:pt>
              </c:strCache>
            </c:strRef>
          </c:cat>
          <c:val>
            <c:numRef>
              <c:f>'nuori_pitkä_6 isoa_kk'!$B$21:$H$21</c:f>
              <c:numCache>
                <c:formatCode>#,##0</c:formatCode>
                <c:ptCount val="7"/>
                <c:pt idx="0">
                  <c:v>5910</c:v>
                </c:pt>
                <c:pt idx="1">
                  <c:v>5514</c:v>
                </c:pt>
                <c:pt idx="2">
                  <c:v>17143</c:v>
                </c:pt>
                <c:pt idx="4">
                  <c:v>4503</c:v>
                </c:pt>
                <c:pt idx="5">
                  <c:v>5441</c:v>
                </c:pt>
                <c:pt idx="6">
                  <c:v>5573</c:v>
                </c:pt>
              </c:numCache>
            </c:numRef>
          </c:val>
          <c:extLst>
            <c:ext xmlns:c16="http://schemas.microsoft.com/office/drawing/2014/chart" uri="{C3380CC4-5D6E-409C-BE32-E72D297353CC}">
              <c16:uniqueId val="{00000000-333F-4DBC-B8F6-AEF7715131EA}"/>
            </c:ext>
          </c:extLst>
        </c:ser>
        <c:ser>
          <c:idx val="1"/>
          <c:order val="1"/>
          <c:tx>
            <c:strRef>
              <c:f>'nuori_pitkä_6 isoa_kk'!$A$22</c:f>
              <c:strCache>
                <c:ptCount val="1"/>
                <c:pt idx="0">
                  <c:v>Syyskuu 2025</c:v>
                </c:pt>
              </c:strCache>
            </c:strRef>
          </c:tx>
          <c:spPr>
            <a:solidFill>
              <a:srgbClr val="0042A5"/>
            </a:solidFill>
            <a:ln>
              <a:solidFill>
                <a:srgbClr val="404040"/>
              </a:solidFill>
            </a:ln>
          </c:spPr>
          <c:invertIfNegative val="0"/>
          <c:dLbls>
            <c:dLbl>
              <c:idx val="2"/>
              <c:layout>
                <c:manualLayout>
                  <c:x val="1.2077294685989453E-3"/>
                  <c:y val="-1.94037816864666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3F-4DBC-B8F6-AEF7715131EA}"/>
                </c:ext>
              </c:extLst>
            </c:dLbl>
            <c:dLbl>
              <c:idx val="4"/>
              <c:layout>
                <c:manualLayout>
                  <c:x val="0"/>
                  <c:y val="1.21858339680121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56-4A7F-A8DA-CF7966EA5AC9}"/>
                </c:ext>
              </c:extLst>
            </c:dLbl>
            <c:dLbl>
              <c:idx val="5"/>
              <c:layout>
                <c:manualLayout>
                  <c:x val="0"/>
                  <c:y val="-2.1150592216582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3F-4DBC-B8F6-AEF7715131EA}"/>
                </c:ext>
              </c:extLst>
            </c:dLbl>
            <c:dLbl>
              <c:idx val="6"/>
              <c:layout>
                <c:manualLayout>
                  <c:x val="0"/>
                  <c:y val="1.52322924600152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3F-4DBC-B8F6-AEF7715131EA}"/>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'nuori_pitkä_6 isoa_kk'!$B$20:$H$20</c:f>
              <c:strCache>
                <c:ptCount val="7"/>
                <c:pt idx="0">
                  <c:v>Vantaa</c:v>
                </c:pt>
                <c:pt idx="1">
                  <c:v>Espoo</c:v>
                </c:pt>
                <c:pt idx="2">
                  <c:v>Helsinki</c:v>
                </c:pt>
                <c:pt idx="4">
                  <c:v>Turku</c:v>
                </c:pt>
                <c:pt idx="5">
                  <c:v>Tampere</c:v>
                </c:pt>
                <c:pt idx="6">
                  <c:v>Oulu</c:v>
                </c:pt>
              </c:strCache>
            </c:strRef>
          </c:cat>
          <c:val>
            <c:numRef>
              <c:f>'nuori_pitkä_6 isoa_kk'!$B$22:$H$22</c:f>
              <c:numCache>
                <c:formatCode>#,##0</c:formatCode>
                <c:ptCount val="7"/>
                <c:pt idx="0">
                  <c:v>7729</c:v>
                </c:pt>
                <c:pt idx="1">
                  <c:v>7723</c:v>
                </c:pt>
                <c:pt idx="2">
                  <c:v>23719</c:v>
                </c:pt>
                <c:pt idx="4">
                  <c:v>6418</c:v>
                </c:pt>
                <c:pt idx="5">
                  <c:v>7219</c:v>
                </c:pt>
                <c:pt idx="6">
                  <c:v>6638</c:v>
                </c:pt>
              </c:numCache>
            </c:numRef>
          </c:val>
          <c:extLst>
            <c:ext xmlns:c16="http://schemas.microsoft.com/office/drawing/2014/chart" uri="{C3380CC4-5D6E-409C-BE32-E72D297353CC}">
              <c16:uniqueId val="{00000004-333F-4DBC-B8F6-AEF7715131EA}"/>
            </c:ext>
          </c:extLst>
        </c:ser>
        <c:dLbls>
          <c:dLblPos val="outEnd"/>
          <c:showLegendKey val="0"/>
          <c:showVal val="1"/>
          <c:showCatName val="0"/>
          <c:showSerName val="0"/>
          <c:showPercent val="0"/>
          <c:showBubbleSize val="0"/>
        </c:dLbls>
        <c:gapWidth val="150"/>
        <c:axId val="196024192"/>
        <c:axId val="196025728"/>
      </c:barChart>
      <c:catAx>
        <c:axId val="196024192"/>
        <c:scaling>
          <c:orientation val="minMax"/>
        </c:scaling>
        <c:delete val="0"/>
        <c:axPos val="b"/>
        <c:numFmt formatCode="General" sourceLinked="0"/>
        <c:majorTickMark val="out"/>
        <c:minorTickMark val="none"/>
        <c:tickLblPos val="nextTo"/>
        <c:crossAx val="196025728"/>
        <c:crosses val="autoZero"/>
        <c:auto val="1"/>
        <c:lblAlgn val="ctr"/>
        <c:lblOffset val="100"/>
        <c:noMultiLvlLbl val="0"/>
      </c:catAx>
      <c:valAx>
        <c:axId val="196025728"/>
        <c:scaling>
          <c:orientation val="minMax"/>
          <c:max val="26000"/>
        </c:scaling>
        <c:delete val="0"/>
        <c:axPos val="l"/>
        <c:majorGridlines/>
        <c:title>
          <c:tx>
            <c:rich>
              <a:bodyPr rot="-5400000" vert="horz"/>
              <a:lstStyle/>
              <a:p>
                <a:pPr>
                  <a:defRPr b="0"/>
                </a:pPr>
                <a:r>
                  <a:rPr lang="fi-FI" b="0"/>
                  <a:t>Pitkäaikaistyöttömiä</a:t>
                </a:r>
              </a:p>
            </c:rich>
          </c:tx>
          <c:layout>
            <c:manualLayout>
              <c:xMode val="edge"/>
              <c:yMode val="edge"/>
              <c:x val="2.1591171151828692E-3"/>
              <c:y val="0.20017417822772152"/>
            </c:manualLayout>
          </c:layout>
          <c:overlay val="0"/>
        </c:title>
        <c:numFmt formatCode="#,##0" sourceLinked="0"/>
        <c:majorTickMark val="out"/>
        <c:minorTickMark val="none"/>
        <c:tickLblPos val="nextTo"/>
        <c:crossAx val="196024192"/>
        <c:crosses val="autoZero"/>
        <c:crossBetween val="between"/>
        <c:majorUnit val="2000"/>
      </c:valAx>
      <c:spPr>
        <a:ln>
          <a:solidFill>
            <a:srgbClr val="868686"/>
          </a:solidFill>
        </a:ln>
      </c:spPr>
    </c:plotArea>
    <c:legend>
      <c:legendPos val="b"/>
      <c:layout>
        <c:manualLayout>
          <c:xMode val="edge"/>
          <c:yMode val="edge"/>
          <c:x val="0.30310417210881813"/>
          <c:y val="0.94621587593428991"/>
          <c:w val="0.51918278206473134"/>
          <c:h val="4.2987025542635712E-2"/>
        </c:manualLayout>
      </c:layout>
      <c:overlay val="0"/>
    </c:legend>
    <c:plotVisOnly val="1"/>
    <c:dispBlanksAs val="gap"/>
    <c:showDLblsOverMax val="0"/>
  </c:chart>
  <c:txPr>
    <a:bodyPr/>
    <a:lstStyle/>
    <a:p>
      <a:pPr>
        <a:defRPr sz="1500" baseline="0">
          <a:latin typeface="Arial" panose="020B0604020202020204" pitchFamily="34" charset="0"/>
        </a:defRPr>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12216470204342"/>
          <c:y val="4.0437585760801142E-2"/>
          <c:w val="0.88097738036834972"/>
          <c:h val="0.70212144904457341"/>
        </c:manualLayout>
      </c:layout>
      <c:lineChart>
        <c:grouping val="standard"/>
        <c:varyColors val="0"/>
        <c:ser>
          <c:idx val="0"/>
          <c:order val="0"/>
          <c:tx>
            <c:strRef>
              <c:f>'yritysten liikev_vantaa'!$C$4</c:f>
              <c:strCache>
                <c:ptCount val="1"/>
                <c:pt idx="0">
                  <c:v>Teollisuus</c:v>
                </c:pt>
              </c:strCache>
            </c:strRef>
          </c:tx>
          <c:spPr>
            <a:ln w="38100" cap="rnd">
              <a:solidFill>
                <a:srgbClr val="0042A5"/>
              </a:solidFill>
              <a:round/>
            </a:ln>
            <a:effectLst/>
          </c:spPr>
          <c:marker>
            <c:symbol val="none"/>
          </c:marker>
          <c:cat>
            <c:multiLvlStrRef>
              <c:f>'yritysten liikev_vantaa'!$A$25:$B$64</c:f>
              <c:multiLvlStrCache>
                <c:ptCount val="39"/>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lvl>
                <c:lvl>
                  <c:pt idx="0">
                    <c:v>2015</c:v>
                  </c:pt>
                  <c:pt idx="4">
                    <c:v>2016</c:v>
                  </c:pt>
                  <c:pt idx="8">
                    <c:v>2017</c:v>
                  </c:pt>
                  <c:pt idx="12">
                    <c:v>2018</c:v>
                  </c:pt>
                  <c:pt idx="16">
                    <c:v>2019</c:v>
                  </c:pt>
                  <c:pt idx="20">
                    <c:v>2020</c:v>
                  </c:pt>
                  <c:pt idx="24">
                    <c:v>2021</c:v>
                  </c:pt>
                  <c:pt idx="28">
                    <c:v>2022</c:v>
                  </c:pt>
                  <c:pt idx="32">
                    <c:v>2023</c:v>
                  </c:pt>
                  <c:pt idx="36">
                    <c:v>2024</c:v>
                  </c:pt>
                </c:lvl>
              </c:multiLvlStrCache>
            </c:multiLvlStrRef>
          </c:cat>
          <c:val>
            <c:numRef>
              <c:f>'yritysten liikev_vantaa'!$C$25:$C$64</c:f>
              <c:numCache>
                <c:formatCode>General</c:formatCode>
                <c:ptCount val="40"/>
                <c:pt idx="0">
                  <c:v>84.7</c:v>
                </c:pt>
                <c:pt idx="1">
                  <c:v>85.2</c:v>
                </c:pt>
                <c:pt idx="2">
                  <c:v>84.8</c:v>
                </c:pt>
                <c:pt idx="3">
                  <c:v>83.8</c:v>
                </c:pt>
                <c:pt idx="4">
                  <c:v>81.2</c:v>
                </c:pt>
                <c:pt idx="5">
                  <c:v>81.3</c:v>
                </c:pt>
                <c:pt idx="6">
                  <c:v>82.2</c:v>
                </c:pt>
                <c:pt idx="7">
                  <c:v>82.7</c:v>
                </c:pt>
                <c:pt idx="8">
                  <c:v>86.6</c:v>
                </c:pt>
                <c:pt idx="9">
                  <c:v>89.8</c:v>
                </c:pt>
                <c:pt idx="10">
                  <c:v>89.8</c:v>
                </c:pt>
                <c:pt idx="11">
                  <c:v>89.1</c:v>
                </c:pt>
                <c:pt idx="12">
                  <c:v>89.1</c:v>
                </c:pt>
                <c:pt idx="13">
                  <c:v>91.5</c:v>
                </c:pt>
                <c:pt idx="14">
                  <c:v>93</c:v>
                </c:pt>
                <c:pt idx="15">
                  <c:v>94.7</c:v>
                </c:pt>
                <c:pt idx="16">
                  <c:v>96.4</c:v>
                </c:pt>
                <c:pt idx="17">
                  <c:v>97.4</c:v>
                </c:pt>
                <c:pt idx="18">
                  <c:v>95.5</c:v>
                </c:pt>
                <c:pt idx="19">
                  <c:v>92.7</c:v>
                </c:pt>
                <c:pt idx="20">
                  <c:v>91.2</c:v>
                </c:pt>
                <c:pt idx="21">
                  <c:v>88.8</c:v>
                </c:pt>
                <c:pt idx="22">
                  <c:v>89.3</c:v>
                </c:pt>
                <c:pt idx="23">
                  <c:v>90.4</c:v>
                </c:pt>
                <c:pt idx="24">
                  <c:v>94</c:v>
                </c:pt>
                <c:pt idx="25">
                  <c:v>95.1</c:v>
                </c:pt>
                <c:pt idx="26">
                  <c:v>97.9</c:v>
                </c:pt>
                <c:pt idx="27">
                  <c:v>102.9</c:v>
                </c:pt>
                <c:pt idx="28">
                  <c:v>105.5</c:v>
                </c:pt>
                <c:pt idx="29">
                  <c:v>111.2</c:v>
                </c:pt>
                <c:pt idx="30">
                  <c:v>117.1</c:v>
                </c:pt>
                <c:pt idx="31">
                  <c:v>116.5</c:v>
                </c:pt>
                <c:pt idx="32">
                  <c:v>111.5</c:v>
                </c:pt>
                <c:pt idx="33">
                  <c:v>106.5</c:v>
                </c:pt>
                <c:pt idx="34">
                  <c:v>103.8</c:v>
                </c:pt>
                <c:pt idx="35">
                  <c:v>105.1</c:v>
                </c:pt>
                <c:pt idx="36">
                  <c:v>106</c:v>
                </c:pt>
                <c:pt idx="37">
                  <c:v>105</c:v>
                </c:pt>
                <c:pt idx="38">
                  <c:v>105.4</c:v>
                </c:pt>
                <c:pt idx="39">
                  <c:v>106.4</c:v>
                </c:pt>
              </c:numCache>
            </c:numRef>
          </c:val>
          <c:smooth val="0"/>
          <c:extLst>
            <c:ext xmlns:c16="http://schemas.microsoft.com/office/drawing/2014/chart" uri="{C3380CC4-5D6E-409C-BE32-E72D297353CC}">
              <c16:uniqueId val="{00000000-B026-4D93-9B1B-DA42B33907F1}"/>
            </c:ext>
          </c:extLst>
        </c:ser>
        <c:ser>
          <c:idx val="1"/>
          <c:order val="1"/>
          <c:tx>
            <c:strRef>
              <c:f>'yritysten liikev_vantaa'!$D$4</c:f>
              <c:strCache>
                <c:ptCount val="1"/>
                <c:pt idx="0">
                  <c:v>Rakentaminen</c:v>
                </c:pt>
              </c:strCache>
            </c:strRef>
          </c:tx>
          <c:spPr>
            <a:ln w="38100" cap="rnd">
              <a:solidFill>
                <a:srgbClr val="C6249B"/>
              </a:solidFill>
              <a:round/>
            </a:ln>
            <a:effectLst/>
          </c:spPr>
          <c:marker>
            <c:symbol val="none"/>
          </c:marker>
          <c:cat>
            <c:multiLvlStrRef>
              <c:f>'yritysten liikev_vantaa'!$A$25:$B$64</c:f>
              <c:multiLvlStrCache>
                <c:ptCount val="39"/>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lvl>
                <c:lvl>
                  <c:pt idx="0">
                    <c:v>2015</c:v>
                  </c:pt>
                  <c:pt idx="4">
                    <c:v>2016</c:v>
                  </c:pt>
                  <c:pt idx="8">
                    <c:v>2017</c:v>
                  </c:pt>
                  <c:pt idx="12">
                    <c:v>2018</c:v>
                  </c:pt>
                  <c:pt idx="16">
                    <c:v>2019</c:v>
                  </c:pt>
                  <c:pt idx="20">
                    <c:v>2020</c:v>
                  </c:pt>
                  <c:pt idx="24">
                    <c:v>2021</c:v>
                  </c:pt>
                  <c:pt idx="28">
                    <c:v>2022</c:v>
                  </c:pt>
                  <c:pt idx="32">
                    <c:v>2023</c:v>
                  </c:pt>
                  <c:pt idx="36">
                    <c:v>2024</c:v>
                  </c:pt>
                </c:lvl>
              </c:multiLvlStrCache>
            </c:multiLvlStrRef>
          </c:cat>
          <c:val>
            <c:numRef>
              <c:f>'yritysten liikev_vantaa'!$D$25:$D$64</c:f>
              <c:numCache>
                <c:formatCode>General</c:formatCode>
                <c:ptCount val="40"/>
                <c:pt idx="0">
                  <c:v>61.2</c:v>
                </c:pt>
                <c:pt idx="1">
                  <c:v>64.2</c:v>
                </c:pt>
                <c:pt idx="2">
                  <c:v>66.8</c:v>
                </c:pt>
                <c:pt idx="3">
                  <c:v>68.2</c:v>
                </c:pt>
                <c:pt idx="4">
                  <c:v>69.5</c:v>
                </c:pt>
                <c:pt idx="5">
                  <c:v>73</c:v>
                </c:pt>
                <c:pt idx="6">
                  <c:v>75.400000000000006</c:v>
                </c:pt>
                <c:pt idx="7">
                  <c:v>78</c:v>
                </c:pt>
                <c:pt idx="8">
                  <c:v>81.400000000000006</c:v>
                </c:pt>
                <c:pt idx="9">
                  <c:v>82.9</c:v>
                </c:pt>
                <c:pt idx="10">
                  <c:v>81.900000000000006</c:v>
                </c:pt>
                <c:pt idx="11">
                  <c:v>83.6</c:v>
                </c:pt>
                <c:pt idx="12">
                  <c:v>85.4</c:v>
                </c:pt>
                <c:pt idx="13">
                  <c:v>89.6</c:v>
                </c:pt>
                <c:pt idx="14">
                  <c:v>91.8</c:v>
                </c:pt>
                <c:pt idx="15">
                  <c:v>95.5</c:v>
                </c:pt>
                <c:pt idx="16">
                  <c:v>98.9</c:v>
                </c:pt>
                <c:pt idx="17">
                  <c:v>99.6</c:v>
                </c:pt>
                <c:pt idx="18">
                  <c:v>100.2</c:v>
                </c:pt>
                <c:pt idx="19">
                  <c:v>102.9</c:v>
                </c:pt>
                <c:pt idx="20">
                  <c:v>105.6</c:v>
                </c:pt>
                <c:pt idx="21">
                  <c:v>101.5</c:v>
                </c:pt>
                <c:pt idx="22">
                  <c:v>98.3</c:v>
                </c:pt>
                <c:pt idx="23">
                  <c:v>94.9</c:v>
                </c:pt>
                <c:pt idx="24">
                  <c:v>93.7</c:v>
                </c:pt>
                <c:pt idx="25">
                  <c:v>97.2</c:v>
                </c:pt>
                <c:pt idx="26">
                  <c:v>99.9</c:v>
                </c:pt>
                <c:pt idx="27">
                  <c:v>105.3</c:v>
                </c:pt>
                <c:pt idx="28">
                  <c:v>111.3</c:v>
                </c:pt>
                <c:pt idx="29">
                  <c:v>114.9</c:v>
                </c:pt>
                <c:pt idx="30">
                  <c:v>116.6</c:v>
                </c:pt>
                <c:pt idx="31">
                  <c:v>117</c:v>
                </c:pt>
                <c:pt idx="32">
                  <c:v>114.7</c:v>
                </c:pt>
                <c:pt idx="33">
                  <c:v>109.4</c:v>
                </c:pt>
                <c:pt idx="34">
                  <c:v>103.5</c:v>
                </c:pt>
                <c:pt idx="35">
                  <c:v>99.7</c:v>
                </c:pt>
                <c:pt idx="36">
                  <c:v>95.5</c:v>
                </c:pt>
                <c:pt idx="37">
                  <c:v>96.4</c:v>
                </c:pt>
                <c:pt idx="38">
                  <c:v>99.6</c:v>
                </c:pt>
                <c:pt idx="39">
                  <c:v>97</c:v>
                </c:pt>
              </c:numCache>
            </c:numRef>
          </c:val>
          <c:smooth val="0"/>
          <c:extLst>
            <c:ext xmlns:c16="http://schemas.microsoft.com/office/drawing/2014/chart" uri="{C3380CC4-5D6E-409C-BE32-E72D297353CC}">
              <c16:uniqueId val="{00000001-B026-4D93-9B1B-DA42B33907F1}"/>
            </c:ext>
          </c:extLst>
        </c:ser>
        <c:ser>
          <c:idx val="2"/>
          <c:order val="2"/>
          <c:tx>
            <c:strRef>
              <c:f>'yritysten liikev_vantaa'!$E$4</c:f>
              <c:strCache>
                <c:ptCount val="1"/>
                <c:pt idx="0">
                  <c:v>Tukku- ja vähittäiskauppa</c:v>
                </c:pt>
              </c:strCache>
            </c:strRef>
          </c:tx>
          <c:spPr>
            <a:ln w="38100" cap="rnd">
              <a:solidFill>
                <a:srgbClr val="F36313"/>
              </a:solidFill>
              <a:round/>
            </a:ln>
            <a:effectLst/>
          </c:spPr>
          <c:marker>
            <c:symbol val="none"/>
          </c:marker>
          <c:cat>
            <c:multiLvlStrRef>
              <c:f>'yritysten liikev_vantaa'!$A$25:$B$64</c:f>
              <c:multiLvlStrCache>
                <c:ptCount val="39"/>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lvl>
                <c:lvl>
                  <c:pt idx="0">
                    <c:v>2015</c:v>
                  </c:pt>
                  <c:pt idx="4">
                    <c:v>2016</c:v>
                  </c:pt>
                  <c:pt idx="8">
                    <c:v>2017</c:v>
                  </c:pt>
                  <c:pt idx="12">
                    <c:v>2018</c:v>
                  </c:pt>
                  <c:pt idx="16">
                    <c:v>2019</c:v>
                  </c:pt>
                  <c:pt idx="20">
                    <c:v>2020</c:v>
                  </c:pt>
                  <c:pt idx="24">
                    <c:v>2021</c:v>
                  </c:pt>
                  <c:pt idx="28">
                    <c:v>2022</c:v>
                  </c:pt>
                  <c:pt idx="32">
                    <c:v>2023</c:v>
                  </c:pt>
                  <c:pt idx="36">
                    <c:v>2024</c:v>
                  </c:pt>
                </c:lvl>
              </c:multiLvlStrCache>
            </c:multiLvlStrRef>
          </c:cat>
          <c:val>
            <c:numRef>
              <c:f>'yritysten liikev_vantaa'!$E$25:$E$64</c:f>
              <c:numCache>
                <c:formatCode>General</c:formatCode>
                <c:ptCount val="40"/>
                <c:pt idx="0">
                  <c:v>91.5</c:v>
                </c:pt>
                <c:pt idx="1">
                  <c:v>91.9</c:v>
                </c:pt>
                <c:pt idx="2">
                  <c:v>91.7</c:v>
                </c:pt>
                <c:pt idx="3">
                  <c:v>90.6</c:v>
                </c:pt>
                <c:pt idx="4">
                  <c:v>90.4</c:v>
                </c:pt>
                <c:pt idx="5">
                  <c:v>91.7</c:v>
                </c:pt>
                <c:pt idx="6">
                  <c:v>91.4</c:v>
                </c:pt>
                <c:pt idx="7">
                  <c:v>95.5</c:v>
                </c:pt>
                <c:pt idx="8">
                  <c:v>98.2</c:v>
                </c:pt>
                <c:pt idx="9">
                  <c:v>98.5</c:v>
                </c:pt>
                <c:pt idx="10">
                  <c:v>99.9</c:v>
                </c:pt>
                <c:pt idx="11">
                  <c:v>102.3</c:v>
                </c:pt>
                <c:pt idx="12">
                  <c:v>101.2</c:v>
                </c:pt>
                <c:pt idx="13">
                  <c:v>100.9</c:v>
                </c:pt>
                <c:pt idx="14">
                  <c:v>100.7</c:v>
                </c:pt>
                <c:pt idx="15">
                  <c:v>100.7</c:v>
                </c:pt>
                <c:pt idx="16">
                  <c:v>98.8</c:v>
                </c:pt>
                <c:pt idx="17">
                  <c:v>97.7</c:v>
                </c:pt>
                <c:pt idx="18">
                  <c:v>99.7</c:v>
                </c:pt>
                <c:pt idx="19">
                  <c:v>98</c:v>
                </c:pt>
                <c:pt idx="20">
                  <c:v>97.6</c:v>
                </c:pt>
                <c:pt idx="21">
                  <c:v>95</c:v>
                </c:pt>
                <c:pt idx="22">
                  <c:v>94.9</c:v>
                </c:pt>
                <c:pt idx="23">
                  <c:v>94.9</c:v>
                </c:pt>
                <c:pt idx="24">
                  <c:v>96.8</c:v>
                </c:pt>
                <c:pt idx="25">
                  <c:v>100.1</c:v>
                </c:pt>
                <c:pt idx="26">
                  <c:v>100.2</c:v>
                </c:pt>
                <c:pt idx="27">
                  <c:v>102</c:v>
                </c:pt>
                <c:pt idx="28">
                  <c:v>104.7</c:v>
                </c:pt>
                <c:pt idx="29">
                  <c:v>106</c:v>
                </c:pt>
                <c:pt idx="30">
                  <c:v>107.5</c:v>
                </c:pt>
                <c:pt idx="31">
                  <c:v>109.2</c:v>
                </c:pt>
                <c:pt idx="32">
                  <c:v>107.4</c:v>
                </c:pt>
                <c:pt idx="33">
                  <c:v>107.8</c:v>
                </c:pt>
                <c:pt idx="34">
                  <c:v>106.6</c:v>
                </c:pt>
                <c:pt idx="35">
                  <c:v>104.5</c:v>
                </c:pt>
                <c:pt idx="36">
                  <c:v>101.6</c:v>
                </c:pt>
                <c:pt idx="37">
                  <c:v>99.6</c:v>
                </c:pt>
                <c:pt idx="38">
                  <c:v>98.1</c:v>
                </c:pt>
                <c:pt idx="39">
                  <c:v>96.5</c:v>
                </c:pt>
              </c:numCache>
            </c:numRef>
          </c:val>
          <c:smooth val="0"/>
          <c:extLst>
            <c:ext xmlns:c16="http://schemas.microsoft.com/office/drawing/2014/chart" uri="{C3380CC4-5D6E-409C-BE32-E72D297353CC}">
              <c16:uniqueId val="{00000002-B026-4D93-9B1B-DA42B33907F1}"/>
            </c:ext>
          </c:extLst>
        </c:ser>
        <c:ser>
          <c:idx val="3"/>
          <c:order val="3"/>
          <c:tx>
            <c:strRef>
              <c:f>'yritysten liikev_vantaa'!$F$4</c:f>
              <c:strCache>
                <c:ptCount val="1"/>
                <c:pt idx="0">
                  <c:v>Muut palvelut </c:v>
                </c:pt>
              </c:strCache>
            </c:strRef>
          </c:tx>
          <c:spPr>
            <a:ln w="38100" cap="rnd">
              <a:solidFill>
                <a:srgbClr val="84CCF8"/>
              </a:solidFill>
              <a:round/>
            </a:ln>
            <a:effectLst/>
          </c:spPr>
          <c:marker>
            <c:symbol val="none"/>
          </c:marker>
          <c:cat>
            <c:multiLvlStrRef>
              <c:f>'yritysten liikev_vantaa'!$A$25:$B$64</c:f>
              <c:multiLvlStrCache>
                <c:ptCount val="39"/>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lvl>
                <c:lvl>
                  <c:pt idx="0">
                    <c:v>2015</c:v>
                  </c:pt>
                  <c:pt idx="4">
                    <c:v>2016</c:v>
                  </c:pt>
                  <c:pt idx="8">
                    <c:v>2017</c:v>
                  </c:pt>
                  <c:pt idx="12">
                    <c:v>2018</c:v>
                  </c:pt>
                  <c:pt idx="16">
                    <c:v>2019</c:v>
                  </c:pt>
                  <c:pt idx="20">
                    <c:v>2020</c:v>
                  </c:pt>
                  <c:pt idx="24">
                    <c:v>2021</c:v>
                  </c:pt>
                  <c:pt idx="28">
                    <c:v>2022</c:v>
                  </c:pt>
                  <c:pt idx="32">
                    <c:v>2023</c:v>
                  </c:pt>
                  <c:pt idx="36">
                    <c:v>2024</c:v>
                  </c:pt>
                </c:lvl>
              </c:multiLvlStrCache>
            </c:multiLvlStrRef>
          </c:cat>
          <c:val>
            <c:numRef>
              <c:f>'yritysten liikev_vantaa'!$F$25:$F$64</c:f>
              <c:numCache>
                <c:formatCode>General</c:formatCode>
                <c:ptCount val="40"/>
                <c:pt idx="0">
                  <c:v>112.6</c:v>
                </c:pt>
                <c:pt idx="1">
                  <c:v>112.6</c:v>
                </c:pt>
                <c:pt idx="2">
                  <c:v>111.8</c:v>
                </c:pt>
                <c:pt idx="3">
                  <c:v>113.1</c:v>
                </c:pt>
                <c:pt idx="4">
                  <c:v>113</c:v>
                </c:pt>
                <c:pt idx="5">
                  <c:v>111.7</c:v>
                </c:pt>
                <c:pt idx="6">
                  <c:v>114</c:v>
                </c:pt>
                <c:pt idx="7">
                  <c:v>115.7</c:v>
                </c:pt>
                <c:pt idx="8">
                  <c:v>118.1</c:v>
                </c:pt>
                <c:pt idx="9">
                  <c:v>122.3</c:v>
                </c:pt>
                <c:pt idx="10">
                  <c:v>125.8</c:v>
                </c:pt>
                <c:pt idx="11">
                  <c:v>128.69999999999999</c:v>
                </c:pt>
                <c:pt idx="12">
                  <c:v>132.5</c:v>
                </c:pt>
                <c:pt idx="13">
                  <c:v>134.30000000000001</c:v>
                </c:pt>
                <c:pt idx="14">
                  <c:v>135.9</c:v>
                </c:pt>
                <c:pt idx="15">
                  <c:v>137</c:v>
                </c:pt>
                <c:pt idx="16">
                  <c:v>137.4</c:v>
                </c:pt>
                <c:pt idx="17">
                  <c:v>140.5</c:v>
                </c:pt>
                <c:pt idx="18">
                  <c:v>139.5</c:v>
                </c:pt>
                <c:pt idx="19">
                  <c:v>138.19999999999999</c:v>
                </c:pt>
                <c:pt idx="20">
                  <c:v>127.2</c:v>
                </c:pt>
                <c:pt idx="21">
                  <c:v>79.400000000000006</c:v>
                </c:pt>
                <c:pt idx="22">
                  <c:v>83</c:v>
                </c:pt>
                <c:pt idx="23">
                  <c:v>86.4</c:v>
                </c:pt>
                <c:pt idx="24">
                  <c:v>89.4</c:v>
                </c:pt>
                <c:pt idx="25">
                  <c:v>91.7</c:v>
                </c:pt>
                <c:pt idx="26">
                  <c:v>99.6</c:v>
                </c:pt>
                <c:pt idx="27">
                  <c:v>117.4</c:v>
                </c:pt>
                <c:pt idx="28">
                  <c:v>128.9</c:v>
                </c:pt>
                <c:pt idx="29">
                  <c:v>140.69999999999999</c:v>
                </c:pt>
                <c:pt idx="30">
                  <c:v>149.1</c:v>
                </c:pt>
                <c:pt idx="31">
                  <c:v>149.19999999999999</c:v>
                </c:pt>
                <c:pt idx="32">
                  <c:v>154.5</c:v>
                </c:pt>
                <c:pt idx="33">
                  <c:v>155</c:v>
                </c:pt>
                <c:pt idx="34">
                  <c:v>153.80000000000001</c:v>
                </c:pt>
                <c:pt idx="35">
                  <c:v>150.4</c:v>
                </c:pt>
                <c:pt idx="36">
                  <c:v>152.30000000000001</c:v>
                </c:pt>
                <c:pt idx="37">
                  <c:v>157.6</c:v>
                </c:pt>
                <c:pt idx="38">
                  <c:v>158.19999999999999</c:v>
                </c:pt>
                <c:pt idx="39">
                  <c:v>157.19999999999999</c:v>
                </c:pt>
              </c:numCache>
            </c:numRef>
          </c:val>
          <c:smooth val="0"/>
          <c:extLst>
            <c:ext xmlns:c16="http://schemas.microsoft.com/office/drawing/2014/chart" uri="{C3380CC4-5D6E-409C-BE32-E72D297353CC}">
              <c16:uniqueId val="{00000003-B026-4D93-9B1B-DA42B33907F1}"/>
            </c:ext>
          </c:extLst>
        </c:ser>
        <c:dLbls>
          <c:showLegendKey val="0"/>
          <c:showVal val="0"/>
          <c:showCatName val="0"/>
          <c:showSerName val="0"/>
          <c:showPercent val="0"/>
          <c:showBubbleSize val="0"/>
        </c:dLbls>
        <c:smooth val="0"/>
        <c:axId val="585803192"/>
        <c:axId val="585801880"/>
      </c:lineChart>
      <c:catAx>
        <c:axId val="585803192"/>
        <c:scaling>
          <c:orientation val="minMax"/>
        </c:scaling>
        <c:delete val="0"/>
        <c:axPos val="b"/>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585801880"/>
        <c:crosses val="autoZero"/>
        <c:auto val="1"/>
        <c:lblAlgn val="ctr"/>
        <c:lblOffset val="100"/>
        <c:noMultiLvlLbl val="0"/>
      </c:catAx>
      <c:valAx>
        <c:axId val="585801880"/>
        <c:scaling>
          <c:orientation val="minMax"/>
          <c:max val="160"/>
          <c:min val="60"/>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r>
                  <a:rPr lang="en-US"/>
                  <a:t>Trendi (indeksi 2021=100)</a:t>
                </a:r>
              </a:p>
            </c:rich>
          </c:tx>
          <c:layout>
            <c:manualLayout>
              <c:xMode val="edge"/>
              <c:yMode val="edge"/>
              <c:x val="6.3424345401365164E-5"/>
              <c:y val="0.11715815523059615"/>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585803192"/>
        <c:crosses val="autoZero"/>
        <c:crossBetween val="between"/>
        <c:majorUnit val="10"/>
      </c:valAx>
      <c:spPr>
        <a:noFill/>
        <a:ln>
          <a:solidFill>
            <a:srgbClr val="868686"/>
          </a:solidFill>
        </a:ln>
        <a:effectLst/>
      </c:spPr>
    </c:plotArea>
    <c:legend>
      <c:legendPos val="b"/>
      <c:layout>
        <c:manualLayout>
          <c:xMode val="edge"/>
          <c:yMode val="edge"/>
          <c:x val="0.12384880891096367"/>
          <c:y val="0.94157768043449974"/>
          <c:w val="0.83704896157762121"/>
          <c:h val="4.1989886759792421E-2"/>
        </c:manualLayout>
      </c:layout>
      <c:overlay val="0"/>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500" baseline="0">
          <a:solidFill>
            <a:sysClr val="windowText" lastClr="000000"/>
          </a:solidFill>
          <a:latin typeface="Arial" panose="020B0604020202020204" pitchFamily="34" charset="0"/>
        </a:defRPr>
      </a:pPr>
      <a:endParaRPr lang="fi-FI"/>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05996074633489"/>
          <c:y val="2.9210800116474325E-2"/>
          <c:w val="0.88148616858286466"/>
          <c:h val="0.66411920812226521"/>
        </c:manualLayout>
      </c:layout>
      <c:lineChart>
        <c:grouping val="standard"/>
        <c:varyColors val="0"/>
        <c:ser>
          <c:idx val="0"/>
          <c:order val="0"/>
          <c:tx>
            <c:strRef>
              <c:f>yr_liikev_vant_helseutu!$C$4</c:f>
              <c:strCache>
                <c:ptCount val="1"/>
                <c:pt idx="0">
                  <c:v>Liikevaihto - Vantaa</c:v>
                </c:pt>
              </c:strCache>
            </c:strRef>
          </c:tx>
          <c:spPr>
            <a:ln w="38100" cap="rnd">
              <a:solidFill>
                <a:srgbClr val="C6249B"/>
              </a:solidFill>
              <a:round/>
            </a:ln>
            <a:effectLst/>
          </c:spPr>
          <c:marker>
            <c:symbol val="none"/>
          </c:marker>
          <c:cat>
            <c:multiLvlStrRef>
              <c:f>yr_liikev_vant_helseutu!$A$25:$B$65</c:f>
              <c:multiLvlStrCache>
                <c:ptCount val="41"/>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pt idx="40">
                    <c:v>Q1</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yr_liikev_vant_helseutu!$C$25:$C$65</c:f>
              <c:numCache>
                <c:formatCode>General</c:formatCode>
                <c:ptCount val="41"/>
                <c:pt idx="0">
                  <c:v>92.2</c:v>
                </c:pt>
                <c:pt idx="1">
                  <c:v>93</c:v>
                </c:pt>
                <c:pt idx="2">
                  <c:v>92.7</c:v>
                </c:pt>
                <c:pt idx="3">
                  <c:v>92.4</c:v>
                </c:pt>
                <c:pt idx="4">
                  <c:v>92.6</c:v>
                </c:pt>
                <c:pt idx="5">
                  <c:v>92.2</c:v>
                </c:pt>
                <c:pt idx="6">
                  <c:v>93.8</c:v>
                </c:pt>
                <c:pt idx="7">
                  <c:v>96.1</c:v>
                </c:pt>
                <c:pt idx="8">
                  <c:v>98.8</c:v>
                </c:pt>
                <c:pt idx="9">
                  <c:v>101.3</c:v>
                </c:pt>
                <c:pt idx="10">
                  <c:v>102.6</c:v>
                </c:pt>
                <c:pt idx="11">
                  <c:v>104.5</c:v>
                </c:pt>
                <c:pt idx="12">
                  <c:v>105</c:v>
                </c:pt>
                <c:pt idx="13">
                  <c:v>105.9</c:v>
                </c:pt>
                <c:pt idx="14">
                  <c:v>106.6</c:v>
                </c:pt>
                <c:pt idx="15">
                  <c:v>107.8</c:v>
                </c:pt>
                <c:pt idx="16">
                  <c:v>106.8</c:v>
                </c:pt>
                <c:pt idx="17">
                  <c:v>107.5</c:v>
                </c:pt>
                <c:pt idx="18">
                  <c:v>108.1</c:v>
                </c:pt>
                <c:pt idx="19">
                  <c:v>107.5</c:v>
                </c:pt>
                <c:pt idx="20">
                  <c:v>104.4</c:v>
                </c:pt>
                <c:pt idx="21">
                  <c:v>94.3</c:v>
                </c:pt>
                <c:pt idx="22">
                  <c:v>94.3</c:v>
                </c:pt>
                <c:pt idx="23">
                  <c:v>93.3</c:v>
                </c:pt>
                <c:pt idx="24">
                  <c:v>94.9</c:v>
                </c:pt>
                <c:pt idx="25" formatCode="0.0">
                  <c:v>97</c:v>
                </c:pt>
                <c:pt idx="26" formatCode="0.0">
                  <c:v>99.6</c:v>
                </c:pt>
                <c:pt idx="27" formatCode="0.0">
                  <c:v>106.6</c:v>
                </c:pt>
                <c:pt idx="28" formatCode="0.0">
                  <c:v>110.4</c:v>
                </c:pt>
                <c:pt idx="29" formatCode="0.0">
                  <c:v>114.8</c:v>
                </c:pt>
                <c:pt idx="30" formatCode="0.0">
                  <c:v>119.3</c:v>
                </c:pt>
                <c:pt idx="31" formatCode="0.0">
                  <c:v>120</c:v>
                </c:pt>
                <c:pt idx="32" formatCode="0.0">
                  <c:v>118.9</c:v>
                </c:pt>
                <c:pt idx="33" formatCode="0.0">
                  <c:v>118.3</c:v>
                </c:pt>
                <c:pt idx="34" formatCode="0.0">
                  <c:v>116.3</c:v>
                </c:pt>
                <c:pt idx="35" formatCode="0.0">
                  <c:v>114.4</c:v>
                </c:pt>
                <c:pt idx="36" formatCode="0.0">
                  <c:v>113.4</c:v>
                </c:pt>
                <c:pt idx="37" formatCode="0.0">
                  <c:v>113.1</c:v>
                </c:pt>
                <c:pt idx="38" formatCode="0.0">
                  <c:v>113</c:v>
                </c:pt>
                <c:pt idx="39" formatCode="0.0">
                  <c:v>112.6</c:v>
                </c:pt>
              </c:numCache>
            </c:numRef>
          </c:val>
          <c:smooth val="0"/>
          <c:extLst>
            <c:ext xmlns:c16="http://schemas.microsoft.com/office/drawing/2014/chart" uri="{C3380CC4-5D6E-409C-BE32-E72D297353CC}">
              <c16:uniqueId val="{00000000-F0C2-4D9B-8328-74E6E3E9298B}"/>
            </c:ext>
          </c:extLst>
        </c:ser>
        <c:ser>
          <c:idx val="1"/>
          <c:order val="1"/>
          <c:tx>
            <c:strRef>
              <c:f>yr_liikev_vant_helseutu!$D$4</c:f>
              <c:strCache>
                <c:ptCount val="1"/>
                <c:pt idx="0">
                  <c:v>Palkkasumma - Vantaa</c:v>
                </c:pt>
              </c:strCache>
            </c:strRef>
          </c:tx>
          <c:spPr>
            <a:ln w="38100" cap="rnd">
              <a:solidFill>
                <a:srgbClr val="84CCF8"/>
              </a:solidFill>
              <a:round/>
            </a:ln>
            <a:effectLst/>
          </c:spPr>
          <c:marker>
            <c:symbol val="none"/>
          </c:marker>
          <c:cat>
            <c:multiLvlStrRef>
              <c:f>yr_liikev_vant_helseutu!$A$25:$B$65</c:f>
              <c:multiLvlStrCache>
                <c:ptCount val="41"/>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pt idx="40">
                    <c:v>Q1</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yr_liikev_vant_helseutu!$D$25:$D$65</c:f>
              <c:numCache>
                <c:formatCode>General</c:formatCode>
                <c:ptCount val="41"/>
                <c:pt idx="0">
                  <c:v>86.5</c:v>
                </c:pt>
                <c:pt idx="1">
                  <c:v>87.2</c:v>
                </c:pt>
                <c:pt idx="2">
                  <c:v>87.4</c:v>
                </c:pt>
                <c:pt idx="3">
                  <c:v>87.8</c:v>
                </c:pt>
                <c:pt idx="4">
                  <c:v>88.3</c:v>
                </c:pt>
                <c:pt idx="5">
                  <c:v>88.7</c:v>
                </c:pt>
                <c:pt idx="6">
                  <c:v>89.3</c:v>
                </c:pt>
                <c:pt idx="7">
                  <c:v>89.7</c:v>
                </c:pt>
                <c:pt idx="8">
                  <c:v>90.2</c:v>
                </c:pt>
                <c:pt idx="9">
                  <c:v>91.3</c:v>
                </c:pt>
                <c:pt idx="10">
                  <c:v>92.2</c:v>
                </c:pt>
                <c:pt idx="11">
                  <c:v>93.8</c:v>
                </c:pt>
                <c:pt idx="12">
                  <c:v>96.4</c:v>
                </c:pt>
                <c:pt idx="13">
                  <c:v>97.1</c:v>
                </c:pt>
                <c:pt idx="14">
                  <c:v>98.5</c:v>
                </c:pt>
                <c:pt idx="15">
                  <c:v>99.6</c:v>
                </c:pt>
                <c:pt idx="16">
                  <c:v>100.2</c:v>
                </c:pt>
                <c:pt idx="17">
                  <c:v>101.8</c:v>
                </c:pt>
                <c:pt idx="18">
                  <c:v>101.6</c:v>
                </c:pt>
                <c:pt idx="19">
                  <c:v>103</c:v>
                </c:pt>
                <c:pt idx="20">
                  <c:v>103.5</c:v>
                </c:pt>
                <c:pt idx="21">
                  <c:v>95.1</c:v>
                </c:pt>
                <c:pt idx="22">
                  <c:v>97</c:v>
                </c:pt>
                <c:pt idx="23">
                  <c:v>97.5</c:v>
                </c:pt>
                <c:pt idx="24">
                  <c:v>97.9</c:v>
                </c:pt>
                <c:pt idx="25" formatCode="0.0">
                  <c:v>98.7</c:v>
                </c:pt>
                <c:pt idx="26" formatCode="0.0">
                  <c:v>101</c:v>
                </c:pt>
                <c:pt idx="27" formatCode="0.0">
                  <c:v>104.4</c:v>
                </c:pt>
                <c:pt idx="28" formatCode="0.0">
                  <c:v>109</c:v>
                </c:pt>
                <c:pt idx="29" formatCode="0.0">
                  <c:v>110.9</c:v>
                </c:pt>
                <c:pt idx="30" formatCode="0.0">
                  <c:v>113.4</c:v>
                </c:pt>
                <c:pt idx="31" formatCode="0.0">
                  <c:v>116</c:v>
                </c:pt>
                <c:pt idx="32" formatCode="0.0">
                  <c:v>117.9</c:v>
                </c:pt>
                <c:pt idx="33" formatCode="0.0">
                  <c:v>120.1</c:v>
                </c:pt>
                <c:pt idx="34" formatCode="0.0">
                  <c:v>120.4</c:v>
                </c:pt>
                <c:pt idx="35" formatCode="0.0">
                  <c:v>119.9</c:v>
                </c:pt>
                <c:pt idx="36" formatCode="0.0">
                  <c:v>120</c:v>
                </c:pt>
                <c:pt idx="37" formatCode="0.0">
                  <c:v>120.4</c:v>
                </c:pt>
                <c:pt idx="38" formatCode="0.0">
                  <c:v>120.9</c:v>
                </c:pt>
                <c:pt idx="39" formatCode="0.0">
                  <c:v>121.2</c:v>
                </c:pt>
                <c:pt idx="40" formatCode="0.0">
                  <c:v>121.2</c:v>
                </c:pt>
              </c:numCache>
            </c:numRef>
          </c:val>
          <c:smooth val="0"/>
          <c:extLst>
            <c:ext xmlns:c16="http://schemas.microsoft.com/office/drawing/2014/chart" uri="{C3380CC4-5D6E-409C-BE32-E72D297353CC}">
              <c16:uniqueId val="{00000001-F0C2-4D9B-8328-74E6E3E9298B}"/>
            </c:ext>
          </c:extLst>
        </c:ser>
        <c:ser>
          <c:idx val="2"/>
          <c:order val="2"/>
          <c:tx>
            <c:strRef>
              <c:f>yr_liikev_vant_helseutu!$E$4</c:f>
              <c:strCache>
                <c:ptCount val="1"/>
                <c:pt idx="0">
                  <c:v>Liikevaihto - Helsingin seutu</c:v>
                </c:pt>
              </c:strCache>
            </c:strRef>
          </c:tx>
          <c:spPr>
            <a:ln w="38100" cap="rnd">
              <a:solidFill>
                <a:srgbClr val="0042A5"/>
              </a:solidFill>
              <a:round/>
            </a:ln>
            <a:effectLst/>
          </c:spPr>
          <c:marker>
            <c:symbol val="none"/>
          </c:marker>
          <c:cat>
            <c:multiLvlStrRef>
              <c:f>yr_liikev_vant_helseutu!$A$25:$B$65</c:f>
              <c:multiLvlStrCache>
                <c:ptCount val="41"/>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pt idx="40">
                    <c:v>Q1</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yr_liikev_vant_helseutu!$E$25:$E$65</c:f>
              <c:numCache>
                <c:formatCode>0.0</c:formatCode>
                <c:ptCount val="41"/>
                <c:pt idx="0">
                  <c:v>79.8</c:v>
                </c:pt>
                <c:pt idx="1">
                  <c:v>80.2</c:v>
                </c:pt>
                <c:pt idx="2">
                  <c:v>79.900000000000006</c:v>
                </c:pt>
                <c:pt idx="3">
                  <c:v>79.599999999999994</c:v>
                </c:pt>
                <c:pt idx="4">
                  <c:v>80.2</c:v>
                </c:pt>
                <c:pt idx="5">
                  <c:v>81</c:v>
                </c:pt>
                <c:pt idx="6">
                  <c:v>82</c:v>
                </c:pt>
                <c:pt idx="7">
                  <c:v>83.5</c:v>
                </c:pt>
                <c:pt idx="8">
                  <c:v>85.3</c:v>
                </c:pt>
                <c:pt idx="9">
                  <c:v>86.4</c:v>
                </c:pt>
                <c:pt idx="10">
                  <c:v>87.3</c:v>
                </c:pt>
                <c:pt idx="11">
                  <c:v>88.7</c:v>
                </c:pt>
                <c:pt idx="12">
                  <c:v>90.1</c:v>
                </c:pt>
                <c:pt idx="13">
                  <c:v>91.4</c:v>
                </c:pt>
                <c:pt idx="14">
                  <c:v>92.3</c:v>
                </c:pt>
                <c:pt idx="15">
                  <c:v>93.2</c:v>
                </c:pt>
                <c:pt idx="16">
                  <c:v>94</c:v>
                </c:pt>
                <c:pt idx="17">
                  <c:v>95.1</c:v>
                </c:pt>
                <c:pt idx="18">
                  <c:v>96.3</c:v>
                </c:pt>
                <c:pt idx="19">
                  <c:v>96.5</c:v>
                </c:pt>
                <c:pt idx="20">
                  <c:v>94.9</c:v>
                </c:pt>
                <c:pt idx="21">
                  <c:v>93.3</c:v>
                </c:pt>
                <c:pt idx="22">
                  <c:v>92.9</c:v>
                </c:pt>
                <c:pt idx="23" formatCode="General">
                  <c:v>93.2</c:v>
                </c:pt>
                <c:pt idx="24" formatCode="General">
                  <c:v>94.6</c:v>
                </c:pt>
                <c:pt idx="25" formatCode="General">
                  <c:v>97.3</c:v>
                </c:pt>
                <c:pt idx="26" formatCode="General">
                  <c:v>100.4</c:v>
                </c:pt>
                <c:pt idx="27" formatCode="General">
                  <c:v>104.7</c:v>
                </c:pt>
                <c:pt idx="28" formatCode="General">
                  <c:v>109.6</c:v>
                </c:pt>
                <c:pt idx="29" formatCode="General">
                  <c:v>114.5</c:v>
                </c:pt>
                <c:pt idx="30" formatCode="General">
                  <c:v>118.3</c:v>
                </c:pt>
                <c:pt idx="31" formatCode="General">
                  <c:v>118.6</c:v>
                </c:pt>
                <c:pt idx="32" formatCode="General">
                  <c:v>116.6</c:v>
                </c:pt>
                <c:pt idx="33" formatCode="General">
                  <c:v>114</c:v>
                </c:pt>
                <c:pt idx="34" formatCode="General">
                  <c:v>111.7</c:v>
                </c:pt>
                <c:pt idx="35" formatCode="General">
                  <c:v>111.1</c:v>
                </c:pt>
                <c:pt idx="36" formatCode="General">
                  <c:v>111.4</c:v>
                </c:pt>
                <c:pt idx="37" formatCode="General">
                  <c:v>111.4</c:v>
                </c:pt>
                <c:pt idx="38" formatCode="General">
                  <c:v>111.1</c:v>
                </c:pt>
                <c:pt idx="39" formatCode="General">
                  <c:v>110.8</c:v>
                </c:pt>
              </c:numCache>
            </c:numRef>
          </c:val>
          <c:smooth val="0"/>
          <c:extLst>
            <c:ext xmlns:c16="http://schemas.microsoft.com/office/drawing/2014/chart" uri="{C3380CC4-5D6E-409C-BE32-E72D297353CC}">
              <c16:uniqueId val="{00000002-F0C2-4D9B-8328-74E6E3E9298B}"/>
            </c:ext>
          </c:extLst>
        </c:ser>
        <c:ser>
          <c:idx val="3"/>
          <c:order val="3"/>
          <c:tx>
            <c:strRef>
              <c:f>yr_liikev_vant_helseutu!$F$4</c:f>
              <c:strCache>
                <c:ptCount val="1"/>
                <c:pt idx="0">
                  <c:v>Palkkasumma - Helsingin seutu</c:v>
                </c:pt>
              </c:strCache>
            </c:strRef>
          </c:tx>
          <c:spPr>
            <a:ln w="38100" cap="rnd">
              <a:solidFill>
                <a:srgbClr val="F36313"/>
              </a:solidFill>
              <a:round/>
            </a:ln>
            <a:effectLst/>
          </c:spPr>
          <c:marker>
            <c:symbol val="none"/>
          </c:marker>
          <c:cat>
            <c:multiLvlStrRef>
              <c:f>yr_liikev_vant_helseutu!$A$25:$B$65</c:f>
              <c:multiLvlStrCache>
                <c:ptCount val="41"/>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pt idx="40">
                    <c:v>Q1</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yr_liikev_vant_helseutu!$F$25:$F$65</c:f>
              <c:numCache>
                <c:formatCode>0.0</c:formatCode>
                <c:ptCount val="41"/>
                <c:pt idx="0">
                  <c:v>80.900000000000006</c:v>
                </c:pt>
                <c:pt idx="1">
                  <c:v>81.400000000000006</c:v>
                </c:pt>
                <c:pt idx="2">
                  <c:v>81.5</c:v>
                </c:pt>
                <c:pt idx="3">
                  <c:v>82</c:v>
                </c:pt>
                <c:pt idx="4">
                  <c:v>82.8</c:v>
                </c:pt>
                <c:pt idx="5">
                  <c:v>83.4</c:v>
                </c:pt>
                <c:pt idx="6">
                  <c:v>84</c:v>
                </c:pt>
                <c:pt idx="7">
                  <c:v>84.4</c:v>
                </c:pt>
                <c:pt idx="8">
                  <c:v>84.8</c:v>
                </c:pt>
                <c:pt idx="9">
                  <c:v>85.4</c:v>
                </c:pt>
                <c:pt idx="10">
                  <c:v>86.3</c:v>
                </c:pt>
                <c:pt idx="11">
                  <c:v>87.4</c:v>
                </c:pt>
                <c:pt idx="12">
                  <c:v>88.9</c:v>
                </c:pt>
                <c:pt idx="13">
                  <c:v>90.1</c:v>
                </c:pt>
                <c:pt idx="14">
                  <c:v>91.2</c:v>
                </c:pt>
                <c:pt idx="15">
                  <c:v>92.5</c:v>
                </c:pt>
                <c:pt idx="16">
                  <c:v>93.4</c:v>
                </c:pt>
                <c:pt idx="17">
                  <c:v>94.5</c:v>
                </c:pt>
                <c:pt idx="18">
                  <c:v>95.5</c:v>
                </c:pt>
                <c:pt idx="19">
                  <c:v>96.3</c:v>
                </c:pt>
                <c:pt idx="20">
                  <c:v>96.7</c:v>
                </c:pt>
                <c:pt idx="21">
                  <c:v>96.4</c:v>
                </c:pt>
                <c:pt idx="22">
                  <c:v>96.1</c:v>
                </c:pt>
                <c:pt idx="23" formatCode="General">
                  <c:v>97</c:v>
                </c:pt>
                <c:pt idx="24" formatCode="General">
                  <c:v>97.5</c:v>
                </c:pt>
                <c:pt idx="25" formatCode="General">
                  <c:v>99</c:v>
                </c:pt>
                <c:pt idx="26" formatCode="General">
                  <c:v>101.2</c:v>
                </c:pt>
                <c:pt idx="27" formatCode="General">
                  <c:v>103.2</c:v>
                </c:pt>
                <c:pt idx="28" formatCode="General">
                  <c:v>105.6</c:v>
                </c:pt>
                <c:pt idx="29" formatCode="General">
                  <c:v>106.9</c:v>
                </c:pt>
                <c:pt idx="30" formatCode="General">
                  <c:v>108.6</c:v>
                </c:pt>
                <c:pt idx="31" formatCode="General">
                  <c:v>110</c:v>
                </c:pt>
                <c:pt idx="32" formatCode="General">
                  <c:v>111.6</c:v>
                </c:pt>
                <c:pt idx="33" formatCode="General">
                  <c:v>113.5</c:v>
                </c:pt>
                <c:pt idx="34" formatCode="General">
                  <c:v>114.1</c:v>
                </c:pt>
                <c:pt idx="35" formatCode="General">
                  <c:v>114.3</c:v>
                </c:pt>
                <c:pt idx="36" formatCode="General">
                  <c:v>114.7</c:v>
                </c:pt>
                <c:pt idx="37" formatCode="General">
                  <c:v>115.2</c:v>
                </c:pt>
                <c:pt idx="38" formatCode="General">
                  <c:v>115.9</c:v>
                </c:pt>
                <c:pt idx="39" formatCode="General">
                  <c:v>116.5</c:v>
                </c:pt>
                <c:pt idx="40" formatCode="General">
                  <c:v>117.1</c:v>
                </c:pt>
              </c:numCache>
            </c:numRef>
          </c:val>
          <c:smooth val="0"/>
          <c:extLst>
            <c:ext xmlns:c16="http://schemas.microsoft.com/office/drawing/2014/chart" uri="{C3380CC4-5D6E-409C-BE32-E72D297353CC}">
              <c16:uniqueId val="{00000003-F0C2-4D9B-8328-74E6E3E9298B}"/>
            </c:ext>
          </c:extLst>
        </c:ser>
        <c:dLbls>
          <c:showLegendKey val="0"/>
          <c:showVal val="0"/>
          <c:showCatName val="0"/>
          <c:showSerName val="0"/>
          <c:showPercent val="0"/>
          <c:showBubbleSize val="0"/>
        </c:dLbls>
        <c:smooth val="0"/>
        <c:axId val="652235160"/>
        <c:axId val="589550768"/>
      </c:lineChart>
      <c:catAx>
        <c:axId val="652235160"/>
        <c:scaling>
          <c:orientation val="minMax"/>
        </c:scaling>
        <c:delete val="0"/>
        <c:axPos val="b"/>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589550768"/>
        <c:crosses val="autoZero"/>
        <c:auto val="1"/>
        <c:lblAlgn val="ctr"/>
        <c:lblOffset val="100"/>
        <c:noMultiLvlLbl val="0"/>
      </c:catAx>
      <c:valAx>
        <c:axId val="589550768"/>
        <c:scaling>
          <c:orientation val="minMax"/>
          <c:min val="70"/>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r>
                  <a:rPr lang="en-US"/>
                  <a:t>Trendi (Indeksi 2021=100)</a:t>
                </a:r>
              </a:p>
            </c:rich>
          </c:tx>
          <c:layout>
            <c:manualLayout>
              <c:xMode val="edge"/>
              <c:yMode val="edge"/>
              <c:x val="2.704369206522212E-3"/>
              <c:y val="0.13311345466084651"/>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52235160"/>
        <c:crosses val="autoZero"/>
        <c:crossBetween val="between"/>
      </c:valAx>
      <c:spPr>
        <a:noFill/>
        <a:ln>
          <a:solidFill>
            <a:srgbClr val="868686"/>
          </a:solidFill>
        </a:ln>
        <a:effectLst/>
      </c:spPr>
    </c:plotArea>
    <c:legend>
      <c:legendPos val="b"/>
      <c:layout>
        <c:manualLayout>
          <c:xMode val="edge"/>
          <c:yMode val="edge"/>
          <c:x val="0.12962221497877555"/>
          <c:y val="0.88297596012829171"/>
          <c:w val="0.8228157179083323"/>
          <c:h val="0.11155414785492158"/>
        </c:manualLayout>
      </c:layout>
      <c:overlay val="0"/>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500" baseline="0">
          <a:solidFill>
            <a:sysClr val="windowText" lastClr="000000"/>
          </a:solidFill>
          <a:latin typeface="Arial" panose="020B0604020202020204" pitchFamily="34" charset="0"/>
        </a:defRPr>
      </a:pPr>
      <a:endParaRPr lang="fi-F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24613059731169"/>
          <c:y val="3.0070871531202338E-2"/>
          <c:w val="0.82884275829157716"/>
          <c:h val="0.7388211073205172"/>
        </c:manualLayout>
      </c:layout>
      <c:barChart>
        <c:barDir val="bar"/>
        <c:grouping val="stacked"/>
        <c:varyColors val="0"/>
        <c:ser>
          <c:idx val="0"/>
          <c:order val="0"/>
          <c:tx>
            <c:strRef>
              <c:f>vmuutokset_10_tiedot!$D$4</c:f>
              <c:strCache>
                <c:ptCount val="1"/>
                <c:pt idx="0">
                  <c:v>Luonnollinen väestönlisäys</c:v>
                </c:pt>
              </c:strCache>
            </c:strRef>
          </c:tx>
          <c:spPr>
            <a:solidFill>
              <a:srgbClr val="450099"/>
            </a:solidFill>
            <a:ln>
              <a:solidFill>
                <a:srgbClr val="450099"/>
              </a:solidFill>
            </a:ln>
          </c:spPr>
          <c:invertIfNegative val="0"/>
          <c:cat>
            <c:strRef>
              <c:f>vmuutokset_10_tiedot!$A$5:$A$14</c:f>
              <c:strCache>
                <c:ptCount val="10"/>
                <c:pt idx="0">
                  <c:v>Pori</c:v>
                </c:pt>
                <c:pt idx="1">
                  <c:v>Lahti</c:v>
                </c:pt>
                <c:pt idx="2">
                  <c:v>Jyväskylä</c:v>
                </c:pt>
                <c:pt idx="3">
                  <c:v>Kuopio</c:v>
                </c:pt>
                <c:pt idx="4">
                  <c:v>Oulu</c:v>
                </c:pt>
                <c:pt idx="5">
                  <c:v>Vantaa</c:v>
                </c:pt>
                <c:pt idx="6">
                  <c:v>Tampere</c:v>
                </c:pt>
                <c:pt idx="7">
                  <c:v>Turku</c:v>
                </c:pt>
                <c:pt idx="8">
                  <c:v>Espoo</c:v>
                </c:pt>
                <c:pt idx="9">
                  <c:v>Helsinki</c:v>
                </c:pt>
              </c:strCache>
            </c:strRef>
          </c:cat>
          <c:val>
            <c:numRef>
              <c:f>vmuutokset_10_tiedot!$D$5:$D$14</c:f>
              <c:numCache>
                <c:formatCode>0</c:formatCode>
                <c:ptCount val="10"/>
                <c:pt idx="0">
                  <c:v>-367</c:v>
                </c:pt>
                <c:pt idx="1">
                  <c:v>-412</c:v>
                </c:pt>
                <c:pt idx="2">
                  <c:v>94</c:v>
                </c:pt>
                <c:pt idx="3">
                  <c:v>-39</c:v>
                </c:pt>
                <c:pt idx="4">
                  <c:v>379</c:v>
                </c:pt>
                <c:pt idx="5">
                  <c:v>652</c:v>
                </c:pt>
                <c:pt idx="6">
                  <c:v>36</c:v>
                </c:pt>
                <c:pt idx="7">
                  <c:v>-216</c:v>
                </c:pt>
                <c:pt idx="8">
                  <c:v>1268</c:v>
                </c:pt>
                <c:pt idx="9">
                  <c:v>983</c:v>
                </c:pt>
              </c:numCache>
            </c:numRef>
          </c:val>
          <c:extLst>
            <c:ext xmlns:c16="http://schemas.microsoft.com/office/drawing/2014/chart" uri="{C3380CC4-5D6E-409C-BE32-E72D297353CC}">
              <c16:uniqueId val="{00000000-6E1D-45DD-AD65-B6FFE1958B59}"/>
            </c:ext>
          </c:extLst>
        </c:ser>
        <c:ser>
          <c:idx val="1"/>
          <c:order val="1"/>
          <c:tx>
            <c:strRef>
              <c:f>vmuutokset_10_tiedot!$G$4</c:f>
              <c:strCache>
                <c:ptCount val="1"/>
                <c:pt idx="0">
                  <c:v>Kuntien välinen nettomuutto</c:v>
                </c:pt>
              </c:strCache>
            </c:strRef>
          </c:tx>
          <c:spPr>
            <a:solidFill>
              <a:srgbClr val="C2A6E3"/>
            </a:solidFill>
            <a:ln>
              <a:solidFill>
                <a:srgbClr val="450099"/>
              </a:solidFill>
            </a:ln>
          </c:spPr>
          <c:invertIfNegative val="0"/>
          <c:cat>
            <c:strRef>
              <c:f>vmuutokset_10_tiedot!$A$5:$A$14</c:f>
              <c:strCache>
                <c:ptCount val="10"/>
                <c:pt idx="0">
                  <c:v>Pori</c:v>
                </c:pt>
                <c:pt idx="1">
                  <c:v>Lahti</c:v>
                </c:pt>
                <c:pt idx="2">
                  <c:v>Jyväskylä</c:v>
                </c:pt>
                <c:pt idx="3">
                  <c:v>Kuopio</c:v>
                </c:pt>
                <c:pt idx="4">
                  <c:v>Oulu</c:v>
                </c:pt>
                <c:pt idx="5">
                  <c:v>Vantaa</c:v>
                </c:pt>
                <c:pt idx="6">
                  <c:v>Tampere</c:v>
                </c:pt>
                <c:pt idx="7">
                  <c:v>Turku</c:v>
                </c:pt>
                <c:pt idx="8">
                  <c:v>Espoo</c:v>
                </c:pt>
                <c:pt idx="9">
                  <c:v>Helsinki</c:v>
                </c:pt>
              </c:strCache>
            </c:strRef>
          </c:cat>
          <c:val>
            <c:numRef>
              <c:f>vmuutokset_10_tiedot!$G$5:$G$14</c:f>
              <c:numCache>
                <c:formatCode>0</c:formatCode>
                <c:ptCount val="10"/>
                <c:pt idx="0">
                  <c:v>-209</c:v>
                </c:pt>
                <c:pt idx="1">
                  <c:v>234</c:v>
                </c:pt>
                <c:pt idx="2">
                  <c:v>-89</c:v>
                </c:pt>
                <c:pt idx="3">
                  <c:v>157</c:v>
                </c:pt>
                <c:pt idx="4">
                  <c:v>-227</c:v>
                </c:pt>
                <c:pt idx="5">
                  <c:v>-331</c:v>
                </c:pt>
                <c:pt idx="6">
                  <c:v>1532</c:v>
                </c:pt>
                <c:pt idx="7">
                  <c:v>1702</c:v>
                </c:pt>
                <c:pt idx="8">
                  <c:v>1015</c:v>
                </c:pt>
                <c:pt idx="9">
                  <c:v>4664</c:v>
                </c:pt>
              </c:numCache>
            </c:numRef>
          </c:val>
          <c:extLst>
            <c:ext xmlns:c16="http://schemas.microsoft.com/office/drawing/2014/chart" uri="{C3380CC4-5D6E-409C-BE32-E72D297353CC}">
              <c16:uniqueId val="{00000001-6E1D-45DD-AD65-B6FFE1958B59}"/>
            </c:ext>
          </c:extLst>
        </c:ser>
        <c:ser>
          <c:idx val="2"/>
          <c:order val="2"/>
          <c:tx>
            <c:strRef>
              <c:f>vmuutokset_10_tiedot!$J$4</c:f>
              <c:strCache>
                <c:ptCount val="1"/>
                <c:pt idx="0">
                  <c:v>Nettomaahanmuutto</c:v>
                </c:pt>
              </c:strCache>
            </c:strRef>
          </c:tx>
          <c:spPr>
            <a:solidFill>
              <a:srgbClr val="84CCF8"/>
            </a:solidFill>
            <a:ln>
              <a:solidFill>
                <a:srgbClr val="2278C9"/>
              </a:solidFill>
            </a:ln>
          </c:spPr>
          <c:invertIfNegative val="0"/>
          <c:cat>
            <c:strRef>
              <c:f>vmuutokset_10_tiedot!$A$5:$A$14</c:f>
              <c:strCache>
                <c:ptCount val="10"/>
                <c:pt idx="0">
                  <c:v>Pori</c:v>
                </c:pt>
                <c:pt idx="1">
                  <c:v>Lahti</c:v>
                </c:pt>
                <c:pt idx="2">
                  <c:v>Jyväskylä</c:v>
                </c:pt>
                <c:pt idx="3">
                  <c:v>Kuopio</c:v>
                </c:pt>
                <c:pt idx="4">
                  <c:v>Oulu</c:v>
                </c:pt>
                <c:pt idx="5">
                  <c:v>Vantaa</c:v>
                </c:pt>
                <c:pt idx="6">
                  <c:v>Tampere</c:v>
                </c:pt>
                <c:pt idx="7">
                  <c:v>Turku</c:v>
                </c:pt>
                <c:pt idx="8">
                  <c:v>Espoo</c:v>
                </c:pt>
                <c:pt idx="9">
                  <c:v>Helsinki</c:v>
                </c:pt>
              </c:strCache>
            </c:strRef>
          </c:cat>
          <c:val>
            <c:numRef>
              <c:f>vmuutokset_10_tiedot!$J$5:$J$14</c:f>
              <c:numCache>
                <c:formatCode>0</c:formatCode>
                <c:ptCount val="10"/>
                <c:pt idx="0">
                  <c:v>426</c:v>
                </c:pt>
                <c:pt idx="1">
                  <c:v>784</c:v>
                </c:pt>
                <c:pt idx="2">
                  <c:v>713</c:v>
                </c:pt>
                <c:pt idx="3">
                  <c:v>697</c:v>
                </c:pt>
                <c:pt idx="4">
                  <c:v>940</c:v>
                </c:pt>
                <c:pt idx="5">
                  <c:v>1546</c:v>
                </c:pt>
                <c:pt idx="6">
                  <c:v>1520</c:v>
                </c:pt>
                <c:pt idx="7">
                  <c:v>1903</c:v>
                </c:pt>
                <c:pt idx="8">
                  <c:v>1945</c:v>
                </c:pt>
                <c:pt idx="9">
                  <c:v>3414</c:v>
                </c:pt>
              </c:numCache>
            </c:numRef>
          </c:val>
          <c:extLst>
            <c:ext xmlns:c16="http://schemas.microsoft.com/office/drawing/2014/chart" uri="{C3380CC4-5D6E-409C-BE32-E72D297353CC}">
              <c16:uniqueId val="{00000002-6E1D-45DD-AD65-B6FFE1958B59}"/>
            </c:ext>
          </c:extLst>
        </c:ser>
        <c:dLbls>
          <c:showLegendKey val="0"/>
          <c:showVal val="0"/>
          <c:showCatName val="0"/>
          <c:showSerName val="0"/>
          <c:showPercent val="0"/>
          <c:showBubbleSize val="0"/>
        </c:dLbls>
        <c:gapWidth val="70"/>
        <c:overlap val="100"/>
        <c:axId val="86869504"/>
        <c:axId val="86871040"/>
      </c:barChart>
      <c:catAx>
        <c:axId val="86869504"/>
        <c:scaling>
          <c:orientation val="minMax"/>
        </c:scaling>
        <c:delete val="0"/>
        <c:axPos val="l"/>
        <c:numFmt formatCode="General" sourceLinked="0"/>
        <c:majorTickMark val="out"/>
        <c:minorTickMark val="none"/>
        <c:tickLblPos val="low"/>
        <c:crossAx val="86871040"/>
        <c:crosses val="autoZero"/>
        <c:auto val="1"/>
        <c:lblAlgn val="ctr"/>
        <c:lblOffset val="100"/>
        <c:noMultiLvlLbl val="0"/>
      </c:catAx>
      <c:valAx>
        <c:axId val="86871040"/>
        <c:scaling>
          <c:orientation val="minMax"/>
          <c:max val="10000"/>
          <c:min val="-1000"/>
        </c:scaling>
        <c:delete val="0"/>
        <c:axPos val="b"/>
        <c:majorGridlines>
          <c:spPr>
            <a:ln>
              <a:solidFill>
                <a:srgbClr val="868686"/>
              </a:solidFill>
            </a:ln>
          </c:spPr>
        </c:majorGridlines>
        <c:title>
          <c:tx>
            <c:rich>
              <a:bodyPr/>
              <a:lstStyle/>
              <a:p>
                <a:pPr>
                  <a:defRPr b="0"/>
                </a:pPr>
                <a:r>
                  <a:rPr lang="fi-FI" b="0"/>
                  <a:t>väestönmuutos, henkilöä</a:t>
                </a:r>
              </a:p>
            </c:rich>
          </c:tx>
          <c:overlay val="0"/>
        </c:title>
        <c:numFmt formatCode="0" sourceLinked="1"/>
        <c:majorTickMark val="out"/>
        <c:minorTickMark val="none"/>
        <c:tickLblPos val="nextTo"/>
        <c:spPr>
          <a:ln/>
        </c:spPr>
        <c:crossAx val="86869504"/>
        <c:crosses val="autoZero"/>
        <c:crossBetween val="between"/>
        <c:majorUnit val="1000"/>
        <c:minorUnit val="100"/>
      </c:valAx>
      <c:spPr>
        <a:ln>
          <a:solidFill>
            <a:srgbClr val="868686"/>
          </a:solidFill>
        </a:ln>
      </c:spPr>
    </c:plotArea>
    <c:legend>
      <c:legendPos val="b"/>
      <c:layout>
        <c:manualLayout>
          <c:xMode val="edge"/>
          <c:yMode val="edge"/>
          <c:x val="7.1897578336688486E-2"/>
          <c:y val="0.9444379247114657"/>
          <c:w val="0.90475498815075295"/>
          <c:h val="4.7360874411246541E-2"/>
        </c:manualLayout>
      </c:layout>
      <c:overlay val="0"/>
    </c:legend>
    <c:plotVisOnly val="1"/>
    <c:dispBlanksAs val="gap"/>
    <c:showDLblsOverMax val="0"/>
  </c:chart>
  <c:txPr>
    <a:bodyPr/>
    <a:lstStyle/>
    <a:p>
      <a:pPr>
        <a:defRPr sz="1600" baseline="0">
          <a:latin typeface="Arial" panose="020B0604020202020204" pitchFamily="34" charset="0"/>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95088653486658"/>
          <c:y val="3.3618581907090467E-2"/>
          <c:w val="0.82258154421344809"/>
          <c:h val="0.77336327391073911"/>
        </c:manualLayout>
      </c:layout>
      <c:barChart>
        <c:barDir val="bar"/>
        <c:grouping val="percentStacked"/>
        <c:varyColors val="0"/>
        <c:ser>
          <c:idx val="0"/>
          <c:order val="0"/>
          <c:tx>
            <c:strRef>
              <c:f>maahanmuutto_10_tiedot!$B$6</c:f>
              <c:strCache>
                <c:ptCount val="1"/>
                <c:pt idx="0">
                  <c:v>Eurooppa</c:v>
                </c:pt>
              </c:strCache>
            </c:strRef>
          </c:tx>
          <c:spPr>
            <a:solidFill>
              <a:srgbClr val="450099"/>
            </a:solidFill>
            <a:ln>
              <a:solidFill>
                <a:srgbClr val="450099"/>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maahanmuutto_10_tiedot!$A$7:$A$16</c:f>
              <c:strCache>
                <c:ptCount val="10"/>
                <c:pt idx="0">
                  <c:v>Espoo</c:v>
                </c:pt>
                <c:pt idx="1">
                  <c:v>Helsinki</c:v>
                </c:pt>
                <c:pt idx="2">
                  <c:v>Jyväskylä</c:v>
                </c:pt>
                <c:pt idx="3">
                  <c:v>Kuopio</c:v>
                </c:pt>
                <c:pt idx="4">
                  <c:v>Lahti</c:v>
                </c:pt>
                <c:pt idx="5">
                  <c:v>Oulu</c:v>
                </c:pt>
                <c:pt idx="6">
                  <c:v>Pori</c:v>
                </c:pt>
                <c:pt idx="7">
                  <c:v>Tampere</c:v>
                </c:pt>
                <c:pt idx="8">
                  <c:v>Turku</c:v>
                </c:pt>
                <c:pt idx="9">
                  <c:v>Vantaa</c:v>
                </c:pt>
              </c:strCache>
            </c:strRef>
          </c:cat>
          <c:val>
            <c:numRef>
              <c:f>maahanmuutto_10_tiedot!$B$7:$B$16</c:f>
              <c:numCache>
                <c:formatCode>0</c:formatCode>
                <c:ptCount val="10"/>
                <c:pt idx="0">
                  <c:v>32.979999999999997</c:v>
                </c:pt>
                <c:pt idx="1">
                  <c:v>38.020000000000003</c:v>
                </c:pt>
                <c:pt idx="2">
                  <c:v>24.47</c:v>
                </c:pt>
                <c:pt idx="3">
                  <c:v>28.45</c:v>
                </c:pt>
                <c:pt idx="4">
                  <c:v>31.33</c:v>
                </c:pt>
                <c:pt idx="5">
                  <c:v>26.04</c:v>
                </c:pt>
                <c:pt idx="6">
                  <c:v>22.16</c:v>
                </c:pt>
                <c:pt idx="7">
                  <c:v>27.15</c:v>
                </c:pt>
                <c:pt idx="8">
                  <c:v>26.34</c:v>
                </c:pt>
                <c:pt idx="9">
                  <c:v>29.02</c:v>
                </c:pt>
              </c:numCache>
            </c:numRef>
          </c:val>
          <c:extLst>
            <c:ext xmlns:c16="http://schemas.microsoft.com/office/drawing/2014/chart" uri="{C3380CC4-5D6E-409C-BE32-E72D297353CC}">
              <c16:uniqueId val="{00000000-31B3-4FE9-AEDC-22EBEC3BADEC}"/>
            </c:ext>
          </c:extLst>
        </c:ser>
        <c:ser>
          <c:idx val="1"/>
          <c:order val="1"/>
          <c:tx>
            <c:strRef>
              <c:f>maahanmuutto_10_tiedot!$C$6</c:f>
              <c:strCache>
                <c:ptCount val="1"/>
                <c:pt idx="0">
                  <c:v>Afrikka</c:v>
                </c:pt>
              </c:strCache>
            </c:strRef>
          </c:tx>
          <c:spPr>
            <a:solidFill>
              <a:srgbClr val="C2A6E3"/>
            </a:solidFill>
            <a:ln>
              <a:solidFill>
                <a:srgbClr val="450099"/>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maahanmuutto_10_tiedot!$A$7:$A$16</c:f>
              <c:strCache>
                <c:ptCount val="10"/>
                <c:pt idx="0">
                  <c:v>Espoo</c:v>
                </c:pt>
                <c:pt idx="1">
                  <c:v>Helsinki</c:v>
                </c:pt>
                <c:pt idx="2">
                  <c:v>Jyväskylä</c:v>
                </c:pt>
                <c:pt idx="3">
                  <c:v>Kuopio</c:v>
                </c:pt>
                <c:pt idx="4">
                  <c:v>Lahti</c:v>
                </c:pt>
                <c:pt idx="5">
                  <c:v>Oulu</c:v>
                </c:pt>
                <c:pt idx="6">
                  <c:v>Pori</c:v>
                </c:pt>
                <c:pt idx="7">
                  <c:v>Tampere</c:v>
                </c:pt>
                <c:pt idx="8">
                  <c:v>Turku</c:v>
                </c:pt>
                <c:pt idx="9">
                  <c:v>Vantaa</c:v>
                </c:pt>
              </c:strCache>
            </c:strRef>
          </c:cat>
          <c:val>
            <c:numRef>
              <c:f>maahanmuutto_10_tiedot!$C$7:$C$16</c:f>
              <c:numCache>
                <c:formatCode>0</c:formatCode>
                <c:ptCount val="10"/>
                <c:pt idx="0">
                  <c:v>3.87</c:v>
                </c:pt>
                <c:pt idx="1">
                  <c:v>4.6100000000000003</c:v>
                </c:pt>
                <c:pt idx="2">
                  <c:v>6.04</c:v>
                </c:pt>
                <c:pt idx="3">
                  <c:v>7.86</c:v>
                </c:pt>
                <c:pt idx="4">
                  <c:v>2.4700000000000002</c:v>
                </c:pt>
                <c:pt idx="5">
                  <c:v>7.16</c:v>
                </c:pt>
                <c:pt idx="6">
                  <c:v>1.93</c:v>
                </c:pt>
                <c:pt idx="7">
                  <c:v>2.88</c:v>
                </c:pt>
                <c:pt idx="8">
                  <c:v>5.75</c:v>
                </c:pt>
                <c:pt idx="9">
                  <c:v>3.57</c:v>
                </c:pt>
              </c:numCache>
            </c:numRef>
          </c:val>
          <c:extLst>
            <c:ext xmlns:c16="http://schemas.microsoft.com/office/drawing/2014/chart" uri="{C3380CC4-5D6E-409C-BE32-E72D297353CC}">
              <c16:uniqueId val="{00000001-31B3-4FE9-AEDC-22EBEC3BADEC}"/>
            </c:ext>
          </c:extLst>
        </c:ser>
        <c:ser>
          <c:idx val="2"/>
          <c:order val="2"/>
          <c:tx>
            <c:strRef>
              <c:f>maahanmuutto_10_tiedot!$D$6</c:f>
              <c:strCache>
                <c:ptCount val="1"/>
                <c:pt idx="0">
                  <c:v>Amerikka</c:v>
                </c:pt>
              </c:strCache>
            </c:strRef>
          </c:tx>
          <c:spPr>
            <a:solidFill>
              <a:srgbClr val="84CCF8"/>
            </a:solidFill>
            <a:ln>
              <a:solidFill>
                <a:srgbClr val="2278C9"/>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maahanmuutto_10_tiedot!$A$7:$A$16</c:f>
              <c:strCache>
                <c:ptCount val="10"/>
                <c:pt idx="0">
                  <c:v>Espoo</c:v>
                </c:pt>
                <c:pt idx="1">
                  <c:v>Helsinki</c:v>
                </c:pt>
                <c:pt idx="2">
                  <c:v>Jyväskylä</c:v>
                </c:pt>
                <c:pt idx="3">
                  <c:v>Kuopio</c:v>
                </c:pt>
                <c:pt idx="4">
                  <c:v>Lahti</c:v>
                </c:pt>
                <c:pt idx="5">
                  <c:v>Oulu</c:v>
                </c:pt>
                <c:pt idx="6">
                  <c:v>Pori</c:v>
                </c:pt>
                <c:pt idx="7">
                  <c:v>Tampere</c:v>
                </c:pt>
                <c:pt idx="8">
                  <c:v>Turku</c:v>
                </c:pt>
                <c:pt idx="9">
                  <c:v>Vantaa</c:v>
                </c:pt>
              </c:strCache>
            </c:strRef>
          </c:cat>
          <c:val>
            <c:numRef>
              <c:f>maahanmuutto_10_tiedot!$D$7:$D$16</c:f>
              <c:numCache>
                <c:formatCode>0</c:formatCode>
                <c:ptCount val="10"/>
                <c:pt idx="0">
                  <c:v>4.37</c:v>
                </c:pt>
                <c:pt idx="1">
                  <c:v>7.7</c:v>
                </c:pt>
                <c:pt idx="2">
                  <c:v>3.92</c:v>
                </c:pt>
                <c:pt idx="3">
                  <c:v>3.33</c:v>
                </c:pt>
                <c:pt idx="4">
                  <c:v>2.36</c:v>
                </c:pt>
                <c:pt idx="5">
                  <c:v>5.7</c:v>
                </c:pt>
                <c:pt idx="6">
                  <c:v>1.35</c:v>
                </c:pt>
                <c:pt idx="7">
                  <c:v>4.51</c:v>
                </c:pt>
                <c:pt idx="8">
                  <c:v>2.63</c:v>
                </c:pt>
                <c:pt idx="9">
                  <c:v>2.23</c:v>
                </c:pt>
              </c:numCache>
            </c:numRef>
          </c:val>
          <c:extLst>
            <c:ext xmlns:c16="http://schemas.microsoft.com/office/drawing/2014/chart" uri="{C3380CC4-5D6E-409C-BE32-E72D297353CC}">
              <c16:uniqueId val="{00000002-31B3-4FE9-AEDC-22EBEC3BADEC}"/>
            </c:ext>
          </c:extLst>
        </c:ser>
        <c:ser>
          <c:idx val="3"/>
          <c:order val="3"/>
          <c:tx>
            <c:strRef>
              <c:f>maahanmuutto_10_tiedot!$E$6</c:f>
              <c:strCache>
                <c:ptCount val="1"/>
                <c:pt idx="0">
                  <c:v>Aasia</c:v>
                </c:pt>
              </c:strCache>
            </c:strRef>
          </c:tx>
          <c:spPr>
            <a:solidFill>
              <a:srgbClr val="2278C9"/>
            </a:solidFill>
            <a:ln>
              <a:solidFill>
                <a:srgbClr val="2278C9"/>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maahanmuutto_10_tiedot!$A$7:$A$16</c:f>
              <c:strCache>
                <c:ptCount val="10"/>
                <c:pt idx="0">
                  <c:v>Espoo</c:v>
                </c:pt>
                <c:pt idx="1">
                  <c:v>Helsinki</c:v>
                </c:pt>
                <c:pt idx="2">
                  <c:v>Jyväskylä</c:v>
                </c:pt>
                <c:pt idx="3">
                  <c:v>Kuopio</c:v>
                </c:pt>
                <c:pt idx="4">
                  <c:v>Lahti</c:v>
                </c:pt>
                <c:pt idx="5">
                  <c:v>Oulu</c:v>
                </c:pt>
                <c:pt idx="6">
                  <c:v>Pori</c:v>
                </c:pt>
                <c:pt idx="7">
                  <c:v>Tampere</c:v>
                </c:pt>
                <c:pt idx="8">
                  <c:v>Turku</c:v>
                </c:pt>
                <c:pt idx="9">
                  <c:v>Vantaa</c:v>
                </c:pt>
              </c:strCache>
            </c:strRef>
          </c:cat>
          <c:val>
            <c:numRef>
              <c:f>maahanmuutto_10_tiedot!$E$7:$E$16</c:f>
              <c:numCache>
                <c:formatCode>0</c:formatCode>
                <c:ptCount val="10"/>
                <c:pt idx="0">
                  <c:v>40.4</c:v>
                </c:pt>
                <c:pt idx="1">
                  <c:v>32.299999999999997</c:v>
                </c:pt>
                <c:pt idx="2">
                  <c:v>40.47</c:v>
                </c:pt>
                <c:pt idx="3">
                  <c:v>35.119999999999997</c:v>
                </c:pt>
                <c:pt idx="4">
                  <c:v>42.6</c:v>
                </c:pt>
                <c:pt idx="5">
                  <c:v>41.25</c:v>
                </c:pt>
                <c:pt idx="6">
                  <c:v>56.26</c:v>
                </c:pt>
                <c:pt idx="7">
                  <c:v>45.61</c:v>
                </c:pt>
                <c:pt idx="8">
                  <c:v>44.65</c:v>
                </c:pt>
                <c:pt idx="9">
                  <c:v>37</c:v>
                </c:pt>
              </c:numCache>
            </c:numRef>
          </c:val>
          <c:extLst>
            <c:ext xmlns:c16="http://schemas.microsoft.com/office/drawing/2014/chart" uri="{C3380CC4-5D6E-409C-BE32-E72D297353CC}">
              <c16:uniqueId val="{00000003-31B3-4FE9-AEDC-22EBEC3BADEC}"/>
            </c:ext>
          </c:extLst>
        </c:ser>
        <c:ser>
          <c:idx val="4"/>
          <c:order val="4"/>
          <c:tx>
            <c:strRef>
              <c:f>maahanmuutto_10_tiedot!$F$6</c:f>
              <c:strCache>
                <c:ptCount val="1"/>
                <c:pt idx="0">
                  <c:v>Muu / tuntematon</c:v>
                </c:pt>
              </c:strCache>
            </c:strRef>
          </c:tx>
          <c:spPr>
            <a:solidFill>
              <a:srgbClr val="D9D9D6"/>
            </a:solidFill>
            <a:ln>
              <a:solidFill>
                <a:srgbClr val="86868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maahanmuutto_10_tiedot!$A$7:$A$16</c:f>
              <c:strCache>
                <c:ptCount val="10"/>
                <c:pt idx="0">
                  <c:v>Espoo</c:v>
                </c:pt>
                <c:pt idx="1">
                  <c:v>Helsinki</c:v>
                </c:pt>
                <c:pt idx="2">
                  <c:v>Jyväskylä</c:v>
                </c:pt>
                <c:pt idx="3">
                  <c:v>Kuopio</c:v>
                </c:pt>
                <c:pt idx="4">
                  <c:v>Lahti</c:v>
                </c:pt>
                <c:pt idx="5">
                  <c:v>Oulu</c:v>
                </c:pt>
                <c:pt idx="6">
                  <c:v>Pori</c:v>
                </c:pt>
                <c:pt idx="7">
                  <c:v>Tampere</c:v>
                </c:pt>
                <c:pt idx="8">
                  <c:v>Turku</c:v>
                </c:pt>
                <c:pt idx="9">
                  <c:v>Vantaa</c:v>
                </c:pt>
              </c:strCache>
            </c:strRef>
          </c:cat>
          <c:val>
            <c:numRef>
              <c:f>maahanmuutto_10_tiedot!$F$7:$F$16</c:f>
              <c:numCache>
                <c:formatCode>0</c:formatCode>
                <c:ptCount val="10"/>
                <c:pt idx="0">
                  <c:v>18.38</c:v>
                </c:pt>
                <c:pt idx="1">
                  <c:v>17.37</c:v>
                </c:pt>
                <c:pt idx="2">
                  <c:v>25.11</c:v>
                </c:pt>
                <c:pt idx="3">
                  <c:v>25.24</c:v>
                </c:pt>
                <c:pt idx="4">
                  <c:v>21.24</c:v>
                </c:pt>
                <c:pt idx="5">
                  <c:v>19.850000000000001</c:v>
                </c:pt>
                <c:pt idx="6">
                  <c:v>18.3</c:v>
                </c:pt>
                <c:pt idx="7">
                  <c:v>19.86</c:v>
                </c:pt>
                <c:pt idx="8">
                  <c:v>20.62</c:v>
                </c:pt>
                <c:pt idx="9">
                  <c:v>28.18</c:v>
                </c:pt>
              </c:numCache>
            </c:numRef>
          </c:val>
          <c:extLst>
            <c:ext xmlns:c16="http://schemas.microsoft.com/office/drawing/2014/chart" uri="{C3380CC4-5D6E-409C-BE32-E72D297353CC}">
              <c16:uniqueId val="{00000004-31B3-4FE9-AEDC-22EBEC3BADEC}"/>
            </c:ext>
          </c:extLst>
        </c:ser>
        <c:dLbls>
          <c:dLblPos val="ctr"/>
          <c:showLegendKey val="0"/>
          <c:showVal val="1"/>
          <c:showCatName val="0"/>
          <c:showSerName val="0"/>
          <c:showPercent val="0"/>
          <c:showBubbleSize val="0"/>
        </c:dLbls>
        <c:gapWidth val="70"/>
        <c:overlap val="100"/>
        <c:axId val="824844256"/>
        <c:axId val="824845696"/>
      </c:barChart>
      <c:catAx>
        <c:axId val="824844256"/>
        <c:scaling>
          <c:orientation val="minMax"/>
        </c:scaling>
        <c:delete val="0"/>
        <c:axPos val="l"/>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crossAx val="824845696"/>
        <c:crosses val="autoZero"/>
        <c:auto val="1"/>
        <c:lblAlgn val="ctr"/>
        <c:lblOffset val="100"/>
        <c:noMultiLvlLbl val="0"/>
      </c:catAx>
      <c:valAx>
        <c:axId val="824845696"/>
        <c:scaling>
          <c:orientation val="minMax"/>
        </c:scaling>
        <c:delete val="0"/>
        <c:axPos val="b"/>
        <c:majorGridlines>
          <c:spPr>
            <a:ln w="9525" cap="flat" cmpd="sng" algn="ctr">
              <a:solidFill>
                <a:srgbClr val="868686"/>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crossAx val="824844256"/>
        <c:crosses val="autoZero"/>
        <c:crossBetween val="between"/>
      </c:valAx>
      <c:spPr>
        <a:noFill/>
        <a:ln>
          <a:solidFill>
            <a:srgbClr val="868686"/>
          </a:solidFill>
        </a:ln>
        <a:effectLst/>
      </c:spPr>
    </c:plotArea>
    <c:legend>
      <c:legendPos val="b"/>
      <c:layout>
        <c:manualLayout>
          <c:xMode val="edge"/>
          <c:yMode val="edge"/>
          <c:x val="0.22774589681995283"/>
          <c:y val="0.94049960011339051"/>
          <c:w val="0.64152962926924195"/>
          <c:h val="5.3286991960255145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aseline="0">
          <a:solidFill>
            <a:sysClr val="windowText" lastClr="000000"/>
          </a:solidFill>
          <a:latin typeface="Arial" panose="020B0604020202020204" pitchFamily="34" charset="0"/>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9463044161392"/>
          <c:y val="2.9388191290408764E-2"/>
          <c:w val="0.83060954635712736"/>
          <c:h val="0.72625121720831676"/>
        </c:manualLayout>
      </c:layout>
      <c:barChart>
        <c:barDir val="bar"/>
        <c:grouping val="stacked"/>
        <c:varyColors val="0"/>
        <c:ser>
          <c:idx val="0"/>
          <c:order val="0"/>
          <c:tx>
            <c:strRef>
              <c:f>nettomuutto_pääas_10_tiedot!$C$8</c:f>
              <c:strCache>
                <c:ptCount val="1"/>
                <c:pt idx="0">
                  <c:v>Työlliset</c:v>
                </c:pt>
              </c:strCache>
            </c:strRef>
          </c:tx>
          <c:spPr>
            <a:solidFill>
              <a:srgbClr val="450099"/>
            </a:solidFill>
            <a:ln>
              <a:solidFill>
                <a:srgbClr val="450099"/>
              </a:solidFill>
            </a:ln>
            <a:effectLst/>
          </c:spPr>
          <c:invertIfNegative val="0"/>
          <c:cat>
            <c:strRef>
              <c:f>nettomuutto_pääas_10_tiedot!$A$9:$A$18</c:f>
              <c:strCache>
                <c:ptCount val="10"/>
                <c:pt idx="0">
                  <c:v>Jyväskylä</c:v>
                </c:pt>
                <c:pt idx="1">
                  <c:v>Oulu</c:v>
                </c:pt>
                <c:pt idx="2">
                  <c:v>Kuopio</c:v>
                </c:pt>
                <c:pt idx="3">
                  <c:v>Tampere</c:v>
                </c:pt>
                <c:pt idx="4">
                  <c:v>Turku</c:v>
                </c:pt>
                <c:pt idx="5">
                  <c:v>Pori</c:v>
                </c:pt>
                <c:pt idx="6">
                  <c:v>Vantaa</c:v>
                </c:pt>
                <c:pt idx="7">
                  <c:v>Lahti</c:v>
                </c:pt>
                <c:pt idx="8">
                  <c:v>Espoo</c:v>
                </c:pt>
                <c:pt idx="9">
                  <c:v>Helsinki</c:v>
                </c:pt>
              </c:strCache>
            </c:strRef>
          </c:cat>
          <c:val>
            <c:numRef>
              <c:f>nettomuutto_pääas_10_tiedot!$C$9:$C$18</c:f>
              <c:numCache>
                <c:formatCode>General</c:formatCode>
                <c:ptCount val="10"/>
                <c:pt idx="0">
                  <c:v>-639</c:v>
                </c:pt>
                <c:pt idx="1">
                  <c:v>-588</c:v>
                </c:pt>
                <c:pt idx="2">
                  <c:v>-395</c:v>
                </c:pt>
                <c:pt idx="3">
                  <c:v>-491</c:v>
                </c:pt>
                <c:pt idx="4">
                  <c:v>-369</c:v>
                </c:pt>
                <c:pt idx="5">
                  <c:v>-76</c:v>
                </c:pt>
                <c:pt idx="6">
                  <c:v>-64</c:v>
                </c:pt>
                <c:pt idx="7">
                  <c:v>42</c:v>
                </c:pt>
                <c:pt idx="8">
                  <c:v>408</c:v>
                </c:pt>
                <c:pt idx="9">
                  <c:v>1044</c:v>
                </c:pt>
              </c:numCache>
            </c:numRef>
          </c:val>
          <c:extLst>
            <c:ext xmlns:c16="http://schemas.microsoft.com/office/drawing/2014/chart" uri="{C3380CC4-5D6E-409C-BE32-E72D297353CC}">
              <c16:uniqueId val="{00000000-2EF3-4AC9-B56B-34CAD6DC13E5}"/>
            </c:ext>
          </c:extLst>
        </c:ser>
        <c:ser>
          <c:idx val="1"/>
          <c:order val="1"/>
          <c:tx>
            <c:strRef>
              <c:f>nettomuutto_pääas_10_tiedot!$D$8</c:f>
              <c:strCache>
                <c:ptCount val="1"/>
                <c:pt idx="0">
                  <c:v>Työttömät</c:v>
                </c:pt>
              </c:strCache>
            </c:strRef>
          </c:tx>
          <c:spPr>
            <a:solidFill>
              <a:srgbClr val="C2A6E3"/>
            </a:solidFill>
            <a:ln>
              <a:solidFill>
                <a:srgbClr val="450099"/>
              </a:solidFill>
            </a:ln>
            <a:effectLst/>
          </c:spPr>
          <c:invertIfNegative val="0"/>
          <c:cat>
            <c:strRef>
              <c:f>nettomuutto_pääas_10_tiedot!$A$9:$A$18</c:f>
              <c:strCache>
                <c:ptCount val="10"/>
                <c:pt idx="0">
                  <c:v>Jyväskylä</c:v>
                </c:pt>
                <c:pt idx="1">
                  <c:v>Oulu</c:v>
                </c:pt>
                <c:pt idx="2">
                  <c:v>Kuopio</c:v>
                </c:pt>
                <c:pt idx="3">
                  <c:v>Tampere</c:v>
                </c:pt>
                <c:pt idx="4">
                  <c:v>Turku</c:v>
                </c:pt>
                <c:pt idx="5">
                  <c:v>Pori</c:v>
                </c:pt>
                <c:pt idx="6">
                  <c:v>Vantaa</c:v>
                </c:pt>
                <c:pt idx="7">
                  <c:v>Lahti</c:v>
                </c:pt>
                <c:pt idx="8">
                  <c:v>Espoo</c:v>
                </c:pt>
                <c:pt idx="9">
                  <c:v>Helsinki</c:v>
                </c:pt>
              </c:strCache>
            </c:strRef>
          </c:cat>
          <c:val>
            <c:numRef>
              <c:f>nettomuutto_pääas_10_tiedot!$D$9:$D$18</c:f>
              <c:numCache>
                <c:formatCode>General</c:formatCode>
                <c:ptCount val="10"/>
                <c:pt idx="0">
                  <c:v>-93</c:v>
                </c:pt>
                <c:pt idx="1">
                  <c:v>4</c:v>
                </c:pt>
                <c:pt idx="2">
                  <c:v>19</c:v>
                </c:pt>
                <c:pt idx="3">
                  <c:v>56</c:v>
                </c:pt>
                <c:pt idx="4">
                  <c:v>98</c:v>
                </c:pt>
                <c:pt idx="5">
                  <c:v>8</c:v>
                </c:pt>
                <c:pt idx="6">
                  <c:v>89</c:v>
                </c:pt>
                <c:pt idx="7">
                  <c:v>27</c:v>
                </c:pt>
                <c:pt idx="8">
                  <c:v>185</c:v>
                </c:pt>
                <c:pt idx="9">
                  <c:v>620</c:v>
                </c:pt>
              </c:numCache>
            </c:numRef>
          </c:val>
          <c:extLst>
            <c:ext xmlns:c16="http://schemas.microsoft.com/office/drawing/2014/chart" uri="{C3380CC4-5D6E-409C-BE32-E72D297353CC}">
              <c16:uniqueId val="{00000001-2EF3-4AC9-B56B-34CAD6DC13E5}"/>
            </c:ext>
          </c:extLst>
        </c:ser>
        <c:ser>
          <c:idx val="2"/>
          <c:order val="2"/>
          <c:tx>
            <c:strRef>
              <c:f>nettomuutto_pääas_10_tiedot!$E$8</c:f>
              <c:strCache>
                <c:ptCount val="1"/>
                <c:pt idx="0">
                  <c:v>Työvoiman ulkopuolella olevat</c:v>
                </c:pt>
              </c:strCache>
            </c:strRef>
          </c:tx>
          <c:spPr>
            <a:solidFill>
              <a:srgbClr val="84CCF8"/>
            </a:solidFill>
            <a:ln>
              <a:solidFill>
                <a:srgbClr val="2278C9"/>
              </a:solidFill>
            </a:ln>
            <a:effectLst/>
          </c:spPr>
          <c:invertIfNegative val="0"/>
          <c:cat>
            <c:strRef>
              <c:f>nettomuutto_pääas_10_tiedot!$A$9:$A$18</c:f>
              <c:strCache>
                <c:ptCount val="10"/>
                <c:pt idx="0">
                  <c:v>Jyväskylä</c:v>
                </c:pt>
                <c:pt idx="1">
                  <c:v>Oulu</c:v>
                </c:pt>
                <c:pt idx="2">
                  <c:v>Kuopio</c:v>
                </c:pt>
                <c:pt idx="3">
                  <c:v>Tampere</c:v>
                </c:pt>
                <c:pt idx="4">
                  <c:v>Turku</c:v>
                </c:pt>
                <c:pt idx="5">
                  <c:v>Pori</c:v>
                </c:pt>
                <c:pt idx="6">
                  <c:v>Vantaa</c:v>
                </c:pt>
                <c:pt idx="7">
                  <c:v>Lahti</c:v>
                </c:pt>
                <c:pt idx="8">
                  <c:v>Espoo</c:v>
                </c:pt>
                <c:pt idx="9">
                  <c:v>Helsinki</c:v>
                </c:pt>
              </c:strCache>
            </c:strRef>
          </c:cat>
          <c:val>
            <c:numRef>
              <c:f>nettomuutto_pääas_10_tiedot!$E$9:$E$18</c:f>
              <c:numCache>
                <c:formatCode>General</c:formatCode>
                <c:ptCount val="10"/>
                <c:pt idx="0">
                  <c:v>-221</c:v>
                </c:pt>
                <c:pt idx="1">
                  <c:v>-179</c:v>
                </c:pt>
                <c:pt idx="2">
                  <c:v>-176</c:v>
                </c:pt>
                <c:pt idx="3">
                  <c:v>-68</c:v>
                </c:pt>
                <c:pt idx="4">
                  <c:v>13</c:v>
                </c:pt>
                <c:pt idx="5">
                  <c:v>0</c:v>
                </c:pt>
                <c:pt idx="6">
                  <c:v>47</c:v>
                </c:pt>
                <c:pt idx="7">
                  <c:v>148</c:v>
                </c:pt>
                <c:pt idx="8">
                  <c:v>358</c:v>
                </c:pt>
                <c:pt idx="9">
                  <c:v>1118</c:v>
                </c:pt>
              </c:numCache>
            </c:numRef>
          </c:val>
          <c:extLst>
            <c:ext xmlns:c16="http://schemas.microsoft.com/office/drawing/2014/chart" uri="{C3380CC4-5D6E-409C-BE32-E72D297353CC}">
              <c16:uniqueId val="{00000002-2EF3-4AC9-B56B-34CAD6DC13E5}"/>
            </c:ext>
          </c:extLst>
        </c:ser>
        <c:dLbls>
          <c:showLegendKey val="0"/>
          <c:showVal val="0"/>
          <c:showCatName val="0"/>
          <c:showSerName val="0"/>
          <c:showPercent val="0"/>
          <c:showBubbleSize val="0"/>
        </c:dLbls>
        <c:gapWidth val="70"/>
        <c:overlap val="100"/>
        <c:axId val="1231193120"/>
        <c:axId val="1231184960"/>
      </c:barChart>
      <c:catAx>
        <c:axId val="1231193120"/>
        <c:scaling>
          <c:orientation val="minMax"/>
        </c:scaling>
        <c:delete val="0"/>
        <c:axPos val="l"/>
        <c:numFmt formatCode="General" sourceLinked="1"/>
        <c:majorTickMark val="none"/>
        <c:minorTickMark val="none"/>
        <c:tickLblPos val="low"/>
        <c:spPr>
          <a:noFill/>
          <a:ln w="9525" cap="flat" cmpd="sng" algn="ctr">
            <a:solidFill>
              <a:srgbClr val="868686"/>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crossAx val="1231184960"/>
        <c:crosses val="autoZero"/>
        <c:auto val="1"/>
        <c:lblAlgn val="ctr"/>
        <c:lblOffset val="100"/>
        <c:noMultiLvlLbl val="0"/>
      </c:catAx>
      <c:valAx>
        <c:axId val="1231184960"/>
        <c:scaling>
          <c:orientation val="minMax"/>
          <c:min val="-1000"/>
        </c:scaling>
        <c:delete val="0"/>
        <c:axPos val="b"/>
        <c:majorGridlines>
          <c:spPr>
            <a:ln w="9525" cap="flat" cmpd="sng" algn="ctr">
              <a:solidFill>
                <a:srgbClr val="868686"/>
              </a:solidFill>
              <a:round/>
            </a:ln>
            <a:effectLst/>
          </c:spPr>
        </c:majorGridlines>
        <c:title>
          <c:tx>
            <c:rich>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r>
                  <a:rPr lang="fi-FI"/>
                  <a:t>Kotimaan</a:t>
                </a:r>
                <a:r>
                  <a:rPr lang="fi-FI" baseline="0"/>
                  <a:t> n</a:t>
                </a:r>
                <a:r>
                  <a:rPr lang="fi-FI"/>
                  <a:t>ettomuutto, henkilöä</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General" sourceLinked="1"/>
        <c:majorTickMark val="none"/>
        <c:minorTickMark val="none"/>
        <c:tickLblPos val="nextTo"/>
        <c:spPr>
          <a:noFill/>
          <a:ln>
            <a:solidFill>
              <a:srgbClr val="868686"/>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crossAx val="1231193120"/>
        <c:crosses val="autoZero"/>
        <c:crossBetween val="between"/>
      </c:valAx>
      <c:spPr>
        <a:noFill/>
        <a:ln>
          <a:solidFill>
            <a:srgbClr val="868686"/>
          </a:solidFill>
        </a:ln>
        <a:effectLst/>
      </c:spPr>
    </c:plotArea>
    <c:legend>
      <c:legendPos val="b"/>
      <c:layout>
        <c:manualLayout>
          <c:xMode val="edge"/>
          <c:yMode val="edge"/>
          <c:x val="0.20223205413075637"/>
          <c:y val="0.9470738373070573"/>
          <c:w val="0.64611755662560399"/>
          <c:h val="4.6954268403956341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aseline="0">
          <a:solidFill>
            <a:sysClr val="windowText" lastClr="000000"/>
          </a:solidFill>
          <a:latin typeface="Arial" panose="020B0604020202020204" pitchFamily="34" charset="0"/>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14068518763743"/>
          <c:y val="2.4210909218303801E-2"/>
          <c:w val="0.87752961517792483"/>
          <c:h val="0.80632822002432625"/>
        </c:manualLayout>
      </c:layout>
      <c:barChart>
        <c:barDir val="col"/>
        <c:grouping val="clustered"/>
        <c:varyColors val="0"/>
        <c:ser>
          <c:idx val="2"/>
          <c:order val="0"/>
          <c:tx>
            <c:strRef>
              <c:f>Luvut_kuviot!$Q$5</c:f>
              <c:strCache>
                <c:ptCount val="1"/>
                <c:pt idx="0">
                  <c:v>2022</c:v>
                </c:pt>
              </c:strCache>
            </c:strRef>
          </c:tx>
          <c:spPr>
            <a:solidFill>
              <a:srgbClr val="2278C9"/>
            </a:solidFill>
            <a:ln>
              <a:solidFill>
                <a:srgbClr val="2278C9"/>
              </a:solidFill>
            </a:ln>
          </c:spPr>
          <c:invertIfNegative val="0"/>
          <c:cat>
            <c:strRef>
              <c:f>Luvut_kuviot!$A$6:$A$17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Luvut_kuviot!$Q$6:$Q$17</c:f>
              <c:numCache>
                <c:formatCode>General</c:formatCode>
                <c:ptCount val="12"/>
                <c:pt idx="0">
                  <c:v>230</c:v>
                </c:pt>
                <c:pt idx="1">
                  <c:v>304</c:v>
                </c:pt>
                <c:pt idx="2">
                  <c:v>367</c:v>
                </c:pt>
                <c:pt idx="3">
                  <c:v>806</c:v>
                </c:pt>
                <c:pt idx="4">
                  <c:v>1176</c:v>
                </c:pt>
                <c:pt idx="5">
                  <c:v>1657</c:v>
                </c:pt>
                <c:pt idx="6">
                  <c:v>1683</c:v>
                </c:pt>
                <c:pt idx="7">
                  <c:v>1768</c:v>
                </c:pt>
                <c:pt idx="8">
                  <c:v>1864</c:v>
                </c:pt>
                <c:pt idx="9">
                  <c:v>1983</c:v>
                </c:pt>
                <c:pt idx="10">
                  <c:v>2306</c:v>
                </c:pt>
                <c:pt idx="11">
                  <c:v>2322</c:v>
                </c:pt>
              </c:numCache>
            </c:numRef>
          </c:val>
          <c:extLst>
            <c:ext xmlns:c16="http://schemas.microsoft.com/office/drawing/2014/chart" uri="{C3380CC4-5D6E-409C-BE32-E72D297353CC}">
              <c16:uniqueId val="{00000000-101E-4C6B-A8D2-540F394A63DB}"/>
            </c:ext>
          </c:extLst>
        </c:ser>
        <c:ser>
          <c:idx val="0"/>
          <c:order val="1"/>
          <c:tx>
            <c:strRef>
              <c:f>Luvut_kuviot!$R$5</c:f>
              <c:strCache>
                <c:ptCount val="1"/>
                <c:pt idx="0">
                  <c:v>2023</c:v>
                </c:pt>
              </c:strCache>
            </c:strRef>
          </c:tx>
          <c:spPr>
            <a:solidFill>
              <a:srgbClr val="84CCF8"/>
            </a:solidFill>
            <a:ln>
              <a:solidFill>
                <a:srgbClr val="2278C9"/>
              </a:solidFill>
            </a:ln>
          </c:spPr>
          <c:invertIfNegative val="0"/>
          <c:cat>
            <c:strRef>
              <c:f>Luvut_kuviot!$A$6:$A$17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Luvut_kuviot!$R$6:$R$17</c:f>
              <c:numCache>
                <c:formatCode>General</c:formatCode>
                <c:ptCount val="12"/>
                <c:pt idx="0">
                  <c:v>60</c:v>
                </c:pt>
                <c:pt idx="1">
                  <c:v>190</c:v>
                </c:pt>
                <c:pt idx="2">
                  <c:v>434</c:v>
                </c:pt>
                <c:pt idx="3">
                  <c:v>466</c:v>
                </c:pt>
                <c:pt idx="4">
                  <c:v>489</c:v>
                </c:pt>
                <c:pt idx="5">
                  <c:v>732</c:v>
                </c:pt>
                <c:pt idx="6">
                  <c:v>734</c:v>
                </c:pt>
                <c:pt idx="7">
                  <c:v>806</c:v>
                </c:pt>
                <c:pt idx="8">
                  <c:v>849</c:v>
                </c:pt>
                <c:pt idx="9">
                  <c:v>971</c:v>
                </c:pt>
                <c:pt idx="10">
                  <c:v>1044</c:v>
                </c:pt>
                <c:pt idx="11">
                  <c:v>1124</c:v>
                </c:pt>
              </c:numCache>
            </c:numRef>
          </c:val>
          <c:extLst>
            <c:ext xmlns:c16="http://schemas.microsoft.com/office/drawing/2014/chart" uri="{C3380CC4-5D6E-409C-BE32-E72D297353CC}">
              <c16:uniqueId val="{00000001-101E-4C6B-A8D2-540F394A63DB}"/>
            </c:ext>
          </c:extLst>
        </c:ser>
        <c:ser>
          <c:idx val="1"/>
          <c:order val="2"/>
          <c:tx>
            <c:strRef>
              <c:f>Luvut_kuviot!$S$5</c:f>
              <c:strCache>
                <c:ptCount val="1"/>
                <c:pt idx="0">
                  <c:v>2024</c:v>
                </c:pt>
              </c:strCache>
            </c:strRef>
          </c:tx>
          <c:spPr>
            <a:solidFill>
              <a:srgbClr val="C2A6E3"/>
            </a:solidFill>
            <a:ln>
              <a:solidFill>
                <a:srgbClr val="450099"/>
              </a:solidFill>
            </a:ln>
          </c:spPr>
          <c:invertIfNegative val="0"/>
          <c:cat>
            <c:strRef>
              <c:f>Luvut_kuviot!$A$6:$A$17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Luvut_kuviot!$S$6:$S$17</c:f>
              <c:numCache>
                <c:formatCode>General</c:formatCode>
                <c:ptCount val="12"/>
                <c:pt idx="0">
                  <c:v>11</c:v>
                </c:pt>
                <c:pt idx="1">
                  <c:v>50</c:v>
                </c:pt>
                <c:pt idx="2">
                  <c:v>58</c:v>
                </c:pt>
                <c:pt idx="3">
                  <c:v>70</c:v>
                </c:pt>
                <c:pt idx="4">
                  <c:v>77</c:v>
                </c:pt>
                <c:pt idx="5">
                  <c:v>102</c:v>
                </c:pt>
                <c:pt idx="6">
                  <c:v>112</c:v>
                </c:pt>
                <c:pt idx="7">
                  <c:v>120</c:v>
                </c:pt>
                <c:pt idx="8">
                  <c:v>356</c:v>
                </c:pt>
                <c:pt idx="9">
                  <c:v>501</c:v>
                </c:pt>
                <c:pt idx="10">
                  <c:v>511</c:v>
                </c:pt>
                <c:pt idx="11">
                  <c:v>542</c:v>
                </c:pt>
              </c:numCache>
            </c:numRef>
          </c:val>
          <c:extLst>
            <c:ext xmlns:c16="http://schemas.microsoft.com/office/drawing/2014/chart" uri="{C3380CC4-5D6E-409C-BE32-E72D297353CC}">
              <c16:uniqueId val="{00000002-101E-4C6B-A8D2-540F394A63DB}"/>
            </c:ext>
          </c:extLst>
        </c:ser>
        <c:ser>
          <c:idx val="3"/>
          <c:order val="3"/>
          <c:tx>
            <c:strRef>
              <c:f>Luvut_kuviot!$T$5</c:f>
              <c:strCache>
                <c:ptCount val="1"/>
                <c:pt idx="0">
                  <c:v>2025</c:v>
                </c:pt>
              </c:strCache>
            </c:strRef>
          </c:tx>
          <c:spPr>
            <a:solidFill>
              <a:srgbClr val="450099"/>
            </a:solidFill>
            <a:ln>
              <a:solidFill>
                <a:srgbClr val="450099"/>
              </a:solidFill>
            </a:ln>
          </c:spPr>
          <c:invertIfNegative val="0"/>
          <c:cat>
            <c:strRef>
              <c:f>Luvut_kuviot!$A$6:$A$17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Luvut_kuviot!$T$6:$T$17</c:f>
              <c:numCache>
                <c:formatCode>General</c:formatCode>
                <c:ptCount val="12"/>
                <c:pt idx="0">
                  <c:v>2</c:v>
                </c:pt>
                <c:pt idx="1">
                  <c:v>78</c:v>
                </c:pt>
                <c:pt idx="2">
                  <c:v>99</c:v>
                </c:pt>
                <c:pt idx="3">
                  <c:v>106</c:v>
                </c:pt>
                <c:pt idx="4">
                  <c:v>120</c:v>
                </c:pt>
                <c:pt idx="5">
                  <c:v>239</c:v>
                </c:pt>
                <c:pt idx="6">
                  <c:v>240</c:v>
                </c:pt>
                <c:pt idx="7">
                  <c:v>261</c:v>
                </c:pt>
                <c:pt idx="8">
                  <c:v>322</c:v>
                </c:pt>
              </c:numCache>
            </c:numRef>
          </c:val>
          <c:extLst>
            <c:ext xmlns:c16="http://schemas.microsoft.com/office/drawing/2014/chart" uri="{C3380CC4-5D6E-409C-BE32-E72D297353CC}">
              <c16:uniqueId val="{00000003-101E-4C6B-A8D2-540F394A63DB}"/>
            </c:ext>
          </c:extLst>
        </c:ser>
        <c:dLbls>
          <c:showLegendKey val="0"/>
          <c:showVal val="0"/>
          <c:showCatName val="0"/>
          <c:showSerName val="0"/>
          <c:showPercent val="0"/>
          <c:showBubbleSize val="0"/>
        </c:dLbls>
        <c:gapWidth val="96"/>
        <c:axId val="125644800"/>
        <c:axId val="125646336"/>
      </c:barChart>
      <c:catAx>
        <c:axId val="125644800"/>
        <c:scaling>
          <c:orientation val="minMax"/>
        </c:scaling>
        <c:delete val="0"/>
        <c:axPos val="b"/>
        <c:numFmt formatCode="General" sourceLinked="0"/>
        <c:majorTickMark val="out"/>
        <c:minorTickMark val="none"/>
        <c:tickLblPos val="nextTo"/>
        <c:crossAx val="125646336"/>
        <c:crosses val="autoZero"/>
        <c:auto val="1"/>
        <c:lblAlgn val="ctr"/>
        <c:lblOffset val="100"/>
        <c:noMultiLvlLbl val="0"/>
      </c:catAx>
      <c:valAx>
        <c:axId val="125646336"/>
        <c:scaling>
          <c:orientation val="minMax"/>
          <c:max val="3500"/>
        </c:scaling>
        <c:delete val="0"/>
        <c:axPos val="l"/>
        <c:majorGridlines/>
        <c:title>
          <c:tx>
            <c:rich>
              <a:bodyPr rot="-5400000" vert="horz"/>
              <a:lstStyle/>
              <a:p>
                <a:pPr>
                  <a:defRPr b="0"/>
                </a:pPr>
                <a:r>
                  <a:rPr lang="en-US" b="0"/>
                  <a:t>myönnetyt asunnot</a:t>
                </a:r>
              </a:p>
            </c:rich>
          </c:tx>
          <c:layout>
            <c:manualLayout>
              <c:xMode val="edge"/>
              <c:yMode val="edge"/>
              <c:x val="6.6182771048740104E-4"/>
              <c:y val="0.23124346106851859"/>
            </c:manualLayout>
          </c:layout>
          <c:overlay val="0"/>
        </c:title>
        <c:numFmt formatCode="#,##0" sourceLinked="0"/>
        <c:majorTickMark val="out"/>
        <c:minorTickMark val="none"/>
        <c:tickLblPos val="nextTo"/>
        <c:spPr>
          <a:ln>
            <a:solidFill>
              <a:schemeClr val="bg1">
                <a:lumMod val="50000"/>
              </a:schemeClr>
            </a:solidFill>
          </a:ln>
        </c:spPr>
        <c:crossAx val="125644800"/>
        <c:crosses val="autoZero"/>
        <c:crossBetween val="between"/>
        <c:majorUnit val="500"/>
      </c:valAx>
      <c:spPr>
        <a:ln>
          <a:solidFill>
            <a:srgbClr val="868686"/>
          </a:solidFill>
        </a:ln>
      </c:spPr>
    </c:plotArea>
    <c:legend>
      <c:legendPos val="b"/>
      <c:layout>
        <c:manualLayout>
          <c:xMode val="edge"/>
          <c:yMode val="edge"/>
          <c:x val="0.31338571024903794"/>
          <c:y val="0.94729325318453483"/>
          <c:w val="0.4377198854582689"/>
          <c:h val="5.270684249575186E-2"/>
        </c:manualLayout>
      </c:layout>
      <c:overlay val="0"/>
    </c:legend>
    <c:plotVisOnly val="1"/>
    <c:dispBlanksAs val="gap"/>
    <c:showDLblsOverMax val="0"/>
  </c:chart>
  <c:spPr>
    <a:ln>
      <a:noFill/>
    </a:ln>
  </c:spPr>
  <c:txPr>
    <a:bodyPr/>
    <a:lstStyle/>
    <a:p>
      <a:pPr>
        <a:defRPr sz="1500" baseline="0">
          <a:latin typeface="Arial" panose="020B0604020202020204" pitchFamily="34" charset="0"/>
        </a:defRPr>
      </a:pPr>
      <a:endParaRPr lang="fi-FI"/>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233114338000703E-2"/>
          <c:y val="3.8801933294923499E-2"/>
          <c:w val="0.88510876422346318"/>
          <c:h val="0.82051405159720903"/>
        </c:manualLayout>
      </c:layout>
      <c:barChart>
        <c:barDir val="col"/>
        <c:grouping val="clustered"/>
        <c:varyColors val="0"/>
        <c:ser>
          <c:idx val="2"/>
          <c:order val="0"/>
          <c:tx>
            <c:strRef>
              <c:f>Luvut_kuviot!$Q$23</c:f>
              <c:strCache>
                <c:ptCount val="1"/>
                <c:pt idx="0">
                  <c:v>2022</c:v>
                </c:pt>
              </c:strCache>
            </c:strRef>
          </c:tx>
          <c:spPr>
            <a:solidFill>
              <a:srgbClr val="2278C9"/>
            </a:solidFill>
            <a:ln>
              <a:solidFill>
                <a:srgbClr val="2278C9"/>
              </a:solidFill>
            </a:ln>
          </c:spPr>
          <c:invertIfNegative val="0"/>
          <c:cat>
            <c:strRef>
              <c:f>Luvut_kuviot!$A$24:$A$35</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Luvut_kuviot!$Q$24:$Q$35</c:f>
              <c:numCache>
                <c:formatCode>General</c:formatCode>
                <c:ptCount val="12"/>
                <c:pt idx="0">
                  <c:v>235</c:v>
                </c:pt>
                <c:pt idx="1">
                  <c:v>319</c:v>
                </c:pt>
                <c:pt idx="2">
                  <c:v>400</c:v>
                </c:pt>
                <c:pt idx="3">
                  <c:v>444</c:v>
                </c:pt>
                <c:pt idx="4">
                  <c:v>754</c:v>
                </c:pt>
                <c:pt idx="5">
                  <c:v>1245</c:v>
                </c:pt>
                <c:pt idx="6">
                  <c:v>1386</c:v>
                </c:pt>
                <c:pt idx="7">
                  <c:v>1467</c:v>
                </c:pt>
                <c:pt idx="8">
                  <c:v>1778</c:v>
                </c:pt>
                <c:pt idx="9">
                  <c:v>1849</c:v>
                </c:pt>
                <c:pt idx="10">
                  <c:v>1967</c:v>
                </c:pt>
                <c:pt idx="11">
                  <c:v>2054</c:v>
                </c:pt>
              </c:numCache>
            </c:numRef>
          </c:val>
          <c:extLst>
            <c:ext xmlns:c16="http://schemas.microsoft.com/office/drawing/2014/chart" uri="{C3380CC4-5D6E-409C-BE32-E72D297353CC}">
              <c16:uniqueId val="{00000000-215F-4A8B-A700-B0869A1D411F}"/>
            </c:ext>
          </c:extLst>
        </c:ser>
        <c:ser>
          <c:idx val="0"/>
          <c:order val="1"/>
          <c:tx>
            <c:strRef>
              <c:f>Luvut_kuviot!$R$23</c:f>
              <c:strCache>
                <c:ptCount val="1"/>
                <c:pt idx="0">
                  <c:v>2023</c:v>
                </c:pt>
              </c:strCache>
            </c:strRef>
          </c:tx>
          <c:spPr>
            <a:solidFill>
              <a:srgbClr val="84CCF8"/>
            </a:solidFill>
            <a:ln>
              <a:solidFill>
                <a:srgbClr val="2278C9"/>
              </a:solidFill>
            </a:ln>
          </c:spPr>
          <c:invertIfNegative val="0"/>
          <c:cat>
            <c:strRef>
              <c:f>Luvut_kuviot!$A$24:$A$35</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Luvut_kuviot!$R$24:$R$35</c:f>
              <c:numCache>
                <c:formatCode>General</c:formatCode>
                <c:ptCount val="12"/>
                <c:pt idx="0">
                  <c:v>50</c:v>
                </c:pt>
                <c:pt idx="1">
                  <c:v>91</c:v>
                </c:pt>
                <c:pt idx="2">
                  <c:v>115</c:v>
                </c:pt>
                <c:pt idx="3">
                  <c:v>155</c:v>
                </c:pt>
                <c:pt idx="4">
                  <c:v>231</c:v>
                </c:pt>
                <c:pt idx="5">
                  <c:v>400</c:v>
                </c:pt>
                <c:pt idx="6">
                  <c:v>403</c:v>
                </c:pt>
                <c:pt idx="7">
                  <c:v>413</c:v>
                </c:pt>
                <c:pt idx="8">
                  <c:v>541</c:v>
                </c:pt>
                <c:pt idx="9">
                  <c:v>567</c:v>
                </c:pt>
                <c:pt idx="10">
                  <c:v>604</c:v>
                </c:pt>
                <c:pt idx="11">
                  <c:v>612</c:v>
                </c:pt>
              </c:numCache>
            </c:numRef>
          </c:val>
          <c:extLst>
            <c:ext xmlns:c16="http://schemas.microsoft.com/office/drawing/2014/chart" uri="{C3380CC4-5D6E-409C-BE32-E72D297353CC}">
              <c16:uniqueId val="{00000001-215F-4A8B-A700-B0869A1D411F}"/>
            </c:ext>
          </c:extLst>
        </c:ser>
        <c:ser>
          <c:idx val="1"/>
          <c:order val="2"/>
          <c:tx>
            <c:strRef>
              <c:f>Luvut_kuviot!$S$23</c:f>
              <c:strCache>
                <c:ptCount val="1"/>
                <c:pt idx="0">
                  <c:v>2024</c:v>
                </c:pt>
              </c:strCache>
            </c:strRef>
          </c:tx>
          <c:spPr>
            <a:solidFill>
              <a:srgbClr val="C2A6E3"/>
            </a:solidFill>
            <a:ln>
              <a:solidFill>
                <a:srgbClr val="450099"/>
              </a:solidFill>
            </a:ln>
          </c:spPr>
          <c:invertIfNegative val="0"/>
          <c:cat>
            <c:strRef>
              <c:f>Luvut_kuviot!$A$24:$A$35</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Luvut_kuviot!$S$24:$S$35</c:f>
              <c:numCache>
                <c:formatCode>General</c:formatCode>
                <c:ptCount val="12"/>
                <c:pt idx="0">
                  <c:v>9</c:v>
                </c:pt>
                <c:pt idx="1">
                  <c:v>13</c:v>
                </c:pt>
                <c:pt idx="2">
                  <c:v>45</c:v>
                </c:pt>
                <c:pt idx="3">
                  <c:v>52</c:v>
                </c:pt>
                <c:pt idx="4">
                  <c:v>130</c:v>
                </c:pt>
                <c:pt idx="5">
                  <c:v>278</c:v>
                </c:pt>
                <c:pt idx="6">
                  <c:v>284</c:v>
                </c:pt>
                <c:pt idx="7">
                  <c:v>317</c:v>
                </c:pt>
                <c:pt idx="8">
                  <c:v>334</c:v>
                </c:pt>
                <c:pt idx="9">
                  <c:v>345</c:v>
                </c:pt>
                <c:pt idx="10">
                  <c:v>391</c:v>
                </c:pt>
                <c:pt idx="11">
                  <c:v>395</c:v>
                </c:pt>
              </c:numCache>
            </c:numRef>
          </c:val>
          <c:extLst>
            <c:ext xmlns:c16="http://schemas.microsoft.com/office/drawing/2014/chart" uri="{C3380CC4-5D6E-409C-BE32-E72D297353CC}">
              <c16:uniqueId val="{00000002-215F-4A8B-A700-B0869A1D411F}"/>
            </c:ext>
          </c:extLst>
        </c:ser>
        <c:ser>
          <c:idx val="3"/>
          <c:order val="3"/>
          <c:tx>
            <c:strRef>
              <c:f>Luvut_kuviot!$T$23</c:f>
              <c:strCache>
                <c:ptCount val="1"/>
                <c:pt idx="0">
                  <c:v>2025</c:v>
                </c:pt>
              </c:strCache>
            </c:strRef>
          </c:tx>
          <c:spPr>
            <a:solidFill>
              <a:srgbClr val="450099"/>
            </a:solidFill>
            <a:ln>
              <a:solidFill>
                <a:srgbClr val="450099"/>
              </a:solidFill>
            </a:ln>
          </c:spPr>
          <c:invertIfNegative val="0"/>
          <c:cat>
            <c:strRef>
              <c:f>Luvut_kuviot!$A$24:$A$35</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Luvut_kuviot!$T$24:$T$35</c:f>
              <c:numCache>
                <c:formatCode>General</c:formatCode>
                <c:ptCount val="12"/>
                <c:pt idx="0">
                  <c:v>99</c:v>
                </c:pt>
                <c:pt idx="1">
                  <c:v>130</c:v>
                </c:pt>
                <c:pt idx="2">
                  <c:v>138</c:v>
                </c:pt>
                <c:pt idx="3">
                  <c:v>312</c:v>
                </c:pt>
                <c:pt idx="4">
                  <c:v>319</c:v>
                </c:pt>
                <c:pt idx="5">
                  <c:v>357</c:v>
                </c:pt>
                <c:pt idx="6">
                  <c:v>407</c:v>
                </c:pt>
                <c:pt idx="7">
                  <c:v>422</c:v>
                </c:pt>
                <c:pt idx="8">
                  <c:v>468</c:v>
                </c:pt>
              </c:numCache>
            </c:numRef>
          </c:val>
          <c:extLst>
            <c:ext xmlns:c16="http://schemas.microsoft.com/office/drawing/2014/chart" uri="{C3380CC4-5D6E-409C-BE32-E72D297353CC}">
              <c16:uniqueId val="{00000003-215F-4A8B-A700-B0869A1D411F}"/>
            </c:ext>
          </c:extLst>
        </c:ser>
        <c:dLbls>
          <c:showLegendKey val="0"/>
          <c:showVal val="0"/>
          <c:showCatName val="0"/>
          <c:showSerName val="0"/>
          <c:showPercent val="0"/>
          <c:showBubbleSize val="0"/>
        </c:dLbls>
        <c:gapWidth val="96"/>
        <c:axId val="125644800"/>
        <c:axId val="125646336"/>
      </c:barChart>
      <c:catAx>
        <c:axId val="125644800"/>
        <c:scaling>
          <c:orientation val="minMax"/>
        </c:scaling>
        <c:delete val="0"/>
        <c:axPos val="b"/>
        <c:numFmt formatCode="General" sourceLinked="0"/>
        <c:majorTickMark val="out"/>
        <c:minorTickMark val="none"/>
        <c:tickLblPos val="nextTo"/>
        <c:crossAx val="125646336"/>
        <c:crosses val="autoZero"/>
        <c:auto val="1"/>
        <c:lblAlgn val="ctr"/>
        <c:lblOffset val="100"/>
        <c:noMultiLvlLbl val="0"/>
      </c:catAx>
      <c:valAx>
        <c:axId val="125646336"/>
        <c:scaling>
          <c:orientation val="minMax"/>
          <c:max val="3500"/>
        </c:scaling>
        <c:delete val="0"/>
        <c:axPos val="l"/>
        <c:majorGridlines/>
        <c:title>
          <c:tx>
            <c:rich>
              <a:bodyPr rot="-5400000" vert="horz"/>
              <a:lstStyle/>
              <a:p>
                <a:pPr>
                  <a:defRPr b="0"/>
                </a:pPr>
                <a:r>
                  <a:rPr lang="en-US" b="0"/>
                  <a:t>aloitetut asunnot</a:t>
                </a:r>
              </a:p>
            </c:rich>
          </c:tx>
          <c:layout>
            <c:manualLayout>
              <c:xMode val="edge"/>
              <c:yMode val="edge"/>
              <c:x val="1.2231594196126077E-4"/>
              <c:y val="0.2305534640062159"/>
            </c:manualLayout>
          </c:layout>
          <c:overlay val="0"/>
        </c:title>
        <c:numFmt formatCode="#,##0" sourceLinked="0"/>
        <c:majorTickMark val="out"/>
        <c:minorTickMark val="none"/>
        <c:tickLblPos val="nextTo"/>
        <c:spPr>
          <a:ln>
            <a:solidFill>
              <a:schemeClr val="bg1">
                <a:lumMod val="50000"/>
              </a:schemeClr>
            </a:solidFill>
          </a:ln>
        </c:spPr>
        <c:crossAx val="125644800"/>
        <c:crosses val="autoZero"/>
        <c:crossBetween val="between"/>
        <c:majorUnit val="500"/>
      </c:valAx>
      <c:spPr>
        <a:ln>
          <a:solidFill>
            <a:srgbClr val="868686"/>
          </a:solidFill>
        </a:ln>
      </c:spPr>
    </c:plotArea>
    <c:legend>
      <c:legendPos val="b"/>
      <c:layout>
        <c:manualLayout>
          <c:xMode val="edge"/>
          <c:yMode val="edge"/>
          <c:x val="0.31837830950742813"/>
          <c:y val="0.95459518819731326"/>
          <c:w val="0.42144167606130256"/>
          <c:h val="4.5404829715434504E-2"/>
        </c:manualLayout>
      </c:layout>
      <c:overlay val="0"/>
    </c:legend>
    <c:plotVisOnly val="1"/>
    <c:dispBlanksAs val="gap"/>
    <c:showDLblsOverMax val="0"/>
  </c:chart>
  <c:spPr>
    <a:ln>
      <a:noFill/>
    </a:ln>
  </c:spPr>
  <c:txPr>
    <a:bodyPr/>
    <a:lstStyle/>
    <a:p>
      <a:pPr>
        <a:defRPr sz="1500" baseline="0">
          <a:latin typeface="Arial" panose="020B0604020202020204" pitchFamily="34" charset="0"/>
        </a:defRPr>
      </a:pPr>
      <a:endParaRPr lang="fi-FI"/>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851854015280731E-2"/>
          <c:y val="3.8896543606502895E-2"/>
          <c:w val="0.88365195448491785"/>
          <c:h val="0.80984031912169518"/>
        </c:manualLayout>
      </c:layout>
      <c:barChart>
        <c:barDir val="col"/>
        <c:grouping val="clustered"/>
        <c:varyColors val="0"/>
        <c:ser>
          <c:idx val="3"/>
          <c:order val="0"/>
          <c:tx>
            <c:strRef>
              <c:f>Luvut_kuviot!$Q$41</c:f>
              <c:strCache>
                <c:ptCount val="1"/>
                <c:pt idx="0">
                  <c:v>2022</c:v>
                </c:pt>
              </c:strCache>
            </c:strRef>
          </c:tx>
          <c:spPr>
            <a:solidFill>
              <a:srgbClr val="2278C9"/>
            </a:solidFill>
            <a:ln>
              <a:solidFill>
                <a:srgbClr val="2278C9"/>
              </a:solidFill>
            </a:ln>
          </c:spPr>
          <c:invertIfNegative val="0"/>
          <c:cat>
            <c:strRef>
              <c:f>Luvut_kuviot!$A$42:$A$53</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Luvut_kuviot!$Q$42:$Q$53</c:f>
              <c:numCache>
                <c:formatCode>General</c:formatCode>
                <c:ptCount val="12"/>
                <c:pt idx="0">
                  <c:v>37</c:v>
                </c:pt>
                <c:pt idx="1">
                  <c:v>366</c:v>
                </c:pt>
                <c:pt idx="2">
                  <c:v>505</c:v>
                </c:pt>
                <c:pt idx="3">
                  <c:v>521</c:v>
                </c:pt>
                <c:pt idx="4">
                  <c:v>689</c:v>
                </c:pt>
                <c:pt idx="5">
                  <c:v>1149</c:v>
                </c:pt>
                <c:pt idx="6">
                  <c:v>1198</c:v>
                </c:pt>
                <c:pt idx="7">
                  <c:v>1524</c:v>
                </c:pt>
                <c:pt idx="8">
                  <c:v>1762</c:v>
                </c:pt>
                <c:pt idx="9">
                  <c:v>2367</c:v>
                </c:pt>
                <c:pt idx="10">
                  <c:v>2772</c:v>
                </c:pt>
                <c:pt idx="11">
                  <c:v>3265</c:v>
                </c:pt>
              </c:numCache>
            </c:numRef>
          </c:val>
          <c:extLst>
            <c:ext xmlns:c16="http://schemas.microsoft.com/office/drawing/2014/chart" uri="{C3380CC4-5D6E-409C-BE32-E72D297353CC}">
              <c16:uniqueId val="{00000000-992A-4642-BA06-5DC756C83BA4}"/>
            </c:ext>
          </c:extLst>
        </c:ser>
        <c:ser>
          <c:idx val="0"/>
          <c:order val="1"/>
          <c:tx>
            <c:strRef>
              <c:f>Luvut_kuviot!$R$41</c:f>
              <c:strCache>
                <c:ptCount val="1"/>
                <c:pt idx="0">
                  <c:v>2023</c:v>
                </c:pt>
              </c:strCache>
            </c:strRef>
          </c:tx>
          <c:spPr>
            <a:solidFill>
              <a:srgbClr val="84CCF8"/>
            </a:solidFill>
            <a:ln>
              <a:solidFill>
                <a:srgbClr val="2278C9"/>
              </a:solidFill>
            </a:ln>
          </c:spPr>
          <c:invertIfNegative val="0"/>
          <c:cat>
            <c:strRef>
              <c:f>Luvut_kuviot!$A$42:$A$53</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Luvut_kuviot!$R$42:$R$53</c:f>
              <c:numCache>
                <c:formatCode>General</c:formatCode>
                <c:ptCount val="12"/>
                <c:pt idx="0">
                  <c:v>192</c:v>
                </c:pt>
                <c:pt idx="1">
                  <c:v>613</c:v>
                </c:pt>
                <c:pt idx="2">
                  <c:v>793</c:v>
                </c:pt>
                <c:pt idx="3">
                  <c:v>1113</c:v>
                </c:pt>
                <c:pt idx="4">
                  <c:v>1515</c:v>
                </c:pt>
                <c:pt idx="5">
                  <c:v>1691</c:v>
                </c:pt>
                <c:pt idx="6">
                  <c:v>1736</c:v>
                </c:pt>
                <c:pt idx="7">
                  <c:v>1916</c:v>
                </c:pt>
                <c:pt idx="8">
                  <c:v>2201</c:v>
                </c:pt>
                <c:pt idx="9">
                  <c:v>2603</c:v>
                </c:pt>
                <c:pt idx="10">
                  <c:v>2933</c:v>
                </c:pt>
                <c:pt idx="11">
                  <c:v>3167</c:v>
                </c:pt>
              </c:numCache>
            </c:numRef>
          </c:val>
          <c:extLst>
            <c:ext xmlns:c16="http://schemas.microsoft.com/office/drawing/2014/chart" uri="{C3380CC4-5D6E-409C-BE32-E72D297353CC}">
              <c16:uniqueId val="{00000001-992A-4642-BA06-5DC756C83BA4}"/>
            </c:ext>
          </c:extLst>
        </c:ser>
        <c:ser>
          <c:idx val="1"/>
          <c:order val="2"/>
          <c:tx>
            <c:strRef>
              <c:f>Luvut_kuviot!$S$41</c:f>
              <c:strCache>
                <c:ptCount val="1"/>
                <c:pt idx="0">
                  <c:v>2024</c:v>
                </c:pt>
              </c:strCache>
            </c:strRef>
          </c:tx>
          <c:spPr>
            <a:solidFill>
              <a:srgbClr val="C2A6E3"/>
            </a:solidFill>
            <a:ln>
              <a:solidFill>
                <a:srgbClr val="450099"/>
              </a:solidFill>
            </a:ln>
          </c:spPr>
          <c:invertIfNegative val="0"/>
          <c:cat>
            <c:strRef>
              <c:f>Luvut_kuviot!$A$42:$A$53</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Luvut_kuviot!$S$42:$S$53</c:f>
              <c:numCache>
                <c:formatCode>General</c:formatCode>
                <c:ptCount val="12"/>
                <c:pt idx="0">
                  <c:v>238</c:v>
                </c:pt>
                <c:pt idx="1">
                  <c:v>360</c:v>
                </c:pt>
                <c:pt idx="2">
                  <c:v>481</c:v>
                </c:pt>
                <c:pt idx="3">
                  <c:v>502</c:v>
                </c:pt>
                <c:pt idx="4">
                  <c:v>573</c:v>
                </c:pt>
                <c:pt idx="5">
                  <c:v>684</c:v>
                </c:pt>
                <c:pt idx="6">
                  <c:v>715</c:v>
                </c:pt>
                <c:pt idx="7">
                  <c:v>840</c:v>
                </c:pt>
                <c:pt idx="8">
                  <c:v>849</c:v>
                </c:pt>
                <c:pt idx="9">
                  <c:v>944</c:v>
                </c:pt>
                <c:pt idx="10">
                  <c:v>952</c:v>
                </c:pt>
                <c:pt idx="11">
                  <c:v>975</c:v>
                </c:pt>
              </c:numCache>
            </c:numRef>
          </c:val>
          <c:extLst>
            <c:ext xmlns:c16="http://schemas.microsoft.com/office/drawing/2014/chart" uri="{C3380CC4-5D6E-409C-BE32-E72D297353CC}">
              <c16:uniqueId val="{00000002-992A-4642-BA06-5DC756C83BA4}"/>
            </c:ext>
          </c:extLst>
        </c:ser>
        <c:ser>
          <c:idx val="2"/>
          <c:order val="3"/>
          <c:tx>
            <c:strRef>
              <c:f>Luvut_kuviot!$T$41</c:f>
              <c:strCache>
                <c:ptCount val="1"/>
                <c:pt idx="0">
                  <c:v>2025</c:v>
                </c:pt>
              </c:strCache>
            </c:strRef>
          </c:tx>
          <c:spPr>
            <a:solidFill>
              <a:srgbClr val="450099"/>
            </a:solidFill>
            <a:ln>
              <a:solidFill>
                <a:srgbClr val="450099"/>
              </a:solidFill>
            </a:ln>
          </c:spPr>
          <c:invertIfNegative val="0"/>
          <c:cat>
            <c:strRef>
              <c:f>Luvut_kuviot!$A$42:$A$53</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Luvut_kuviot!$T$42:$T$53</c:f>
              <c:numCache>
                <c:formatCode>General</c:formatCode>
                <c:ptCount val="12"/>
                <c:pt idx="0">
                  <c:v>6</c:v>
                </c:pt>
                <c:pt idx="1">
                  <c:v>77</c:v>
                </c:pt>
                <c:pt idx="2">
                  <c:v>83</c:v>
                </c:pt>
                <c:pt idx="3">
                  <c:v>105</c:v>
                </c:pt>
                <c:pt idx="4">
                  <c:v>115</c:v>
                </c:pt>
                <c:pt idx="5">
                  <c:v>132</c:v>
                </c:pt>
                <c:pt idx="6">
                  <c:v>169</c:v>
                </c:pt>
                <c:pt idx="7">
                  <c:v>232</c:v>
                </c:pt>
                <c:pt idx="8">
                  <c:v>373</c:v>
                </c:pt>
              </c:numCache>
            </c:numRef>
          </c:val>
          <c:extLst>
            <c:ext xmlns:c16="http://schemas.microsoft.com/office/drawing/2014/chart" uri="{C3380CC4-5D6E-409C-BE32-E72D297353CC}">
              <c16:uniqueId val="{00000003-992A-4642-BA06-5DC756C83BA4}"/>
            </c:ext>
          </c:extLst>
        </c:ser>
        <c:dLbls>
          <c:showLegendKey val="0"/>
          <c:showVal val="0"/>
          <c:showCatName val="0"/>
          <c:showSerName val="0"/>
          <c:showPercent val="0"/>
          <c:showBubbleSize val="0"/>
        </c:dLbls>
        <c:gapWidth val="96"/>
        <c:axId val="124775808"/>
        <c:axId val="125518976"/>
      </c:barChart>
      <c:catAx>
        <c:axId val="124775808"/>
        <c:scaling>
          <c:orientation val="minMax"/>
        </c:scaling>
        <c:delete val="0"/>
        <c:axPos val="b"/>
        <c:numFmt formatCode="General" sourceLinked="0"/>
        <c:majorTickMark val="out"/>
        <c:minorTickMark val="none"/>
        <c:tickLblPos val="nextTo"/>
        <c:spPr>
          <a:ln>
            <a:solidFill>
              <a:srgbClr val="868686"/>
            </a:solidFill>
          </a:ln>
        </c:spPr>
        <c:crossAx val="125518976"/>
        <c:crosses val="autoZero"/>
        <c:auto val="1"/>
        <c:lblAlgn val="ctr"/>
        <c:lblOffset val="100"/>
        <c:noMultiLvlLbl val="0"/>
      </c:catAx>
      <c:valAx>
        <c:axId val="125518976"/>
        <c:scaling>
          <c:orientation val="minMax"/>
          <c:max val="3500"/>
        </c:scaling>
        <c:delete val="0"/>
        <c:axPos val="l"/>
        <c:majorGridlines/>
        <c:title>
          <c:tx>
            <c:rich>
              <a:bodyPr rot="-5400000" vert="horz"/>
              <a:lstStyle/>
              <a:p>
                <a:pPr>
                  <a:defRPr b="0"/>
                </a:pPr>
                <a:r>
                  <a:rPr lang="en-US" b="0"/>
                  <a:t>valmistuneet asunnot</a:t>
                </a:r>
              </a:p>
            </c:rich>
          </c:tx>
          <c:layout>
            <c:manualLayout>
              <c:xMode val="edge"/>
              <c:yMode val="edge"/>
              <c:x val="2.0578751839996261E-3"/>
              <c:y val="0.18848975897341419"/>
            </c:manualLayout>
          </c:layout>
          <c:overlay val="0"/>
        </c:title>
        <c:numFmt formatCode="#,##0" sourceLinked="0"/>
        <c:majorTickMark val="out"/>
        <c:minorTickMark val="none"/>
        <c:tickLblPos val="nextTo"/>
        <c:spPr>
          <a:ln>
            <a:solidFill>
              <a:sysClr val="window" lastClr="FFFFFF">
                <a:lumMod val="50000"/>
              </a:sysClr>
            </a:solidFill>
          </a:ln>
        </c:spPr>
        <c:crossAx val="124775808"/>
        <c:crosses val="autoZero"/>
        <c:crossBetween val="between"/>
        <c:majorUnit val="500"/>
      </c:valAx>
      <c:spPr>
        <a:ln>
          <a:solidFill>
            <a:srgbClr val="868686"/>
          </a:solidFill>
        </a:ln>
      </c:spPr>
    </c:plotArea>
    <c:legend>
      <c:legendPos val="b"/>
      <c:layout>
        <c:manualLayout>
          <c:xMode val="edge"/>
          <c:yMode val="edge"/>
          <c:x val="0.30368031665944667"/>
          <c:y val="0.95270717803209992"/>
          <c:w val="0.43180053658664475"/>
          <c:h val="4.7292758617938718E-2"/>
        </c:manualLayout>
      </c:layout>
      <c:overlay val="0"/>
    </c:legend>
    <c:plotVisOnly val="1"/>
    <c:dispBlanksAs val="gap"/>
    <c:showDLblsOverMax val="0"/>
  </c:chart>
  <c:spPr>
    <a:ln>
      <a:noFill/>
    </a:ln>
  </c:spPr>
  <c:txPr>
    <a:bodyPr/>
    <a:lstStyle/>
    <a:p>
      <a:pPr>
        <a:defRPr sz="1500" baseline="0">
          <a:latin typeface="Arial" panose="020B0604020202020204" pitchFamily="34" charset="0"/>
        </a:defRPr>
      </a:pPr>
      <a:endParaRPr lang="fi-FI"/>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72117019132896"/>
          <c:y val="2.9210800116474325E-2"/>
          <c:w val="0.87340817535647053"/>
          <c:h val="0.74968834572634602"/>
        </c:manualLayout>
      </c:layout>
      <c:barChart>
        <c:barDir val="col"/>
        <c:grouping val="stacked"/>
        <c:varyColors val="0"/>
        <c:ser>
          <c:idx val="0"/>
          <c:order val="0"/>
          <c:tx>
            <c:strRef>
              <c:f>työtön_lomautettu_kk!$D$117</c:f>
              <c:strCache>
                <c:ptCount val="1"/>
                <c:pt idx="0">
                  <c:v>lomautetut</c:v>
                </c:pt>
              </c:strCache>
            </c:strRef>
          </c:tx>
          <c:spPr>
            <a:solidFill>
              <a:srgbClr val="0042A5"/>
            </a:solidFill>
          </c:spPr>
          <c:invertIfNegative val="0"/>
          <c:cat>
            <c:numRef>
              <c:f>työtön_lomautettu_kk!$A$118:$A$246</c:f>
              <c:numCache>
                <c:formatCode>General</c:formatCode>
                <c:ptCount val="129"/>
                <c:pt idx="0">
                  <c:v>2015</c:v>
                </c:pt>
                <c:pt idx="12">
                  <c:v>2016</c:v>
                </c:pt>
                <c:pt idx="24">
                  <c:v>2017</c:v>
                </c:pt>
                <c:pt idx="36">
                  <c:v>2018</c:v>
                </c:pt>
                <c:pt idx="48">
                  <c:v>2019</c:v>
                </c:pt>
                <c:pt idx="60">
                  <c:v>2020</c:v>
                </c:pt>
                <c:pt idx="72">
                  <c:v>2021</c:v>
                </c:pt>
                <c:pt idx="84">
                  <c:v>2022</c:v>
                </c:pt>
                <c:pt idx="96">
                  <c:v>2023</c:v>
                </c:pt>
                <c:pt idx="108">
                  <c:v>2024</c:v>
                </c:pt>
                <c:pt idx="120">
                  <c:v>2025</c:v>
                </c:pt>
              </c:numCache>
            </c:numRef>
          </c:cat>
          <c:val>
            <c:numRef>
              <c:f>työtön_lomautettu_kk!$D$118:$D$246</c:f>
              <c:numCache>
                <c:formatCode>General</c:formatCode>
                <c:ptCount val="129"/>
                <c:pt idx="0">
                  <c:v>936</c:v>
                </c:pt>
                <c:pt idx="1">
                  <c:v>973</c:v>
                </c:pt>
                <c:pt idx="2">
                  <c:v>908</c:v>
                </c:pt>
                <c:pt idx="3">
                  <c:v>794</c:v>
                </c:pt>
                <c:pt idx="4">
                  <c:v>725</c:v>
                </c:pt>
                <c:pt idx="5">
                  <c:v>713</c:v>
                </c:pt>
                <c:pt idx="6">
                  <c:v>738</c:v>
                </c:pt>
                <c:pt idx="7">
                  <c:v>615</c:v>
                </c:pt>
                <c:pt idx="8">
                  <c:v>633</c:v>
                </c:pt>
                <c:pt idx="9">
                  <c:v>672</c:v>
                </c:pt>
                <c:pt idx="10">
                  <c:v>734</c:v>
                </c:pt>
                <c:pt idx="11">
                  <c:v>969</c:v>
                </c:pt>
                <c:pt idx="12">
                  <c:v>979</c:v>
                </c:pt>
                <c:pt idx="13">
                  <c:v>954</c:v>
                </c:pt>
                <c:pt idx="14">
                  <c:v>894</c:v>
                </c:pt>
                <c:pt idx="15">
                  <c:v>721</c:v>
                </c:pt>
                <c:pt idx="16">
                  <c:v>614</c:v>
                </c:pt>
                <c:pt idx="17">
                  <c:v>593</c:v>
                </c:pt>
                <c:pt idx="18">
                  <c:v>583</c:v>
                </c:pt>
                <c:pt idx="19">
                  <c:v>476</c:v>
                </c:pt>
                <c:pt idx="20">
                  <c:v>483</c:v>
                </c:pt>
                <c:pt idx="21">
                  <c:v>529</c:v>
                </c:pt>
                <c:pt idx="22">
                  <c:v>618</c:v>
                </c:pt>
                <c:pt idx="23">
                  <c:v>807</c:v>
                </c:pt>
                <c:pt idx="24">
                  <c:v>745</c:v>
                </c:pt>
                <c:pt idx="25">
                  <c:v>741</c:v>
                </c:pt>
                <c:pt idx="26">
                  <c:v>675</c:v>
                </c:pt>
                <c:pt idx="27">
                  <c:v>517</c:v>
                </c:pt>
                <c:pt idx="28">
                  <c:v>435</c:v>
                </c:pt>
                <c:pt idx="29">
                  <c:v>411</c:v>
                </c:pt>
                <c:pt idx="30">
                  <c:v>441</c:v>
                </c:pt>
                <c:pt idx="31">
                  <c:v>322</c:v>
                </c:pt>
                <c:pt idx="32">
                  <c:v>323</c:v>
                </c:pt>
                <c:pt idx="33">
                  <c:v>348</c:v>
                </c:pt>
                <c:pt idx="34">
                  <c:v>434</c:v>
                </c:pt>
                <c:pt idx="35">
                  <c:v>592</c:v>
                </c:pt>
                <c:pt idx="36">
                  <c:v>587</c:v>
                </c:pt>
                <c:pt idx="37">
                  <c:v>600</c:v>
                </c:pt>
                <c:pt idx="38">
                  <c:v>557</c:v>
                </c:pt>
                <c:pt idx="39">
                  <c:v>380</c:v>
                </c:pt>
                <c:pt idx="40">
                  <c:v>276</c:v>
                </c:pt>
                <c:pt idx="41">
                  <c:v>296</c:v>
                </c:pt>
                <c:pt idx="42">
                  <c:v>314</c:v>
                </c:pt>
                <c:pt idx="43">
                  <c:v>220</c:v>
                </c:pt>
                <c:pt idx="44">
                  <c:v>205</c:v>
                </c:pt>
                <c:pt idx="45">
                  <c:v>260</c:v>
                </c:pt>
                <c:pt idx="46">
                  <c:v>286</c:v>
                </c:pt>
                <c:pt idx="47">
                  <c:v>452</c:v>
                </c:pt>
                <c:pt idx="48">
                  <c:v>467</c:v>
                </c:pt>
                <c:pt idx="49">
                  <c:v>507</c:v>
                </c:pt>
                <c:pt idx="50">
                  <c:v>462</c:v>
                </c:pt>
                <c:pt idx="51">
                  <c:v>287</c:v>
                </c:pt>
                <c:pt idx="52">
                  <c:v>235</c:v>
                </c:pt>
                <c:pt idx="53">
                  <c:v>243</c:v>
                </c:pt>
                <c:pt idx="54">
                  <c:v>252</c:v>
                </c:pt>
                <c:pt idx="55">
                  <c:v>194</c:v>
                </c:pt>
                <c:pt idx="56">
                  <c:v>208</c:v>
                </c:pt>
                <c:pt idx="57">
                  <c:v>259</c:v>
                </c:pt>
                <c:pt idx="58">
                  <c:v>342</c:v>
                </c:pt>
                <c:pt idx="59">
                  <c:v>533</c:v>
                </c:pt>
                <c:pt idx="60">
                  <c:v>573</c:v>
                </c:pt>
                <c:pt idx="61">
                  <c:v>577</c:v>
                </c:pt>
                <c:pt idx="62">
                  <c:v>3571</c:v>
                </c:pt>
                <c:pt idx="63">
                  <c:v>10634</c:v>
                </c:pt>
                <c:pt idx="64">
                  <c:v>10842</c:v>
                </c:pt>
                <c:pt idx="65">
                  <c:v>8069</c:v>
                </c:pt>
                <c:pt idx="66">
                  <c:v>6071</c:v>
                </c:pt>
                <c:pt idx="67">
                  <c:v>4873</c:v>
                </c:pt>
                <c:pt idx="68">
                  <c:v>4697</c:v>
                </c:pt>
                <c:pt idx="69">
                  <c:v>4442</c:v>
                </c:pt>
                <c:pt idx="70">
                  <c:v>4274</c:v>
                </c:pt>
                <c:pt idx="71">
                  <c:v>4987</c:v>
                </c:pt>
                <c:pt idx="72">
                  <c:v>4312</c:v>
                </c:pt>
                <c:pt idx="73">
                  <c:v>4187</c:v>
                </c:pt>
                <c:pt idx="74">
                  <c:v>4860</c:v>
                </c:pt>
                <c:pt idx="75">
                  <c:v>4391</c:v>
                </c:pt>
                <c:pt idx="76">
                  <c:v>3714</c:v>
                </c:pt>
                <c:pt idx="77">
                  <c:v>3192</c:v>
                </c:pt>
                <c:pt idx="78">
                  <c:v>2977</c:v>
                </c:pt>
                <c:pt idx="79">
                  <c:v>2557</c:v>
                </c:pt>
                <c:pt idx="80">
                  <c:v>2226</c:v>
                </c:pt>
                <c:pt idx="81">
                  <c:v>1889</c:v>
                </c:pt>
                <c:pt idx="82">
                  <c:v>1609</c:v>
                </c:pt>
                <c:pt idx="83">
                  <c:v>1685</c:v>
                </c:pt>
                <c:pt idx="84">
                  <c:v>1930</c:v>
                </c:pt>
                <c:pt idx="85">
                  <c:v>1711</c:v>
                </c:pt>
                <c:pt idx="86">
                  <c:v>1269</c:v>
                </c:pt>
                <c:pt idx="87">
                  <c:v>941</c:v>
                </c:pt>
                <c:pt idx="88">
                  <c:v>736</c:v>
                </c:pt>
                <c:pt idx="89">
                  <c:v>669</c:v>
                </c:pt>
                <c:pt idx="90">
                  <c:v>666</c:v>
                </c:pt>
                <c:pt idx="91">
                  <c:v>549</c:v>
                </c:pt>
                <c:pt idx="92">
                  <c:v>521</c:v>
                </c:pt>
                <c:pt idx="93">
                  <c:v>542</c:v>
                </c:pt>
                <c:pt idx="94">
                  <c:v>724</c:v>
                </c:pt>
                <c:pt idx="95">
                  <c:v>1083</c:v>
                </c:pt>
                <c:pt idx="96">
                  <c:v>951</c:v>
                </c:pt>
                <c:pt idx="97">
                  <c:v>983</c:v>
                </c:pt>
                <c:pt idx="98">
                  <c:v>1022</c:v>
                </c:pt>
                <c:pt idx="99">
                  <c:v>823</c:v>
                </c:pt>
                <c:pt idx="100">
                  <c:v>670</c:v>
                </c:pt>
                <c:pt idx="101">
                  <c:v>679</c:v>
                </c:pt>
                <c:pt idx="102">
                  <c:v>679</c:v>
                </c:pt>
                <c:pt idx="103">
                  <c:v>634</c:v>
                </c:pt>
                <c:pt idx="104">
                  <c:v>761</c:v>
                </c:pt>
                <c:pt idx="105">
                  <c:v>916</c:v>
                </c:pt>
                <c:pt idx="106">
                  <c:v>1225</c:v>
                </c:pt>
                <c:pt idx="107">
                  <c:v>1703</c:v>
                </c:pt>
                <c:pt idx="108">
                  <c:v>1678</c:v>
                </c:pt>
                <c:pt idx="109">
                  <c:v>1695</c:v>
                </c:pt>
                <c:pt idx="110">
                  <c:v>1680</c:v>
                </c:pt>
                <c:pt idx="111">
                  <c:v>1422</c:v>
                </c:pt>
                <c:pt idx="112">
                  <c:v>1199</c:v>
                </c:pt>
                <c:pt idx="113">
                  <c:v>1109</c:v>
                </c:pt>
                <c:pt idx="114">
                  <c:v>1076</c:v>
                </c:pt>
                <c:pt idx="115">
                  <c:v>971</c:v>
                </c:pt>
                <c:pt idx="116">
                  <c:v>954</c:v>
                </c:pt>
                <c:pt idx="117">
                  <c:v>1046</c:v>
                </c:pt>
                <c:pt idx="118">
                  <c:v>1234</c:v>
                </c:pt>
                <c:pt idx="119">
                  <c:v>1603</c:v>
                </c:pt>
                <c:pt idx="120">
                  <c:v>1617</c:v>
                </c:pt>
                <c:pt idx="121">
                  <c:v>1648</c:v>
                </c:pt>
                <c:pt idx="122">
                  <c:v>1467</c:v>
                </c:pt>
                <c:pt idx="123">
                  <c:v>1187</c:v>
                </c:pt>
                <c:pt idx="124">
                  <c:v>985</c:v>
                </c:pt>
                <c:pt idx="125">
                  <c:v>938</c:v>
                </c:pt>
                <c:pt idx="126">
                  <c:v>942</c:v>
                </c:pt>
                <c:pt idx="127">
                  <c:v>819</c:v>
                </c:pt>
                <c:pt idx="128">
                  <c:v>742</c:v>
                </c:pt>
              </c:numCache>
            </c:numRef>
          </c:val>
          <c:extLst>
            <c:ext xmlns:c16="http://schemas.microsoft.com/office/drawing/2014/chart" uri="{C3380CC4-5D6E-409C-BE32-E72D297353CC}">
              <c16:uniqueId val="{00000000-F8CF-4092-BF7D-F499E9DC2BD4}"/>
            </c:ext>
          </c:extLst>
        </c:ser>
        <c:ser>
          <c:idx val="1"/>
          <c:order val="1"/>
          <c:tx>
            <c:strRef>
              <c:f>työtön_lomautettu_kk!$E$117</c:f>
              <c:strCache>
                <c:ptCount val="1"/>
                <c:pt idx="0">
                  <c:v>työttömät</c:v>
                </c:pt>
              </c:strCache>
            </c:strRef>
          </c:tx>
          <c:spPr>
            <a:solidFill>
              <a:srgbClr val="84CCF8"/>
            </a:solidFill>
          </c:spPr>
          <c:invertIfNegative val="0"/>
          <c:cat>
            <c:numRef>
              <c:f>työtön_lomautettu_kk!$A$118:$A$246</c:f>
              <c:numCache>
                <c:formatCode>General</c:formatCode>
                <c:ptCount val="129"/>
                <c:pt idx="0">
                  <c:v>2015</c:v>
                </c:pt>
                <c:pt idx="12">
                  <c:v>2016</c:v>
                </c:pt>
                <c:pt idx="24">
                  <c:v>2017</c:v>
                </c:pt>
                <c:pt idx="36">
                  <c:v>2018</c:v>
                </c:pt>
                <c:pt idx="48">
                  <c:v>2019</c:v>
                </c:pt>
                <c:pt idx="60">
                  <c:v>2020</c:v>
                </c:pt>
                <c:pt idx="72">
                  <c:v>2021</c:v>
                </c:pt>
                <c:pt idx="84">
                  <c:v>2022</c:v>
                </c:pt>
                <c:pt idx="96">
                  <c:v>2023</c:v>
                </c:pt>
                <c:pt idx="108">
                  <c:v>2024</c:v>
                </c:pt>
                <c:pt idx="120">
                  <c:v>2025</c:v>
                </c:pt>
              </c:numCache>
            </c:numRef>
          </c:cat>
          <c:val>
            <c:numRef>
              <c:f>työtön_lomautettu_kk!$E$118:$E$246</c:f>
              <c:numCache>
                <c:formatCode>General</c:formatCode>
                <c:ptCount val="129"/>
                <c:pt idx="0">
                  <c:v>12084</c:v>
                </c:pt>
                <c:pt idx="1">
                  <c:v>12062</c:v>
                </c:pt>
                <c:pt idx="2">
                  <c:v>11861</c:v>
                </c:pt>
                <c:pt idx="3">
                  <c:v>11771</c:v>
                </c:pt>
                <c:pt idx="4">
                  <c:v>11965</c:v>
                </c:pt>
                <c:pt idx="5">
                  <c:v>13577</c:v>
                </c:pt>
                <c:pt idx="6">
                  <c:v>14234</c:v>
                </c:pt>
                <c:pt idx="7">
                  <c:v>13006</c:v>
                </c:pt>
                <c:pt idx="8">
                  <c:v>12490</c:v>
                </c:pt>
                <c:pt idx="9">
                  <c:v>12327</c:v>
                </c:pt>
                <c:pt idx="10">
                  <c:v>12240</c:v>
                </c:pt>
                <c:pt idx="11">
                  <c:v>13117</c:v>
                </c:pt>
                <c:pt idx="12">
                  <c:v>13132</c:v>
                </c:pt>
                <c:pt idx="13">
                  <c:v>12943</c:v>
                </c:pt>
                <c:pt idx="14">
                  <c:v>12875</c:v>
                </c:pt>
                <c:pt idx="15">
                  <c:v>12701</c:v>
                </c:pt>
                <c:pt idx="16">
                  <c:v>12727</c:v>
                </c:pt>
                <c:pt idx="17">
                  <c:v>14061</c:v>
                </c:pt>
                <c:pt idx="18">
                  <c:v>14538</c:v>
                </c:pt>
                <c:pt idx="19">
                  <c:v>13454</c:v>
                </c:pt>
                <c:pt idx="20">
                  <c:v>12776</c:v>
                </c:pt>
                <c:pt idx="21">
                  <c:v>12421</c:v>
                </c:pt>
                <c:pt idx="22">
                  <c:v>12284</c:v>
                </c:pt>
                <c:pt idx="23">
                  <c:v>12937</c:v>
                </c:pt>
                <c:pt idx="24">
                  <c:v>12622</c:v>
                </c:pt>
                <c:pt idx="25">
                  <c:v>12188</c:v>
                </c:pt>
                <c:pt idx="26">
                  <c:v>11853</c:v>
                </c:pt>
                <c:pt idx="27">
                  <c:v>11388</c:v>
                </c:pt>
                <c:pt idx="28">
                  <c:v>11280</c:v>
                </c:pt>
                <c:pt idx="29">
                  <c:v>12568</c:v>
                </c:pt>
                <c:pt idx="30">
                  <c:v>12918</c:v>
                </c:pt>
                <c:pt idx="31">
                  <c:v>11399</c:v>
                </c:pt>
                <c:pt idx="32">
                  <c:v>10969</c:v>
                </c:pt>
                <c:pt idx="33">
                  <c:v>10696</c:v>
                </c:pt>
                <c:pt idx="34">
                  <c:v>10434</c:v>
                </c:pt>
                <c:pt idx="35">
                  <c:v>10996</c:v>
                </c:pt>
                <c:pt idx="36">
                  <c:v>10678</c:v>
                </c:pt>
                <c:pt idx="37">
                  <c:v>10335</c:v>
                </c:pt>
                <c:pt idx="38">
                  <c:v>10057</c:v>
                </c:pt>
                <c:pt idx="39">
                  <c:v>9948</c:v>
                </c:pt>
                <c:pt idx="40">
                  <c:v>9827</c:v>
                </c:pt>
                <c:pt idx="41">
                  <c:v>11123</c:v>
                </c:pt>
                <c:pt idx="42">
                  <c:v>11580</c:v>
                </c:pt>
                <c:pt idx="43">
                  <c:v>10129</c:v>
                </c:pt>
                <c:pt idx="44">
                  <c:v>9652</c:v>
                </c:pt>
                <c:pt idx="45">
                  <c:v>9171</c:v>
                </c:pt>
                <c:pt idx="46">
                  <c:v>9066</c:v>
                </c:pt>
                <c:pt idx="47">
                  <c:v>9742</c:v>
                </c:pt>
                <c:pt idx="48">
                  <c:v>9686</c:v>
                </c:pt>
                <c:pt idx="49">
                  <c:v>9531</c:v>
                </c:pt>
                <c:pt idx="50">
                  <c:v>9368</c:v>
                </c:pt>
                <c:pt idx="51">
                  <c:v>9106</c:v>
                </c:pt>
                <c:pt idx="52">
                  <c:v>9356</c:v>
                </c:pt>
                <c:pt idx="53">
                  <c:v>10685</c:v>
                </c:pt>
                <c:pt idx="54">
                  <c:v>11332</c:v>
                </c:pt>
                <c:pt idx="55">
                  <c:v>9992</c:v>
                </c:pt>
                <c:pt idx="56">
                  <c:v>9445</c:v>
                </c:pt>
                <c:pt idx="57">
                  <c:v>9202</c:v>
                </c:pt>
                <c:pt idx="58">
                  <c:v>9109</c:v>
                </c:pt>
                <c:pt idx="59">
                  <c:v>9983</c:v>
                </c:pt>
                <c:pt idx="60">
                  <c:v>10010</c:v>
                </c:pt>
                <c:pt idx="61">
                  <c:v>9865</c:v>
                </c:pt>
                <c:pt idx="62">
                  <c:v>10642</c:v>
                </c:pt>
                <c:pt idx="63">
                  <c:v>12019</c:v>
                </c:pt>
                <c:pt idx="64">
                  <c:v>12472</c:v>
                </c:pt>
                <c:pt idx="65">
                  <c:v>13805</c:v>
                </c:pt>
                <c:pt idx="66">
                  <c:v>14361</c:v>
                </c:pt>
                <c:pt idx="67">
                  <c:v>13070</c:v>
                </c:pt>
                <c:pt idx="68">
                  <c:v>12765</c:v>
                </c:pt>
                <c:pt idx="69">
                  <c:v>12652</c:v>
                </c:pt>
                <c:pt idx="70">
                  <c:v>12635</c:v>
                </c:pt>
                <c:pt idx="71">
                  <c:v>13581</c:v>
                </c:pt>
                <c:pt idx="72">
                  <c:v>13544</c:v>
                </c:pt>
                <c:pt idx="73">
                  <c:v>13760</c:v>
                </c:pt>
                <c:pt idx="74">
                  <c:v>13980</c:v>
                </c:pt>
                <c:pt idx="75">
                  <c:v>14041</c:v>
                </c:pt>
                <c:pt idx="76">
                  <c:v>14260</c:v>
                </c:pt>
                <c:pt idx="77">
                  <c:v>15432</c:v>
                </c:pt>
                <c:pt idx="78">
                  <c:v>16114</c:v>
                </c:pt>
                <c:pt idx="79">
                  <c:v>14886</c:v>
                </c:pt>
                <c:pt idx="80">
                  <c:v>14417</c:v>
                </c:pt>
                <c:pt idx="81">
                  <c:v>14109</c:v>
                </c:pt>
                <c:pt idx="82">
                  <c:v>13554</c:v>
                </c:pt>
                <c:pt idx="83">
                  <c:v>13963</c:v>
                </c:pt>
                <c:pt idx="84">
                  <c:v>13833</c:v>
                </c:pt>
                <c:pt idx="85">
                  <c:v>13565</c:v>
                </c:pt>
                <c:pt idx="86">
                  <c:v>13019</c:v>
                </c:pt>
                <c:pt idx="87">
                  <c:v>12546</c:v>
                </c:pt>
                <c:pt idx="88">
                  <c:v>12679</c:v>
                </c:pt>
                <c:pt idx="89">
                  <c:v>13694</c:v>
                </c:pt>
                <c:pt idx="90">
                  <c:v>14195</c:v>
                </c:pt>
                <c:pt idx="91">
                  <c:v>13099</c:v>
                </c:pt>
                <c:pt idx="92">
                  <c:v>12714</c:v>
                </c:pt>
                <c:pt idx="93">
                  <c:v>12407</c:v>
                </c:pt>
                <c:pt idx="94">
                  <c:v>12242</c:v>
                </c:pt>
                <c:pt idx="95">
                  <c:v>12814</c:v>
                </c:pt>
                <c:pt idx="96">
                  <c:v>12773</c:v>
                </c:pt>
                <c:pt idx="97">
                  <c:v>12700</c:v>
                </c:pt>
                <c:pt idx="98">
                  <c:v>12705</c:v>
                </c:pt>
                <c:pt idx="99">
                  <c:v>12538</c:v>
                </c:pt>
                <c:pt idx="100">
                  <c:v>12477</c:v>
                </c:pt>
                <c:pt idx="101">
                  <c:v>13521</c:v>
                </c:pt>
                <c:pt idx="102">
                  <c:v>14210</c:v>
                </c:pt>
                <c:pt idx="103">
                  <c:v>13110</c:v>
                </c:pt>
                <c:pt idx="104">
                  <c:v>13037</c:v>
                </c:pt>
                <c:pt idx="105">
                  <c:v>13172</c:v>
                </c:pt>
                <c:pt idx="106">
                  <c:v>13367</c:v>
                </c:pt>
                <c:pt idx="107">
                  <c:v>14217</c:v>
                </c:pt>
                <c:pt idx="108">
                  <c:v>14300</c:v>
                </c:pt>
                <c:pt idx="109">
                  <c:v>14288</c:v>
                </c:pt>
                <c:pt idx="110">
                  <c:v>14333</c:v>
                </c:pt>
                <c:pt idx="111">
                  <c:v>14176</c:v>
                </c:pt>
                <c:pt idx="112">
                  <c:v>14299</c:v>
                </c:pt>
                <c:pt idx="113">
                  <c:v>15750</c:v>
                </c:pt>
                <c:pt idx="114">
                  <c:v>16462</c:v>
                </c:pt>
                <c:pt idx="115">
                  <c:v>15385</c:v>
                </c:pt>
                <c:pt idx="116">
                  <c:v>15546</c:v>
                </c:pt>
                <c:pt idx="117">
                  <c:v>15505</c:v>
                </c:pt>
                <c:pt idx="118">
                  <c:v>15394</c:v>
                </c:pt>
                <c:pt idx="119">
                  <c:v>16164</c:v>
                </c:pt>
                <c:pt idx="120">
                  <c:v>16939</c:v>
                </c:pt>
                <c:pt idx="121">
                  <c:v>17052</c:v>
                </c:pt>
                <c:pt idx="122">
                  <c:v>16984</c:v>
                </c:pt>
                <c:pt idx="123">
                  <c:v>16924</c:v>
                </c:pt>
                <c:pt idx="124">
                  <c:v>17070</c:v>
                </c:pt>
                <c:pt idx="125">
                  <c:v>18285</c:v>
                </c:pt>
                <c:pt idx="126">
                  <c:v>18561</c:v>
                </c:pt>
                <c:pt idx="127">
                  <c:v>17277</c:v>
                </c:pt>
                <c:pt idx="128">
                  <c:v>16997</c:v>
                </c:pt>
              </c:numCache>
            </c:numRef>
          </c:val>
          <c:extLst>
            <c:ext xmlns:c16="http://schemas.microsoft.com/office/drawing/2014/chart" uri="{C3380CC4-5D6E-409C-BE32-E72D297353CC}">
              <c16:uniqueId val="{00000001-F8CF-4092-BF7D-F499E9DC2BD4}"/>
            </c:ext>
          </c:extLst>
        </c:ser>
        <c:dLbls>
          <c:showLegendKey val="0"/>
          <c:showVal val="0"/>
          <c:showCatName val="0"/>
          <c:showSerName val="0"/>
          <c:showPercent val="0"/>
          <c:showBubbleSize val="0"/>
        </c:dLbls>
        <c:gapWidth val="0"/>
        <c:overlap val="100"/>
        <c:axId val="191818752"/>
        <c:axId val="194366848"/>
      </c:barChart>
      <c:catAx>
        <c:axId val="191818752"/>
        <c:scaling>
          <c:orientation val="minMax"/>
        </c:scaling>
        <c:delete val="0"/>
        <c:axPos val="b"/>
        <c:majorGridlines/>
        <c:numFmt formatCode="General" sourceLinked="1"/>
        <c:majorTickMark val="out"/>
        <c:minorTickMark val="none"/>
        <c:tickLblPos val="nextTo"/>
        <c:txPr>
          <a:bodyPr rot="-5400000" vert="horz"/>
          <a:lstStyle/>
          <a:p>
            <a:pPr>
              <a:defRPr/>
            </a:pPr>
            <a:endParaRPr lang="fi-FI"/>
          </a:p>
        </c:txPr>
        <c:crossAx val="194366848"/>
        <c:crosses val="autoZero"/>
        <c:auto val="1"/>
        <c:lblAlgn val="ctr"/>
        <c:lblOffset val="100"/>
        <c:tickLblSkip val="2"/>
        <c:tickMarkSkip val="12"/>
        <c:noMultiLvlLbl val="0"/>
      </c:catAx>
      <c:valAx>
        <c:axId val="194366848"/>
        <c:scaling>
          <c:orientation val="minMax"/>
          <c:max val="24000"/>
        </c:scaling>
        <c:delete val="0"/>
        <c:axPos val="l"/>
        <c:majorGridlines/>
        <c:title>
          <c:tx>
            <c:rich>
              <a:bodyPr rot="-5400000" vert="horz"/>
              <a:lstStyle/>
              <a:p>
                <a:pPr>
                  <a:defRPr b="0"/>
                </a:pPr>
                <a:r>
                  <a:rPr lang="fi-FI" b="0"/>
                  <a:t>Henkilöä</a:t>
                </a:r>
              </a:p>
            </c:rich>
          </c:tx>
          <c:layout>
            <c:manualLayout>
              <c:xMode val="edge"/>
              <c:yMode val="edge"/>
              <c:x val="3.2383433872801739E-3"/>
              <c:y val="0.29285344639635574"/>
            </c:manualLayout>
          </c:layout>
          <c:overlay val="0"/>
        </c:title>
        <c:numFmt formatCode="#,##0" sourceLinked="0"/>
        <c:majorTickMark val="out"/>
        <c:minorTickMark val="none"/>
        <c:tickLblPos val="nextTo"/>
        <c:crossAx val="191818752"/>
        <c:crosses val="autoZero"/>
        <c:crossBetween val="between"/>
        <c:majorUnit val="2000"/>
      </c:valAx>
    </c:plotArea>
    <c:legend>
      <c:legendPos val="b"/>
      <c:layout>
        <c:manualLayout>
          <c:xMode val="edge"/>
          <c:yMode val="edge"/>
          <c:x val="0.31517372259160437"/>
          <c:y val="0.94275258162269326"/>
          <c:w val="0.3781749009369953"/>
          <c:h val="5.2179544785237883E-2"/>
        </c:manualLayout>
      </c:layout>
      <c:overlay val="0"/>
      <c:spPr>
        <a:solidFill>
          <a:schemeClr val="bg1"/>
        </a:solidFill>
      </c:spPr>
    </c:legend>
    <c:plotVisOnly val="1"/>
    <c:dispBlanksAs val="gap"/>
    <c:showDLblsOverMax val="0"/>
  </c:chart>
  <c:spPr>
    <a:ln>
      <a:noFill/>
    </a:ln>
  </c:spPr>
  <c:txPr>
    <a:bodyPr/>
    <a:lstStyle/>
    <a:p>
      <a:pPr>
        <a:defRPr sz="1600" baseline="0">
          <a:solidFill>
            <a:sysClr val="windowText" lastClr="000000"/>
          </a:solidFill>
          <a:latin typeface="Arial" panose="020B0604020202020204" pitchFamily="34" charset="0"/>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50091532704214"/>
          <c:y val="4.0363485764421343E-2"/>
          <c:w val="0.86969068328072019"/>
          <c:h val="0.80258500690405321"/>
        </c:manualLayout>
      </c:layout>
      <c:barChart>
        <c:barDir val="col"/>
        <c:grouping val="clustered"/>
        <c:varyColors val="0"/>
        <c:ser>
          <c:idx val="0"/>
          <c:order val="0"/>
          <c:tx>
            <c:strRef>
              <c:f>'työttömät_kk_2013-'!$K$5</c:f>
              <c:strCache>
                <c:ptCount val="1"/>
                <c:pt idx="0">
                  <c:v>2022</c:v>
                </c:pt>
              </c:strCache>
            </c:strRef>
          </c:tx>
          <c:spPr>
            <a:solidFill>
              <a:srgbClr val="2278C9"/>
            </a:solidFill>
            <a:ln>
              <a:solidFill>
                <a:srgbClr val="2278C9"/>
              </a:solidFill>
            </a:ln>
          </c:spPr>
          <c:invertIfNegative val="0"/>
          <c:cat>
            <c:strRef>
              <c:f>'työttömät_kk_2013-'!$A$6:$A$17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'työttömät_kk_2013-'!$K$6:$K$17</c:f>
              <c:numCache>
                <c:formatCode>General</c:formatCode>
                <c:ptCount val="12"/>
                <c:pt idx="0">
                  <c:v>15763</c:v>
                </c:pt>
                <c:pt idx="1">
                  <c:v>15276</c:v>
                </c:pt>
                <c:pt idx="2">
                  <c:v>14288</c:v>
                </c:pt>
                <c:pt idx="3">
                  <c:v>13487</c:v>
                </c:pt>
                <c:pt idx="4">
                  <c:v>13415</c:v>
                </c:pt>
                <c:pt idx="5">
                  <c:v>14363</c:v>
                </c:pt>
                <c:pt idx="6">
                  <c:v>14861</c:v>
                </c:pt>
                <c:pt idx="7">
                  <c:v>13648</c:v>
                </c:pt>
                <c:pt idx="8">
                  <c:v>13235</c:v>
                </c:pt>
                <c:pt idx="9">
                  <c:v>12949</c:v>
                </c:pt>
                <c:pt idx="10">
                  <c:v>12966</c:v>
                </c:pt>
                <c:pt idx="11">
                  <c:v>13897</c:v>
                </c:pt>
              </c:numCache>
            </c:numRef>
          </c:val>
          <c:extLst>
            <c:ext xmlns:c16="http://schemas.microsoft.com/office/drawing/2014/chart" uri="{C3380CC4-5D6E-409C-BE32-E72D297353CC}">
              <c16:uniqueId val="{00000000-7DCB-4F5D-8DE4-3768527855F7}"/>
            </c:ext>
          </c:extLst>
        </c:ser>
        <c:ser>
          <c:idx val="1"/>
          <c:order val="1"/>
          <c:tx>
            <c:strRef>
              <c:f>'työttömät_kk_2013-'!$L$5</c:f>
              <c:strCache>
                <c:ptCount val="1"/>
                <c:pt idx="0">
                  <c:v>2023</c:v>
                </c:pt>
              </c:strCache>
            </c:strRef>
          </c:tx>
          <c:spPr>
            <a:solidFill>
              <a:srgbClr val="84CCF8"/>
            </a:solidFill>
            <a:ln>
              <a:solidFill>
                <a:srgbClr val="2278C9"/>
              </a:solidFill>
            </a:ln>
          </c:spPr>
          <c:invertIfNegative val="0"/>
          <c:cat>
            <c:strRef>
              <c:f>'työttömät_kk_2013-'!$A$6:$A$17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'työttömät_kk_2013-'!$L$6:$L$17</c:f>
              <c:numCache>
                <c:formatCode>General</c:formatCode>
                <c:ptCount val="12"/>
                <c:pt idx="0">
                  <c:v>13724</c:v>
                </c:pt>
                <c:pt idx="1">
                  <c:v>13683</c:v>
                </c:pt>
                <c:pt idx="2">
                  <c:v>13727</c:v>
                </c:pt>
                <c:pt idx="3">
                  <c:v>13361</c:v>
                </c:pt>
                <c:pt idx="4">
                  <c:v>13147</c:v>
                </c:pt>
                <c:pt idx="5">
                  <c:v>14200</c:v>
                </c:pt>
                <c:pt idx="6">
                  <c:v>14889</c:v>
                </c:pt>
                <c:pt idx="7">
                  <c:v>13744</c:v>
                </c:pt>
                <c:pt idx="8">
                  <c:v>13798</c:v>
                </c:pt>
                <c:pt idx="9">
                  <c:v>14088</c:v>
                </c:pt>
                <c:pt idx="10">
                  <c:v>14592</c:v>
                </c:pt>
                <c:pt idx="11">
                  <c:v>15920</c:v>
                </c:pt>
              </c:numCache>
            </c:numRef>
          </c:val>
          <c:extLst>
            <c:ext xmlns:c16="http://schemas.microsoft.com/office/drawing/2014/chart" uri="{C3380CC4-5D6E-409C-BE32-E72D297353CC}">
              <c16:uniqueId val="{00000001-7DCB-4F5D-8DE4-3768527855F7}"/>
            </c:ext>
          </c:extLst>
        </c:ser>
        <c:ser>
          <c:idx val="2"/>
          <c:order val="2"/>
          <c:tx>
            <c:strRef>
              <c:f>'työttömät_kk_2013-'!$M$5</c:f>
              <c:strCache>
                <c:ptCount val="1"/>
                <c:pt idx="0">
                  <c:v>2024</c:v>
                </c:pt>
              </c:strCache>
            </c:strRef>
          </c:tx>
          <c:spPr>
            <a:solidFill>
              <a:srgbClr val="C2A6E3"/>
            </a:solidFill>
            <a:ln>
              <a:solidFill>
                <a:srgbClr val="450099"/>
              </a:solidFill>
            </a:ln>
          </c:spPr>
          <c:invertIfNegative val="0"/>
          <c:cat>
            <c:strRef>
              <c:f>'työttömät_kk_2013-'!$A$6:$A$17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'työttömät_kk_2013-'!$M$6:$M$17</c:f>
              <c:numCache>
                <c:formatCode>General</c:formatCode>
                <c:ptCount val="12"/>
                <c:pt idx="0">
                  <c:v>15978</c:v>
                </c:pt>
                <c:pt idx="1">
                  <c:v>15983</c:v>
                </c:pt>
                <c:pt idx="2">
                  <c:v>16013</c:v>
                </c:pt>
                <c:pt idx="3">
                  <c:v>15598</c:v>
                </c:pt>
                <c:pt idx="4">
                  <c:v>15498</c:v>
                </c:pt>
                <c:pt idx="5">
                  <c:v>16859</c:v>
                </c:pt>
                <c:pt idx="6">
                  <c:v>17538</c:v>
                </c:pt>
                <c:pt idx="7">
                  <c:v>16356</c:v>
                </c:pt>
                <c:pt idx="8">
                  <c:v>16500</c:v>
                </c:pt>
                <c:pt idx="9">
                  <c:v>16551</c:v>
                </c:pt>
                <c:pt idx="10">
                  <c:v>16628</c:v>
                </c:pt>
                <c:pt idx="11">
                  <c:v>17767</c:v>
                </c:pt>
              </c:numCache>
            </c:numRef>
          </c:val>
          <c:extLst>
            <c:ext xmlns:c16="http://schemas.microsoft.com/office/drawing/2014/chart" uri="{C3380CC4-5D6E-409C-BE32-E72D297353CC}">
              <c16:uniqueId val="{00000002-7DCB-4F5D-8DE4-3768527855F7}"/>
            </c:ext>
          </c:extLst>
        </c:ser>
        <c:ser>
          <c:idx val="3"/>
          <c:order val="3"/>
          <c:tx>
            <c:strRef>
              <c:f>'työttömät_kk_2013-'!$N$5</c:f>
              <c:strCache>
                <c:ptCount val="1"/>
                <c:pt idx="0">
                  <c:v>2025</c:v>
                </c:pt>
              </c:strCache>
            </c:strRef>
          </c:tx>
          <c:spPr>
            <a:solidFill>
              <a:srgbClr val="450099"/>
            </a:solidFill>
            <a:ln>
              <a:solidFill>
                <a:srgbClr val="450099"/>
              </a:solidFill>
            </a:ln>
          </c:spPr>
          <c:invertIfNegative val="0"/>
          <c:cat>
            <c:strRef>
              <c:f>'työttömät_kk_2013-'!$A$6:$A$17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'työttömät_kk_2013-'!$N$6:$N$17</c:f>
              <c:numCache>
                <c:formatCode>General</c:formatCode>
                <c:ptCount val="12"/>
                <c:pt idx="0">
                  <c:v>18556</c:v>
                </c:pt>
                <c:pt idx="1">
                  <c:v>18700</c:v>
                </c:pt>
                <c:pt idx="2">
                  <c:v>18451</c:v>
                </c:pt>
                <c:pt idx="3">
                  <c:v>18111</c:v>
                </c:pt>
                <c:pt idx="4">
                  <c:v>18055</c:v>
                </c:pt>
                <c:pt idx="5">
                  <c:v>19223</c:v>
                </c:pt>
                <c:pt idx="6">
                  <c:v>19503</c:v>
                </c:pt>
                <c:pt idx="7">
                  <c:v>18096</c:v>
                </c:pt>
                <c:pt idx="8">
                  <c:v>17739</c:v>
                </c:pt>
              </c:numCache>
            </c:numRef>
          </c:val>
          <c:extLst>
            <c:ext xmlns:c16="http://schemas.microsoft.com/office/drawing/2014/chart" uri="{C3380CC4-5D6E-409C-BE32-E72D297353CC}">
              <c16:uniqueId val="{00000003-7DCB-4F5D-8DE4-3768527855F7}"/>
            </c:ext>
          </c:extLst>
        </c:ser>
        <c:dLbls>
          <c:showLegendKey val="0"/>
          <c:showVal val="0"/>
          <c:showCatName val="0"/>
          <c:showSerName val="0"/>
          <c:showPercent val="0"/>
          <c:showBubbleSize val="0"/>
        </c:dLbls>
        <c:gapWidth val="150"/>
        <c:axId val="196228992"/>
        <c:axId val="196230528"/>
      </c:barChart>
      <c:catAx>
        <c:axId val="196228992"/>
        <c:scaling>
          <c:orientation val="minMax"/>
        </c:scaling>
        <c:delete val="0"/>
        <c:axPos val="b"/>
        <c:numFmt formatCode="General" sourceLinked="0"/>
        <c:majorTickMark val="out"/>
        <c:minorTickMark val="none"/>
        <c:tickLblPos val="nextTo"/>
        <c:crossAx val="196230528"/>
        <c:crosses val="autoZero"/>
        <c:auto val="1"/>
        <c:lblAlgn val="ctr"/>
        <c:lblOffset val="100"/>
        <c:noMultiLvlLbl val="0"/>
      </c:catAx>
      <c:valAx>
        <c:axId val="196230528"/>
        <c:scaling>
          <c:orientation val="minMax"/>
          <c:max val="20000"/>
        </c:scaling>
        <c:delete val="0"/>
        <c:axPos val="l"/>
        <c:majorGridlines/>
        <c:title>
          <c:tx>
            <c:rich>
              <a:bodyPr rot="-5400000" vert="horz"/>
              <a:lstStyle/>
              <a:p>
                <a:pPr>
                  <a:defRPr b="0"/>
                </a:pPr>
                <a:r>
                  <a:rPr lang="fi-FI" b="0"/>
                  <a:t>Työttömiä</a:t>
                </a:r>
              </a:p>
            </c:rich>
          </c:tx>
          <c:layout>
            <c:manualLayout>
              <c:xMode val="edge"/>
              <c:yMode val="edge"/>
              <c:x val="0"/>
              <c:y val="0.31497989897118184"/>
            </c:manualLayout>
          </c:layout>
          <c:overlay val="0"/>
        </c:title>
        <c:numFmt formatCode="#,##0" sourceLinked="0"/>
        <c:majorTickMark val="out"/>
        <c:minorTickMark val="none"/>
        <c:tickLblPos val="nextTo"/>
        <c:crossAx val="196228992"/>
        <c:crosses val="autoZero"/>
        <c:crossBetween val="between"/>
        <c:majorUnit val="2000"/>
      </c:valAx>
      <c:spPr>
        <a:ln>
          <a:solidFill>
            <a:srgbClr val="868686"/>
          </a:solidFill>
        </a:ln>
      </c:spPr>
    </c:plotArea>
    <c:legend>
      <c:legendPos val="b"/>
      <c:layout>
        <c:manualLayout>
          <c:xMode val="edge"/>
          <c:yMode val="edge"/>
          <c:x val="0.31698353218008629"/>
          <c:y val="0.95177465095107261"/>
          <c:w val="0.40524252714856146"/>
          <c:h val="3.8227213984038798E-2"/>
        </c:manualLayout>
      </c:layout>
      <c:overlay val="0"/>
    </c:legend>
    <c:plotVisOnly val="1"/>
    <c:dispBlanksAs val="gap"/>
    <c:showDLblsOverMax val="0"/>
  </c:chart>
  <c:txPr>
    <a:bodyPr/>
    <a:lstStyle/>
    <a:p>
      <a:pPr>
        <a:defRPr sz="1500" baseline="0">
          <a:latin typeface="Arial" panose="020B0604020202020204" pitchFamily="34" charset="0"/>
        </a:defRPr>
      </a:pPr>
      <a:endParaRPr lang="fi-FI"/>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Lähde: Tilastokeskus, päivitetty 22.12.2020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BFA16A-E32D-6E41-8D9B-08052C65D8BE}" type="datetimeFigureOut">
              <a:rPr lang="en-US" smtClean="0"/>
              <a:t>10/23/2025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Lähde</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1F5C7A-6A00-F94D-BFFF-36F3ABD47BB7}" type="slidenum">
              <a:rPr lang="en-US" smtClean="0"/>
              <a:t>‹#›</a:t>
            </a:fld>
            <a:endParaRPr lang="en-US"/>
          </a:p>
        </p:txBody>
      </p:sp>
    </p:spTree>
    <p:extLst>
      <p:ext uri="{BB962C8B-B14F-4D97-AF65-F5344CB8AC3E}">
        <p14:creationId xmlns:p14="http://schemas.microsoft.com/office/powerpoint/2010/main" val="5300331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i-FI"/>
              <a:t>Lähde: Tilastokeskus, päivitetty 22.12.2020</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0F8A7-F7DD-4CDE-9BE7-B144424B8B86}" type="datetimeFigureOut">
              <a:rPr lang="fi-FI" smtClean="0"/>
              <a:t>23.10.2025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i-FI"/>
              <a:t>Lähde</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72168-63E2-426B-BB82-DF02CD5CE14B}" type="slidenum">
              <a:rPr lang="fi-FI" smtClean="0"/>
              <a:t>‹#›</a:t>
            </a:fld>
            <a:endParaRPr lang="fi-FI"/>
          </a:p>
        </p:txBody>
      </p:sp>
    </p:spTree>
    <p:extLst>
      <p:ext uri="{BB962C8B-B14F-4D97-AF65-F5344CB8AC3E}">
        <p14:creationId xmlns:p14="http://schemas.microsoft.com/office/powerpoint/2010/main" val="90445985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547733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303456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187970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284814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4077405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emf"/><Relationship Id="rId1" Type="http://schemas.openxmlformats.org/officeDocument/2006/relationships/slideMaster" Target="../slideMasters/slideMaster1.xml"/><Relationship Id="rId4" Type="http://schemas.openxmlformats.org/officeDocument/2006/relationships/image" Target="../media/image84.sv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emf"/><Relationship Id="rId1" Type="http://schemas.openxmlformats.org/officeDocument/2006/relationships/slideMaster" Target="../slideMasters/slideMaster1.xml"/><Relationship Id="rId4" Type="http://schemas.openxmlformats.org/officeDocument/2006/relationships/image" Target="../media/image84.svg"/></Relationships>
</file>

<file path=ppt/slideLayouts/_rels/slideLayout115.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85.png"/><Relationship Id="rId7" Type="http://schemas.openxmlformats.org/officeDocument/2006/relationships/image" Target="../media/image83.png"/><Relationship Id="rId2" Type="http://schemas.openxmlformats.org/officeDocument/2006/relationships/image" Target="../media/image82.emf"/><Relationship Id="rId1" Type="http://schemas.openxmlformats.org/officeDocument/2006/relationships/slideMaster" Target="../slideMasters/slideMaster1.xml"/><Relationship Id="rId6" Type="http://schemas.openxmlformats.org/officeDocument/2006/relationships/image" Target="../media/image88.svg"/><Relationship Id="rId5" Type="http://schemas.openxmlformats.org/officeDocument/2006/relationships/image" Target="../media/image87.png"/><Relationship Id="rId4" Type="http://schemas.openxmlformats.org/officeDocument/2006/relationships/image" Target="../media/image86.sv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emf"/><Relationship Id="rId1" Type="http://schemas.openxmlformats.org/officeDocument/2006/relationships/slideMaster" Target="../slideMasters/slideMaster1.xml"/><Relationship Id="rId4" Type="http://schemas.openxmlformats.org/officeDocument/2006/relationships/image" Target="../media/image84.sv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9.jpeg"/><Relationship Id="rId1" Type="http://schemas.openxmlformats.org/officeDocument/2006/relationships/slideMaster" Target="../slideMasters/slideMaster1.xml"/><Relationship Id="rId5" Type="http://schemas.openxmlformats.org/officeDocument/2006/relationships/image" Target="../media/image82.emf"/><Relationship Id="rId4" Type="http://schemas.openxmlformats.org/officeDocument/2006/relationships/image" Target="../media/image84.sv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2.emf"/><Relationship Id="rId4" Type="http://schemas.openxmlformats.org/officeDocument/2006/relationships/image" Target="../media/image84.sv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82.emf"/><Relationship Id="rId4" Type="http://schemas.openxmlformats.org/officeDocument/2006/relationships/image" Target="../media/image84.sv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82.emf"/><Relationship Id="rId4" Type="http://schemas.openxmlformats.org/officeDocument/2006/relationships/image" Target="../media/image84.sv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90.jpeg"/><Relationship Id="rId1" Type="http://schemas.openxmlformats.org/officeDocument/2006/relationships/slideMaster" Target="../slideMasters/slideMaster1.xml"/><Relationship Id="rId5" Type="http://schemas.openxmlformats.org/officeDocument/2006/relationships/image" Target="../media/image82.emf"/><Relationship Id="rId4" Type="http://schemas.openxmlformats.org/officeDocument/2006/relationships/image" Target="../media/image84.svg"/></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Master" Target="../slideMasters/slideMaster1.xml"/><Relationship Id="rId4" Type="http://schemas.openxmlformats.org/officeDocument/2006/relationships/image" Target="../media/image82.emf"/></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Master" Target="../slideMasters/slideMaster1.xml"/><Relationship Id="rId4" Type="http://schemas.openxmlformats.org/officeDocument/2006/relationships/image" Target="../media/image82.emf"/></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Master" Target="../slideMasters/slideMaster1.xml"/><Relationship Id="rId4" Type="http://schemas.openxmlformats.org/officeDocument/2006/relationships/image" Target="../media/image82.emf"/></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Master" Target="../slideMasters/slideMaster1.xml"/><Relationship Id="rId4" Type="http://schemas.openxmlformats.org/officeDocument/2006/relationships/image" Target="../media/image82.emf"/></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Master" Target="../slideMasters/slideMaster1.xml"/><Relationship Id="rId4" Type="http://schemas.openxmlformats.org/officeDocument/2006/relationships/image" Target="../media/image8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Master" Target="../slideMasters/slideMaster1.xml"/><Relationship Id="rId4" Type="http://schemas.openxmlformats.org/officeDocument/2006/relationships/image" Target="../media/image82.emf"/></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Master" Target="../slideMasters/slideMaster1.xml"/><Relationship Id="rId4" Type="http://schemas.openxmlformats.org/officeDocument/2006/relationships/image" Target="../media/image82.emf"/></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Master" Target="../slideMasters/slideMaster1.xml"/><Relationship Id="rId4" Type="http://schemas.openxmlformats.org/officeDocument/2006/relationships/image" Target="../media/image91.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2.jpg"/><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image" Target="../media/image40.png"/><Relationship Id="rId3" Type="http://schemas.openxmlformats.org/officeDocument/2006/relationships/image" Target="../media/image25.svg"/><Relationship Id="rId21" Type="http://schemas.openxmlformats.org/officeDocument/2006/relationships/image" Target="../media/image43.sv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9.svg"/><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32.png"/><Relationship Id="rId19" Type="http://schemas.openxmlformats.org/officeDocument/2006/relationships/image" Target="../media/image41.sv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Master" Target="../slideMasters/slideMaster1.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svg"/><Relationship Id="rId3" Type="http://schemas.openxmlformats.org/officeDocument/2006/relationships/image" Target="../media/image51.svg"/><Relationship Id="rId7" Type="http://schemas.openxmlformats.org/officeDocument/2006/relationships/image" Target="../media/image55.svg"/><Relationship Id="rId12"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Master" Target="../slideMasters/slideMaster1.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53.sv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sv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image" Target="../media/image62.png"/><Relationship Id="rId1" Type="http://schemas.openxmlformats.org/officeDocument/2006/relationships/slideMaster" Target="../slideMasters/slideMaster1.xml"/><Relationship Id="rId6" Type="http://schemas.openxmlformats.org/officeDocument/2006/relationships/image" Target="../media/image66.png"/><Relationship Id="rId11" Type="http://schemas.openxmlformats.org/officeDocument/2006/relationships/image" Target="../media/image71.svg"/><Relationship Id="rId5" Type="http://schemas.openxmlformats.org/officeDocument/2006/relationships/image" Target="../media/image65.sv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sv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tsikkodia 2">
    <p:bg>
      <p:bgPr>
        <a:solidFill>
          <a:schemeClr val="bg1"/>
        </a:solid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F66AAC24-5524-6688-DDCB-B51577034AA2}"/>
              </a:ext>
            </a:extLst>
          </p:cNvPr>
          <p:cNvSpPr>
            <a:spLocks noGrp="1"/>
          </p:cNvSpPr>
          <p:nvPr>
            <p:ph type="subTitle" idx="1" hasCustomPrompt="1"/>
          </p:nvPr>
        </p:nvSpPr>
        <p:spPr>
          <a:xfrm>
            <a:off x="2210764" y="4039013"/>
            <a:ext cx="8656741" cy="503950"/>
          </a:xfrm>
        </p:spPr>
        <p:txBody>
          <a:bodyPr anchor="t">
            <a:noAutofit/>
          </a:bodyPr>
          <a:lstStyle>
            <a:lvl1pPr marL="0" indent="0" algn="l">
              <a:buNone/>
              <a:defRPr sz="213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3" name="Title 19">
            <a:extLst>
              <a:ext uri="{FF2B5EF4-FFF2-40B4-BE49-F238E27FC236}">
                <a16:creationId xmlns:a16="http://schemas.microsoft.com/office/drawing/2014/main" id="{012E2190-41CB-B7D5-4E72-BCC4BD6ECBE8}"/>
              </a:ext>
            </a:extLst>
          </p:cNvPr>
          <p:cNvSpPr>
            <a:spLocks noGrp="1"/>
          </p:cNvSpPr>
          <p:nvPr>
            <p:ph type="title" hasCustomPrompt="1"/>
          </p:nvPr>
        </p:nvSpPr>
        <p:spPr>
          <a:xfrm>
            <a:off x="2210764" y="1855801"/>
            <a:ext cx="8656741" cy="2070375"/>
          </a:xfrm>
          <a:prstGeom prst="rect">
            <a:avLst/>
          </a:prstGeom>
        </p:spPr>
        <p:txBody>
          <a:bodyPr/>
          <a:lstStyle>
            <a:lvl1pPr>
              <a:defRPr sz="6300" b="1">
                <a:solidFill>
                  <a:srgbClr val="0042A5"/>
                </a:solidFill>
              </a:defRPr>
            </a:lvl1pPr>
          </a:lstStyle>
          <a:p>
            <a:r>
              <a:rPr lang="fi-FI" noProof="0" dirty="0"/>
              <a:t>OTSIKKODIA,</a:t>
            </a:r>
            <a:br>
              <a:rPr lang="fi-FI" noProof="0" dirty="0"/>
            </a:br>
            <a:r>
              <a:rPr lang="fi-FI" noProof="0" dirty="0"/>
              <a:t>OMA OTSIKKO</a:t>
            </a:r>
          </a:p>
        </p:txBody>
      </p:sp>
      <p:sp>
        <p:nvSpPr>
          <p:cNvPr id="4" name="Puolivapaa piirto 3">
            <a:extLst>
              <a:ext uri="{FF2B5EF4-FFF2-40B4-BE49-F238E27FC236}">
                <a16:creationId xmlns:a16="http://schemas.microsoft.com/office/drawing/2014/main" id="{C8B96A4E-B628-0F75-6B51-2D18251FA67A}"/>
              </a:ext>
            </a:extLst>
          </p:cNvPr>
          <p:cNvSpPr/>
          <p:nvPr/>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7" name="Kuva 6" descr="Kuva, joka sisältää kohteen kuvakaappaus, sininen, Sähkönsininen, Värikkyys&#10;&#10;Kuvaus luotu automaattisesti">
            <a:extLst>
              <a:ext uri="{FF2B5EF4-FFF2-40B4-BE49-F238E27FC236}">
                <a16:creationId xmlns:a16="http://schemas.microsoft.com/office/drawing/2014/main" id="{D606258C-8DFB-ACBD-19FA-37C08763D7E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447800" cy="6858000"/>
          </a:xfrm>
          <a:prstGeom prst="rect">
            <a:avLst/>
          </a:prstGeom>
        </p:spPr>
      </p:pic>
      <p:pic>
        <p:nvPicPr>
          <p:cNvPr id="9" name="Picture 7">
            <a:extLst>
              <a:ext uri="{FF2B5EF4-FFF2-40B4-BE49-F238E27FC236}">
                <a16:creationId xmlns:a16="http://schemas.microsoft.com/office/drawing/2014/main" id="{3A6D7097-ECC1-D17C-7002-979BE5B210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668" y="130282"/>
            <a:ext cx="1679944" cy="1679944"/>
          </a:xfrm>
          <a:prstGeom prst="rect">
            <a:avLst/>
          </a:prstGeom>
        </p:spPr>
      </p:pic>
      <p:pic>
        <p:nvPicPr>
          <p:cNvPr id="6" name="Kuva 5" descr="Kuva, joka sisältää kohteen Fontti, Grafiikka, logo, teksti&#10;&#10;Kuvaus luotu automaattisesti">
            <a:extLst>
              <a:ext uri="{FF2B5EF4-FFF2-40B4-BE49-F238E27FC236}">
                <a16:creationId xmlns:a16="http://schemas.microsoft.com/office/drawing/2014/main" id="{8A0D5820-4EDF-9D95-DED6-138145B47CF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736495" y="5544502"/>
            <a:ext cx="2966830" cy="1113535"/>
          </a:xfrm>
          <a:prstGeom prst="rect">
            <a:avLst/>
          </a:prstGeom>
        </p:spPr>
      </p:pic>
      <p:sp>
        <p:nvSpPr>
          <p:cNvPr id="5" name="Slide Number Placeholder 10">
            <a:extLst>
              <a:ext uri="{FF2B5EF4-FFF2-40B4-BE49-F238E27FC236}">
                <a16:creationId xmlns:a16="http://schemas.microsoft.com/office/drawing/2014/main" id="{1E6245C8-A25D-9533-69E6-53CDF18AD215}"/>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05213226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dia kuvalla 4">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23" t="-1" b="1005"/>
          <a:stretch/>
        </p:blipFill>
        <p:spPr>
          <a:xfrm>
            <a:off x="0" y="0"/>
            <a:ext cx="12199297" cy="6858000"/>
          </a:xfrm>
          <a:prstGeom prst="rect">
            <a:avLst/>
          </a:prstGeom>
        </p:spPr>
      </p:pic>
      <p:sp>
        <p:nvSpPr>
          <p:cNvPr id="7" name="Title 1">
            <a:extLst>
              <a:ext uri="{FF2B5EF4-FFF2-40B4-BE49-F238E27FC236}">
                <a16:creationId xmlns:a16="http://schemas.microsoft.com/office/drawing/2014/main" id="{A1978E89-927E-454A-398E-60FB4C37C07A}"/>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sp>
        <p:nvSpPr>
          <p:cNvPr id="11" name="Freeform 3">
            <a:extLst>
              <a:ext uri="{FF2B5EF4-FFF2-40B4-BE49-F238E27FC236}">
                <a16:creationId xmlns:a16="http://schemas.microsoft.com/office/drawing/2014/main" id="{790D1737-2445-66EF-3B60-9D35EF06289F}"/>
              </a:ext>
            </a:extLst>
          </p:cNvPr>
          <p:cNvSpPr>
            <a:spLocks noChangeArrowheads="1"/>
          </p:cNvSpPr>
          <p:nvPr/>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2" name="Picture 7">
            <a:extLst>
              <a:ext uri="{FF2B5EF4-FFF2-40B4-BE49-F238E27FC236}">
                <a16:creationId xmlns:a16="http://schemas.microsoft.com/office/drawing/2014/main" id="{2E358C81-A1DA-5D49-B55C-A259BC31A6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668" y="5061098"/>
            <a:ext cx="1679944" cy="1679944"/>
          </a:xfrm>
          <a:prstGeom prst="rect">
            <a:avLst/>
          </a:prstGeom>
        </p:spPr>
      </p:pic>
      <p:sp>
        <p:nvSpPr>
          <p:cNvPr id="3" name="Kuvan paikkamerkki 14">
            <a:extLst>
              <a:ext uri="{FF2B5EF4-FFF2-40B4-BE49-F238E27FC236}">
                <a16:creationId xmlns:a16="http://schemas.microsoft.com/office/drawing/2014/main" id="{0AEB734F-5720-CD1A-DCBB-80C285147C0B}"/>
              </a:ext>
            </a:extLst>
          </p:cNvPr>
          <p:cNvSpPr>
            <a:spLocks noGrp="1"/>
          </p:cNvSpPr>
          <p:nvPr>
            <p:ph type="pic" sz="quarter" idx="10" hasCustomPrompt="1"/>
          </p:nvPr>
        </p:nvSpPr>
        <p:spPr>
          <a:xfrm>
            <a:off x="8645924" y="5717895"/>
            <a:ext cx="1496156" cy="751752"/>
          </a:xfrm>
        </p:spPr>
        <p:txBody>
          <a:bodyPr>
            <a:noAutofit/>
          </a:bodyPr>
          <a:lstStyle>
            <a:lvl1pPr>
              <a:defRPr/>
            </a:lvl1pPr>
          </a:lstStyle>
          <a:p>
            <a:r>
              <a:rPr lang="fi-FI" dirty="0"/>
              <a:t>Lisää kumppanilogo tai tunnus</a:t>
            </a:r>
          </a:p>
        </p:txBody>
      </p:sp>
      <p:sp>
        <p:nvSpPr>
          <p:cNvPr id="4" name="Slide Number Placeholder 10">
            <a:extLst>
              <a:ext uri="{FF2B5EF4-FFF2-40B4-BE49-F238E27FC236}">
                <a16:creationId xmlns:a16="http://schemas.microsoft.com/office/drawing/2014/main" id="{D5270879-45DF-6595-0821-74FE2F15F0C7}"/>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596215264"/>
      </p:ext>
    </p:extLst>
  </p:cSld>
  <p:clrMapOvr>
    <a:masterClrMapping/>
  </p:clrMapOvr>
  <p:hf sldNum="0" hdr="0" dt="0"/>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1_Korostus punainen">
    <p:bg>
      <p:bgPr>
        <a:solidFill>
          <a:srgbClr val="FA423B"/>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rgbClr val="F9E51E"/>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32A54422-9C00-6EF9-56B2-489A4737887B}"/>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465937171"/>
      </p:ext>
    </p:extLst>
  </p:cSld>
  <p:clrMapOvr>
    <a:masterClrMapping/>
  </p:clrMapOvr>
  <p:hf sldNum="0"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Korostus pinkki">
    <p:bg>
      <p:bgPr>
        <a:solidFill>
          <a:srgbClr val="CE39A6"/>
        </a:solidFill>
        <a:effectLst/>
      </p:bgPr>
    </p:bg>
    <p:spTree>
      <p:nvGrpSpPr>
        <p:cNvPr id="1" name=""/>
        <p:cNvGrpSpPr/>
        <p:nvPr/>
      </p:nvGrpSpPr>
      <p:grpSpPr>
        <a:xfrm>
          <a:off x="0" y="0"/>
          <a:ext cx="0" cy="0"/>
          <a:chOff x="0" y="0"/>
          <a:chExt cx="0" cy="0"/>
        </a:xfrm>
      </p:grpSpPr>
      <p:sp>
        <p:nvSpPr>
          <p:cNvPr id="4" name="Puolivapaa piirto 3">
            <a:extLst>
              <a:ext uri="{FF2B5EF4-FFF2-40B4-BE49-F238E27FC236}">
                <a16:creationId xmlns:a16="http://schemas.microsoft.com/office/drawing/2014/main" id="{207E5B1C-D139-551F-BDD8-3D6984C0EE00}"/>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rgbClr val="F9E51E"/>
                </a:solidFill>
                <a:latin typeface="Arial Black"/>
                <a:cs typeface="Arial Black"/>
              </a:defRPr>
            </a:lvl1pPr>
          </a:lstStyle>
          <a:p>
            <a:r>
              <a:rPr lang="en-US" noProof="0" dirty="0"/>
              <a:t>Click to edit Master title style</a:t>
            </a:r>
            <a:endParaRPr lang="fi-FI" noProof="0" dirty="0"/>
          </a:p>
        </p:txBody>
      </p:sp>
      <p:pic>
        <p:nvPicPr>
          <p:cNvPr id="3" name="Picture 10">
            <a:extLst>
              <a:ext uri="{FF2B5EF4-FFF2-40B4-BE49-F238E27FC236}">
                <a16:creationId xmlns:a16="http://schemas.microsoft.com/office/drawing/2014/main" id="{85632398-7CA3-C83C-912D-6A0AE5330F1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6" name="Slide Number Placeholder 10">
            <a:extLst>
              <a:ext uri="{FF2B5EF4-FFF2-40B4-BE49-F238E27FC236}">
                <a16:creationId xmlns:a16="http://schemas.microsoft.com/office/drawing/2014/main" id="{2F2183D1-2547-417F-6D77-ED0420716D86}"/>
              </a:ext>
            </a:extLst>
          </p:cNvPr>
          <p:cNvSpPr txBox="1">
            <a:spLocks/>
          </p:cNvSpPr>
          <p:nvPr/>
        </p:nvSpPr>
        <p:spPr>
          <a:xfrm>
            <a:off x="285061" y="6307589"/>
            <a:ext cx="477059"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2548796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1_Korostus pinkki">
    <p:bg>
      <p:bgPr>
        <a:solidFill>
          <a:srgbClr val="CE39A6"/>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rgbClr val="F9E51E"/>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2F2183D1-2547-417F-6D77-ED0420716D86}"/>
              </a:ext>
            </a:extLst>
          </p:cNvPr>
          <p:cNvSpPr txBox="1">
            <a:spLocks/>
          </p:cNvSpPr>
          <p:nvPr/>
        </p:nvSpPr>
        <p:spPr>
          <a:xfrm>
            <a:off x="285061" y="6307589"/>
            <a:ext cx="477059"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120574721"/>
      </p:ext>
    </p:extLst>
  </p:cSld>
  <p:clrMapOvr>
    <a:masterClrMapping/>
  </p:clrMapOvr>
  <p:hf sldNum="0" hd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Väliotsikkopohja Tikkurila">
    <p:bg>
      <p:bgPr>
        <a:solidFill>
          <a:schemeClr val="bg1"/>
        </a:solidFill>
        <a:effectLst/>
      </p:bgPr>
    </p:bg>
    <p:spTree>
      <p:nvGrpSpPr>
        <p:cNvPr id="1" name=""/>
        <p:cNvGrpSpPr/>
        <p:nvPr/>
      </p:nvGrpSpPr>
      <p:grpSpPr>
        <a:xfrm>
          <a:off x="0" y="0"/>
          <a:ext cx="0" cy="0"/>
          <a:chOff x="0" y="0"/>
          <a:chExt cx="0" cy="0"/>
        </a:xfrm>
      </p:grpSpPr>
      <p:sp>
        <p:nvSpPr>
          <p:cNvPr id="8" name="Suorakulmio 7"/>
          <p:cNvSpPr/>
          <p:nvPr/>
        </p:nvSpPr>
        <p:spPr>
          <a:xfrm rot="19379179">
            <a:off x="-1181774" y="-2889764"/>
            <a:ext cx="12421775"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13650"/>
              <a:gd name="connsiteY0" fmla="*/ 3553458 h 7369412"/>
              <a:gd name="connsiteX1" fmla="*/ 2005349 w 9313650"/>
              <a:gd name="connsiteY1" fmla="*/ 0 h 7369412"/>
              <a:gd name="connsiteX2" fmla="*/ 9313650 w 9313650"/>
              <a:gd name="connsiteY2" fmla="*/ 7369412 h 7369412"/>
              <a:gd name="connsiteX3" fmla="*/ 1510654 w 9313650"/>
              <a:gd name="connsiteY3" fmla="*/ 6410203 h 7369412"/>
              <a:gd name="connsiteX4" fmla="*/ 0 w 9313650"/>
              <a:gd name="connsiteY4" fmla="*/ 3553458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331" h="7369412">
                <a:moveTo>
                  <a:pt x="0" y="3558199"/>
                </a:moveTo>
                <a:cubicBezTo>
                  <a:pt x="680924" y="2371380"/>
                  <a:pt x="1342261" y="1179745"/>
                  <a:pt x="2008030" y="0"/>
                </a:cubicBezTo>
                <a:lnTo>
                  <a:pt x="9316331" y="7369412"/>
                </a:lnTo>
                <a:lnTo>
                  <a:pt x="1513335" y="6410203"/>
                </a:lnTo>
                <a:lnTo>
                  <a:pt x="0" y="3558199"/>
                </a:lnTo>
                <a:close/>
              </a:path>
            </a:pathLst>
          </a:custGeom>
          <a:solidFill>
            <a:srgbClr val="BA0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p:nvSpPr>
        <p:spPr>
          <a:xfrm rot="17323818">
            <a:off x="-11214" y="3222507"/>
            <a:ext cx="3554398" cy="4797533"/>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0811 h 3599579"/>
              <a:gd name="connsiteX1" fmla="*/ 3574957 w 3871357"/>
              <a:gd name="connsiteY1" fmla="*/ 0 h 3599579"/>
              <a:gd name="connsiteX2" fmla="*/ 3871357 w 3871357"/>
              <a:gd name="connsiteY2" fmla="*/ 3599579 h 3599579"/>
              <a:gd name="connsiteX3" fmla="*/ 1273153 w 3871357"/>
              <a:gd name="connsiteY3" fmla="*/ 3343468 h 3599579"/>
              <a:gd name="connsiteX4" fmla="*/ 0 w 3871357"/>
              <a:gd name="connsiteY4" fmla="*/ 820811 h 3599579"/>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19382 h 3598150"/>
              <a:gd name="connsiteX1" fmla="*/ 3568833 w 3871357"/>
              <a:gd name="connsiteY1" fmla="*/ 0 h 3598150"/>
              <a:gd name="connsiteX2" fmla="*/ 3871357 w 3871357"/>
              <a:gd name="connsiteY2" fmla="*/ 3598150 h 3598150"/>
              <a:gd name="connsiteX3" fmla="*/ 1273153 w 3871357"/>
              <a:gd name="connsiteY3" fmla="*/ 3342039 h 3598150"/>
              <a:gd name="connsiteX4" fmla="*/ 0 w 3871357"/>
              <a:gd name="connsiteY4" fmla="*/ 819382 h 359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598150">
                <a:moveTo>
                  <a:pt x="0" y="819382"/>
                </a:moveTo>
                <a:lnTo>
                  <a:pt x="3568833" y="0"/>
                </a:lnTo>
                <a:cubicBezTo>
                  <a:pt x="3649437" y="1253423"/>
                  <a:pt x="3670239" y="1407330"/>
                  <a:pt x="3871357" y="3598150"/>
                </a:cubicBezTo>
                <a:lnTo>
                  <a:pt x="1273153" y="3342039"/>
                </a:lnTo>
                <a:lnTo>
                  <a:pt x="0" y="819382"/>
                </a:lnTo>
                <a:close/>
              </a:path>
            </a:pathLst>
          </a:custGeom>
          <a:solidFill>
            <a:srgbClr val="FF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76298" y="1940052"/>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8E843EE5-8E20-214E-874A-8EE52DADD38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398C85EA-BB67-4F9B-1903-A6AC7A15C9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76909" y="5551213"/>
            <a:ext cx="4254500" cy="1231900"/>
          </a:xfrm>
          <a:prstGeom prst="rect">
            <a:avLst/>
          </a:prstGeom>
        </p:spPr>
      </p:pic>
      <p:sp>
        <p:nvSpPr>
          <p:cNvPr id="3" name="Slide Number Placeholder 10">
            <a:extLst>
              <a:ext uri="{FF2B5EF4-FFF2-40B4-BE49-F238E27FC236}">
                <a16:creationId xmlns:a16="http://schemas.microsoft.com/office/drawing/2014/main" id="{9EA37C14-E46A-971E-B911-F692EDDD043B}"/>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3621679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Väliotsikkopohja Korso">
    <p:bg>
      <p:bgPr>
        <a:solidFill>
          <a:schemeClr val="bg1"/>
        </a:solidFill>
        <a:effectLst/>
      </p:bgPr>
    </p:bg>
    <p:spTree>
      <p:nvGrpSpPr>
        <p:cNvPr id="1" name=""/>
        <p:cNvGrpSpPr/>
        <p:nvPr/>
      </p:nvGrpSpPr>
      <p:grpSpPr>
        <a:xfrm>
          <a:off x="0" y="0"/>
          <a:ext cx="0" cy="0"/>
          <a:chOff x="0" y="0"/>
          <a:chExt cx="0" cy="0"/>
        </a:xfrm>
      </p:grpSpPr>
      <p:sp>
        <p:nvSpPr>
          <p:cNvPr id="8" name="Suorakulmio 7"/>
          <p:cNvSpPr/>
          <p:nvPr/>
        </p:nvSpPr>
        <p:spPr>
          <a:xfrm rot="19379179">
            <a:off x="-1174142"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A7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4E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82128"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6B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C7E99E0A-2918-A44D-ABC5-18E459DCD394}"/>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74D65B73-F1C6-3465-2B83-45BDFB0C26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92217" y="5535931"/>
            <a:ext cx="4254500" cy="1231900"/>
          </a:xfrm>
          <a:prstGeom prst="rect">
            <a:avLst/>
          </a:prstGeom>
        </p:spPr>
      </p:pic>
      <p:sp>
        <p:nvSpPr>
          <p:cNvPr id="3" name="Slide Number Placeholder 10">
            <a:extLst>
              <a:ext uri="{FF2B5EF4-FFF2-40B4-BE49-F238E27FC236}">
                <a16:creationId xmlns:a16="http://schemas.microsoft.com/office/drawing/2014/main" id="{5FDBDEA2-54EB-DDC7-8F48-2336151500C3}"/>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1879188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Väliotsikkopohja Aviapolis">
    <p:bg>
      <p:bgPr>
        <a:solidFill>
          <a:schemeClr val="bg1"/>
        </a:solidFill>
        <a:effectLst/>
      </p:bgPr>
    </p:bg>
    <p:spTree>
      <p:nvGrpSpPr>
        <p:cNvPr id="1" name=""/>
        <p:cNvGrpSpPr/>
        <p:nvPr/>
      </p:nvGrpSpPr>
      <p:grpSpPr>
        <a:xfrm>
          <a:off x="0" y="0"/>
          <a:ext cx="0" cy="0"/>
          <a:chOff x="0" y="0"/>
          <a:chExt cx="0" cy="0"/>
        </a:xfrm>
      </p:grpSpPr>
      <p:sp>
        <p:nvSpPr>
          <p:cNvPr id="8" name="Suorakulmio 7"/>
          <p:cNvSpPr/>
          <p:nvPr/>
        </p:nvSpPr>
        <p:spPr>
          <a:xfrm rot="19379179">
            <a:off x="-1179700" y="-2906795"/>
            <a:ext cx="12552101" cy="7430735"/>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414076"/>
              <a:gd name="connsiteY0" fmla="*/ 3539234 h 7430735"/>
              <a:gd name="connsiteX1" fmla="*/ 1997306 w 9414076"/>
              <a:gd name="connsiteY1" fmla="*/ 0 h 7430735"/>
              <a:gd name="connsiteX2" fmla="*/ 9414076 w 9414076"/>
              <a:gd name="connsiteY2" fmla="*/ 7430735 h 7430735"/>
              <a:gd name="connsiteX3" fmla="*/ 1502611 w 9414076"/>
              <a:gd name="connsiteY3" fmla="*/ 6410203 h 7430735"/>
              <a:gd name="connsiteX4" fmla="*/ 0 w 9414076"/>
              <a:gd name="connsiteY4" fmla="*/ 3539234 h 7430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4076" h="7430735">
                <a:moveTo>
                  <a:pt x="0" y="3539234"/>
                </a:moveTo>
                <a:lnTo>
                  <a:pt x="1997306" y="0"/>
                </a:lnTo>
                <a:lnTo>
                  <a:pt x="9414076" y="7430735"/>
                </a:lnTo>
                <a:lnTo>
                  <a:pt x="1502611" y="6410203"/>
                </a:lnTo>
                <a:lnTo>
                  <a:pt x="0" y="3539234"/>
                </a:lnTo>
                <a:close/>
              </a:path>
            </a:pathLst>
          </a:custGeom>
          <a:solidFill>
            <a:srgbClr val="FF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82128"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F8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212DD308-081F-8B4F-B8E0-6050B6C0DF32}"/>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BFE9B4C0-087E-6590-ACD4-8D74B49EA9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11070" y="5580686"/>
            <a:ext cx="4254500" cy="1231900"/>
          </a:xfrm>
          <a:prstGeom prst="rect">
            <a:avLst/>
          </a:prstGeom>
        </p:spPr>
      </p:pic>
      <p:sp>
        <p:nvSpPr>
          <p:cNvPr id="3" name="Slide Number Placeholder 10">
            <a:extLst>
              <a:ext uri="{FF2B5EF4-FFF2-40B4-BE49-F238E27FC236}">
                <a16:creationId xmlns:a16="http://schemas.microsoft.com/office/drawing/2014/main" id="{B1CC708E-3D79-5598-7929-F3D8DDA8F1F0}"/>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9365496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Väliotsikkopohja Koivukylä">
    <p:bg>
      <p:bgPr>
        <a:solidFill>
          <a:schemeClr val="bg1"/>
        </a:solidFill>
        <a:effectLst/>
      </p:bgPr>
    </p:bg>
    <p:spTree>
      <p:nvGrpSpPr>
        <p:cNvPr id="1" name=""/>
        <p:cNvGrpSpPr/>
        <p:nvPr/>
      </p:nvGrpSpPr>
      <p:grpSpPr>
        <a:xfrm>
          <a:off x="0" y="0"/>
          <a:ext cx="0" cy="0"/>
          <a:chOff x="0" y="0"/>
          <a:chExt cx="0" cy="0"/>
        </a:xfrm>
      </p:grpSpPr>
      <p:sp>
        <p:nvSpPr>
          <p:cNvPr id="8" name="Suorakulmio 7"/>
          <p:cNvSpPr/>
          <p:nvPr/>
        </p:nvSpPr>
        <p:spPr>
          <a:xfrm rot="19379179">
            <a:off x="-1167611"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7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9" name="Suorakulmio 8"/>
          <p:cNvSpPr/>
          <p:nvPr/>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A2E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82128"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870F7601-602C-984B-9350-69F6FEE1F462}"/>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3" name="Kuva 2">
            <a:extLst>
              <a:ext uri="{FF2B5EF4-FFF2-40B4-BE49-F238E27FC236}">
                <a16:creationId xmlns:a16="http://schemas.microsoft.com/office/drawing/2014/main" id="{BAF7A525-46A5-AB18-A971-4354F9B016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13781" y="5599020"/>
            <a:ext cx="4254500" cy="1231900"/>
          </a:xfrm>
          <a:prstGeom prst="rect">
            <a:avLst/>
          </a:prstGeom>
        </p:spPr>
      </p:pic>
      <p:sp>
        <p:nvSpPr>
          <p:cNvPr id="2" name="Slide Number Placeholder 10">
            <a:extLst>
              <a:ext uri="{FF2B5EF4-FFF2-40B4-BE49-F238E27FC236}">
                <a16:creationId xmlns:a16="http://schemas.microsoft.com/office/drawing/2014/main" id="{90376D43-8D1C-6C1D-7462-F27B8438DD33}"/>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983025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Väliotsikkopohja Hakunila">
    <p:bg>
      <p:bgPr>
        <a:solidFill>
          <a:schemeClr val="bg1"/>
        </a:solidFill>
        <a:effectLst/>
      </p:bgPr>
    </p:bg>
    <p:spTree>
      <p:nvGrpSpPr>
        <p:cNvPr id="1" name=""/>
        <p:cNvGrpSpPr/>
        <p:nvPr/>
      </p:nvGrpSpPr>
      <p:grpSpPr>
        <a:xfrm>
          <a:off x="0" y="0"/>
          <a:ext cx="0" cy="0"/>
          <a:chOff x="0" y="0"/>
          <a:chExt cx="0" cy="0"/>
        </a:xfrm>
      </p:grpSpPr>
      <p:sp>
        <p:nvSpPr>
          <p:cNvPr id="8" name="Suorakulmio 7"/>
          <p:cNvSpPr/>
          <p:nvPr/>
        </p:nvSpPr>
        <p:spPr>
          <a:xfrm rot="19379179">
            <a:off x="-1172501"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7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80586"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2CD38E61-0C35-D340-91C3-72566554745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5220375B-C1E6-0A2C-F9ED-BE85A6294D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38297" y="5629176"/>
            <a:ext cx="4254500" cy="1231900"/>
          </a:xfrm>
          <a:prstGeom prst="rect">
            <a:avLst/>
          </a:prstGeom>
        </p:spPr>
      </p:pic>
      <p:sp>
        <p:nvSpPr>
          <p:cNvPr id="3" name="Slide Number Placeholder 10">
            <a:extLst>
              <a:ext uri="{FF2B5EF4-FFF2-40B4-BE49-F238E27FC236}">
                <a16:creationId xmlns:a16="http://schemas.microsoft.com/office/drawing/2014/main" id="{3CF7E3A8-DE2F-2CED-2FBF-65417E35326E}"/>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6693512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Väliotsikkopohja Kivistö">
    <p:bg>
      <p:bgPr>
        <a:solidFill>
          <a:schemeClr val="bg1"/>
        </a:solidFill>
        <a:effectLst/>
      </p:bgPr>
    </p:bg>
    <p:spTree>
      <p:nvGrpSpPr>
        <p:cNvPr id="1" name=""/>
        <p:cNvGrpSpPr/>
        <p:nvPr/>
      </p:nvGrpSpPr>
      <p:grpSpPr>
        <a:xfrm>
          <a:off x="0" y="0"/>
          <a:ext cx="0" cy="0"/>
          <a:chOff x="0" y="0"/>
          <a:chExt cx="0" cy="0"/>
        </a:xfrm>
      </p:grpSpPr>
      <p:sp>
        <p:nvSpPr>
          <p:cNvPr id="8" name="Suorakulmio 7"/>
          <p:cNvSpPr/>
          <p:nvPr/>
        </p:nvSpPr>
        <p:spPr>
          <a:xfrm rot="19379179">
            <a:off x="-1172501"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AD1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2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82944" y="193592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DB3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1" name="Title 1">
            <a:extLst>
              <a:ext uri="{FF2B5EF4-FFF2-40B4-BE49-F238E27FC236}">
                <a16:creationId xmlns:a16="http://schemas.microsoft.com/office/drawing/2014/main" id="{474C835D-F6DD-7B42-B1CA-77AD77829CD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292FC5FA-4A48-EC54-A324-E37C3A3871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04910" y="5553423"/>
            <a:ext cx="4254500" cy="1231900"/>
          </a:xfrm>
          <a:prstGeom prst="rect">
            <a:avLst/>
          </a:prstGeom>
        </p:spPr>
      </p:pic>
      <p:sp>
        <p:nvSpPr>
          <p:cNvPr id="3" name="Slide Number Placeholder 10">
            <a:extLst>
              <a:ext uri="{FF2B5EF4-FFF2-40B4-BE49-F238E27FC236}">
                <a16:creationId xmlns:a16="http://schemas.microsoft.com/office/drawing/2014/main" id="{1CADA0CB-5BE6-EFD0-FA7D-3F15976AAAA1}"/>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7256749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Väliotsikkopohja Myyrmäki">
    <p:bg>
      <p:bgPr>
        <a:solidFill>
          <a:schemeClr val="bg1"/>
        </a:solidFill>
        <a:effectLst/>
      </p:bgPr>
    </p:bg>
    <p:spTree>
      <p:nvGrpSpPr>
        <p:cNvPr id="1" name=""/>
        <p:cNvGrpSpPr/>
        <p:nvPr/>
      </p:nvGrpSpPr>
      <p:grpSpPr>
        <a:xfrm>
          <a:off x="0" y="0"/>
          <a:ext cx="0" cy="0"/>
          <a:chOff x="0" y="0"/>
          <a:chExt cx="0" cy="0"/>
        </a:xfrm>
      </p:grpSpPr>
      <p:sp>
        <p:nvSpPr>
          <p:cNvPr id="8" name="Suorakulmio 7"/>
          <p:cNvSpPr/>
          <p:nvPr/>
        </p:nvSpPr>
        <p:spPr>
          <a:xfrm rot="19379179">
            <a:off x="-1183586" y="-2892360"/>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5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C2A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80586"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E2C33A96-F953-BC43-9DF5-FB4D86217130}"/>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B26B3B92-444F-F48F-551A-7A60809681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73250" y="5621273"/>
            <a:ext cx="4254500" cy="1231900"/>
          </a:xfrm>
          <a:prstGeom prst="rect">
            <a:avLst/>
          </a:prstGeom>
        </p:spPr>
      </p:pic>
      <p:sp>
        <p:nvSpPr>
          <p:cNvPr id="3" name="Slide Number Placeholder 10">
            <a:extLst>
              <a:ext uri="{FF2B5EF4-FFF2-40B4-BE49-F238E27FC236}">
                <a16:creationId xmlns:a16="http://schemas.microsoft.com/office/drawing/2014/main" id="{ED485B51-6F4B-60BA-5E48-25B4939DD56B}"/>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46834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dia kuvalla 5">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p:nvPicPr>
        <p:blipFill>
          <a:blip r:embed="rId2">
            <a:extLst>
              <a:ext uri="{28A0092B-C50C-407E-A947-70E740481C1C}">
                <a14:useLocalDpi xmlns:a14="http://schemas.microsoft.com/office/drawing/2010/main" val="0"/>
              </a:ext>
            </a:extLst>
          </a:blip>
          <a:srcRect l="119" r="119"/>
          <a:stretch/>
        </p:blipFill>
        <p:spPr>
          <a:xfrm>
            <a:off x="0" y="-16412"/>
            <a:ext cx="12192000" cy="6874412"/>
          </a:xfrm>
          <a:prstGeom prst="rect">
            <a:avLst/>
          </a:prstGeom>
        </p:spPr>
      </p:pic>
      <p:sp>
        <p:nvSpPr>
          <p:cNvPr id="5" name="Title 1">
            <a:extLst>
              <a:ext uri="{FF2B5EF4-FFF2-40B4-BE49-F238E27FC236}">
                <a16:creationId xmlns:a16="http://schemas.microsoft.com/office/drawing/2014/main" id="{024089C7-E060-20FC-C7ED-2163D9C4392A}"/>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sp>
        <p:nvSpPr>
          <p:cNvPr id="8" name="Freeform 3">
            <a:extLst>
              <a:ext uri="{FF2B5EF4-FFF2-40B4-BE49-F238E27FC236}">
                <a16:creationId xmlns:a16="http://schemas.microsoft.com/office/drawing/2014/main" id="{DD0F16D6-7327-0AFC-8FEB-BA5F6E475BB8}"/>
              </a:ext>
            </a:extLst>
          </p:cNvPr>
          <p:cNvSpPr>
            <a:spLocks noChangeArrowheads="1"/>
          </p:cNvSpPr>
          <p:nvPr/>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2" name="Picture 7">
            <a:extLst>
              <a:ext uri="{FF2B5EF4-FFF2-40B4-BE49-F238E27FC236}">
                <a16:creationId xmlns:a16="http://schemas.microsoft.com/office/drawing/2014/main" id="{BF30B370-7EFE-3D26-E87B-281255AB94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668" y="5061098"/>
            <a:ext cx="1679944" cy="1679944"/>
          </a:xfrm>
          <a:prstGeom prst="rect">
            <a:avLst/>
          </a:prstGeom>
        </p:spPr>
      </p:pic>
      <p:sp>
        <p:nvSpPr>
          <p:cNvPr id="3" name="Kuvan paikkamerkki 14">
            <a:extLst>
              <a:ext uri="{FF2B5EF4-FFF2-40B4-BE49-F238E27FC236}">
                <a16:creationId xmlns:a16="http://schemas.microsoft.com/office/drawing/2014/main" id="{9FF84C79-8AB6-8A10-58CE-1BF356B23D33}"/>
              </a:ext>
            </a:extLst>
          </p:cNvPr>
          <p:cNvSpPr>
            <a:spLocks noGrp="1"/>
          </p:cNvSpPr>
          <p:nvPr>
            <p:ph type="pic" sz="quarter" idx="10" hasCustomPrompt="1"/>
          </p:nvPr>
        </p:nvSpPr>
        <p:spPr>
          <a:xfrm>
            <a:off x="8645924" y="5717895"/>
            <a:ext cx="1496156" cy="751752"/>
          </a:xfrm>
        </p:spPr>
        <p:txBody>
          <a:bodyPr>
            <a:noAutofit/>
          </a:bodyPr>
          <a:lstStyle>
            <a:lvl1pPr>
              <a:defRPr/>
            </a:lvl1pPr>
          </a:lstStyle>
          <a:p>
            <a:r>
              <a:rPr lang="fi-FI" dirty="0"/>
              <a:t>Lisää kumppanilogo tai tunnus</a:t>
            </a:r>
          </a:p>
        </p:txBody>
      </p:sp>
      <p:sp>
        <p:nvSpPr>
          <p:cNvPr id="4" name="Slide Number Placeholder 10">
            <a:extLst>
              <a:ext uri="{FF2B5EF4-FFF2-40B4-BE49-F238E27FC236}">
                <a16:creationId xmlns:a16="http://schemas.microsoft.com/office/drawing/2014/main" id="{8BE6F863-34C0-427D-3ADD-F25293526E43}"/>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746606867"/>
      </p:ext>
    </p:extLst>
  </p:cSld>
  <p:clrMapOvr>
    <a:masterClrMapping/>
  </p:clrMapOvr>
  <p:hf sldNum="0" hd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Väliotsikkopohja korostus">
    <p:bg>
      <p:bgPr>
        <a:solidFill>
          <a:schemeClr val="bg1"/>
        </a:solidFill>
        <a:effectLst/>
      </p:bgPr>
    </p:bg>
    <p:spTree>
      <p:nvGrpSpPr>
        <p:cNvPr id="1" name=""/>
        <p:cNvGrpSpPr/>
        <p:nvPr/>
      </p:nvGrpSpPr>
      <p:grpSpPr>
        <a:xfrm>
          <a:off x="0" y="0"/>
          <a:ext cx="0" cy="0"/>
          <a:chOff x="0" y="0"/>
          <a:chExt cx="0" cy="0"/>
        </a:xfrm>
      </p:grpSpPr>
      <p:sp>
        <p:nvSpPr>
          <p:cNvPr id="8" name="Suorakulmio 7"/>
          <p:cNvSpPr/>
          <p:nvPr/>
        </p:nvSpPr>
        <p:spPr>
          <a:xfrm rot="19379179">
            <a:off x="-1183586" y="-2894534"/>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p:nvSpPr>
        <p:spPr>
          <a:xfrm rot="17323818">
            <a:off x="-13020"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80586" y="1931533"/>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7" name="Title 1">
            <a:extLst>
              <a:ext uri="{FF2B5EF4-FFF2-40B4-BE49-F238E27FC236}">
                <a16:creationId xmlns:a16="http://schemas.microsoft.com/office/drawing/2014/main" id="{6A8057B7-7CD4-BA4C-B45F-BDEBD96F47F1}"/>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Slide Number Placeholder 10">
            <a:extLst>
              <a:ext uri="{FF2B5EF4-FFF2-40B4-BE49-F238E27FC236}">
                <a16:creationId xmlns:a16="http://schemas.microsoft.com/office/drawing/2014/main" id="{05B10F3C-CC49-064E-9551-47E5362E5E49}"/>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4131587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Väliotsikkopohja teema">
    <p:bg>
      <p:bgPr>
        <a:solidFill>
          <a:srgbClr val="0042A5"/>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E7D58D1-5F3C-4D4B-D2D8-2AC7A3D09FF8}"/>
              </a:ext>
            </a:extLst>
          </p:cNvPr>
          <p:cNvPicPr>
            <a:picLocks noChangeAspect="1"/>
          </p:cNvPicPr>
          <p:nvPr/>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11765" r="11765"/>
          <a:stretch/>
        </p:blipFill>
        <p:spPr>
          <a:xfrm>
            <a:off x="0" y="0"/>
            <a:ext cx="12192000" cy="6858000"/>
          </a:xfrm>
          <a:prstGeom prst="rect">
            <a:avLst/>
          </a:prstGeom>
        </p:spPr>
      </p:pic>
      <p:sp>
        <p:nvSpPr>
          <p:cNvPr id="13" name="Title 1">
            <a:extLst>
              <a:ext uri="{FF2B5EF4-FFF2-40B4-BE49-F238E27FC236}">
                <a16:creationId xmlns:a16="http://schemas.microsoft.com/office/drawing/2014/main" id="{A0114FE9-8C47-6A4A-B611-3B4CAF3D70D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11490955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1_Väliotsikkopohja teema">
    <p:bg>
      <p:bgPr>
        <a:solidFill>
          <a:srgbClr val="0042A5"/>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E7D58D1-5F3C-4D4B-D2D8-2AC7A3D09FF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Suorakulmio 7"/>
          <p:cNvSpPr/>
          <p:nvPr/>
        </p:nvSpPr>
        <p:spPr>
          <a:xfrm rot="19379179">
            <a:off x="-1175596" y="-289407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85030"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3" name="Title 1">
            <a:extLst>
              <a:ext uri="{FF2B5EF4-FFF2-40B4-BE49-F238E27FC236}">
                <a16:creationId xmlns:a16="http://schemas.microsoft.com/office/drawing/2014/main" id="{A0114FE9-8C47-6A4A-B611-3B4CAF3D70D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64169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7_Otsikkodia 1">
    <p:bg>
      <p:bgPr>
        <a:solidFill>
          <a:srgbClr val="F9E51E"/>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80813368-95F3-C740-BD3D-22F0F54E5B59}"/>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0042A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14" name="Title 19">
            <a:extLst>
              <a:ext uri="{FF2B5EF4-FFF2-40B4-BE49-F238E27FC236}">
                <a16:creationId xmlns:a16="http://schemas.microsoft.com/office/drawing/2014/main" id="{B257B7E3-C1CE-B04B-B76B-FCE4378FAF25}"/>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rgbClr val="0042A5"/>
                </a:solidFill>
              </a:defRPr>
            </a:lvl1pPr>
          </a:lstStyle>
          <a:p>
            <a:r>
              <a:rPr lang="fi-FI" noProof="0" dirty="0"/>
              <a:t>OTSIKKODIA,</a:t>
            </a:r>
            <a:br>
              <a:rPr lang="fi-FI" noProof="0" dirty="0"/>
            </a:br>
            <a:r>
              <a:rPr lang="fi-FI" noProof="0" dirty="0"/>
              <a:t>OMA OTSIKKO</a:t>
            </a:r>
          </a:p>
        </p:txBody>
      </p:sp>
      <p:sp>
        <p:nvSpPr>
          <p:cNvPr id="6" name="Puolivapaa piirto 5">
            <a:extLst>
              <a:ext uri="{FF2B5EF4-FFF2-40B4-BE49-F238E27FC236}">
                <a16:creationId xmlns:a16="http://schemas.microsoft.com/office/drawing/2014/main" id="{028349F7-09A6-C843-8B21-29B716C63BCA}"/>
              </a:ext>
            </a:extLst>
          </p:cNvPr>
          <p:cNvSpPr/>
          <p:nvPr userDrawn="1"/>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EBC5D270-2289-27C9-6DF7-7F2E3EB8D1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8765" y="4889173"/>
            <a:ext cx="2001288" cy="1867252"/>
          </a:xfrm>
          <a:prstGeom prst="rect">
            <a:avLst/>
          </a:prstGeom>
        </p:spPr>
      </p:pic>
      <p:pic>
        <p:nvPicPr>
          <p:cNvPr id="3" name="Kuva 2">
            <a:extLst>
              <a:ext uri="{FF2B5EF4-FFF2-40B4-BE49-F238E27FC236}">
                <a16:creationId xmlns:a16="http://schemas.microsoft.com/office/drawing/2014/main" id="{31A952F3-7B55-4FCC-67D4-31A044B1B9E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0" y="3143080"/>
            <a:ext cx="3714920" cy="3714920"/>
          </a:xfrm>
          <a:prstGeom prst="rect">
            <a:avLst/>
          </a:prstGeom>
        </p:spPr>
      </p:pic>
      <p:pic>
        <p:nvPicPr>
          <p:cNvPr id="4" name="Kuva 3">
            <a:extLst>
              <a:ext uri="{FF2B5EF4-FFF2-40B4-BE49-F238E27FC236}">
                <a16:creationId xmlns:a16="http://schemas.microsoft.com/office/drawing/2014/main" id="{F4606D41-847D-54BE-667B-AD0397C91E0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V="1">
            <a:off x="8487019" y="-9939"/>
            <a:ext cx="3714920" cy="3714920"/>
          </a:xfrm>
          <a:prstGeom prst="rect">
            <a:avLst/>
          </a:prstGeom>
        </p:spPr>
      </p:pic>
    </p:spTree>
    <p:extLst>
      <p:ext uri="{BB962C8B-B14F-4D97-AF65-F5344CB8AC3E}">
        <p14:creationId xmlns:p14="http://schemas.microsoft.com/office/powerpoint/2010/main" val="3704376107"/>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Otsikkodia 2">
    <p:bg>
      <p:bgPr>
        <a:solidFill>
          <a:schemeClr val="bg1"/>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80813368-95F3-C740-BD3D-22F0F54E5B59}"/>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14" name="Title 19">
            <a:extLst>
              <a:ext uri="{FF2B5EF4-FFF2-40B4-BE49-F238E27FC236}">
                <a16:creationId xmlns:a16="http://schemas.microsoft.com/office/drawing/2014/main" id="{B257B7E3-C1CE-B04B-B76B-FCE4378FAF25}"/>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chemeClr val="tx2"/>
                </a:solidFill>
              </a:defRPr>
            </a:lvl1pPr>
          </a:lstStyle>
          <a:p>
            <a:r>
              <a:rPr lang="fi-FI" noProof="0" dirty="0"/>
              <a:t>OTSIKKODIA,</a:t>
            </a:r>
            <a:br>
              <a:rPr lang="fi-FI" noProof="0" dirty="0"/>
            </a:br>
            <a:r>
              <a:rPr lang="fi-FI" noProof="0" dirty="0"/>
              <a:t>OMA OTSIKKO</a:t>
            </a:r>
          </a:p>
        </p:txBody>
      </p:sp>
      <p:sp>
        <p:nvSpPr>
          <p:cNvPr id="6" name="Puolivapaa piirto 5">
            <a:extLst>
              <a:ext uri="{FF2B5EF4-FFF2-40B4-BE49-F238E27FC236}">
                <a16:creationId xmlns:a16="http://schemas.microsoft.com/office/drawing/2014/main" id="{028349F7-09A6-C843-8B21-29B716C63BCA}"/>
              </a:ext>
            </a:extLst>
          </p:cNvPr>
          <p:cNvSpPr/>
          <p:nvPr userDrawn="1"/>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5" name="Kuva 4">
            <a:extLst>
              <a:ext uri="{FF2B5EF4-FFF2-40B4-BE49-F238E27FC236}">
                <a16:creationId xmlns:a16="http://schemas.microsoft.com/office/drawing/2014/main" id="{A3CC1549-4F1C-B7FF-D548-18B2C0265B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8765" y="4889173"/>
            <a:ext cx="2001288" cy="1867252"/>
          </a:xfrm>
          <a:prstGeom prst="rect">
            <a:avLst/>
          </a:prstGeom>
        </p:spPr>
      </p:pic>
      <p:pic>
        <p:nvPicPr>
          <p:cNvPr id="8" name="Kuva 7">
            <a:extLst>
              <a:ext uri="{FF2B5EF4-FFF2-40B4-BE49-F238E27FC236}">
                <a16:creationId xmlns:a16="http://schemas.microsoft.com/office/drawing/2014/main" id="{1116D734-739A-5D8E-D287-69455B850B7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0" y="3143080"/>
            <a:ext cx="3714920" cy="3714920"/>
          </a:xfrm>
          <a:prstGeom prst="rect">
            <a:avLst/>
          </a:prstGeom>
        </p:spPr>
      </p:pic>
      <p:pic>
        <p:nvPicPr>
          <p:cNvPr id="12" name="Kuva 11">
            <a:extLst>
              <a:ext uri="{FF2B5EF4-FFF2-40B4-BE49-F238E27FC236}">
                <a16:creationId xmlns:a16="http://schemas.microsoft.com/office/drawing/2014/main" id="{B13BF8F9-78D7-7D71-9A67-33FDEE57717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V="1">
            <a:off x="8487019" y="-9939"/>
            <a:ext cx="3714920" cy="3714920"/>
          </a:xfrm>
          <a:prstGeom prst="rect">
            <a:avLst/>
          </a:prstGeom>
        </p:spPr>
      </p:pic>
    </p:spTree>
    <p:extLst>
      <p:ext uri="{BB962C8B-B14F-4D97-AF65-F5344CB8AC3E}">
        <p14:creationId xmlns:p14="http://schemas.microsoft.com/office/powerpoint/2010/main" val="4012365771"/>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8_Otsikkodia 1">
    <p:bg>
      <p:bgPr>
        <a:solidFill>
          <a:srgbClr val="F9E51E"/>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80813368-95F3-C740-BD3D-22F0F54E5B59}"/>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0042A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14" name="Title 19">
            <a:extLst>
              <a:ext uri="{FF2B5EF4-FFF2-40B4-BE49-F238E27FC236}">
                <a16:creationId xmlns:a16="http://schemas.microsoft.com/office/drawing/2014/main" id="{B257B7E3-C1CE-B04B-B76B-FCE4378FAF25}"/>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rgbClr val="0042A5"/>
                </a:solidFill>
              </a:defRPr>
            </a:lvl1pPr>
          </a:lstStyle>
          <a:p>
            <a:r>
              <a:rPr lang="fi-FI" noProof="0" dirty="0"/>
              <a:t>OTSIKKODIA,</a:t>
            </a:r>
            <a:br>
              <a:rPr lang="fi-FI" noProof="0" dirty="0"/>
            </a:br>
            <a:r>
              <a:rPr lang="fi-FI" noProof="0" dirty="0"/>
              <a:t>OMA OTSIKKO</a:t>
            </a:r>
          </a:p>
        </p:txBody>
      </p:sp>
      <p:sp>
        <p:nvSpPr>
          <p:cNvPr id="6" name="Puolivapaa piirto 5">
            <a:extLst>
              <a:ext uri="{FF2B5EF4-FFF2-40B4-BE49-F238E27FC236}">
                <a16:creationId xmlns:a16="http://schemas.microsoft.com/office/drawing/2014/main" id="{028349F7-09A6-C843-8B21-29B716C63BCA}"/>
              </a:ext>
            </a:extLst>
          </p:cNvPr>
          <p:cNvSpPr/>
          <p:nvPr userDrawn="1"/>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EBC5D270-2289-27C9-6DF7-7F2E3EB8D1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8765" y="4889173"/>
            <a:ext cx="2001288" cy="1867252"/>
          </a:xfrm>
          <a:prstGeom prst="rect">
            <a:avLst/>
          </a:prstGeom>
        </p:spPr>
      </p:pic>
      <p:pic>
        <p:nvPicPr>
          <p:cNvPr id="9" name="Kuva 8">
            <a:extLst>
              <a:ext uri="{FF2B5EF4-FFF2-40B4-BE49-F238E27FC236}">
                <a16:creationId xmlns:a16="http://schemas.microsoft.com/office/drawing/2014/main" id="{B2D7153A-0D59-F179-08F2-563A424168F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9719223" y="-9939"/>
            <a:ext cx="2482716" cy="2482716"/>
          </a:xfrm>
          <a:prstGeom prst="rect">
            <a:avLst/>
          </a:prstGeom>
        </p:spPr>
      </p:pic>
      <p:pic>
        <p:nvPicPr>
          <p:cNvPr id="10" name="Kuva 9">
            <a:extLst>
              <a:ext uri="{FF2B5EF4-FFF2-40B4-BE49-F238E27FC236}">
                <a16:creationId xmlns:a16="http://schemas.microsoft.com/office/drawing/2014/main" id="{CBD3C937-7FA5-E7F8-32D7-061F2768F0CD}"/>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939" y="-7886"/>
            <a:ext cx="2460785" cy="2460785"/>
          </a:xfrm>
          <a:prstGeom prst="rect">
            <a:avLst/>
          </a:prstGeom>
        </p:spPr>
      </p:pic>
      <p:pic>
        <p:nvPicPr>
          <p:cNvPr id="11" name="Kuva 10">
            <a:extLst>
              <a:ext uri="{FF2B5EF4-FFF2-40B4-BE49-F238E27FC236}">
                <a16:creationId xmlns:a16="http://schemas.microsoft.com/office/drawing/2014/main" id="{0B3F0CE3-CEF3-655D-C0D3-06D77027083C}"/>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flipH="1">
            <a:off x="-2782" y="4401066"/>
            <a:ext cx="2460785" cy="2460785"/>
          </a:xfrm>
          <a:prstGeom prst="rect">
            <a:avLst/>
          </a:prstGeom>
        </p:spPr>
      </p:pic>
    </p:spTree>
    <p:extLst>
      <p:ext uri="{BB962C8B-B14F-4D97-AF65-F5344CB8AC3E}">
        <p14:creationId xmlns:p14="http://schemas.microsoft.com/office/powerpoint/2010/main" val="2173411234"/>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_Otsikkodia 1">
    <p:bg>
      <p:bgPr>
        <a:solidFill>
          <a:srgbClr val="F9E51E"/>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80813368-95F3-C740-BD3D-22F0F54E5B59}"/>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0042A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14" name="Title 19">
            <a:extLst>
              <a:ext uri="{FF2B5EF4-FFF2-40B4-BE49-F238E27FC236}">
                <a16:creationId xmlns:a16="http://schemas.microsoft.com/office/drawing/2014/main" id="{B257B7E3-C1CE-B04B-B76B-FCE4378FAF25}"/>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rgbClr val="0042A5"/>
                </a:solidFill>
              </a:defRPr>
            </a:lvl1pPr>
          </a:lstStyle>
          <a:p>
            <a:r>
              <a:rPr lang="fi-FI" noProof="0" dirty="0"/>
              <a:t>OTSIKKODIA,</a:t>
            </a:r>
            <a:br>
              <a:rPr lang="fi-FI" noProof="0" dirty="0"/>
            </a:br>
            <a:r>
              <a:rPr lang="fi-FI" noProof="0" dirty="0"/>
              <a:t>OMA OTSIKKO</a:t>
            </a:r>
          </a:p>
        </p:txBody>
      </p:sp>
      <p:sp>
        <p:nvSpPr>
          <p:cNvPr id="6" name="Puolivapaa piirto 5">
            <a:extLst>
              <a:ext uri="{FF2B5EF4-FFF2-40B4-BE49-F238E27FC236}">
                <a16:creationId xmlns:a16="http://schemas.microsoft.com/office/drawing/2014/main" id="{028349F7-09A6-C843-8B21-29B716C63BCA}"/>
              </a:ext>
            </a:extLst>
          </p:cNvPr>
          <p:cNvSpPr/>
          <p:nvPr userDrawn="1"/>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EBC5D270-2289-27C9-6DF7-7F2E3EB8D1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8765" y="4889173"/>
            <a:ext cx="2001288" cy="1867252"/>
          </a:xfrm>
          <a:prstGeom prst="rect">
            <a:avLst/>
          </a:prstGeom>
        </p:spPr>
      </p:pic>
      <p:pic>
        <p:nvPicPr>
          <p:cNvPr id="11" name="Kuva 10">
            <a:extLst>
              <a:ext uri="{FF2B5EF4-FFF2-40B4-BE49-F238E27FC236}">
                <a16:creationId xmlns:a16="http://schemas.microsoft.com/office/drawing/2014/main" id="{0B3F0CE3-CEF3-655D-C0D3-06D77027083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17096" y="4381188"/>
            <a:ext cx="2460785" cy="2460785"/>
          </a:xfrm>
          <a:prstGeom prst="rect">
            <a:avLst/>
          </a:prstGeom>
        </p:spPr>
      </p:pic>
    </p:spTree>
    <p:extLst>
      <p:ext uri="{BB962C8B-B14F-4D97-AF65-F5344CB8AC3E}">
        <p14:creationId xmlns:p14="http://schemas.microsoft.com/office/powerpoint/2010/main" val="1673607700"/>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Otsikkodia">
    <p:bg>
      <p:bgPr>
        <a:solidFill>
          <a:schemeClr val="bg1"/>
        </a:solidFill>
        <a:effectLst/>
      </p:bgPr>
    </p:bg>
    <p:spTree>
      <p:nvGrpSpPr>
        <p:cNvPr id="1" name=""/>
        <p:cNvGrpSpPr/>
        <p:nvPr/>
      </p:nvGrpSpPr>
      <p:grpSpPr>
        <a:xfrm>
          <a:off x="0" y="0"/>
          <a:ext cx="0" cy="0"/>
          <a:chOff x="0" y="0"/>
          <a:chExt cx="0" cy="0"/>
        </a:xfrm>
      </p:grpSpPr>
      <p:sp>
        <p:nvSpPr>
          <p:cNvPr id="12" name="Freeform 3">
            <a:extLst>
              <a:ext uri="{FF2B5EF4-FFF2-40B4-BE49-F238E27FC236}">
                <a16:creationId xmlns:a16="http://schemas.microsoft.com/office/drawing/2014/main" id="{3B116E9C-BBF3-7D41-BE37-B2061CEE54A4}"/>
              </a:ext>
            </a:extLst>
          </p:cNvPr>
          <p:cNvSpPr>
            <a:spLocks noChangeArrowheads="1"/>
          </p:cNvSpPr>
          <p:nvPr userDrawn="1"/>
        </p:nvSpPr>
        <p:spPr bwMode="auto">
          <a:xfrm>
            <a:off x="2656878" y="4434195"/>
            <a:ext cx="9540496" cy="2430563"/>
          </a:xfrm>
          <a:custGeom>
            <a:avLst/>
            <a:gdLst>
              <a:gd name="T0" fmla="*/ 0 w 15878"/>
              <a:gd name="T1" fmla="*/ 4354 h 4355"/>
              <a:gd name="T2" fmla="*/ 15877 w 15878"/>
              <a:gd name="T3" fmla="*/ 4354 h 4355"/>
              <a:gd name="T4" fmla="*/ 15877 w 15878"/>
              <a:gd name="T5" fmla="*/ 0 h 4355"/>
              <a:gd name="T6" fmla="*/ 0 w 15878"/>
              <a:gd name="T7" fmla="*/ 4354 h 4355"/>
              <a:gd name="connsiteX0" fmla="*/ 0 w 9999"/>
              <a:gd name="connsiteY0" fmla="*/ 12270 h 12270"/>
              <a:gd name="connsiteX1" fmla="*/ 9999 w 9999"/>
              <a:gd name="connsiteY1" fmla="*/ 12270 h 12270"/>
              <a:gd name="connsiteX2" fmla="*/ 9982 w 9999"/>
              <a:gd name="connsiteY2" fmla="*/ 0 h 12270"/>
              <a:gd name="connsiteX3" fmla="*/ 0 w 9999"/>
              <a:gd name="connsiteY3" fmla="*/ 12270 h 12270"/>
              <a:gd name="connsiteX0" fmla="*/ 0 w 10000"/>
              <a:gd name="connsiteY0" fmla="*/ 9974 h 9974"/>
              <a:gd name="connsiteX1" fmla="*/ 10000 w 10000"/>
              <a:gd name="connsiteY1" fmla="*/ 9974 h 9974"/>
              <a:gd name="connsiteX2" fmla="*/ 9996 w 10000"/>
              <a:gd name="connsiteY2" fmla="*/ 0 h 9974"/>
              <a:gd name="connsiteX3" fmla="*/ 0 w 10000"/>
              <a:gd name="connsiteY3" fmla="*/ 9974 h 9974"/>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10000" y="10000"/>
                </a:lnTo>
                <a:cubicBezTo>
                  <a:pt x="9994" y="6658"/>
                  <a:pt x="9998" y="5000"/>
                  <a:pt x="9996" y="0"/>
                </a:cubicBezTo>
                <a:cubicBezTo>
                  <a:pt x="7133" y="1926"/>
                  <a:pt x="8012" y="983"/>
                  <a:pt x="0" y="10000"/>
                </a:cubicBezTo>
              </a:path>
            </a:pathLst>
          </a:custGeom>
          <a:solidFill>
            <a:srgbClr val="3C8EDE"/>
          </a:solidFill>
          <a:ln>
            <a:noFill/>
          </a:ln>
          <a:effectLst/>
        </p:spPr>
        <p:txBody>
          <a:bodyPr wrap="none" anchor="ctr"/>
          <a:lstStyle/>
          <a:p>
            <a:endParaRPr lang="en-US" sz="2400" dirty="0"/>
          </a:p>
        </p:txBody>
      </p:sp>
      <p:sp>
        <p:nvSpPr>
          <p:cNvPr id="13" name="Freeform 2">
            <a:extLst>
              <a:ext uri="{FF2B5EF4-FFF2-40B4-BE49-F238E27FC236}">
                <a16:creationId xmlns:a16="http://schemas.microsoft.com/office/drawing/2014/main" id="{ED6BD5DF-C790-B64D-AEBB-EECE3B5D37C9}"/>
              </a:ext>
            </a:extLst>
          </p:cNvPr>
          <p:cNvSpPr>
            <a:spLocks noChangeArrowheads="1"/>
          </p:cNvSpPr>
          <p:nvPr userDrawn="1"/>
        </p:nvSpPr>
        <p:spPr bwMode="auto">
          <a:xfrm>
            <a:off x="0" y="0"/>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dirty="0"/>
              <a:t>  </a:t>
            </a:r>
          </a:p>
        </p:txBody>
      </p:sp>
      <p:sp>
        <p:nvSpPr>
          <p:cNvPr id="14" name="Freeform 1">
            <a:extLst>
              <a:ext uri="{FF2B5EF4-FFF2-40B4-BE49-F238E27FC236}">
                <a16:creationId xmlns:a16="http://schemas.microsoft.com/office/drawing/2014/main" id="{49E09C70-E41E-BC45-9BB5-9EBDCFFD7C86}"/>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Subtitle 2">
            <a:extLst>
              <a:ext uri="{FF2B5EF4-FFF2-40B4-BE49-F238E27FC236}">
                <a16:creationId xmlns:a16="http://schemas.microsoft.com/office/drawing/2014/main" id="{91347698-AFD9-9D42-AD61-E264E2775E90}"/>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pic>
        <p:nvPicPr>
          <p:cNvPr id="16" name="Picture 7">
            <a:extLst>
              <a:ext uri="{FF2B5EF4-FFF2-40B4-BE49-F238E27FC236}">
                <a16:creationId xmlns:a16="http://schemas.microsoft.com/office/drawing/2014/main" id="{F5DA34FE-F025-9249-969D-1CBAEA7EEF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6668" y="5061098"/>
            <a:ext cx="1679944" cy="1679944"/>
          </a:xfrm>
          <a:prstGeom prst="rect">
            <a:avLst/>
          </a:prstGeom>
        </p:spPr>
      </p:pic>
      <p:sp>
        <p:nvSpPr>
          <p:cNvPr id="18" name="Title 19">
            <a:extLst>
              <a:ext uri="{FF2B5EF4-FFF2-40B4-BE49-F238E27FC236}">
                <a16:creationId xmlns:a16="http://schemas.microsoft.com/office/drawing/2014/main" id="{68FB516E-7F0E-AA49-889E-0883080AC6B9}"/>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chemeClr val="bg1"/>
                </a:solidFill>
              </a:defRPr>
            </a:lvl1pPr>
          </a:lstStyle>
          <a:p>
            <a:r>
              <a:rPr lang="fi-FI" noProof="0" dirty="0"/>
              <a:t>OTSIKKODIA, OMA OTSIKKO TÄHÄN</a:t>
            </a:r>
          </a:p>
        </p:txBody>
      </p:sp>
      <p:pic>
        <p:nvPicPr>
          <p:cNvPr id="20" name="Kuva 19" descr="Kuva, joka sisältää kohteen teksti&#10;&#10;Kuvaus luotu automaattisesti">
            <a:extLst>
              <a:ext uri="{FF2B5EF4-FFF2-40B4-BE49-F238E27FC236}">
                <a16:creationId xmlns:a16="http://schemas.microsoft.com/office/drawing/2014/main" id="{A0C4742E-7AF2-5A45-8625-32D055A0C6D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45347" y="193926"/>
            <a:ext cx="6526060" cy="601250"/>
          </a:xfrm>
          <a:prstGeom prst="rect">
            <a:avLst/>
          </a:prstGeom>
          <a:ln>
            <a:noFill/>
          </a:ln>
        </p:spPr>
      </p:pic>
    </p:spTree>
    <p:extLst>
      <p:ext uri="{BB962C8B-B14F-4D97-AF65-F5344CB8AC3E}">
        <p14:creationId xmlns:p14="http://schemas.microsoft.com/office/powerpoint/2010/main" val="3351731373"/>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Otsikkodia kuvalla 1">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89359" cy="6858000"/>
          </a:xfrm>
          <a:prstGeom prst="rect">
            <a:avLst/>
          </a:prstGeom>
        </p:spPr>
      </p:pic>
      <p:pic>
        <p:nvPicPr>
          <p:cNvPr id="2" name="Kuva 1">
            <a:extLst>
              <a:ext uri="{FF2B5EF4-FFF2-40B4-BE49-F238E27FC236}">
                <a16:creationId xmlns:a16="http://schemas.microsoft.com/office/drawing/2014/main" id="{89FB7ACD-8C7D-E857-ED93-891DCF45DC0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2782" y="4403484"/>
            <a:ext cx="2460785" cy="2460785"/>
          </a:xfrm>
          <a:prstGeom prst="rect">
            <a:avLst/>
          </a:prstGeom>
        </p:spPr>
      </p:pic>
      <p:sp>
        <p:nvSpPr>
          <p:cNvPr id="3" name="Title 1">
            <a:extLst>
              <a:ext uri="{FF2B5EF4-FFF2-40B4-BE49-F238E27FC236}">
                <a16:creationId xmlns:a16="http://schemas.microsoft.com/office/drawing/2014/main" id="{0CB646DD-B0DF-1FD6-718A-09A421447C1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sp>
        <p:nvSpPr>
          <p:cNvPr id="7" name="Freeform 3">
            <a:extLst>
              <a:ext uri="{FF2B5EF4-FFF2-40B4-BE49-F238E27FC236}">
                <a16:creationId xmlns:a16="http://schemas.microsoft.com/office/drawing/2014/main" id="{082B159C-C3BA-D519-30B9-5C02E09833E5}"/>
              </a:ext>
            </a:extLst>
          </p:cNvPr>
          <p:cNvSpPr>
            <a:spLocks noChangeArrowheads="1"/>
          </p:cNvSpPr>
          <p:nvPr userDrawn="1"/>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8" name="Kuva 7">
            <a:extLst>
              <a:ext uri="{FF2B5EF4-FFF2-40B4-BE49-F238E27FC236}">
                <a16:creationId xmlns:a16="http://schemas.microsoft.com/office/drawing/2014/main" id="{3E021372-E1F6-FA2E-5757-14E79E1AAB6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14999" y="5320428"/>
            <a:ext cx="1434318" cy="1338255"/>
          </a:xfrm>
          <a:prstGeom prst="rect">
            <a:avLst/>
          </a:prstGeom>
        </p:spPr>
      </p:pic>
    </p:spTree>
    <p:extLst>
      <p:ext uri="{BB962C8B-B14F-4D97-AF65-F5344CB8AC3E}">
        <p14:creationId xmlns:p14="http://schemas.microsoft.com/office/powerpoint/2010/main" val="8190964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Otsikkodia kuvalla 2">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92" y="0"/>
            <a:ext cx="12199992" cy="6858000"/>
          </a:xfrm>
          <a:prstGeom prst="rect">
            <a:avLst/>
          </a:prstGeom>
        </p:spPr>
      </p:pic>
      <p:sp>
        <p:nvSpPr>
          <p:cNvPr id="7" name="Freeform 3">
            <a:extLst>
              <a:ext uri="{FF2B5EF4-FFF2-40B4-BE49-F238E27FC236}">
                <a16:creationId xmlns:a16="http://schemas.microsoft.com/office/drawing/2014/main" id="{46456239-19E4-1545-2915-AB60E99B73B8}"/>
              </a:ext>
            </a:extLst>
          </p:cNvPr>
          <p:cNvSpPr>
            <a:spLocks noChangeArrowheads="1"/>
          </p:cNvSpPr>
          <p:nvPr userDrawn="1"/>
        </p:nvSpPr>
        <p:spPr bwMode="auto">
          <a:xfrm>
            <a:off x="2666423"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2" name="Kuva 1">
            <a:extLst>
              <a:ext uri="{FF2B5EF4-FFF2-40B4-BE49-F238E27FC236}">
                <a16:creationId xmlns:a16="http://schemas.microsoft.com/office/drawing/2014/main" id="{C75520D7-7CC5-A1B2-95F4-10481D11934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7618" y="4405902"/>
            <a:ext cx="2460785" cy="2460785"/>
          </a:xfrm>
          <a:prstGeom prst="rect">
            <a:avLst/>
          </a:prstGeom>
        </p:spPr>
      </p:pic>
      <p:sp>
        <p:nvSpPr>
          <p:cNvPr id="6" name="Title 1">
            <a:extLst>
              <a:ext uri="{FF2B5EF4-FFF2-40B4-BE49-F238E27FC236}">
                <a16:creationId xmlns:a16="http://schemas.microsoft.com/office/drawing/2014/main" id="{25DE5C81-A0AF-4AE3-B1F8-019A58C0917C}"/>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pic>
        <p:nvPicPr>
          <p:cNvPr id="3" name="Kuva 2">
            <a:extLst>
              <a:ext uri="{FF2B5EF4-FFF2-40B4-BE49-F238E27FC236}">
                <a16:creationId xmlns:a16="http://schemas.microsoft.com/office/drawing/2014/main" id="{68560DB8-C008-F453-25E3-88CA35D5775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00711" y="5320428"/>
            <a:ext cx="1434318" cy="1338255"/>
          </a:xfrm>
          <a:prstGeom prst="rect">
            <a:avLst/>
          </a:prstGeom>
        </p:spPr>
      </p:pic>
    </p:spTree>
    <p:extLst>
      <p:ext uri="{BB962C8B-B14F-4D97-AF65-F5344CB8AC3E}">
        <p14:creationId xmlns:p14="http://schemas.microsoft.com/office/powerpoint/2010/main" val="29003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tsikkodia kuvalla 1 - vaihdettava">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9CE07BDE-D903-7003-CBA0-31548FF7EEC5}"/>
              </a:ext>
            </a:extLst>
          </p:cNvPr>
          <p:cNvSpPr>
            <a:spLocks noGrp="1"/>
          </p:cNvSpPr>
          <p:nvPr>
            <p:ph type="pic" sz="quarter" idx="14"/>
          </p:nvPr>
        </p:nvSpPr>
        <p:spPr>
          <a:xfrm>
            <a:off x="-31979" y="-43031"/>
            <a:ext cx="12234742" cy="6927925"/>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 name="connsiteX0" fmla="*/ 3294621 w 6201178"/>
              <a:gd name="connsiteY0" fmla="*/ 0 h 6868757"/>
              <a:gd name="connsiteX1" fmla="*/ 6201178 w 6201178"/>
              <a:gd name="connsiteY1" fmla="*/ 0 h 6868757"/>
              <a:gd name="connsiteX2" fmla="*/ 6201178 w 6201178"/>
              <a:gd name="connsiteY2" fmla="*/ 6858000 h 6868757"/>
              <a:gd name="connsiteX3" fmla="*/ 0 w 6201178"/>
              <a:gd name="connsiteY3" fmla="*/ 6868757 h 6868757"/>
              <a:gd name="connsiteX4" fmla="*/ 3294621 w 6201178"/>
              <a:gd name="connsiteY4" fmla="*/ 0 h 6868757"/>
              <a:gd name="connsiteX0" fmla="*/ 0 w 6204582"/>
              <a:gd name="connsiteY0" fmla="*/ 0 h 6911788"/>
              <a:gd name="connsiteX1" fmla="*/ 6204582 w 6204582"/>
              <a:gd name="connsiteY1" fmla="*/ 43031 h 6911788"/>
              <a:gd name="connsiteX2" fmla="*/ 6204582 w 6204582"/>
              <a:gd name="connsiteY2" fmla="*/ 6901031 h 6911788"/>
              <a:gd name="connsiteX3" fmla="*/ 3404 w 6204582"/>
              <a:gd name="connsiteY3" fmla="*/ 6911788 h 6911788"/>
              <a:gd name="connsiteX4" fmla="*/ 0 w 6204582"/>
              <a:gd name="connsiteY4" fmla="*/ 0 h 6911788"/>
              <a:gd name="connsiteX0" fmla="*/ 0 w 6210042"/>
              <a:gd name="connsiteY0" fmla="*/ 0 h 6911788"/>
              <a:gd name="connsiteX1" fmla="*/ 6204582 w 6210042"/>
              <a:gd name="connsiteY1" fmla="*/ 43031 h 6911788"/>
              <a:gd name="connsiteX2" fmla="*/ 6210042 w 6210042"/>
              <a:gd name="connsiteY2" fmla="*/ 4792532 h 6911788"/>
              <a:gd name="connsiteX3" fmla="*/ 3404 w 6210042"/>
              <a:gd name="connsiteY3" fmla="*/ 6911788 h 6911788"/>
              <a:gd name="connsiteX4" fmla="*/ 0 w 6210042"/>
              <a:gd name="connsiteY4" fmla="*/ 0 h 6911788"/>
              <a:gd name="connsiteX0" fmla="*/ 0 w 6210042"/>
              <a:gd name="connsiteY0" fmla="*/ 0 h 6911788"/>
              <a:gd name="connsiteX1" fmla="*/ 6204582 w 6210042"/>
              <a:gd name="connsiteY1" fmla="*/ 43031 h 6911788"/>
              <a:gd name="connsiteX2" fmla="*/ 6210042 w 6210042"/>
              <a:gd name="connsiteY2" fmla="*/ 4792532 h 6911788"/>
              <a:gd name="connsiteX3" fmla="*/ 1938260 w 6210042"/>
              <a:gd name="connsiteY3" fmla="*/ 6260951 h 6911788"/>
              <a:gd name="connsiteX4" fmla="*/ 3404 w 6210042"/>
              <a:gd name="connsiteY4" fmla="*/ 6911788 h 6911788"/>
              <a:gd name="connsiteX5" fmla="*/ 0 w 6210042"/>
              <a:gd name="connsiteY5" fmla="*/ 0 h 6911788"/>
              <a:gd name="connsiteX0" fmla="*/ 0 w 6210042"/>
              <a:gd name="connsiteY0" fmla="*/ 0 h 6927925"/>
              <a:gd name="connsiteX1" fmla="*/ 6204582 w 6210042"/>
              <a:gd name="connsiteY1" fmla="*/ 43031 h 6927925"/>
              <a:gd name="connsiteX2" fmla="*/ 6210042 w 6210042"/>
              <a:gd name="connsiteY2" fmla="*/ 4792532 h 6927925"/>
              <a:gd name="connsiteX3" fmla="*/ 1419531 w 6210042"/>
              <a:gd name="connsiteY3" fmla="*/ 6927925 h 6927925"/>
              <a:gd name="connsiteX4" fmla="*/ 3404 w 6210042"/>
              <a:gd name="connsiteY4" fmla="*/ 6911788 h 6927925"/>
              <a:gd name="connsiteX5" fmla="*/ 0 w 6210042"/>
              <a:gd name="connsiteY5" fmla="*/ 0 h 6927925"/>
              <a:gd name="connsiteX0" fmla="*/ 0 w 6210042"/>
              <a:gd name="connsiteY0" fmla="*/ 0 h 6927925"/>
              <a:gd name="connsiteX1" fmla="*/ 6204582 w 6210042"/>
              <a:gd name="connsiteY1" fmla="*/ 43031 h 6927925"/>
              <a:gd name="connsiteX2" fmla="*/ 6210042 w 6210042"/>
              <a:gd name="connsiteY2" fmla="*/ 4824805 h 6927925"/>
              <a:gd name="connsiteX3" fmla="*/ 1419531 w 6210042"/>
              <a:gd name="connsiteY3" fmla="*/ 6927925 h 6927925"/>
              <a:gd name="connsiteX4" fmla="*/ 3404 w 6210042"/>
              <a:gd name="connsiteY4" fmla="*/ 6911788 h 6927925"/>
              <a:gd name="connsiteX5" fmla="*/ 0 w 6210042"/>
              <a:gd name="connsiteY5" fmla="*/ 0 h 692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042" h="6927925">
                <a:moveTo>
                  <a:pt x="0" y="0"/>
                </a:moveTo>
                <a:lnTo>
                  <a:pt x="6204582" y="43031"/>
                </a:lnTo>
                <a:lnTo>
                  <a:pt x="6210042" y="4824805"/>
                </a:lnTo>
                <a:lnTo>
                  <a:pt x="1419531" y="6927925"/>
                </a:lnTo>
                <a:lnTo>
                  <a:pt x="3404" y="6911788"/>
                </a:lnTo>
                <a:cubicBezTo>
                  <a:pt x="2269" y="4607859"/>
                  <a:pt x="1135" y="2303929"/>
                  <a:pt x="0" y="0"/>
                </a:cubicBezTo>
                <a:close/>
              </a:path>
            </a:pathLst>
          </a:custGeom>
        </p:spPr>
        <p:txBody>
          <a:bodyPr/>
          <a:lstStyle>
            <a:lvl1pPr algn="r">
              <a:defRPr/>
            </a:lvl1pPr>
          </a:lstStyle>
          <a:p>
            <a:r>
              <a:rPr lang="fi-FI"/>
              <a:t>Lisää kuva napsauttamalla kuvaketta</a:t>
            </a:r>
            <a:endParaRPr lang="en-US" dirty="0"/>
          </a:p>
        </p:txBody>
      </p:sp>
      <p:sp>
        <p:nvSpPr>
          <p:cNvPr id="3" name="Title 1">
            <a:extLst>
              <a:ext uri="{FF2B5EF4-FFF2-40B4-BE49-F238E27FC236}">
                <a16:creationId xmlns:a16="http://schemas.microsoft.com/office/drawing/2014/main" id="{0CB646DD-B0DF-1FD6-718A-09A421447C1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effectLst>
                  <a:outerShdw blurRad="63500" algn="ctr" rotWithShape="0">
                    <a:prstClr val="black">
                      <a:alpha val="40000"/>
                    </a:prstClr>
                  </a:outerShdw>
                </a:effectLst>
                <a:latin typeface="Arial Black"/>
                <a:cs typeface="Arial Black"/>
              </a:defRPr>
            </a:lvl1pPr>
          </a:lstStyle>
          <a:p>
            <a:r>
              <a:rPr lang="en-US" noProof="0" dirty="0" err="1"/>
              <a:t>Lisää</a:t>
            </a:r>
            <a:r>
              <a:rPr lang="en-US" noProof="0" dirty="0"/>
              <a:t> </a:t>
            </a:r>
            <a:r>
              <a:rPr lang="en-US" noProof="0" dirty="0" err="1"/>
              <a:t>otsikko</a:t>
            </a:r>
            <a:r>
              <a:rPr lang="en-US" noProof="0" dirty="0"/>
              <a:t> ja </a:t>
            </a:r>
            <a:r>
              <a:rPr lang="en-US" noProof="0" dirty="0" err="1"/>
              <a:t>sopiva</a:t>
            </a:r>
            <a:r>
              <a:rPr lang="en-US" noProof="0" dirty="0"/>
              <a:t> </a:t>
            </a:r>
            <a:r>
              <a:rPr lang="en-US" noProof="0" dirty="0" err="1"/>
              <a:t>väri</a:t>
            </a:r>
            <a:r>
              <a:rPr lang="en-US" noProof="0" dirty="0"/>
              <a:t> (</a:t>
            </a:r>
            <a:r>
              <a:rPr lang="en-US" noProof="0" dirty="0" err="1"/>
              <a:t>sininen</a:t>
            </a:r>
            <a:r>
              <a:rPr lang="en-US" noProof="0" dirty="0"/>
              <a:t>, </a:t>
            </a:r>
            <a:r>
              <a:rPr lang="en-US" noProof="0" dirty="0" err="1"/>
              <a:t>keltainen</a:t>
            </a:r>
            <a:r>
              <a:rPr lang="en-US" noProof="0" dirty="0"/>
              <a:t>, </a:t>
            </a:r>
            <a:r>
              <a:rPr lang="en-US" noProof="0" dirty="0" err="1"/>
              <a:t>valkoinen</a:t>
            </a:r>
            <a:r>
              <a:rPr lang="en-US" noProof="0" dirty="0"/>
              <a:t> tai </a:t>
            </a:r>
            <a:r>
              <a:rPr lang="en-US" noProof="0" dirty="0" err="1"/>
              <a:t>musta</a:t>
            </a:r>
            <a:r>
              <a:rPr lang="en-US" noProof="0" dirty="0"/>
              <a:t>)</a:t>
            </a:r>
            <a:endParaRPr lang="fi-FI" noProof="0" dirty="0"/>
          </a:p>
        </p:txBody>
      </p:sp>
      <p:pic>
        <p:nvPicPr>
          <p:cNvPr id="4" name="Picture 7">
            <a:extLst>
              <a:ext uri="{FF2B5EF4-FFF2-40B4-BE49-F238E27FC236}">
                <a16:creationId xmlns:a16="http://schemas.microsoft.com/office/drawing/2014/main" id="{2B6C8E78-6EC9-DF56-264B-D7C9C34B24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26668" y="5061098"/>
            <a:ext cx="1679944" cy="1679944"/>
          </a:xfrm>
          <a:prstGeom prst="rect">
            <a:avLst/>
          </a:prstGeom>
        </p:spPr>
      </p:pic>
      <p:sp>
        <p:nvSpPr>
          <p:cNvPr id="2" name="Kuvan paikkamerkki 14">
            <a:extLst>
              <a:ext uri="{FF2B5EF4-FFF2-40B4-BE49-F238E27FC236}">
                <a16:creationId xmlns:a16="http://schemas.microsoft.com/office/drawing/2014/main" id="{727E26E1-EB85-3735-F32F-6AC121F5FAA5}"/>
              </a:ext>
            </a:extLst>
          </p:cNvPr>
          <p:cNvSpPr>
            <a:spLocks noGrp="1"/>
          </p:cNvSpPr>
          <p:nvPr>
            <p:ph type="pic" sz="quarter" idx="10" hasCustomPrompt="1"/>
          </p:nvPr>
        </p:nvSpPr>
        <p:spPr>
          <a:xfrm>
            <a:off x="8645924" y="5717895"/>
            <a:ext cx="1496156" cy="751752"/>
          </a:xfrm>
        </p:spPr>
        <p:txBody>
          <a:bodyPr>
            <a:noAutofit/>
          </a:bodyPr>
          <a:lstStyle>
            <a:lvl1pPr>
              <a:defRPr/>
            </a:lvl1pPr>
          </a:lstStyle>
          <a:p>
            <a:r>
              <a:rPr lang="fi-FI" dirty="0"/>
              <a:t>Lisää kumppanilogo tai tunnus</a:t>
            </a:r>
          </a:p>
        </p:txBody>
      </p:sp>
      <p:sp>
        <p:nvSpPr>
          <p:cNvPr id="5" name="Slide Number Placeholder 10">
            <a:extLst>
              <a:ext uri="{FF2B5EF4-FFF2-40B4-BE49-F238E27FC236}">
                <a16:creationId xmlns:a16="http://schemas.microsoft.com/office/drawing/2014/main" id="{323715E4-09FF-78A0-E726-EA163BA82AE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266190768"/>
      </p:ext>
    </p:extLst>
  </p:cSld>
  <p:clrMapOvr>
    <a:masterClrMapping/>
  </p:clrMapOvr>
  <p:hf sldNum="0"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Otsikkodia kuvalla 3">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9992" cy="6858000"/>
          </a:xfrm>
          <a:prstGeom prst="rect">
            <a:avLst/>
          </a:prstGeom>
        </p:spPr>
      </p:pic>
      <p:sp>
        <p:nvSpPr>
          <p:cNvPr id="8" name="Title 1">
            <a:extLst>
              <a:ext uri="{FF2B5EF4-FFF2-40B4-BE49-F238E27FC236}">
                <a16:creationId xmlns:a16="http://schemas.microsoft.com/office/drawing/2014/main" id="{63E82051-560F-4F30-A766-B7C48999B6D9}"/>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pic>
        <p:nvPicPr>
          <p:cNvPr id="5" name="Kuva 4">
            <a:extLst>
              <a:ext uri="{FF2B5EF4-FFF2-40B4-BE49-F238E27FC236}">
                <a16:creationId xmlns:a16="http://schemas.microsoft.com/office/drawing/2014/main" id="{A029EA92-7261-750B-3490-89FAA5E11AA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7618" y="4405902"/>
            <a:ext cx="2460785" cy="2460785"/>
          </a:xfrm>
          <a:prstGeom prst="rect">
            <a:avLst/>
          </a:prstGeom>
        </p:spPr>
      </p:pic>
      <p:sp>
        <p:nvSpPr>
          <p:cNvPr id="11" name="Freeform 3">
            <a:extLst>
              <a:ext uri="{FF2B5EF4-FFF2-40B4-BE49-F238E27FC236}">
                <a16:creationId xmlns:a16="http://schemas.microsoft.com/office/drawing/2014/main" id="{DEBD69BE-158E-485D-B721-2C466EECB6AA}"/>
              </a:ext>
            </a:extLst>
          </p:cNvPr>
          <p:cNvSpPr>
            <a:spLocks noChangeArrowheads="1"/>
          </p:cNvSpPr>
          <p:nvPr userDrawn="1"/>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12" name="Kuva 11">
            <a:extLst>
              <a:ext uri="{FF2B5EF4-FFF2-40B4-BE49-F238E27FC236}">
                <a16:creationId xmlns:a16="http://schemas.microsoft.com/office/drawing/2014/main" id="{A45D75FB-BCA0-DCF6-886E-7115B376C24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14999" y="5320428"/>
            <a:ext cx="1434318" cy="1338255"/>
          </a:xfrm>
          <a:prstGeom prst="rect">
            <a:avLst/>
          </a:prstGeom>
        </p:spPr>
      </p:pic>
    </p:spTree>
    <p:extLst>
      <p:ext uri="{BB962C8B-B14F-4D97-AF65-F5344CB8AC3E}">
        <p14:creationId xmlns:p14="http://schemas.microsoft.com/office/powerpoint/2010/main" val="15838066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Otsikkodia kuvalla 4">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23" t="-1" b="1005"/>
          <a:stretch/>
        </p:blipFill>
        <p:spPr>
          <a:xfrm>
            <a:off x="0" y="0"/>
            <a:ext cx="12199297" cy="6858000"/>
          </a:xfrm>
          <a:prstGeom prst="rect">
            <a:avLst/>
          </a:prstGeom>
        </p:spPr>
      </p:pic>
      <p:sp>
        <p:nvSpPr>
          <p:cNvPr id="7" name="Title 1">
            <a:extLst>
              <a:ext uri="{FF2B5EF4-FFF2-40B4-BE49-F238E27FC236}">
                <a16:creationId xmlns:a16="http://schemas.microsoft.com/office/drawing/2014/main" id="{A1978E89-927E-454A-398E-60FB4C37C07A}"/>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pic>
        <p:nvPicPr>
          <p:cNvPr id="5" name="Kuva 4">
            <a:extLst>
              <a:ext uri="{FF2B5EF4-FFF2-40B4-BE49-F238E27FC236}">
                <a16:creationId xmlns:a16="http://schemas.microsoft.com/office/drawing/2014/main" id="{172E27F9-88F9-49A0-AEAF-F327432670A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7618" y="4405902"/>
            <a:ext cx="2460785" cy="2460785"/>
          </a:xfrm>
          <a:prstGeom prst="rect">
            <a:avLst/>
          </a:prstGeom>
        </p:spPr>
      </p:pic>
      <p:sp>
        <p:nvSpPr>
          <p:cNvPr id="11" name="Freeform 3">
            <a:extLst>
              <a:ext uri="{FF2B5EF4-FFF2-40B4-BE49-F238E27FC236}">
                <a16:creationId xmlns:a16="http://schemas.microsoft.com/office/drawing/2014/main" id="{790D1737-2445-66EF-3B60-9D35EF06289F}"/>
              </a:ext>
            </a:extLst>
          </p:cNvPr>
          <p:cNvSpPr>
            <a:spLocks noChangeArrowheads="1"/>
          </p:cNvSpPr>
          <p:nvPr userDrawn="1"/>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12" name="Kuva 11">
            <a:extLst>
              <a:ext uri="{FF2B5EF4-FFF2-40B4-BE49-F238E27FC236}">
                <a16:creationId xmlns:a16="http://schemas.microsoft.com/office/drawing/2014/main" id="{B3BB8207-358B-5AA8-50EA-F15F1BC7988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14999" y="5320428"/>
            <a:ext cx="1434318" cy="1338255"/>
          </a:xfrm>
          <a:prstGeom prst="rect">
            <a:avLst/>
          </a:prstGeom>
        </p:spPr>
      </p:pic>
    </p:spTree>
    <p:extLst>
      <p:ext uri="{BB962C8B-B14F-4D97-AF65-F5344CB8AC3E}">
        <p14:creationId xmlns:p14="http://schemas.microsoft.com/office/powerpoint/2010/main" val="41317933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Otsikkodia kuvalla 5">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075" b="861"/>
          <a:stretch/>
        </p:blipFill>
        <p:spPr>
          <a:xfrm>
            <a:off x="0" y="-16412"/>
            <a:ext cx="12192000" cy="6874412"/>
          </a:xfrm>
          <a:prstGeom prst="rect">
            <a:avLst/>
          </a:prstGeom>
        </p:spPr>
      </p:pic>
      <p:sp>
        <p:nvSpPr>
          <p:cNvPr id="5" name="Title 1">
            <a:extLst>
              <a:ext uri="{FF2B5EF4-FFF2-40B4-BE49-F238E27FC236}">
                <a16:creationId xmlns:a16="http://schemas.microsoft.com/office/drawing/2014/main" id="{024089C7-E060-20FC-C7ED-2163D9C4392A}"/>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pic>
        <p:nvPicPr>
          <p:cNvPr id="4" name="Kuva 3">
            <a:extLst>
              <a:ext uri="{FF2B5EF4-FFF2-40B4-BE49-F238E27FC236}">
                <a16:creationId xmlns:a16="http://schemas.microsoft.com/office/drawing/2014/main" id="{3605FBA2-1205-B9EB-F43F-16C2D7E9886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7618" y="4405902"/>
            <a:ext cx="2460785" cy="2460785"/>
          </a:xfrm>
          <a:prstGeom prst="rect">
            <a:avLst/>
          </a:prstGeom>
        </p:spPr>
      </p:pic>
      <p:sp>
        <p:nvSpPr>
          <p:cNvPr id="8" name="Freeform 3">
            <a:extLst>
              <a:ext uri="{FF2B5EF4-FFF2-40B4-BE49-F238E27FC236}">
                <a16:creationId xmlns:a16="http://schemas.microsoft.com/office/drawing/2014/main" id="{DD0F16D6-7327-0AFC-8FEB-BA5F6E475BB8}"/>
              </a:ext>
            </a:extLst>
          </p:cNvPr>
          <p:cNvSpPr>
            <a:spLocks noChangeArrowheads="1"/>
          </p:cNvSpPr>
          <p:nvPr userDrawn="1"/>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9" name="Kuva 8">
            <a:extLst>
              <a:ext uri="{FF2B5EF4-FFF2-40B4-BE49-F238E27FC236}">
                <a16:creationId xmlns:a16="http://schemas.microsoft.com/office/drawing/2014/main" id="{1DDD6427-B1DB-5368-6779-34622E6AB6E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14999" y="5320428"/>
            <a:ext cx="1434318" cy="1338255"/>
          </a:xfrm>
          <a:prstGeom prst="rect">
            <a:avLst/>
          </a:prstGeom>
        </p:spPr>
      </p:pic>
    </p:spTree>
    <p:extLst>
      <p:ext uri="{BB962C8B-B14F-4D97-AF65-F5344CB8AC3E}">
        <p14:creationId xmlns:p14="http://schemas.microsoft.com/office/powerpoint/2010/main" val="17092305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Välitsikkodia kuvalla">
    <p:spTree>
      <p:nvGrpSpPr>
        <p:cNvPr id="1" name=""/>
        <p:cNvGrpSpPr/>
        <p:nvPr/>
      </p:nvGrpSpPr>
      <p:grpSpPr>
        <a:xfrm>
          <a:off x="0" y="0"/>
          <a:ext cx="0" cy="0"/>
          <a:chOff x="0" y="0"/>
          <a:chExt cx="0" cy="0"/>
        </a:xfrm>
      </p:grpSpPr>
      <p:pic>
        <p:nvPicPr>
          <p:cNvPr id="4" name="Kuva 3" descr="Kuva, joka sisältää kohteen ulko, henkilö, rakennus, kerrostalo&#10;&#10;Kuvaus luotu automaattisesti">
            <a:extLst>
              <a:ext uri="{FF2B5EF4-FFF2-40B4-BE49-F238E27FC236}">
                <a16:creationId xmlns:a16="http://schemas.microsoft.com/office/drawing/2014/main" id="{0C5FDF58-3C3F-8047-926B-E97896D469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41" b="475"/>
          <a:stretch/>
        </p:blipFill>
        <p:spPr>
          <a:xfrm>
            <a:off x="2230624" y="1"/>
            <a:ext cx="10093898" cy="6858000"/>
          </a:xfrm>
          <a:prstGeom prst="rect">
            <a:avLst/>
          </a:prstGeom>
        </p:spPr>
      </p:pic>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42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3" name="Content Placeholder 2">
            <a:extLst>
              <a:ext uri="{FF2B5EF4-FFF2-40B4-BE49-F238E27FC236}">
                <a16:creationId xmlns:a16="http://schemas.microsoft.com/office/drawing/2014/main" id="{1D180607-F0F7-8445-BDC0-4C5BE39CDCC6}"/>
              </a:ext>
            </a:extLst>
          </p:cNvPr>
          <p:cNvSpPr>
            <a:spLocks noGrp="1"/>
          </p:cNvSpPr>
          <p:nvPr>
            <p:ph sz="half" idx="1" hasCustomPrompt="1"/>
          </p:nvPr>
        </p:nvSpPr>
        <p:spPr>
          <a:xfrm>
            <a:off x="774032" y="2620935"/>
            <a:ext cx="4517571" cy="3556028"/>
          </a:xfrm>
          <a:prstGeom prst="rect">
            <a:avLst/>
          </a:prstGeom>
        </p:spPr>
        <p:txBody>
          <a:bodyPr/>
          <a:lstStyle>
            <a:lvl1pPr>
              <a:defRPr b="1" i="0" baseline="0">
                <a:solidFill>
                  <a:schemeClr val="bg1"/>
                </a:solidFill>
                <a:latin typeface="Arial" panose="020B0604020202020204" pitchFamily="34" charset="0"/>
                <a:cs typeface="Arial" panose="020B0604020202020204" pitchFamily="34" charset="0"/>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endParaRPr lang="fi-FI" noProof="0" dirty="0"/>
          </a:p>
        </p:txBody>
      </p:sp>
      <p:sp>
        <p:nvSpPr>
          <p:cNvPr id="9" name="Title 1">
            <a:extLst>
              <a:ext uri="{FF2B5EF4-FFF2-40B4-BE49-F238E27FC236}">
                <a16:creationId xmlns:a16="http://schemas.microsoft.com/office/drawing/2014/main" id="{C4B274CD-3695-4D4D-B080-F08C81C6175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37995801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3_Otsikko ja sisältö taustalla">
    <p:bg>
      <p:bgPr>
        <a:solidFill>
          <a:srgbClr val="E3E3E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20185"/>
            <a:ext cx="10515600" cy="4169477"/>
          </a:xfrm>
          <a:prstGeom prst="rect">
            <a:avLst/>
          </a:prstGeom>
        </p:spPr>
        <p:txBody>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5" name="Title 1">
            <a:extLst>
              <a:ext uri="{FF2B5EF4-FFF2-40B4-BE49-F238E27FC236}">
                <a16:creationId xmlns:a16="http://schemas.microsoft.com/office/drawing/2014/main" id="{7D738B7C-0379-DF4D-AA0C-496EFD8F3FCB}"/>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97DC1155-69E8-29F2-9200-660251039F6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7" name="Kuva 6">
            <a:extLst>
              <a:ext uri="{FF2B5EF4-FFF2-40B4-BE49-F238E27FC236}">
                <a16:creationId xmlns:a16="http://schemas.microsoft.com/office/drawing/2014/main" id="{CDFE238E-132C-DFF7-ED55-38F454176BC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9563953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1_Numerointi 1">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73C44FE-D3DC-4846-9057-21A3C2EBC3CA}"/>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37" name="Content Placeholder 2">
            <a:extLst>
              <a:ext uri="{FF2B5EF4-FFF2-40B4-BE49-F238E27FC236}">
                <a16:creationId xmlns:a16="http://schemas.microsoft.com/office/drawing/2014/main" id="{ABFCF756-92C9-FF4D-911C-EA0F305AA07E}"/>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38" name="Text Placeholder 18">
            <a:extLst>
              <a:ext uri="{FF2B5EF4-FFF2-40B4-BE49-F238E27FC236}">
                <a16:creationId xmlns:a16="http://schemas.microsoft.com/office/drawing/2014/main" id="{96C57DCA-A664-DC40-90FE-1C313ADA3768}"/>
              </a:ext>
            </a:extLst>
          </p:cNvPr>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39" name="Content Placeholder 2">
            <a:extLst>
              <a:ext uri="{FF2B5EF4-FFF2-40B4-BE49-F238E27FC236}">
                <a16:creationId xmlns:a16="http://schemas.microsoft.com/office/drawing/2014/main" id="{F1B67DDE-49DC-E44C-A830-F32E615BC49C}"/>
              </a:ext>
            </a:extLst>
          </p:cNvPr>
          <p:cNvSpPr>
            <a:spLocks noGrp="1"/>
          </p:cNvSpPr>
          <p:nvPr>
            <p:ph idx="17" hasCustomPrompt="1"/>
          </p:nvPr>
        </p:nvSpPr>
        <p:spPr>
          <a:xfrm>
            <a:off x="4482368" y="330119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40" name="Text Placeholder 18">
            <a:extLst>
              <a:ext uri="{FF2B5EF4-FFF2-40B4-BE49-F238E27FC236}">
                <a16:creationId xmlns:a16="http://schemas.microsoft.com/office/drawing/2014/main" id="{169FADAC-6C0C-FE4A-BA81-4FC7519B0021}"/>
              </a:ext>
            </a:extLst>
          </p:cNvPr>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41" name="Content Placeholder 2">
            <a:extLst>
              <a:ext uri="{FF2B5EF4-FFF2-40B4-BE49-F238E27FC236}">
                <a16:creationId xmlns:a16="http://schemas.microsoft.com/office/drawing/2014/main" id="{A97D3D4D-F205-AF43-B3C5-80D0552137C7}"/>
              </a:ext>
            </a:extLst>
          </p:cNvPr>
          <p:cNvSpPr>
            <a:spLocks noGrp="1"/>
          </p:cNvSpPr>
          <p:nvPr>
            <p:ph idx="19" hasCustomPrompt="1"/>
          </p:nvPr>
        </p:nvSpPr>
        <p:spPr>
          <a:xfrm>
            <a:off x="8162568" y="329147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42" name="Text Placeholder 18">
            <a:extLst>
              <a:ext uri="{FF2B5EF4-FFF2-40B4-BE49-F238E27FC236}">
                <a16:creationId xmlns:a16="http://schemas.microsoft.com/office/drawing/2014/main" id="{3D279D69-BA57-F94F-BC21-E589A05979B7}"/>
              </a:ext>
            </a:extLst>
          </p:cNvPr>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43" name="Rectangle 5">
            <a:extLst>
              <a:ext uri="{FF2B5EF4-FFF2-40B4-BE49-F238E27FC236}">
                <a16:creationId xmlns:a16="http://schemas.microsoft.com/office/drawing/2014/main" id="{4B5C90F9-B708-5F40-B835-9F69585083A8}"/>
              </a:ext>
            </a:extLst>
          </p:cNvPr>
          <p:cNvSpPr/>
          <p:nvPr userDrawn="1"/>
        </p:nvSpPr>
        <p:spPr>
          <a:xfrm>
            <a:off x="932329"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44" name="Rectangle 25">
            <a:extLst>
              <a:ext uri="{FF2B5EF4-FFF2-40B4-BE49-F238E27FC236}">
                <a16:creationId xmlns:a16="http://schemas.microsoft.com/office/drawing/2014/main" id="{7C56B44E-8BD4-9D42-8AE7-BDF9AC2DE6C3}"/>
              </a:ext>
            </a:extLst>
          </p:cNvPr>
          <p:cNvSpPr/>
          <p:nvPr userDrawn="1"/>
        </p:nvSpPr>
        <p:spPr>
          <a:xfrm>
            <a:off x="4576496"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5" name="Rectangle 27">
            <a:extLst>
              <a:ext uri="{FF2B5EF4-FFF2-40B4-BE49-F238E27FC236}">
                <a16:creationId xmlns:a16="http://schemas.microsoft.com/office/drawing/2014/main" id="{EB5887BA-5AFA-1048-BA79-2A6D7C66374C}"/>
              </a:ext>
            </a:extLst>
          </p:cNvPr>
          <p:cNvSpPr/>
          <p:nvPr userDrawn="1"/>
        </p:nvSpPr>
        <p:spPr>
          <a:xfrm>
            <a:off x="8256696"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6" name="Text Placeholder 7">
            <a:extLst>
              <a:ext uri="{FF2B5EF4-FFF2-40B4-BE49-F238E27FC236}">
                <a16:creationId xmlns:a16="http://schemas.microsoft.com/office/drawing/2014/main" id="{9A2A4FF6-AAE9-7041-B590-01F41DA536E7}"/>
              </a:ext>
            </a:extLst>
          </p:cNvPr>
          <p:cNvSpPr>
            <a:spLocks noGrp="1"/>
          </p:cNvSpPr>
          <p:nvPr>
            <p:ph type="body" sz="quarter" idx="25" hasCustomPrompt="1"/>
          </p:nvPr>
        </p:nvSpPr>
        <p:spPr>
          <a:xfrm>
            <a:off x="796335" y="2250433"/>
            <a:ext cx="1399309"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1</a:t>
            </a:r>
          </a:p>
        </p:txBody>
      </p:sp>
      <p:sp>
        <p:nvSpPr>
          <p:cNvPr id="47" name="Text Placeholder 7">
            <a:extLst>
              <a:ext uri="{FF2B5EF4-FFF2-40B4-BE49-F238E27FC236}">
                <a16:creationId xmlns:a16="http://schemas.microsoft.com/office/drawing/2014/main" id="{CFB1C824-7575-E941-94CD-3F632FDDF2E6}"/>
              </a:ext>
            </a:extLst>
          </p:cNvPr>
          <p:cNvSpPr>
            <a:spLocks noGrp="1"/>
          </p:cNvSpPr>
          <p:nvPr>
            <p:ph type="body" sz="quarter" idx="26" hasCustomPrompt="1"/>
          </p:nvPr>
        </p:nvSpPr>
        <p:spPr>
          <a:xfrm>
            <a:off x="4447181" y="2241431"/>
            <a:ext cx="1399309"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2</a:t>
            </a:r>
          </a:p>
        </p:txBody>
      </p:sp>
      <p:sp>
        <p:nvSpPr>
          <p:cNvPr id="48" name="Text Placeholder 7">
            <a:extLst>
              <a:ext uri="{FF2B5EF4-FFF2-40B4-BE49-F238E27FC236}">
                <a16:creationId xmlns:a16="http://schemas.microsoft.com/office/drawing/2014/main" id="{83908947-31C8-024E-A858-8CEE1281115E}"/>
              </a:ext>
            </a:extLst>
          </p:cNvPr>
          <p:cNvSpPr>
            <a:spLocks noGrp="1"/>
          </p:cNvSpPr>
          <p:nvPr>
            <p:ph type="body" sz="quarter" idx="27" hasCustomPrompt="1"/>
          </p:nvPr>
        </p:nvSpPr>
        <p:spPr>
          <a:xfrm>
            <a:off x="8120702" y="2244725"/>
            <a:ext cx="1399308"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3</a:t>
            </a:r>
          </a:p>
        </p:txBody>
      </p:sp>
      <p:pic>
        <p:nvPicPr>
          <p:cNvPr id="2" name="Kuva 1">
            <a:extLst>
              <a:ext uri="{FF2B5EF4-FFF2-40B4-BE49-F238E27FC236}">
                <a16:creationId xmlns:a16="http://schemas.microsoft.com/office/drawing/2014/main" id="{61C4C1FE-A63E-285D-13B0-1B7EF26385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382879512"/>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1_Kuvat">
    <p:spTree>
      <p:nvGrpSpPr>
        <p:cNvPr id="1" name=""/>
        <p:cNvGrpSpPr/>
        <p:nvPr/>
      </p:nvGrpSpPr>
      <p:grpSpPr>
        <a:xfrm>
          <a:off x="0" y="0"/>
          <a:ext cx="0" cy="0"/>
          <a:chOff x="0" y="0"/>
          <a:chExt cx="0" cy="0"/>
        </a:xfrm>
      </p:grpSpPr>
      <p:sp>
        <p:nvSpPr>
          <p:cNvPr id="39" name="Kuvan paikkamerkki 4">
            <a:extLst>
              <a:ext uri="{FF2B5EF4-FFF2-40B4-BE49-F238E27FC236}">
                <a16:creationId xmlns:a16="http://schemas.microsoft.com/office/drawing/2014/main" id="{67C39EBD-5132-D549-81FD-A6328CBABE55}"/>
              </a:ext>
            </a:extLst>
          </p:cNvPr>
          <p:cNvSpPr>
            <a:spLocks noGrp="1"/>
          </p:cNvSpPr>
          <p:nvPr>
            <p:ph type="pic" sz="quarter" idx="23"/>
          </p:nvPr>
        </p:nvSpPr>
        <p:spPr>
          <a:xfrm>
            <a:off x="8256588" y="1773238"/>
            <a:ext cx="3024187" cy="1399640"/>
          </a:xfrm>
        </p:spPr>
        <p:txBody>
          <a:bodyPr/>
          <a:lstStyle/>
          <a:p>
            <a:endParaRPr lang="fi-FI"/>
          </a:p>
        </p:txBody>
      </p:sp>
      <p:sp>
        <p:nvSpPr>
          <p:cNvPr id="38" name="Kuvan paikkamerkki 4">
            <a:extLst>
              <a:ext uri="{FF2B5EF4-FFF2-40B4-BE49-F238E27FC236}">
                <a16:creationId xmlns:a16="http://schemas.microsoft.com/office/drawing/2014/main" id="{1D2845B8-43E1-614B-BE92-F53FC254C6B7}"/>
              </a:ext>
            </a:extLst>
          </p:cNvPr>
          <p:cNvSpPr>
            <a:spLocks noGrp="1"/>
          </p:cNvSpPr>
          <p:nvPr>
            <p:ph type="pic" sz="quarter" idx="22"/>
          </p:nvPr>
        </p:nvSpPr>
        <p:spPr>
          <a:xfrm>
            <a:off x="4548188" y="1775510"/>
            <a:ext cx="3032911" cy="1397367"/>
          </a:xfrm>
        </p:spPr>
        <p:txBody>
          <a:bodyPr/>
          <a:lstStyle/>
          <a:p>
            <a:endParaRPr lang="fi-FI"/>
          </a:p>
        </p:txBody>
      </p:sp>
      <p:sp>
        <p:nvSpPr>
          <p:cNvPr id="5" name="Kuvan paikkamerkki 4">
            <a:extLst>
              <a:ext uri="{FF2B5EF4-FFF2-40B4-BE49-F238E27FC236}">
                <a16:creationId xmlns:a16="http://schemas.microsoft.com/office/drawing/2014/main" id="{C61C5B2B-CBE7-F64C-BD8B-B525C0CB96ED}"/>
              </a:ext>
            </a:extLst>
          </p:cNvPr>
          <p:cNvSpPr>
            <a:spLocks noGrp="1"/>
          </p:cNvSpPr>
          <p:nvPr>
            <p:ph type="pic" sz="quarter" idx="21"/>
          </p:nvPr>
        </p:nvSpPr>
        <p:spPr>
          <a:xfrm>
            <a:off x="910373" y="1776046"/>
            <a:ext cx="3032911" cy="1397367"/>
          </a:xfrm>
        </p:spPr>
        <p:txBody>
          <a:bodyPr/>
          <a:lstStyle/>
          <a:p>
            <a:endParaRPr lang="fi-FI"/>
          </a:p>
        </p:txBody>
      </p:sp>
      <p:sp>
        <p:nvSpPr>
          <p:cNvPr id="13" name="Title 1">
            <a:extLst>
              <a:ext uri="{FF2B5EF4-FFF2-40B4-BE49-F238E27FC236}">
                <a16:creationId xmlns:a16="http://schemas.microsoft.com/office/drawing/2014/main" id="{27A06342-DAD0-9148-A073-44845684632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5" name="Content Placeholder 2">
            <a:extLst>
              <a:ext uri="{FF2B5EF4-FFF2-40B4-BE49-F238E27FC236}">
                <a16:creationId xmlns:a16="http://schemas.microsoft.com/office/drawing/2014/main" id="{55AD8344-5753-E14F-8C6E-41DE1CBE9448}"/>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7" name="Text Placeholder 18">
            <a:extLst>
              <a:ext uri="{FF2B5EF4-FFF2-40B4-BE49-F238E27FC236}">
                <a16:creationId xmlns:a16="http://schemas.microsoft.com/office/drawing/2014/main" id="{D5E2A3F9-64E2-0241-93D9-76F2945CF136}"/>
              </a:ext>
            </a:extLst>
          </p:cNvPr>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25" name="Content Placeholder 2">
            <a:extLst>
              <a:ext uri="{FF2B5EF4-FFF2-40B4-BE49-F238E27FC236}">
                <a16:creationId xmlns:a16="http://schemas.microsoft.com/office/drawing/2014/main" id="{EF748CF3-B925-924B-8F43-E2274DDCE84C}"/>
              </a:ext>
            </a:extLst>
          </p:cNvPr>
          <p:cNvSpPr>
            <a:spLocks noGrp="1"/>
          </p:cNvSpPr>
          <p:nvPr>
            <p:ph idx="17" hasCustomPrompt="1"/>
          </p:nvPr>
        </p:nvSpPr>
        <p:spPr>
          <a:xfrm>
            <a:off x="4482368" y="330119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7" name="Text Placeholder 18">
            <a:extLst>
              <a:ext uri="{FF2B5EF4-FFF2-40B4-BE49-F238E27FC236}">
                <a16:creationId xmlns:a16="http://schemas.microsoft.com/office/drawing/2014/main" id="{6F2832F8-7F0B-FA41-9208-E2C6E8120528}"/>
              </a:ext>
            </a:extLst>
          </p:cNvPr>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31" name="Content Placeholder 2">
            <a:extLst>
              <a:ext uri="{FF2B5EF4-FFF2-40B4-BE49-F238E27FC236}">
                <a16:creationId xmlns:a16="http://schemas.microsoft.com/office/drawing/2014/main" id="{D3E713C6-005C-6746-9028-44EADB05CF7D}"/>
              </a:ext>
            </a:extLst>
          </p:cNvPr>
          <p:cNvSpPr>
            <a:spLocks noGrp="1"/>
          </p:cNvSpPr>
          <p:nvPr>
            <p:ph idx="19" hasCustomPrompt="1"/>
          </p:nvPr>
        </p:nvSpPr>
        <p:spPr>
          <a:xfrm>
            <a:off x="8162568" y="329147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32" name="Text Placeholder 18">
            <a:extLst>
              <a:ext uri="{FF2B5EF4-FFF2-40B4-BE49-F238E27FC236}">
                <a16:creationId xmlns:a16="http://schemas.microsoft.com/office/drawing/2014/main" id="{3B8EC228-2E8E-B44A-9570-4BC8415300C8}"/>
              </a:ext>
            </a:extLst>
          </p:cNvPr>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pic>
        <p:nvPicPr>
          <p:cNvPr id="2" name="Kuva 1">
            <a:extLst>
              <a:ext uri="{FF2B5EF4-FFF2-40B4-BE49-F238E27FC236}">
                <a16:creationId xmlns:a16="http://schemas.microsoft.com/office/drawing/2014/main" id="{71A90842-B8E4-0953-19E1-1492AD9380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996692493"/>
      </p:ext>
    </p:extLst>
  </p:cSld>
  <p:clrMapOvr>
    <a:masterClrMapping/>
  </p:clrMapOvr>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Numerointi 3">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6" name="Rectangle 5">
            <a:extLst>
              <a:ext uri="{FF2B5EF4-FFF2-40B4-BE49-F238E27FC236}">
                <a16:creationId xmlns:a16="http://schemas.microsoft.com/office/drawing/2014/main" id="{60E58EF1-FD15-A342-94AD-D6B78BAD3EDC}"/>
              </a:ext>
            </a:extLst>
          </p:cNvPr>
          <p:cNvSpPr/>
          <p:nvPr userDrawn="1"/>
        </p:nvSpPr>
        <p:spPr>
          <a:xfrm>
            <a:off x="945776"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589943"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256696"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 Placeholder 7">
            <a:extLst>
              <a:ext uri="{FF2B5EF4-FFF2-40B4-BE49-F238E27FC236}">
                <a16:creationId xmlns:a16="http://schemas.microsoft.com/office/drawing/2014/main" id="{E60639F6-51E5-F144-A290-6041F0300E61}"/>
              </a:ext>
            </a:extLst>
          </p:cNvPr>
          <p:cNvSpPr>
            <a:spLocks noGrp="1"/>
          </p:cNvSpPr>
          <p:nvPr>
            <p:ph type="body" sz="quarter" idx="25" hasCustomPrompt="1"/>
          </p:nvPr>
        </p:nvSpPr>
        <p:spPr>
          <a:xfrm>
            <a:off x="809782" y="2250433"/>
            <a:ext cx="1399309"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9" name="Text Placeholder 7">
            <a:extLst>
              <a:ext uri="{FF2B5EF4-FFF2-40B4-BE49-F238E27FC236}">
                <a16:creationId xmlns:a16="http://schemas.microsoft.com/office/drawing/2014/main" id="{1BD855EE-92FB-8A4E-9E20-51E9B136A50B}"/>
              </a:ext>
            </a:extLst>
          </p:cNvPr>
          <p:cNvSpPr>
            <a:spLocks noGrp="1"/>
          </p:cNvSpPr>
          <p:nvPr>
            <p:ph type="body" sz="quarter" idx="26" hasCustomPrompt="1"/>
          </p:nvPr>
        </p:nvSpPr>
        <p:spPr>
          <a:xfrm>
            <a:off x="4460628" y="2241431"/>
            <a:ext cx="1399309"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30" name="Text Placeholder 7">
            <a:extLst>
              <a:ext uri="{FF2B5EF4-FFF2-40B4-BE49-F238E27FC236}">
                <a16:creationId xmlns:a16="http://schemas.microsoft.com/office/drawing/2014/main" id="{BC5E4DE9-4216-294B-99E4-84D18C3CED9F}"/>
              </a:ext>
            </a:extLst>
          </p:cNvPr>
          <p:cNvSpPr>
            <a:spLocks noGrp="1"/>
          </p:cNvSpPr>
          <p:nvPr>
            <p:ph type="body" sz="quarter" idx="27" hasCustomPrompt="1"/>
          </p:nvPr>
        </p:nvSpPr>
        <p:spPr>
          <a:xfrm>
            <a:off x="8120702" y="2244725"/>
            <a:ext cx="1399308"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5" name="Title 1">
            <a:extLst>
              <a:ext uri="{FF2B5EF4-FFF2-40B4-BE49-F238E27FC236}">
                <a16:creationId xmlns:a16="http://schemas.microsoft.com/office/drawing/2014/main" id="{53BDF056-F8D6-AA4E-8329-9FC307ACDE8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B4B7AF12-1404-F2BE-208F-76793BAD3F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474853690"/>
      </p:ext>
    </p:extLst>
  </p:cSld>
  <p:clrMapOvr>
    <a:masterClrMapping/>
  </p:clrMapOvr>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1_Ikonipaikat">
    <p:spTree>
      <p:nvGrpSpPr>
        <p:cNvPr id="1" name=""/>
        <p:cNvGrpSpPr/>
        <p:nvPr/>
      </p:nvGrpSpPr>
      <p:grpSpPr>
        <a:xfrm>
          <a:off x="0" y="0"/>
          <a:ext cx="0" cy="0"/>
          <a:chOff x="0" y="0"/>
          <a:chExt cx="0" cy="0"/>
        </a:xfrm>
      </p:grpSpPr>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10" name="Title 1">
            <a:extLst>
              <a:ext uri="{FF2B5EF4-FFF2-40B4-BE49-F238E27FC236}">
                <a16:creationId xmlns:a16="http://schemas.microsoft.com/office/drawing/2014/main" id="{058D4667-70A6-6543-810A-4296330BEAE6}"/>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3" name="Rectangle 5">
            <a:extLst>
              <a:ext uri="{FF2B5EF4-FFF2-40B4-BE49-F238E27FC236}">
                <a16:creationId xmlns:a16="http://schemas.microsoft.com/office/drawing/2014/main" id="{6F5E99C5-60E1-1946-955D-37A830AA5BE9}"/>
              </a:ext>
            </a:extLst>
          </p:cNvPr>
          <p:cNvSpPr/>
          <p:nvPr userDrawn="1"/>
        </p:nvSpPr>
        <p:spPr>
          <a:xfrm>
            <a:off x="945776"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4" name="Rectangle 25">
            <a:extLst>
              <a:ext uri="{FF2B5EF4-FFF2-40B4-BE49-F238E27FC236}">
                <a16:creationId xmlns:a16="http://schemas.microsoft.com/office/drawing/2014/main" id="{A27D8EEC-C32F-1540-83E4-D909B80C58FD}"/>
              </a:ext>
            </a:extLst>
          </p:cNvPr>
          <p:cNvSpPr/>
          <p:nvPr userDrawn="1"/>
        </p:nvSpPr>
        <p:spPr>
          <a:xfrm>
            <a:off x="4589943"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Rectangle 27">
            <a:extLst>
              <a:ext uri="{FF2B5EF4-FFF2-40B4-BE49-F238E27FC236}">
                <a16:creationId xmlns:a16="http://schemas.microsoft.com/office/drawing/2014/main" id="{2F10E3A5-AF79-0C4D-8EBC-2B82A311748E}"/>
              </a:ext>
            </a:extLst>
          </p:cNvPr>
          <p:cNvSpPr/>
          <p:nvPr userDrawn="1"/>
        </p:nvSpPr>
        <p:spPr>
          <a:xfrm>
            <a:off x="8256696"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Content Placeholder 2">
            <a:extLst>
              <a:ext uri="{FF2B5EF4-FFF2-40B4-BE49-F238E27FC236}">
                <a16:creationId xmlns:a16="http://schemas.microsoft.com/office/drawing/2014/main" id="{46E7C85D-7D40-CB44-9915-797A444BE2DC}"/>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7" name="Content Placeholder 2">
            <a:extLst>
              <a:ext uri="{FF2B5EF4-FFF2-40B4-BE49-F238E27FC236}">
                <a16:creationId xmlns:a16="http://schemas.microsoft.com/office/drawing/2014/main" id="{5E06D820-33D6-784E-953C-1F82B390E326}"/>
              </a:ext>
            </a:extLst>
          </p:cNvPr>
          <p:cNvSpPr>
            <a:spLocks noGrp="1"/>
          </p:cNvSpPr>
          <p:nvPr>
            <p:ph idx="17" hasCustomPrompt="1"/>
          </p:nvPr>
        </p:nvSpPr>
        <p:spPr>
          <a:xfrm>
            <a:off x="4482368" y="330119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8" name="Content Placeholder 2">
            <a:extLst>
              <a:ext uri="{FF2B5EF4-FFF2-40B4-BE49-F238E27FC236}">
                <a16:creationId xmlns:a16="http://schemas.microsoft.com/office/drawing/2014/main" id="{FF6F3499-0545-234F-A7AF-5B43F6807316}"/>
              </a:ext>
            </a:extLst>
          </p:cNvPr>
          <p:cNvSpPr>
            <a:spLocks noGrp="1"/>
          </p:cNvSpPr>
          <p:nvPr>
            <p:ph idx="19" hasCustomPrompt="1"/>
          </p:nvPr>
        </p:nvSpPr>
        <p:spPr>
          <a:xfrm>
            <a:off x="8162568" y="329147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pic>
        <p:nvPicPr>
          <p:cNvPr id="2" name="Kuva 1">
            <a:extLst>
              <a:ext uri="{FF2B5EF4-FFF2-40B4-BE49-F238E27FC236}">
                <a16:creationId xmlns:a16="http://schemas.microsoft.com/office/drawing/2014/main" id="{F04BE3C6-0EE8-00C8-5786-D759A8FA04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7940788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_Numerointi lista">
    <p:spTree>
      <p:nvGrpSpPr>
        <p:cNvPr id="1" name=""/>
        <p:cNvGrpSpPr/>
        <p:nvPr/>
      </p:nvGrpSpPr>
      <p:grpSpPr>
        <a:xfrm>
          <a:off x="0" y="0"/>
          <a:ext cx="0" cy="0"/>
          <a:chOff x="0" y="0"/>
          <a:chExt cx="0" cy="0"/>
        </a:xfrm>
      </p:grpSpPr>
      <p:sp>
        <p:nvSpPr>
          <p:cNvPr id="19" name="Text Placeholder 18"/>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Title 1">
            <a:extLst>
              <a:ext uri="{FF2B5EF4-FFF2-40B4-BE49-F238E27FC236}">
                <a16:creationId xmlns:a16="http://schemas.microsoft.com/office/drawing/2014/main" id="{BCE3F162-C821-8147-9719-5827977E5389}"/>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8" name="Text Placeholder 7">
            <a:extLst>
              <a:ext uri="{FF2B5EF4-FFF2-40B4-BE49-F238E27FC236}">
                <a16:creationId xmlns:a16="http://schemas.microsoft.com/office/drawing/2014/main" id="{4B32DAA0-F5C6-9547-B6DD-BB64BD332CE6}"/>
              </a:ext>
            </a:extLst>
          </p:cNvPr>
          <p:cNvSpPr>
            <a:spLocks noGrp="1"/>
          </p:cNvSpPr>
          <p:nvPr>
            <p:ph type="body" sz="quarter" idx="25" hasCustomPrompt="1"/>
          </p:nvPr>
        </p:nvSpPr>
        <p:spPr>
          <a:xfrm>
            <a:off x="809782" y="2250433"/>
            <a:ext cx="1150265"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1" name="Text Placeholder 7">
            <a:extLst>
              <a:ext uri="{FF2B5EF4-FFF2-40B4-BE49-F238E27FC236}">
                <a16:creationId xmlns:a16="http://schemas.microsoft.com/office/drawing/2014/main" id="{9255B65B-4647-3842-84C3-26EF2D6E0FD3}"/>
              </a:ext>
            </a:extLst>
          </p:cNvPr>
          <p:cNvSpPr>
            <a:spLocks noGrp="1"/>
          </p:cNvSpPr>
          <p:nvPr>
            <p:ph type="body" sz="quarter" idx="27" hasCustomPrompt="1"/>
          </p:nvPr>
        </p:nvSpPr>
        <p:spPr>
          <a:xfrm>
            <a:off x="807041" y="3693188"/>
            <a:ext cx="1150265"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3" name="Rectangle 19">
            <a:extLst>
              <a:ext uri="{FF2B5EF4-FFF2-40B4-BE49-F238E27FC236}">
                <a16:creationId xmlns:a16="http://schemas.microsoft.com/office/drawing/2014/main" id="{65AA31A2-6B5C-F947-AA38-F06325031936}"/>
              </a:ext>
            </a:extLst>
          </p:cNvPr>
          <p:cNvSpPr/>
          <p:nvPr userDrawn="1"/>
        </p:nvSpPr>
        <p:spPr>
          <a:xfrm>
            <a:off x="807041" y="493576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6" name="Text Placeholder 7">
            <a:extLst>
              <a:ext uri="{FF2B5EF4-FFF2-40B4-BE49-F238E27FC236}">
                <a16:creationId xmlns:a16="http://schemas.microsoft.com/office/drawing/2014/main" id="{3AC7388E-F3E9-4345-A6C8-404F7BC56038}"/>
              </a:ext>
            </a:extLst>
          </p:cNvPr>
          <p:cNvSpPr>
            <a:spLocks noGrp="1"/>
          </p:cNvSpPr>
          <p:nvPr>
            <p:ph type="body" sz="quarter" idx="28" hasCustomPrompt="1"/>
          </p:nvPr>
        </p:nvSpPr>
        <p:spPr>
          <a:xfrm>
            <a:off x="788035" y="5141034"/>
            <a:ext cx="1150265"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pic>
        <p:nvPicPr>
          <p:cNvPr id="2" name="Kuva 1">
            <a:extLst>
              <a:ext uri="{FF2B5EF4-FFF2-40B4-BE49-F238E27FC236}">
                <a16:creationId xmlns:a16="http://schemas.microsoft.com/office/drawing/2014/main" id="{DB5EE14F-DB93-C06D-EC62-6D67E15A69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97131095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Välitsikkodia kuvalla">
    <p:spTree>
      <p:nvGrpSpPr>
        <p:cNvPr id="1" name=""/>
        <p:cNvGrpSpPr/>
        <p:nvPr/>
      </p:nvGrpSpPr>
      <p:grpSpPr>
        <a:xfrm>
          <a:off x="0" y="0"/>
          <a:ext cx="0" cy="0"/>
          <a:chOff x="0" y="0"/>
          <a:chExt cx="0" cy="0"/>
        </a:xfrm>
      </p:grpSpPr>
      <p:pic>
        <p:nvPicPr>
          <p:cNvPr id="4" name="Kuva 3" descr="Kuva, joka sisältää kohteen ulko, henkilö, rakennus, kerrostalo&#10;&#10;Kuvaus luotu automaattisesti">
            <a:extLst>
              <a:ext uri="{FF2B5EF4-FFF2-40B4-BE49-F238E27FC236}">
                <a16:creationId xmlns:a16="http://schemas.microsoft.com/office/drawing/2014/main" id="{0C5FDF58-3C3F-8047-926B-E97896D469C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641" b="475"/>
          <a:stretch/>
        </p:blipFill>
        <p:spPr>
          <a:xfrm>
            <a:off x="2230624" y="1"/>
            <a:ext cx="10093898" cy="6858000"/>
          </a:xfrm>
          <a:prstGeom prst="rect">
            <a:avLst/>
          </a:prstGeom>
        </p:spPr>
      </p:pic>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42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3" name="Content Placeholder 2">
            <a:extLst>
              <a:ext uri="{FF2B5EF4-FFF2-40B4-BE49-F238E27FC236}">
                <a16:creationId xmlns:a16="http://schemas.microsoft.com/office/drawing/2014/main" id="{1D180607-F0F7-8445-BDC0-4C5BE39CDCC6}"/>
              </a:ext>
            </a:extLst>
          </p:cNvPr>
          <p:cNvSpPr>
            <a:spLocks noGrp="1"/>
          </p:cNvSpPr>
          <p:nvPr>
            <p:ph sz="half" idx="1" hasCustomPrompt="1"/>
          </p:nvPr>
        </p:nvSpPr>
        <p:spPr>
          <a:xfrm>
            <a:off x="774032" y="2620935"/>
            <a:ext cx="4517571" cy="3556028"/>
          </a:xfrm>
          <a:prstGeom prst="rect">
            <a:avLst/>
          </a:prstGeom>
        </p:spPr>
        <p:txBody>
          <a:bodyPr>
            <a:noAutofit/>
          </a:bodyPr>
          <a:lstStyle>
            <a:lvl1pPr>
              <a:defRPr b="1" i="0" baseline="0">
                <a:solidFill>
                  <a:schemeClr val="bg1"/>
                </a:solidFill>
                <a:latin typeface="Arial" panose="020B0604020202020204" pitchFamily="34" charset="0"/>
                <a:cs typeface="Arial" panose="020B0604020202020204" pitchFamily="34" charset="0"/>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endParaRPr lang="fi-FI" noProof="0" dirty="0"/>
          </a:p>
        </p:txBody>
      </p:sp>
      <p:sp>
        <p:nvSpPr>
          <p:cNvPr id="9" name="Title 1">
            <a:extLst>
              <a:ext uri="{FF2B5EF4-FFF2-40B4-BE49-F238E27FC236}">
                <a16:creationId xmlns:a16="http://schemas.microsoft.com/office/drawing/2014/main" id="{C4B274CD-3695-4D4D-B080-F08C81C6175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3" name="Slide Number Placeholder 10">
            <a:extLst>
              <a:ext uri="{FF2B5EF4-FFF2-40B4-BE49-F238E27FC236}">
                <a16:creationId xmlns:a16="http://schemas.microsoft.com/office/drawing/2014/main" id="{95316875-D350-2FA9-A08D-4C6BD8D0A7EC}"/>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13839444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2_List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Title 1">
            <a:extLst>
              <a:ext uri="{FF2B5EF4-FFF2-40B4-BE49-F238E27FC236}">
                <a16:creationId xmlns:a16="http://schemas.microsoft.com/office/drawing/2014/main" id="{2FF26A68-F77E-EE4F-92E9-C9DAEC248232}"/>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3" name="Text Placeholder 18">
            <a:extLst>
              <a:ext uri="{FF2B5EF4-FFF2-40B4-BE49-F238E27FC236}">
                <a16:creationId xmlns:a16="http://schemas.microsoft.com/office/drawing/2014/main" id="{3FD108DD-485D-2549-9877-EFDA18A38E95}"/>
              </a:ext>
            </a:extLst>
          </p:cNvPr>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7" name="Text Placeholder 18">
            <a:extLst>
              <a:ext uri="{FF2B5EF4-FFF2-40B4-BE49-F238E27FC236}">
                <a16:creationId xmlns:a16="http://schemas.microsoft.com/office/drawing/2014/main" id="{6C727791-DF80-3844-81B0-8A50CAAFC650}"/>
              </a:ext>
            </a:extLst>
          </p:cNvPr>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8" name="Text Placeholder 18">
            <a:extLst>
              <a:ext uri="{FF2B5EF4-FFF2-40B4-BE49-F238E27FC236}">
                <a16:creationId xmlns:a16="http://schemas.microsoft.com/office/drawing/2014/main" id="{445A95EE-AA46-BF47-8EE0-8FAD165E4549}"/>
              </a:ext>
            </a:extLst>
          </p:cNvPr>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2" name="Kuva 1">
            <a:extLst>
              <a:ext uri="{FF2B5EF4-FFF2-40B4-BE49-F238E27FC236}">
                <a16:creationId xmlns:a16="http://schemas.microsoft.com/office/drawing/2014/main" id="{27DB444C-6F41-C869-EF61-A7FE7C061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404356417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3_Lista">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FF26A68-F77E-EE4F-92E9-C9DAEC248232}"/>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3" name="Text Placeholder 18">
            <a:extLst>
              <a:ext uri="{FF2B5EF4-FFF2-40B4-BE49-F238E27FC236}">
                <a16:creationId xmlns:a16="http://schemas.microsoft.com/office/drawing/2014/main" id="{3FD108DD-485D-2549-9877-EFDA18A38E95}"/>
              </a:ext>
            </a:extLst>
          </p:cNvPr>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7" name="Text Placeholder 18">
            <a:extLst>
              <a:ext uri="{FF2B5EF4-FFF2-40B4-BE49-F238E27FC236}">
                <a16:creationId xmlns:a16="http://schemas.microsoft.com/office/drawing/2014/main" id="{6C727791-DF80-3844-81B0-8A50CAAFC650}"/>
              </a:ext>
            </a:extLst>
          </p:cNvPr>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8" name="Text Placeholder 18">
            <a:extLst>
              <a:ext uri="{FF2B5EF4-FFF2-40B4-BE49-F238E27FC236}">
                <a16:creationId xmlns:a16="http://schemas.microsoft.com/office/drawing/2014/main" id="{445A95EE-AA46-BF47-8EE0-8FAD165E4549}"/>
              </a:ext>
            </a:extLst>
          </p:cNvPr>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2" name="Kuva 1">
            <a:extLst>
              <a:ext uri="{FF2B5EF4-FFF2-40B4-BE49-F238E27FC236}">
                <a16:creationId xmlns:a16="http://schemas.microsoft.com/office/drawing/2014/main" id="{B64D5E78-C7D9-8B48-6640-0400966097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71607171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1_Lista laatikoilla">
    <p:spTree>
      <p:nvGrpSpPr>
        <p:cNvPr id="1" name=""/>
        <p:cNvGrpSpPr/>
        <p:nvPr/>
      </p:nvGrpSpPr>
      <p:grpSpPr>
        <a:xfrm>
          <a:off x="0" y="0"/>
          <a:ext cx="0" cy="0"/>
          <a:chOff x="0" y="0"/>
          <a:chExt cx="0" cy="0"/>
        </a:xfrm>
      </p:grpSpPr>
      <p:sp>
        <p:nvSpPr>
          <p:cNvPr id="13" name="Rectangle 11">
            <a:extLst>
              <a:ext uri="{FF2B5EF4-FFF2-40B4-BE49-F238E27FC236}">
                <a16:creationId xmlns:a16="http://schemas.microsoft.com/office/drawing/2014/main" id="{9475E897-16AB-4568-B326-0F080396D3AF}"/>
              </a:ext>
            </a:extLst>
          </p:cNvPr>
          <p:cNvSpPr/>
          <p:nvPr userDrawn="1"/>
        </p:nvSpPr>
        <p:spPr>
          <a:xfrm>
            <a:off x="4164960" y="1766156"/>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9" name="Text Placeholder 18"/>
          <p:cNvSpPr>
            <a:spLocks noGrp="1"/>
          </p:cNvSpPr>
          <p:nvPr>
            <p:ph type="body" sz="quarter" idx="16"/>
          </p:nvPr>
        </p:nvSpPr>
        <p:spPr>
          <a:xfrm>
            <a:off x="4244022" y="1883141"/>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en-US" noProof="0" dirty="0"/>
              <a:t>Edit Master text styles</a:t>
            </a:r>
          </a:p>
        </p:txBody>
      </p:sp>
      <p:sp>
        <p:nvSpPr>
          <p:cNvPr id="12" name="Rectangle 11">
            <a:extLst>
              <a:ext uri="{FF2B5EF4-FFF2-40B4-BE49-F238E27FC236}">
                <a16:creationId xmlns:a16="http://schemas.microsoft.com/office/drawing/2014/main" id="{901ADF76-DB4B-8A40-876C-507823A91007}"/>
              </a:ext>
            </a:extLst>
          </p:cNvPr>
          <p:cNvSpPr/>
          <p:nvPr userDrawn="1"/>
        </p:nvSpPr>
        <p:spPr>
          <a:xfrm>
            <a:off x="837192" y="1684818"/>
            <a:ext cx="3199198"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37192" y="2962978"/>
            <a:ext cx="3199198"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37786" y="4241138"/>
            <a:ext cx="3198604"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Rectangle 21">
            <a:extLst>
              <a:ext uri="{FF2B5EF4-FFF2-40B4-BE49-F238E27FC236}">
                <a16:creationId xmlns:a16="http://schemas.microsoft.com/office/drawing/2014/main" id="{35D6AED0-8A9B-47A6-9DA5-836963DEB41D}"/>
              </a:ext>
            </a:extLst>
          </p:cNvPr>
          <p:cNvSpPr/>
          <p:nvPr userDrawn="1"/>
        </p:nvSpPr>
        <p:spPr>
          <a:xfrm>
            <a:off x="837786" y="5507072"/>
            <a:ext cx="3198604"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4" name="Text Placeholder 18">
            <a:extLst>
              <a:ext uri="{FF2B5EF4-FFF2-40B4-BE49-F238E27FC236}">
                <a16:creationId xmlns:a16="http://schemas.microsoft.com/office/drawing/2014/main" id="{994D5562-A069-4CB1-8603-D326701A41D9}"/>
              </a:ext>
            </a:extLst>
          </p:cNvPr>
          <p:cNvSpPr>
            <a:spLocks noGrp="1"/>
          </p:cNvSpPr>
          <p:nvPr>
            <p:ph type="body" sz="quarter" idx="19" hasCustomPrompt="1"/>
          </p:nvPr>
        </p:nvSpPr>
        <p:spPr>
          <a:xfrm>
            <a:off x="937481" y="1838559"/>
            <a:ext cx="2936935"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5" name="Text Placeholder 18">
            <a:extLst>
              <a:ext uri="{FF2B5EF4-FFF2-40B4-BE49-F238E27FC236}">
                <a16:creationId xmlns:a16="http://schemas.microsoft.com/office/drawing/2014/main" id="{FB2C082C-D169-48C4-BE02-9BEF194BF779}"/>
              </a:ext>
            </a:extLst>
          </p:cNvPr>
          <p:cNvSpPr>
            <a:spLocks noGrp="1"/>
          </p:cNvSpPr>
          <p:nvPr>
            <p:ph type="body" sz="quarter" idx="20" hasCustomPrompt="1"/>
          </p:nvPr>
        </p:nvSpPr>
        <p:spPr>
          <a:xfrm>
            <a:off x="968323" y="3110845"/>
            <a:ext cx="2936935" cy="83898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6" name="Text Placeholder 18">
            <a:extLst>
              <a:ext uri="{FF2B5EF4-FFF2-40B4-BE49-F238E27FC236}">
                <a16:creationId xmlns:a16="http://schemas.microsoft.com/office/drawing/2014/main" id="{4554A398-70C7-49EF-9E3E-05D75872FBCA}"/>
              </a:ext>
            </a:extLst>
          </p:cNvPr>
          <p:cNvSpPr>
            <a:spLocks noGrp="1"/>
          </p:cNvSpPr>
          <p:nvPr>
            <p:ph type="body" sz="quarter" idx="21" hasCustomPrompt="1"/>
          </p:nvPr>
        </p:nvSpPr>
        <p:spPr>
          <a:xfrm>
            <a:off x="968323" y="4375168"/>
            <a:ext cx="2936935" cy="83898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7" name="Text Placeholder 18">
            <a:extLst>
              <a:ext uri="{FF2B5EF4-FFF2-40B4-BE49-F238E27FC236}">
                <a16:creationId xmlns:a16="http://schemas.microsoft.com/office/drawing/2014/main" id="{486BBBE7-F938-4571-8BCC-11889204F3E1}"/>
              </a:ext>
            </a:extLst>
          </p:cNvPr>
          <p:cNvSpPr>
            <a:spLocks noGrp="1"/>
          </p:cNvSpPr>
          <p:nvPr>
            <p:ph type="body" sz="quarter" idx="22" hasCustomPrompt="1"/>
          </p:nvPr>
        </p:nvSpPr>
        <p:spPr>
          <a:xfrm>
            <a:off x="968322" y="5645962"/>
            <a:ext cx="2936935" cy="83898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8" name="Rectangle 11">
            <a:extLst>
              <a:ext uri="{FF2B5EF4-FFF2-40B4-BE49-F238E27FC236}">
                <a16:creationId xmlns:a16="http://schemas.microsoft.com/office/drawing/2014/main" id="{306C0533-8257-49D0-BD81-57AECBA366A9}"/>
              </a:ext>
            </a:extLst>
          </p:cNvPr>
          <p:cNvSpPr/>
          <p:nvPr userDrawn="1"/>
        </p:nvSpPr>
        <p:spPr>
          <a:xfrm>
            <a:off x="4167521" y="3033504"/>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9" name="Text Placeholder 18">
            <a:extLst>
              <a:ext uri="{FF2B5EF4-FFF2-40B4-BE49-F238E27FC236}">
                <a16:creationId xmlns:a16="http://schemas.microsoft.com/office/drawing/2014/main" id="{7C5CBD88-7BCB-45C3-BFBD-58ABB0BEFD14}"/>
              </a:ext>
            </a:extLst>
          </p:cNvPr>
          <p:cNvSpPr>
            <a:spLocks noGrp="1"/>
          </p:cNvSpPr>
          <p:nvPr>
            <p:ph type="body" sz="quarter" idx="23"/>
          </p:nvPr>
        </p:nvSpPr>
        <p:spPr>
          <a:xfrm>
            <a:off x="4246583" y="3160014"/>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en-US" noProof="0" dirty="0"/>
              <a:t>Edit Master text styles</a:t>
            </a:r>
          </a:p>
        </p:txBody>
      </p:sp>
      <p:sp>
        <p:nvSpPr>
          <p:cNvPr id="30" name="Rectangle 11">
            <a:extLst>
              <a:ext uri="{FF2B5EF4-FFF2-40B4-BE49-F238E27FC236}">
                <a16:creationId xmlns:a16="http://schemas.microsoft.com/office/drawing/2014/main" id="{1D9B4FBB-393A-4A23-940C-D8C34778810A}"/>
              </a:ext>
            </a:extLst>
          </p:cNvPr>
          <p:cNvSpPr/>
          <p:nvPr userDrawn="1"/>
        </p:nvSpPr>
        <p:spPr>
          <a:xfrm>
            <a:off x="4164960" y="4318451"/>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1" name="Text Placeholder 18">
            <a:extLst>
              <a:ext uri="{FF2B5EF4-FFF2-40B4-BE49-F238E27FC236}">
                <a16:creationId xmlns:a16="http://schemas.microsoft.com/office/drawing/2014/main" id="{B11D9F3A-D458-49E3-9A78-AD092814496E}"/>
              </a:ext>
            </a:extLst>
          </p:cNvPr>
          <p:cNvSpPr>
            <a:spLocks noGrp="1"/>
          </p:cNvSpPr>
          <p:nvPr>
            <p:ph type="body" sz="quarter" idx="24"/>
          </p:nvPr>
        </p:nvSpPr>
        <p:spPr>
          <a:xfrm>
            <a:off x="4244022" y="4444961"/>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en-US" noProof="0" dirty="0"/>
              <a:t>Edit Master text styles</a:t>
            </a:r>
          </a:p>
        </p:txBody>
      </p:sp>
      <p:sp>
        <p:nvSpPr>
          <p:cNvPr id="32" name="Rectangle 11">
            <a:extLst>
              <a:ext uri="{FF2B5EF4-FFF2-40B4-BE49-F238E27FC236}">
                <a16:creationId xmlns:a16="http://schemas.microsoft.com/office/drawing/2014/main" id="{0D7A0154-2E69-4557-B70B-38F0A83C4E10}"/>
              </a:ext>
            </a:extLst>
          </p:cNvPr>
          <p:cNvSpPr/>
          <p:nvPr userDrawn="1"/>
        </p:nvSpPr>
        <p:spPr>
          <a:xfrm>
            <a:off x="4164960" y="5574211"/>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3" name="Text Placeholder 18">
            <a:extLst>
              <a:ext uri="{FF2B5EF4-FFF2-40B4-BE49-F238E27FC236}">
                <a16:creationId xmlns:a16="http://schemas.microsoft.com/office/drawing/2014/main" id="{67370471-906B-414E-BCEA-5EDD4FCE80AF}"/>
              </a:ext>
            </a:extLst>
          </p:cNvPr>
          <p:cNvSpPr>
            <a:spLocks noGrp="1"/>
          </p:cNvSpPr>
          <p:nvPr>
            <p:ph type="body" sz="quarter" idx="25"/>
          </p:nvPr>
        </p:nvSpPr>
        <p:spPr>
          <a:xfrm>
            <a:off x="4244022" y="5691196"/>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en-US" noProof="0" dirty="0"/>
              <a:t>Edit Master text styles</a:t>
            </a:r>
          </a:p>
        </p:txBody>
      </p:sp>
      <p:sp>
        <p:nvSpPr>
          <p:cNvPr id="21" name="Title 1">
            <a:extLst>
              <a:ext uri="{FF2B5EF4-FFF2-40B4-BE49-F238E27FC236}">
                <a16:creationId xmlns:a16="http://schemas.microsoft.com/office/drawing/2014/main" id="{EFAF629F-066A-7545-83D1-65BB4428D013}"/>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3" name="Kuva 2">
            <a:extLst>
              <a:ext uri="{FF2B5EF4-FFF2-40B4-BE49-F238E27FC236}">
                <a16:creationId xmlns:a16="http://schemas.microsoft.com/office/drawing/2014/main" id="{B52BE916-C120-E7E8-0987-22FF72349B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8384343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1_Lista 3 laatikkoa">
    <p:spTree>
      <p:nvGrpSpPr>
        <p:cNvPr id="1" name=""/>
        <p:cNvGrpSpPr/>
        <p:nvPr/>
      </p:nvGrpSpPr>
      <p:grpSpPr>
        <a:xfrm>
          <a:off x="0" y="0"/>
          <a:ext cx="0" cy="0"/>
          <a:chOff x="0" y="0"/>
          <a:chExt cx="0" cy="0"/>
        </a:xfrm>
      </p:grpSpPr>
      <p:sp>
        <p:nvSpPr>
          <p:cNvPr id="19" name="Text Placeholder 18"/>
          <p:cNvSpPr>
            <a:spLocks noGrp="1"/>
          </p:cNvSpPr>
          <p:nvPr>
            <p:ph type="body" sz="quarter" idx="16"/>
          </p:nvPr>
        </p:nvSpPr>
        <p:spPr>
          <a:xfrm>
            <a:off x="2938195" y="2040205"/>
            <a:ext cx="8411583"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943225" y="3489558"/>
            <a:ext cx="8411583"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930238" y="4917828"/>
            <a:ext cx="8411583"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7" name="Title 1">
            <a:extLst>
              <a:ext uri="{FF2B5EF4-FFF2-40B4-BE49-F238E27FC236}">
                <a16:creationId xmlns:a16="http://schemas.microsoft.com/office/drawing/2014/main" id="{BF181140-B8A4-6640-8A35-A1915052FB3A}"/>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0" name="Rectangle 11">
            <a:extLst>
              <a:ext uri="{FF2B5EF4-FFF2-40B4-BE49-F238E27FC236}">
                <a16:creationId xmlns:a16="http://schemas.microsoft.com/office/drawing/2014/main" id="{FFB9EBBD-4848-9C4A-AD47-67F77778D41F}"/>
              </a:ext>
            </a:extLst>
          </p:cNvPr>
          <p:cNvSpPr/>
          <p:nvPr userDrawn="1"/>
        </p:nvSpPr>
        <p:spPr>
          <a:xfrm>
            <a:off x="944769" y="2040206"/>
            <a:ext cx="1767557" cy="11027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Text Placeholder 18">
            <a:extLst>
              <a:ext uri="{FF2B5EF4-FFF2-40B4-BE49-F238E27FC236}">
                <a16:creationId xmlns:a16="http://schemas.microsoft.com/office/drawing/2014/main" id="{CDF9116B-5C08-E44D-88E8-44CEDEAA2D6B}"/>
              </a:ext>
            </a:extLst>
          </p:cNvPr>
          <p:cNvSpPr>
            <a:spLocks noGrp="1"/>
          </p:cNvSpPr>
          <p:nvPr>
            <p:ph type="body" sz="quarter" idx="19" hasCustomPrompt="1"/>
          </p:nvPr>
        </p:nvSpPr>
        <p:spPr>
          <a:xfrm>
            <a:off x="961011" y="2242875"/>
            <a:ext cx="1759272"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17" name="Rectangle 11">
            <a:extLst>
              <a:ext uri="{FF2B5EF4-FFF2-40B4-BE49-F238E27FC236}">
                <a16:creationId xmlns:a16="http://schemas.microsoft.com/office/drawing/2014/main" id="{F9E405EC-5698-654E-8D5B-1DD070C84FAE}"/>
              </a:ext>
            </a:extLst>
          </p:cNvPr>
          <p:cNvSpPr/>
          <p:nvPr userDrawn="1"/>
        </p:nvSpPr>
        <p:spPr>
          <a:xfrm>
            <a:off x="936812" y="3489558"/>
            <a:ext cx="1767557" cy="11027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Text Placeholder 18">
            <a:extLst>
              <a:ext uri="{FF2B5EF4-FFF2-40B4-BE49-F238E27FC236}">
                <a16:creationId xmlns:a16="http://schemas.microsoft.com/office/drawing/2014/main" id="{8E18514B-A1BC-7D42-A564-E8048AAB663E}"/>
              </a:ext>
            </a:extLst>
          </p:cNvPr>
          <p:cNvSpPr>
            <a:spLocks noGrp="1"/>
          </p:cNvSpPr>
          <p:nvPr>
            <p:ph type="body" sz="quarter" idx="20" hasCustomPrompt="1"/>
          </p:nvPr>
        </p:nvSpPr>
        <p:spPr>
          <a:xfrm>
            <a:off x="953054" y="3692227"/>
            <a:ext cx="1759272"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0" name="Rectangle 11">
            <a:extLst>
              <a:ext uri="{FF2B5EF4-FFF2-40B4-BE49-F238E27FC236}">
                <a16:creationId xmlns:a16="http://schemas.microsoft.com/office/drawing/2014/main" id="{B7BC81E3-9CD5-8B48-951D-4DF903C145AF}"/>
              </a:ext>
            </a:extLst>
          </p:cNvPr>
          <p:cNvSpPr/>
          <p:nvPr userDrawn="1"/>
        </p:nvSpPr>
        <p:spPr>
          <a:xfrm>
            <a:off x="961011" y="4917828"/>
            <a:ext cx="1767557" cy="11027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1" name="Text Placeholder 18">
            <a:extLst>
              <a:ext uri="{FF2B5EF4-FFF2-40B4-BE49-F238E27FC236}">
                <a16:creationId xmlns:a16="http://schemas.microsoft.com/office/drawing/2014/main" id="{84F295F6-B128-6941-B6AF-393342615F05}"/>
              </a:ext>
            </a:extLst>
          </p:cNvPr>
          <p:cNvSpPr>
            <a:spLocks noGrp="1"/>
          </p:cNvSpPr>
          <p:nvPr>
            <p:ph type="body" sz="quarter" idx="21" hasCustomPrompt="1"/>
          </p:nvPr>
        </p:nvSpPr>
        <p:spPr>
          <a:xfrm>
            <a:off x="977253" y="5120497"/>
            <a:ext cx="1759272"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pic>
        <p:nvPicPr>
          <p:cNvPr id="2" name="Kuva 1">
            <a:extLst>
              <a:ext uri="{FF2B5EF4-FFF2-40B4-BE49-F238E27FC236}">
                <a16:creationId xmlns:a16="http://schemas.microsoft.com/office/drawing/2014/main" id="{CABDA4BD-F98E-568D-DA43-32B45AA6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105419908"/>
      </p:ext>
    </p:extLst>
  </p:cSld>
  <p:clrMapOvr>
    <a:masterClrMapping/>
  </p:clrMapOvr>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1_Kaksi sisältökohdett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20185"/>
            <a:ext cx="5181600" cy="4156777"/>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4" name="Content Placeholder 3"/>
          <p:cNvSpPr>
            <a:spLocks noGrp="1"/>
          </p:cNvSpPr>
          <p:nvPr>
            <p:ph sz="half" idx="2"/>
          </p:nvPr>
        </p:nvSpPr>
        <p:spPr>
          <a:xfrm>
            <a:off x="6172200" y="2020185"/>
            <a:ext cx="5181600" cy="4156778"/>
          </a:xfrm>
          <a:prstGeom prst="rect">
            <a:avLst/>
          </a:prstGeom>
        </p:spPr>
        <p:txBody>
          <a:bodyPr/>
          <a:lstStyle>
            <a:lvl1pPr>
              <a:defRPr>
                <a:latin typeface="+mj-lt"/>
              </a:defRPr>
            </a:lvl1pPr>
            <a:lvl2pPr>
              <a:defRPr>
                <a:latin typeface="+mj-lt"/>
              </a:defRPr>
            </a:lvl2pPr>
            <a:lvl3pPr>
              <a:lnSpc>
                <a:spcPct val="100000"/>
              </a:lnSpc>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6" name="Title 1">
            <a:extLst>
              <a:ext uri="{FF2B5EF4-FFF2-40B4-BE49-F238E27FC236}">
                <a16:creationId xmlns:a16="http://schemas.microsoft.com/office/drawing/2014/main" id="{993F3861-7784-CE4C-B887-C376C70D654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7" name="Kuva 6">
            <a:extLst>
              <a:ext uri="{FF2B5EF4-FFF2-40B4-BE49-F238E27FC236}">
                <a16:creationId xmlns:a16="http://schemas.microsoft.com/office/drawing/2014/main" id="{1C251820-A126-9C22-D367-351986E7B60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8" name="Kuva 7">
            <a:extLst>
              <a:ext uri="{FF2B5EF4-FFF2-40B4-BE49-F238E27FC236}">
                <a16:creationId xmlns:a16="http://schemas.microsoft.com/office/drawing/2014/main" id="{968D5612-F55D-529D-84AB-4EF65ACF0AF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25160883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1_Kaksi sisältökohdetta väliotsikolla">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9" y="1681163"/>
            <a:ext cx="5157787" cy="823912"/>
          </a:xfrm>
          <a:prstGeom prst="rect">
            <a:avLst/>
          </a:prstGeom>
        </p:spPr>
        <p:txBody>
          <a:bodyPr anchor="b">
            <a:normAutofit/>
          </a:bodyPr>
          <a:lstStyle>
            <a:lvl1pPr marL="0" indent="0">
              <a:buNone/>
              <a:defRPr sz="1800" b="1">
                <a:latin typeface="Arial Black"/>
                <a:cs typeface="Arial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5" name="Text Placeholder 4"/>
          <p:cNvSpPr>
            <a:spLocks noGrp="1"/>
          </p:cNvSpPr>
          <p:nvPr>
            <p:ph type="body" sz="quarter" idx="3"/>
          </p:nvPr>
        </p:nvSpPr>
        <p:spPr>
          <a:xfrm>
            <a:off x="6172203" y="1681163"/>
            <a:ext cx="5183188" cy="823912"/>
          </a:xfrm>
          <a:prstGeom prst="rect">
            <a:avLst/>
          </a:prstGeom>
        </p:spPr>
        <p:txBody>
          <a:bodyPr anchor="b">
            <a:noAutofit/>
          </a:bodyPr>
          <a:lstStyle>
            <a:lvl1pPr marL="0" indent="0">
              <a:buNone/>
              <a:defRPr sz="1800" b="1">
                <a:latin typeface="Arial Black"/>
                <a:cs typeface="Arial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6172203" y="2505075"/>
            <a:ext cx="5183188" cy="3684588"/>
          </a:xfrm>
          <a:prstGeom prst="rect">
            <a:avLst/>
          </a:prstGeom>
        </p:spPr>
        <p:txBody>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8" name="Title 1">
            <a:extLst>
              <a:ext uri="{FF2B5EF4-FFF2-40B4-BE49-F238E27FC236}">
                <a16:creationId xmlns:a16="http://schemas.microsoft.com/office/drawing/2014/main" id="{435D7DC5-0D51-4349-BA23-792E4F695623}"/>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9" name="Kuva 8">
            <a:extLst>
              <a:ext uri="{FF2B5EF4-FFF2-40B4-BE49-F238E27FC236}">
                <a16:creationId xmlns:a16="http://schemas.microsoft.com/office/drawing/2014/main" id="{5463D8A2-1BF9-53F0-C700-0C70D9D9AA6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10" name="Kuva 9">
            <a:extLst>
              <a:ext uri="{FF2B5EF4-FFF2-40B4-BE49-F238E27FC236}">
                <a16:creationId xmlns:a16="http://schemas.microsoft.com/office/drawing/2014/main" id="{F6992518-7215-5AC5-7C82-792378939B6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08739038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1_Kaksi sisältökohdetta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a:prstGeom prst="rect">
            <a:avLst/>
          </a:prstGeom>
        </p:spPr>
        <p:txBody>
          <a:bodyPr anchor="t">
            <a:normAutofit/>
          </a:bodyPr>
          <a:lstStyle>
            <a:lvl1pPr>
              <a:lnSpc>
                <a:spcPct val="100000"/>
              </a:lnSpc>
              <a:defRPr sz="2800">
                <a:latin typeface="Arial Black"/>
                <a:cs typeface="Arial Black"/>
              </a:defRPr>
            </a:lvl1pPr>
          </a:lstStyle>
          <a:p>
            <a:r>
              <a:rPr lang="en-US" noProof="0" dirty="0"/>
              <a:t>Click to edit Master title style</a:t>
            </a:r>
            <a:endParaRPr lang="fi-FI" noProof="0" dirty="0"/>
          </a:p>
        </p:txBody>
      </p:sp>
      <p:sp>
        <p:nvSpPr>
          <p:cNvPr id="3" name="Content Placeholder 2"/>
          <p:cNvSpPr>
            <a:spLocks noGrp="1"/>
          </p:cNvSpPr>
          <p:nvPr>
            <p:ph idx="1"/>
          </p:nvPr>
        </p:nvSpPr>
        <p:spPr>
          <a:xfrm>
            <a:off x="5183188" y="459340"/>
            <a:ext cx="6172200" cy="5401712"/>
          </a:xfrm>
          <a:prstGeom prst="rect">
            <a:avLst/>
          </a:prstGeom>
        </p:spPr>
        <p:txBody>
          <a:bodyPr>
            <a:normAutofit/>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4" name="Text Placeholder 3"/>
          <p:cNvSpPr>
            <a:spLocks noGrp="1"/>
          </p:cNvSpPr>
          <p:nvPr>
            <p:ph type="body" sz="half" idx="2"/>
          </p:nvPr>
        </p:nvSpPr>
        <p:spPr>
          <a:xfrm>
            <a:off x="839788" y="2146300"/>
            <a:ext cx="3932237" cy="3722688"/>
          </a:xfrm>
          <a:prstGeom prst="rect">
            <a:avLst/>
          </a:prstGeo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pic>
        <p:nvPicPr>
          <p:cNvPr id="7" name="Kuva 6">
            <a:extLst>
              <a:ext uri="{FF2B5EF4-FFF2-40B4-BE49-F238E27FC236}">
                <a16:creationId xmlns:a16="http://schemas.microsoft.com/office/drawing/2014/main" id="{9F796B08-6678-C27E-28D5-A274CF5D9AC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8" name="Kuva 7">
            <a:extLst>
              <a:ext uri="{FF2B5EF4-FFF2-40B4-BE49-F238E27FC236}">
                <a16:creationId xmlns:a16="http://schemas.microsoft.com/office/drawing/2014/main" id="{58DAE747-D975-60E6-770A-D1DE41FB1B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45846079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1_Kolme kuvaa">
    <p:spTree>
      <p:nvGrpSpPr>
        <p:cNvPr id="1" name=""/>
        <p:cNvGrpSpPr/>
        <p:nvPr/>
      </p:nvGrpSpPr>
      <p:grpSpPr>
        <a:xfrm>
          <a:off x="0" y="0"/>
          <a:ext cx="0" cy="0"/>
          <a:chOff x="0" y="0"/>
          <a:chExt cx="0" cy="0"/>
        </a:xfrm>
      </p:grpSpPr>
      <p:sp>
        <p:nvSpPr>
          <p:cNvPr id="9" name="Picture Placeholder 11"/>
          <p:cNvSpPr>
            <a:spLocks noGrp="1"/>
          </p:cNvSpPr>
          <p:nvPr>
            <p:ph type="pic" sz="quarter" idx="15" hasCustomPrompt="1"/>
          </p:nvPr>
        </p:nvSpPr>
        <p:spPr>
          <a:xfrm>
            <a:off x="-1" y="3431540"/>
            <a:ext cx="7044068" cy="3426467"/>
          </a:xfrm>
          <a:prstGeom prst="rect">
            <a:avLst/>
          </a:prstGeom>
        </p:spPr>
        <p:txBody>
          <a:bodyPr/>
          <a:lstStyle/>
          <a:p>
            <a:r>
              <a:rPr lang="en-US" dirty="0" err="1"/>
              <a:t>Lisää</a:t>
            </a:r>
            <a:r>
              <a:rPr lang="en-US" dirty="0"/>
              <a:t> </a:t>
            </a:r>
            <a:r>
              <a:rPr lang="en-US" dirty="0" err="1"/>
              <a:t>kuva</a:t>
            </a:r>
            <a:endParaRPr lang="en-US" dirty="0"/>
          </a:p>
        </p:txBody>
      </p:sp>
      <p:sp>
        <p:nvSpPr>
          <p:cNvPr id="12" name="Picture Placeholder 11"/>
          <p:cNvSpPr>
            <a:spLocks noGrp="1"/>
          </p:cNvSpPr>
          <p:nvPr>
            <p:ph type="pic" sz="quarter" idx="13" hasCustomPrompt="1"/>
          </p:nvPr>
        </p:nvSpPr>
        <p:spPr>
          <a:xfrm>
            <a:off x="7044268" y="3431539"/>
            <a:ext cx="5147733" cy="3426467"/>
          </a:xfrm>
          <a:prstGeom prst="rect">
            <a:avLst/>
          </a:prstGeom>
        </p:spPr>
        <p:txBody>
          <a:bodyPr/>
          <a:lstStyle/>
          <a:p>
            <a:r>
              <a:rPr lang="en-US" dirty="0" err="1"/>
              <a:t>Lisää</a:t>
            </a:r>
            <a:r>
              <a:rPr lang="en-US" dirty="0"/>
              <a:t> </a:t>
            </a:r>
            <a:r>
              <a:rPr lang="en-US" dirty="0" err="1"/>
              <a:t>kuva</a:t>
            </a:r>
            <a:endParaRPr lang="en-US" dirty="0"/>
          </a:p>
        </p:txBody>
      </p:sp>
      <p:sp>
        <p:nvSpPr>
          <p:cNvPr id="8" name="Picture Placeholder 11"/>
          <p:cNvSpPr>
            <a:spLocks noGrp="1"/>
          </p:cNvSpPr>
          <p:nvPr>
            <p:ph type="pic" sz="quarter" idx="14" hasCustomPrompt="1"/>
          </p:nvPr>
        </p:nvSpPr>
        <p:spPr>
          <a:xfrm>
            <a:off x="7044268" y="4"/>
            <a:ext cx="5147733" cy="3431533"/>
          </a:xfrm>
          <a:prstGeom prst="rect">
            <a:avLst/>
          </a:prstGeom>
        </p:spPr>
        <p:txBody>
          <a:bodyPr/>
          <a:lstStyle/>
          <a:p>
            <a:r>
              <a:rPr lang="en-US" dirty="0" err="1"/>
              <a:t>Lisää</a:t>
            </a:r>
            <a:r>
              <a:rPr lang="en-US" dirty="0"/>
              <a:t> </a:t>
            </a:r>
            <a:r>
              <a:rPr lang="en-US" dirty="0" err="1"/>
              <a:t>kuva</a:t>
            </a:r>
            <a:endParaRPr lang="en-US" dirty="0"/>
          </a:p>
        </p:txBody>
      </p:sp>
      <p:sp>
        <p:nvSpPr>
          <p:cNvPr id="2" name="Title 1"/>
          <p:cNvSpPr>
            <a:spLocks noGrp="1"/>
          </p:cNvSpPr>
          <p:nvPr>
            <p:ph type="title"/>
          </p:nvPr>
        </p:nvSpPr>
        <p:spPr>
          <a:xfrm>
            <a:off x="838205" y="545644"/>
            <a:ext cx="5971665" cy="1249289"/>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6" name="Content Placeholder 2">
            <a:extLst>
              <a:ext uri="{FF2B5EF4-FFF2-40B4-BE49-F238E27FC236}">
                <a16:creationId xmlns:a16="http://schemas.microsoft.com/office/drawing/2014/main" id="{E2EA324F-360E-8C4D-9213-307FDD1AE83D}"/>
              </a:ext>
            </a:extLst>
          </p:cNvPr>
          <p:cNvSpPr>
            <a:spLocks noGrp="1"/>
          </p:cNvSpPr>
          <p:nvPr>
            <p:ph sz="half" idx="1"/>
          </p:nvPr>
        </p:nvSpPr>
        <p:spPr>
          <a:xfrm>
            <a:off x="838200" y="2116667"/>
            <a:ext cx="5971664" cy="104986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Tree>
    <p:extLst>
      <p:ext uri="{BB962C8B-B14F-4D97-AF65-F5344CB8AC3E}">
        <p14:creationId xmlns:p14="http://schemas.microsoft.com/office/powerpoint/2010/main" val="19818846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Otsikko ja koko sivun kuva">
    <p:spTree>
      <p:nvGrpSpPr>
        <p:cNvPr id="1" name=""/>
        <p:cNvGrpSpPr/>
        <p:nvPr/>
      </p:nvGrpSpPr>
      <p:grpSpPr>
        <a:xfrm>
          <a:off x="0" y="0"/>
          <a:ext cx="0" cy="0"/>
          <a:chOff x="0" y="0"/>
          <a:chExt cx="0" cy="0"/>
        </a:xfrm>
      </p:grpSpPr>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13" hasCustomPrompt="1"/>
          </p:nvPr>
        </p:nvSpPr>
        <p:spPr>
          <a:xfrm>
            <a:off x="0" y="0"/>
            <a:ext cx="12192000" cy="6858000"/>
          </a:xfrm>
          <a:prstGeom prst="rect">
            <a:avLst/>
          </a:prstGeom>
        </p:spPr>
        <p:txBody>
          <a:bodyPr/>
          <a:lstStyle/>
          <a:p>
            <a:r>
              <a:rPr lang="en-US" dirty="0" err="1"/>
              <a:t>Lisää</a:t>
            </a:r>
            <a:r>
              <a:rPr lang="en-US" dirty="0"/>
              <a:t> </a:t>
            </a:r>
            <a:r>
              <a:rPr lang="en-US" dirty="0" err="1"/>
              <a:t>kuva</a:t>
            </a:r>
            <a:endParaRPr lang="en-US" dirty="0"/>
          </a:p>
        </p:txBody>
      </p:sp>
      <p:sp>
        <p:nvSpPr>
          <p:cNvPr id="5" name="Rectangle 4">
            <a:extLst>
              <a:ext uri="{FF2B5EF4-FFF2-40B4-BE49-F238E27FC236}">
                <a16:creationId xmlns:a16="http://schemas.microsoft.com/office/drawing/2014/main" id="{BFD08049-24AC-B142-B775-163DB0734EDA}"/>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a:extLst>
              <a:ext uri="{FF2B5EF4-FFF2-40B4-BE49-F238E27FC236}">
                <a16:creationId xmlns:a16="http://schemas.microsoft.com/office/drawing/2014/main" id="{BD6EAE7E-BF96-4148-A4AD-AE93BB109794}"/>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7686621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Vain otsikk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551D00-7BFF-FC40-A9B5-8E2498350C84}"/>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12212F40-4F46-EAC5-0906-9D7BB3F2706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6" name="Kuva 5">
            <a:extLst>
              <a:ext uri="{FF2B5EF4-FFF2-40B4-BE49-F238E27FC236}">
                <a16:creationId xmlns:a16="http://schemas.microsoft.com/office/drawing/2014/main" id="{B5A9FEE4-9FBB-773C-DE5A-8F5D50DE04B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1071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Otsikko ja sisältö">
    <p:spTree>
      <p:nvGrpSpPr>
        <p:cNvPr id="1" name=""/>
        <p:cNvGrpSpPr/>
        <p:nvPr/>
      </p:nvGrpSpPr>
      <p:grpSpPr>
        <a:xfrm>
          <a:off x="0" y="0"/>
          <a:ext cx="0" cy="0"/>
          <a:chOff x="0" y="0"/>
          <a:chExt cx="0" cy="0"/>
        </a:xfrm>
      </p:grpSpPr>
      <p:pic>
        <p:nvPicPr>
          <p:cNvPr id="12" name="Kuva 11" descr="Kuva, joka sisältää kohteen Sähkönsininen, kuvakaappaus, sininen, Grafiikka&#10;&#10;Kuvaus luotu automaattisesti">
            <a:extLst>
              <a:ext uri="{FF2B5EF4-FFF2-40B4-BE49-F238E27FC236}">
                <a16:creationId xmlns:a16="http://schemas.microsoft.com/office/drawing/2014/main" id="{48CDA939-0CD1-ACC1-1294-285E6CCC4A19}"/>
              </a:ext>
            </a:extLst>
          </p:cNvPr>
          <p:cNvPicPr>
            <a:picLocks noChangeAspect="1"/>
          </p:cNvPicPr>
          <p:nvPr/>
        </p:nvPicPr>
        <p:blipFill>
          <a:blip r:embed="rId2"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3" name="Content Placeholder 2"/>
          <p:cNvSpPr>
            <a:spLocks noGrp="1"/>
          </p:cNvSpPr>
          <p:nvPr>
            <p:ph idx="1" hasCustomPrompt="1"/>
          </p:nvPr>
        </p:nvSpPr>
        <p:spPr>
          <a:xfrm>
            <a:off x="838200" y="2020186"/>
            <a:ext cx="10515600" cy="4169476"/>
          </a:xfrm>
          <a:prstGeom prst="rect">
            <a:avLst/>
          </a:prstGeom>
        </p:spPr>
        <p:txBody>
          <a:bodyPr>
            <a:noAutofit/>
          </a:bodyPr>
          <a:lstStyle>
            <a:lvl1pPr>
              <a:defRPr>
                <a:latin typeface="+mn-lt"/>
              </a:defRPr>
            </a:lvl1pPr>
            <a:lvl2pPr>
              <a:lnSpc>
                <a:spcPct val="100000"/>
              </a:lnSpc>
              <a:defRPr>
                <a:latin typeface="+mn-lt"/>
              </a:defRPr>
            </a:lvl2pPr>
            <a:lvl3pPr>
              <a:defRPr>
                <a:latin typeface="+mn-lt"/>
              </a:defRPr>
            </a:lvl3pPr>
            <a:lvl4pPr>
              <a:defRPr>
                <a:latin typeface="+mn-lt"/>
              </a:defRPr>
            </a:lvl4pPr>
            <a:lvl5pPr>
              <a:defRPr>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4" name="Slide Number Placeholder 10">
            <a:extLst>
              <a:ext uri="{FF2B5EF4-FFF2-40B4-BE49-F238E27FC236}">
                <a16:creationId xmlns:a16="http://schemas.microsoft.com/office/drawing/2014/main" id="{FA1006BF-5CDF-191C-3553-335FFA6C140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pic>
        <p:nvPicPr>
          <p:cNvPr id="11" name="Picture 10">
            <a:extLst>
              <a:ext uri="{FF2B5EF4-FFF2-40B4-BE49-F238E27FC236}">
                <a16:creationId xmlns:a16="http://schemas.microsoft.com/office/drawing/2014/main" id="{8462EB0D-D6AB-67DA-9AB1-AC9D5D91717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6" name="Otsikko 5">
            <a:extLst>
              <a:ext uri="{FF2B5EF4-FFF2-40B4-BE49-F238E27FC236}">
                <a16:creationId xmlns:a16="http://schemas.microsoft.com/office/drawing/2014/main" id="{A491C4B1-9D3B-F698-C102-9715DFDE44D6}"/>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Tree>
    <p:extLst>
      <p:ext uri="{BB962C8B-B14F-4D97-AF65-F5344CB8AC3E}">
        <p14:creationId xmlns:p14="http://schemas.microsoft.com/office/powerpoint/2010/main" val="257033560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1_Korostus">
    <p:spTree>
      <p:nvGrpSpPr>
        <p:cNvPr id="1" name=""/>
        <p:cNvGrpSpPr/>
        <p:nvPr/>
      </p:nvGrpSpPr>
      <p:grpSpPr>
        <a:xfrm>
          <a:off x="0" y="0"/>
          <a:ext cx="0" cy="0"/>
          <a:chOff x="0" y="0"/>
          <a:chExt cx="0" cy="0"/>
        </a:xfrm>
      </p:grpSpPr>
      <p:sp>
        <p:nvSpPr>
          <p:cNvPr id="6" name="Text Placeholder 3"/>
          <p:cNvSpPr>
            <a:spLocks noGrp="1"/>
          </p:cNvSpPr>
          <p:nvPr>
            <p:ph type="body" sz="quarter" idx="14" hasCustomPrompt="1"/>
          </p:nvPr>
        </p:nvSpPr>
        <p:spPr>
          <a:xfrm>
            <a:off x="843229" y="2404351"/>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7" name="Text Placeholder 3"/>
          <p:cNvSpPr>
            <a:spLocks noGrp="1"/>
          </p:cNvSpPr>
          <p:nvPr>
            <p:ph type="body" sz="quarter" idx="15" hasCustomPrompt="1"/>
          </p:nvPr>
        </p:nvSpPr>
        <p:spPr>
          <a:xfrm>
            <a:off x="843229" y="3272780"/>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8" name="Text Placeholder 3"/>
          <p:cNvSpPr>
            <a:spLocks noGrp="1"/>
          </p:cNvSpPr>
          <p:nvPr>
            <p:ph type="body" sz="quarter" idx="16" hasCustomPrompt="1"/>
          </p:nvPr>
        </p:nvSpPr>
        <p:spPr>
          <a:xfrm>
            <a:off x="843229" y="4421127"/>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9" name="Text Placeholder 3"/>
          <p:cNvSpPr>
            <a:spLocks noGrp="1"/>
          </p:cNvSpPr>
          <p:nvPr>
            <p:ph type="body" sz="quarter" idx="17" hasCustomPrompt="1"/>
          </p:nvPr>
        </p:nvSpPr>
        <p:spPr>
          <a:xfrm>
            <a:off x="4595489" y="2408141"/>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10" name="Text Placeholder 3"/>
          <p:cNvSpPr>
            <a:spLocks noGrp="1"/>
          </p:cNvSpPr>
          <p:nvPr>
            <p:ph type="body" sz="quarter" idx="18" hasCustomPrompt="1"/>
          </p:nvPr>
        </p:nvSpPr>
        <p:spPr>
          <a:xfrm>
            <a:off x="4595489" y="3276570"/>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11" name="Text Placeholder 3"/>
          <p:cNvSpPr>
            <a:spLocks noGrp="1"/>
          </p:cNvSpPr>
          <p:nvPr>
            <p:ph type="body" sz="quarter" idx="19" hasCustomPrompt="1"/>
          </p:nvPr>
        </p:nvSpPr>
        <p:spPr>
          <a:xfrm>
            <a:off x="4595489" y="4424917"/>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2" name="Text Placeholder 3"/>
          <p:cNvSpPr>
            <a:spLocks noGrp="1"/>
          </p:cNvSpPr>
          <p:nvPr>
            <p:ph type="body" sz="quarter" idx="20" hasCustomPrompt="1"/>
          </p:nvPr>
        </p:nvSpPr>
        <p:spPr>
          <a:xfrm>
            <a:off x="8365761" y="2398421"/>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13" name="Text Placeholder 3"/>
          <p:cNvSpPr>
            <a:spLocks noGrp="1"/>
          </p:cNvSpPr>
          <p:nvPr>
            <p:ph type="body" sz="quarter" idx="21" hasCustomPrompt="1"/>
          </p:nvPr>
        </p:nvSpPr>
        <p:spPr>
          <a:xfrm>
            <a:off x="8365761" y="3266850"/>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14" name="Text Placeholder 3"/>
          <p:cNvSpPr>
            <a:spLocks noGrp="1"/>
          </p:cNvSpPr>
          <p:nvPr>
            <p:ph type="body" sz="quarter" idx="22" hasCustomPrompt="1"/>
          </p:nvPr>
        </p:nvSpPr>
        <p:spPr>
          <a:xfrm>
            <a:off x="8365761" y="4415197"/>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6" name="Title 1">
            <a:extLst>
              <a:ext uri="{FF2B5EF4-FFF2-40B4-BE49-F238E27FC236}">
                <a16:creationId xmlns:a16="http://schemas.microsoft.com/office/drawing/2014/main" id="{E2185FBF-7DCC-294B-B860-C73B9639C1C0}"/>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242A4A19-880E-C5E5-94FF-2858C3A6617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5" name="Kuva 4">
            <a:extLst>
              <a:ext uri="{FF2B5EF4-FFF2-40B4-BE49-F238E27FC236}">
                <a16:creationId xmlns:a16="http://schemas.microsoft.com/office/drawing/2014/main" id="{29ABE101-AEA0-151C-8638-BEA67E13800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43486198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1_Korostus kuvan päällä">
    <p:spTree>
      <p:nvGrpSpPr>
        <p:cNvPr id="1" name=""/>
        <p:cNvGrpSpPr/>
        <p:nvPr/>
      </p:nvGrpSpPr>
      <p:grpSpPr>
        <a:xfrm>
          <a:off x="0" y="0"/>
          <a:ext cx="0" cy="0"/>
          <a:chOff x="0" y="0"/>
          <a:chExt cx="0" cy="0"/>
        </a:xfrm>
      </p:grpSpPr>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13" hasCustomPrompt="1"/>
          </p:nvPr>
        </p:nvSpPr>
        <p:spPr>
          <a:xfrm>
            <a:off x="0" y="0"/>
            <a:ext cx="12192000" cy="6858000"/>
          </a:xfrm>
          <a:prstGeom prst="rect">
            <a:avLst/>
          </a:prstGeom>
        </p:spPr>
        <p:txBody>
          <a:bodyPr/>
          <a:lstStyle/>
          <a:p>
            <a:r>
              <a:rPr lang="en-US" dirty="0" err="1"/>
              <a:t>Lisää</a:t>
            </a:r>
            <a:r>
              <a:rPr lang="en-US" dirty="0"/>
              <a:t> </a:t>
            </a:r>
            <a:r>
              <a:rPr lang="en-US" dirty="0" err="1"/>
              <a:t>kuva</a:t>
            </a:r>
            <a:endParaRPr lang="en-US" dirty="0"/>
          </a:p>
        </p:txBody>
      </p:sp>
      <p:sp>
        <p:nvSpPr>
          <p:cNvPr id="4" name="Text Placeholder 3"/>
          <p:cNvSpPr>
            <a:spLocks noGrp="1"/>
          </p:cNvSpPr>
          <p:nvPr>
            <p:ph type="body" sz="quarter" idx="14" hasCustomPrompt="1"/>
          </p:nvPr>
        </p:nvSpPr>
        <p:spPr>
          <a:xfrm>
            <a:off x="843229" y="2850180"/>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9" name="Text Placeholder 3"/>
          <p:cNvSpPr>
            <a:spLocks noGrp="1"/>
          </p:cNvSpPr>
          <p:nvPr>
            <p:ph type="body" sz="quarter" idx="15" hasCustomPrompt="1"/>
          </p:nvPr>
        </p:nvSpPr>
        <p:spPr>
          <a:xfrm>
            <a:off x="843229" y="3718609"/>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10" name="Text Placeholder 3"/>
          <p:cNvSpPr>
            <a:spLocks noGrp="1"/>
          </p:cNvSpPr>
          <p:nvPr>
            <p:ph type="body" sz="quarter" idx="16" hasCustomPrompt="1"/>
          </p:nvPr>
        </p:nvSpPr>
        <p:spPr>
          <a:xfrm>
            <a:off x="843229" y="4866956"/>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1" name="Text Placeholder 3"/>
          <p:cNvSpPr>
            <a:spLocks noGrp="1"/>
          </p:cNvSpPr>
          <p:nvPr>
            <p:ph type="body" sz="quarter" idx="17" hasCustomPrompt="1"/>
          </p:nvPr>
        </p:nvSpPr>
        <p:spPr>
          <a:xfrm>
            <a:off x="4595489" y="2853970"/>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12" name="Text Placeholder 3"/>
          <p:cNvSpPr>
            <a:spLocks noGrp="1"/>
          </p:cNvSpPr>
          <p:nvPr>
            <p:ph type="body" sz="quarter" idx="18" hasCustomPrompt="1"/>
          </p:nvPr>
        </p:nvSpPr>
        <p:spPr>
          <a:xfrm>
            <a:off x="4595489" y="3722399"/>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13" name="Text Placeholder 3"/>
          <p:cNvSpPr>
            <a:spLocks noGrp="1"/>
          </p:cNvSpPr>
          <p:nvPr>
            <p:ph type="body" sz="quarter" idx="19" hasCustomPrompt="1"/>
          </p:nvPr>
        </p:nvSpPr>
        <p:spPr>
          <a:xfrm>
            <a:off x="4595489" y="4870746"/>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4" name="Text Placeholder 3"/>
          <p:cNvSpPr>
            <a:spLocks noGrp="1"/>
          </p:cNvSpPr>
          <p:nvPr>
            <p:ph type="body" sz="quarter" idx="20" hasCustomPrompt="1"/>
          </p:nvPr>
        </p:nvSpPr>
        <p:spPr>
          <a:xfrm>
            <a:off x="8365761" y="2844250"/>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15" name="Text Placeholder 3"/>
          <p:cNvSpPr>
            <a:spLocks noGrp="1"/>
          </p:cNvSpPr>
          <p:nvPr>
            <p:ph type="body" sz="quarter" idx="21" hasCustomPrompt="1"/>
          </p:nvPr>
        </p:nvSpPr>
        <p:spPr>
          <a:xfrm>
            <a:off x="8365761" y="3712679"/>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16" name="Text Placeholder 3"/>
          <p:cNvSpPr>
            <a:spLocks noGrp="1"/>
          </p:cNvSpPr>
          <p:nvPr>
            <p:ph type="body" sz="quarter" idx="22" hasCustomPrompt="1"/>
          </p:nvPr>
        </p:nvSpPr>
        <p:spPr>
          <a:xfrm>
            <a:off x="8365761" y="4861026"/>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9" name="Title 1">
            <a:extLst>
              <a:ext uri="{FF2B5EF4-FFF2-40B4-BE49-F238E27FC236}">
                <a16:creationId xmlns:a16="http://schemas.microsoft.com/office/drawing/2014/main" id="{BA942B38-07DC-B947-9703-431548374754}"/>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5" name="Kuva 4">
            <a:extLst>
              <a:ext uri="{FF2B5EF4-FFF2-40B4-BE49-F238E27FC236}">
                <a16:creationId xmlns:a16="http://schemas.microsoft.com/office/drawing/2014/main" id="{70F66D84-FE55-C555-97D2-D0FC77B4FA5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6" name="Kuva 5">
            <a:extLst>
              <a:ext uri="{FF2B5EF4-FFF2-40B4-BE49-F238E27FC236}">
                <a16:creationId xmlns:a16="http://schemas.microsoft.com/office/drawing/2014/main" id="{C5E14D70-DEE4-68DC-7E95-EEF9C79FA05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64135712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unnus eng">
    <p:bg>
      <p:bgPr>
        <a:solidFill>
          <a:srgbClr val="F9E51E"/>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F9E4EF54-9756-BD07-9BC9-CCFE7005FE2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5" name="Kuva 4">
            <a:extLst>
              <a:ext uri="{FF2B5EF4-FFF2-40B4-BE49-F238E27FC236}">
                <a16:creationId xmlns:a16="http://schemas.microsoft.com/office/drawing/2014/main" id="{C23EE98D-58DA-E0C7-2F56-859B12D2CDE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10800000" flipH="1">
            <a:off x="9738833" y="0"/>
            <a:ext cx="2460785" cy="2460785"/>
          </a:xfrm>
          <a:prstGeom prst="rect">
            <a:avLst/>
          </a:prstGeom>
        </p:spPr>
      </p:pic>
      <p:pic>
        <p:nvPicPr>
          <p:cNvPr id="11" name="Kuva 10" descr="Kuva, joka sisältää kohteen teksti, Fontti, Grafiikka, graafinen suunnittelu&#10;&#10;Kuvaus luotu automaattisesti">
            <a:extLst>
              <a:ext uri="{FF2B5EF4-FFF2-40B4-BE49-F238E27FC236}">
                <a16:creationId xmlns:a16="http://schemas.microsoft.com/office/drawing/2014/main" id="{5ACA54BC-4E9E-8F15-17DA-C6CD9236A92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1871" y="961015"/>
            <a:ext cx="4944613" cy="4944613"/>
          </a:xfrm>
          <a:prstGeom prst="rect">
            <a:avLst/>
          </a:prstGeom>
        </p:spPr>
      </p:pic>
    </p:spTree>
    <p:extLst>
      <p:ext uri="{BB962C8B-B14F-4D97-AF65-F5344CB8AC3E}">
        <p14:creationId xmlns:p14="http://schemas.microsoft.com/office/powerpoint/2010/main" val="1356420186"/>
      </p:ext>
    </p:extLst>
  </p:cSld>
  <p:clrMapOvr>
    <a:masterClrMapping/>
  </p:clrMapOvr>
  <p:extLst>
    <p:ext uri="{DCECCB84-F9BA-43D5-87BE-67443E8EF086}">
      <p15:sldGuideLst xmlns:p15="http://schemas.microsoft.com/office/powerpoint/2012/main">
        <p15:guide id="1" orient="horz" pos="2024">
          <p15:clr>
            <a:srgbClr val="FBAE40"/>
          </p15:clr>
        </p15:guide>
        <p15:guide id="2" pos="3092">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Väliotsikkodia kuvalla">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3C8F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33" name="Content Placeholder 2">
            <a:extLst>
              <a:ext uri="{FF2B5EF4-FFF2-40B4-BE49-F238E27FC236}">
                <a16:creationId xmlns:a16="http://schemas.microsoft.com/office/drawing/2014/main" id="{1D180607-F0F7-8445-BDC0-4C5BE39CDCC6}"/>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6" name="Picture Placeholder 14">
            <a:extLst>
              <a:ext uri="{FF2B5EF4-FFF2-40B4-BE49-F238E27FC236}">
                <a16:creationId xmlns:a16="http://schemas.microsoft.com/office/drawing/2014/main" id="{287F55DB-C2B0-A14E-8A2C-2A69C6B1CA56}"/>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dirty="0"/>
              <a:t>Click icon to add picture</a:t>
            </a:r>
          </a:p>
        </p:txBody>
      </p:sp>
      <p:sp>
        <p:nvSpPr>
          <p:cNvPr id="12" name="Title 1">
            <a:extLst>
              <a:ext uri="{FF2B5EF4-FFF2-40B4-BE49-F238E27FC236}">
                <a16:creationId xmlns:a16="http://schemas.microsoft.com/office/drawing/2014/main" id="{2438E9D0-D0CE-3E46-B7EA-81081B6D4D9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15481144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Väliotsikkodia kuvalla 2">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42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33" name="Content Placeholder 2">
            <a:extLst>
              <a:ext uri="{FF2B5EF4-FFF2-40B4-BE49-F238E27FC236}">
                <a16:creationId xmlns:a16="http://schemas.microsoft.com/office/drawing/2014/main" id="{1D180607-F0F7-8445-BDC0-4C5BE39CDCC6}"/>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6" name="Picture Placeholder 14">
            <a:extLst>
              <a:ext uri="{FF2B5EF4-FFF2-40B4-BE49-F238E27FC236}">
                <a16:creationId xmlns:a16="http://schemas.microsoft.com/office/drawing/2014/main" id="{287F55DB-C2B0-A14E-8A2C-2A69C6B1CA56}"/>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dirty="0"/>
              <a:t>Click icon to add picture</a:t>
            </a:r>
          </a:p>
        </p:txBody>
      </p:sp>
      <p:sp>
        <p:nvSpPr>
          <p:cNvPr id="12" name="Title 1">
            <a:extLst>
              <a:ext uri="{FF2B5EF4-FFF2-40B4-BE49-F238E27FC236}">
                <a16:creationId xmlns:a16="http://schemas.microsoft.com/office/drawing/2014/main" id="{2438E9D0-D0CE-3E46-B7EA-81081B6D4D9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23344604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Väliotsikkodia kuvalla 3">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F9E5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FED6F306-79ED-2247-B441-69E6A46E25F1}"/>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tx1"/>
                </a:solidFill>
                <a:latin typeface="+mn-lt"/>
              </a:defRPr>
            </a:lvl1pPr>
            <a:lvl2pPr>
              <a:defRPr baseline="0">
                <a:solidFill>
                  <a:schemeClr val="tx1"/>
                </a:solidFill>
                <a:latin typeface="+mn-lt"/>
              </a:defRPr>
            </a:lvl2pPr>
            <a:lvl3pPr>
              <a:defRPr baseline="0">
                <a:solidFill>
                  <a:schemeClr val="tx1"/>
                </a:solidFill>
                <a:latin typeface="+mn-lt"/>
              </a:defRPr>
            </a:lvl3pPr>
            <a:lvl4pPr>
              <a:defRPr baseline="0">
                <a:solidFill>
                  <a:schemeClr val="tx1"/>
                </a:solidFill>
                <a:latin typeface="+mn-lt"/>
              </a:defRPr>
            </a:lvl4pPr>
            <a:lvl5pPr>
              <a:defRPr baseline="0">
                <a:solidFill>
                  <a:schemeClr val="tx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6" name="Picture Placeholder 14">
            <a:extLst>
              <a:ext uri="{FF2B5EF4-FFF2-40B4-BE49-F238E27FC236}">
                <a16:creationId xmlns:a16="http://schemas.microsoft.com/office/drawing/2014/main" id="{287F55DB-C2B0-A14E-8A2C-2A69C6B1CA56}"/>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0" name="Title 1">
            <a:extLst>
              <a:ext uri="{FF2B5EF4-FFF2-40B4-BE49-F238E27FC236}">
                <a16:creationId xmlns:a16="http://schemas.microsoft.com/office/drawing/2014/main" id="{7395AB18-D1F7-E84B-BC13-5C5E5ABD03B6}"/>
              </a:ext>
            </a:extLst>
          </p:cNvPr>
          <p:cNvSpPr>
            <a:spLocks noGrp="1"/>
          </p:cNvSpPr>
          <p:nvPr>
            <p:ph type="title" hasCustomPrompt="1"/>
          </p:nvPr>
        </p:nvSpPr>
        <p:spPr>
          <a:xfrm>
            <a:off x="774032" y="732402"/>
            <a:ext cx="5487444" cy="1719250"/>
          </a:xfrm>
          <a:prstGeom prst="rect">
            <a:avLst/>
          </a:prstGeom>
        </p:spPr>
        <p:txBody>
          <a:bodyPr/>
          <a:lstStyle>
            <a:lvl1pPr>
              <a:defRPr baseline="0">
                <a:solidFill>
                  <a:srgbClr val="3C8FDE"/>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428663249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Väliotsikkodia kuvalla 4">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A3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6C68221A-AF90-F441-9A30-02BBDE777DF8}"/>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1" name="Picture Placeholder 14">
            <a:extLst>
              <a:ext uri="{FF2B5EF4-FFF2-40B4-BE49-F238E27FC236}">
                <a16:creationId xmlns:a16="http://schemas.microsoft.com/office/drawing/2014/main" id="{90841834-E92C-8747-92F9-26F119F437FC}"/>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2" name="Title 1">
            <a:extLst>
              <a:ext uri="{FF2B5EF4-FFF2-40B4-BE49-F238E27FC236}">
                <a16:creationId xmlns:a16="http://schemas.microsoft.com/office/drawing/2014/main" id="{BB5506ED-1912-A14F-B8E7-A7AEC305D72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244340669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Väliotsikkodia kuvalla 5">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753B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8957833B-C422-D442-96FA-6F42EA4D9CA5}"/>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0" name="Picture Placeholder 14">
            <a:extLst>
              <a:ext uri="{FF2B5EF4-FFF2-40B4-BE49-F238E27FC236}">
                <a16:creationId xmlns:a16="http://schemas.microsoft.com/office/drawing/2014/main" id="{04DF1859-3E00-8641-A590-7BEBC6929C8E}"/>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1" name="Title 1">
            <a:extLst>
              <a:ext uri="{FF2B5EF4-FFF2-40B4-BE49-F238E27FC236}">
                <a16:creationId xmlns:a16="http://schemas.microsoft.com/office/drawing/2014/main" id="{76E65DE3-9019-B44D-9106-CDDE4326319A}"/>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22731719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Väliotsikkodia kuvalla 6">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FA42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3F5DE49E-DD6C-1A45-9B0E-FD892A433467}"/>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0" name="Picture Placeholder 14">
            <a:extLst>
              <a:ext uri="{FF2B5EF4-FFF2-40B4-BE49-F238E27FC236}">
                <a16:creationId xmlns:a16="http://schemas.microsoft.com/office/drawing/2014/main" id="{2E76AA11-4E30-2E49-B55D-14E391DEE195}"/>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1" name="Title 1">
            <a:extLst>
              <a:ext uri="{FF2B5EF4-FFF2-40B4-BE49-F238E27FC236}">
                <a16:creationId xmlns:a16="http://schemas.microsoft.com/office/drawing/2014/main" id="{1351051D-6377-394E-96A0-070EC89E06E8}"/>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26640035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Väliotsikkodia kuvalla 7">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F36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58B65DEF-62F3-A349-8442-9ADF4E509910}"/>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0" name="Picture Placeholder 14">
            <a:extLst>
              <a:ext uri="{FF2B5EF4-FFF2-40B4-BE49-F238E27FC236}">
                <a16:creationId xmlns:a16="http://schemas.microsoft.com/office/drawing/2014/main" id="{878F1FE4-5719-EC47-A135-89A8130DD00F}"/>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1" name="Title 1">
            <a:extLst>
              <a:ext uri="{FF2B5EF4-FFF2-40B4-BE49-F238E27FC236}">
                <a16:creationId xmlns:a16="http://schemas.microsoft.com/office/drawing/2014/main" id="{88263A25-DFAA-CB40-A128-3C0ED889569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1356348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idx="1" hasCustomPrompt="1"/>
          </p:nvPr>
        </p:nvSpPr>
        <p:spPr>
          <a:xfrm>
            <a:off x="838200" y="2020186"/>
            <a:ext cx="10515600" cy="4169476"/>
          </a:xfrm>
          <a:prstGeom prst="rect">
            <a:avLst/>
          </a:prstGeom>
        </p:spPr>
        <p:txBody>
          <a:bodyPr>
            <a:noAutofit/>
          </a:bodyPr>
          <a:lstStyle>
            <a:lvl1pPr>
              <a:defRPr>
                <a:latin typeface="+mn-lt"/>
              </a:defRPr>
            </a:lvl1pPr>
            <a:lvl2pPr>
              <a:lnSpc>
                <a:spcPct val="100000"/>
              </a:lnSpc>
              <a:defRPr>
                <a:latin typeface="+mn-lt"/>
              </a:defRPr>
            </a:lvl2pPr>
            <a:lvl3pPr>
              <a:defRPr>
                <a:latin typeface="+mn-lt"/>
              </a:defRPr>
            </a:lvl3pPr>
            <a:lvl4pPr>
              <a:defRPr>
                <a:latin typeface="+mn-lt"/>
              </a:defRPr>
            </a:lvl4pPr>
            <a:lvl5pPr>
              <a:defRPr>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11" name="Picture 10">
            <a:extLst>
              <a:ext uri="{FF2B5EF4-FFF2-40B4-BE49-F238E27FC236}">
                <a16:creationId xmlns:a16="http://schemas.microsoft.com/office/drawing/2014/main" id="{8462EB0D-D6AB-67DA-9AB1-AC9D5D917176}"/>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13" name="Kuvan paikkamerkki 14">
            <a:extLst>
              <a:ext uri="{FF2B5EF4-FFF2-40B4-BE49-F238E27FC236}">
                <a16:creationId xmlns:a16="http://schemas.microsoft.com/office/drawing/2014/main" id="{77D7D847-7E54-044B-B2DD-6791FEEB6FCD}"/>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sp>
        <p:nvSpPr>
          <p:cNvPr id="4" name="Slide Number Placeholder 10">
            <a:extLst>
              <a:ext uri="{FF2B5EF4-FFF2-40B4-BE49-F238E27FC236}">
                <a16:creationId xmlns:a16="http://schemas.microsoft.com/office/drawing/2014/main" id="{CD6BEE58-A948-5757-80C7-9BABAD53493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826445371"/>
      </p:ext>
    </p:extLst>
  </p:cSld>
  <p:clrMapOvr>
    <a:masterClrMapping/>
  </p:clrMapOvr>
  <p:hf sldNum="0" hdr="0" dt="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Väliotsikkodia kuvalla 8">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CE39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B87497D7-345E-D94A-8631-3DA2FB3F38B9}"/>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0" name="Picture Placeholder 14">
            <a:extLst>
              <a:ext uri="{FF2B5EF4-FFF2-40B4-BE49-F238E27FC236}">
                <a16:creationId xmlns:a16="http://schemas.microsoft.com/office/drawing/2014/main" id="{785FF995-B90D-5E42-8D46-33C6BF8E3212}"/>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1" name="Title 1">
            <a:extLst>
              <a:ext uri="{FF2B5EF4-FFF2-40B4-BE49-F238E27FC236}">
                <a16:creationId xmlns:a16="http://schemas.microsoft.com/office/drawing/2014/main" id="{B994A9C7-9FE0-6249-8D20-A8C7522724C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390956308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Väliotsikkodia kuvalla 9">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6BC2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Content Placeholder 2">
            <a:extLst>
              <a:ext uri="{FF2B5EF4-FFF2-40B4-BE49-F238E27FC236}">
                <a16:creationId xmlns:a16="http://schemas.microsoft.com/office/drawing/2014/main" id="{9601F237-0535-7841-BD63-579B337EF561}"/>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tx1"/>
                </a:solidFill>
                <a:latin typeface="+mn-lt"/>
              </a:defRPr>
            </a:lvl1pPr>
            <a:lvl2pPr>
              <a:defRPr baseline="0">
                <a:solidFill>
                  <a:schemeClr val="tx1"/>
                </a:solidFill>
                <a:latin typeface="+mn-lt"/>
              </a:defRPr>
            </a:lvl2pPr>
            <a:lvl3pPr>
              <a:defRPr baseline="0">
                <a:solidFill>
                  <a:schemeClr val="tx1"/>
                </a:solidFill>
                <a:latin typeface="+mn-lt"/>
              </a:defRPr>
            </a:lvl3pPr>
            <a:lvl4pPr>
              <a:defRPr baseline="0">
                <a:solidFill>
                  <a:schemeClr val="tx1"/>
                </a:solidFill>
                <a:latin typeface="+mn-lt"/>
              </a:defRPr>
            </a:lvl4pPr>
            <a:lvl5pPr>
              <a:defRPr baseline="0">
                <a:solidFill>
                  <a:schemeClr val="tx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2" name="Picture Placeholder 14">
            <a:extLst>
              <a:ext uri="{FF2B5EF4-FFF2-40B4-BE49-F238E27FC236}">
                <a16:creationId xmlns:a16="http://schemas.microsoft.com/office/drawing/2014/main" id="{56EED657-8044-564A-9CC9-6E5A7CF9F6AE}"/>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3" name="Title 1">
            <a:extLst>
              <a:ext uri="{FF2B5EF4-FFF2-40B4-BE49-F238E27FC236}">
                <a16:creationId xmlns:a16="http://schemas.microsoft.com/office/drawing/2014/main" id="{A785E53C-900E-3648-A34A-35DF4603F23C}"/>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347633078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Väliotsikkodia kuvalla 10">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C3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9" name="Content Placeholder 2">
            <a:extLst>
              <a:ext uri="{FF2B5EF4-FFF2-40B4-BE49-F238E27FC236}">
                <a16:creationId xmlns:a16="http://schemas.microsoft.com/office/drawing/2014/main" id="{44126DB6-6CAF-464D-9C3F-87D7D72BADC3}"/>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tx1"/>
                </a:solidFill>
                <a:latin typeface="+mn-lt"/>
              </a:defRPr>
            </a:lvl1pPr>
            <a:lvl2pPr>
              <a:defRPr baseline="0">
                <a:solidFill>
                  <a:schemeClr val="tx1"/>
                </a:solidFill>
                <a:latin typeface="+mn-lt"/>
              </a:defRPr>
            </a:lvl2pPr>
            <a:lvl3pPr>
              <a:defRPr baseline="0">
                <a:solidFill>
                  <a:schemeClr val="tx1"/>
                </a:solidFill>
                <a:latin typeface="+mn-lt"/>
              </a:defRPr>
            </a:lvl3pPr>
            <a:lvl4pPr>
              <a:defRPr baseline="0">
                <a:solidFill>
                  <a:schemeClr val="tx1"/>
                </a:solidFill>
                <a:latin typeface="+mn-lt"/>
              </a:defRPr>
            </a:lvl4pPr>
            <a:lvl5pPr>
              <a:defRPr baseline="0">
                <a:solidFill>
                  <a:schemeClr val="tx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1" name="Picture Placeholder 14">
            <a:extLst>
              <a:ext uri="{FF2B5EF4-FFF2-40B4-BE49-F238E27FC236}">
                <a16:creationId xmlns:a16="http://schemas.microsoft.com/office/drawing/2014/main" id="{C6696400-C943-6642-9609-4D7AEA76197A}"/>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3" name="Title 1">
            <a:extLst>
              <a:ext uri="{FF2B5EF4-FFF2-40B4-BE49-F238E27FC236}">
                <a16:creationId xmlns:a16="http://schemas.microsoft.com/office/drawing/2014/main" id="{D030134C-8A5A-2D47-BA4D-7E015548BF1B}"/>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66785195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Keltainen kuvituspohja">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65970" y="-2894002"/>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2128" y="194570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9E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1" name="Title 1">
            <a:extLst>
              <a:ext uri="{FF2B5EF4-FFF2-40B4-BE49-F238E27FC236}">
                <a16:creationId xmlns:a16="http://schemas.microsoft.com/office/drawing/2014/main" id="{3B24673B-650F-4241-9EE8-37470C5D3014}"/>
              </a:ext>
            </a:extLst>
          </p:cNvPr>
          <p:cNvSpPr>
            <a:spLocks noGrp="1"/>
          </p:cNvSpPr>
          <p:nvPr>
            <p:ph type="title" hasCustomPrompt="1"/>
          </p:nvPr>
        </p:nvSpPr>
        <p:spPr>
          <a:xfrm>
            <a:off x="774032" y="732402"/>
            <a:ext cx="5487444" cy="1719250"/>
          </a:xfrm>
          <a:prstGeom prst="rect">
            <a:avLst/>
          </a:prstGeom>
        </p:spPr>
        <p:txBody>
          <a:bodyPr/>
          <a:lstStyle>
            <a:lvl1pPr>
              <a:defRPr baseline="0">
                <a:solidFill>
                  <a:srgbClr val="3C8FDE"/>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364133101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Väliotsikkopohja VantaaVanda">
    <p:bg>
      <p:bgPr>
        <a:solidFill>
          <a:srgbClr val="0042A5"/>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5596" y="-289407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5030"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pic>
        <p:nvPicPr>
          <p:cNvPr id="3" name="Kuva 2">
            <a:extLst>
              <a:ext uri="{FF2B5EF4-FFF2-40B4-BE49-F238E27FC236}">
                <a16:creationId xmlns:a16="http://schemas.microsoft.com/office/drawing/2014/main" id="{5A3E4E10-8318-4743-9ADD-DEFD61BFDB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1164" y="5264677"/>
            <a:ext cx="2004775" cy="1353099"/>
          </a:xfrm>
          <a:prstGeom prst="rect">
            <a:avLst/>
          </a:prstGeom>
        </p:spPr>
      </p:pic>
      <p:sp>
        <p:nvSpPr>
          <p:cNvPr id="13" name="Title 1">
            <a:extLst>
              <a:ext uri="{FF2B5EF4-FFF2-40B4-BE49-F238E27FC236}">
                <a16:creationId xmlns:a16="http://schemas.microsoft.com/office/drawing/2014/main" id="{A0114FE9-8C47-6A4A-B611-3B4CAF3D70D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341410096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Väliotsikkopohja Tikkurila">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1774" y="-2889764"/>
            <a:ext cx="12421775"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13650"/>
              <a:gd name="connsiteY0" fmla="*/ 3553458 h 7369412"/>
              <a:gd name="connsiteX1" fmla="*/ 2005349 w 9313650"/>
              <a:gd name="connsiteY1" fmla="*/ 0 h 7369412"/>
              <a:gd name="connsiteX2" fmla="*/ 9313650 w 9313650"/>
              <a:gd name="connsiteY2" fmla="*/ 7369412 h 7369412"/>
              <a:gd name="connsiteX3" fmla="*/ 1510654 w 9313650"/>
              <a:gd name="connsiteY3" fmla="*/ 6410203 h 7369412"/>
              <a:gd name="connsiteX4" fmla="*/ 0 w 9313650"/>
              <a:gd name="connsiteY4" fmla="*/ 3553458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331" h="7369412">
                <a:moveTo>
                  <a:pt x="0" y="3558199"/>
                </a:moveTo>
                <a:cubicBezTo>
                  <a:pt x="680924" y="2371380"/>
                  <a:pt x="1342261" y="1179745"/>
                  <a:pt x="2008030" y="0"/>
                </a:cubicBezTo>
                <a:lnTo>
                  <a:pt x="9316331" y="7369412"/>
                </a:lnTo>
                <a:lnTo>
                  <a:pt x="1513335" y="6410203"/>
                </a:lnTo>
                <a:lnTo>
                  <a:pt x="0" y="3558199"/>
                </a:lnTo>
                <a:close/>
              </a:path>
            </a:pathLst>
          </a:custGeom>
          <a:solidFill>
            <a:srgbClr val="BA0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1214" y="3222507"/>
            <a:ext cx="3554398" cy="4797533"/>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0811 h 3599579"/>
              <a:gd name="connsiteX1" fmla="*/ 3574957 w 3871357"/>
              <a:gd name="connsiteY1" fmla="*/ 0 h 3599579"/>
              <a:gd name="connsiteX2" fmla="*/ 3871357 w 3871357"/>
              <a:gd name="connsiteY2" fmla="*/ 3599579 h 3599579"/>
              <a:gd name="connsiteX3" fmla="*/ 1273153 w 3871357"/>
              <a:gd name="connsiteY3" fmla="*/ 3343468 h 3599579"/>
              <a:gd name="connsiteX4" fmla="*/ 0 w 3871357"/>
              <a:gd name="connsiteY4" fmla="*/ 820811 h 3599579"/>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19382 h 3598150"/>
              <a:gd name="connsiteX1" fmla="*/ 3568833 w 3871357"/>
              <a:gd name="connsiteY1" fmla="*/ 0 h 3598150"/>
              <a:gd name="connsiteX2" fmla="*/ 3871357 w 3871357"/>
              <a:gd name="connsiteY2" fmla="*/ 3598150 h 3598150"/>
              <a:gd name="connsiteX3" fmla="*/ 1273153 w 3871357"/>
              <a:gd name="connsiteY3" fmla="*/ 3342039 h 3598150"/>
              <a:gd name="connsiteX4" fmla="*/ 0 w 3871357"/>
              <a:gd name="connsiteY4" fmla="*/ 819382 h 359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598150">
                <a:moveTo>
                  <a:pt x="0" y="819382"/>
                </a:moveTo>
                <a:lnTo>
                  <a:pt x="3568833" y="0"/>
                </a:lnTo>
                <a:cubicBezTo>
                  <a:pt x="3649437" y="1253423"/>
                  <a:pt x="3670239" y="1407330"/>
                  <a:pt x="3871357" y="3598150"/>
                </a:cubicBezTo>
                <a:lnTo>
                  <a:pt x="1273153" y="3342039"/>
                </a:lnTo>
                <a:lnTo>
                  <a:pt x="0" y="819382"/>
                </a:lnTo>
                <a:close/>
              </a:path>
            </a:pathLst>
          </a:custGeom>
          <a:solidFill>
            <a:srgbClr val="FF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76298" y="1940052"/>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8E843EE5-8E20-214E-874A-8EE52DADD38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398C85EA-BB67-4F9B-1903-A6AC7A15C9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76909" y="5551213"/>
            <a:ext cx="4254500" cy="1231900"/>
          </a:xfrm>
          <a:prstGeom prst="rect">
            <a:avLst/>
          </a:prstGeom>
        </p:spPr>
      </p:pic>
    </p:spTree>
    <p:extLst>
      <p:ext uri="{BB962C8B-B14F-4D97-AF65-F5344CB8AC3E}">
        <p14:creationId xmlns:p14="http://schemas.microsoft.com/office/powerpoint/2010/main" val="23797902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Väliotsikkopohja Korso">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4142"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A7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4E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2128"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6B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C7E99E0A-2918-A44D-ABC5-18E459DCD394}"/>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74D65B73-F1C6-3465-2B83-45BDFB0C26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2217" y="5535931"/>
            <a:ext cx="4254500" cy="1231900"/>
          </a:xfrm>
          <a:prstGeom prst="rect">
            <a:avLst/>
          </a:prstGeom>
        </p:spPr>
      </p:pic>
    </p:spTree>
    <p:extLst>
      <p:ext uri="{BB962C8B-B14F-4D97-AF65-F5344CB8AC3E}">
        <p14:creationId xmlns:p14="http://schemas.microsoft.com/office/powerpoint/2010/main" val="243471840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Väliotsikkopohja Aviapolis">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9700" y="-2906795"/>
            <a:ext cx="12552101" cy="7430735"/>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414076"/>
              <a:gd name="connsiteY0" fmla="*/ 3539234 h 7430735"/>
              <a:gd name="connsiteX1" fmla="*/ 1997306 w 9414076"/>
              <a:gd name="connsiteY1" fmla="*/ 0 h 7430735"/>
              <a:gd name="connsiteX2" fmla="*/ 9414076 w 9414076"/>
              <a:gd name="connsiteY2" fmla="*/ 7430735 h 7430735"/>
              <a:gd name="connsiteX3" fmla="*/ 1502611 w 9414076"/>
              <a:gd name="connsiteY3" fmla="*/ 6410203 h 7430735"/>
              <a:gd name="connsiteX4" fmla="*/ 0 w 9414076"/>
              <a:gd name="connsiteY4" fmla="*/ 3539234 h 7430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4076" h="7430735">
                <a:moveTo>
                  <a:pt x="0" y="3539234"/>
                </a:moveTo>
                <a:lnTo>
                  <a:pt x="1997306" y="0"/>
                </a:lnTo>
                <a:lnTo>
                  <a:pt x="9414076" y="7430735"/>
                </a:lnTo>
                <a:lnTo>
                  <a:pt x="1502611" y="6410203"/>
                </a:lnTo>
                <a:lnTo>
                  <a:pt x="0" y="3539234"/>
                </a:lnTo>
                <a:close/>
              </a:path>
            </a:pathLst>
          </a:custGeom>
          <a:solidFill>
            <a:srgbClr val="FF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2128"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F8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212DD308-081F-8B4F-B8E0-6050B6C0DF32}"/>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BFE9B4C0-087E-6590-ACD4-8D74B49EA9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11070" y="5580686"/>
            <a:ext cx="4254500" cy="1231900"/>
          </a:xfrm>
          <a:prstGeom prst="rect">
            <a:avLst/>
          </a:prstGeom>
        </p:spPr>
      </p:pic>
    </p:spTree>
    <p:extLst>
      <p:ext uri="{BB962C8B-B14F-4D97-AF65-F5344CB8AC3E}">
        <p14:creationId xmlns:p14="http://schemas.microsoft.com/office/powerpoint/2010/main" val="340173681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Väliotsikkopohja Koivukylä">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67611"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7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A2E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2128"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870F7601-602C-984B-9350-69F6FEE1F462}"/>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3" name="Kuva 2">
            <a:extLst>
              <a:ext uri="{FF2B5EF4-FFF2-40B4-BE49-F238E27FC236}">
                <a16:creationId xmlns:a16="http://schemas.microsoft.com/office/drawing/2014/main" id="{BAF7A525-46A5-AB18-A971-4354F9B016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3781" y="5599020"/>
            <a:ext cx="4254500" cy="1231900"/>
          </a:xfrm>
          <a:prstGeom prst="rect">
            <a:avLst/>
          </a:prstGeom>
        </p:spPr>
      </p:pic>
    </p:spTree>
    <p:extLst>
      <p:ext uri="{BB962C8B-B14F-4D97-AF65-F5344CB8AC3E}">
        <p14:creationId xmlns:p14="http://schemas.microsoft.com/office/powerpoint/2010/main" val="58420692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Väliotsikkopohja Hakunila">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7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0586"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2CD38E61-0C35-D340-91C3-72566554745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5220375B-C1E6-0A2C-F9ED-BE85A6294D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38297" y="5629176"/>
            <a:ext cx="4254500" cy="1231900"/>
          </a:xfrm>
          <a:prstGeom prst="rect">
            <a:avLst/>
          </a:prstGeom>
        </p:spPr>
      </p:pic>
    </p:spTree>
    <p:extLst>
      <p:ext uri="{BB962C8B-B14F-4D97-AF65-F5344CB8AC3E}">
        <p14:creationId xmlns:p14="http://schemas.microsoft.com/office/powerpoint/2010/main" val="1273663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Otsikko ja sisältö">
    <p:spTree>
      <p:nvGrpSpPr>
        <p:cNvPr id="1" name=""/>
        <p:cNvGrpSpPr/>
        <p:nvPr/>
      </p:nvGrpSpPr>
      <p:grpSpPr>
        <a:xfrm>
          <a:off x="0" y="0"/>
          <a:ext cx="0" cy="0"/>
          <a:chOff x="0" y="0"/>
          <a:chExt cx="0" cy="0"/>
        </a:xfrm>
      </p:grpSpPr>
      <p:pic>
        <p:nvPicPr>
          <p:cNvPr id="12" name="Kuva 11" descr="Kuva, joka sisältää kohteen Sähkönsininen, kuvakaappaus, sininen, Grafiikka&#10;&#10;Kuvaus luotu automaattisesti">
            <a:extLst>
              <a:ext uri="{FF2B5EF4-FFF2-40B4-BE49-F238E27FC236}">
                <a16:creationId xmlns:a16="http://schemas.microsoft.com/office/drawing/2014/main" id="{48CDA939-0CD1-ACC1-1294-285E6CCC4A19}"/>
              </a:ext>
            </a:extLst>
          </p:cNvPr>
          <p:cNvPicPr>
            <a:picLocks noChangeAspect="1"/>
          </p:cNvPicPr>
          <p:nvPr/>
        </p:nvPicPr>
        <p:blipFill>
          <a:blip r:embed="rId2"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2" name="Title 1"/>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idx="1" hasCustomPrompt="1"/>
          </p:nvPr>
        </p:nvSpPr>
        <p:spPr>
          <a:xfrm>
            <a:off x="838200" y="2020186"/>
            <a:ext cx="10515600" cy="4169476"/>
          </a:xfrm>
          <a:prstGeom prst="rect">
            <a:avLst/>
          </a:prstGeom>
        </p:spPr>
        <p:txBody>
          <a:bodyPr>
            <a:noAutofit/>
          </a:bodyPr>
          <a:lstStyle>
            <a:lvl1pPr>
              <a:defRPr>
                <a:latin typeface="+mn-lt"/>
              </a:defRPr>
            </a:lvl1pPr>
            <a:lvl2pPr>
              <a:lnSpc>
                <a:spcPct val="100000"/>
              </a:lnSpc>
              <a:defRPr>
                <a:latin typeface="+mn-lt"/>
              </a:defRPr>
            </a:lvl2pPr>
            <a:lvl3pPr>
              <a:defRPr>
                <a:latin typeface="+mn-lt"/>
              </a:defRPr>
            </a:lvl3pPr>
            <a:lvl4pPr>
              <a:defRPr>
                <a:latin typeface="+mn-lt"/>
              </a:defRPr>
            </a:lvl4pPr>
            <a:lvl5pPr>
              <a:defRPr>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11" name="Picture 10">
            <a:extLst>
              <a:ext uri="{FF2B5EF4-FFF2-40B4-BE49-F238E27FC236}">
                <a16:creationId xmlns:a16="http://schemas.microsoft.com/office/drawing/2014/main" id="{8462EB0D-D6AB-67DA-9AB1-AC9D5D91717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pic>
        <p:nvPicPr>
          <p:cNvPr id="4" name="Kuva 3" descr="Kuva, joka sisältää kohteen Fontti, Grafiikka, logo, teksti&#10;&#10;Kuvaus luotu automaattisesti">
            <a:extLst>
              <a:ext uri="{FF2B5EF4-FFF2-40B4-BE49-F238E27FC236}">
                <a16:creationId xmlns:a16="http://schemas.microsoft.com/office/drawing/2014/main" id="{4E457A8A-3037-63A0-6DE6-ACA924FD7B3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111699" y="5570445"/>
            <a:ext cx="2966830" cy="1113535"/>
          </a:xfrm>
          <a:prstGeom prst="rect">
            <a:avLst/>
          </a:prstGeom>
        </p:spPr>
      </p:pic>
      <p:sp>
        <p:nvSpPr>
          <p:cNvPr id="5" name="Slide Number Placeholder 10">
            <a:extLst>
              <a:ext uri="{FF2B5EF4-FFF2-40B4-BE49-F238E27FC236}">
                <a16:creationId xmlns:a16="http://schemas.microsoft.com/office/drawing/2014/main" id="{27077501-797E-842D-1A0E-EB4F6407F6A1}"/>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845669772"/>
      </p:ext>
    </p:extLst>
  </p:cSld>
  <p:clrMapOvr>
    <a:masterClrMapping/>
  </p:clrMapOvr>
  <p:hf sldNum="0" hdr="0" dt="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Väliotsikkopohja Kivistö">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AD1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2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2944" y="193592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DB3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1" name="Title 1">
            <a:extLst>
              <a:ext uri="{FF2B5EF4-FFF2-40B4-BE49-F238E27FC236}">
                <a16:creationId xmlns:a16="http://schemas.microsoft.com/office/drawing/2014/main" id="{474C835D-F6DD-7B42-B1CA-77AD77829CD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292FC5FA-4A48-EC54-A324-E37C3A3871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04910" y="5553423"/>
            <a:ext cx="4254500" cy="1231900"/>
          </a:xfrm>
          <a:prstGeom prst="rect">
            <a:avLst/>
          </a:prstGeom>
        </p:spPr>
      </p:pic>
    </p:spTree>
    <p:extLst>
      <p:ext uri="{BB962C8B-B14F-4D97-AF65-F5344CB8AC3E}">
        <p14:creationId xmlns:p14="http://schemas.microsoft.com/office/powerpoint/2010/main" val="239539769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Väliotsikkopohja Myyrmäki">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3586" y="-2892360"/>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5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C2A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0586"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E2C33A96-F953-BC43-9DF5-FB4D86217130}"/>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B26B3B92-444F-F48F-551A-7A60809681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73250" y="5621273"/>
            <a:ext cx="4254500" cy="1231900"/>
          </a:xfrm>
          <a:prstGeom prst="rect">
            <a:avLst/>
          </a:prstGeom>
        </p:spPr>
      </p:pic>
    </p:spTree>
    <p:extLst>
      <p:ext uri="{BB962C8B-B14F-4D97-AF65-F5344CB8AC3E}">
        <p14:creationId xmlns:p14="http://schemas.microsoft.com/office/powerpoint/2010/main" val="3715288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Väliotsikkopohja korostus">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3586" y="-2894534"/>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3020"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0586" y="1931533"/>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7" name="Title 1">
            <a:extLst>
              <a:ext uri="{FF2B5EF4-FFF2-40B4-BE49-F238E27FC236}">
                <a16:creationId xmlns:a16="http://schemas.microsoft.com/office/drawing/2014/main" id="{6A8057B7-7CD4-BA4C-B45F-BDEBD96F47F1}"/>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165026045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Väliotsikkopohja kuvalla">
    <p:bg>
      <p:bgPr>
        <a:solidFill>
          <a:schemeClr val="bg1"/>
        </a:solidFill>
        <a:effectLst/>
      </p:bgPr>
    </p:bg>
    <p:spTree>
      <p:nvGrpSpPr>
        <p:cNvPr id="1" name=""/>
        <p:cNvGrpSpPr/>
        <p:nvPr/>
      </p:nvGrpSpPr>
      <p:grpSpPr>
        <a:xfrm>
          <a:off x="0" y="0"/>
          <a:ext cx="0" cy="0"/>
          <a:chOff x="0" y="0"/>
          <a:chExt cx="0" cy="0"/>
        </a:xfrm>
      </p:grpSpPr>
      <p:sp>
        <p:nvSpPr>
          <p:cNvPr id="2" name="Suorakulmio 7">
            <a:extLst>
              <a:ext uri="{FF2B5EF4-FFF2-40B4-BE49-F238E27FC236}">
                <a16:creationId xmlns:a16="http://schemas.microsoft.com/office/drawing/2014/main" id="{01AFF244-3C5E-BD18-9C96-AECF76EA9F49}"/>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8A697469-DE3B-DB77-B863-717FA0E206B8}"/>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EAB59F92-05FD-C647-87B7-33BDB654B3F4}"/>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3" name="Title 1">
            <a:extLst>
              <a:ext uri="{FF2B5EF4-FFF2-40B4-BE49-F238E27FC236}">
                <a16:creationId xmlns:a16="http://schemas.microsoft.com/office/drawing/2014/main" id="{C29391E5-6428-E046-A3AD-6C63BBE4BC4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5" name="Kuvan paikkamerkki 4">
            <a:extLst>
              <a:ext uri="{FF2B5EF4-FFF2-40B4-BE49-F238E27FC236}">
                <a16:creationId xmlns:a16="http://schemas.microsoft.com/office/drawing/2014/main" id="{3C5EB97A-6BE7-84B6-9BFF-CC95BB0E68A9}"/>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pic>
        <p:nvPicPr>
          <p:cNvPr id="6" name="Kuva 5">
            <a:extLst>
              <a:ext uri="{FF2B5EF4-FFF2-40B4-BE49-F238E27FC236}">
                <a16:creationId xmlns:a16="http://schemas.microsoft.com/office/drawing/2014/main" id="{60371CAD-9C2B-6865-6D60-08B8C107FD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5132560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Väliotsikkopohja kuvalla 1">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06A9C88-7336-2240-5FD2-D8592D9C7497}"/>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8C9749F6-50CF-7AD0-609E-60352B0D3FC3}"/>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EAB59F92-05FD-C647-87B7-33BDB654B3F4}"/>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3" name="Title 1">
            <a:extLst>
              <a:ext uri="{FF2B5EF4-FFF2-40B4-BE49-F238E27FC236}">
                <a16:creationId xmlns:a16="http://schemas.microsoft.com/office/drawing/2014/main" id="{C29391E5-6428-E046-A3AD-6C63BBE4BC4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C9D292CC-8D27-5504-82D5-342DB7DDD3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9" name="Kuvan paikkamerkki 4">
            <a:extLst>
              <a:ext uri="{FF2B5EF4-FFF2-40B4-BE49-F238E27FC236}">
                <a16:creationId xmlns:a16="http://schemas.microsoft.com/office/drawing/2014/main" id="{A086F075-EC4F-322F-05FE-F388A8406756}"/>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15093063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Väliotsikkopohja kuvalla 3">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F4E92FE-6197-3464-CF17-27B33092ED10}"/>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6BC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37753F62-15BC-173F-89B5-4A5FC0978874}"/>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692E10C7-B01E-1348-BD30-192BB601D78A}"/>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9" name="Title 1">
            <a:extLst>
              <a:ext uri="{FF2B5EF4-FFF2-40B4-BE49-F238E27FC236}">
                <a16:creationId xmlns:a16="http://schemas.microsoft.com/office/drawing/2014/main" id="{3566FD22-544D-1643-BE79-EF670D24E811}"/>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715808DD-4D0A-96BF-E78B-8FED70E427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10" name="Kuvan paikkamerkki 4">
            <a:extLst>
              <a:ext uri="{FF2B5EF4-FFF2-40B4-BE49-F238E27FC236}">
                <a16:creationId xmlns:a16="http://schemas.microsoft.com/office/drawing/2014/main" id="{994D2894-B802-0AC6-CE8D-0BC9B9B4E5D9}"/>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304338570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Väliotsikkopohja kuvalla 4">
    <p:bg>
      <p:bgPr>
        <a:solidFill>
          <a:schemeClr val="bg1"/>
        </a:solidFill>
        <a:effectLst/>
      </p:bgPr>
    </p:bg>
    <p:spTree>
      <p:nvGrpSpPr>
        <p:cNvPr id="1" name=""/>
        <p:cNvGrpSpPr/>
        <p:nvPr/>
      </p:nvGrpSpPr>
      <p:grpSpPr>
        <a:xfrm>
          <a:off x="0" y="0"/>
          <a:ext cx="0" cy="0"/>
          <a:chOff x="0" y="0"/>
          <a:chExt cx="0" cy="0"/>
        </a:xfrm>
      </p:grpSpPr>
      <p:sp>
        <p:nvSpPr>
          <p:cNvPr id="4" name="Suorakulmio 7">
            <a:extLst>
              <a:ext uri="{FF2B5EF4-FFF2-40B4-BE49-F238E27FC236}">
                <a16:creationId xmlns:a16="http://schemas.microsoft.com/office/drawing/2014/main" id="{3DBE4579-55D3-BD16-429B-0768BDAE8CD0}"/>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F36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Puolivapaa piirto 11">
            <a:extLst>
              <a:ext uri="{FF2B5EF4-FFF2-40B4-BE49-F238E27FC236}">
                <a16:creationId xmlns:a16="http://schemas.microsoft.com/office/drawing/2014/main" id="{0AA3F1E5-43F6-3EC2-D45B-56DDC52ECCD1}"/>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D57ADD34-7616-2248-9091-71D3F0B105BB}"/>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9" name="Title 1">
            <a:extLst>
              <a:ext uri="{FF2B5EF4-FFF2-40B4-BE49-F238E27FC236}">
                <a16:creationId xmlns:a16="http://schemas.microsoft.com/office/drawing/2014/main" id="{17D144FC-355C-7F4A-8801-E7D20DCC6CF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3" name="Kuva 2">
            <a:extLst>
              <a:ext uri="{FF2B5EF4-FFF2-40B4-BE49-F238E27FC236}">
                <a16:creationId xmlns:a16="http://schemas.microsoft.com/office/drawing/2014/main" id="{261452BA-276C-F632-F65A-9F3145DEE8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6" name="Kuvan paikkamerkki 4">
            <a:extLst>
              <a:ext uri="{FF2B5EF4-FFF2-40B4-BE49-F238E27FC236}">
                <a16:creationId xmlns:a16="http://schemas.microsoft.com/office/drawing/2014/main" id="{DAC3C2F1-4888-7720-8114-E16CA37E6F03}"/>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13353285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Väliotsikkopohja kuvalla 5">
    <p:bg>
      <p:bgPr>
        <a:solidFill>
          <a:schemeClr val="bg1"/>
        </a:solidFill>
        <a:effectLst/>
      </p:bgPr>
    </p:bg>
    <p:spTree>
      <p:nvGrpSpPr>
        <p:cNvPr id="1" name=""/>
        <p:cNvGrpSpPr/>
        <p:nvPr/>
      </p:nvGrpSpPr>
      <p:grpSpPr>
        <a:xfrm>
          <a:off x="0" y="0"/>
          <a:ext cx="0" cy="0"/>
          <a:chOff x="0" y="0"/>
          <a:chExt cx="0" cy="0"/>
        </a:xfrm>
      </p:grpSpPr>
      <p:sp>
        <p:nvSpPr>
          <p:cNvPr id="7" name="Suorakulmio 7">
            <a:extLst>
              <a:ext uri="{FF2B5EF4-FFF2-40B4-BE49-F238E27FC236}">
                <a16:creationId xmlns:a16="http://schemas.microsoft.com/office/drawing/2014/main" id="{9C627DB7-D033-CD87-AD11-98544FA84A17}"/>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A98506DA-12C8-5B31-0336-5D4A09AA5693}"/>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1" name="Content Placeholder 2">
            <a:extLst>
              <a:ext uri="{FF2B5EF4-FFF2-40B4-BE49-F238E27FC236}">
                <a16:creationId xmlns:a16="http://schemas.microsoft.com/office/drawing/2014/main" id="{8839D081-D352-CF44-B035-9E14FFA57ED0}"/>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10" name="Title 1">
            <a:extLst>
              <a:ext uri="{FF2B5EF4-FFF2-40B4-BE49-F238E27FC236}">
                <a16:creationId xmlns:a16="http://schemas.microsoft.com/office/drawing/2014/main" id="{1CD59962-7366-BB4D-AA6E-0DB59265D231}"/>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BF899067-F2A5-1721-E5F2-8C8DECB2C1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8" name="Kuvan paikkamerkki 4">
            <a:extLst>
              <a:ext uri="{FF2B5EF4-FFF2-40B4-BE49-F238E27FC236}">
                <a16:creationId xmlns:a16="http://schemas.microsoft.com/office/drawing/2014/main" id="{B8D6CC85-9CE8-3C5A-B2FF-AF3D53197413}"/>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107013020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Väliotsikkopohja kuvalla 6">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5009724-BB4F-7499-42ED-31D3D735166D}"/>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02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Kuvan paikkamerkki 4">
            <a:extLst>
              <a:ext uri="{FF2B5EF4-FFF2-40B4-BE49-F238E27FC236}">
                <a16:creationId xmlns:a16="http://schemas.microsoft.com/office/drawing/2014/main" id="{C01D2C6F-5BFB-AC06-DF03-D067922216C9}"/>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
        <p:nvSpPr>
          <p:cNvPr id="3" name="Puolivapaa piirto 2">
            <a:extLst>
              <a:ext uri="{FF2B5EF4-FFF2-40B4-BE49-F238E27FC236}">
                <a16:creationId xmlns:a16="http://schemas.microsoft.com/office/drawing/2014/main" id="{6988C4D8-09E3-866C-7C6B-BA03E2650E5B}"/>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59012FB7-827C-A141-8371-1929A95A3966}"/>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9" name="Title 1">
            <a:extLst>
              <a:ext uri="{FF2B5EF4-FFF2-40B4-BE49-F238E27FC236}">
                <a16:creationId xmlns:a16="http://schemas.microsoft.com/office/drawing/2014/main" id="{7E9915A4-4073-634B-AABA-5302B5D9F50F}"/>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2E60458C-94CB-20C0-043F-0CCA14B97E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31002593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Väliotsikkopohja kuvalla 7">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322352B9-4FD4-8035-8D29-7302B70BA4BD}"/>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CD3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Kuvan paikkamerkki 4">
            <a:extLst>
              <a:ext uri="{FF2B5EF4-FFF2-40B4-BE49-F238E27FC236}">
                <a16:creationId xmlns:a16="http://schemas.microsoft.com/office/drawing/2014/main" id="{943C6FE1-676B-5ECD-6DE0-4FBD43ABAC2C}"/>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
        <p:nvSpPr>
          <p:cNvPr id="3" name="Puolivapaa piirto 2">
            <a:extLst>
              <a:ext uri="{FF2B5EF4-FFF2-40B4-BE49-F238E27FC236}">
                <a16:creationId xmlns:a16="http://schemas.microsoft.com/office/drawing/2014/main" id="{9C482DE2-AFB1-867E-2DB7-2010AF0B9F02}"/>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CA1879A5-7925-3244-BB4A-B47A054D39D7}"/>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9" name="Title 1">
            <a:extLst>
              <a:ext uri="{FF2B5EF4-FFF2-40B4-BE49-F238E27FC236}">
                <a16:creationId xmlns:a16="http://schemas.microsoft.com/office/drawing/2014/main" id="{A808A002-16E9-454D-BA1C-5AC05E116F1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9EA88CBB-9891-C524-7796-5994872586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594677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Otsikko ja sisältö taustalla">
    <p:bg>
      <p:bgPr>
        <a:solidFill>
          <a:srgbClr val="E3E3E3"/>
        </a:solidFill>
        <a:effectLst/>
      </p:bgPr>
    </p:bg>
    <p:spTree>
      <p:nvGrpSpPr>
        <p:cNvPr id="1" name=""/>
        <p:cNvGrpSpPr/>
        <p:nvPr/>
      </p:nvGrpSpPr>
      <p:grpSpPr>
        <a:xfrm>
          <a:off x="0" y="0"/>
          <a:ext cx="0" cy="0"/>
          <a:chOff x="0" y="0"/>
          <a:chExt cx="0" cy="0"/>
        </a:xfrm>
      </p:grpSpPr>
      <p:pic>
        <p:nvPicPr>
          <p:cNvPr id="8" name="Kuva 7" descr="Kuva, joka sisältää kohteen Sähkönsininen, kuvakaappaus, sininen, Grafiikka&#10;&#10;Kuvaus luotu automaattisesti">
            <a:extLst>
              <a:ext uri="{FF2B5EF4-FFF2-40B4-BE49-F238E27FC236}">
                <a16:creationId xmlns:a16="http://schemas.microsoft.com/office/drawing/2014/main" id="{D43FEB71-FCA1-578A-4CE0-5F034154D322}"/>
              </a:ext>
            </a:extLst>
          </p:cNvPr>
          <p:cNvPicPr>
            <a:picLocks noChangeAspect="1"/>
          </p:cNvPicPr>
          <p:nvPr/>
        </p:nvPicPr>
        <p:blipFill>
          <a:blip r:embed="rId2"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3" name="Content Placeholder 2"/>
          <p:cNvSpPr>
            <a:spLocks noGrp="1"/>
          </p:cNvSpPr>
          <p:nvPr>
            <p:ph idx="1" hasCustomPrompt="1"/>
          </p:nvPr>
        </p:nvSpPr>
        <p:spPr>
          <a:xfrm>
            <a:off x="838200" y="2020185"/>
            <a:ext cx="10515600" cy="4169477"/>
          </a:xfrm>
          <a:prstGeom prst="rect">
            <a:avLst/>
          </a:prstGeom>
        </p:spPr>
        <p:txBody>
          <a:bodyPr>
            <a:noAutofit/>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5" name="Title 1">
            <a:extLst>
              <a:ext uri="{FF2B5EF4-FFF2-40B4-BE49-F238E27FC236}">
                <a16:creationId xmlns:a16="http://schemas.microsoft.com/office/drawing/2014/main" id="{7D738B7C-0379-DF4D-AA0C-496EFD8F3FCB}"/>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pic>
        <p:nvPicPr>
          <p:cNvPr id="2" name="Picture 10">
            <a:extLst>
              <a:ext uri="{FF2B5EF4-FFF2-40B4-BE49-F238E27FC236}">
                <a16:creationId xmlns:a16="http://schemas.microsoft.com/office/drawing/2014/main" id="{8DEC04A0-104A-9C74-D4B9-6DD0903269A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9" name="Kuvan paikkamerkki 14">
            <a:extLst>
              <a:ext uri="{FF2B5EF4-FFF2-40B4-BE49-F238E27FC236}">
                <a16:creationId xmlns:a16="http://schemas.microsoft.com/office/drawing/2014/main" id="{EDF717E8-84CB-337F-EB34-2DF16E92DCCC}"/>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sp>
        <p:nvSpPr>
          <p:cNvPr id="4" name="Slide Number Placeholder 10">
            <a:extLst>
              <a:ext uri="{FF2B5EF4-FFF2-40B4-BE49-F238E27FC236}">
                <a16:creationId xmlns:a16="http://schemas.microsoft.com/office/drawing/2014/main" id="{CAA84EA3-40E0-D5C3-F756-3E387110AAA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210553031"/>
      </p:ext>
    </p:extLst>
  </p:cSld>
  <p:clrMapOvr>
    <a:masterClrMapping/>
  </p:clrMapOvr>
  <p:hf sldNum="0" hdr="0" dt="0"/>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Väliotsikkopohja kuvalla 8">
    <p:bg>
      <p:bgPr>
        <a:solidFill>
          <a:schemeClr val="bg1"/>
        </a:solidFill>
        <a:effectLst/>
      </p:bgPr>
    </p:bg>
    <p:spTree>
      <p:nvGrpSpPr>
        <p:cNvPr id="1" name=""/>
        <p:cNvGrpSpPr/>
        <p:nvPr/>
      </p:nvGrpSpPr>
      <p:grpSpPr>
        <a:xfrm>
          <a:off x="0" y="0"/>
          <a:ext cx="0" cy="0"/>
          <a:chOff x="0" y="0"/>
          <a:chExt cx="0" cy="0"/>
        </a:xfrm>
      </p:grpSpPr>
      <p:sp>
        <p:nvSpPr>
          <p:cNvPr id="6" name="Suorakulmio 7">
            <a:extLst>
              <a:ext uri="{FF2B5EF4-FFF2-40B4-BE49-F238E27FC236}">
                <a16:creationId xmlns:a16="http://schemas.microsoft.com/office/drawing/2014/main" id="{F88E03E1-1C2F-F464-CE25-BAC664425008}"/>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7" name="Content Placeholder 2">
            <a:extLst>
              <a:ext uri="{FF2B5EF4-FFF2-40B4-BE49-F238E27FC236}">
                <a16:creationId xmlns:a16="http://schemas.microsoft.com/office/drawing/2014/main" id="{F606B078-547E-0A43-906A-5770841E695E}"/>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9" name="Title 1">
            <a:extLst>
              <a:ext uri="{FF2B5EF4-FFF2-40B4-BE49-F238E27FC236}">
                <a16:creationId xmlns:a16="http://schemas.microsoft.com/office/drawing/2014/main" id="{DD42E980-B473-214E-AB6A-6CCC74EF5CD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C2EAE63D-0FA3-FA0C-666E-0D4FE8C96F3B}"/>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5F462187-BCB6-95A6-C3D0-C463435C8B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10" name="Kuvan paikkamerkki 4">
            <a:extLst>
              <a:ext uri="{FF2B5EF4-FFF2-40B4-BE49-F238E27FC236}">
                <a16:creationId xmlns:a16="http://schemas.microsoft.com/office/drawing/2014/main" id="{2261BFFB-653D-0FB2-822C-FA42381D21ED}"/>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295728624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Väliotsikkopohja kuvalla korostus">
    <p:bg>
      <p:bgPr>
        <a:solidFill>
          <a:schemeClr val="bg1"/>
        </a:solidFill>
        <a:effectLst/>
      </p:bgPr>
    </p:bg>
    <p:spTree>
      <p:nvGrpSpPr>
        <p:cNvPr id="1" name=""/>
        <p:cNvGrpSpPr/>
        <p:nvPr/>
      </p:nvGrpSpPr>
      <p:grpSpPr>
        <a:xfrm>
          <a:off x="0" y="0"/>
          <a:ext cx="0" cy="0"/>
          <a:chOff x="0" y="0"/>
          <a:chExt cx="0" cy="0"/>
        </a:xfrm>
      </p:grpSpPr>
      <p:sp>
        <p:nvSpPr>
          <p:cNvPr id="3" name="Suorakulmio 7">
            <a:extLst>
              <a:ext uri="{FF2B5EF4-FFF2-40B4-BE49-F238E27FC236}">
                <a16:creationId xmlns:a16="http://schemas.microsoft.com/office/drawing/2014/main" id="{67CC6B46-1E72-7D10-4972-40284E12F80B}"/>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5" name="Kuvan paikkamerkki 4">
            <a:extLst>
              <a:ext uri="{FF2B5EF4-FFF2-40B4-BE49-F238E27FC236}">
                <a16:creationId xmlns:a16="http://schemas.microsoft.com/office/drawing/2014/main" id="{E4E0BB64-95A9-D1C0-32DF-89A51BF4AE3C}"/>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
        <p:nvSpPr>
          <p:cNvPr id="6" name="Content Placeholder 2">
            <a:extLst>
              <a:ext uri="{FF2B5EF4-FFF2-40B4-BE49-F238E27FC236}">
                <a16:creationId xmlns:a16="http://schemas.microsoft.com/office/drawing/2014/main" id="{BF5CDECF-EBC6-824B-BC00-FAC38502CDC5}"/>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10" name="Title 1">
            <a:extLst>
              <a:ext uri="{FF2B5EF4-FFF2-40B4-BE49-F238E27FC236}">
                <a16:creationId xmlns:a16="http://schemas.microsoft.com/office/drawing/2014/main" id="{468782D2-A7D3-9948-BEDD-03B2F268ADE2}"/>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4" name="Puolivapaa piirto 3">
            <a:extLst>
              <a:ext uri="{FF2B5EF4-FFF2-40B4-BE49-F238E27FC236}">
                <a16:creationId xmlns:a16="http://schemas.microsoft.com/office/drawing/2014/main" id="{391B116A-7F1F-C57E-D509-37D3494B8249}"/>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2" name="Kuva 1">
            <a:extLst>
              <a:ext uri="{FF2B5EF4-FFF2-40B4-BE49-F238E27FC236}">
                <a16:creationId xmlns:a16="http://schemas.microsoft.com/office/drawing/2014/main" id="{A6D697A1-258B-4744-BBD9-58FDAAA295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406634062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1_Korostus keltainen">
    <p:bg>
      <p:bgPr>
        <a:solidFill>
          <a:srgbClr val="F9E51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lIns="90000" anchor="ctr" anchorCtr="0"/>
          <a:lstStyle>
            <a:lvl1pPr algn="ctr">
              <a:defRPr baseline="0">
                <a:solidFill>
                  <a:srgbClr val="3C8FDE"/>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B1869742-10DF-6B97-8332-F0A6377B3E49}"/>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6" name="Kuva 5">
            <a:extLst>
              <a:ext uri="{FF2B5EF4-FFF2-40B4-BE49-F238E27FC236}">
                <a16:creationId xmlns:a16="http://schemas.microsoft.com/office/drawing/2014/main" id="{835CC0A7-2A23-92C5-3D65-0F1166204E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63470509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2_Korostus keskisininen">
    <p:bg>
      <p:bgPr>
        <a:solidFill>
          <a:srgbClr val="3C8FD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CCA66937-B33B-8CD4-0C98-D9088D73B7C6}"/>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DE78103D-FCC1-23B0-BA09-EC7923660E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81476774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2_Korostus t-sininen">
    <p:bg>
      <p:bgPr>
        <a:solidFill>
          <a:srgbClr val="0042A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3" name="Puolivapaa piirto 2">
            <a:extLst>
              <a:ext uri="{FF2B5EF4-FFF2-40B4-BE49-F238E27FC236}">
                <a16:creationId xmlns:a16="http://schemas.microsoft.com/office/drawing/2014/main" id="{799414F8-1413-F210-C0DD-B30B316C6C0F}"/>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2" name="Kuva 1">
            <a:extLst>
              <a:ext uri="{FF2B5EF4-FFF2-40B4-BE49-F238E27FC236}">
                <a16:creationId xmlns:a16="http://schemas.microsoft.com/office/drawing/2014/main" id="{20BCF8DD-0E81-70CC-AD08-52D7DD1382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34005044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2_Korostus vihreä">
    <p:bg>
      <p:bgPr>
        <a:solidFill>
          <a:srgbClr val="00C389"/>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chemeClr val="tx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07851ABA-B7EC-49F6-90D1-56A57BCB4773}"/>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72B025C3-45F4-6D53-6891-D79F8C289C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76571317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2_Korostus turkoosi">
    <p:bg>
      <p:bgPr>
        <a:solidFill>
          <a:srgbClr val="00A3AD"/>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EA9AB45F-AC76-458E-01B3-389FAF2BC68B}"/>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9FB1E15E-A8FC-9141-01A4-968736976E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87262608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2_Korostus vihreä 2">
    <p:bg>
      <p:bgPr>
        <a:solidFill>
          <a:srgbClr val="6BC24A"/>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tx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4B109E32-6DC2-8178-4909-FCCC75BBF372}"/>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48837322-F950-5396-FCC0-53BF3D0C12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87688712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2_Korostus lila">
    <p:bg>
      <p:bgPr>
        <a:solidFill>
          <a:srgbClr val="753BBD"/>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18A7B173-2290-C583-500C-3CC16C04AD17}"/>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3FEF7A23-F426-7535-1A0D-1319FC7A88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3362381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2_Korostus oranssi">
    <p:bg>
      <p:bgPr>
        <a:solidFill>
          <a:srgbClr val="F3631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CB0625DD-8F1A-FD9D-C66F-CBC52FF2576B}"/>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9590AE7B-D922-E3AF-938A-85167FB724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332238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_Otsikko ja sisältö taustalla">
    <p:bg>
      <p:bgPr>
        <a:solidFill>
          <a:srgbClr val="E3E3E3"/>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2020185"/>
            <a:ext cx="10515600" cy="4169477"/>
          </a:xfrm>
          <a:prstGeom prst="rect">
            <a:avLst/>
          </a:prstGeom>
        </p:spPr>
        <p:txBody>
          <a:bodyPr>
            <a:noAutofit/>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5" name="Title 1">
            <a:extLst>
              <a:ext uri="{FF2B5EF4-FFF2-40B4-BE49-F238E27FC236}">
                <a16:creationId xmlns:a16="http://schemas.microsoft.com/office/drawing/2014/main" id="{7D738B7C-0379-DF4D-AA0C-496EFD8F3FCB}"/>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pic>
        <p:nvPicPr>
          <p:cNvPr id="2" name="Picture 10">
            <a:extLst>
              <a:ext uri="{FF2B5EF4-FFF2-40B4-BE49-F238E27FC236}">
                <a16:creationId xmlns:a16="http://schemas.microsoft.com/office/drawing/2014/main" id="{8DEC04A0-104A-9C74-D4B9-6DD0903269A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9" name="Kuvan paikkamerkki 14">
            <a:extLst>
              <a:ext uri="{FF2B5EF4-FFF2-40B4-BE49-F238E27FC236}">
                <a16:creationId xmlns:a16="http://schemas.microsoft.com/office/drawing/2014/main" id="{EDF717E8-84CB-337F-EB34-2DF16E92DCCC}"/>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sp>
        <p:nvSpPr>
          <p:cNvPr id="4" name="Slide Number Placeholder 10">
            <a:extLst>
              <a:ext uri="{FF2B5EF4-FFF2-40B4-BE49-F238E27FC236}">
                <a16:creationId xmlns:a16="http://schemas.microsoft.com/office/drawing/2014/main" id="{87E4D96F-57B4-175A-9226-EC37028BABAC}"/>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144351292"/>
      </p:ext>
    </p:extLst>
  </p:cSld>
  <p:clrMapOvr>
    <a:masterClrMapping/>
  </p:clrMapOvr>
  <p:hf sldNum="0" hdr="0" dt="0"/>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2_Korostus punainen">
    <p:bg>
      <p:bgPr>
        <a:solidFill>
          <a:srgbClr val="FA423B"/>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rgbClr val="F9E51E"/>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5C0C0543-D8DF-0275-4BAD-156C9FA4F374}"/>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A755BD9C-7B6A-7A42-DC29-555466192D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77688213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2_Korostus pinkki">
    <p:bg>
      <p:bgPr>
        <a:solidFill>
          <a:srgbClr val="CE39A6"/>
        </a:solidFill>
        <a:effectLst/>
      </p:bgPr>
    </p:bg>
    <p:spTree>
      <p:nvGrpSpPr>
        <p:cNvPr id="1" name=""/>
        <p:cNvGrpSpPr/>
        <p:nvPr/>
      </p:nvGrpSpPr>
      <p:grpSpPr>
        <a:xfrm>
          <a:off x="0" y="0"/>
          <a:ext cx="0" cy="0"/>
          <a:chOff x="0" y="0"/>
          <a:chExt cx="0" cy="0"/>
        </a:xfrm>
      </p:grpSpPr>
      <p:sp>
        <p:nvSpPr>
          <p:cNvPr id="4" name="Puolivapaa piirto 3">
            <a:extLst>
              <a:ext uri="{FF2B5EF4-FFF2-40B4-BE49-F238E27FC236}">
                <a16:creationId xmlns:a16="http://schemas.microsoft.com/office/drawing/2014/main" id="{207E5B1C-D139-551F-BDD8-3D6984C0EE00}"/>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rgbClr val="F9E51E"/>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D6270220-FE8C-5317-318F-09C4027ECC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67052141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_Väliotsikkopohja teema">
    <p:bg>
      <p:bgPr>
        <a:solidFill>
          <a:srgbClr val="0042A5"/>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E7D58D1-5F3C-4D4B-D2D8-2AC7A3D09FF8}"/>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11765" r="11765"/>
          <a:stretch/>
        </p:blipFill>
        <p:spPr>
          <a:xfrm>
            <a:off x="0" y="0"/>
            <a:ext cx="12192000" cy="6858000"/>
          </a:xfrm>
          <a:prstGeom prst="rect">
            <a:avLst/>
          </a:prstGeom>
        </p:spPr>
      </p:pic>
      <p:sp>
        <p:nvSpPr>
          <p:cNvPr id="13" name="Title 1">
            <a:extLst>
              <a:ext uri="{FF2B5EF4-FFF2-40B4-BE49-F238E27FC236}">
                <a16:creationId xmlns:a16="http://schemas.microsoft.com/office/drawing/2014/main" id="{A0114FE9-8C47-6A4A-B611-3B4CAF3D70D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292185358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3_Väliotsikkopohja teema">
    <p:bg>
      <p:bgPr>
        <a:solidFill>
          <a:srgbClr val="0042A5"/>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E7D58D1-5F3C-4D4B-D2D8-2AC7A3D09FF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Suorakulmio 7"/>
          <p:cNvSpPr/>
          <p:nvPr userDrawn="1"/>
        </p:nvSpPr>
        <p:spPr>
          <a:xfrm rot="19379179">
            <a:off x="-1175596" y="-289407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5030"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3" name="Title 1">
            <a:extLst>
              <a:ext uri="{FF2B5EF4-FFF2-40B4-BE49-F238E27FC236}">
                <a16:creationId xmlns:a16="http://schemas.microsoft.com/office/drawing/2014/main" id="{A0114FE9-8C47-6A4A-B611-3B4CAF3D70D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97931806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0_Otsikkodia 1">
    <p:bg>
      <p:bgPr>
        <a:solidFill>
          <a:schemeClr val="bg1"/>
        </a:solidFill>
        <a:effectLst/>
      </p:bgPr>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2F54EBFF-BFDB-3042-92E3-91F84A10E6D0}"/>
              </a:ext>
            </a:extLst>
          </p:cNvPr>
          <p:cNvSpPr>
            <a:spLocks noChangeArrowheads="1"/>
          </p:cNvSpPr>
          <p:nvPr userDrawn="1"/>
        </p:nvSpPr>
        <p:spPr bwMode="auto">
          <a:xfrm>
            <a:off x="0" y="172"/>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dirty="0"/>
              <a:t>  </a:t>
            </a:r>
          </a:p>
        </p:txBody>
      </p:sp>
      <p:pic>
        <p:nvPicPr>
          <p:cNvPr id="18" name="Picture 17">
            <a:extLst>
              <a:ext uri="{FF2B5EF4-FFF2-40B4-BE49-F238E27FC236}">
                <a16:creationId xmlns:a16="http://schemas.microsoft.com/office/drawing/2014/main" id="{B66364AA-3D0C-194B-8971-A7B6D22E904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
        <p:nvSpPr>
          <p:cNvPr id="19" name="Freeform 1">
            <a:extLst>
              <a:ext uri="{FF2B5EF4-FFF2-40B4-BE49-F238E27FC236}">
                <a16:creationId xmlns:a16="http://schemas.microsoft.com/office/drawing/2014/main" id="{ACFDF5EB-7B72-B24C-AC5A-0ADA3E32B464}"/>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Subtitle 2">
            <a:extLst>
              <a:ext uri="{FF2B5EF4-FFF2-40B4-BE49-F238E27FC236}">
                <a16:creationId xmlns:a16="http://schemas.microsoft.com/office/drawing/2014/main" id="{299E98FE-0D44-4441-BD1D-08D09F535A63}"/>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 Titteli ja päiväys tarvittaessa</a:t>
            </a:r>
            <a:endParaRPr lang="en-US" dirty="0"/>
          </a:p>
        </p:txBody>
      </p:sp>
      <p:sp>
        <p:nvSpPr>
          <p:cNvPr id="20" name="Title 19">
            <a:extLst>
              <a:ext uri="{FF2B5EF4-FFF2-40B4-BE49-F238E27FC236}">
                <a16:creationId xmlns:a16="http://schemas.microsoft.com/office/drawing/2014/main" id="{0958D1A7-938C-C046-BE50-D3399428672A}"/>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dirty="0"/>
              <a:t>OTSIKKODIA, OMA OTSIKKO TÄHÄN</a:t>
            </a:r>
          </a:p>
        </p:txBody>
      </p:sp>
    </p:spTree>
    <p:extLst>
      <p:ext uri="{BB962C8B-B14F-4D97-AF65-F5344CB8AC3E}">
        <p14:creationId xmlns:p14="http://schemas.microsoft.com/office/powerpoint/2010/main" val="3176156781"/>
      </p:ext>
    </p:extLst>
  </p:cSld>
  <p:clrMapOvr>
    <a:masterClrMapping/>
  </p:clrMapOvr>
  <p:extLst>
    <p:ext uri="{DCECCB84-F9BA-43D5-87BE-67443E8EF086}">
      <p15:sldGuideLst xmlns:p15="http://schemas.microsoft.com/office/powerpoint/2012/main">
        <p15:guide id="1" orient="horz" pos="2546" userDrawn="1">
          <p15:clr>
            <a:srgbClr val="FBAE40"/>
          </p15:clr>
        </p15:guide>
        <p15:guide id="2" pos="1050" userDrawn="1">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_Otsikkodia 2">
    <p:bg>
      <p:bgPr>
        <a:solidFill>
          <a:schemeClr val="bg1"/>
        </a:solidFill>
        <a:effectLst/>
      </p:bgPr>
    </p:bg>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87460AD4-5D65-3E4B-A9F5-9F03C8258736}"/>
              </a:ext>
            </a:extLst>
          </p:cNvPr>
          <p:cNvSpPr>
            <a:spLocks noChangeArrowheads="1"/>
          </p:cNvSpPr>
          <p:nvPr userDrawn="1"/>
        </p:nvSpPr>
        <p:spPr bwMode="auto">
          <a:xfrm>
            <a:off x="2656878" y="4434195"/>
            <a:ext cx="9540496" cy="2430563"/>
          </a:xfrm>
          <a:custGeom>
            <a:avLst/>
            <a:gdLst>
              <a:gd name="T0" fmla="*/ 0 w 15878"/>
              <a:gd name="T1" fmla="*/ 4354 h 4355"/>
              <a:gd name="T2" fmla="*/ 15877 w 15878"/>
              <a:gd name="T3" fmla="*/ 4354 h 4355"/>
              <a:gd name="T4" fmla="*/ 15877 w 15878"/>
              <a:gd name="T5" fmla="*/ 0 h 4355"/>
              <a:gd name="T6" fmla="*/ 0 w 15878"/>
              <a:gd name="T7" fmla="*/ 4354 h 4355"/>
              <a:gd name="connsiteX0" fmla="*/ 0 w 9999"/>
              <a:gd name="connsiteY0" fmla="*/ 12270 h 12270"/>
              <a:gd name="connsiteX1" fmla="*/ 9999 w 9999"/>
              <a:gd name="connsiteY1" fmla="*/ 12270 h 12270"/>
              <a:gd name="connsiteX2" fmla="*/ 9982 w 9999"/>
              <a:gd name="connsiteY2" fmla="*/ 0 h 12270"/>
              <a:gd name="connsiteX3" fmla="*/ 0 w 9999"/>
              <a:gd name="connsiteY3" fmla="*/ 12270 h 12270"/>
              <a:gd name="connsiteX0" fmla="*/ 0 w 10000"/>
              <a:gd name="connsiteY0" fmla="*/ 9974 h 9974"/>
              <a:gd name="connsiteX1" fmla="*/ 10000 w 10000"/>
              <a:gd name="connsiteY1" fmla="*/ 9974 h 9974"/>
              <a:gd name="connsiteX2" fmla="*/ 9996 w 10000"/>
              <a:gd name="connsiteY2" fmla="*/ 0 h 9974"/>
              <a:gd name="connsiteX3" fmla="*/ 0 w 10000"/>
              <a:gd name="connsiteY3" fmla="*/ 9974 h 9974"/>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10000" y="10000"/>
                </a:lnTo>
                <a:cubicBezTo>
                  <a:pt x="9994" y="6658"/>
                  <a:pt x="9998" y="5000"/>
                  <a:pt x="9996" y="0"/>
                </a:cubicBezTo>
                <a:cubicBezTo>
                  <a:pt x="7133" y="1926"/>
                  <a:pt x="8012" y="983"/>
                  <a:pt x="0" y="10000"/>
                </a:cubicBezTo>
              </a:path>
            </a:pathLst>
          </a:custGeom>
          <a:solidFill>
            <a:srgbClr val="3C8EDE"/>
          </a:solidFill>
          <a:ln>
            <a:noFill/>
          </a:ln>
          <a:effectLst/>
        </p:spPr>
        <p:txBody>
          <a:bodyPr wrap="none" anchor="ctr"/>
          <a:lstStyle/>
          <a:p>
            <a:endParaRPr lang="en-US" sz="2400" dirty="0"/>
          </a:p>
        </p:txBody>
      </p:sp>
      <p:sp>
        <p:nvSpPr>
          <p:cNvPr id="9" name="Freeform 2">
            <a:extLst>
              <a:ext uri="{FF2B5EF4-FFF2-40B4-BE49-F238E27FC236}">
                <a16:creationId xmlns:a16="http://schemas.microsoft.com/office/drawing/2014/main" id="{2F54EBFF-BFDB-3042-92E3-91F84A10E6D0}"/>
              </a:ext>
            </a:extLst>
          </p:cNvPr>
          <p:cNvSpPr>
            <a:spLocks noChangeArrowheads="1"/>
          </p:cNvSpPr>
          <p:nvPr userDrawn="1"/>
        </p:nvSpPr>
        <p:spPr bwMode="auto">
          <a:xfrm>
            <a:off x="0" y="0"/>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dirty="0"/>
              <a:t>  </a:t>
            </a:r>
          </a:p>
        </p:txBody>
      </p:sp>
      <p:sp>
        <p:nvSpPr>
          <p:cNvPr id="19" name="Freeform 1">
            <a:extLst>
              <a:ext uri="{FF2B5EF4-FFF2-40B4-BE49-F238E27FC236}">
                <a16:creationId xmlns:a16="http://schemas.microsoft.com/office/drawing/2014/main" id="{ACFDF5EB-7B72-B24C-AC5A-0ADA3E32B464}"/>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Subtitle 2">
            <a:extLst>
              <a:ext uri="{FF2B5EF4-FFF2-40B4-BE49-F238E27FC236}">
                <a16:creationId xmlns:a16="http://schemas.microsoft.com/office/drawing/2014/main" id="{299E98FE-0D44-4441-BD1D-08D09F535A63}"/>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20" name="Title 19">
            <a:extLst>
              <a:ext uri="{FF2B5EF4-FFF2-40B4-BE49-F238E27FC236}">
                <a16:creationId xmlns:a16="http://schemas.microsoft.com/office/drawing/2014/main" id="{0958D1A7-938C-C046-BE50-D3399428672A}"/>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dirty="0"/>
              <a:t>OTSIKKODIA, OMA OTSIKKO TÄHÄN</a:t>
            </a:r>
          </a:p>
        </p:txBody>
      </p:sp>
      <p:pic>
        <p:nvPicPr>
          <p:cNvPr id="8" name="Picture 7">
            <a:extLst>
              <a:ext uri="{FF2B5EF4-FFF2-40B4-BE49-F238E27FC236}">
                <a16:creationId xmlns:a16="http://schemas.microsoft.com/office/drawing/2014/main" id="{796FC078-D5BE-D54B-8A0B-1A38A330A2E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Tree>
    <p:extLst>
      <p:ext uri="{BB962C8B-B14F-4D97-AF65-F5344CB8AC3E}">
        <p14:creationId xmlns:p14="http://schemas.microsoft.com/office/powerpoint/2010/main" val="1226052370"/>
      </p:ext>
    </p:extLst>
  </p:cSld>
  <p:clrMapOvr>
    <a:masterClrMapping/>
  </p:clrMapOvr>
  <p:extLst>
    <p:ext uri="{DCECCB84-F9BA-43D5-87BE-67443E8EF086}">
      <p15:sldGuideLst xmlns:p15="http://schemas.microsoft.com/office/powerpoint/2012/main">
        <p15:guide id="1" orient="horz" pos="2546">
          <p15:clr>
            <a:srgbClr val="FBAE40"/>
          </p15:clr>
        </p15:guide>
        <p15:guide id="2" pos="1050">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Otsikkodia kuvalla">
    <p:spTree>
      <p:nvGrpSpPr>
        <p:cNvPr id="1" name=""/>
        <p:cNvGrpSpPr/>
        <p:nvPr/>
      </p:nvGrpSpPr>
      <p:grpSpPr>
        <a:xfrm>
          <a:off x="0" y="0"/>
          <a:ext cx="0" cy="0"/>
          <a:chOff x="0" y="0"/>
          <a:chExt cx="0" cy="0"/>
        </a:xfrm>
      </p:grpSpPr>
      <p:pic>
        <p:nvPicPr>
          <p:cNvPr id="24" name="Picture 23" descr="Tausta_valokuva_1.jpg">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984"/>
          <a:stretch/>
        </p:blipFill>
        <p:spPr>
          <a:xfrm>
            <a:off x="0" y="0"/>
            <a:ext cx="12189359" cy="6858000"/>
          </a:xfrm>
          <a:prstGeom prst="rect">
            <a:avLst/>
          </a:prstGeom>
        </p:spPr>
      </p:pic>
      <p:sp>
        <p:nvSpPr>
          <p:cNvPr id="25" name="Freeform 3"/>
          <p:cNvSpPr>
            <a:spLocks noChangeArrowheads="1"/>
          </p:cNvSpPr>
          <p:nvPr/>
        </p:nvSpPr>
        <p:spPr bwMode="auto">
          <a:xfrm>
            <a:off x="2663782" y="4897870"/>
            <a:ext cx="9525577" cy="1960137"/>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grpSp>
        <p:nvGrpSpPr>
          <p:cNvPr id="2" name="Group 1"/>
          <p:cNvGrpSpPr/>
          <p:nvPr/>
        </p:nvGrpSpPr>
        <p:grpSpPr>
          <a:xfrm>
            <a:off x="9194925" y="5747487"/>
            <a:ext cx="2690231" cy="789610"/>
            <a:chOff x="6896190" y="5747487"/>
            <a:chExt cx="2017673" cy="789610"/>
          </a:xfrm>
        </p:grpSpPr>
        <p:sp>
          <p:nvSpPr>
            <p:cNvPr id="15" name="Freeform 4"/>
            <p:cNvSpPr>
              <a:spLocks noChangeArrowheads="1"/>
            </p:cNvSpPr>
            <p:nvPr/>
          </p:nvSpPr>
          <p:spPr bwMode="auto">
            <a:xfrm>
              <a:off x="6896190" y="5747487"/>
              <a:ext cx="787627" cy="787625"/>
            </a:xfrm>
            <a:custGeom>
              <a:avLst/>
              <a:gdLst>
                <a:gd name="T0" fmla="*/ 930 w 1751"/>
                <a:gd name="T1" fmla="*/ 0 h 1751"/>
                <a:gd name="T2" fmla="*/ 0 w 1751"/>
                <a:gd name="T3" fmla="*/ 875 h 1751"/>
                <a:gd name="T4" fmla="*/ 985 w 1751"/>
                <a:gd name="T5" fmla="*/ 1750 h 1751"/>
                <a:gd name="T6" fmla="*/ 1750 w 1751"/>
                <a:gd name="T7" fmla="*/ 984 h 1751"/>
                <a:gd name="T8" fmla="*/ 930 w 1751"/>
                <a:gd name="T9" fmla="*/ 0 h 1751"/>
              </a:gdLst>
              <a:ahLst/>
              <a:cxnLst>
                <a:cxn ang="0">
                  <a:pos x="T0" y="T1"/>
                </a:cxn>
                <a:cxn ang="0">
                  <a:pos x="T2" y="T3"/>
                </a:cxn>
                <a:cxn ang="0">
                  <a:pos x="T4" y="T5"/>
                </a:cxn>
                <a:cxn ang="0">
                  <a:pos x="T6" y="T7"/>
                </a:cxn>
                <a:cxn ang="0">
                  <a:pos x="T8" y="T9"/>
                </a:cxn>
              </a:cxnLst>
              <a:rect l="0" t="0" r="r" b="b"/>
              <a:pathLst>
                <a:path w="1751" h="1751">
                  <a:moveTo>
                    <a:pt x="930" y="0"/>
                  </a:moveTo>
                  <a:lnTo>
                    <a:pt x="0" y="875"/>
                  </a:lnTo>
                  <a:lnTo>
                    <a:pt x="985" y="1750"/>
                  </a:lnTo>
                  <a:lnTo>
                    <a:pt x="1750" y="984"/>
                  </a:lnTo>
                  <a:lnTo>
                    <a:pt x="930" y="0"/>
                  </a:lnTo>
                </a:path>
              </a:pathLst>
            </a:custGeom>
            <a:solidFill>
              <a:srgbClr val="004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6" name="Freeform 5"/>
            <p:cNvSpPr>
              <a:spLocks noChangeArrowheads="1"/>
            </p:cNvSpPr>
            <p:nvPr/>
          </p:nvSpPr>
          <p:spPr bwMode="auto">
            <a:xfrm>
              <a:off x="6896190" y="5870492"/>
              <a:ext cx="787627" cy="664621"/>
            </a:xfrm>
            <a:custGeom>
              <a:avLst/>
              <a:gdLst>
                <a:gd name="T0" fmla="*/ 0 w 1751"/>
                <a:gd name="T1" fmla="*/ 602 h 1478"/>
                <a:gd name="T2" fmla="*/ 875 w 1751"/>
                <a:gd name="T3" fmla="*/ 0 h 1478"/>
                <a:gd name="T4" fmla="*/ 1750 w 1751"/>
                <a:gd name="T5" fmla="*/ 711 h 1478"/>
                <a:gd name="T6" fmla="*/ 985 w 1751"/>
                <a:gd name="T7" fmla="*/ 1477 h 1478"/>
                <a:gd name="T8" fmla="*/ 0 w 1751"/>
                <a:gd name="T9" fmla="*/ 602 h 1478"/>
              </a:gdLst>
              <a:ahLst/>
              <a:cxnLst>
                <a:cxn ang="0">
                  <a:pos x="T0" y="T1"/>
                </a:cxn>
                <a:cxn ang="0">
                  <a:pos x="T2" y="T3"/>
                </a:cxn>
                <a:cxn ang="0">
                  <a:pos x="T4" y="T5"/>
                </a:cxn>
                <a:cxn ang="0">
                  <a:pos x="T6" y="T7"/>
                </a:cxn>
                <a:cxn ang="0">
                  <a:pos x="T8" y="T9"/>
                </a:cxn>
              </a:cxnLst>
              <a:rect l="0" t="0" r="r" b="b"/>
              <a:pathLst>
                <a:path w="1751" h="1478">
                  <a:moveTo>
                    <a:pt x="0" y="602"/>
                  </a:moveTo>
                  <a:lnTo>
                    <a:pt x="875" y="0"/>
                  </a:lnTo>
                  <a:lnTo>
                    <a:pt x="1750" y="711"/>
                  </a:lnTo>
                  <a:lnTo>
                    <a:pt x="985" y="1477"/>
                  </a:lnTo>
                  <a:lnTo>
                    <a:pt x="0" y="602"/>
                  </a:lnTo>
                </a:path>
              </a:pathLst>
            </a:custGeom>
            <a:solidFill>
              <a:srgbClr val="008ED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7" name="Freeform 6"/>
            <p:cNvSpPr>
              <a:spLocks noChangeArrowheads="1"/>
            </p:cNvSpPr>
            <p:nvPr/>
          </p:nvSpPr>
          <p:spPr bwMode="auto">
            <a:xfrm>
              <a:off x="6896190" y="5969689"/>
              <a:ext cx="787627" cy="567408"/>
            </a:xfrm>
            <a:custGeom>
              <a:avLst/>
              <a:gdLst>
                <a:gd name="T0" fmla="*/ 1750 w 1751"/>
                <a:gd name="T1" fmla="*/ 492 h 1259"/>
                <a:gd name="T2" fmla="*/ 821 w 1751"/>
                <a:gd name="T3" fmla="*/ 0 h 1259"/>
                <a:gd name="T4" fmla="*/ 0 w 1751"/>
                <a:gd name="T5" fmla="*/ 383 h 1259"/>
                <a:gd name="T6" fmla="*/ 985 w 1751"/>
                <a:gd name="T7" fmla="*/ 1258 h 1259"/>
                <a:gd name="T8" fmla="*/ 1750 w 1751"/>
                <a:gd name="T9" fmla="*/ 492 h 1259"/>
              </a:gdLst>
              <a:ahLst/>
              <a:cxnLst>
                <a:cxn ang="0">
                  <a:pos x="T0" y="T1"/>
                </a:cxn>
                <a:cxn ang="0">
                  <a:pos x="T2" y="T3"/>
                </a:cxn>
                <a:cxn ang="0">
                  <a:pos x="T4" y="T5"/>
                </a:cxn>
                <a:cxn ang="0">
                  <a:pos x="T6" y="T7"/>
                </a:cxn>
                <a:cxn ang="0">
                  <a:pos x="T8" y="T9"/>
                </a:cxn>
              </a:cxnLst>
              <a:rect l="0" t="0" r="r" b="b"/>
              <a:pathLst>
                <a:path w="1751" h="1259">
                  <a:moveTo>
                    <a:pt x="1750" y="492"/>
                  </a:moveTo>
                  <a:lnTo>
                    <a:pt x="821" y="0"/>
                  </a:lnTo>
                  <a:lnTo>
                    <a:pt x="0" y="383"/>
                  </a:lnTo>
                  <a:lnTo>
                    <a:pt x="985" y="1258"/>
                  </a:lnTo>
                  <a:lnTo>
                    <a:pt x="1750" y="492"/>
                  </a:lnTo>
                </a:path>
              </a:pathLst>
            </a:custGeom>
            <a:solidFill>
              <a:srgbClr val="52CB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8" name="Freeform 7"/>
            <p:cNvSpPr>
              <a:spLocks noChangeArrowheads="1"/>
            </p:cNvSpPr>
            <p:nvPr/>
          </p:nvSpPr>
          <p:spPr bwMode="auto">
            <a:xfrm>
              <a:off x="7818725" y="6019287"/>
              <a:ext cx="226170" cy="242041"/>
            </a:xfrm>
            <a:custGeom>
              <a:avLst/>
              <a:gdLst>
                <a:gd name="T0" fmla="*/ 307 w 503"/>
                <a:gd name="T1" fmla="*/ 538 h 539"/>
                <a:gd name="T2" fmla="*/ 193 w 503"/>
                <a:gd name="T3" fmla="*/ 538 h 539"/>
                <a:gd name="T4" fmla="*/ 0 w 503"/>
                <a:gd name="T5" fmla="*/ 0 h 539"/>
                <a:gd name="T6" fmla="*/ 133 w 503"/>
                <a:gd name="T7" fmla="*/ 0 h 539"/>
                <a:gd name="T8" fmla="*/ 250 w 503"/>
                <a:gd name="T9" fmla="*/ 380 h 539"/>
                <a:gd name="T10" fmla="*/ 367 w 503"/>
                <a:gd name="T11" fmla="*/ 0 h 539"/>
                <a:gd name="T12" fmla="*/ 502 w 503"/>
                <a:gd name="T13" fmla="*/ 0 h 539"/>
                <a:gd name="T14" fmla="*/ 307 w 503"/>
                <a:gd name="T15" fmla="*/ 538 h 5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3" h="539">
                  <a:moveTo>
                    <a:pt x="307" y="538"/>
                  </a:moveTo>
                  <a:lnTo>
                    <a:pt x="193" y="538"/>
                  </a:lnTo>
                  <a:lnTo>
                    <a:pt x="0" y="0"/>
                  </a:lnTo>
                  <a:lnTo>
                    <a:pt x="133" y="0"/>
                  </a:lnTo>
                  <a:lnTo>
                    <a:pt x="250" y="380"/>
                  </a:lnTo>
                  <a:lnTo>
                    <a:pt x="367" y="0"/>
                  </a:lnTo>
                  <a:lnTo>
                    <a:pt x="502" y="0"/>
                  </a:lnTo>
                  <a:lnTo>
                    <a:pt x="307" y="538"/>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9" name="Freeform 8"/>
            <p:cNvSpPr>
              <a:spLocks noChangeArrowheads="1"/>
            </p:cNvSpPr>
            <p:nvPr/>
          </p:nvSpPr>
          <p:spPr bwMode="auto">
            <a:xfrm>
              <a:off x="8019103" y="6090709"/>
              <a:ext cx="186491" cy="174587"/>
            </a:xfrm>
            <a:custGeom>
              <a:avLst/>
              <a:gdLst>
                <a:gd name="T0" fmla="*/ 413 w 414"/>
                <a:gd name="T1" fmla="*/ 10 h 390"/>
                <a:gd name="T2" fmla="*/ 413 w 414"/>
                <a:gd name="T3" fmla="*/ 380 h 390"/>
                <a:gd name="T4" fmla="*/ 295 w 414"/>
                <a:gd name="T5" fmla="*/ 380 h 390"/>
                <a:gd name="T6" fmla="*/ 295 w 414"/>
                <a:gd name="T7" fmla="*/ 328 h 390"/>
                <a:gd name="T8" fmla="*/ 181 w 414"/>
                <a:gd name="T9" fmla="*/ 389 h 390"/>
                <a:gd name="T10" fmla="*/ 0 w 414"/>
                <a:gd name="T11" fmla="*/ 195 h 390"/>
                <a:gd name="T12" fmla="*/ 181 w 414"/>
                <a:gd name="T13" fmla="*/ 0 h 390"/>
                <a:gd name="T14" fmla="*/ 295 w 414"/>
                <a:gd name="T15" fmla="*/ 63 h 390"/>
                <a:gd name="T16" fmla="*/ 295 w 414"/>
                <a:gd name="T17" fmla="*/ 10 h 390"/>
                <a:gd name="T18" fmla="*/ 413 w 414"/>
                <a:gd name="T19" fmla="*/ 10 h 390"/>
                <a:gd name="T20" fmla="*/ 206 w 414"/>
                <a:gd name="T21" fmla="*/ 100 h 390"/>
                <a:gd name="T22" fmla="*/ 117 w 414"/>
                <a:gd name="T23" fmla="*/ 195 h 390"/>
                <a:gd name="T24" fmla="*/ 206 w 414"/>
                <a:gd name="T25" fmla="*/ 289 h 390"/>
                <a:gd name="T26" fmla="*/ 295 w 414"/>
                <a:gd name="T27" fmla="*/ 195 h 390"/>
                <a:gd name="T28" fmla="*/ 206 w 414"/>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4" h="390">
                  <a:moveTo>
                    <a:pt x="413" y="10"/>
                  </a:moveTo>
                  <a:lnTo>
                    <a:pt x="413" y="380"/>
                  </a:lnTo>
                  <a:lnTo>
                    <a:pt x="295" y="380"/>
                  </a:lnTo>
                  <a:lnTo>
                    <a:pt x="295" y="328"/>
                  </a:lnTo>
                  <a:cubicBezTo>
                    <a:pt x="277" y="361"/>
                    <a:pt x="229" y="389"/>
                    <a:pt x="181" y="389"/>
                  </a:cubicBezTo>
                  <a:cubicBezTo>
                    <a:pt x="74" y="389"/>
                    <a:pt x="0" y="306"/>
                    <a:pt x="0" y="195"/>
                  </a:cubicBezTo>
                  <a:cubicBezTo>
                    <a:pt x="0" y="85"/>
                    <a:pt x="74" y="0"/>
                    <a:pt x="181" y="0"/>
                  </a:cubicBezTo>
                  <a:cubicBezTo>
                    <a:pt x="229" y="0"/>
                    <a:pt x="277" y="29"/>
                    <a:pt x="295" y="63"/>
                  </a:cubicBezTo>
                  <a:lnTo>
                    <a:pt x="295" y="10"/>
                  </a:lnTo>
                  <a:lnTo>
                    <a:pt x="413" y="10"/>
                  </a:lnTo>
                  <a:close/>
                  <a:moveTo>
                    <a:pt x="206" y="100"/>
                  </a:moveTo>
                  <a:cubicBezTo>
                    <a:pt x="153" y="100"/>
                    <a:pt x="117" y="144"/>
                    <a:pt x="117" y="195"/>
                  </a:cubicBezTo>
                  <a:cubicBezTo>
                    <a:pt x="117" y="246"/>
                    <a:pt x="153" y="289"/>
                    <a:pt x="206" y="289"/>
                  </a:cubicBezTo>
                  <a:cubicBezTo>
                    <a:pt x="259" y="289"/>
                    <a:pt x="295" y="246"/>
                    <a:pt x="295" y="195"/>
                  </a:cubicBezTo>
                  <a:cubicBezTo>
                    <a:pt x="295"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0" name="Freeform 9"/>
            <p:cNvSpPr>
              <a:spLocks noChangeArrowheads="1"/>
            </p:cNvSpPr>
            <p:nvPr/>
          </p:nvSpPr>
          <p:spPr bwMode="auto">
            <a:xfrm>
              <a:off x="8223450" y="6090709"/>
              <a:ext cx="168635" cy="170619"/>
            </a:xfrm>
            <a:custGeom>
              <a:avLst/>
              <a:gdLst>
                <a:gd name="T0" fmla="*/ 0 w 374"/>
                <a:gd name="T1" fmla="*/ 10 h 381"/>
                <a:gd name="T2" fmla="*/ 118 w 374"/>
                <a:gd name="T3" fmla="*/ 10 h 381"/>
                <a:gd name="T4" fmla="*/ 118 w 374"/>
                <a:gd name="T5" fmla="*/ 63 h 381"/>
                <a:gd name="T6" fmla="*/ 240 w 374"/>
                <a:gd name="T7" fmla="*/ 0 h 381"/>
                <a:gd name="T8" fmla="*/ 344 w 374"/>
                <a:gd name="T9" fmla="*/ 43 h 381"/>
                <a:gd name="T10" fmla="*/ 373 w 374"/>
                <a:gd name="T11" fmla="*/ 160 h 381"/>
                <a:gd name="T12" fmla="*/ 373 w 374"/>
                <a:gd name="T13" fmla="*/ 380 h 381"/>
                <a:gd name="T14" fmla="*/ 255 w 374"/>
                <a:gd name="T15" fmla="*/ 380 h 381"/>
                <a:gd name="T16" fmla="*/ 255 w 374"/>
                <a:gd name="T17" fmla="*/ 190 h 381"/>
                <a:gd name="T18" fmla="*/ 189 w 374"/>
                <a:gd name="T19" fmla="*/ 100 h 381"/>
                <a:gd name="T20" fmla="*/ 118 w 374"/>
                <a:gd name="T21" fmla="*/ 194 h 381"/>
                <a:gd name="T22" fmla="*/ 118 w 374"/>
                <a:gd name="T23" fmla="*/ 380 h 381"/>
                <a:gd name="T24" fmla="*/ 0 w 374"/>
                <a:gd name="T25" fmla="*/ 380 h 381"/>
                <a:gd name="T26" fmla="*/ 0 w 374"/>
                <a:gd name="T27" fmla="*/ 1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4" h="381">
                  <a:moveTo>
                    <a:pt x="0" y="10"/>
                  </a:moveTo>
                  <a:lnTo>
                    <a:pt x="118" y="10"/>
                  </a:lnTo>
                  <a:lnTo>
                    <a:pt x="118" y="63"/>
                  </a:lnTo>
                  <a:cubicBezTo>
                    <a:pt x="139" y="23"/>
                    <a:pt x="182" y="0"/>
                    <a:pt x="240" y="0"/>
                  </a:cubicBezTo>
                  <a:cubicBezTo>
                    <a:pt x="287" y="0"/>
                    <a:pt x="324" y="17"/>
                    <a:pt x="344" y="43"/>
                  </a:cubicBezTo>
                  <a:cubicBezTo>
                    <a:pt x="367" y="71"/>
                    <a:pt x="373" y="107"/>
                    <a:pt x="373" y="160"/>
                  </a:cubicBezTo>
                  <a:lnTo>
                    <a:pt x="373" y="380"/>
                  </a:lnTo>
                  <a:lnTo>
                    <a:pt x="255" y="380"/>
                  </a:lnTo>
                  <a:lnTo>
                    <a:pt x="255" y="190"/>
                  </a:lnTo>
                  <a:cubicBezTo>
                    <a:pt x="255" y="137"/>
                    <a:pt x="239" y="100"/>
                    <a:pt x="189" y="100"/>
                  </a:cubicBezTo>
                  <a:cubicBezTo>
                    <a:pt x="142" y="100"/>
                    <a:pt x="118" y="137"/>
                    <a:pt x="118" y="194"/>
                  </a:cubicBezTo>
                  <a:lnTo>
                    <a:pt x="118" y="380"/>
                  </a:lnTo>
                  <a:lnTo>
                    <a:pt x="0" y="380"/>
                  </a:lnTo>
                  <a:lnTo>
                    <a:pt x="0" y="1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1" name="Freeform 10"/>
            <p:cNvSpPr>
              <a:spLocks noChangeArrowheads="1"/>
            </p:cNvSpPr>
            <p:nvPr/>
          </p:nvSpPr>
          <p:spPr bwMode="auto">
            <a:xfrm>
              <a:off x="8402005" y="6045079"/>
              <a:ext cx="121020" cy="218234"/>
            </a:xfrm>
            <a:custGeom>
              <a:avLst/>
              <a:gdLst>
                <a:gd name="T0" fmla="*/ 269 w 270"/>
                <a:gd name="T1" fmla="*/ 480 h 487"/>
                <a:gd name="T2" fmla="*/ 190 w 270"/>
                <a:gd name="T3" fmla="*/ 486 h 487"/>
                <a:gd name="T4" fmla="*/ 59 w 270"/>
                <a:gd name="T5" fmla="*/ 355 h 487"/>
                <a:gd name="T6" fmla="*/ 59 w 270"/>
                <a:gd name="T7" fmla="*/ 197 h 487"/>
                <a:gd name="T8" fmla="*/ 0 w 270"/>
                <a:gd name="T9" fmla="*/ 197 h 487"/>
                <a:gd name="T10" fmla="*/ 0 w 270"/>
                <a:gd name="T11" fmla="*/ 110 h 487"/>
                <a:gd name="T12" fmla="*/ 59 w 270"/>
                <a:gd name="T13" fmla="*/ 110 h 487"/>
                <a:gd name="T14" fmla="*/ 59 w 270"/>
                <a:gd name="T15" fmla="*/ 0 h 487"/>
                <a:gd name="T16" fmla="*/ 176 w 270"/>
                <a:gd name="T17" fmla="*/ 0 h 487"/>
                <a:gd name="T18" fmla="*/ 176 w 270"/>
                <a:gd name="T19" fmla="*/ 110 h 487"/>
                <a:gd name="T20" fmla="*/ 260 w 270"/>
                <a:gd name="T21" fmla="*/ 110 h 487"/>
                <a:gd name="T22" fmla="*/ 260 w 270"/>
                <a:gd name="T23" fmla="*/ 197 h 487"/>
                <a:gd name="T24" fmla="*/ 176 w 270"/>
                <a:gd name="T25" fmla="*/ 197 h 487"/>
                <a:gd name="T26" fmla="*/ 176 w 270"/>
                <a:gd name="T27" fmla="*/ 329 h 487"/>
                <a:gd name="T28" fmla="*/ 227 w 270"/>
                <a:gd name="T29" fmla="*/ 392 h 487"/>
                <a:gd name="T30" fmla="*/ 269 w 270"/>
                <a:gd name="T31" fmla="*/ 390 h 487"/>
                <a:gd name="T32" fmla="*/ 269 w 270"/>
                <a:gd name="T33" fmla="*/ 48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487">
                  <a:moveTo>
                    <a:pt x="269" y="480"/>
                  </a:moveTo>
                  <a:cubicBezTo>
                    <a:pt x="251" y="483"/>
                    <a:pt x="225" y="486"/>
                    <a:pt x="190" y="486"/>
                  </a:cubicBezTo>
                  <a:cubicBezTo>
                    <a:pt x="135" y="486"/>
                    <a:pt x="59" y="479"/>
                    <a:pt x="59" y="355"/>
                  </a:cubicBezTo>
                  <a:lnTo>
                    <a:pt x="59" y="197"/>
                  </a:lnTo>
                  <a:lnTo>
                    <a:pt x="0" y="197"/>
                  </a:lnTo>
                  <a:lnTo>
                    <a:pt x="0" y="110"/>
                  </a:lnTo>
                  <a:lnTo>
                    <a:pt x="59" y="110"/>
                  </a:lnTo>
                  <a:lnTo>
                    <a:pt x="59" y="0"/>
                  </a:lnTo>
                  <a:lnTo>
                    <a:pt x="176" y="0"/>
                  </a:lnTo>
                  <a:lnTo>
                    <a:pt x="176" y="110"/>
                  </a:lnTo>
                  <a:lnTo>
                    <a:pt x="260" y="110"/>
                  </a:lnTo>
                  <a:lnTo>
                    <a:pt x="260" y="197"/>
                  </a:lnTo>
                  <a:lnTo>
                    <a:pt x="176" y="197"/>
                  </a:lnTo>
                  <a:lnTo>
                    <a:pt x="176" y="329"/>
                  </a:lnTo>
                  <a:cubicBezTo>
                    <a:pt x="176" y="384"/>
                    <a:pt x="197" y="392"/>
                    <a:pt x="227" y="392"/>
                  </a:cubicBezTo>
                  <a:cubicBezTo>
                    <a:pt x="241" y="392"/>
                    <a:pt x="258" y="392"/>
                    <a:pt x="269" y="390"/>
                  </a:cubicBezTo>
                  <a:lnTo>
                    <a:pt x="269" y="48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2" name="Freeform 11"/>
            <p:cNvSpPr>
              <a:spLocks noChangeArrowheads="1"/>
            </p:cNvSpPr>
            <p:nvPr/>
          </p:nvSpPr>
          <p:spPr bwMode="auto">
            <a:xfrm>
              <a:off x="8528977" y="6090709"/>
              <a:ext cx="186491" cy="174587"/>
            </a:xfrm>
            <a:custGeom>
              <a:avLst/>
              <a:gdLst>
                <a:gd name="T0" fmla="*/ 412 w 413"/>
                <a:gd name="T1" fmla="*/ 10 h 390"/>
                <a:gd name="T2" fmla="*/ 412 w 413"/>
                <a:gd name="T3" fmla="*/ 380 h 390"/>
                <a:gd name="T4" fmla="*/ 294 w 413"/>
                <a:gd name="T5" fmla="*/ 380 h 390"/>
                <a:gd name="T6" fmla="*/ 294 w 413"/>
                <a:gd name="T7" fmla="*/ 328 h 390"/>
                <a:gd name="T8" fmla="*/ 181 w 413"/>
                <a:gd name="T9" fmla="*/ 389 h 390"/>
                <a:gd name="T10" fmla="*/ 0 w 413"/>
                <a:gd name="T11" fmla="*/ 195 h 390"/>
                <a:gd name="T12" fmla="*/ 181 w 413"/>
                <a:gd name="T13" fmla="*/ 0 h 390"/>
                <a:gd name="T14" fmla="*/ 294 w 413"/>
                <a:gd name="T15" fmla="*/ 63 h 390"/>
                <a:gd name="T16" fmla="*/ 294 w 413"/>
                <a:gd name="T17" fmla="*/ 10 h 390"/>
                <a:gd name="T18" fmla="*/ 412 w 413"/>
                <a:gd name="T19" fmla="*/ 10 h 390"/>
                <a:gd name="T20" fmla="*/ 206 w 413"/>
                <a:gd name="T21" fmla="*/ 100 h 390"/>
                <a:gd name="T22" fmla="*/ 117 w 413"/>
                <a:gd name="T23" fmla="*/ 195 h 390"/>
                <a:gd name="T24" fmla="*/ 206 w 413"/>
                <a:gd name="T25" fmla="*/ 289 h 390"/>
                <a:gd name="T26" fmla="*/ 294 w 413"/>
                <a:gd name="T27" fmla="*/ 195 h 390"/>
                <a:gd name="T28" fmla="*/ 206 w 413"/>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390">
                  <a:moveTo>
                    <a:pt x="412" y="10"/>
                  </a:moveTo>
                  <a:lnTo>
                    <a:pt x="412" y="380"/>
                  </a:lnTo>
                  <a:lnTo>
                    <a:pt x="294" y="380"/>
                  </a:lnTo>
                  <a:lnTo>
                    <a:pt x="294" y="328"/>
                  </a:lnTo>
                  <a:cubicBezTo>
                    <a:pt x="277" y="361"/>
                    <a:pt x="229" y="389"/>
                    <a:pt x="181" y="389"/>
                  </a:cubicBezTo>
                  <a:cubicBezTo>
                    <a:pt x="74" y="389"/>
                    <a:pt x="0" y="306"/>
                    <a:pt x="0" y="195"/>
                  </a:cubicBezTo>
                  <a:cubicBezTo>
                    <a:pt x="0" y="85"/>
                    <a:pt x="74" y="0"/>
                    <a:pt x="181" y="0"/>
                  </a:cubicBezTo>
                  <a:cubicBezTo>
                    <a:pt x="229" y="0"/>
                    <a:pt x="277" y="29"/>
                    <a:pt x="294" y="63"/>
                  </a:cubicBezTo>
                  <a:lnTo>
                    <a:pt x="294" y="10"/>
                  </a:lnTo>
                  <a:lnTo>
                    <a:pt x="412" y="10"/>
                  </a:lnTo>
                  <a:close/>
                  <a:moveTo>
                    <a:pt x="206" y="100"/>
                  </a:moveTo>
                  <a:cubicBezTo>
                    <a:pt x="153" y="100"/>
                    <a:pt x="117" y="144"/>
                    <a:pt x="117" y="195"/>
                  </a:cubicBezTo>
                  <a:cubicBezTo>
                    <a:pt x="117" y="246"/>
                    <a:pt x="153" y="289"/>
                    <a:pt x="206" y="289"/>
                  </a:cubicBezTo>
                  <a:cubicBezTo>
                    <a:pt x="259" y="289"/>
                    <a:pt x="294" y="246"/>
                    <a:pt x="294" y="195"/>
                  </a:cubicBezTo>
                  <a:cubicBezTo>
                    <a:pt x="294"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3" name="Freeform 12"/>
            <p:cNvSpPr>
              <a:spLocks noChangeArrowheads="1"/>
            </p:cNvSpPr>
            <p:nvPr/>
          </p:nvSpPr>
          <p:spPr bwMode="auto">
            <a:xfrm>
              <a:off x="8727372" y="6090709"/>
              <a:ext cx="186491" cy="174587"/>
            </a:xfrm>
            <a:custGeom>
              <a:avLst/>
              <a:gdLst>
                <a:gd name="T0" fmla="*/ 412 w 413"/>
                <a:gd name="T1" fmla="*/ 10 h 390"/>
                <a:gd name="T2" fmla="*/ 412 w 413"/>
                <a:gd name="T3" fmla="*/ 380 h 390"/>
                <a:gd name="T4" fmla="*/ 294 w 413"/>
                <a:gd name="T5" fmla="*/ 380 h 390"/>
                <a:gd name="T6" fmla="*/ 294 w 413"/>
                <a:gd name="T7" fmla="*/ 328 h 390"/>
                <a:gd name="T8" fmla="*/ 181 w 413"/>
                <a:gd name="T9" fmla="*/ 389 h 390"/>
                <a:gd name="T10" fmla="*/ 0 w 413"/>
                <a:gd name="T11" fmla="*/ 195 h 390"/>
                <a:gd name="T12" fmla="*/ 181 w 413"/>
                <a:gd name="T13" fmla="*/ 0 h 390"/>
                <a:gd name="T14" fmla="*/ 294 w 413"/>
                <a:gd name="T15" fmla="*/ 63 h 390"/>
                <a:gd name="T16" fmla="*/ 294 w 413"/>
                <a:gd name="T17" fmla="*/ 10 h 390"/>
                <a:gd name="T18" fmla="*/ 412 w 413"/>
                <a:gd name="T19" fmla="*/ 10 h 390"/>
                <a:gd name="T20" fmla="*/ 206 w 413"/>
                <a:gd name="T21" fmla="*/ 100 h 390"/>
                <a:gd name="T22" fmla="*/ 117 w 413"/>
                <a:gd name="T23" fmla="*/ 195 h 390"/>
                <a:gd name="T24" fmla="*/ 206 w 413"/>
                <a:gd name="T25" fmla="*/ 289 h 390"/>
                <a:gd name="T26" fmla="*/ 294 w 413"/>
                <a:gd name="T27" fmla="*/ 195 h 390"/>
                <a:gd name="T28" fmla="*/ 206 w 413"/>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390">
                  <a:moveTo>
                    <a:pt x="412" y="10"/>
                  </a:moveTo>
                  <a:lnTo>
                    <a:pt x="412" y="380"/>
                  </a:lnTo>
                  <a:lnTo>
                    <a:pt x="294" y="380"/>
                  </a:lnTo>
                  <a:lnTo>
                    <a:pt x="294" y="328"/>
                  </a:lnTo>
                  <a:cubicBezTo>
                    <a:pt x="277" y="361"/>
                    <a:pt x="229" y="389"/>
                    <a:pt x="181" y="389"/>
                  </a:cubicBezTo>
                  <a:cubicBezTo>
                    <a:pt x="74" y="389"/>
                    <a:pt x="0" y="306"/>
                    <a:pt x="0" y="195"/>
                  </a:cubicBezTo>
                  <a:cubicBezTo>
                    <a:pt x="0" y="85"/>
                    <a:pt x="74" y="0"/>
                    <a:pt x="181" y="0"/>
                  </a:cubicBezTo>
                  <a:cubicBezTo>
                    <a:pt x="229" y="0"/>
                    <a:pt x="277" y="29"/>
                    <a:pt x="294" y="63"/>
                  </a:cubicBezTo>
                  <a:lnTo>
                    <a:pt x="294" y="10"/>
                  </a:lnTo>
                  <a:lnTo>
                    <a:pt x="412" y="10"/>
                  </a:lnTo>
                  <a:close/>
                  <a:moveTo>
                    <a:pt x="206" y="100"/>
                  </a:moveTo>
                  <a:cubicBezTo>
                    <a:pt x="153" y="100"/>
                    <a:pt x="117" y="144"/>
                    <a:pt x="117" y="195"/>
                  </a:cubicBezTo>
                  <a:cubicBezTo>
                    <a:pt x="117" y="246"/>
                    <a:pt x="153" y="289"/>
                    <a:pt x="206" y="289"/>
                  </a:cubicBezTo>
                  <a:cubicBezTo>
                    <a:pt x="259" y="289"/>
                    <a:pt x="294" y="246"/>
                    <a:pt x="294" y="195"/>
                  </a:cubicBezTo>
                  <a:cubicBezTo>
                    <a:pt x="294"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grpSp>
      <p:sp>
        <p:nvSpPr>
          <p:cNvPr id="26" name="Freeform 3">
            <a:extLst>
              <a:ext uri="{FF2B5EF4-FFF2-40B4-BE49-F238E27FC236}">
                <a16:creationId xmlns:a16="http://schemas.microsoft.com/office/drawing/2014/main" id="{76534596-954C-084A-A70C-F04C0A08C63F}"/>
              </a:ext>
            </a:extLst>
          </p:cNvPr>
          <p:cNvSpPr>
            <a:spLocks noChangeArrowheads="1"/>
          </p:cNvSpPr>
          <p:nvPr userDrawn="1"/>
        </p:nvSpPr>
        <p:spPr bwMode="auto">
          <a:xfrm>
            <a:off x="2663782" y="4897870"/>
            <a:ext cx="9525577" cy="1960137"/>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31" name="Picture 30">
            <a:extLst>
              <a:ext uri="{FF2B5EF4-FFF2-40B4-BE49-F238E27FC236}">
                <a16:creationId xmlns:a16="http://schemas.microsoft.com/office/drawing/2014/main" id="{4DEAF2C4-0B25-B14D-A31E-99756FC24D2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
        <p:nvSpPr>
          <p:cNvPr id="27" name="Subtitle 2">
            <a:extLst>
              <a:ext uri="{FF2B5EF4-FFF2-40B4-BE49-F238E27FC236}">
                <a16:creationId xmlns:a16="http://schemas.microsoft.com/office/drawing/2014/main" id="{4ACFF26D-5F3D-0D42-9A5A-6CEB21A54850}"/>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28" name="Title 19">
            <a:extLst>
              <a:ext uri="{FF2B5EF4-FFF2-40B4-BE49-F238E27FC236}">
                <a16:creationId xmlns:a16="http://schemas.microsoft.com/office/drawing/2014/main" id="{DF8004B4-8E24-DB4A-8549-FE72DC7C423E}"/>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dirty="0"/>
              <a:t>OTSIKKODIA, OMA OTSIKKO TÄHÄN</a:t>
            </a:r>
          </a:p>
        </p:txBody>
      </p:sp>
    </p:spTree>
    <p:extLst>
      <p:ext uri="{BB962C8B-B14F-4D97-AF65-F5344CB8AC3E}">
        <p14:creationId xmlns:p14="http://schemas.microsoft.com/office/powerpoint/2010/main" val="163299956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4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TextBox 3">
            <a:extLst>
              <a:ext uri="{FF2B5EF4-FFF2-40B4-BE49-F238E27FC236}">
                <a16:creationId xmlns:a16="http://schemas.microsoft.com/office/drawing/2014/main" id="{CAE26160-97E4-E145-AB14-21DDF07D2DA2}"/>
              </a:ext>
            </a:extLst>
          </p:cNvPr>
          <p:cNvSpPr txBox="1"/>
          <p:nvPr userDrawn="1"/>
        </p:nvSpPr>
        <p:spPr>
          <a:xfrm>
            <a:off x="835167" y="2113056"/>
            <a:ext cx="1134000" cy="1015663"/>
          </a:xfrm>
          <a:prstGeom prst="rect">
            <a:avLst/>
          </a:prstGeom>
          <a:noFill/>
        </p:spPr>
        <p:txBody>
          <a:bodyPr wrap="square" rtlCol="0" anchor="ctr" anchorCtr="1">
            <a:spAutoFit/>
          </a:bodyPr>
          <a:lstStyle/>
          <a:p>
            <a:pPr algn="ctr"/>
            <a:r>
              <a:rPr lang="fi-FI" sz="6000" b="1" i="0" dirty="0">
                <a:solidFill>
                  <a:schemeClr val="bg1"/>
                </a:solidFill>
                <a:latin typeface="Arial Black" panose="020B0604020202020204" pitchFamily="34" charset="0"/>
                <a:cs typeface="Arial Black" panose="020B0604020202020204" pitchFamily="34" charset="0"/>
              </a:rPr>
              <a:t>1</a:t>
            </a:r>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Box 26">
            <a:extLst>
              <a:ext uri="{FF2B5EF4-FFF2-40B4-BE49-F238E27FC236}">
                <a16:creationId xmlns:a16="http://schemas.microsoft.com/office/drawing/2014/main" id="{A90905F9-E20C-5946-B754-344118B279F9}"/>
              </a:ext>
            </a:extLst>
          </p:cNvPr>
          <p:cNvSpPr txBox="1"/>
          <p:nvPr userDrawn="1"/>
        </p:nvSpPr>
        <p:spPr>
          <a:xfrm>
            <a:off x="4479334" y="2104054"/>
            <a:ext cx="1134000" cy="1015663"/>
          </a:xfrm>
          <a:prstGeom prst="rect">
            <a:avLst/>
          </a:prstGeom>
          <a:noFill/>
        </p:spPr>
        <p:txBody>
          <a:bodyPr wrap="square" rtlCol="0" anchor="ctr" anchorCtr="1">
            <a:spAutoFit/>
          </a:bodyPr>
          <a:lstStyle/>
          <a:p>
            <a:pPr algn="ctr"/>
            <a:r>
              <a:rPr lang="fi-FI" sz="6000" b="1" i="0" dirty="0">
                <a:solidFill>
                  <a:schemeClr val="bg1"/>
                </a:solidFill>
                <a:latin typeface="Arial Black" panose="020B0604020202020204" pitchFamily="34" charset="0"/>
                <a:cs typeface="Arial Black" panose="020B0604020202020204" pitchFamily="34" charset="0"/>
              </a:rPr>
              <a:t>2</a:t>
            </a:r>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9" name="TextBox 28">
            <a:extLst>
              <a:ext uri="{FF2B5EF4-FFF2-40B4-BE49-F238E27FC236}">
                <a16:creationId xmlns:a16="http://schemas.microsoft.com/office/drawing/2014/main" id="{1CFC8AB0-E890-9446-BA39-A021D5FB9E8C}"/>
              </a:ext>
            </a:extLst>
          </p:cNvPr>
          <p:cNvSpPr txBox="1"/>
          <p:nvPr userDrawn="1"/>
        </p:nvSpPr>
        <p:spPr>
          <a:xfrm>
            <a:off x="8159534" y="2107348"/>
            <a:ext cx="1134000" cy="1015663"/>
          </a:xfrm>
          <a:prstGeom prst="rect">
            <a:avLst/>
          </a:prstGeom>
          <a:noFill/>
        </p:spPr>
        <p:txBody>
          <a:bodyPr wrap="square" rtlCol="0" anchor="ctr" anchorCtr="1">
            <a:spAutoFit/>
          </a:bodyPr>
          <a:lstStyle/>
          <a:p>
            <a:pPr algn="ctr"/>
            <a:r>
              <a:rPr lang="fi-FI" sz="6000" b="1" i="0" dirty="0">
                <a:solidFill>
                  <a:schemeClr val="bg1"/>
                </a:solidFill>
                <a:latin typeface="Arial Black" panose="020B0604020202020204" pitchFamily="34" charset="0"/>
                <a:cs typeface="Arial Black" panose="020B0604020202020204" pitchFamily="34" charset="0"/>
              </a:rPr>
              <a:t>3</a:t>
            </a:r>
          </a:p>
        </p:txBody>
      </p:sp>
    </p:spTree>
    <p:extLst>
      <p:ext uri="{BB962C8B-B14F-4D97-AF65-F5344CB8AC3E}">
        <p14:creationId xmlns:p14="http://schemas.microsoft.com/office/powerpoint/2010/main" val="9034723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001" userDrawn="1">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5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040012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6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 Placeholder 7">
            <a:extLst>
              <a:ext uri="{FF2B5EF4-FFF2-40B4-BE49-F238E27FC236}">
                <a16:creationId xmlns:a16="http://schemas.microsoft.com/office/drawing/2014/main" id="{E60639F6-51E5-F144-A290-6041F0300E61}"/>
              </a:ext>
            </a:extLst>
          </p:cNvPr>
          <p:cNvSpPr>
            <a:spLocks noGrp="1"/>
          </p:cNvSpPr>
          <p:nvPr>
            <p:ph type="body" sz="quarter" idx="25" hasCustomPrompt="1"/>
          </p:nvPr>
        </p:nvSpPr>
        <p:spPr>
          <a:xfrm>
            <a:off x="974194" y="2250433"/>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9" name="Text Placeholder 7">
            <a:extLst>
              <a:ext uri="{FF2B5EF4-FFF2-40B4-BE49-F238E27FC236}">
                <a16:creationId xmlns:a16="http://schemas.microsoft.com/office/drawing/2014/main" id="{1BD855EE-92FB-8A4E-9E20-51E9B136A50B}"/>
              </a:ext>
            </a:extLst>
          </p:cNvPr>
          <p:cNvSpPr>
            <a:spLocks noGrp="1"/>
          </p:cNvSpPr>
          <p:nvPr>
            <p:ph type="body" sz="quarter" idx="26" hasCustomPrompt="1"/>
          </p:nvPr>
        </p:nvSpPr>
        <p:spPr>
          <a:xfrm>
            <a:off x="4618361" y="2241431"/>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30" name="Text Placeholder 7">
            <a:extLst>
              <a:ext uri="{FF2B5EF4-FFF2-40B4-BE49-F238E27FC236}">
                <a16:creationId xmlns:a16="http://schemas.microsoft.com/office/drawing/2014/main" id="{BC5E4DE9-4216-294B-99E4-84D18C3CED9F}"/>
              </a:ext>
            </a:extLst>
          </p:cNvPr>
          <p:cNvSpPr>
            <a:spLocks noGrp="1"/>
          </p:cNvSpPr>
          <p:nvPr>
            <p:ph type="body" sz="quarter" idx="27" hasCustomPrompt="1"/>
          </p:nvPr>
        </p:nvSpPr>
        <p:spPr>
          <a:xfrm>
            <a:off x="8298561" y="2244725"/>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Tree>
    <p:extLst>
      <p:ext uri="{BB962C8B-B14F-4D97-AF65-F5344CB8AC3E}">
        <p14:creationId xmlns:p14="http://schemas.microsoft.com/office/powerpoint/2010/main" val="143691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Otsikko ja sisältö taustalla">
    <p:bg>
      <p:bgPr>
        <a:solidFill>
          <a:srgbClr val="E3E3E3"/>
        </a:solidFill>
        <a:effectLst/>
      </p:bgPr>
    </p:bg>
    <p:spTree>
      <p:nvGrpSpPr>
        <p:cNvPr id="1" name=""/>
        <p:cNvGrpSpPr/>
        <p:nvPr/>
      </p:nvGrpSpPr>
      <p:grpSpPr>
        <a:xfrm>
          <a:off x="0" y="0"/>
          <a:ext cx="0" cy="0"/>
          <a:chOff x="0" y="0"/>
          <a:chExt cx="0" cy="0"/>
        </a:xfrm>
      </p:grpSpPr>
      <p:pic>
        <p:nvPicPr>
          <p:cNvPr id="8" name="Kuva 7" descr="Kuva, joka sisältää kohteen Sähkönsininen, kuvakaappaus, sininen, Grafiikka&#10;&#10;Kuvaus luotu automaattisesti">
            <a:extLst>
              <a:ext uri="{FF2B5EF4-FFF2-40B4-BE49-F238E27FC236}">
                <a16:creationId xmlns:a16="http://schemas.microsoft.com/office/drawing/2014/main" id="{D43FEB71-FCA1-578A-4CE0-5F034154D322}"/>
              </a:ext>
            </a:extLst>
          </p:cNvPr>
          <p:cNvPicPr>
            <a:picLocks noChangeAspect="1"/>
          </p:cNvPicPr>
          <p:nvPr/>
        </p:nvPicPr>
        <p:blipFill>
          <a:blip r:embed="rId2"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pic>
        <p:nvPicPr>
          <p:cNvPr id="2" name="Picture 10">
            <a:extLst>
              <a:ext uri="{FF2B5EF4-FFF2-40B4-BE49-F238E27FC236}">
                <a16:creationId xmlns:a16="http://schemas.microsoft.com/office/drawing/2014/main" id="{8DEC04A0-104A-9C74-D4B9-6DD0903269A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5" name="Title 1">
            <a:extLst>
              <a:ext uri="{FF2B5EF4-FFF2-40B4-BE49-F238E27FC236}">
                <a16:creationId xmlns:a16="http://schemas.microsoft.com/office/drawing/2014/main" id="{7D738B7C-0379-DF4D-AA0C-496EFD8F3FCB}"/>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idx="1" hasCustomPrompt="1"/>
          </p:nvPr>
        </p:nvSpPr>
        <p:spPr>
          <a:xfrm>
            <a:off x="838200" y="2020185"/>
            <a:ext cx="10515600" cy="4169477"/>
          </a:xfrm>
          <a:prstGeom prst="rect">
            <a:avLst/>
          </a:prstGeom>
        </p:spPr>
        <p:txBody>
          <a:bodyPr>
            <a:noAutofit/>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4" name="Kuva 3" descr="Kuva, joka sisältää kohteen Fontti, Grafiikka, logo, teksti&#10;&#10;Kuvaus luotu automaattisesti">
            <a:extLst>
              <a:ext uri="{FF2B5EF4-FFF2-40B4-BE49-F238E27FC236}">
                <a16:creationId xmlns:a16="http://schemas.microsoft.com/office/drawing/2014/main" id="{3F006C93-4DFD-DA45-0DAD-EEA888DDEAE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111699" y="5570445"/>
            <a:ext cx="2966830" cy="1113535"/>
          </a:xfrm>
          <a:prstGeom prst="rect">
            <a:avLst/>
          </a:prstGeom>
        </p:spPr>
      </p:pic>
      <p:sp>
        <p:nvSpPr>
          <p:cNvPr id="6" name="Slide Number Placeholder 10">
            <a:extLst>
              <a:ext uri="{FF2B5EF4-FFF2-40B4-BE49-F238E27FC236}">
                <a16:creationId xmlns:a16="http://schemas.microsoft.com/office/drawing/2014/main" id="{14FA33AD-9177-08C5-A45E-ADF9D982E131}"/>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900313985"/>
      </p:ext>
    </p:extLst>
  </p:cSld>
  <p:clrMapOvr>
    <a:masterClrMapping/>
  </p:clrMapOvr>
  <p:hf sldNum="0" hdr="0" dt="0"/>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7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Tree>
    <p:extLst>
      <p:ext uri="{BB962C8B-B14F-4D97-AF65-F5344CB8AC3E}">
        <p14:creationId xmlns:p14="http://schemas.microsoft.com/office/powerpoint/2010/main" val="16445104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4_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ext Placeholder 7">
            <a:extLst>
              <a:ext uri="{FF2B5EF4-FFF2-40B4-BE49-F238E27FC236}">
                <a16:creationId xmlns:a16="http://schemas.microsoft.com/office/drawing/2014/main" id="{05A80777-1A2E-D640-8D39-5CA16F6149DB}"/>
              </a:ext>
            </a:extLst>
          </p:cNvPr>
          <p:cNvSpPr>
            <a:spLocks noGrp="1"/>
          </p:cNvSpPr>
          <p:nvPr>
            <p:ph type="body" sz="quarter" idx="24" hasCustomPrompt="1"/>
          </p:nvPr>
        </p:nvSpPr>
        <p:spPr>
          <a:xfrm>
            <a:off x="961229" y="3631820"/>
            <a:ext cx="862012" cy="860425"/>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4" name="Text Placeholder 7">
            <a:extLst>
              <a:ext uri="{FF2B5EF4-FFF2-40B4-BE49-F238E27FC236}">
                <a16:creationId xmlns:a16="http://schemas.microsoft.com/office/drawing/2014/main" id="{4730AD30-D8B1-AB45-B292-76525BF7C16E}"/>
              </a:ext>
            </a:extLst>
          </p:cNvPr>
          <p:cNvSpPr>
            <a:spLocks noGrp="1"/>
          </p:cNvSpPr>
          <p:nvPr>
            <p:ph type="body" sz="quarter" idx="25" hasCustomPrompt="1"/>
          </p:nvPr>
        </p:nvSpPr>
        <p:spPr>
          <a:xfrm>
            <a:off x="962041" y="2254051"/>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5" name="Text Placeholder 7">
            <a:extLst>
              <a:ext uri="{FF2B5EF4-FFF2-40B4-BE49-F238E27FC236}">
                <a16:creationId xmlns:a16="http://schemas.microsoft.com/office/drawing/2014/main" id="{571EB540-D9B9-1D4E-8A13-EA520B36144F}"/>
              </a:ext>
            </a:extLst>
          </p:cNvPr>
          <p:cNvSpPr>
            <a:spLocks noGrp="1"/>
          </p:cNvSpPr>
          <p:nvPr>
            <p:ph type="body" sz="quarter" idx="26" hasCustomPrompt="1"/>
          </p:nvPr>
        </p:nvSpPr>
        <p:spPr>
          <a:xfrm>
            <a:off x="961229" y="5074830"/>
            <a:ext cx="862012" cy="860425"/>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Tree>
    <p:extLst>
      <p:ext uri="{BB962C8B-B14F-4D97-AF65-F5344CB8AC3E}">
        <p14:creationId xmlns:p14="http://schemas.microsoft.com/office/powerpoint/2010/main" val="9585454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5_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6155729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6_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Tree>
    <p:extLst>
      <p:ext uri="{BB962C8B-B14F-4D97-AF65-F5344CB8AC3E}">
        <p14:creationId xmlns:p14="http://schemas.microsoft.com/office/powerpoint/2010/main" val="812978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5_Blank">
    <p:bg>
      <p:bgPr>
        <a:solidFill>
          <a:srgbClr val="0042A5"/>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5596" y="-288918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70962"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09218520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21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65970" y="-2894002"/>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9E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37171661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4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96444" y="-2884874"/>
            <a:ext cx="12421775"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13650"/>
              <a:gd name="connsiteY0" fmla="*/ 3553458 h 7369412"/>
              <a:gd name="connsiteX1" fmla="*/ 2005349 w 9313650"/>
              <a:gd name="connsiteY1" fmla="*/ 0 h 7369412"/>
              <a:gd name="connsiteX2" fmla="*/ 9313650 w 9313650"/>
              <a:gd name="connsiteY2" fmla="*/ 7369412 h 7369412"/>
              <a:gd name="connsiteX3" fmla="*/ 1510654 w 9313650"/>
              <a:gd name="connsiteY3" fmla="*/ 6410203 h 7369412"/>
              <a:gd name="connsiteX4" fmla="*/ 0 w 9313650"/>
              <a:gd name="connsiteY4" fmla="*/ 3553458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331" h="7369412">
                <a:moveTo>
                  <a:pt x="0" y="3558199"/>
                </a:moveTo>
                <a:cubicBezTo>
                  <a:pt x="680924" y="2371380"/>
                  <a:pt x="1342261" y="1179745"/>
                  <a:pt x="2008030" y="0"/>
                </a:cubicBezTo>
                <a:lnTo>
                  <a:pt x="9316331" y="7369412"/>
                </a:lnTo>
                <a:lnTo>
                  <a:pt x="1513335" y="6410203"/>
                </a:lnTo>
                <a:lnTo>
                  <a:pt x="0" y="3558199"/>
                </a:lnTo>
                <a:close/>
              </a:path>
            </a:pathLst>
          </a:custGeom>
          <a:solidFill>
            <a:srgbClr val="BA0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1214" y="3222507"/>
            <a:ext cx="3554398" cy="4797533"/>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0811 h 3599579"/>
              <a:gd name="connsiteX1" fmla="*/ 3574957 w 3871357"/>
              <a:gd name="connsiteY1" fmla="*/ 0 h 3599579"/>
              <a:gd name="connsiteX2" fmla="*/ 3871357 w 3871357"/>
              <a:gd name="connsiteY2" fmla="*/ 3599579 h 3599579"/>
              <a:gd name="connsiteX3" fmla="*/ 1273153 w 3871357"/>
              <a:gd name="connsiteY3" fmla="*/ 3343468 h 3599579"/>
              <a:gd name="connsiteX4" fmla="*/ 0 w 3871357"/>
              <a:gd name="connsiteY4" fmla="*/ 820811 h 3599579"/>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19382 h 3598150"/>
              <a:gd name="connsiteX1" fmla="*/ 3568833 w 3871357"/>
              <a:gd name="connsiteY1" fmla="*/ 0 h 3598150"/>
              <a:gd name="connsiteX2" fmla="*/ 3871357 w 3871357"/>
              <a:gd name="connsiteY2" fmla="*/ 3598150 h 3598150"/>
              <a:gd name="connsiteX3" fmla="*/ 1273153 w 3871357"/>
              <a:gd name="connsiteY3" fmla="*/ 3342039 h 3598150"/>
              <a:gd name="connsiteX4" fmla="*/ 0 w 3871357"/>
              <a:gd name="connsiteY4" fmla="*/ 819382 h 359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598150">
                <a:moveTo>
                  <a:pt x="0" y="819382"/>
                </a:moveTo>
                <a:lnTo>
                  <a:pt x="3568833" y="0"/>
                </a:lnTo>
                <a:cubicBezTo>
                  <a:pt x="3649437" y="1253423"/>
                  <a:pt x="3670239" y="1407330"/>
                  <a:pt x="3871357" y="3598150"/>
                </a:cubicBezTo>
                <a:lnTo>
                  <a:pt x="1273153" y="3342039"/>
                </a:lnTo>
                <a:lnTo>
                  <a:pt x="0" y="819382"/>
                </a:lnTo>
                <a:close/>
              </a:path>
            </a:pathLst>
          </a:custGeom>
          <a:solidFill>
            <a:srgbClr val="FF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76298" y="1940052"/>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4734001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6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9032"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A7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4E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6B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77874230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7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F8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05240262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8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7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A2E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118609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Otsikkodia 1">
    <p:bg>
      <p:bgPr>
        <a:solidFill>
          <a:schemeClr val="bg1"/>
        </a:solidFill>
        <a:effectLst/>
      </p:bgPr>
    </p:bg>
    <p:spTree>
      <p:nvGrpSpPr>
        <p:cNvPr id="1" name=""/>
        <p:cNvGrpSpPr/>
        <p:nvPr/>
      </p:nvGrpSpPr>
      <p:grpSpPr>
        <a:xfrm>
          <a:off x="0" y="0"/>
          <a:ext cx="0" cy="0"/>
          <a:chOff x="0" y="0"/>
          <a:chExt cx="0" cy="0"/>
        </a:xfrm>
      </p:grpSpPr>
      <p:sp>
        <p:nvSpPr>
          <p:cNvPr id="6" name="Puolivapaa piirto 5">
            <a:extLst>
              <a:ext uri="{FF2B5EF4-FFF2-40B4-BE49-F238E27FC236}">
                <a16:creationId xmlns:a16="http://schemas.microsoft.com/office/drawing/2014/main" id="{028349F7-09A6-C843-8B21-29B716C63BCA}"/>
              </a:ext>
            </a:extLst>
          </p:cNvPr>
          <p:cNvSpPr/>
          <p:nvPr/>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Title 19">
            <a:extLst>
              <a:ext uri="{FF2B5EF4-FFF2-40B4-BE49-F238E27FC236}">
                <a16:creationId xmlns:a16="http://schemas.microsoft.com/office/drawing/2014/main" id="{96131657-0B11-AE8E-4FDB-3AD5F17BB81D}"/>
              </a:ext>
            </a:extLst>
          </p:cNvPr>
          <p:cNvSpPr>
            <a:spLocks noGrp="1"/>
          </p:cNvSpPr>
          <p:nvPr>
            <p:ph type="title" hasCustomPrompt="1"/>
          </p:nvPr>
        </p:nvSpPr>
        <p:spPr>
          <a:xfrm>
            <a:off x="2210764" y="1855801"/>
            <a:ext cx="8656741" cy="2070375"/>
          </a:xfrm>
          <a:prstGeom prst="rect">
            <a:avLst/>
          </a:prstGeom>
        </p:spPr>
        <p:txBody>
          <a:bodyPr/>
          <a:lstStyle>
            <a:lvl1pPr>
              <a:defRPr sz="6300" b="1">
                <a:solidFill>
                  <a:srgbClr val="0042A5"/>
                </a:solidFill>
              </a:defRPr>
            </a:lvl1pPr>
          </a:lstStyle>
          <a:p>
            <a:r>
              <a:rPr lang="fi-FI" noProof="0" dirty="0"/>
              <a:t>OTSIKKODIA,</a:t>
            </a:r>
            <a:br>
              <a:rPr lang="fi-FI" noProof="0" dirty="0"/>
            </a:br>
            <a:r>
              <a:rPr lang="fi-FI" noProof="0" dirty="0"/>
              <a:t>OMA OTSIKKO</a:t>
            </a:r>
          </a:p>
        </p:txBody>
      </p:sp>
      <p:sp>
        <p:nvSpPr>
          <p:cNvPr id="5" name="Puolivapaa piirto 4">
            <a:extLst>
              <a:ext uri="{FF2B5EF4-FFF2-40B4-BE49-F238E27FC236}">
                <a16:creationId xmlns:a16="http://schemas.microsoft.com/office/drawing/2014/main" id="{ADA2BC98-CA61-6FC5-DA3D-32716AA4D3F4}"/>
              </a:ext>
            </a:extLst>
          </p:cNvPr>
          <p:cNvSpPr/>
          <p:nvPr/>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7" name="Kuva 6" descr="Kuva, joka sisältää kohteen kuvakaappaus, sininen, Sähkönsininen, Värikkyys&#10;&#10;Kuvaus luotu automaattisesti">
            <a:extLst>
              <a:ext uri="{FF2B5EF4-FFF2-40B4-BE49-F238E27FC236}">
                <a16:creationId xmlns:a16="http://schemas.microsoft.com/office/drawing/2014/main" id="{B5F16E2A-1023-EC24-6F49-F00D5395141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447800" cy="6858000"/>
          </a:xfrm>
          <a:prstGeom prst="rect">
            <a:avLst/>
          </a:prstGeom>
        </p:spPr>
      </p:pic>
      <p:pic>
        <p:nvPicPr>
          <p:cNvPr id="8" name="Picture 7">
            <a:extLst>
              <a:ext uri="{FF2B5EF4-FFF2-40B4-BE49-F238E27FC236}">
                <a16:creationId xmlns:a16="http://schemas.microsoft.com/office/drawing/2014/main" id="{A6DDD406-5272-FE68-835A-738FBA797D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668" y="130282"/>
            <a:ext cx="1679944" cy="1679944"/>
          </a:xfrm>
          <a:prstGeom prst="rect">
            <a:avLst/>
          </a:prstGeom>
        </p:spPr>
      </p:pic>
      <p:sp>
        <p:nvSpPr>
          <p:cNvPr id="15" name="Kuvan paikkamerkki 14">
            <a:extLst>
              <a:ext uri="{FF2B5EF4-FFF2-40B4-BE49-F238E27FC236}">
                <a16:creationId xmlns:a16="http://schemas.microsoft.com/office/drawing/2014/main" id="{9767405E-4745-CED5-CB9E-146D35CDBB62}"/>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sp>
        <p:nvSpPr>
          <p:cNvPr id="16" name="Subtitle 2">
            <a:extLst>
              <a:ext uri="{FF2B5EF4-FFF2-40B4-BE49-F238E27FC236}">
                <a16:creationId xmlns:a16="http://schemas.microsoft.com/office/drawing/2014/main" id="{CA4C8150-67FA-7CB1-4E38-AF3B6114B8AE}"/>
              </a:ext>
            </a:extLst>
          </p:cNvPr>
          <p:cNvSpPr>
            <a:spLocks noGrp="1"/>
          </p:cNvSpPr>
          <p:nvPr>
            <p:ph type="subTitle" idx="1" hasCustomPrompt="1"/>
          </p:nvPr>
        </p:nvSpPr>
        <p:spPr>
          <a:xfrm>
            <a:off x="2210764" y="4039013"/>
            <a:ext cx="8656741" cy="503950"/>
          </a:xfrm>
        </p:spPr>
        <p:txBody>
          <a:bodyPr anchor="t">
            <a:noAutofit/>
          </a:bodyPr>
          <a:lstStyle>
            <a:lvl1pPr marL="0" indent="0" algn="l">
              <a:buNone/>
              <a:defRPr sz="213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2" name="Slide Number Placeholder 10">
            <a:extLst>
              <a:ext uri="{FF2B5EF4-FFF2-40B4-BE49-F238E27FC236}">
                <a16:creationId xmlns:a16="http://schemas.microsoft.com/office/drawing/2014/main" id="{FB067024-CC2B-DB97-0A7C-E7CEAB27DC4B}"/>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776710659"/>
      </p:ext>
    </p:extLst>
  </p:cSld>
  <p:clrMapOvr>
    <a:masterClrMapping/>
  </p:clrMapOvr>
  <p:hf sldNum="0" hdr="0" dt="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Kaksi sisältökohdetta">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2020185"/>
            <a:ext cx="5181600" cy="4156777"/>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4" name="Content Placeholder 3"/>
          <p:cNvSpPr>
            <a:spLocks noGrp="1"/>
          </p:cNvSpPr>
          <p:nvPr>
            <p:ph sz="half" idx="2" hasCustomPrompt="1"/>
          </p:nvPr>
        </p:nvSpPr>
        <p:spPr>
          <a:xfrm>
            <a:off x="6172200" y="2020185"/>
            <a:ext cx="5181600" cy="4156778"/>
          </a:xfrm>
          <a:prstGeom prst="rect">
            <a:avLst/>
          </a:prstGeom>
        </p:spPr>
        <p:txBody>
          <a:bodyPr>
            <a:noAutofit/>
          </a:bodyPr>
          <a:lstStyle>
            <a:lvl1pPr>
              <a:defRPr>
                <a:latin typeface="+mj-lt"/>
              </a:defRPr>
            </a:lvl1pPr>
            <a:lvl2pPr>
              <a:defRPr>
                <a:latin typeface="+mj-lt"/>
              </a:defRPr>
            </a:lvl2pPr>
            <a:lvl3pPr>
              <a:lnSpc>
                <a:spcPct val="100000"/>
              </a:lnSpc>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6" name="Title 1">
            <a:extLst>
              <a:ext uri="{FF2B5EF4-FFF2-40B4-BE49-F238E27FC236}">
                <a16:creationId xmlns:a16="http://schemas.microsoft.com/office/drawing/2014/main" id="{993F3861-7784-CE4C-B887-C376C70D654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pic>
        <p:nvPicPr>
          <p:cNvPr id="2" name="Picture 10">
            <a:extLst>
              <a:ext uri="{FF2B5EF4-FFF2-40B4-BE49-F238E27FC236}">
                <a16:creationId xmlns:a16="http://schemas.microsoft.com/office/drawing/2014/main" id="{C7F89043-D7F3-49FF-A066-7CB1B44428D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pic>
        <p:nvPicPr>
          <p:cNvPr id="9" name="Kuva 8" descr="Kuva, joka sisältää kohteen Sähkönsininen, kuvakaappaus, sininen, Grafiikka&#10;&#10;Kuvaus luotu automaattisesti">
            <a:extLst>
              <a:ext uri="{FF2B5EF4-FFF2-40B4-BE49-F238E27FC236}">
                <a16:creationId xmlns:a16="http://schemas.microsoft.com/office/drawing/2014/main" id="{DC4C6B56-31C0-176A-6158-9410C9A89788}"/>
              </a:ext>
            </a:extLst>
          </p:cNvPr>
          <p:cNvPicPr>
            <a:picLocks noChangeAspect="1"/>
          </p:cNvPicPr>
          <p:nvPr/>
        </p:nvPicPr>
        <p:blipFill>
          <a:blip r:embed="rId3"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5" name="Slide Number Placeholder 10">
            <a:extLst>
              <a:ext uri="{FF2B5EF4-FFF2-40B4-BE49-F238E27FC236}">
                <a16:creationId xmlns:a16="http://schemas.microsoft.com/office/drawing/2014/main" id="{8FAC2D09-2F67-3C3D-6301-D0C8CC137621}"/>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34188676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9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7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99143408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0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AD1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2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DB3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55014385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2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5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C2A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72079615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38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3586" y="-2889644"/>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3020"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44059"/>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1643333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Kaksi sisältökohdetta väliotsikolla">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9" y="1681163"/>
            <a:ext cx="5157787" cy="823912"/>
          </a:xfrm>
          <a:prstGeom prst="rect">
            <a:avLst/>
          </a:prstGeom>
        </p:spPr>
        <p:txBody>
          <a:bodyPr anchor="b">
            <a:noAutofit/>
          </a:bodyPr>
          <a:lstStyle>
            <a:lvl1pPr marL="0" indent="0">
              <a:buNone/>
              <a:defRPr sz="1800" b="1">
                <a:latin typeface="Arial Black"/>
                <a:cs typeface="Arial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Edit Master text styles</a:t>
            </a:r>
          </a:p>
        </p:txBody>
      </p:sp>
      <p:sp>
        <p:nvSpPr>
          <p:cNvPr id="4" name="Content Placeholder 3"/>
          <p:cNvSpPr>
            <a:spLocks noGrp="1"/>
          </p:cNvSpPr>
          <p:nvPr>
            <p:ph sz="half" idx="2" hasCustomPrompt="1"/>
          </p:nvPr>
        </p:nvSpPr>
        <p:spPr>
          <a:xfrm>
            <a:off x="839789" y="2505075"/>
            <a:ext cx="5157787" cy="3684588"/>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5" name="Text Placeholder 4"/>
          <p:cNvSpPr>
            <a:spLocks noGrp="1"/>
          </p:cNvSpPr>
          <p:nvPr>
            <p:ph type="body" sz="quarter" idx="3"/>
          </p:nvPr>
        </p:nvSpPr>
        <p:spPr>
          <a:xfrm>
            <a:off x="6172203" y="1681163"/>
            <a:ext cx="5183188" cy="823912"/>
          </a:xfrm>
          <a:prstGeom prst="rect">
            <a:avLst/>
          </a:prstGeom>
        </p:spPr>
        <p:txBody>
          <a:bodyPr anchor="b">
            <a:noAutofit/>
          </a:bodyPr>
          <a:lstStyle>
            <a:lvl1pPr marL="0" indent="0">
              <a:buNone/>
              <a:defRPr sz="1800" b="1">
                <a:latin typeface="Arial Black"/>
                <a:cs typeface="Arial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hasCustomPrompt="1"/>
          </p:nvPr>
        </p:nvSpPr>
        <p:spPr>
          <a:xfrm>
            <a:off x="6172203" y="2505075"/>
            <a:ext cx="5183188" cy="3684588"/>
          </a:xfrm>
          <a:prstGeom prst="rect">
            <a:avLst/>
          </a:prstGeom>
        </p:spPr>
        <p:txBody>
          <a:bodyPr>
            <a:noAutofit/>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8" name="Title 1">
            <a:extLst>
              <a:ext uri="{FF2B5EF4-FFF2-40B4-BE49-F238E27FC236}">
                <a16:creationId xmlns:a16="http://schemas.microsoft.com/office/drawing/2014/main" id="{435D7DC5-0D51-4349-BA23-792E4F695623}"/>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pic>
        <p:nvPicPr>
          <p:cNvPr id="2" name="Picture 10">
            <a:extLst>
              <a:ext uri="{FF2B5EF4-FFF2-40B4-BE49-F238E27FC236}">
                <a16:creationId xmlns:a16="http://schemas.microsoft.com/office/drawing/2014/main" id="{5F972C07-8D47-0C8F-7CD6-767B762BDA2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pic>
        <p:nvPicPr>
          <p:cNvPr id="11" name="Kuva 10" descr="Kuva, joka sisältää kohteen Sähkönsininen, kuvakaappaus, sininen, Grafiikka&#10;&#10;Kuvaus luotu automaattisesti">
            <a:extLst>
              <a:ext uri="{FF2B5EF4-FFF2-40B4-BE49-F238E27FC236}">
                <a16:creationId xmlns:a16="http://schemas.microsoft.com/office/drawing/2014/main" id="{2630E59B-CC23-B965-C5B7-BE7CF7DA9E88}"/>
              </a:ext>
            </a:extLst>
          </p:cNvPr>
          <p:cNvPicPr>
            <a:picLocks noChangeAspect="1"/>
          </p:cNvPicPr>
          <p:nvPr/>
        </p:nvPicPr>
        <p:blipFill>
          <a:blip r:embed="rId3"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7" name="Slide Number Placeholder 10">
            <a:extLst>
              <a:ext uri="{FF2B5EF4-FFF2-40B4-BE49-F238E27FC236}">
                <a16:creationId xmlns:a16="http://schemas.microsoft.com/office/drawing/2014/main" id="{9BF5EB07-859B-893B-32FA-F2778B5203BE}"/>
              </a:ext>
            </a:extLst>
          </p:cNvPr>
          <p:cNvSpPr>
            <a:spLocks noGrp="1"/>
          </p:cNvSpPr>
          <p:nvPr>
            <p:ph type="sldNum" sz="quarter" idx="10"/>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941930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Kaksi sisältökohdetta 2">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C8030D77-088B-17D3-FBA7-A0623C08B3CF}"/>
              </a:ext>
            </a:extLst>
          </p:cNvPr>
          <p:cNvSpPr>
            <a:spLocks noGrp="1"/>
          </p:cNvSpPr>
          <p:nvPr>
            <p:ph sz="quarter" idx="4" hasCustomPrompt="1"/>
          </p:nvPr>
        </p:nvSpPr>
        <p:spPr>
          <a:xfrm>
            <a:off x="5183188" y="457201"/>
            <a:ext cx="6172203" cy="5411788"/>
          </a:xfrm>
          <a:prstGeom prst="rect">
            <a:avLst/>
          </a:prstGeom>
        </p:spPr>
        <p:txBody>
          <a:bodyPr>
            <a:noAutofit/>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2" name="Title 1"/>
          <p:cNvSpPr>
            <a:spLocks noGrp="1"/>
          </p:cNvSpPr>
          <p:nvPr>
            <p:ph type="title" hasCustomPrompt="1"/>
          </p:nvPr>
        </p:nvSpPr>
        <p:spPr>
          <a:xfrm>
            <a:off x="839788" y="457200"/>
            <a:ext cx="3932237" cy="1600200"/>
          </a:xfrm>
          <a:prstGeom prst="rect">
            <a:avLst/>
          </a:prstGeom>
        </p:spPr>
        <p:txBody>
          <a:bodyPr anchor="t">
            <a:noAutofit/>
          </a:bodyPr>
          <a:lstStyle>
            <a:lvl1pPr>
              <a:lnSpc>
                <a:spcPct val="100000"/>
              </a:lnSpc>
              <a:defRPr sz="2800">
                <a:latin typeface="Arial Black"/>
                <a:cs typeface="Arial Black"/>
              </a:defRPr>
            </a:lvl1pPr>
          </a:lstStyle>
          <a:p>
            <a:r>
              <a:rPr lang="en-US" noProof="0" dirty="0"/>
              <a:t>Click to edit Master title style</a:t>
            </a:r>
            <a:endParaRPr lang="fi-FI" noProof="0" dirty="0"/>
          </a:p>
        </p:txBody>
      </p:sp>
      <p:sp>
        <p:nvSpPr>
          <p:cNvPr id="4" name="Text Placeholder 3"/>
          <p:cNvSpPr>
            <a:spLocks noGrp="1"/>
          </p:cNvSpPr>
          <p:nvPr>
            <p:ph type="body" sz="half" idx="2" hasCustomPrompt="1"/>
          </p:nvPr>
        </p:nvSpPr>
        <p:spPr>
          <a:xfrm>
            <a:off x="839788" y="2146300"/>
            <a:ext cx="3932237" cy="3722688"/>
          </a:xfrm>
          <a:prstGeom prst="rect">
            <a:avLst/>
          </a:prstGeom>
        </p:spPr>
        <p:txBody>
          <a:bodyPr>
            <a:noAutofit/>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Edit Master text styles</a:t>
            </a:r>
          </a:p>
        </p:txBody>
      </p:sp>
      <p:pic>
        <p:nvPicPr>
          <p:cNvPr id="6" name="Picture 10">
            <a:extLst>
              <a:ext uri="{FF2B5EF4-FFF2-40B4-BE49-F238E27FC236}">
                <a16:creationId xmlns:a16="http://schemas.microsoft.com/office/drawing/2014/main" id="{18FCFB38-C403-E6C0-4536-EBFC16CBEF7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pic>
        <p:nvPicPr>
          <p:cNvPr id="10" name="Kuva 9" descr="Kuva, joka sisältää kohteen Sähkönsininen, kuvakaappaus, sininen, Grafiikka&#10;&#10;Kuvaus luotu automaattisesti">
            <a:extLst>
              <a:ext uri="{FF2B5EF4-FFF2-40B4-BE49-F238E27FC236}">
                <a16:creationId xmlns:a16="http://schemas.microsoft.com/office/drawing/2014/main" id="{97FDAD7F-B657-3E4A-F4F4-7D47A69693C0}"/>
              </a:ext>
            </a:extLst>
          </p:cNvPr>
          <p:cNvPicPr>
            <a:picLocks noChangeAspect="1"/>
          </p:cNvPicPr>
          <p:nvPr/>
        </p:nvPicPr>
        <p:blipFill>
          <a:blip r:embed="rId3"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11" name="Kuvan paikkamerkki 14">
            <a:extLst>
              <a:ext uri="{FF2B5EF4-FFF2-40B4-BE49-F238E27FC236}">
                <a16:creationId xmlns:a16="http://schemas.microsoft.com/office/drawing/2014/main" id="{FF1BF8D6-27C8-578E-C58C-BC1892165876}"/>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sp>
        <p:nvSpPr>
          <p:cNvPr id="3" name="Slide Number Placeholder 10">
            <a:extLst>
              <a:ext uri="{FF2B5EF4-FFF2-40B4-BE49-F238E27FC236}">
                <a16:creationId xmlns:a16="http://schemas.microsoft.com/office/drawing/2014/main" id="{D3452890-2C0D-1B3E-5B8E-524D88C25DBF}"/>
              </a:ext>
            </a:extLst>
          </p:cNvPr>
          <p:cNvSpPr>
            <a:spLocks noGrp="1"/>
          </p:cNvSpPr>
          <p:nvPr>
            <p:ph type="sldNum" sz="quarter" idx="11"/>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4278104148"/>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Kuva oikealla">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7044268" y="0"/>
            <a:ext cx="5147733" cy="6858000"/>
          </a:xfrm>
          <a:prstGeom prst="rect">
            <a:avLst/>
          </a:prstGeom>
        </p:spPr>
        <p:txBody>
          <a:bodyPr/>
          <a:lstStyle/>
          <a:p>
            <a:r>
              <a:rPr lang="en-US" dirty="0" err="1"/>
              <a:t>Lisää</a:t>
            </a:r>
            <a:r>
              <a:rPr lang="en-US" dirty="0"/>
              <a:t> </a:t>
            </a:r>
            <a:r>
              <a:rPr lang="en-US" dirty="0" err="1"/>
              <a:t>kuva</a:t>
            </a:r>
            <a:endParaRPr lang="en-US" dirty="0"/>
          </a:p>
        </p:txBody>
      </p:sp>
      <p:sp>
        <p:nvSpPr>
          <p:cNvPr id="2" name="Title 1"/>
          <p:cNvSpPr>
            <a:spLocks noGrp="1"/>
          </p:cNvSpPr>
          <p:nvPr>
            <p:ph type="title"/>
          </p:nvPr>
        </p:nvSpPr>
        <p:spPr>
          <a:xfrm>
            <a:off x="838205" y="545644"/>
            <a:ext cx="5971665" cy="1719156"/>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sz="half" idx="1" hasCustomPrompt="1"/>
          </p:nvPr>
        </p:nvSpPr>
        <p:spPr>
          <a:xfrm>
            <a:off x="838200" y="2620935"/>
            <a:ext cx="5181600" cy="3556028"/>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4" name="Picture 10">
            <a:extLst>
              <a:ext uri="{FF2B5EF4-FFF2-40B4-BE49-F238E27FC236}">
                <a16:creationId xmlns:a16="http://schemas.microsoft.com/office/drawing/2014/main" id="{B8423D36-6539-BE37-EB3A-0C38EED97C3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pic>
        <p:nvPicPr>
          <p:cNvPr id="8" name="Kuva 7" descr="Kuva, joka sisältää kohteen Sähkönsininen, kuvakaappaus, sininen, Grafiikka&#10;&#10;Kuvaus luotu automaattisesti">
            <a:extLst>
              <a:ext uri="{FF2B5EF4-FFF2-40B4-BE49-F238E27FC236}">
                <a16:creationId xmlns:a16="http://schemas.microsoft.com/office/drawing/2014/main" id="{D9EF2D4E-88B5-114A-20DE-2AAAF3AE7684}"/>
              </a:ext>
            </a:extLst>
          </p:cNvPr>
          <p:cNvPicPr>
            <a:picLocks noChangeAspect="1"/>
          </p:cNvPicPr>
          <p:nvPr/>
        </p:nvPicPr>
        <p:blipFill>
          <a:blip r:embed="rId3"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5" name="Slide Number Placeholder 10">
            <a:extLst>
              <a:ext uri="{FF2B5EF4-FFF2-40B4-BE49-F238E27FC236}">
                <a16:creationId xmlns:a16="http://schemas.microsoft.com/office/drawing/2014/main" id="{06D19C02-F5C7-C6D7-35D0-E9315E4B0F8E}"/>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83211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Kuva vasemmalla">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0" y="0"/>
            <a:ext cx="5147733" cy="6858000"/>
          </a:xfrm>
          <a:prstGeom prst="rect">
            <a:avLst/>
          </a:prstGeom>
        </p:spPr>
        <p:txBody>
          <a:bodyPr/>
          <a:lstStyle/>
          <a:p>
            <a:r>
              <a:rPr lang="en-US" dirty="0" err="1"/>
              <a:t>Lisää</a:t>
            </a:r>
            <a:r>
              <a:rPr lang="en-US" dirty="0"/>
              <a:t> </a:t>
            </a:r>
            <a:r>
              <a:rPr lang="en-US" dirty="0" err="1"/>
              <a:t>kuva</a:t>
            </a:r>
            <a:endParaRPr lang="en-US" dirty="0"/>
          </a:p>
        </p:txBody>
      </p:sp>
      <p:sp>
        <p:nvSpPr>
          <p:cNvPr id="2" name="Title 1"/>
          <p:cNvSpPr>
            <a:spLocks noGrp="1"/>
          </p:cNvSpPr>
          <p:nvPr>
            <p:ph type="title"/>
          </p:nvPr>
        </p:nvSpPr>
        <p:spPr>
          <a:xfrm>
            <a:off x="5702398" y="545644"/>
            <a:ext cx="5277898" cy="1719156"/>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sz="half" idx="1" hasCustomPrompt="1"/>
          </p:nvPr>
        </p:nvSpPr>
        <p:spPr>
          <a:xfrm>
            <a:off x="5702392" y="2620935"/>
            <a:ext cx="5181600" cy="3556028"/>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5" name="Picture 10">
            <a:extLst>
              <a:ext uri="{FF2B5EF4-FFF2-40B4-BE49-F238E27FC236}">
                <a16:creationId xmlns:a16="http://schemas.microsoft.com/office/drawing/2014/main" id="{3F2E34C5-B5CA-B55F-0CA9-0097475F54E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7" name="Slide Number Placeholder 10">
            <a:extLst>
              <a:ext uri="{FF2B5EF4-FFF2-40B4-BE49-F238E27FC236}">
                <a16:creationId xmlns:a16="http://schemas.microsoft.com/office/drawing/2014/main" id="{7E90E54A-EFEB-5C6A-055D-B9BA3A794C71}"/>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338693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Kuva oikealla vino">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7025222" y="0"/>
            <a:ext cx="5166783" cy="6858000"/>
          </a:xfrm>
          <a:custGeom>
            <a:avLst/>
            <a:gdLst>
              <a:gd name="connsiteX0" fmla="*/ 1594731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1594731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1594731" y="0"/>
                </a:moveTo>
                <a:lnTo>
                  <a:pt x="3875087" y="0"/>
                </a:lnTo>
                <a:lnTo>
                  <a:pt x="3875087" y="6858000"/>
                </a:lnTo>
                <a:lnTo>
                  <a:pt x="0" y="6858000"/>
                </a:lnTo>
                <a:lnTo>
                  <a:pt x="1594731" y="0"/>
                </a:lnTo>
                <a:close/>
              </a:path>
            </a:pathLst>
          </a:custGeom>
        </p:spPr>
        <p:txBody>
          <a:bodyPr/>
          <a:lstStyle>
            <a:lvl1pPr algn="r">
              <a:defRPr/>
            </a:lvl1pPr>
          </a:lstStyle>
          <a:p>
            <a:r>
              <a:rPr lang="fi-FI"/>
              <a:t>Lisää kuva napsauttamalla kuvaketta</a:t>
            </a:r>
            <a:endParaRPr lang="en-US" dirty="0"/>
          </a:p>
        </p:txBody>
      </p:sp>
      <p:sp>
        <p:nvSpPr>
          <p:cNvPr id="2" name="Title 1"/>
          <p:cNvSpPr>
            <a:spLocks noGrp="1"/>
          </p:cNvSpPr>
          <p:nvPr>
            <p:ph type="title"/>
          </p:nvPr>
        </p:nvSpPr>
        <p:spPr>
          <a:xfrm>
            <a:off x="838205" y="545644"/>
            <a:ext cx="5971665" cy="1719156"/>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sz="half" idx="1" hasCustomPrompt="1"/>
          </p:nvPr>
        </p:nvSpPr>
        <p:spPr>
          <a:xfrm>
            <a:off x="838200" y="2620935"/>
            <a:ext cx="5181600" cy="3556028"/>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6" name="Kuva 5" descr="Kuva, joka sisältää kohteen Sähkönsininen, kuvakaappaus, sininen, Grafiikka&#10;&#10;Kuvaus luotu automaattisesti">
            <a:extLst>
              <a:ext uri="{FF2B5EF4-FFF2-40B4-BE49-F238E27FC236}">
                <a16:creationId xmlns:a16="http://schemas.microsoft.com/office/drawing/2014/main" id="{DB774F52-8A10-C4C1-8369-AC438339C412}"/>
              </a:ext>
            </a:extLst>
          </p:cNvPr>
          <p:cNvPicPr>
            <a:picLocks noChangeAspect="1"/>
          </p:cNvPicPr>
          <p:nvPr/>
        </p:nvPicPr>
        <p:blipFill>
          <a:blip r:embed="rId2"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4" name="Slide Number Placeholder 10">
            <a:extLst>
              <a:ext uri="{FF2B5EF4-FFF2-40B4-BE49-F238E27FC236}">
                <a16:creationId xmlns:a16="http://schemas.microsoft.com/office/drawing/2014/main" id="{EC6CEEF7-501F-CE3B-CA13-E9FE02A654E1}"/>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4178954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Kaksi kuvaa oikealla">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7044268" y="3431539"/>
            <a:ext cx="5147733" cy="3426467"/>
          </a:xfrm>
          <a:prstGeom prst="rect">
            <a:avLst/>
          </a:prstGeom>
        </p:spPr>
        <p:txBody>
          <a:bodyPr/>
          <a:lstStyle/>
          <a:p>
            <a:r>
              <a:rPr lang="en-US" dirty="0" err="1"/>
              <a:t>Lisää</a:t>
            </a:r>
            <a:r>
              <a:rPr lang="en-US" dirty="0"/>
              <a:t> </a:t>
            </a:r>
            <a:r>
              <a:rPr lang="en-US" dirty="0" err="1"/>
              <a:t>kuva</a:t>
            </a:r>
            <a:endParaRPr lang="en-US" dirty="0"/>
          </a:p>
        </p:txBody>
      </p:sp>
      <p:sp>
        <p:nvSpPr>
          <p:cNvPr id="8" name="Picture Placeholder 11"/>
          <p:cNvSpPr>
            <a:spLocks noGrp="1"/>
          </p:cNvSpPr>
          <p:nvPr>
            <p:ph type="pic" sz="quarter" idx="14" hasCustomPrompt="1"/>
          </p:nvPr>
        </p:nvSpPr>
        <p:spPr>
          <a:xfrm>
            <a:off x="7044268" y="4"/>
            <a:ext cx="5147733" cy="3431533"/>
          </a:xfrm>
          <a:prstGeom prst="rect">
            <a:avLst/>
          </a:prstGeom>
        </p:spPr>
        <p:txBody>
          <a:bodyPr/>
          <a:lstStyle/>
          <a:p>
            <a:r>
              <a:rPr lang="en-US" dirty="0" err="1"/>
              <a:t>Lisää</a:t>
            </a:r>
            <a:r>
              <a:rPr lang="en-US" dirty="0"/>
              <a:t> </a:t>
            </a:r>
            <a:r>
              <a:rPr lang="en-US" dirty="0" err="1"/>
              <a:t>kuva</a:t>
            </a:r>
            <a:endParaRPr lang="en-US" dirty="0"/>
          </a:p>
        </p:txBody>
      </p:sp>
      <p:sp>
        <p:nvSpPr>
          <p:cNvPr id="2" name="Title 1"/>
          <p:cNvSpPr>
            <a:spLocks noGrp="1"/>
          </p:cNvSpPr>
          <p:nvPr>
            <p:ph type="title"/>
          </p:nvPr>
        </p:nvSpPr>
        <p:spPr>
          <a:xfrm>
            <a:off x="838205" y="545644"/>
            <a:ext cx="5971665" cy="1719156"/>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sz="half" idx="1" hasCustomPrompt="1"/>
          </p:nvPr>
        </p:nvSpPr>
        <p:spPr>
          <a:xfrm>
            <a:off x="838200" y="2620935"/>
            <a:ext cx="5181600" cy="3556028"/>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6" name="Kuva 5" descr="Kuva, joka sisältää kohteen Sähkönsininen, kuvakaappaus, sininen, Grafiikka&#10;&#10;Kuvaus luotu automaattisesti">
            <a:extLst>
              <a:ext uri="{FF2B5EF4-FFF2-40B4-BE49-F238E27FC236}">
                <a16:creationId xmlns:a16="http://schemas.microsoft.com/office/drawing/2014/main" id="{D0EECFAA-9254-75B4-B05F-9BC45F7A9418}"/>
              </a:ext>
            </a:extLst>
          </p:cNvPr>
          <p:cNvPicPr>
            <a:picLocks noChangeAspect="1"/>
          </p:cNvPicPr>
          <p:nvPr/>
        </p:nvPicPr>
        <p:blipFill>
          <a:blip r:embed="rId2"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4" name="Slide Number Placeholder 10">
            <a:extLst>
              <a:ext uri="{FF2B5EF4-FFF2-40B4-BE49-F238E27FC236}">
                <a16:creationId xmlns:a16="http://schemas.microsoft.com/office/drawing/2014/main" id="{8E47E9C4-5F6D-2673-4902-5742FD7FEF58}"/>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9999369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Kolme kuvaa">
    <p:spTree>
      <p:nvGrpSpPr>
        <p:cNvPr id="1" name=""/>
        <p:cNvGrpSpPr/>
        <p:nvPr/>
      </p:nvGrpSpPr>
      <p:grpSpPr>
        <a:xfrm>
          <a:off x="0" y="0"/>
          <a:ext cx="0" cy="0"/>
          <a:chOff x="0" y="0"/>
          <a:chExt cx="0" cy="0"/>
        </a:xfrm>
      </p:grpSpPr>
      <p:sp>
        <p:nvSpPr>
          <p:cNvPr id="9" name="Picture Placeholder 11"/>
          <p:cNvSpPr>
            <a:spLocks noGrp="1"/>
          </p:cNvSpPr>
          <p:nvPr>
            <p:ph type="pic" sz="quarter" idx="15" hasCustomPrompt="1"/>
          </p:nvPr>
        </p:nvSpPr>
        <p:spPr>
          <a:xfrm>
            <a:off x="-1" y="3431540"/>
            <a:ext cx="7044068" cy="3426467"/>
          </a:xfrm>
          <a:prstGeom prst="rect">
            <a:avLst/>
          </a:prstGeom>
        </p:spPr>
        <p:txBody>
          <a:bodyPr/>
          <a:lstStyle/>
          <a:p>
            <a:r>
              <a:rPr lang="en-US" dirty="0" err="1"/>
              <a:t>Lisää</a:t>
            </a:r>
            <a:r>
              <a:rPr lang="en-US" dirty="0"/>
              <a:t> </a:t>
            </a:r>
            <a:r>
              <a:rPr lang="en-US" dirty="0" err="1"/>
              <a:t>kuva</a:t>
            </a:r>
            <a:endParaRPr lang="en-US" dirty="0"/>
          </a:p>
        </p:txBody>
      </p:sp>
      <p:sp>
        <p:nvSpPr>
          <p:cNvPr id="12" name="Picture Placeholder 11"/>
          <p:cNvSpPr>
            <a:spLocks noGrp="1"/>
          </p:cNvSpPr>
          <p:nvPr>
            <p:ph type="pic" sz="quarter" idx="13" hasCustomPrompt="1"/>
          </p:nvPr>
        </p:nvSpPr>
        <p:spPr>
          <a:xfrm>
            <a:off x="7044268" y="3431539"/>
            <a:ext cx="5147733" cy="3426467"/>
          </a:xfrm>
          <a:prstGeom prst="rect">
            <a:avLst/>
          </a:prstGeom>
        </p:spPr>
        <p:txBody>
          <a:bodyPr/>
          <a:lstStyle/>
          <a:p>
            <a:r>
              <a:rPr lang="en-US" dirty="0" err="1"/>
              <a:t>Lisää</a:t>
            </a:r>
            <a:r>
              <a:rPr lang="en-US" dirty="0"/>
              <a:t> </a:t>
            </a:r>
            <a:r>
              <a:rPr lang="en-US" dirty="0" err="1"/>
              <a:t>kuva</a:t>
            </a:r>
            <a:endParaRPr lang="en-US" dirty="0"/>
          </a:p>
        </p:txBody>
      </p:sp>
      <p:sp>
        <p:nvSpPr>
          <p:cNvPr id="8" name="Picture Placeholder 11"/>
          <p:cNvSpPr>
            <a:spLocks noGrp="1"/>
          </p:cNvSpPr>
          <p:nvPr>
            <p:ph type="pic" sz="quarter" idx="14" hasCustomPrompt="1"/>
          </p:nvPr>
        </p:nvSpPr>
        <p:spPr>
          <a:xfrm>
            <a:off x="7044268" y="4"/>
            <a:ext cx="5147733" cy="3431533"/>
          </a:xfrm>
          <a:prstGeom prst="rect">
            <a:avLst/>
          </a:prstGeom>
        </p:spPr>
        <p:txBody>
          <a:bodyPr/>
          <a:lstStyle/>
          <a:p>
            <a:r>
              <a:rPr lang="en-US" dirty="0" err="1"/>
              <a:t>Lisää</a:t>
            </a:r>
            <a:r>
              <a:rPr lang="en-US" dirty="0"/>
              <a:t> </a:t>
            </a:r>
            <a:r>
              <a:rPr lang="en-US" dirty="0" err="1"/>
              <a:t>kuva</a:t>
            </a:r>
            <a:endParaRPr lang="en-US" dirty="0"/>
          </a:p>
        </p:txBody>
      </p:sp>
      <p:sp>
        <p:nvSpPr>
          <p:cNvPr id="2" name="Title 1"/>
          <p:cNvSpPr>
            <a:spLocks noGrp="1"/>
          </p:cNvSpPr>
          <p:nvPr>
            <p:ph type="title"/>
          </p:nvPr>
        </p:nvSpPr>
        <p:spPr>
          <a:xfrm>
            <a:off x="838205" y="545644"/>
            <a:ext cx="5971665" cy="1249289"/>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6" name="Content Placeholder 2">
            <a:extLst>
              <a:ext uri="{FF2B5EF4-FFF2-40B4-BE49-F238E27FC236}">
                <a16:creationId xmlns:a16="http://schemas.microsoft.com/office/drawing/2014/main" id="{E2EA324F-360E-8C4D-9213-307FDD1AE83D}"/>
              </a:ext>
            </a:extLst>
          </p:cNvPr>
          <p:cNvSpPr>
            <a:spLocks noGrp="1"/>
          </p:cNvSpPr>
          <p:nvPr>
            <p:ph sz="half" idx="1" hasCustomPrompt="1"/>
          </p:nvPr>
        </p:nvSpPr>
        <p:spPr>
          <a:xfrm>
            <a:off x="838200" y="2116667"/>
            <a:ext cx="5971664" cy="1049866"/>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 name="Slide Number Placeholder 10">
            <a:extLst>
              <a:ext uri="{FF2B5EF4-FFF2-40B4-BE49-F238E27FC236}">
                <a16:creationId xmlns:a16="http://schemas.microsoft.com/office/drawing/2014/main" id="{3200C670-E052-AB22-D855-83A3E123E02E}"/>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659448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Numerointi 1">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73C44FE-D3DC-4846-9057-21A3C2EBC3CA}"/>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7" name="Content Placeholder 2">
            <a:extLst>
              <a:ext uri="{FF2B5EF4-FFF2-40B4-BE49-F238E27FC236}">
                <a16:creationId xmlns:a16="http://schemas.microsoft.com/office/drawing/2014/main" id="{ABFCF756-92C9-FF4D-911C-EA0F305AA07E}"/>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38" name="Text Placeholder 18">
            <a:extLst>
              <a:ext uri="{FF2B5EF4-FFF2-40B4-BE49-F238E27FC236}">
                <a16:creationId xmlns:a16="http://schemas.microsoft.com/office/drawing/2014/main" id="{96C57DCA-A664-DC40-90FE-1C313ADA3768}"/>
              </a:ext>
            </a:extLst>
          </p:cNvPr>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39" name="Content Placeholder 2">
            <a:extLst>
              <a:ext uri="{FF2B5EF4-FFF2-40B4-BE49-F238E27FC236}">
                <a16:creationId xmlns:a16="http://schemas.microsoft.com/office/drawing/2014/main" id="{F1B67DDE-49DC-E44C-A830-F32E615BC49C}"/>
              </a:ext>
            </a:extLst>
          </p:cNvPr>
          <p:cNvSpPr>
            <a:spLocks noGrp="1"/>
          </p:cNvSpPr>
          <p:nvPr>
            <p:ph idx="17" hasCustomPrompt="1"/>
          </p:nvPr>
        </p:nvSpPr>
        <p:spPr>
          <a:xfrm>
            <a:off x="4482368" y="330119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40" name="Text Placeholder 18">
            <a:extLst>
              <a:ext uri="{FF2B5EF4-FFF2-40B4-BE49-F238E27FC236}">
                <a16:creationId xmlns:a16="http://schemas.microsoft.com/office/drawing/2014/main" id="{169FADAC-6C0C-FE4A-BA81-4FC7519B0021}"/>
              </a:ext>
            </a:extLst>
          </p:cNvPr>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41" name="Content Placeholder 2">
            <a:extLst>
              <a:ext uri="{FF2B5EF4-FFF2-40B4-BE49-F238E27FC236}">
                <a16:creationId xmlns:a16="http://schemas.microsoft.com/office/drawing/2014/main" id="{A97D3D4D-F205-AF43-B3C5-80D0552137C7}"/>
              </a:ext>
            </a:extLst>
          </p:cNvPr>
          <p:cNvSpPr>
            <a:spLocks noGrp="1"/>
          </p:cNvSpPr>
          <p:nvPr>
            <p:ph idx="19" hasCustomPrompt="1"/>
          </p:nvPr>
        </p:nvSpPr>
        <p:spPr>
          <a:xfrm>
            <a:off x="8162568" y="329147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42" name="Text Placeholder 18">
            <a:extLst>
              <a:ext uri="{FF2B5EF4-FFF2-40B4-BE49-F238E27FC236}">
                <a16:creationId xmlns:a16="http://schemas.microsoft.com/office/drawing/2014/main" id="{3D279D69-BA57-F94F-BC21-E589A05979B7}"/>
              </a:ext>
            </a:extLst>
          </p:cNvPr>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43" name="Rectangle 5">
            <a:extLst>
              <a:ext uri="{FF2B5EF4-FFF2-40B4-BE49-F238E27FC236}">
                <a16:creationId xmlns:a16="http://schemas.microsoft.com/office/drawing/2014/main" id="{4B5C90F9-B708-5F40-B835-9F69585083A8}"/>
              </a:ext>
            </a:extLst>
          </p:cNvPr>
          <p:cNvSpPr/>
          <p:nvPr/>
        </p:nvSpPr>
        <p:spPr>
          <a:xfrm>
            <a:off x="932329"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44" name="Rectangle 25">
            <a:extLst>
              <a:ext uri="{FF2B5EF4-FFF2-40B4-BE49-F238E27FC236}">
                <a16:creationId xmlns:a16="http://schemas.microsoft.com/office/drawing/2014/main" id="{7C56B44E-8BD4-9D42-8AE7-BDF9AC2DE6C3}"/>
              </a:ext>
            </a:extLst>
          </p:cNvPr>
          <p:cNvSpPr/>
          <p:nvPr/>
        </p:nvSpPr>
        <p:spPr>
          <a:xfrm>
            <a:off x="4576496"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5" name="Rectangle 27">
            <a:extLst>
              <a:ext uri="{FF2B5EF4-FFF2-40B4-BE49-F238E27FC236}">
                <a16:creationId xmlns:a16="http://schemas.microsoft.com/office/drawing/2014/main" id="{EB5887BA-5AFA-1048-BA79-2A6D7C66374C}"/>
              </a:ext>
            </a:extLst>
          </p:cNvPr>
          <p:cNvSpPr/>
          <p:nvPr/>
        </p:nvSpPr>
        <p:spPr>
          <a:xfrm>
            <a:off x="8256696"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6" name="Text Placeholder 7">
            <a:extLst>
              <a:ext uri="{FF2B5EF4-FFF2-40B4-BE49-F238E27FC236}">
                <a16:creationId xmlns:a16="http://schemas.microsoft.com/office/drawing/2014/main" id="{9A2A4FF6-AAE9-7041-B590-01F41DA536E7}"/>
              </a:ext>
            </a:extLst>
          </p:cNvPr>
          <p:cNvSpPr>
            <a:spLocks noGrp="1"/>
          </p:cNvSpPr>
          <p:nvPr>
            <p:ph type="body" sz="quarter" idx="25" hasCustomPrompt="1"/>
          </p:nvPr>
        </p:nvSpPr>
        <p:spPr>
          <a:xfrm>
            <a:off x="796335" y="2250433"/>
            <a:ext cx="1399309"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1</a:t>
            </a:r>
          </a:p>
        </p:txBody>
      </p:sp>
      <p:sp>
        <p:nvSpPr>
          <p:cNvPr id="47" name="Text Placeholder 7">
            <a:extLst>
              <a:ext uri="{FF2B5EF4-FFF2-40B4-BE49-F238E27FC236}">
                <a16:creationId xmlns:a16="http://schemas.microsoft.com/office/drawing/2014/main" id="{CFB1C824-7575-E941-94CD-3F632FDDF2E6}"/>
              </a:ext>
            </a:extLst>
          </p:cNvPr>
          <p:cNvSpPr>
            <a:spLocks noGrp="1"/>
          </p:cNvSpPr>
          <p:nvPr>
            <p:ph type="body" sz="quarter" idx="26" hasCustomPrompt="1"/>
          </p:nvPr>
        </p:nvSpPr>
        <p:spPr>
          <a:xfrm>
            <a:off x="4447181" y="2241431"/>
            <a:ext cx="1399309"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2</a:t>
            </a:r>
          </a:p>
        </p:txBody>
      </p:sp>
      <p:sp>
        <p:nvSpPr>
          <p:cNvPr id="48" name="Text Placeholder 7">
            <a:extLst>
              <a:ext uri="{FF2B5EF4-FFF2-40B4-BE49-F238E27FC236}">
                <a16:creationId xmlns:a16="http://schemas.microsoft.com/office/drawing/2014/main" id="{83908947-31C8-024E-A858-8CEE1281115E}"/>
              </a:ext>
            </a:extLst>
          </p:cNvPr>
          <p:cNvSpPr>
            <a:spLocks noGrp="1"/>
          </p:cNvSpPr>
          <p:nvPr>
            <p:ph type="body" sz="quarter" idx="27" hasCustomPrompt="1"/>
          </p:nvPr>
        </p:nvSpPr>
        <p:spPr>
          <a:xfrm>
            <a:off x="8120702" y="2244725"/>
            <a:ext cx="1399308"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3</a:t>
            </a:r>
          </a:p>
        </p:txBody>
      </p:sp>
      <p:pic>
        <p:nvPicPr>
          <p:cNvPr id="3" name="Picture 10">
            <a:extLst>
              <a:ext uri="{FF2B5EF4-FFF2-40B4-BE49-F238E27FC236}">
                <a16:creationId xmlns:a16="http://schemas.microsoft.com/office/drawing/2014/main" id="{759279FD-3BED-EA4A-89E7-377CAE50B28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9411124C-2628-8C1B-35A6-7875A43C970D}"/>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61880644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Kuvat">
    <p:spTree>
      <p:nvGrpSpPr>
        <p:cNvPr id="1" name=""/>
        <p:cNvGrpSpPr/>
        <p:nvPr/>
      </p:nvGrpSpPr>
      <p:grpSpPr>
        <a:xfrm>
          <a:off x="0" y="0"/>
          <a:ext cx="0" cy="0"/>
          <a:chOff x="0" y="0"/>
          <a:chExt cx="0" cy="0"/>
        </a:xfrm>
      </p:grpSpPr>
      <p:sp>
        <p:nvSpPr>
          <p:cNvPr id="39" name="Kuvan paikkamerkki 4">
            <a:extLst>
              <a:ext uri="{FF2B5EF4-FFF2-40B4-BE49-F238E27FC236}">
                <a16:creationId xmlns:a16="http://schemas.microsoft.com/office/drawing/2014/main" id="{67C39EBD-5132-D549-81FD-A6328CBABE55}"/>
              </a:ext>
            </a:extLst>
          </p:cNvPr>
          <p:cNvSpPr>
            <a:spLocks noGrp="1"/>
          </p:cNvSpPr>
          <p:nvPr>
            <p:ph type="pic" sz="quarter" idx="23"/>
          </p:nvPr>
        </p:nvSpPr>
        <p:spPr>
          <a:xfrm>
            <a:off x="8256588" y="1773238"/>
            <a:ext cx="3024187" cy="1399640"/>
          </a:xfrm>
        </p:spPr>
        <p:txBody>
          <a:bodyPr/>
          <a:lstStyle/>
          <a:p>
            <a:r>
              <a:rPr lang="fi-FI"/>
              <a:t>Lisää kuva napsauttamalla kuvaketta</a:t>
            </a:r>
          </a:p>
        </p:txBody>
      </p:sp>
      <p:sp>
        <p:nvSpPr>
          <p:cNvPr id="38" name="Kuvan paikkamerkki 4">
            <a:extLst>
              <a:ext uri="{FF2B5EF4-FFF2-40B4-BE49-F238E27FC236}">
                <a16:creationId xmlns:a16="http://schemas.microsoft.com/office/drawing/2014/main" id="{1D2845B8-43E1-614B-BE92-F53FC254C6B7}"/>
              </a:ext>
            </a:extLst>
          </p:cNvPr>
          <p:cNvSpPr>
            <a:spLocks noGrp="1"/>
          </p:cNvSpPr>
          <p:nvPr>
            <p:ph type="pic" sz="quarter" idx="22"/>
          </p:nvPr>
        </p:nvSpPr>
        <p:spPr>
          <a:xfrm>
            <a:off x="4548188" y="1775510"/>
            <a:ext cx="3032911" cy="1397367"/>
          </a:xfrm>
        </p:spPr>
        <p:txBody>
          <a:bodyPr/>
          <a:lstStyle/>
          <a:p>
            <a:r>
              <a:rPr lang="fi-FI"/>
              <a:t>Lisää kuva napsauttamalla kuvaketta</a:t>
            </a:r>
          </a:p>
        </p:txBody>
      </p:sp>
      <p:sp>
        <p:nvSpPr>
          <p:cNvPr id="5" name="Kuvan paikkamerkki 4">
            <a:extLst>
              <a:ext uri="{FF2B5EF4-FFF2-40B4-BE49-F238E27FC236}">
                <a16:creationId xmlns:a16="http://schemas.microsoft.com/office/drawing/2014/main" id="{C61C5B2B-CBE7-F64C-BD8B-B525C0CB96ED}"/>
              </a:ext>
            </a:extLst>
          </p:cNvPr>
          <p:cNvSpPr>
            <a:spLocks noGrp="1"/>
          </p:cNvSpPr>
          <p:nvPr>
            <p:ph type="pic" sz="quarter" idx="21"/>
          </p:nvPr>
        </p:nvSpPr>
        <p:spPr>
          <a:xfrm>
            <a:off x="910373" y="1776046"/>
            <a:ext cx="3032911" cy="1397367"/>
          </a:xfrm>
        </p:spPr>
        <p:txBody>
          <a:bodyPr/>
          <a:lstStyle/>
          <a:p>
            <a:r>
              <a:rPr lang="fi-FI"/>
              <a:t>Lisää kuva napsauttamalla kuvaketta</a:t>
            </a:r>
          </a:p>
        </p:txBody>
      </p:sp>
      <p:sp>
        <p:nvSpPr>
          <p:cNvPr id="13" name="Title 1">
            <a:extLst>
              <a:ext uri="{FF2B5EF4-FFF2-40B4-BE49-F238E27FC236}">
                <a16:creationId xmlns:a16="http://schemas.microsoft.com/office/drawing/2014/main" id="{27A06342-DAD0-9148-A073-44845684632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15" name="Content Placeholder 2">
            <a:extLst>
              <a:ext uri="{FF2B5EF4-FFF2-40B4-BE49-F238E27FC236}">
                <a16:creationId xmlns:a16="http://schemas.microsoft.com/office/drawing/2014/main" id="{55AD8344-5753-E14F-8C6E-41DE1CBE9448}"/>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7" name="Text Placeholder 18">
            <a:extLst>
              <a:ext uri="{FF2B5EF4-FFF2-40B4-BE49-F238E27FC236}">
                <a16:creationId xmlns:a16="http://schemas.microsoft.com/office/drawing/2014/main" id="{D5E2A3F9-64E2-0241-93D9-76F2945CF136}"/>
              </a:ext>
            </a:extLst>
          </p:cNvPr>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5" name="Content Placeholder 2">
            <a:extLst>
              <a:ext uri="{FF2B5EF4-FFF2-40B4-BE49-F238E27FC236}">
                <a16:creationId xmlns:a16="http://schemas.microsoft.com/office/drawing/2014/main" id="{EF748CF3-B925-924B-8F43-E2274DDCE84C}"/>
              </a:ext>
            </a:extLst>
          </p:cNvPr>
          <p:cNvSpPr>
            <a:spLocks noGrp="1"/>
          </p:cNvSpPr>
          <p:nvPr>
            <p:ph idx="17" hasCustomPrompt="1"/>
          </p:nvPr>
        </p:nvSpPr>
        <p:spPr>
          <a:xfrm>
            <a:off x="4482368" y="330119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7" name="Text Placeholder 18">
            <a:extLst>
              <a:ext uri="{FF2B5EF4-FFF2-40B4-BE49-F238E27FC236}">
                <a16:creationId xmlns:a16="http://schemas.microsoft.com/office/drawing/2014/main" id="{6F2832F8-7F0B-FA41-9208-E2C6E8120528}"/>
              </a:ext>
            </a:extLst>
          </p:cNvPr>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31" name="Content Placeholder 2">
            <a:extLst>
              <a:ext uri="{FF2B5EF4-FFF2-40B4-BE49-F238E27FC236}">
                <a16:creationId xmlns:a16="http://schemas.microsoft.com/office/drawing/2014/main" id="{D3E713C6-005C-6746-9028-44EADB05CF7D}"/>
              </a:ext>
            </a:extLst>
          </p:cNvPr>
          <p:cNvSpPr>
            <a:spLocks noGrp="1"/>
          </p:cNvSpPr>
          <p:nvPr>
            <p:ph idx="19" hasCustomPrompt="1"/>
          </p:nvPr>
        </p:nvSpPr>
        <p:spPr>
          <a:xfrm>
            <a:off x="8162568" y="329147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32" name="Text Placeholder 18">
            <a:extLst>
              <a:ext uri="{FF2B5EF4-FFF2-40B4-BE49-F238E27FC236}">
                <a16:creationId xmlns:a16="http://schemas.microsoft.com/office/drawing/2014/main" id="{3B8EC228-2E8E-B44A-9570-4BC8415300C8}"/>
              </a:ext>
            </a:extLst>
          </p:cNvPr>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3" name="Picture 10">
            <a:extLst>
              <a:ext uri="{FF2B5EF4-FFF2-40B4-BE49-F238E27FC236}">
                <a16:creationId xmlns:a16="http://schemas.microsoft.com/office/drawing/2014/main" id="{17210130-A381-881D-3002-FEC6FA16B9A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14802145-76FB-FC0B-9CEA-441CFB1EDD5A}"/>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76260427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tsikkodia 1">
    <p:bg>
      <p:bgPr>
        <a:solidFill>
          <a:srgbClr val="F9E51E"/>
        </a:solidFill>
        <a:effectLst/>
      </p:bgPr>
    </p:bg>
    <p:spTree>
      <p:nvGrpSpPr>
        <p:cNvPr id="1" name=""/>
        <p:cNvGrpSpPr/>
        <p:nvPr/>
      </p:nvGrpSpPr>
      <p:grpSpPr>
        <a:xfrm>
          <a:off x="0" y="0"/>
          <a:ext cx="0" cy="0"/>
          <a:chOff x="0" y="0"/>
          <a:chExt cx="0" cy="0"/>
        </a:xfrm>
      </p:grpSpPr>
      <p:sp>
        <p:nvSpPr>
          <p:cNvPr id="6" name="Puolivapaa piirto 5">
            <a:extLst>
              <a:ext uri="{FF2B5EF4-FFF2-40B4-BE49-F238E27FC236}">
                <a16:creationId xmlns:a16="http://schemas.microsoft.com/office/drawing/2014/main" id="{028349F7-09A6-C843-8B21-29B716C63BCA}"/>
              </a:ext>
            </a:extLst>
          </p:cNvPr>
          <p:cNvSpPr/>
          <p:nvPr/>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7" name="Kuva 6" descr="Kuva, joka sisältää kohteen kuvakaappaus, sininen, Sähkönsininen, Värikkyys&#10;&#10;Kuvaus luotu automaattisesti">
            <a:extLst>
              <a:ext uri="{FF2B5EF4-FFF2-40B4-BE49-F238E27FC236}">
                <a16:creationId xmlns:a16="http://schemas.microsoft.com/office/drawing/2014/main" id="{D262D82A-4796-9F39-047A-6D7A7C8D61E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447800" cy="6858000"/>
          </a:xfrm>
          <a:prstGeom prst="rect">
            <a:avLst/>
          </a:prstGeom>
        </p:spPr>
      </p:pic>
      <p:sp>
        <p:nvSpPr>
          <p:cNvPr id="10" name="Title 19">
            <a:extLst>
              <a:ext uri="{FF2B5EF4-FFF2-40B4-BE49-F238E27FC236}">
                <a16:creationId xmlns:a16="http://schemas.microsoft.com/office/drawing/2014/main" id="{FD834600-41E2-DE0C-DE0F-29EF0718A725}"/>
              </a:ext>
            </a:extLst>
          </p:cNvPr>
          <p:cNvSpPr>
            <a:spLocks noGrp="1"/>
          </p:cNvSpPr>
          <p:nvPr>
            <p:ph type="title" hasCustomPrompt="1"/>
          </p:nvPr>
        </p:nvSpPr>
        <p:spPr>
          <a:xfrm>
            <a:off x="2210764" y="1855801"/>
            <a:ext cx="8656741" cy="2070375"/>
          </a:xfrm>
          <a:prstGeom prst="rect">
            <a:avLst/>
          </a:prstGeom>
        </p:spPr>
        <p:txBody>
          <a:bodyPr/>
          <a:lstStyle>
            <a:lvl1pPr>
              <a:defRPr sz="6300" b="1">
                <a:solidFill>
                  <a:srgbClr val="0042A5"/>
                </a:solidFill>
              </a:defRPr>
            </a:lvl1pPr>
          </a:lstStyle>
          <a:p>
            <a:r>
              <a:rPr lang="fi-FI" noProof="0" dirty="0"/>
              <a:t>OTSIKKODIA,</a:t>
            </a:r>
            <a:br>
              <a:rPr lang="fi-FI" noProof="0" dirty="0"/>
            </a:br>
            <a:r>
              <a:rPr lang="fi-FI" noProof="0" dirty="0"/>
              <a:t>OMA OTSIKKO</a:t>
            </a:r>
          </a:p>
        </p:txBody>
      </p:sp>
      <p:pic>
        <p:nvPicPr>
          <p:cNvPr id="11" name="Picture 7">
            <a:extLst>
              <a:ext uri="{FF2B5EF4-FFF2-40B4-BE49-F238E27FC236}">
                <a16:creationId xmlns:a16="http://schemas.microsoft.com/office/drawing/2014/main" id="{6BD51CAD-C912-0C87-4B5A-DED24B1E5F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668" y="130282"/>
            <a:ext cx="1679944" cy="1679944"/>
          </a:xfrm>
          <a:prstGeom prst="rect">
            <a:avLst/>
          </a:prstGeom>
        </p:spPr>
      </p:pic>
      <p:sp>
        <p:nvSpPr>
          <p:cNvPr id="12" name="Subtitle 2">
            <a:extLst>
              <a:ext uri="{FF2B5EF4-FFF2-40B4-BE49-F238E27FC236}">
                <a16:creationId xmlns:a16="http://schemas.microsoft.com/office/drawing/2014/main" id="{CD82FD5B-5E33-FFDD-9C44-AD370183B29A}"/>
              </a:ext>
            </a:extLst>
          </p:cNvPr>
          <p:cNvSpPr>
            <a:spLocks noGrp="1"/>
          </p:cNvSpPr>
          <p:nvPr>
            <p:ph type="subTitle" idx="1" hasCustomPrompt="1"/>
          </p:nvPr>
        </p:nvSpPr>
        <p:spPr>
          <a:xfrm>
            <a:off x="2210764" y="4039013"/>
            <a:ext cx="8656741" cy="503950"/>
          </a:xfrm>
        </p:spPr>
        <p:txBody>
          <a:bodyPr anchor="t">
            <a:noAutofit/>
          </a:bodyPr>
          <a:lstStyle>
            <a:lvl1pPr marL="0" indent="0" algn="l">
              <a:buNone/>
              <a:defRPr sz="213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15" name="Kuvan paikkamerkki 14">
            <a:extLst>
              <a:ext uri="{FF2B5EF4-FFF2-40B4-BE49-F238E27FC236}">
                <a16:creationId xmlns:a16="http://schemas.microsoft.com/office/drawing/2014/main" id="{E643C3F6-D8D8-B458-E229-ED2462D2590E}"/>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sp>
        <p:nvSpPr>
          <p:cNvPr id="2" name="Slide Number Placeholder 10">
            <a:extLst>
              <a:ext uri="{FF2B5EF4-FFF2-40B4-BE49-F238E27FC236}">
                <a16:creationId xmlns:a16="http://schemas.microsoft.com/office/drawing/2014/main" id="{CBB2130A-B523-0FDE-A216-FE16B3FF2ABB}"/>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193722659"/>
      </p:ext>
    </p:extLst>
  </p:cSld>
  <p:clrMapOvr>
    <a:masterClrMapping/>
  </p:clrMapOvr>
  <p:hf sldNum="0" hdr="0" dt="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kstikorostus">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7A06342-DAD0-9148-A073-44845684632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15" name="Content Placeholder 2">
            <a:extLst>
              <a:ext uri="{FF2B5EF4-FFF2-40B4-BE49-F238E27FC236}">
                <a16:creationId xmlns:a16="http://schemas.microsoft.com/office/drawing/2014/main" id="{55AD8344-5753-E14F-8C6E-41DE1CBE9448}"/>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7" name="Text Placeholder 18">
            <a:extLst>
              <a:ext uri="{FF2B5EF4-FFF2-40B4-BE49-F238E27FC236}">
                <a16:creationId xmlns:a16="http://schemas.microsoft.com/office/drawing/2014/main" id="{D5E2A3F9-64E2-0241-93D9-76F2945CF136}"/>
              </a:ext>
            </a:extLst>
          </p:cNvPr>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5" name="Content Placeholder 2">
            <a:extLst>
              <a:ext uri="{FF2B5EF4-FFF2-40B4-BE49-F238E27FC236}">
                <a16:creationId xmlns:a16="http://schemas.microsoft.com/office/drawing/2014/main" id="{EF748CF3-B925-924B-8F43-E2274DDCE84C}"/>
              </a:ext>
            </a:extLst>
          </p:cNvPr>
          <p:cNvSpPr>
            <a:spLocks noGrp="1"/>
          </p:cNvSpPr>
          <p:nvPr>
            <p:ph idx="17" hasCustomPrompt="1"/>
          </p:nvPr>
        </p:nvSpPr>
        <p:spPr>
          <a:xfrm>
            <a:off x="4482368" y="330119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7" name="Text Placeholder 18">
            <a:extLst>
              <a:ext uri="{FF2B5EF4-FFF2-40B4-BE49-F238E27FC236}">
                <a16:creationId xmlns:a16="http://schemas.microsoft.com/office/drawing/2014/main" id="{6F2832F8-7F0B-FA41-9208-E2C6E8120528}"/>
              </a:ext>
            </a:extLst>
          </p:cNvPr>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31" name="Content Placeholder 2">
            <a:extLst>
              <a:ext uri="{FF2B5EF4-FFF2-40B4-BE49-F238E27FC236}">
                <a16:creationId xmlns:a16="http://schemas.microsoft.com/office/drawing/2014/main" id="{D3E713C6-005C-6746-9028-44EADB05CF7D}"/>
              </a:ext>
            </a:extLst>
          </p:cNvPr>
          <p:cNvSpPr>
            <a:spLocks noGrp="1"/>
          </p:cNvSpPr>
          <p:nvPr>
            <p:ph idx="19" hasCustomPrompt="1"/>
          </p:nvPr>
        </p:nvSpPr>
        <p:spPr>
          <a:xfrm>
            <a:off x="8162568" y="329147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32" name="Text Placeholder 18">
            <a:extLst>
              <a:ext uri="{FF2B5EF4-FFF2-40B4-BE49-F238E27FC236}">
                <a16:creationId xmlns:a16="http://schemas.microsoft.com/office/drawing/2014/main" id="{3B8EC228-2E8E-B44A-9570-4BC8415300C8}"/>
              </a:ext>
            </a:extLst>
          </p:cNvPr>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3" name="Picture 10">
            <a:extLst>
              <a:ext uri="{FF2B5EF4-FFF2-40B4-BE49-F238E27FC236}">
                <a16:creationId xmlns:a16="http://schemas.microsoft.com/office/drawing/2014/main" id="{17210130-A381-881D-3002-FEC6FA16B9A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7845D285-CACE-4FE8-81CC-AF8E3ED860A0}"/>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573655173"/>
      </p:ext>
    </p:extLst>
  </p:cSld>
  <p:clrMapOvr>
    <a:masterClrMapping/>
  </p:clrMapOvr>
  <p:hf sldNum="0" hdr="0" dt="0"/>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Numerointi 3">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0" name="Content Placeholder 2"/>
          <p:cNvSpPr>
            <a:spLocks noGrp="1"/>
          </p:cNvSpPr>
          <p:nvPr>
            <p:ph idx="17" hasCustomPrompt="1"/>
          </p:nvPr>
        </p:nvSpPr>
        <p:spPr>
          <a:xfrm>
            <a:off x="4482368" y="330119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2" name="Content Placeholder 2"/>
          <p:cNvSpPr>
            <a:spLocks noGrp="1"/>
          </p:cNvSpPr>
          <p:nvPr>
            <p:ph idx="19" hasCustomPrompt="1"/>
          </p:nvPr>
        </p:nvSpPr>
        <p:spPr>
          <a:xfrm>
            <a:off x="8162568" y="329147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6" name="Rectangle 5">
            <a:extLst>
              <a:ext uri="{FF2B5EF4-FFF2-40B4-BE49-F238E27FC236}">
                <a16:creationId xmlns:a16="http://schemas.microsoft.com/office/drawing/2014/main" id="{60E58EF1-FD15-A342-94AD-D6B78BAD3EDC}"/>
              </a:ext>
            </a:extLst>
          </p:cNvPr>
          <p:cNvSpPr/>
          <p:nvPr/>
        </p:nvSpPr>
        <p:spPr>
          <a:xfrm>
            <a:off x="945776"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6" name="Rectangle 25">
            <a:extLst>
              <a:ext uri="{FF2B5EF4-FFF2-40B4-BE49-F238E27FC236}">
                <a16:creationId xmlns:a16="http://schemas.microsoft.com/office/drawing/2014/main" id="{AAEB9AE4-3CD1-1B41-AD59-5F6BC614C35E}"/>
              </a:ext>
            </a:extLst>
          </p:cNvPr>
          <p:cNvSpPr/>
          <p:nvPr/>
        </p:nvSpPr>
        <p:spPr>
          <a:xfrm>
            <a:off x="4589943"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p:nvSpPr>
        <p:spPr>
          <a:xfrm>
            <a:off x="8256696"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 Placeholder 7">
            <a:extLst>
              <a:ext uri="{FF2B5EF4-FFF2-40B4-BE49-F238E27FC236}">
                <a16:creationId xmlns:a16="http://schemas.microsoft.com/office/drawing/2014/main" id="{E60639F6-51E5-F144-A290-6041F0300E61}"/>
              </a:ext>
            </a:extLst>
          </p:cNvPr>
          <p:cNvSpPr>
            <a:spLocks noGrp="1"/>
          </p:cNvSpPr>
          <p:nvPr>
            <p:ph type="body" sz="quarter" idx="25" hasCustomPrompt="1"/>
          </p:nvPr>
        </p:nvSpPr>
        <p:spPr>
          <a:xfrm>
            <a:off x="809782" y="2250433"/>
            <a:ext cx="1399309"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9" name="Text Placeholder 7">
            <a:extLst>
              <a:ext uri="{FF2B5EF4-FFF2-40B4-BE49-F238E27FC236}">
                <a16:creationId xmlns:a16="http://schemas.microsoft.com/office/drawing/2014/main" id="{1BD855EE-92FB-8A4E-9E20-51E9B136A50B}"/>
              </a:ext>
            </a:extLst>
          </p:cNvPr>
          <p:cNvSpPr>
            <a:spLocks noGrp="1"/>
          </p:cNvSpPr>
          <p:nvPr>
            <p:ph type="body" sz="quarter" idx="26" hasCustomPrompt="1"/>
          </p:nvPr>
        </p:nvSpPr>
        <p:spPr>
          <a:xfrm>
            <a:off x="4460628" y="2241431"/>
            <a:ext cx="1399309"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30" name="Text Placeholder 7">
            <a:extLst>
              <a:ext uri="{FF2B5EF4-FFF2-40B4-BE49-F238E27FC236}">
                <a16:creationId xmlns:a16="http://schemas.microsoft.com/office/drawing/2014/main" id="{BC5E4DE9-4216-294B-99E4-84D18C3CED9F}"/>
              </a:ext>
            </a:extLst>
          </p:cNvPr>
          <p:cNvSpPr>
            <a:spLocks noGrp="1"/>
          </p:cNvSpPr>
          <p:nvPr>
            <p:ph type="body" sz="quarter" idx="27" hasCustomPrompt="1"/>
          </p:nvPr>
        </p:nvSpPr>
        <p:spPr>
          <a:xfrm>
            <a:off x="8120702" y="2244725"/>
            <a:ext cx="1399308"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5" name="Title 1">
            <a:extLst>
              <a:ext uri="{FF2B5EF4-FFF2-40B4-BE49-F238E27FC236}">
                <a16:creationId xmlns:a16="http://schemas.microsoft.com/office/drawing/2014/main" id="{53BDF056-F8D6-AA4E-8329-9FC307ACDE8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pic>
        <p:nvPicPr>
          <p:cNvPr id="4" name="Picture 10">
            <a:extLst>
              <a:ext uri="{FF2B5EF4-FFF2-40B4-BE49-F238E27FC236}">
                <a16:creationId xmlns:a16="http://schemas.microsoft.com/office/drawing/2014/main" id="{2F653592-C36B-AD3F-0C2D-16D5B1E0EF9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609537D8-6E77-FEB3-0AF4-C6E4F21AD8BD}"/>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41639817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Ikonipaikat">
    <p:spTree>
      <p:nvGrpSpPr>
        <p:cNvPr id="1" name=""/>
        <p:cNvGrpSpPr/>
        <p:nvPr/>
      </p:nvGrpSpPr>
      <p:grpSpPr>
        <a:xfrm>
          <a:off x="0" y="0"/>
          <a:ext cx="0" cy="0"/>
          <a:chOff x="0" y="0"/>
          <a:chExt cx="0" cy="0"/>
        </a:xfrm>
      </p:grpSpPr>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0" name="Title 1">
            <a:extLst>
              <a:ext uri="{FF2B5EF4-FFF2-40B4-BE49-F238E27FC236}">
                <a16:creationId xmlns:a16="http://schemas.microsoft.com/office/drawing/2014/main" id="{058D4667-70A6-6543-810A-4296330BEAE6}"/>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13" name="Rectangle 5">
            <a:extLst>
              <a:ext uri="{FF2B5EF4-FFF2-40B4-BE49-F238E27FC236}">
                <a16:creationId xmlns:a16="http://schemas.microsoft.com/office/drawing/2014/main" id="{6F5E99C5-60E1-1946-955D-37A830AA5BE9}"/>
              </a:ext>
            </a:extLst>
          </p:cNvPr>
          <p:cNvSpPr/>
          <p:nvPr/>
        </p:nvSpPr>
        <p:spPr>
          <a:xfrm>
            <a:off x="945776"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4" name="Rectangle 25">
            <a:extLst>
              <a:ext uri="{FF2B5EF4-FFF2-40B4-BE49-F238E27FC236}">
                <a16:creationId xmlns:a16="http://schemas.microsoft.com/office/drawing/2014/main" id="{A27D8EEC-C32F-1540-83E4-D909B80C58FD}"/>
              </a:ext>
            </a:extLst>
          </p:cNvPr>
          <p:cNvSpPr/>
          <p:nvPr/>
        </p:nvSpPr>
        <p:spPr>
          <a:xfrm>
            <a:off x="4589943"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Rectangle 27">
            <a:extLst>
              <a:ext uri="{FF2B5EF4-FFF2-40B4-BE49-F238E27FC236}">
                <a16:creationId xmlns:a16="http://schemas.microsoft.com/office/drawing/2014/main" id="{2F10E3A5-AF79-0C4D-8EBC-2B82A311748E}"/>
              </a:ext>
            </a:extLst>
          </p:cNvPr>
          <p:cNvSpPr/>
          <p:nvPr/>
        </p:nvSpPr>
        <p:spPr>
          <a:xfrm>
            <a:off x="8256696"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Content Placeholder 2">
            <a:extLst>
              <a:ext uri="{FF2B5EF4-FFF2-40B4-BE49-F238E27FC236}">
                <a16:creationId xmlns:a16="http://schemas.microsoft.com/office/drawing/2014/main" id="{46E7C85D-7D40-CB44-9915-797A444BE2DC}"/>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7" name="Content Placeholder 2">
            <a:extLst>
              <a:ext uri="{FF2B5EF4-FFF2-40B4-BE49-F238E27FC236}">
                <a16:creationId xmlns:a16="http://schemas.microsoft.com/office/drawing/2014/main" id="{5E06D820-33D6-784E-953C-1F82B390E326}"/>
              </a:ext>
            </a:extLst>
          </p:cNvPr>
          <p:cNvSpPr>
            <a:spLocks noGrp="1"/>
          </p:cNvSpPr>
          <p:nvPr>
            <p:ph idx="17" hasCustomPrompt="1"/>
          </p:nvPr>
        </p:nvSpPr>
        <p:spPr>
          <a:xfrm>
            <a:off x="4482368" y="330119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8" name="Content Placeholder 2">
            <a:extLst>
              <a:ext uri="{FF2B5EF4-FFF2-40B4-BE49-F238E27FC236}">
                <a16:creationId xmlns:a16="http://schemas.microsoft.com/office/drawing/2014/main" id="{FF6F3499-0545-234F-A7AF-5B43F6807316}"/>
              </a:ext>
            </a:extLst>
          </p:cNvPr>
          <p:cNvSpPr>
            <a:spLocks noGrp="1"/>
          </p:cNvSpPr>
          <p:nvPr>
            <p:ph idx="19" hasCustomPrompt="1"/>
          </p:nvPr>
        </p:nvSpPr>
        <p:spPr>
          <a:xfrm>
            <a:off x="8162568" y="329147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pic>
        <p:nvPicPr>
          <p:cNvPr id="3" name="Picture 10">
            <a:extLst>
              <a:ext uri="{FF2B5EF4-FFF2-40B4-BE49-F238E27FC236}">
                <a16:creationId xmlns:a16="http://schemas.microsoft.com/office/drawing/2014/main" id="{D3583EA3-9702-0EC6-276D-C46B46DE021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86EDC2C9-FBD1-4311-89C8-3898E2EB36AA}"/>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86532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Numerointi lista">
    <p:spTree>
      <p:nvGrpSpPr>
        <p:cNvPr id="1" name=""/>
        <p:cNvGrpSpPr/>
        <p:nvPr/>
      </p:nvGrpSpPr>
      <p:grpSpPr>
        <a:xfrm>
          <a:off x="0" y="0"/>
          <a:ext cx="0" cy="0"/>
          <a:chOff x="0" y="0"/>
          <a:chExt cx="0" cy="0"/>
        </a:xfrm>
      </p:grpSpPr>
      <p:sp>
        <p:nvSpPr>
          <p:cNvPr id="19" name="Text Placeholder 18"/>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5" name="Text Placeholder 18"/>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6" name="Text Placeholder 18"/>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2" name="Rectangle 11">
            <a:extLst>
              <a:ext uri="{FF2B5EF4-FFF2-40B4-BE49-F238E27FC236}">
                <a16:creationId xmlns:a16="http://schemas.microsoft.com/office/drawing/2014/main" id="{901ADF76-DB4B-8A40-876C-507823A91007}"/>
              </a:ext>
            </a:extLst>
          </p:cNvPr>
          <p:cNvSpPr/>
          <p:nvPr/>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Title 1">
            <a:extLst>
              <a:ext uri="{FF2B5EF4-FFF2-40B4-BE49-F238E27FC236}">
                <a16:creationId xmlns:a16="http://schemas.microsoft.com/office/drawing/2014/main" id="{BCE3F162-C821-8147-9719-5827977E5389}"/>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18" name="Text Placeholder 7">
            <a:extLst>
              <a:ext uri="{FF2B5EF4-FFF2-40B4-BE49-F238E27FC236}">
                <a16:creationId xmlns:a16="http://schemas.microsoft.com/office/drawing/2014/main" id="{4B32DAA0-F5C6-9547-B6DD-BB64BD332CE6}"/>
              </a:ext>
            </a:extLst>
          </p:cNvPr>
          <p:cNvSpPr>
            <a:spLocks noGrp="1"/>
          </p:cNvSpPr>
          <p:nvPr>
            <p:ph type="body" sz="quarter" idx="25" hasCustomPrompt="1"/>
          </p:nvPr>
        </p:nvSpPr>
        <p:spPr>
          <a:xfrm>
            <a:off x="809782" y="2250433"/>
            <a:ext cx="1150265"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1" name="Text Placeholder 7">
            <a:extLst>
              <a:ext uri="{FF2B5EF4-FFF2-40B4-BE49-F238E27FC236}">
                <a16:creationId xmlns:a16="http://schemas.microsoft.com/office/drawing/2014/main" id="{9255B65B-4647-3842-84C3-26EF2D6E0FD3}"/>
              </a:ext>
            </a:extLst>
          </p:cNvPr>
          <p:cNvSpPr>
            <a:spLocks noGrp="1"/>
          </p:cNvSpPr>
          <p:nvPr>
            <p:ph type="body" sz="quarter" idx="27" hasCustomPrompt="1"/>
          </p:nvPr>
        </p:nvSpPr>
        <p:spPr>
          <a:xfrm>
            <a:off x="807041" y="3693188"/>
            <a:ext cx="1150265"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3" name="Rectangle 19">
            <a:extLst>
              <a:ext uri="{FF2B5EF4-FFF2-40B4-BE49-F238E27FC236}">
                <a16:creationId xmlns:a16="http://schemas.microsoft.com/office/drawing/2014/main" id="{65AA31A2-6B5C-F947-AA38-F06325031936}"/>
              </a:ext>
            </a:extLst>
          </p:cNvPr>
          <p:cNvSpPr/>
          <p:nvPr/>
        </p:nvSpPr>
        <p:spPr>
          <a:xfrm>
            <a:off x="807041" y="493576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6" name="Text Placeholder 7">
            <a:extLst>
              <a:ext uri="{FF2B5EF4-FFF2-40B4-BE49-F238E27FC236}">
                <a16:creationId xmlns:a16="http://schemas.microsoft.com/office/drawing/2014/main" id="{3AC7388E-F3E9-4345-A6C8-404F7BC56038}"/>
              </a:ext>
            </a:extLst>
          </p:cNvPr>
          <p:cNvSpPr>
            <a:spLocks noGrp="1"/>
          </p:cNvSpPr>
          <p:nvPr>
            <p:ph type="body" sz="quarter" idx="28" hasCustomPrompt="1"/>
          </p:nvPr>
        </p:nvSpPr>
        <p:spPr>
          <a:xfrm>
            <a:off x="788035" y="5141034"/>
            <a:ext cx="1150265"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pic>
        <p:nvPicPr>
          <p:cNvPr id="3" name="Picture 10">
            <a:extLst>
              <a:ext uri="{FF2B5EF4-FFF2-40B4-BE49-F238E27FC236}">
                <a16:creationId xmlns:a16="http://schemas.microsoft.com/office/drawing/2014/main" id="{37D8BD5C-C280-5AEE-463F-92E07315EBE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0A1F65C3-2282-F967-E6FC-E5941FD1E440}"/>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021721022"/>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List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1ADF76-DB4B-8A40-876C-507823A91007}"/>
              </a:ext>
            </a:extLst>
          </p:cNvPr>
          <p:cNvSpPr/>
          <p:nvPr/>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Title 1">
            <a:extLst>
              <a:ext uri="{FF2B5EF4-FFF2-40B4-BE49-F238E27FC236}">
                <a16:creationId xmlns:a16="http://schemas.microsoft.com/office/drawing/2014/main" id="{2FF26A68-F77E-EE4F-92E9-C9DAEC248232}"/>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13" name="Text Placeholder 18">
            <a:extLst>
              <a:ext uri="{FF2B5EF4-FFF2-40B4-BE49-F238E27FC236}">
                <a16:creationId xmlns:a16="http://schemas.microsoft.com/office/drawing/2014/main" id="{3FD108DD-485D-2549-9877-EFDA18A38E95}"/>
              </a:ext>
            </a:extLst>
          </p:cNvPr>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7" name="Text Placeholder 18">
            <a:extLst>
              <a:ext uri="{FF2B5EF4-FFF2-40B4-BE49-F238E27FC236}">
                <a16:creationId xmlns:a16="http://schemas.microsoft.com/office/drawing/2014/main" id="{6C727791-DF80-3844-81B0-8A50CAAFC650}"/>
              </a:ext>
            </a:extLst>
          </p:cNvPr>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8" name="Text Placeholder 18">
            <a:extLst>
              <a:ext uri="{FF2B5EF4-FFF2-40B4-BE49-F238E27FC236}">
                <a16:creationId xmlns:a16="http://schemas.microsoft.com/office/drawing/2014/main" id="{445A95EE-AA46-BF47-8EE0-8FAD165E4549}"/>
              </a:ext>
            </a:extLst>
          </p:cNvPr>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3" name="Picture 10">
            <a:extLst>
              <a:ext uri="{FF2B5EF4-FFF2-40B4-BE49-F238E27FC236}">
                <a16:creationId xmlns:a16="http://schemas.microsoft.com/office/drawing/2014/main" id="{9C97187D-CCAE-329F-3C36-C214590A220B}"/>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22460384-C25E-EBEB-2F46-A287BE97BA7D}"/>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98557100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1_Lista">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FF26A68-F77E-EE4F-92E9-C9DAEC248232}"/>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13" name="Text Placeholder 18">
            <a:extLst>
              <a:ext uri="{FF2B5EF4-FFF2-40B4-BE49-F238E27FC236}">
                <a16:creationId xmlns:a16="http://schemas.microsoft.com/office/drawing/2014/main" id="{3FD108DD-485D-2549-9877-EFDA18A38E95}"/>
              </a:ext>
            </a:extLst>
          </p:cNvPr>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7" name="Text Placeholder 18">
            <a:extLst>
              <a:ext uri="{FF2B5EF4-FFF2-40B4-BE49-F238E27FC236}">
                <a16:creationId xmlns:a16="http://schemas.microsoft.com/office/drawing/2014/main" id="{6C727791-DF80-3844-81B0-8A50CAAFC650}"/>
              </a:ext>
            </a:extLst>
          </p:cNvPr>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8" name="Text Placeholder 18">
            <a:extLst>
              <a:ext uri="{FF2B5EF4-FFF2-40B4-BE49-F238E27FC236}">
                <a16:creationId xmlns:a16="http://schemas.microsoft.com/office/drawing/2014/main" id="{445A95EE-AA46-BF47-8EE0-8FAD165E4549}"/>
              </a:ext>
            </a:extLst>
          </p:cNvPr>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3" name="Picture 10">
            <a:extLst>
              <a:ext uri="{FF2B5EF4-FFF2-40B4-BE49-F238E27FC236}">
                <a16:creationId xmlns:a16="http://schemas.microsoft.com/office/drawing/2014/main" id="{E3B4E83D-653C-7A02-CD14-9E793B19F95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F52105E5-72D8-6F6F-C667-6F868AD26570}"/>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4259796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Lista laatikoilla">
    <p:spTree>
      <p:nvGrpSpPr>
        <p:cNvPr id="1" name=""/>
        <p:cNvGrpSpPr/>
        <p:nvPr/>
      </p:nvGrpSpPr>
      <p:grpSpPr>
        <a:xfrm>
          <a:off x="0" y="0"/>
          <a:ext cx="0" cy="0"/>
          <a:chOff x="0" y="0"/>
          <a:chExt cx="0" cy="0"/>
        </a:xfrm>
      </p:grpSpPr>
      <p:sp>
        <p:nvSpPr>
          <p:cNvPr id="13" name="Rectangle 11">
            <a:extLst>
              <a:ext uri="{FF2B5EF4-FFF2-40B4-BE49-F238E27FC236}">
                <a16:creationId xmlns:a16="http://schemas.microsoft.com/office/drawing/2014/main" id="{9475E897-16AB-4568-B326-0F080396D3AF}"/>
              </a:ext>
            </a:extLst>
          </p:cNvPr>
          <p:cNvSpPr/>
          <p:nvPr/>
        </p:nvSpPr>
        <p:spPr>
          <a:xfrm>
            <a:off x="4164960" y="1766156"/>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9" name="Text Placeholder 18"/>
          <p:cNvSpPr>
            <a:spLocks noGrp="1"/>
          </p:cNvSpPr>
          <p:nvPr>
            <p:ph type="body" sz="quarter" idx="16"/>
          </p:nvPr>
        </p:nvSpPr>
        <p:spPr>
          <a:xfrm>
            <a:off x="4244022" y="1883141"/>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2" name="Rectangle 11">
            <a:extLst>
              <a:ext uri="{FF2B5EF4-FFF2-40B4-BE49-F238E27FC236}">
                <a16:creationId xmlns:a16="http://schemas.microsoft.com/office/drawing/2014/main" id="{901ADF76-DB4B-8A40-876C-507823A91007}"/>
              </a:ext>
            </a:extLst>
          </p:cNvPr>
          <p:cNvSpPr/>
          <p:nvPr/>
        </p:nvSpPr>
        <p:spPr>
          <a:xfrm>
            <a:off x="837192" y="1684818"/>
            <a:ext cx="3199198"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p:nvSpPr>
        <p:spPr>
          <a:xfrm>
            <a:off x="837192" y="2962978"/>
            <a:ext cx="3199198"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p:nvSpPr>
        <p:spPr>
          <a:xfrm>
            <a:off x="837786" y="4241138"/>
            <a:ext cx="3198604"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Rectangle 21">
            <a:extLst>
              <a:ext uri="{FF2B5EF4-FFF2-40B4-BE49-F238E27FC236}">
                <a16:creationId xmlns:a16="http://schemas.microsoft.com/office/drawing/2014/main" id="{35D6AED0-8A9B-47A6-9DA5-836963DEB41D}"/>
              </a:ext>
            </a:extLst>
          </p:cNvPr>
          <p:cNvSpPr/>
          <p:nvPr/>
        </p:nvSpPr>
        <p:spPr>
          <a:xfrm>
            <a:off x="837786" y="5507072"/>
            <a:ext cx="3198604"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4" name="Text Placeholder 18">
            <a:extLst>
              <a:ext uri="{FF2B5EF4-FFF2-40B4-BE49-F238E27FC236}">
                <a16:creationId xmlns:a16="http://schemas.microsoft.com/office/drawing/2014/main" id="{994D5562-A069-4CB1-8603-D326701A41D9}"/>
              </a:ext>
            </a:extLst>
          </p:cNvPr>
          <p:cNvSpPr>
            <a:spLocks noGrp="1"/>
          </p:cNvSpPr>
          <p:nvPr>
            <p:ph type="body" sz="quarter" idx="19" hasCustomPrompt="1"/>
          </p:nvPr>
        </p:nvSpPr>
        <p:spPr>
          <a:xfrm>
            <a:off x="937481" y="1838559"/>
            <a:ext cx="2936935"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5" name="Text Placeholder 18">
            <a:extLst>
              <a:ext uri="{FF2B5EF4-FFF2-40B4-BE49-F238E27FC236}">
                <a16:creationId xmlns:a16="http://schemas.microsoft.com/office/drawing/2014/main" id="{FB2C082C-D169-48C4-BE02-9BEF194BF779}"/>
              </a:ext>
            </a:extLst>
          </p:cNvPr>
          <p:cNvSpPr>
            <a:spLocks noGrp="1"/>
          </p:cNvSpPr>
          <p:nvPr>
            <p:ph type="body" sz="quarter" idx="20" hasCustomPrompt="1"/>
          </p:nvPr>
        </p:nvSpPr>
        <p:spPr>
          <a:xfrm>
            <a:off x="968323" y="3110845"/>
            <a:ext cx="2936935" cy="83898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6" name="Text Placeholder 18">
            <a:extLst>
              <a:ext uri="{FF2B5EF4-FFF2-40B4-BE49-F238E27FC236}">
                <a16:creationId xmlns:a16="http://schemas.microsoft.com/office/drawing/2014/main" id="{4554A398-70C7-49EF-9E3E-05D75872FBCA}"/>
              </a:ext>
            </a:extLst>
          </p:cNvPr>
          <p:cNvSpPr>
            <a:spLocks noGrp="1"/>
          </p:cNvSpPr>
          <p:nvPr>
            <p:ph type="body" sz="quarter" idx="21" hasCustomPrompt="1"/>
          </p:nvPr>
        </p:nvSpPr>
        <p:spPr>
          <a:xfrm>
            <a:off x="968323" y="4375168"/>
            <a:ext cx="2936935" cy="83898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7" name="Text Placeholder 18">
            <a:extLst>
              <a:ext uri="{FF2B5EF4-FFF2-40B4-BE49-F238E27FC236}">
                <a16:creationId xmlns:a16="http://schemas.microsoft.com/office/drawing/2014/main" id="{486BBBE7-F938-4571-8BCC-11889204F3E1}"/>
              </a:ext>
            </a:extLst>
          </p:cNvPr>
          <p:cNvSpPr>
            <a:spLocks noGrp="1"/>
          </p:cNvSpPr>
          <p:nvPr>
            <p:ph type="body" sz="quarter" idx="22" hasCustomPrompt="1"/>
          </p:nvPr>
        </p:nvSpPr>
        <p:spPr>
          <a:xfrm>
            <a:off x="968322" y="5645962"/>
            <a:ext cx="2936935" cy="83898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8" name="Rectangle 11">
            <a:extLst>
              <a:ext uri="{FF2B5EF4-FFF2-40B4-BE49-F238E27FC236}">
                <a16:creationId xmlns:a16="http://schemas.microsoft.com/office/drawing/2014/main" id="{306C0533-8257-49D0-BD81-57AECBA366A9}"/>
              </a:ext>
            </a:extLst>
          </p:cNvPr>
          <p:cNvSpPr/>
          <p:nvPr/>
        </p:nvSpPr>
        <p:spPr>
          <a:xfrm>
            <a:off x="4167521" y="3033504"/>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9" name="Text Placeholder 18">
            <a:extLst>
              <a:ext uri="{FF2B5EF4-FFF2-40B4-BE49-F238E27FC236}">
                <a16:creationId xmlns:a16="http://schemas.microsoft.com/office/drawing/2014/main" id="{7C5CBD88-7BCB-45C3-BFBD-58ABB0BEFD14}"/>
              </a:ext>
            </a:extLst>
          </p:cNvPr>
          <p:cNvSpPr>
            <a:spLocks noGrp="1"/>
          </p:cNvSpPr>
          <p:nvPr>
            <p:ph type="body" sz="quarter" idx="23"/>
          </p:nvPr>
        </p:nvSpPr>
        <p:spPr>
          <a:xfrm>
            <a:off x="4246583" y="3160014"/>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30" name="Rectangle 11">
            <a:extLst>
              <a:ext uri="{FF2B5EF4-FFF2-40B4-BE49-F238E27FC236}">
                <a16:creationId xmlns:a16="http://schemas.microsoft.com/office/drawing/2014/main" id="{1D9B4FBB-393A-4A23-940C-D8C34778810A}"/>
              </a:ext>
            </a:extLst>
          </p:cNvPr>
          <p:cNvSpPr/>
          <p:nvPr/>
        </p:nvSpPr>
        <p:spPr>
          <a:xfrm>
            <a:off x="4164960" y="4318451"/>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1" name="Text Placeholder 18">
            <a:extLst>
              <a:ext uri="{FF2B5EF4-FFF2-40B4-BE49-F238E27FC236}">
                <a16:creationId xmlns:a16="http://schemas.microsoft.com/office/drawing/2014/main" id="{B11D9F3A-D458-49E3-9A78-AD092814496E}"/>
              </a:ext>
            </a:extLst>
          </p:cNvPr>
          <p:cNvSpPr>
            <a:spLocks noGrp="1"/>
          </p:cNvSpPr>
          <p:nvPr>
            <p:ph type="body" sz="quarter" idx="24"/>
          </p:nvPr>
        </p:nvSpPr>
        <p:spPr>
          <a:xfrm>
            <a:off x="4244022" y="4444961"/>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32" name="Rectangle 11">
            <a:extLst>
              <a:ext uri="{FF2B5EF4-FFF2-40B4-BE49-F238E27FC236}">
                <a16:creationId xmlns:a16="http://schemas.microsoft.com/office/drawing/2014/main" id="{0D7A0154-2E69-4557-B70B-38F0A83C4E10}"/>
              </a:ext>
            </a:extLst>
          </p:cNvPr>
          <p:cNvSpPr/>
          <p:nvPr/>
        </p:nvSpPr>
        <p:spPr>
          <a:xfrm>
            <a:off x="4164960" y="5574211"/>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3" name="Text Placeholder 18">
            <a:extLst>
              <a:ext uri="{FF2B5EF4-FFF2-40B4-BE49-F238E27FC236}">
                <a16:creationId xmlns:a16="http://schemas.microsoft.com/office/drawing/2014/main" id="{67370471-906B-414E-BCEA-5EDD4FCE80AF}"/>
              </a:ext>
            </a:extLst>
          </p:cNvPr>
          <p:cNvSpPr>
            <a:spLocks noGrp="1"/>
          </p:cNvSpPr>
          <p:nvPr>
            <p:ph type="body" sz="quarter" idx="25"/>
          </p:nvPr>
        </p:nvSpPr>
        <p:spPr>
          <a:xfrm>
            <a:off x="4244022" y="5691196"/>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1" name="Title 1">
            <a:extLst>
              <a:ext uri="{FF2B5EF4-FFF2-40B4-BE49-F238E27FC236}">
                <a16:creationId xmlns:a16="http://schemas.microsoft.com/office/drawing/2014/main" id="{EFAF629F-066A-7545-83D1-65BB4428D013}"/>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pic>
        <p:nvPicPr>
          <p:cNvPr id="2" name="Picture 10">
            <a:extLst>
              <a:ext uri="{FF2B5EF4-FFF2-40B4-BE49-F238E27FC236}">
                <a16:creationId xmlns:a16="http://schemas.microsoft.com/office/drawing/2014/main" id="{82D970A6-AD48-5B1E-CB9F-B0A2DCAAE00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3" name="Slide Number Placeholder 10">
            <a:extLst>
              <a:ext uri="{FF2B5EF4-FFF2-40B4-BE49-F238E27FC236}">
                <a16:creationId xmlns:a16="http://schemas.microsoft.com/office/drawing/2014/main" id="{8EA30872-95D1-E781-9395-9220E5A0AE68}"/>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7758520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Lista 3 laatikkoa">
    <p:spTree>
      <p:nvGrpSpPr>
        <p:cNvPr id="1" name=""/>
        <p:cNvGrpSpPr/>
        <p:nvPr/>
      </p:nvGrpSpPr>
      <p:grpSpPr>
        <a:xfrm>
          <a:off x="0" y="0"/>
          <a:ext cx="0" cy="0"/>
          <a:chOff x="0" y="0"/>
          <a:chExt cx="0" cy="0"/>
        </a:xfrm>
      </p:grpSpPr>
      <p:sp>
        <p:nvSpPr>
          <p:cNvPr id="19" name="Text Placeholder 18"/>
          <p:cNvSpPr>
            <a:spLocks noGrp="1"/>
          </p:cNvSpPr>
          <p:nvPr>
            <p:ph type="body" sz="quarter" idx="16"/>
          </p:nvPr>
        </p:nvSpPr>
        <p:spPr>
          <a:xfrm>
            <a:off x="2938195" y="2040205"/>
            <a:ext cx="8411583"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5" name="Text Placeholder 18"/>
          <p:cNvSpPr>
            <a:spLocks noGrp="1"/>
          </p:cNvSpPr>
          <p:nvPr>
            <p:ph type="body" sz="quarter" idx="17"/>
          </p:nvPr>
        </p:nvSpPr>
        <p:spPr>
          <a:xfrm>
            <a:off x="2943225" y="3489558"/>
            <a:ext cx="8411583"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6" name="Text Placeholder 18"/>
          <p:cNvSpPr>
            <a:spLocks noGrp="1"/>
          </p:cNvSpPr>
          <p:nvPr>
            <p:ph type="body" sz="quarter" idx="18"/>
          </p:nvPr>
        </p:nvSpPr>
        <p:spPr>
          <a:xfrm>
            <a:off x="2930238" y="4917828"/>
            <a:ext cx="8411583"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7" name="Title 1">
            <a:extLst>
              <a:ext uri="{FF2B5EF4-FFF2-40B4-BE49-F238E27FC236}">
                <a16:creationId xmlns:a16="http://schemas.microsoft.com/office/drawing/2014/main" id="{BF181140-B8A4-6640-8A35-A1915052FB3A}"/>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10" name="Rectangle 11">
            <a:extLst>
              <a:ext uri="{FF2B5EF4-FFF2-40B4-BE49-F238E27FC236}">
                <a16:creationId xmlns:a16="http://schemas.microsoft.com/office/drawing/2014/main" id="{FFB9EBBD-4848-9C4A-AD47-67F77778D41F}"/>
              </a:ext>
            </a:extLst>
          </p:cNvPr>
          <p:cNvSpPr/>
          <p:nvPr/>
        </p:nvSpPr>
        <p:spPr>
          <a:xfrm>
            <a:off x="944769" y="2040206"/>
            <a:ext cx="1767557" cy="11027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Text Placeholder 18">
            <a:extLst>
              <a:ext uri="{FF2B5EF4-FFF2-40B4-BE49-F238E27FC236}">
                <a16:creationId xmlns:a16="http://schemas.microsoft.com/office/drawing/2014/main" id="{CDF9116B-5C08-E44D-88E8-44CEDEAA2D6B}"/>
              </a:ext>
            </a:extLst>
          </p:cNvPr>
          <p:cNvSpPr>
            <a:spLocks noGrp="1"/>
          </p:cNvSpPr>
          <p:nvPr>
            <p:ph type="body" sz="quarter" idx="19" hasCustomPrompt="1"/>
          </p:nvPr>
        </p:nvSpPr>
        <p:spPr>
          <a:xfrm>
            <a:off x="961011" y="2242875"/>
            <a:ext cx="1759272"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17" name="Rectangle 11">
            <a:extLst>
              <a:ext uri="{FF2B5EF4-FFF2-40B4-BE49-F238E27FC236}">
                <a16:creationId xmlns:a16="http://schemas.microsoft.com/office/drawing/2014/main" id="{F9E405EC-5698-654E-8D5B-1DD070C84FAE}"/>
              </a:ext>
            </a:extLst>
          </p:cNvPr>
          <p:cNvSpPr/>
          <p:nvPr/>
        </p:nvSpPr>
        <p:spPr>
          <a:xfrm>
            <a:off x="936812" y="3489558"/>
            <a:ext cx="1767557" cy="11027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Text Placeholder 18">
            <a:extLst>
              <a:ext uri="{FF2B5EF4-FFF2-40B4-BE49-F238E27FC236}">
                <a16:creationId xmlns:a16="http://schemas.microsoft.com/office/drawing/2014/main" id="{8E18514B-A1BC-7D42-A564-E8048AAB663E}"/>
              </a:ext>
            </a:extLst>
          </p:cNvPr>
          <p:cNvSpPr>
            <a:spLocks noGrp="1"/>
          </p:cNvSpPr>
          <p:nvPr>
            <p:ph type="body" sz="quarter" idx="20" hasCustomPrompt="1"/>
          </p:nvPr>
        </p:nvSpPr>
        <p:spPr>
          <a:xfrm>
            <a:off x="953054" y="3692227"/>
            <a:ext cx="1759272"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0" name="Rectangle 11">
            <a:extLst>
              <a:ext uri="{FF2B5EF4-FFF2-40B4-BE49-F238E27FC236}">
                <a16:creationId xmlns:a16="http://schemas.microsoft.com/office/drawing/2014/main" id="{B7BC81E3-9CD5-8B48-951D-4DF903C145AF}"/>
              </a:ext>
            </a:extLst>
          </p:cNvPr>
          <p:cNvSpPr/>
          <p:nvPr/>
        </p:nvSpPr>
        <p:spPr>
          <a:xfrm>
            <a:off x="961011" y="4917828"/>
            <a:ext cx="1767557" cy="11027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1" name="Text Placeholder 18">
            <a:extLst>
              <a:ext uri="{FF2B5EF4-FFF2-40B4-BE49-F238E27FC236}">
                <a16:creationId xmlns:a16="http://schemas.microsoft.com/office/drawing/2014/main" id="{84F295F6-B128-6941-B6AF-393342615F05}"/>
              </a:ext>
            </a:extLst>
          </p:cNvPr>
          <p:cNvSpPr>
            <a:spLocks noGrp="1"/>
          </p:cNvSpPr>
          <p:nvPr>
            <p:ph type="body" sz="quarter" idx="21" hasCustomPrompt="1"/>
          </p:nvPr>
        </p:nvSpPr>
        <p:spPr>
          <a:xfrm>
            <a:off x="977253" y="5120497"/>
            <a:ext cx="1759272"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pic>
        <p:nvPicPr>
          <p:cNvPr id="3" name="Picture 10">
            <a:extLst>
              <a:ext uri="{FF2B5EF4-FFF2-40B4-BE49-F238E27FC236}">
                <a16:creationId xmlns:a16="http://schemas.microsoft.com/office/drawing/2014/main" id="{960F1A81-5708-65B5-2C85-17C9757F1856}"/>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8B00B2D4-FCD1-A47D-233D-55FB2CDDE801}"/>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94603403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Neljä kuvaa">
    <p:spTree>
      <p:nvGrpSpPr>
        <p:cNvPr id="1" name=""/>
        <p:cNvGrpSpPr/>
        <p:nvPr/>
      </p:nvGrpSpPr>
      <p:grpSpPr>
        <a:xfrm>
          <a:off x="0" y="0"/>
          <a:ext cx="0" cy="0"/>
          <a:chOff x="0" y="0"/>
          <a:chExt cx="0" cy="0"/>
        </a:xfrm>
      </p:grpSpPr>
      <p:sp>
        <p:nvSpPr>
          <p:cNvPr id="10" name="Picture Placeholder 11"/>
          <p:cNvSpPr>
            <a:spLocks noGrp="1"/>
          </p:cNvSpPr>
          <p:nvPr>
            <p:ph type="pic" sz="quarter" idx="16" hasCustomPrompt="1"/>
          </p:nvPr>
        </p:nvSpPr>
        <p:spPr>
          <a:xfrm>
            <a:off x="3" y="7"/>
            <a:ext cx="7044068" cy="3426467"/>
          </a:xfrm>
          <a:prstGeom prst="rect">
            <a:avLst/>
          </a:prstGeom>
        </p:spPr>
        <p:txBody>
          <a:bodyPr/>
          <a:lstStyle/>
          <a:p>
            <a:r>
              <a:rPr lang="en-US" dirty="0" err="1"/>
              <a:t>Lisää</a:t>
            </a:r>
            <a:r>
              <a:rPr lang="en-US" dirty="0"/>
              <a:t> </a:t>
            </a:r>
            <a:r>
              <a:rPr lang="en-US" dirty="0" err="1"/>
              <a:t>kuva</a:t>
            </a:r>
            <a:endParaRPr lang="en-US" dirty="0"/>
          </a:p>
        </p:txBody>
      </p:sp>
      <p:sp>
        <p:nvSpPr>
          <p:cNvPr id="9" name="Picture Placeholder 11"/>
          <p:cNvSpPr>
            <a:spLocks noGrp="1"/>
          </p:cNvSpPr>
          <p:nvPr>
            <p:ph type="pic" sz="quarter" idx="15" hasCustomPrompt="1"/>
          </p:nvPr>
        </p:nvSpPr>
        <p:spPr>
          <a:xfrm>
            <a:off x="-1" y="3431540"/>
            <a:ext cx="7044068" cy="3426467"/>
          </a:xfrm>
          <a:prstGeom prst="rect">
            <a:avLst/>
          </a:prstGeom>
        </p:spPr>
        <p:txBody>
          <a:bodyPr/>
          <a:lstStyle/>
          <a:p>
            <a:r>
              <a:rPr lang="en-US" dirty="0" err="1"/>
              <a:t>Lisää</a:t>
            </a:r>
            <a:r>
              <a:rPr lang="en-US" dirty="0"/>
              <a:t> </a:t>
            </a:r>
            <a:r>
              <a:rPr lang="en-US" dirty="0" err="1"/>
              <a:t>kuva</a:t>
            </a:r>
            <a:endParaRPr lang="en-US" dirty="0"/>
          </a:p>
        </p:txBody>
      </p:sp>
      <p:sp>
        <p:nvSpPr>
          <p:cNvPr id="12" name="Picture Placeholder 11"/>
          <p:cNvSpPr>
            <a:spLocks noGrp="1"/>
          </p:cNvSpPr>
          <p:nvPr>
            <p:ph type="pic" sz="quarter" idx="13" hasCustomPrompt="1"/>
          </p:nvPr>
        </p:nvSpPr>
        <p:spPr>
          <a:xfrm>
            <a:off x="7044268" y="3431539"/>
            <a:ext cx="5147733" cy="3426467"/>
          </a:xfrm>
          <a:prstGeom prst="rect">
            <a:avLst/>
          </a:prstGeom>
        </p:spPr>
        <p:txBody>
          <a:bodyPr/>
          <a:lstStyle/>
          <a:p>
            <a:r>
              <a:rPr lang="en-US" dirty="0" err="1"/>
              <a:t>Lisää</a:t>
            </a:r>
            <a:r>
              <a:rPr lang="en-US" dirty="0"/>
              <a:t> </a:t>
            </a:r>
            <a:r>
              <a:rPr lang="en-US" dirty="0" err="1"/>
              <a:t>kuva</a:t>
            </a:r>
            <a:endParaRPr lang="en-US" dirty="0"/>
          </a:p>
        </p:txBody>
      </p:sp>
      <p:sp>
        <p:nvSpPr>
          <p:cNvPr id="8" name="Picture Placeholder 11"/>
          <p:cNvSpPr>
            <a:spLocks noGrp="1"/>
          </p:cNvSpPr>
          <p:nvPr>
            <p:ph type="pic" sz="quarter" idx="14" hasCustomPrompt="1"/>
          </p:nvPr>
        </p:nvSpPr>
        <p:spPr>
          <a:xfrm>
            <a:off x="7044268" y="4"/>
            <a:ext cx="5147733" cy="3431533"/>
          </a:xfrm>
          <a:prstGeom prst="rect">
            <a:avLst/>
          </a:prstGeom>
        </p:spPr>
        <p:txBody>
          <a:bodyPr/>
          <a:lstStyle/>
          <a:p>
            <a:r>
              <a:rPr lang="en-US" dirty="0" err="1"/>
              <a:t>Lisää</a:t>
            </a:r>
            <a:r>
              <a:rPr lang="en-US" dirty="0"/>
              <a:t> </a:t>
            </a:r>
            <a:r>
              <a:rPr lang="en-US" dirty="0" err="1"/>
              <a:t>kuva</a:t>
            </a:r>
            <a:endParaRPr lang="en-US" dirty="0"/>
          </a:p>
        </p:txBody>
      </p:sp>
      <p:sp>
        <p:nvSpPr>
          <p:cNvPr id="2" name="Slide Number Placeholder 10">
            <a:extLst>
              <a:ext uri="{FF2B5EF4-FFF2-40B4-BE49-F238E27FC236}">
                <a16:creationId xmlns:a16="http://schemas.microsoft.com/office/drawing/2014/main" id="{E6514729-1FE6-018F-2204-10FE4E8E22E9}"/>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1867337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Koko sivun kuva">
    <p:spTree>
      <p:nvGrpSpPr>
        <p:cNvPr id="1" name=""/>
        <p:cNvGrpSpPr/>
        <p:nvPr/>
      </p:nvGrpSpPr>
      <p:grpSpPr>
        <a:xfrm>
          <a:off x="0" y="0"/>
          <a:ext cx="0" cy="0"/>
          <a:chOff x="0" y="0"/>
          <a:chExt cx="0" cy="0"/>
        </a:xfrm>
      </p:grpSpPr>
      <p:sp>
        <p:nvSpPr>
          <p:cNvPr id="7" name="Rectangle 6"/>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Picture Placeholder 5"/>
          <p:cNvSpPr>
            <a:spLocks noGrp="1"/>
          </p:cNvSpPr>
          <p:nvPr>
            <p:ph type="pic" sz="quarter" idx="13" hasCustomPrompt="1"/>
          </p:nvPr>
        </p:nvSpPr>
        <p:spPr>
          <a:xfrm>
            <a:off x="0" y="0"/>
            <a:ext cx="12192000" cy="6858000"/>
          </a:xfrm>
          <a:prstGeom prst="rect">
            <a:avLst/>
          </a:prstGeom>
        </p:spPr>
        <p:txBody>
          <a:bodyPr/>
          <a:lstStyle/>
          <a:p>
            <a:r>
              <a:rPr lang="en-US" dirty="0" err="1"/>
              <a:t>Lisää</a:t>
            </a:r>
            <a:r>
              <a:rPr lang="en-US" dirty="0"/>
              <a:t> </a:t>
            </a:r>
            <a:r>
              <a:rPr lang="en-US" dirty="0" err="1"/>
              <a:t>kuva</a:t>
            </a:r>
            <a:endParaRPr lang="en-US" dirty="0"/>
          </a:p>
        </p:txBody>
      </p:sp>
      <p:sp>
        <p:nvSpPr>
          <p:cNvPr id="4" name="Rectangle 3">
            <a:extLst>
              <a:ext uri="{FF2B5EF4-FFF2-40B4-BE49-F238E27FC236}">
                <a16:creationId xmlns:a16="http://schemas.microsoft.com/office/drawing/2014/main" id="{89B72F2F-4CEA-FB41-AF34-D4AA8DC944E3}"/>
              </a:ext>
            </a:extLst>
          </p:cNvPr>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Slide Number Placeholder 10">
            <a:extLst>
              <a:ext uri="{FF2B5EF4-FFF2-40B4-BE49-F238E27FC236}">
                <a16:creationId xmlns:a16="http://schemas.microsoft.com/office/drawing/2014/main" id="{C808A896-D72F-AFD5-BF05-40EA62B93F3E}"/>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98319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Otsikkodia 1">
    <p:bg>
      <p:bgPr>
        <a:solidFill>
          <a:srgbClr val="F9E51E"/>
        </a:solidFill>
        <a:effectLst/>
      </p:bgPr>
    </p:bg>
    <p:spTree>
      <p:nvGrpSpPr>
        <p:cNvPr id="1" name=""/>
        <p:cNvGrpSpPr/>
        <p:nvPr/>
      </p:nvGrpSpPr>
      <p:grpSpPr>
        <a:xfrm>
          <a:off x="0" y="0"/>
          <a:ext cx="0" cy="0"/>
          <a:chOff x="0" y="0"/>
          <a:chExt cx="0" cy="0"/>
        </a:xfrm>
      </p:grpSpPr>
      <p:sp>
        <p:nvSpPr>
          <p:cNvPr id="6" name="Puolivapaa piirto 5">
            <a:extLst>
              <a:ext uri="{FF2B5EF4-FFF2-40B4-BE49-F238E27FC236}">
                <a16:creationId xmlns:a16="http://schemas.microsoft.com/office/drawing/2014/main" id="{028349F7-09A6-C843-8B21-29B716C63BCA}"/>
              </a:ext>
            </a:extLst>
          </p:cNvPr>
          <p:cNvSpPr/>
          <p:nvPr/>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7" name="Kuva 6" descr="Kuva, joka sisältää kohteen kuvakaappaus, sininen, Sähkönsininen, Värikkyys&#10;&#10;Kuvaus luotu automaattisesti">
            <a:extLst>
              <a:ext uri="{FF2B5EF4-FFF2-40B4-BE49-F238E27FC236}">
                <a16:creationId xmlns:a16="http://schemas.microsoft.com/office/drawing/2014/main" id="{D262D82A-4796-9F39-047A-6D7A7C8D61E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447800" cy="6858000"/>
          </a:xfrm>
          <a:prstGeom prst="rect">
            <a:avLst/>
          </a:prstGeom>
        </p:spPr>
      </p:pic>
      <p:sp>
        <p:nvSpPr>
          <p:cNvPr id="10" name="Title 19">
            <a:extLst>
              <a:ext uri="{FF2B5EF4-FFF2-40B4-BE49-F238E27FC236}">
                <a16:creationId xmlns:a16="http://schemas.microsoft.com/office/drawing/2014/main" id="{FD834600-41E2-DE0C-DE0F-29EF0718A725}"/>
              </a:ext>
            </a:extLst>
          </p:cNvPr>
          <p:cNvSpPr>
            <a:spLocks noGrp="1"/>
          </p:cNvSpPr>
          <p:nvPr>
            <p:ph type="title" hasCustomPrompt="1"/>
          </p:nvPr>
        </p:nvSpPr>
        <p:spPr>
          <a:xfrm>
            <a:off x="2210764" y="1855801"/>
            <a:ext cx="8656741" cy="2070375"/>
          </a:xfrm>
          <a:prstGeom prst="rect">
            <a:avLst/>
          </a:prstGeom>
        </p:spPr>
        <p:txBody>
          <a:bodyPr/>
          <a:lstStyle>
            <a:lvl1pPr>
              <a:defRPr sz="6300" b="1">
                <a:solidFill>
                  <a:srgbClr val="0042A5"/>
                </a:solidFill>
              </a:defRPr>
            </a:lvl1pPr>
          </a:lstStyle>
          <a:p>
            <a:r>
              <a:rPr lang="fi-FI" noProof="0" dirty="0"/>
              <a:t>OTSIKKODIA,</a:t>
            </a:r>
            <a:br>
              <a:rPr lang="fi-FI" noProof="0" dirty="0"/>
            </a:br>
            <a:r>
              <a:rPr lang="fi-FI" noProof="0" dirty="0"/>
              <a:t>OMA OTSIKKO</a:t>
            </a:r>
          </a:p>
        </p:txBody>
      </p:sp>
      <p:pic>
        <p:nvPicPr>
          <p:cNvPr id="11" name="Picture 7">
            <a:extLst>
              <a:ext uri="{FF2B5EF4-FFF2-40B4-BE49-F238E27FC236}">
                <a16:creationId xmlns:a16="http://schemas.microsoft.com/office/drawing/2014/main" id="{6BD51CAD-C912-0C87-4B5A-DED24B1E5F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668" y="130282"/>
            <a:ext cx="1679944" cy="1679944"/>
          </a:xfrm>
          <a:prstGeom prst="rect">
            <a:avLst/>
          </a:prstGeom>
        </p:spPr>
      </p:pic>
      <p:sp>
        <p:nvSpPr>
          <p:cNvPr id="12" name="Subtitle 2">
            <a:extLst>
              <a:ext uri="{FF2B5EF4-FFF2-40B4-BE49-F238E27FC236}">
                <a16:creationId xmlns:a16="http://schemas.microsoft.com/office/drawing/2014/main" id="{CD82FD5B-5E33-FFDD-9C44-AD370183B29A}"/>
              </a:ext>
            </a:extLst>
          </p:cNvPr>
          <p:cNvSpPr>
            <a:spLocks noGrp="1"/>
          </p:cNvSpPr>
          <p:nvPr>
            <p:ph type="subTitle" idx="1" hasCustomPrompt="1"/>
          </p:nvPr>
        </p:nvSpPr>
        <p:spPr>
          <a:xfrm>
            <a:off x="2210764" y="4039013"/>
            <a:ext cx="8656741" cy="503950"/>
          </a:xfrm>
        </p:spPr>
        <p:txBody>
          <a:bodyPr anchor="t">
            <a:noAutofit/>
          </a:bodyPr>
          <a:lstStyle>
            <a:lvl1pPr marL="0" indent="0" algn="l">
              <a:buNone/>
              <a:defRPr sz="213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3" name="Slide Number Placeholder 10">
            <a:extLst>
              <a:ext uri="{FF2B5EF4-FFF2-40B4-BE49-F238E27FC236}">
                <a16:creationId xmlns:a16="http://schemas.microsoft.com/office/drawing/2014/main" id="{7A8DCB0F-B5FA-E38D-77A1-AD874FE4FA50}"/>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066766449"/>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yhjä 2">
    <p:spTree>
      <p:nvGrpSpPr>
        <p:cNvPr id="1" name=""/>
        <p:cNvGrpSpPr/>
        <p:nvPr/>
      </p:nvGrpSpPr>
      <p:grpSpPr>
        <a:xfrm>
          <a:off x="0" y="0"/>
          <a:ext cx="0" cy="0"/>
          <a:chOff x="0" y="0"/>
          <a:chExt cx="0" cy="0"/>
        </a:xfrm>
      </p:grpSpPr>
      <p:sp>
        <p:nvSpPr>
          <p:cNvPr id="7" name="Rectangle 6"/>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89B72F2F-4CEA-FB41-AF34-D4AA8DC944E3}"/>
              </a:ext>
            </a:extLst>
          </p:cNvPr>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Slide Number Placeholder 10">
            <a:extLst>
              <a:ext uri="{FF2B5EF4-FFF2-40B4-BE49-F238E27FC236}">
                <a16:creationId xmlns:a16="http://schemas.microsoft.com/office/drawing/2014/main" id="{77B915BD-51C2-D7DD-DC66-CEB493A380D4}"/>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289914710"/>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Otsikko ja koko sivun kuva">
    <p:spTree>
      <p:nvGrpSpPr>
        <p:cNvPr id="1" name=""/>
        <p:cNvGrpSpPr/>
        <p:nvPr/>
      </p:nvGrpSpPr>
      <p:grpSpPr>
        <a:xfrm>
          <a:off x="0" y="0"/>
          <a:ext cx="0" cy="0"/>
          <a:chOff x="0" y="0"/>
          <a:chExt cx="0" cy="0"/>
        </a:xfrm>
      </p:grpSpPr>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13" hasCustomPrompt="1"/>
          </p:nvPr>
        </p:nvSpPr>
        <p:spPr>
          <a:xfrm>
            <a:off x="0" y="0"/>
            <a:ext cx="12192000" cy="6858000"/>
          </a:xfrm>
          <a:prstGeom prst="rect">
            <a:avLst/>
          </a:prstGeom>
        </p:spPr>
        <p:txBody>
          <a:bodyPr/>
          <a:lstStyle/>
          <a:p>
            <a:r>
              <a:rPr lang="en-US" dirty="0" err="1"/>
              <a:t>Lisää</a:t>
            </a:r>
            <a:r>
              <a:rPr lang="en-US" dirty="0"/>
              <a:t> </a:t>
            </a:r>
            <a:r>
              <a:rPr lang="en-US" dirty="0" err="1"/>
              <a:t>kuva</a:t>
            </a:r>
            <a:endParaRPr lang="en-US" dirty="0"/>
          </a:p>
        </p:txBody>
      </p:sp>
      <p:sp>
        <p:nvSpPr>
          <p:cNvPr id="5" name="Rectangle 4">
            <a:extLst>
              <a:ext uri="{FF2B5EF4-FFF2-40B4-BE49-F238E27FC236}">
                <a16:creationId xmlns:a16="http://schemas.microsoft.com/office/drawing/2014/main" id="{BFD08049-24AC-B142-B775-163DB0734EDA}"/>
              </a:ext>
            </a:extLst>
          </p:cNvPr>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itle 1">
            <a:extLst>
              <a:ext uri="{FF2B5EF4-FFF2-40B4-BE49-F238E27FC236}">
                <a16:creationId xmlns:a16="http://schemas.microsoft.com/office/drawing/2014/main" id="{BF75783B-0EDF-3030-CA17-4062B7C3FF7F}"/>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2" name="Slide Number Placeholder 10">
            <a:extLst>
              <a:ext uri="{FF2B5EF4-FFF2-40B4-BE49-F238E27FC236}">
                <a16:creationId xmlns:a16="http://schemas.microsoft.com/office/drawing/2014/main" id="{2A7D5B13-9EDE-D246-1D79-757D64EA84E9}"/>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502524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Vain otsikk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551D00-7BFF-FC40-A9B5-8E2498350C84}"/>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pic>
        <p:nvPicPr>
          <p:cNvPr id="3" name="Picture 10">
            <a:extLst>
              <a:ext uri="{FF2B5EF4-FFF2-40B4-BE49-F238E27FC236}">
                <a16:creationId xmlns:a16="http://schemas.microsoft.com/office/drawing/2014/main" id="{083258B6-25D7-5FC9-940C-D6DDF6AC568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pic>
        <p:nvPicPr>
          <p:cNvPr id="7" name="Kuva 6" descr="Kuva, joka sisältää kohteen Sähkönsininen, kuvakaappaus, sininen, Grafiikka&#10;&#10;Kuvaus luotu automaattisesti">
            <a:extLst>
              <a:ext uri="{FF2B5EF4-FFF2-40B4-BE49-F238E27FC236}">
                <a16:creationId xmlns:a16="http://schemas.microsoft.com/office/drawing/2014/main" id="{D5F7A15F-D3B3-72CF-BF35-5E80FC470F08}"/>
              </a:ext>
            </a:extLst>
          </p:cNvPr>
          <p:cNvPicPr>
            <a:picLocks noChangeAspect="1"/>
          </p:cNvPicPr>
          <p:nvPr/>
        </p:nvPicPr>
        <p:blipFill>
          <a:blip r:embed="rId3"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8" name="Kuvan paikkamerkki 14">
            <a:extLst>
              <a:ext uri="{FF2B5EF4-FFF2-40B4-BE49-F238E27FC236}">
                <a16:creationId xmlns:a16="http://schemas.microsoft.com/office/drawing/2014/main" id="{04014C3C-C6F1-CB78-69DE-F65CC61B66ED}"/>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sp>
        <p:nvSpPr>
          <p:cNvPr id="2" name="Slide Number Placeholder 10">
            <a:extLst>
              <a:ext uri="{FF2B5EF4-FFF2-40B4-BE49-F238E27FC236}">
                <a16:creationId xmlns:a16="http://schemas.microsoft.com/office/drawing/2014/main" id="{336A214A-5853-1F07-4D65-5E83ECF259AA}"/>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541253237"/>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1_Vain otsikk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551D00-7BFF-FC40-A9B5-8E2498350C84}"/>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pic>
        <p:nvPicPr>
          <p:cNvPr id="3" name="Picture 10">
            <a:extLst>
              <a:ext uri="{FF2B5EF4-FFF2-40B4-BE49-F238E27FC236}">
                <a16:creationId xmlns:a16="http://schemas.microsoft.com/office/drawing/2014/main" id="{083258B6-25D7-5FC9-940C-D6DDF6AC568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pic>
        <p:nvPicPr>
          <p:cNvPr id="7" name="Kuva 6" descr="Kuva, joka sisältää kohteen Sähkönsininen, kuvakaappaus, sininen, Grafiikka&#10;&#10;Kuvaus luotu automaattisesti">
            <a:extLst>
              <a:ext uri="{FF2B5EF4-FFF2-40B4-BE49-F238E27FC236}">
                <a16:creationId xmlns:a16="http://schemas.microsoft.com/office/drawing/2014/main" id="{D5F7A15F-D3B3-72CF-BF35-5E80FC470F08}"/>
              </a:ext>
            </a:extLst>
          </p:cNvPr>
          <p:cNvPicPr>
            <a:picLocks noChangeAspect="1"/>
          </p:cNvPicPr>
          <p:nvPr/>
        </p:nvPicPr>
        <p:blipFill>
          <a:blip r:embed="rId3"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pic>
        <p:nvPicPr>
          <p:cNvPr id="2" name="Kuva 1" descr="Kuva, joka sisältää kohteen Fontti, Grafiikka, logo, teksti&#10;&#10;Kuvaus luotu automaattisesti">
            <a:extLst>
              <a:ext uri="{FF2B5EF4-FFF2-40B4-BE49-F238E27FC236}">
                <a16:creationId xmlns:a16="http://schemas.microsoft.com/office/drawing/2014/main" id="{071F960B-9107-A1DF-4214-9682914F6B9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111699" y="5570445"/>
            <a:ext cx="2966830" cy="1113535"/>
          </a:xfrm>
          <a:prstGeom prst="rect">
            <a:avLst/>
          </a:prstGeom>
        </p:spPr>
      </p:pic>
      <p:sp>
        <p:nvSpPr>
          <p:cNvPr id="5" name="Slide Number Placeholder 10">
            <a:extLst>
              <a:ext uri="{FF2B5EF4-FFF2-40B4-BE49-F238E27FC236}">
                <a16:creationId xmlns:a16="http://schemas.microsoft.com/office/drawing/2014/main" id="{5B262131-1552-4D21-B429-15E1AA16EE65}"/>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752461749"/>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Korostus">
    <p:spTree>
      <p:nvGrpSpPr>
        <p:cNvPr id="1" name=""/>
        <p:cNvGrpSpPr/>
        <p:nvPr/>
      </p:nvGrpSpPr>
      <p:grpSpPr>
        <a:xfrm>
          <a:off x="0" y="0"/>
          <a:ext cx="0" cy="0"/>
          <a:chOff x="0" y="0"/>
          <a:chExt cx="0" cy="0"/>
        </a:xfrm>
      </p:grpSpPr>
      <p:sp>
        <p:nvSpPr>
          <p:cNvPr id="6" name="Text Placeholder 3"/>
          <p:cNvSpPr>
            <a:spLocks noGrp="1"/>
          </p:cNvSpPr>
          <p:nvPr>
            <p:ph type="body" sz="quarter" idx="14" hasCustomPrompt="1"/>
          </p:nvPr>
        </p:nvSpPr>
        <p:spPr>
          <a:xfrm>
            <a:off x="843229" y="2404351"/>
            <a:ext cx="3007763" cy="729964"/>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7" name="Text Placeholder 3"/>
          <p:cNvSpPr>
            <a:spLocks noGrp="1"/>
          </p:cNvSpPr>
          <p:nvPr>
            <p:ph type="body" sz="quarter" idx="15" hasCustomPrompt="1"/>
          </p:nvPr>
        </p:nvSpPr>
        <p:spPr>
          <a:xfrm>
            <a:off x="843229" y="3272780"/>
            <a:ext cx="3007763" cy="1050412"/>
          </a:xfrm>
          <a:prstGeom prst="rect">
            <a:avLst/>
          </a:prstGeom>
        </p:spPr>
        <p:txBody>
          <a:bodyPr anchor="ctr">
            <a:noAutofit/>
          </a:bodyPr>
          <a:lstStyle>
            <a:lvl1pPr algn="ctr">
              <a:lnSpc>
                <a:spcPct val="100000"/>
              </a:lnSpc>
              <a:defRPr sz="5400">
                <a:latin typeface="Arial Black"/>
                <a:cs typeface="Arial Black"/>
              </a:defRPr>
            </a:lvl1pPr>
          </a:lstStyle>
          <a:p>
            <a:pPr lvl="0"/>
            <a:r>
              <a:rPr lang="fi-FI" dirty="0"/>
              <a:t>XX%</a:t>
            </a:r>
          </a:p>
        </p:txBody>
      </p:sp>
      <p:sp>
        <p:nvSpPr>
          <p:cNvPr id="8" name="Text Placeholder 3"/>
          <p:cNvSpPr>
            <a:spLocks noGrp="1"/>
          </p:cNvSpPr>
          <p:nvPr>
            <p:ph type="body" sz="quarter" idx="16" hasCustomPrompt="1"/>
          </p:nvPr>
        </p:nvSpPr>
        <p:spPr>
          <a:xfrm>
            <a:off x="843229" y="4421127"/>
            <a:ext cx="3007763" cy="1293592"/>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9" name="Text Placeholder 3"/>
          <p:cNvSpPr>
            <a:spLocks noGrp="1"/>
          </p:cNvSpPr>
          <p:nvPr>
            <p:ph type="body" sz="quarter" idx="17" hasCustomPrompt="1"/>
          </p:nvPr>
        </p:nvSpPr>
        <p:spPr>
          <a:xfrm>
            <a:off x="4595489" y="2408141"/>
            <a:ext cx="3007763" cy="729964"/>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10" name="Text Placeholder 3"/>
          <p:cNvSpPr>
            <a:spLocks noGrp="1"/>
          </p:cNvSpPr>
          <p:nvPr>
            <p:ph type="body" sz="quarter" idx="18" hasCustomPrompt="1"/>
          </p:nvPr>
        </p:nvSpPr>
        <p:spPr>
          <a:xfrm>
            <a:off x="4595489" y="3276570"/>
            <a:ext cx="3007763" cy="1050412"/>
          </a:xfrm>
          <a:prstGeom prst="rect">
            <a:avLst/>
          </a:prstGeom>
        </p:spPr>
        <p:txBody>
          <a:bodyPr anchor="ctr">
            <a:noAutofit/>
          </a:bodyPr>
          <a:lstStyle>
            <a:lvl1pPr algn="ctr">
              <a:lnSpc>
                <a:spcPct val="100000"/>
              </a:lnSpc>
              <a:defRPr sz="5400">
                <a:latin typeface="Arial Black"/>
                <a:cs typeface="Arial Black"/>
              </a:defRPr>
            </a:lvl1pPr>
          </a:lstStyle>
          <a:p>
            <a:pPr lvl="0"/>
            <a:r>
              <a:rPr lang="fi-FI" dirty="0"/>
              <a:t>XX%</a:t>
            </a:r>
          </a:p>
        </p:txBody>
      </p:sp>
      <p:sp>
        <p:nvSpPr>
          <p:cNvPr id="11" name="Text Placeholder 3"/>
          <p:cNvSpPr>
            <a:spLocks noGrp="1"/>
          </p:cNvSpPr>
          <p:nvPr>
            <p:ph type="body" sz="quarter" idx="19" hasCustomPrompt="1"/>
          </p:nvPr>
        </p:nvSpPr>
        <p:spPr>
          <a:xfrm>
            <a:off x="4595489" y="4424917"/>
            <a:ext cx="3007763" cy="1293592"/>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12" name="Text Placeholder 3"/>
          <p:cNvSpPr>
            <a:spLocks noGrp="1"/>
          </p:cNvSpPr>
          <p:nvPr>
            <p:ph type="body" sz="quarter" idx="20" hasCustomPrompt="1"/>
          </p:nvPr>
        </p:nvSpPr>
        <p:spPr>
          <a:xfrm>
            <a:off x="8365761" y="2398421"/>
            <a:ext cx="3007763" cy="729964"/>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13" name="Text Placeholder 3"/>
          <p:cNvSpPr>
            <a:spLocks noGrp="1"/>
          </p:cNvSpPr>
          <p:nvPr>
            <p:ph type="body" sz="quarter" idx="21" hasCustomPrompt="1"/>
          </p:nvPr>
        </p:nvSpPr>
        <p:spPr>
          <a:xfrm>
            <a:off x="8365761" y="3266850"/>
            <a:ext cx="3007763" cy="1050412"/>
          </a:xfrm>
          <a:prstGeom prst="rect">
            <a:avLst/>
          </a:prstGeom>
        </p:spPr>
        <p:txBody>
          <a:bodyPr anchor="ctr">
            <a:noAutofit/>
          </a:bodyPr>
          <a:lstStyle>
            <a:lvl1pPr algn="ctr">
              <a:lnSpc>
                <a:spcPct val="100000"/>
              </a:lnSpc>
              <a:defRPr sz="5400">
                <a:latin typeface="Arial Black"/>
                <a:cs typeface="Arial Black"/>
              </a:defRPr>
            </a:lvl1pPr>
          </a:lstStyle>
          <a:p>
            <a:pPr lvl="0"/>
            <a:r>
              <a:rPr lang="fi-FI" dirty="0"/>
              <a:t>XX%</a:t>
            </a:r>
          </a:p>
        </p:txBody>
      </p:sp>
      <p:sp>
        <p:nvSpPr>
          <p:cNvPr id="14" name="Text Placeholder 3"/>
          <p:cNvSpPr>
            <a:spLocks noGrp="1"/>
          </p:cNvSpPr>
          <p:nvPr>
            <p:ph type="body" sz="quarter" idx="22" hasCustomPrompt="1"/>
          </p:nvPr>
        </p:nvSpPr>
        <p:spPr>
          <a:xfrm>
            <a:off x="8365761" y="4415197"/>
            <a:ext cx="3007763" cy="1293592"/>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16" name="Title 1">
            <a:extLst>
              <a:ext uri="{FF2B5EF4-FFF2-40B4-BE49-F238E27FC236}">
                <a16:creationId xmlns:a16="http://schemas.microsoft.com/office/drawing/2014/main" id="{E2185FBF-7DCC-294B-B860-C73B9639C1C0}"/>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pic>
        <p:nvPicPr>
          <p:cNvPr id="3" name="Picture 10">
            <a:extLst>
              <a:ext uri="{FF2B5EF4-FFF2-40B4-BE49-F238E27FC236}">
                <a16:creationId xmlns:a16="http://schemas.microsoft.com/office/drawing/2014/main" id="{E294EBF1-99E4-E4FF-23AE-3FA867177B1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pic>
        <p:nvPicPr>
          <p:cNvPr id="15" name="Kuva 14" descr="Kuva, joka sisältää kohteen Sähkönsininen, kuvakaappaus, sininen, Grafiikka&#10;&#10;Kuvaus luotu automaattisesti">
            <a:extLst>
              <a:ext uri="{FF2B5EF4-FFF2-40B4-BE49-F238E27FC236}">
                <a16:creationId xmlns:a16="http://schemas.microsoft.com/office/drawing/2014/main" id="{CEF23163-24A0-EA16-353B-CD63B0BD8385}"/>
              </a:ext>
            </a:extLst>
          </p:cNvPr>
          <p:cNvPicPr>
            <a:picLocks noChangeAspect="1"/>
          </p:cNvPicPr>
          <p:nvPr/>
        </p:nvPicPr>
        <p:blipFill>
          <a:blip r:embed="rId3"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2" name="Slide Number Placeholder 10">
            <a:extLst>
              <a:ext uri="{FF2B5EF4-FFF2-40B4-BE49-F238E27FC236}">
                <a16:creationId xmlns:a16="http://schemas.microsoft.com/office/drawing/2014/main" id="{A12D9EC9-4341-71E0-8A10-85F8AB83EF74}"/>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2114930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Korostus kuvan päällä">
    <p:spTree>
      <p:nvGrpSpPr>
        <p:cNvPr id="1" name=""/>
        <p:cNvGrpSpPr/>
        <p:nvPr/>
      </p:nvGrpSpPr>
      <p:grpSpPr>
        <a:xfrm>
          <a:off x="0" y="0"/>
          <a:ext cx="0" cy="0"/>
          <a:chOff x="0" y="0"/>
          <a:chExt cx="0" cy="0"/>
        </a:xfrm>
      </p:grpSpPr>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13" hasCustomPrompt="1"/>
          </p:nvPr>
        </p:nvSpPr>
        <p:spPr>
          <a:xfrm>
            <a:off x="0" y="-34727"/>
            <a:ext cx="12192000" cy="6944811"/>
          </a:xfrm>
          <a:prstGeom prst="rect">
            <a:avLst/>
          </a:prstGeom>
        </p:spPr>
        <p:txBody>
          <a:bodyPr/>
          <a:lstStyle/>
          <a:p>
            <a:r>
              <a:rPr lang="en-US" dirty="0" err="1"/>
              <a:t>Lisää</a:t>
            </a:r>
            <a:r>
              <a:rPr lang="en-US" dirty="0"/>
              <a:t> </a:t>
            </a:r>
            <a:r>
              <a:rPr lang="en-US" dirty="0" err="1"/>
              <a:t>kuva</a:t>
            </a:r>
            <a:endParaRPr lang="en-US" dirty="0"/>
          </a:p>
        </p:txBody>
      </p:sp>
      <p:sp>
        <p:nvSpPr>
          <p:cNvPr id="4" name="Text Placeholder 3"/>
          <p:cNvSpPr>
            <a:spLocks noGrp="1"/>
          </p:cNvSpPr>
          <p:nvPr>
            <p:ph type="body" sz="quarter" idx="14" hasCustomPrompt="1"/>
          </p:nvPr>
        </p:nvSpPr>
        <p:spPr>
          <a:xfrm>
            <a:off x="843229" y="2583960"/>
            <a:ext cx="3007763" cy="729964"/>
          </a:xfrm>
          <a:prstGeom prst="rect">
            <a:avLst/>
          </a:prstGeom>
          <a:solidFill>
            <a:schemeClr val="bg1">
              <a:alpha val="90000"/>
            </a:schemeClr>
          </a:solidFill>
        </p:spPr>
        <p:txBody>
          <a:bodyPr>
            <a:noAutofit/>
          </a:bodyPr>
          <a:lstStyle>
            <a:lvl1pPr algn="ctr">
              <a:defRPr>
                <a:latin typeface="Arial Black"/>
                <a:cs typeface="Arial Black"/>
              </a:defRPr>
            </a:lvl1pPr>
          </a:lstStyle>
          <a:p>
            <a:pPr lvl="0"/>
            <a:r>
              <a:rPr lang="fi-FI" dirty="0"/>
              <a:t>Lisää teksti</a:t>
            </a:r>
          </a:p>
        </p:txBody>
      </p:sp>
      <p:sp>
        <p:nvSpPr>
          <p:cNvPr id="9" name="Text Placeholder 3"/>
          <p:cNvSpPr>
            <a:spLocks noGrp="1"/>
          </p:cNvSpPr>
          <p:nvPr>
            <p:ph type="body" sz="quarter" idx="15" hasCustomPrompt="1"/>
          </p:nvPr>
        </p:nvSpPr>
        <p:spPr>
          <a:xfrm>
            <a:off x="843229" y="3788056"/>
            <a:ext cx="3007763" cy="1050412"/>
          </a:xfrm>
          <a:prstGeom prst="rect">
            <a:avLst/>
          </a:prstGeom>
          <a:solidFill>
            <a:schemeClr val="bg1">
              <a:alpha val="90000"/>
            </a:schemeClr>
          </a:solidFill>
        </p:spPr>
        <p:txBody>
          <a:bodyPr anchor="ctr">
            <a:noAutofit/>
          </a:bodyPr>
          <a:lstStyle>
            <a:lvl1pPr algn="ctr">
              <a:lnSpc>
                <a:spcPct val="100000"/>
              </a:lnSpc>
              <a:defRPr sz="5400">
                <a:latin typeface="Arial Black"/>
                <a:cs typeface="Arial Black"/>
              </a:defRPr>
            </a:lvl1pPr>
          </a:lstStyle>
          <a:p>
            <a:pPr lvl="0"/>
            <a:r>
              <a:rPr lang="fi-FI" dirty="0"/>
              <a:t>XX%</a:t>
            </a:r>
          </a:p>
        </p:txBody>
      </p:sp>
      <p:sp>
        <p:nvSpPr>
          <p:cNvPr id="10" name="Text Placeholder 3"/>
          <p:cNvSpPr>
            <a:spLocks noGrp="1"/>
          </p:cNvSpPr>
          <p:nvPr>
            <p:ph type="body" sz="quarter" idx="16" hasCustomPrompt="1"/>
          </p:nvPr>
        </p:nvSpPr>
        <p:spPr>
          <a:xfrm>
            <a:off x="843229" y="4936403"/>
            <a:ext cx="3007763" cy="1293592"/>
          </a:xfrm>
          <a:prstGeom prst="rect">
            <a:avLst/>
          </a:prstGeom>
          <a:solidFill>
            <a:schemeClr val="bg1">
              <a:alpha val="90000"/>
            </a:schemeClr>
          </a:solidFill>
        </p:spPr>
        <p:txBody>
          <a:bodyPr>
            <a:noAutofit/>
          </a:bodyPr>
          <a:lstStyle>
            <a:lvl1pPr algn="ctr">
              <a:defRPr>
                <a:latin typeface="Arial Black"/>
                <a:cs typeface="Arial Black"/>
              </a:defRPr>
            </a:lvl1pPr>
          </a:lstStyle>
          <a:p>
            <a:pPr lvl="0"/>
            <a:r>
              <a:rPr lang="fi-FI" dirty="0"/>
              <a:t>Lisää teksti</a:t>
            </a:r>
          </a:p>
        </p:txBody>
      </p:sp>
      <p:sp>
        <p:nvSpPr>
          <p:cNvPr id="11" name="Text Placeholder 3"/>
          <p:cNvSpPr>
            <a:spLocks noGrp="1"/>
          </p:cNvSpPr>
          <p:nvPr>
            <p:ph type="body" sz="quarter" idx="17" hasCustomPrompt="1"/>
          </p:nvPr>
        </p:nvSpPr>
        <p:spPr>
          <a:xfrm>
            <a:off x="4595489" y="2587750"/>
            <a:ext cx="3007763" cy="729964"/>
          </a:xfrm>
          <a:prstGeom prst="rect">
            <a:avLst/>
          </a:prstGeom>
          <a:solidFill>
            <a:schemeClr val="bg1">
              <a:alpha val="90000"/>
            </a:schemeClr>
          </a:solidFill>
        </p:spPr>
        <p:txBody>
          <a:bodyPr>
            <a:noAutofit/>
          </a:bodyPr>
          <a:lstStyle>
            <a:lvl1pPr algn="ctr">
              <a:defRPr>
                <a:latin typeface="Arial Black"/>
                <a:cs typeface="Arial Black"/>
              </a:defRPr>
            </a:lvl1pPr>
          </a:lstStyle>
          <a:p>
            <a:pPr lvl="0"/>
            <a:r>
              <a:rPr lang="fi-FI" dirty="0"/>
              <a:t>Lisää teksti</a:t>
            </a:r>
          </a:p>
        </p:txBody>
      </p:sp>
      <p:sp>
        <p:nvSpPr>
          <p:cNvPr id="12" name="Text Placeholder 3"/>
          <p:cNvSpPr>
            <a:spLocks noGrp="1"/>
          </p:cNvSpPr>
          <p:nvPr>
            <p:ph type="body" sz="quarter" idx="18" hasCustomPrompt="1"/>
          </p:nvPr>
        </p:nvSpPr>
        <p:spPr>
          <a:xfrm>
            <a:off x="4595489" y="3791846"/>
            <a:ext cx="3007763" cy="1050412"/>
          </a:xfrm>
          <a:prstGeom prst="rect">
            <a:avLst/>
          </a:prstGeom>
          <a:solidFill>
            <a:schemeClr val="bg1">
              <a:alpha val="90000"/>
            </a:schemeClr>
          </a:solidFill>
        </p:spPr>
        <p:txBody>
          <a:bodyPr anchor="ctr">
            <a:noAutofit/>
          </a:bodyPr>
          <a:lstStyle>
            <a:lvl1pPr algn="ctr">
              <a:lnSpc>
                <a:spcPct val="100000"/>
              </a:lnSpc>
              <a:defRPr sz="5400">
                <a:latin typeface="Arial Black"/>
                <a:cs typeface="Arial Black"/>
              </a:defRPr>
            </a:lvl1pPr>
          </a:lstStyle>
          <a:p>
            <a:pPr lvl="0"/>
            <a:r>
              <a:rPr lang="fi-FI" dirty="0"/>
              <a:t>XX%</a:t>
            </a:r>
          </a:p>
        </p:txBody>
      </p:sp>
      <p:sp>
        <p:nvSpPr>
          <p:cNvPr id="13" name="Text Placeholder 3"/>
          <p:cNvSpPr>
            <a:spLocks noGrp="1"/>
          </p:cNvSpPr>
          <p:nvPr>
            <p:ph type="body" sz="quarter" idx="19" hasCustomPrompt="1"/>
          </p:nvPr>
        </p:nvSpPr>
        <p:spPr>
          <a:xfrm>
            <a:off x="4595489" y="4940193"/>
            <a:ext cx="3007763" cy="1293592"/>
          </a:xfrm>
          <a:prstGeom prst="rect">
            <a:avLst/>
          </a:prstGeom>
          <a:solidFill>
            <a:schemeClr val="bg1">
              <a:alpha val="90000"/>
            </a:schemeClr>
          </a:solidFill>
        </p:spPr>
        <p:txBody>
          <a:bodyPr>
            <a:noAutofit/>
          </a:bodyPr>
          <a:lstStyle>
            <a:lvl1pPr algn="ctr">
              <a:defRPr>
                <a:latin typeface="Arial Black"/>
                <a:cs typeface="Arial Black"/>
              </a:defRPr>
            </a:lvl1pPr>
          </a:lstStyle>
          <a:p>
            <a:pPr lvl="0"/>
            <a:r>
              <a:rPr lang="fi-FI" dirty="0"/>
              <a:t>Lisää teksti</a:t>
            </a:r>
          </a:p>
        </p:txBody>
      </p:sp>
      <p:sp>
        <p:nvSpPr>
          <p:cNvPr id="14" name="Text Placeholder 3"/>
          <p:cNvSpPr>
            <a:spLocks noGrp="1"/>
          </p:cNvSpPr>
          <p:nvPr>
            <p:ph type="body" sz="quarter" idx="20" hasCustomPrompt="1"/>
          </p:nvPr>
        </p:nvSpPr>
        <p:spPr>
          <a:xfrm>
            <a:off x="8365761" y="2578030"/>
            <a:ext cx="3007763" cy="729964"/>
          </a:xfrm>
          <a:prstGeom prst="rect">
            <a:avLst/>
          </a:prstGeom>
          <a:solidFill>
            <a:schemeClr val="bg1">
              <a:alpha val="90000"/>
            </a:schemeClr>
          </a:solidFill>
        </p:spPr>
        <p:txBody>
          <a:bodyPr>
            <a:noAutofit/>
          </a:bodyPr>
          <a:lstStyle>
            <a:lvl1pPr algn="ctr">
              <a:defRPr>
                <a:latin typeface="Arial Black"/>
                <a:cs typeface="Arial Black"/>
              </a:defRPr>
            </a:lvl1pPr>
          </a:lstStyle>
          <a:p>
            <a:pPr lvl="0"/>
            <a:r>
              <a:rPr lang="fi-FI" dirty="0"/>
              <a:t>Lisää teksti</a:t>
            </a:r>
          </a:p>
        </p:txBody>
      </p:sp>
      <p:sp>
        <p:nvSpPr>
          <p:cNvPr id="15" name="Text Placeholder 3"/>
          <p:cNvSpPr>
            <a:spLocks noGrp="1"/>
          </p:cNvSpPr>
          <p:nvPr>
            <p:ph type="body" sz="quarter" idx="21" hasCustomPrompt="1"/>
          </p:nvPr>
        </p:nvSpPr>
        <p:spPr>
          <a:xfrm>
            <a:off x="8365761" y="3782126"/>
            <a:ext cx="3007763" cy="1050412"/>
          </a:xfrm>
          <a:prstGeom prst="rect">
            <a:avLst/>
          </a:prstGeom>
          <a:solidFill>
            <a:schemeClr val="bg1">
              <a:alpha val="90000"/>
            </a:schemeClr>
          </a:solidFill>
        </p:spPr>
        <p:txBody>
          <a:bodyPr anchor="ctr">
            <a:noAutofit/>
          </a:bodyPr>
          <a:lstStyle>
            <a:lvl1pPr algn="ctr">
              <a:lnSpc>
                <a:spcPct val="100000"/>
              </a:lnSpc>
              <a:defRPr sz="5400">
                <a:latin typeface="Arial Black"/>
                <a:cs typeface="Arial Black"/>
              </a:defRPr>
            </a:lvl1pPr>
          </a:lstStyle>
          <a:p>
            <a:pPr lvl="0"/>
            <a:r>
              <a:rPr lang="fi-FI" dirty="0"/>
              <a:t>XX%</a:t>
            </a:r>
          </a:p>
        </p:txBody>
      </p:sp>
      <p:sp>
        <p:nvSpPr>
          <p:cNvPr id="16" name="Text Placeholder 3"/>
          <p:cNvSpPr>
            <a:spLocks noGrp="1"/>
          </p:cNvSpPr>
          <p:nvPr>
            <p:ph type="body" sz="quarter" idx="22" hasCustomPrompt="1"/>
          </p:nvPr>
        </p:nvSpPr>
        <p:spPr>
          <a:xfrm>
            <a:off x="8365761" y="4930473"/>
            <a:ext cx="3007763" cy="1293592"/>
          </a:xfrm>
          <a:prstGeom prst="rect">
            <a:avLst/>
          </a:prstGeom>
          <a:solidFill>
            <a:schemeClr val="bg1">
              <a:alpha val="90000"/>
            </a:schemeClr>
          </a:solidFill>
        </p:spPr>
        <p:txBody>
          <a:bodyPr>
            <a:noAutofit/>
          </a:bodyPr>
          <a:lstStyle>
            <a:lvl1pPr algn="ctr">
              <a:defRPr>
                <a:latin typeface="Arial Black"/>
                <a:cs typeface="Arial Black"/>
              </a:defRPr>
            </a:lvl1pPr>
          </a:lstStyle>
          <a:p>
            <a:pPr lvl="0"/>
            <a:r>
              <a:rPr lang="fi-FI" dirty="0"/>
              <a:t>Lisää teksti</a:t>
            </a:r>
          </a:p>
        </p:txBody>
      </p:sp>
      <p:sp>
        <p:nvSpPr>
          <p:cNvPr id="19" name="Title 1">
            <a:extLst>
              <a:ext uri="{FF2B5EF4-FFF2-40B4-BE49-F238E27FC236}">
                <a16:creationId xmlns:a16="http://schemas.microsoft.com/office/drawing/2014/main" id="{BA942B38-07DC-B947-9703-431548374754}"/>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pic>
        <p:nvPicPr>
          <p:cNvPr id="2" name="Picture 10">
            <a:extLst>
              <a:ext uri="{FF2B5EF4-FFF2-40B4-BE49-F238E27FC236}">
                <a16:creationId xmlns:a16="http://schemas.microsoft.com/office/drawing/2014/main" id="{63440646-8367-36EE-74E4-1B1C0626128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3" name="Slide Number Placeholder 10">
            <a:extLst>
              <a:ext uri="{FF2B5EF4-FFF2-40B4-BE49-F238E27FC236}">
                <a16:creationId xmlns:a16="http://schemas.microsoft.com/office/drawing/2014/main" id="{753DA93F-55F2-FC05-610D-47EE1C9C2504}"/>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40833502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Korostus kuvan päällä ilman otsikkoa">
    <p:spTree>
      <p:nvGrpSpPr>
        <p:cNvPr id="1" name=""/>
        <p:cNvGrpSpPr/>
        <p:nvPr/>
      </p:nvGrpSpPr>
      <p:grpSpPr>
        <a:xfrm>
          <a:off x="0" y="0"/>
          <a:ext cx="0" cy="0"/>
          <a:chOff x="0" y="0"/>
          <a:chExt cx="0" cy="0"/>
        </a:xfrm>
      </p:grpSpPr>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13" hasCustomPrompt="1"/>
          </p:nvPr>
        </p:nvSpPr>
        <p:spPr>
          <a:xfrm>
            <a:off x="0" y="0"/>
            <a:ext cx="12192000" cy="6858000"/>
          </a:xfrm>
          <a:prstGeom prst="rect">
            <a:avLst/>
          </a:prstGeom>
        </p:spPr>
        <p:txBody>
          <a:bodyPr/>
          <a:lstStyle/>
          <a:p>
            <a:r>
              <a:rPr lang="en-US" dirty="0" err="1"/>
              <a:t>Lisää</a:t>
            </a:r>
            <a:r>
              <a:rPr lang="en-US" dirty="0"/>
              <a:t> </a:t>
            </a:r>
            <a:r>
              <a:rPr lang="en-US" dirty="0" err="1"/>
              <a:t>kuva</a:t>
            </a:r>
            <a:endParaRPr lang="en-US" dirty="0"/>
          </a:p>
        </p:txBody>
      </p:sp>
      <p:sp>
        <p:nvSpPr>
          <p:cNvPr id="4" name="Text Placeholder 3"/>
          <p:cNvSpPr>
            <a:spLocks noGrp="1"/>
          </p:cNvSpPr>
          <p:nvPr>
            <p:ph type="body" sz="quarter" idx="14" hasCustomPrompt="1"/>
          </p:nvPr>
        </p:nvSpPr>
        <p:spPr>
          <a:xfrm>
            <a:off x="843229" y="938410"/>
            <a:ext cx="3007763" cy="729964"/>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9" name="Text Placeholder 3"/>
          <p:cNvSpPr>
            <a:spLocks noGrp="1"/>
          </p:cNvSpPr>
          <p:nvPr>
            <p:ph type="body" sz="quarter" idx="15" hasCustomPrompt="1"/>
          </p:nvPr>
        </p:nvSpPr>
        <p:spPr>
          <a:xfrm>
            <a:off x="843229" y="1805769"/>
            <a:ext cx="3007763" cy="1050412"/>
          </a:xfrm>
          <a:prstGeom prst="rect">
            <a:avLst/>
          </a:prstGeom>
        </p:spPr>
        <p:txBody>
          <a:bodyPr lIns="0" tIns="0" rIns="0" bIns="0" anchor="b" anchorCtr="1">
            <a:noAutofit/>
          </a:bodyPr>
          <a:lstStyle>
            <a:lvl1pPr algn="ctr">
              <a:defRPr sz="5400">
                <a:latin typeface="Arial Black"/>
                <a:cs typeface="Arial Black"/>
              </a:defRPr>
            </a:lvl1pPr>
          </a:lstStyle>
          <a:p>
            <a:pPr lvl="0"/>
            <a:r>
              <a:rPr lang="fi-FI" dirty="0"/>
              <a:t>XX%</a:t>
            </a:r>
          </a:p>
        </p:txBody>
      </p:sp>
      <p:sp>
        <p:nvSpPr>
          <p:cNvPr id="10" name="Text Placeholder 3"/>
          <p:cNvSpPr>
            <a:spLocks noGrp="1"/>
          </p:cNvSpPr>
          <p:nvPr>
            <p:ph type="body" sz="quarter" idx="16" hasCustomPrompt="1"/>
          </p:nvPr>
        </p:nvSpPr>
        <p:spPr>
          <a:xfrm>
            <a:off x="843229" y="2955186"/>
            <a:ext cx="3007763" cy="1293592"/>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11" name="Text Placeholder 3"/>
          <p:cNvSpPr>
            <a:spLocks noGrp="1"/>
          </p:cNvSpPr>
          <p:nvPr>
            <p:ph type="body" sz="quarter" idx="17" hasCustomPrompt="1"/>
          </p:nvPr>
        </p:nvSpPr>
        <p:spPr>
          <a:xfrm>
            <a:off x="4595489" y="942200"/>
            <a:ext cx="3007763" cy="729964"/>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12" name="Text Placeholder 3"/>
          <p:cNvSpPr>
            <a:spLocks noGrp="1"/>
          </p:cNvSpPr>
          <p:nvPr>
            <p:ph type="body" sz="quarter" idx="18" hasCustomPrompt="1"/>
          </p:nvPr>
        </p:nvSpPr>
        <p:spPr>
          <a:xfrm>
            <a:off x="4595489" y="1805769"/>
            <a:ext cx="3007763" cy="1050412"/>
          </a:xfrm>
          <a:prstGeom prst="rect">
            <a:avLst/>
          </a:prstGeom>
        </p:spPr>
        <p:txBody>
          <a:bodyPr lIns="0" tIns="0" rIns="0" bIns="0" anchor="b" anchorCtr="1">
            <a:noAutofit/>
          </a:bodyPr>
          <a:lstStyle>
            <a:lvl1pPr algn="ctr">
              <a:defRPr sz="5400">
                <a:latin typeface="Arial Black"/>
                <a:cs typeface="Arial Black"/>
              </a:defRPr>
            </a:lvl1pPr>
          </a:lstStyle>
          <a:p>
            <a:pPr lvl="0"/>
            <a:r>
              <a:rPr lang="fi-FI" dirty="0"/>
              <a:t>XX%</a:t>
            </a:r>
          </a:p>
        </p:txBody>
      </p:sp>
      <p:sp>
        <p:nvSpPr>
          <p:cNvPr id="13" name="Text Placeholder 3"/>
          <p:cNvSpPr>
            <a:spLocks noGrp="1"/>
          </p:cNvSpPr>
          <p:nvPr>
            <p:ph type="body" sz="quarter" idx="19" hasCustomPrompt="1"/>
          </p:nvPr>
        </p:nvSpPr>
        <p:spPr>
          <a:xfrm>
            <a:off x="4595489" y="2958976"/>
            <a:ext cx="3007763" cy="1293592"/>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14" name="Text Placeholder 3"/>
          <p:cNvSpPr>
            <a:spLocks noGrp="1"/>
          </p:cNvSpPr>
          <p:nvPr>
            <p:ph type="body" sz="quarter" idx="20" hasCustomPrompt="1"/>
          </p:nvPr>
        </p:nvSpPr>
        <p:spPr>
          <a:xfrm>
            <a:off x="8365761" y="932480"/>
            <a:ext cx="3007763" cy="729964"/>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15" name="Text Placeholder 3"/>
          <p:cNvSpPr>
            <a:spLocks noGrp="1"/>
          </p:cNvSpPr>
          <p:nvPr>
            <p:ph type="body" sz="quarter" idx="21" hasCustomPrompt="1"/>
          </p:nvPr>
        </p:nvSpPr>
        <p:spPr>
          <a:xfrm>
            <a:off x="8365761" y="1805769"/>
            <a:ext cx="3007763" cy="1050412"/>
          </a:xfrm>
          <a:prstGeom prst="rect">
            <a:avLst/>
          </a:prstGeom>
        </p:spPr>
        <p:txBody>
          <a:bodyPr lIns="0" tIns="0" rIns="0" bIns="0" anchor="b" anchorCtr="1">
            <a:noAutofit/>
          </a:bodyPr>
          <a:lstStyle>
            <a:lvl1pPr algn="ctr">
              <a:defRPr sz="5400">
                <a:latin typeface="Arial Black"/>
                <a:cs typeface="Arial Black"/>
              </a:defRPr>
            </a:lvl1pPr>
          </a:lstStyle>
          <a:p>
            <a:pPr lvl="0"/>
            <a:r>
              <a:rPr lang="fi-FI" dirty="0"/>
              <a:t>XX%</a:t>
            </a:r>
          </a:p>
        </p:txBody>
      </p:sp>
      <p:sp>
        <p:nvSpPr>
          <p:cNvPr id="16" name="Text Placeholder 3"/>
          <p:cNvSpPr>
            <a:spLocks noGrp="1"/>
          </p:cNvSpPr>
          <p:nvPr>
            <p:ph type="body" sz="quarter" idx="22" hasCustomPrompt="1"/>
          </p:nvPr>
        </p:nvSpPr>
        <p:spPr>
          <a:xfrm>
            <a:off x="8365761" y="2949256"/>
            <a:ext cx="3007763" cy="1293592"/>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17" name="Rectangle 16">
            <a:extLst>
              <a:ext uri="{FF2B5EF4-FFF2-40B4-BE49-F238E27FC236}">
                <a16:creationId xmlns:a16="http://schemas.microsoft.com/office/drawing/2014/main" id="{0D3E8E40-F982-1A47-808B-F841ABB3CD81}"/>
              </a:ext>
            </a:extLst>
          </p:cNvPr>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Slide Number Placeholder 10">
            <a:extLst>
              <a:ext uri="{FF2B5EF4-FFF2-40B4-BE49-F238E27FC236}">
                <a16:creationId xmlns:a16="http://schemas.microsoft.com/office/drawing/2014/main" id="{13826289-81DC-866A-F93B-DA427EC387E4}"/>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9485506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orostus kuvan päällä ilman otsikkoa 2">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10047"/>
            <a:ext cx="12192000" cy="6858000"/>
          </a:xfrm>
          <a:prstGeom prst="rect">
            <a:avLst/>
          </a:prstGeom>
        </p:spPr>
        <p:txBody>
          <a:bodyPr/>
          <a:lstStyle/>
          <a:p>
            <a:r>
              <a:rPr lang="en-US" dirty="0" err="1"/>
              <a:t>Lisää</a:t>
            </a:r>
            <a:r>
              <a:rPr lang="en-US" dirty="0"/>
              <a:t> </a:t>
            </a:r>
            <a:r>
              <a:rPr lang="en-US" dirty="0" err="1"/>
              <a:t>kuva</a:t>
            </a:r>
            <a:endParaRPr lang="en-US" dirty="0"/>
          </a:p>
        </p:txBody>
      </p:sp>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4" hasCustomPrompt="1"/>
          </p:nvPr>
        </p:nvSpPr>
        <p:spPr>
          <a:xfrm>
            <a:off x="843229" y="3184561"/>
            <a:ext cx="3007763" cy="3042021"/>
          </a:xfrm>
          <a:prstGeom prst="rect">
            <a:avLst/>
          </a:prstGeom>
          <a:solidFill>
            <a:srgbClr val="FFFFFF">
              <a:alpha val="90000"/>
            </a:srgbClr>
          </a:solidFill>
        </p:spPr>
        <p:txBody>
          <a:bodyPr>
            <a:noAutofit/>
          </a:bodyPr>
          <a:lstStyle>
            <a:lvl1pPr algn="ctr">
              <a:defRPr>
                <a:latin typeface="Arial Black"/>
                <a:cs typeface="Arial Black"/>
              </a:defRPr>
            </a:lvl1pPr>
          </a:lstStyle>
          <a:p>
            <a:pPr lvl="0"/>
            <a:r>
              <a:rPr lang="fi-FI" dirty="0"/>
              <a:t>Lisää teksti</a:t>
            </a:r>
          </a:p>
        </p:txBody>
      </p:sp>
      <p:sp>
        <p:nvSpPr>
          <p:cNvPr id="17" name="Text Placeholder 3"/>
          <p:cNvSpPr>
            <a:spLocks noGrp="1"/>
          </p:cNvSpPr>
          <p:nvPr>
            <p:ph type="body" sz="quarter" idx="21" hasCustomPrompt="1"/>
          </p:nvPr>
        </p:nvSpPr>
        <p:spPr>
          <a:xfrm>
            <a:off x="4595489" y="3184561"/>
            <a:ext cx="3007763" cy="3042021"/>
          </a:xfrm>
          <a:prstGeom prst="rect">
            <a:avLst/>
          </a:prstGeom>
          <a:solidFill>
            <a:srgbClr val="FFFFFF">
              <a:alpha val="90000"/>
            </a:srgbClr>
          </a:solidFill>
        </p:spPr>
        <p:txBody>
          <a:bodyPr>
            <a:noAutofit/>
          </a:bodyPr>
          <a:lstStyle>
            <a:lvl1pPr algn="ctr">
              <a:defRPr>
                <a:latin typeface="Arial Black"/>
                <a:cs typeface="Arial Black"/>
              </a:defRPr>
            </a:lvl1pPr>
          </a:lstStyle>
          <a:p>
            <a:pPr lvl="0"/>
            <a:r>
              <a:rPr lang="fi-FI" dirty="0"/>
              <a:t>Lisää teksti</a:t>
            </a:r>
          </a:p>
        </p:txBody>
      </p:sp>
      <p:sp>
        <p:nvSpPr>
          <p:cNvPr id="18" name="Text Placeholder 3"/>
          <p:cNvSpPr>
            <a:spLocks noGrp="1"/>
          </p:cNvSpPr>
          <p:nvPr>
            <p:ph type="body" sz="quarter" idx="22" hasCustomPrompt="1"/>
          </p:nvPr>
        </p:nvSpPr>
        <p:spPr>
          <a:xfrm>
            <a:off x="8365761" y="3184561"/>
            <a:ext cx="3007763" cy="3042021"/>
          </a:xfrm>
          <a:prstGeom prst="rect">
            <a:avLst/>
          </a:prstGeom>
          <a:solidFill>
            <a:srgbClr val="FFFFFF">
              <a:alpha val="90000"/>
            </a:srgbClr>
          </a:solidFill>
        </p:spPr>
        <p:txBody>
          <a:bodyPr>
            <a:noAutofit/>
          </a:bodyPr>
          <a:lstStyle>
            <a:lvl1pPr algn="ctr">
              <a:defRPr>
                <a:latin typeface="Arial Black"/>
                <a:cs typeface="Arial Black"/>
              </a:defRPr>
            </a:lvl1pPr>
          </a:lstStyle>
          <a:p>
            <a:pPr lvl="0"/>
            <a:r>
              <a:rPr lang="fi-FI" dirty="0"/>
              <a:t>Lisää teksti</a:t>
            </a:r>
          </a:p>
        </p:txBody>
      </p:sp>
      <p:pic>
        <p:nvPicPr>
          <p:cNvPr id="3" name="Picture 10">
            <a:extLst>
              <a:ext uri="{FF2B5EF4-FFF2-40B4-BE49-F238E27FC236}">
                <a16:creationId xmlns:a16="http://schemas.microsoft.com/office/drawing/2014/main" id="{6E2217EA-F7C4-B80A-7981-A55953CE06CB}"/>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4BF0B7CC-2CC7-BD86-9DE5-74A1FA73BF8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5848345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yhjä">
    <p:spTree>
      <p:nvGrpSpPr>
        <p:cNvPr id="1" name=""/>
        <p:cNvGrpSpPr/>
        <p:nvPr/>
      </p:nvGrpSpPr>
      <p:grpSpPr>
        <a:xfrm>
          <a:off x="0" y="0"/>
          <a:ext cx="0" cy="0"/>
          <a:chOff x="0" y="0"/>
          <a:chExt cx="0" cy="0"/>
        </a:xfrm>
      </p:grpSpPr>
      <p:pic>
        <p:nvPicPr>
          <p:cNvPr id="4" name="Kuva 3" descr="Kuva, joka sisältää kohteen Sähkönsininen, kuvakaappaus, sininen, Grafiikka&#10;&#10;Kuvaus luotu automaattisesti">
            <a:extLst>
              <a:ext uri="{FF2B5EF4-FFF2-40B4-BE49-F238E27FC236}">
                <a16:creationId xmlns:a16="http://schemas.microsoft.com/office/drawing/2014/main" id="{28D67483-7634-DD67-E3A8-A68B4E9485AB}"/>
              </a:ext>
            </a:extLst>
          </p:cNvPr>
          <p:cNvPicPr>
            <a:picLocks noChangeAspect="1"/>
          </p:cNvPicPr>
          <p:nvPr/>
        </p:nvPicPr>
        <p:blipFill>
          <a:blip r:embed="rId2"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5" name="Kuvan paikkamerkki 14">
            <a:extLst>
              <a:ext uri="{FF2B5EF4-FFF2-40B4-BE49-F238E27FC236}">
                <a16:creationId xmlns:a16="http://schemas.microsoft.com/office/drawing/2014/main" id="{35E54030-206A-72EB-6BE4-0638527C7FBF}"/>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pic>
        <p:nvPicPr>
          <p:cNvPr id="6" name="Picture 10">
            <a:extLst>
              <a:ext uri="{FF2B5EF4-FFF2-40B4-BE49-F238E27FC236}">
                <a16:creationId xmlns:a16="http://schemas.microsoft.com/office/drawing/2014/main" id="{4A9AA332-B55C-F8B8-7F19-44BA8A30A57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40B054DA-5718-10C8-C2B2-B9E604EB0D57}"/>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
        <p:nvSpPr>
          <p:cNvPr id="3" name="Title 1">
            <a:extLst>
              <a:ext uri="{FF2B5EF4-FFF2-40B4-BE49-F238E27FC236}">
                <a16:creationId xmlns:a16="http://schemas.microsoft.com/office/drawing/2014/main" id="{830E8BD7-9276-1D7C-98D4-0C0534914FD9}"/>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Tree>
    <p:extLst>
      <p:ext uri="{BB962C8B-B14F-4D97-AF65-F5344CB8AC3E}">
        <p14:creationId xmlns:p14="http://schemas.microsoft.com/office/powerpoint/2010/main" val="867834257"/>
      </p:ext>
    </p:extLst>
  </p:cSld>
  <p:clrMapOvr>
    <a:masterClrMapping/>
  </p:clrMapOvr>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unnus fin">
    <p:bg>
      <p:bgPr>
        <a:solidFill>
          <a:srgbClr val="F9E51E"/>
        </a:solidFill>
        <a:effectLst/>
      </p:bgPr>
    </p:bg>
    <p:spTree>
      <p:nvGrpSpPr>
        <p:cNvPr id="1" name=""/>
        <p:cNvGrpSpPr/>
        <p:nvPr/>
      </p:nvGrpSpPr>
      <p:grpSpPr>
        <a:xfrm>
          <a:off x="0" y="0"/>
          <a:ext cx="0" cy="0"/>
          <a:chOff x="0" y="0"/>
          <a:chExt cx="0" cy="0"/>
        </a:xfrm>
      </p:grpSpPr>
      <p:pic>
        <p:nvPicPr>
          <p:cNvPr id="2" name="Kuva 1" descr="Kuva, joka sisältää kohteen Sähkönsininen, kuvakaappaus, sininen, Grafiikka&#10;&#10;Kuvaus luotu automaattisesti">
            <a:extLst>
              <a:ext uri="{FF2B5EF4-FFF2-40B4-BE49-F238E27FC236}">
                <a16:creationId xmlns:a16="http://schemas.microsoft.com/office/drawing/2014/main" id="{29526CFC-B98B-419E-B078-C40F75D65773}"/>
              </a:ext>
            </a:extLst>
          </p:cNvPr>
          <p:cNvPicPr>
            <a:picLocks noChangeAspect="1"/>
          </p:cNvPicPr>
          <p:nvPr/>
        </p:nvPicPr>
        <p:blipFill>
          <a:blip r:embed="rId2"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3" name="Kuvan paikkamerkki 14">
            <a:extLst>
              <a:ext uri="{FF2B5EF4-FFF2-40B4-BE49-F238E27FC236}">
                <a16:creationId xmlns:a16="http://schemas.microsoft.com/office/drawing/2014/main" id="{2FB719E1-0A1A-21D0-4A2E-C45E19522045}"/>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pic>
        <p:nvPicPr>
          <p:cNvPr id="6" name="Picture 10">
            <a:extLst>
              <a:ext uri="{FF2B5EF4-FFF2-40B4-BE49-F238E27FC236}">
                <a16:creationId xmlns:a16="http://schemas.microsoft.com/office/drawing/2014/main" id="{82A0E9C1-B206-1767-BD39-8CA83994830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4" name="Slide Number Placeholder 10">
            <a:extLst>
              <a:ext uri="{FF2B5EF4-FFF2-40B4-BE49-F238E27FC236}">
                <a16:creationId xmlns:a16="http://schemas.microsoft.com/office/drawing/2014/main" id="{B94516E0-7CBB-FF25-8296-F9E7621C8257}"/>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
        <p:nvSpPr>
          <p:cNvPr id="5" name="Title 1">
            <a:extLst>
              <a:ext uri="{FF2B5EF4-FFF2-40B4-BE49-F238E27FC236}">
                <a16:creationId xmlns:a16="http://schemas.microsoft.com/office/drawing/2014/main" id="{9CD1038E-F074-4E22-A594-255F0C103F59}"/>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Tree>
    <p:extLst>
      <p:ext uri="{BB962C8B-B14F-4D97-AF65-F5344CB8AC3E}">
        <p14:creationId xmlns:p14="http://schemas.microsoft.com/office/powerpoint/2010/main" val="1111660999"/>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Otsikkodia">
    <p:bg>
      <p:bgPr>
        <a:solidFill>
          <a:schemeClr val="bg1"/>
        </a:solidFill>
        <a:effectLst/>
      </p:bgPr>
    </p:bg>
    <p:spTree>
      <p:nvGrpSpPr>
        <p:cNvPr id="1" name=""/>
        <p:cNvGrpSpPr/>
        <p:nvPr/>
      </p:nvGrpSpPr>
      <p:grpSpPr>
        <a:xfrm>
          <a:off x="0" y="0"/>
          <a:ext cx="0" cy="0"/>
          <a:chOff x="0" y="0"/>
          <a:chExt cx="0" cy="0"/>
        </a:xfrm>
      </p:grpSpPr>
      <p:sp>
        <p:nvSpPr>
          <p:cNvPr id="12" name="Freeform 3">
            <a:extLst>
              <a:ext uri="{FF2B5EF4-FFF2-40B4-BE49-F238E27FC236}">
                <a16:creationId xmlns:a16="http://schemas.microsoft.com/office/drawing/2014/main" id="{3B116E9C-BBF3-7D41-BE37-B2061CEE54A4}"/>
              </a:ext>
            </a:extLst>
          </p:cNvPr>
          <p:cNvSpPr>
            <a:spLocks noChangeArrowheads="1"/>
          </p:cNvSpPr>
          <p:nvPr/>
        </p:nvSpPr>
        <p:spPr bwMode="auto">
          <a:xfrm>
            <a:off x="2656878" y="4434195"/>
            <a:ext cx="9540496" cy="2430563"/>
          </a:xfrm>
          <a:custGeom>
            <a:avLst/>
            <a:gdLst>
              <a:gd name="T0" fmla="*/ 0 w 15878"/>
              <a:gd name="T1" fmla="*/ 4354 h 4355"/>
              <a:gd name="T2" fmla="*/ 15877 w 15878"/>
              <a:gd name="T3" fmla="*/ 4354 h 4355"/>
              <a:gd name="T4" fmla="*/ 15877 w 15878"/>
              <a:gd name="T5" fmla="*/ 0 h 4355"/>
              <a:gd name="T6" fmla="*/ 0 w 15878"/>
              <a:gd name="T7" fmla="*/ 4354 h 4355"/>
              <a:gd name="connsiteX0" fmla="*/ 0 w 9999"/>
              <a:gd name="connsiteY0" fmla="*/ 12270 h 12270"/>
              <a:gd name="connsiteX1" fmla="*/ 9999 w 9999"/>
              <a:gd name="connsiteY1" fmla="*/ 12270 h 12270"/>
              <a:gd name="connsiteX2" fmla="*/ 9982 w 9999"/>
              <a:gd name="connsiteY2" fmla="*/ 0 h 12270"/>
              <a:gd name="connsiteX3" fmla="*/ 0 w 9999"/>
              <a:gd name="connsiteY3" fmla="*/ 12270 h 12270"/>
              <a:gd name="connsiteX0" fmla="*/ 0 w 10000"/>
              <a:gd name="connsiteY0" fmla="*/ 9974 h 9974"/>
              <a:gd name="connsiteX1" fmla="*/ 10000 w 10000"/>
              <a:gd name="connsiteY1" fmla="*/ 9974 h 9974"/>
              <a:gd name="connsiteX2" fmla="*/ 9996 w 10000"/>
              <a:gd name="connsiteY2" fmla="*/ 0 h 9974"/>
              <a:gd name="connsiteX3" fmla="*/ 0 w 10000"/>
              <a:gd name="connsiteY3" fmla="*/ 9974 h 9974"/>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10000" y="10000"/>
                </a:lnTo>
                <a:cubicBezTo>
                  <a:pt x="9994" y="6658"/>
                  <a:pt x="9998" y="5000"/>
                  <a:pt x="9996" y="0"/>
                </a:cubicBezTo>
                <a:cubicBezTo>
                  <a:pt x="7133" y="1926"/>
                  <a:pt x="8012" y="983"/>
                  <a:pt x="0" y="10000"/>
                </a:cubicBezTo>
              </a:path>
            </a:pathLst>
          </a:custGeom>
          <a:solidFill>
            <a:schemeClr val="bg1"/>
          </a:solidFill>
          <a:ln>
            <a:noFill/>
          </a:ln>
          <a:effectLst/>
        </p:spPr>
        <p:txBody>
          <a:bodyPr wrap="none" anchor="ctr"/>
          <a:lstStyle/>
          <a:p>
            <a:endParaRPr lang="en-US" sz="2400" dirty="0"/>
          </a:p>
        </p:txBody>
      </p:sp>
      <p:sp>
        <p:nvSpPr>
          <p:cNvPr id="13" name="Freeform 2">
            <a:extLst>
              <a:ext uri="{FF2B5EF4-FFF2-40B4-BE49-F238E27FC236}">
                <a16:creationId xmlns:a16="http://schemas.microsoft.com/office/drawing/2014/main" id="{ED6BD5DF-C790-B64D-AEBB-EECE3B5D37C9}"/>
              </a:ext>
            </a:extLst>
          </p:cNvPr>
          <p:cNvSpPr>
            <a:spLocks noChangeArrowheads="1"/>
          </p:cNvSpPr>
          <p:nvPr/>
        </p:nvSpPr>
        <p:spPr bwMode="auto">
          <a:xfrm>
            <a:off x="0" y="0"/>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dirty="0"/>
              <a:t>  </a:t>
            </a:r>
          </a:p>
        </p:txBody>
      </p:sp>
      <p:sp>
        <p:nvSpPr>
          <p:cNvPr id="14" name="Freeform 1">
            <a:extLst>
              <a:ext uri="{FF2B5EF4-FFF2-40B4-BE49-F238E27FC236}">
                <a16:creationId xmlns:a16="http://schemas.microsoft.com/office/drawing/2014/main" id="{49E09C70-E41E-BC45-9BB5-9EBDCFFD7C86}"/>
              </a:ext>
            </a:extLst>
          </p:cNvPr>
          <p:cNvSpPr>
            <a:spLocks noChangeArrowheads="1"/>
          </p:cNvSpPr>
          <p:nvPr/>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Subtitle 2">
            <a:extLst>
              <a:ext uri="{FF2B5EF4-FFF2-40B4-BE49-F238E27FC236}">
                <a16:creationId xmlns:a16="http://schemas.microsoft.com/office/drawing/2014/main" id="{91347698-AFD9-9D42-AD61-E264E2775E90}"/>
              </a:ext>
            </a:extLst>
          </p:cNvPr>
          <p:cNvSpPr>
            <a:spLocks noGrp="1"/>
          </p:cNvSpPr>
          <p:nvPr>
            <p:ph type="subTitle" idx="1" hasCustomPrompt="1"/>
          </p:nvPr>
        </p:nvSpPr>
        <p:spPr>
          <a:xfrm>
            <a:off x="1570180" y="3714920"/>
            <a:ext cx="9297326" cy="503950"/>
          </a:xfrm>
        </p:spPr>
        <p:txBody>
          <a:bodyPr anchor="t">
            <a:no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18" name="Title 19">
            <a:extLst>
              <a:ext uri="{FF2B5EF4-FFF2-40B4-BE49-F238E27FC236}">
                <a16:creationId xmlns:a16="http://schemas.microsoft.com/office/drawing/2014/main" id="{68FB516E-7F0E-AA49-889E-0883080AC6B9}"/>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chemeClr val="bg1"/>
                </a:solidFill>
              </a:defRPr>
            </a:lvl1pPr>
          </a:lstStyle>
          <a:p>
            <a:r>
              <a:rPr lang="fi-FI" noProof="0" dirty="0"/>
              <a:t>LISÄÄ OTSIKKO</a:t>
            </a:r>
          </a:p>
        </p:txBody>
      </p:sp>
      <p:pic>
        <p:nvPicPr>
          <p:cNvPr id="20" name="Kuva 19" descr="Kuva, joka sisältää kohteen teksti&#10;&#10;Kuvaus luotu automaattisesti">
            <a:extLst>
              <a:ext uri="{FF2B5EF4-FFF2-40B4-BE49-F238E27FC236}">
                <a16:creationId xmlns:a16="http://schemas.microsoft.com/office/drawing/2014/main" id="{A0C4742E-7AF2-5A45-8625-32D055A0C6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5347" y="193926"/>
            <a:ext cx="6526060" cy="601250"/>
          </a:xfrm>
          <a:prstGeom prst="rect">
            <a:avLst/>
          </a:prstGeom>
          <a:ln>
            <a:noFill/>
          </a:ln>
        </p:spPr>
      </p:pic>
      <p:pic>
        <p:nvPicPr>
          <p:cNvPr id="2" name="Picture 7">
            <a:extLst>
              <a:ext uri="{FF2B5EF4-FFF2-40B4-BE49-F238E27FC236}">
                <a16:creationId xmlns:a16="http://schemas.microsoft.com/office/drawing/2014/main" id="{41D23E9A-AF5D-DAEA-6C11-0549F34131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668" y="5061098"/>
            <a:ext cx="1679944" cy="1679944"/>
          </a:xfrm>
          <a:prstGeom prst="rect">
            <a:avLst/>
          </a:prstGeom>
        </p:spPr>
      </p:pic>
      <p:sp>
        <p:nvSpPr>
          <p:cNvPr id="4" name="Slide Number Placeholder 10">
            <a:extLst>
              <a:ext uri="{FF2B5EF4-FFF2-40B4-BE49-F238E27FC236}">
                <a16:creationId xmlns:a16="http://schemas.microsoft.com/office/drawing/2014/main" id="{E98B0609-E57E-2992-64C8-A0C516209747}"/>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403316975"/>
      </p:ext>
    </p:extLst>
  </p:cSld>
  <p:clrMapOvr>
    <a:masterClrMapping/>
  </p:clrMapOvr>
  <p:hf sldNum="0" hdr="0" dt="0"/>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_Otsikkodia 1">
    <p:bg>
      <p:bgPr>
        <a:solidFill>
          <a:schemeClr val="bg1"/>
        </a:solidFill>
        <a:effectLst/>
      </p:bgPr>
    </p:bg>
    <p:spTree>
      <p:nvGrpSpPr>
        <p:cNvPr id="1" name=""/>
        <p:cNvGrpSpPr/>
        <p:nvPr/>
      </p:nvGrpSpPr>
      <p:grpSpPr>
        <a:xfrm>
          <a:off x="0" y="0"/>
          <a:ext cx="0" cy="0"/>
          <a:chOff x="0" y="0"/>
          <a:chExt cx="0" cy="0"/>
        </a:xfrm>
      </p:grpSpPr>
      <p:sp>
        <p:nvSpPr>
          <p:cNvPr id="2" name="Puolivapaa piirto 1">
            <a:extLst>
              <a:ext uri="{FF2B5EF4-FFF2-40B4-BE49-F238E27FC236}">
                <a16:creationId xmlns:a16="http://schemas.microsoft.com/office/drawing/2014/main" id="{DC7D45B4-ACFB-390B-2568-CFD51C8C4CF5}"/>
              </a:ext>
            </a:extLst>
          </p:cNvPr>
          <p:cNvSpPr/>
          <p:nvPr/>
        </p:nvSpPr>
        <p:spPr>
          <a:xfrm flipV="1">
            <a:off x="6484956" y="-12700"/>
            <a:ext cx="5723610" cy="6921500"/>
          </a:xfrm>
          <a:custGeom>
            <a:avLst/>
            <a:gdLst>
              <a:gd name="connsiteX0" fmla="*/ 1358900 w 5181600"/>
              <a:gd name="connsiteY0" fmla="*/ 0 h 7124700"/>
              <a:gd name="connsiteX1" fmla="*/ 0 w 5181600"/>
              <a:gd name="connsiteY1" fmla="*/ 7124700 h 7124700"/>
              <a:gd name="connsiteX2" fmla="*/ 5181600 w 5181600"/>
              <a:gd name="connsiteY2" fmla="*/ 7099300 h 7124700"/>
              <a:gd name="connsiteX3" fmla="*/ 5181600 w 5181600"/>
              <a:gd name="connsiteY3" fmla="*/ 177800 h 7124700"/>
              <a:gd name="connsiteX4" fmla="*/ 1358900 w 5181600"/>
              <a:gd name="connsiteY4" fmla="*/ 0 h 7124700"/>
              <a:gd name="connsiteX0" fmla="*/ 1358900 w 5181600"/>
              <a:gd name="connsiteY0" fmla="*/ 25400 h 6946900"/>
              <a:gd name="connsiteX1" fmla="*/ 0 w 5181600"/>
              <a:gd name="connsiteY1" fmla="*/ 6946900 h 6946900"/>
              <a:gd name="connsiteX2" fmla="*/ 5181600 w 5181600"/>
              <a:gd name="connsiteY2" fmla="*/ 6921500 h 6946900"/>
              <a:gd name="connsiteX3" fmla="*/ 5181600 w 5181600"/>
              <a:gd name="connsiteY3" fmla="*/ 0 h 6946900"/>
              <a:gd name="connsiteX4" fmla="*/ 1358900 w 5181600"/>
              <a:gd name="connsiteY4" fmla="*/ 25400 h 6946900"/>
              <a:gd name="connsiteX0" fmla="*/ 1358900 w 5181600"/>
              <a:gd name="connsiteY0" fmla="*/ 25400 h 6921500"/>
              <a:gd name="connsiteX1" fmla="*/ 0 w 5181600"/>
              <a:gd name="connsiteY1" fmla="*/ 6920395 h 6921500"/>
              <a:gd name="connsiteX2" fmla="*/ 5181600 w 5181600"/>
              <a:gd name="connsiteY2" fmla="*/ 6921500 h 6921500"/>
              <a:gd name="connsiteX3" fmla="*/ 5181600 w 5181600"/>
              <a:gd name="connsiteY3" fmla="*/ 0 h 6921500"/>
              <a:gd name="connsiteX4" fmla="*/ 1358900 w 5181600"/>
              <a:gd name="connsiteY4" fmla="*/ 25400 h 6921500"/>
              <a:gd name="connsiteX0" fmla="*/ 856787 w 5181600"/>
              <a:gd name="connsiteY0" fmla="*/ 25400 h 6921500"/>
              <a:gd name="connsiteX1" fmla="*/ 0 w 5181600"/>
              <a:gd name="connsiteY1" fmla="*/ 6920395 h 6921500"/>
              <a:gd name="connsiteX2" fmla="*/ 5181600 w 5181600"/>
              <a:gd name="connsiteY2" fmla="*/ 6921500 h 6921500"/>
              <a:gd name="connsiteX3" fmla="*/ 5181600 w 5181600"/>
              <a:gd name="connsiteY3" fmla="*/ 0 h 6921500"/>
              <a:gd name="connsiteX4" fmla="*/ 856787 w 5181600"/>
              <a:gd name="connsiteY4" fmla="*/ 25400 h 692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00" h="6921500">
                <a:moveTo>
                  <a:pt x="856787" y="25400"/>
                </a:moveTo>
                <a:lnTo>
                  <a:pt x="0" y="6920395"/>
                </a:lnTo>
                <a:lnTo>
                  <a:pt x="5181600" y="6921500"/>
                </a:lnTo>
                <a:lnTo>
                  <a:pt x="5181600" y="0"/>
                </a:lnTo>
                <a:lnTo>
                  <a:pt x="856787" y="2540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 name="Picture Placeholder 6">
            <a:extLst>
              <a:ext uri="{FF2B5EF4-FFF2-40B4-BE49-F238E27FC236}">
                <a16:creationId xmlns:a16="http://schemas.microsoft.com/office/drawing/2014/main" id="{0FA982B1-1117-1956-327B-AF29276BD7BF}"/>
              </a:ext>
            </a:extLst>
          </p:cNvPr>
          <p:cNvSpPr>
            <a:spLocks noGrp="1"/>
          </p:cNvSpPr>
          <p:nvPr>
            <p:ph type="pic" sz="quarter" idx="13" hasCustomPrompt="1"/>
          </p:nvPr>
        </p:nvSpPr>
        <p:spPr>
          <a:xfrm>
            <a:off x="-196" y="6350"/>
            <a:ext cx="7482703" cy="6858000"/>
          </a:xfrm>
          <a:custGeom>
            <a:avLst/>
            <a:gdLst>
              <a:gd name="connsiteX0" fmla="*/ 0 w 7992369"/>
              <a:gd name="connsiteY0" fmla="*/ 0 h 6858000"/>
              <a:gd name="connsiteX1" fmla="*/ 7992369 w 7992369"/>
              <a:gd name="connsiteY1" fmla="*/ 0 h 6858000"/>
              <a:gd name="connsiteX2" fmla="*/ 7992369 w 7992369"/>
              <a:gd name="connsiteY2" fmla="*/ 6858000 h 6858000"/>
              <a:gd name="connsiteX3" fmla="*/ 0 w 7992369"/>
              <a:gd name="connsiteY3" fmla="*/ 6858000 h 6858000"/>
              <a:gd name="connsiteX4" fmla="*/ 0 w 7992369"/>
              <a:gd name="connsiteY4" fmla="*/ 0 h 6858000"/>
              <a:gd name="connsiteX0" fmla="*/ 0 w 7992369"/>
              <a:gd name="connsiteY0" fmla="*/ 6724 h 6864724"/>
              <a:gd name="connsiteX1" fmla="*/ 6486298 w 7992369"/>
              <a:gd name="connsiteY1" fmla="*/ 0 h 6864724"/>
              <a:gd name="connsiteX2" fmla="*/ 7992369 w 7992369"/>
              <a:gd name="connsiteY2" fmla="*/ 6864724 h 6864724"/>
              <a:gd name="connsiteX3" fmla="*/ 0 w 7992369"/>
              <a:gd name="connsiteY3" fmla="*/ 6864724 h 6864724"/>
              <a:gd name="connsiteX4" fmla="*/ 0 w 7992369"/>
              <a:gd name="connsiteY4" fmla="*/ 6724 h 6864724"/>
              <a:gd name="connsiteX0" fmla="*/ 0 w 7482703"/>
              <a:gd name="connsiteY0" fmla="*/ 6724 h 6864724"/>
              <a:gd name="connsiteX1" fmla="*/ 6486298 w 7482703"/>
              <a:gd name="connsiteY1" fmla="*/ 0 h 6864724"/>
              <a:gd name="connsiteX2" fmla="*/ 7482703 w 7482703"/>
              <a:gd name="connsiteY2" fmla="*/ 6864724 h 6864724"/>
              <a:gd name="connsiteX3" fmla="*/ 0 w 7482703"/>
              <a:gd name="connsiteY3" fmla="*/ 6864724 h 6864724"/>
              <a:gd name="connsiteX4" fmla="*/ 0 w 7482703"/>
              <a:gd name="connsiteY4" fmla="*/ 6724 h 6864724"/>
              <a:gd name="connsiteX0" fmla="*/ 0 w 7482703"/>
              <a:gd name="connsiteY0" fmla="*/ 0 h 6858000"/>
              <a:gd name="connsiteX1" fmla="*/ 6546259 w 7482703"/>
              <a:gd name="connsiteY1" fmla="*/ 8266 h 6858000"/>
              <a:gd name="connsiteX2" fmla="*/ 7482703 w 7482703"/>
              <a:gd name="connsiteY2" fmla="*/ 6858000 h 6858000"/>
              <a:gd name="connsiteX3" fmla="*/ 0 w 7482703"/>
              <a:gd name="connsiteY3" fmla="*/ 6858000 h 6858000"/>
              <a:gd name="connsiteX4" fmla="*/ 0 w 748270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2703" h="6858000">
                <a:moveTo>
                  <a:pt x="0" y="0"/>
                </a:moveTo>
                <a:lnTo>
                  <a:pt x="6546259" y="8266"/>
                </a:lnTo>
                <a:lnTo>
                  <a:pt x="7482703" y="6858000"/>
                </a:lnTo>
                <a:lnTo>
                  <a:pt x="0" y="6858000"/>
                </a:lnTo>
                <a:lnTo>
                  <a:pt x="0" y="0"/>
                </a:lnTo>
                <a:close/>
              </a:path>
            </a:pathLst>
          </a:custGeom>
        </p:spPr>
        <p:txBody>
          <a:bodyPr/>
          <a:lstStyle/>
          <a:p>
            <a:r>
              <a:rPr lang="en-US" dirty="0" err="1"/>
              <a:t>Lisää</a:t>
            </a:r>
            <a:r>
              <a:rPr lang="en-US" dirty="0"/>
              <a:t> </a:t>
            </a:r>
            <a:r>
              <a:rPr lang="en-US" dirty="0" err="1"/>
              <a:t>kuva</a:t>
            </a:r>
            <a:endParaRPr lang="en-US" dirty="0"/>
          </a:p>
        </p:txBody>
      </p:sp>
      <p:sp>
        <p:nvSpPr>
          <p:cNvPr id="4" name="Content Placeholder 2">
            <a:extLst>
              <a:ext uri="{FF2B5EF4-FFF2-40B4-BE49-F238E27FC236}">
                <a16:creationId xmlns:a16="http://schemas.microsoft.com/office/drawing/2014/main" id="{76695364-07C5-4311-3E54-9A8AB35A4E87}"/>
              </a:ext>
            </a:extLst>
          </p:cNvPr>
          <p:cNvSpPr>
            <a:spLocks noGrp="1"/>
          </p:cNvSpPr>
          <p:nvPr>
            <p:ph sz="half" idx="14" hasCustomPrompt="1"/>
          </p:nvPr>
        </p:nvSpPr>
        <p:spPr>
          <a:xfrm>
            <a:off x="7538037" y="2806995"/>
            <a:ext cx="4096750" cy="3660305"/>
          </a:xfrm>
          <a:prstGeom prst="rect">
            <a:avLst/>
          </a:prstGeom>
        </p:spPr>
        <p:txBody>
          <a:bodyPr>
            <a:noAutofit/>
          </a:bodyPr>
          <a:lstStyle>
            <a:lvl1pP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6" name="Slide Number Placeholder 10">
            <a:extLst>
              <a:ext uri="{FF2B5EF4-FFF2-40B4-BE49-F238E27FC236}">
                <a16:creationId xmlns:a16="http://schemas.microsoft.com/office/drawing/2014/main" id="{F8D5B36C-E5FF-6C72-4FA5-8BCA372A6B55}"/>
              </a:ext>
            </a:extLst>
          </p:cNvPr>
          <p:cNvSpPr txBox="1">
            <a:spLocks/>
          </p:cNvSpPr>
          <p:nvPr/>
        </p:nvSpPr>
        <p:spPr>
          <a:xfrm>
            <a:off x="285061" y="6307589"/>
            <a:ext cx="477059"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56B3D-1FFC-5949-AE9E-F1302151507F}" type="slidenum">
              <a:rPr lang="fi-FI" smtClean="0"/>
              <a:pPr/>
              <a:t>‹#›</a:t>
            </a:fld>
            <a:endParaRPr lang="fi-FI" dirty="0"/>
          </a:p>
        </p:txBody>
      </p:sp>
      <p:sp>
        <p:nvSpPr>
          <p:cNvPr id="7" name="Title 1">
            <a:extLst>
              <a:ext uri="{FF2B5EF4-FFF2-40B4-BE49-F238E27FC236}">
                <a16:creationId xmlns:a16="http://schemas.microsoft.com/office/drawing/2014/main" id="{CF8765E7-E293-B57D-26CA-D28E14CF1D4F}"/>
              </a:ext>
            </a:extLst>
          </p:cNvPr>
          <p:cNvSpPr>
            <a:spLocks noGrp="1"/>
          </p:cNvSpPr>
          <p:nvPr>
            <p:ph type="title"/>
          </p:nvPr>
        </p:nvSpPr>
        <p:spPr>
          <a:xfrm>
            <a:off x="7482505" y="636278"/>
            <a:ext cx="4152282" cy="1808748"/>
          </a:xfrm>
          <a:prstGeom prst="rect">
            <a:avLst/>
          </a:prstGeom>
        </p:spPr>
        <p:txBody>
          <a:bodyPr/>
          <a:lstStyle>
            <a:lvl1pPr>
              <a:defRPr>
                <a:solidFill>
                  <a:schemeClr val="bg1"/>
                </a:solidFill>
                <a:latin typeface="Arial Black"/>
                <a:cs typeface="Arial Black"/>
              </a:defRPr>
            </a:lvl1pPr>
          </a:lstStyle>
          <a:p>
            <a:r>
              <a:rPr lang="fi-FI" noProof="0"/>
              <a:t>Muokkaa ots. perustyyl. napsautt.</a:t>
            </a:r>
            <a:endParaRPr lang="fi-FI" noProof="0" dirty="0"/>
          </a:p>
        </p:txBody>
      </p:sp>
    </p:spTree>
    <p:extLst>
      <p:ext uri="{BB962C8B-B14F-4D97-AF65-F5344CB8AC3E}">
        <p14:creationId xmlns:p14="http://schemas.microsoft.com/office/powerpoint/2010/main" val="920697392"/>
      </p:ext>
    </p:extLst>
  </p:cSld>
  <p:clrMapOvr>
    <a:masterClrMapping/>
  </p:clrMapOvr>
  <p:hf sldNum="0" hdr="0" dt="0"/>
  <p:extLst>
    <p:ext uri="{DCECCB84-F9BA-43D5-87BE-67443E8EF086}">
      <p15:sldGuideLst xmlns:p15="http://schemas.microsoft.com/office/powerpoint/2012/main">
        <p15:guide id="1" orient="horz" pos="2546">
          <p15:clr>
            <a:srgbClr val="FBAE40"/>
          </p15:clr>
        </p15:guide>
        <p15:guide id="2" pos="105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_Otsikkodia 1">
    <p:bg>
      <p:bgPr>
        <a:solidFill>
          <a:schemeClr val="bg1"/>
        </a:solidFill>
        <a:effectLst/>
      </p:bgPr>
    </p:bg>
    <p:spTree>
      <p:nvGrpSpPr>
        <p:cNvPr id="1" name=""/>
        <p:cNvGrpSpPr/>
        <p:nvPr/>
      </p:nvGrpSpPr>
      <p:grpSpPr>
        <a:xfrm>
          <a:off x="0" y="0"/>
          <a:ext cx="0" cy="0"/>
          <a:chOff x="0" y="0"/>
          <a:chExt cx="0" cy="0"/>
        </a:xfrm>
      </p:grpSpPr>
      <p:sp>
        <p:nvSpPr>
          <p:cNvPr id="18" name="Puolivapaa piirto 17">
            <a:extLst>
              <a:ext uri="{FF2B5EF4-FFF2-40B4-BE49-F238E27FC236}">
                <a16:creationId xmlns:a16="http://schemas.microsoft.com/office/drawing/2014/main" id="{CF4F9A4A-E5FA-9F00-D5F1-A65C853F5C1E}"/>
              </a:ext>
            </a:extLst>
          </p:cNvPr>
          <p:cNvSpPr/>
          <p:nvPr/>
        </p:nvSpPr>
        <p:spPr>
          <a:xfrm flipV="1">
            <a:off x="6484956" y="-12700"/>
            <a:ext cx="5723610" cy="6921500"/>
          </a:xfrm>
          <a:custGeom>
            <a:avLst/>
            <a:gdLst>
              <a:gd name="connsiteX0" fmla="*/ 1358900 w 5181600"/>
              <a:gd name="connsiteY0" fmla="*/ 0 h 7124700"/>
              <a:gd name="connsiteX1" fmla="*/ 0 w 5181600"/>
              <a:gd name="connsiteY1" fmla="*/ 7124700 h 7124700"/>
              <a:gd name="connsiteX2" fmla="*/ 5181600 w 5181600"/>
              <a:gd name="connsiteY2" fmla="*/ 7099300 h 7124700"/>
              <a:gd name="connsiteX3" fmla="*/ 5181600 w 5181600"/>
              <a:gd name="connsiteY3" fmla="*/ 177800 h 7124700"/>
              <a:gd name="connsiteX4" fmla="*/ 1358900 w 5181600"/>
              <a:gd name="connsiteY4" fmla="*/ 0 h 7124700"/>
              <a:gd name="connsiteX0" fmla="*/ 1358900 w 5181600"/>
              <a:gd name="connsiteY0" fmla="*/ 25400 h 6946900"/>
              <a:gd name="connsiteX1" fmla="*/ 0 w 5181600"/>
              <a:gd name="connsiteY1" fmla="*/ 6946900 h 6946900"/>
              <a:gd name="connsiteX2" fmla="*/ 5181600 w 5181600"/>
              <a:gd name="connsiteY2" fmla="*/ 6921500 h 6946900"/>
              <a:gd name="connsiteX3" fmla="*/ 5181600 w 5181600"/>
              <a:gd name="connsiteY3" fmla="*/ 0 h 6946900"/>
              <a:gd name="connsiteX4" fmla="*/ 1358900 w 5181600"/>
              <a:gd name="connsiteY4" fmla="*/ 25400 h 6946900"/>
              <a:gd name="connsiteX0" fmla="*/ 1358900 w 5181600"/>
              <a:gd name="connsiteY0" fmla="*/ 25400 h 6921500"/>
              <a:gd name="connsiteX1" fmla="*/ 0 w 5181600"/>
              <a:gd name="connsiteY1" fmla="*/ 6920395 h 6921500"/>
              <a:gd name="connsiteX2" fmla="*/ 5181600 w 5181600"/>
              <a:gd name="connsiteY2" fmla="*/ 6921500 h 6921500"/>
              <a:gd name="connsiteX3" fmla="*/ 5181600 w 5181600"/>
              <a:gd name="connsiteY3" fmla="*/ 0 h 6921500"/>
              <a:gd name="connsiteX4" fmla="*/ 1358900 w 5181600"/>
              <a:gd name="connsiteY4" fmla="*/ 25400 h 6921500"/>
              <a:gd name="connsiteX0" fmla="*/ 856787 w 5181600"/>
              <a:gd name="connsiteY0" fmla="*/ 25400 h 6921500"/>
              <a:gd name="connsiteX1" fmla="*/ 0 w 5181600"/>
              <a:gd name="connsiteY1" fmla="*/ 6920395 h 6921500"/>
              <a:gd name="connsiteX2" fmla="*/ 5181600 w 5181600"/>
              <a:gd name="connsiteY2" fmla="*/ 6921500 h 6921500"/>
              <a:gd name="connsiteX3" fmla="*/ 5181600 w 5181600"/>
              <a:gd name="connsiteY3" fmla="*/ 0 h 6921500"/>
              <a:gd name="connsiteX4" fmla="*/ 856787 w 5181600"/>
              <a:gd name="connsiteY4" fmla="*/ 25400 h 692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00" h="6921500">
                <a:moveTo>
                  <a:pt x="856787" y="25400"/>
                </a:moveTo>
                <a:lnTo>
                  <a:pt x="0" y="6920395"/>
                </a:lnTo>
                <a:lnTo>
                  <a:pt x="5181600" y="6921500"/>
                </a:lnTo>
                <a:lnTo>
                  <a:pt x="5181600" y="0"/>
                </a:lnTo>
                <a:lnTo>
                  <a:pt x="856787" y="25400"/>
                </a:lnTo>
                <a:close/>
              </a:path>
            </a:pathLst>
          </a:custGeom>
          <a:solidFill>
            <a:srgbClr val="F9E5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9" name="Picture Placeholder 6">
            <a:extLst>
              <a:ext uri="{FF2B5EF4-FFF2-40B4-BE49-F238E27FC236}">
                <a16:creationId xmlns:a16="http://schemas.microsoft.com/office/drawing/2014/main" id="{71F5BE0A-593B-0924-DCA6-0DF5BE8BFB6D}"/>
              </a:ext>
            </a:extLst>
          </p:cNvPr>
          <p:cNvSpPr>
            <a:spLocks noGrp="1"/>
          </p:cNvSpPr>
          <p:nvPr>
            <p:ph type="pic" sz="quarter" idx="13" hasCustomPrompt="1"/>
          </p:nvPr>
        </p:nvSpPr>
        <p:spPr>
          <a:xfrm>
            <a:off x="-196" y="6350"/>
            <a:ext cx="7482703" cy="6858000"/>
          </a:xfrm>
          <a:custGeom>
            <a:avLst/>
            <a:gdLst>
              <a:gd name="connsiteX0" fmla="*/ 0 w 7992369"/>
              <a:gd name="connsiteY0" fmla="*/ 0 h 6858000"/>
              <a:gd name="connsiteX1" fmla="*/ 7992369 w 7992369"/>
              <a:gd name="connsiteY1" fmla="*/ 0 h 6858000"/>
              <a:gd name="connsiteX2" fmla="*/ 7992369 w 7992369"/>
              <a:gd name="connsiteY2" fmla="*/ 6858000 h 6858000"/>
              <a:gd name="connsiteX3" fmla="*/ 0 w 7992369"/>
              <a:gd name="connsiteY3" fmla="*/ 6858000 h 6858000"/>
              <a:gd name="connsiteX4" fmla="*/ 0 w 7992369"/>
              <a:gd name="connsiteY4" fmla="*/ 0 h 6858000"/>
              <a:gd name="connsiteX0" fmla="*/ 0 w 7992369"/>
              <a:gd name="connsiteY0" fmla="*/ 6724 h 6864724"/>
              <a:gd name="connsiteX1" fmla="*/ 6486298 w 7992369"/>
              <a:gd name="connsiteY1" fmla="*/ 0 h 6864724"/>
              <a:gd name="connsiteX2" fmla="*/ 7992369 w 7992369"/>
              <a:gd name="connsiteY2" fmla="*/ 6864724 h 6864724"/>
              <a:gd name="connsiteX3" fmla="*/ 0 w 7992369"/>
              <a:gd name="connsiteY3" fmla="*/ 6864724 h 6864724"/>
              <a:gd name="connsiteX4" fmla="*/ 0 w 7992369"/>
              <a:gd name="connsiteY4" fmla="*/ 6724 h 6864724"/>
              <a:gd name="connsiteX0" fmla="*/ 0 w 7482703"/>
              <a:gd name="connsiteY0" fmla="*/ 6724 h 6864724"/>
              <a:gd name="connsiteX1" fmla="*/ 6486298 w 7482703"/>
              <a:gd name="connsiteY1" fmla="*/ 0 h 6864724"/>
              <a:gd name="connsiteX2" fmla="*/ 7482703 w 7482703"/>
              <a:gd name="connsiteY2" fmla="*/ 6864724 h 6864724"/>
              <a:gd name="connsiteX3" fmla="*/ 0 w 7482703"/>
              <a:gd name="connsiteY3" fmla="*/ 6864724 h 6864724"/>
              <a:gd name="connsiteX4" fmla="*/ 0 w 7482703"/>
              <a:gd name="connsiteY4" fmla="*/ 6724 h 6864724"/>
              <a:gd name="connsiteX0" fmla="*/ 0 w 7482703"/>
              <a:gd name="connsiteY0" fmla="*/ 0 h 6858000"/>
              <a:gd name="connsiteX1" fmla="*/ 6546259 w 7482703"/>
              <a:gd name="connsiteY1" fmla="*/ 8266 h 6858000"/>
              <a:gd name="connsiteX2" fmla="*/ 7482703 w 7482703"/>
              <a:gd name="connsiteY2" fmla="*/ 6858000 h 6858000"/>
              <a:gd name="connsiteX3" fmla="*/ 0 w 7482703"/>
              <a:gd name="connsiteY3" fmla="*/ 6858000 h 6858000"/>
              <a:gd name="connsiteX4" fmla="*/ 0 w 748270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2703" h="6858000">
                <a:moveTo>
                  <a:pt x="0" y="0"/>
                </a:moveTo>
                <a:lnTo>
                  <a:pt x="6546259" y="8266"/>
                </a:lnTo>
                <a:lnTo>
                  <a:pt x="7482703" y="6858000"/>
                </a:lnTo>
                <a:lnTo>
                  <a:pt x="0" y="6858000"/>
                </a:lnTo>
                <a:lnTo>
                  <a:pt x="0" y="0"/>
                </a:lnTo>
                <a:close/>
              </a:path>
            </a:pathLst>
          </a:custGeom>
        </p:spPr>
        <p:txBody>
          <a:bodyPr/>
          <a:lstStyle/>
          <a:p>
            <a:r>
              <a:rPr lang="en-US" dirty="0" err="1"/>
              <a:t>Lisää</a:t>
            </a:r>
            <a:r>
              <a:rPr lang="en-US" dirty="0"/>
              <a:t> </a:t>
            </a:r>
            <a:r>
              <a:rPr lang="en-US" dirty="0" err="1"/>
              <a:t>kuva</a:t>
            </a:r>
            <a:endParaRPr lang="en-US" dirty="0"/>
          </a:p>
        </p:txBody>
      </p:sp>
      <p:sp>
        <p:nvSpPr>
          <p:cNvPr id="6" name="Content Placeholder 2">
            <a:extLst>
              <a:ext uri="{FF2B5EF4-FFF2-40B4-BE49-F238E27FC236}">
                <a16:creationId xmlns:a16="http://schemas.microsoft.com/office/drawing/2014/main" id="{1208FA08-6C7A-4E39-FB0D-349F728FCC62}"/>
              </a:ext>
            </a:extLst>
          </p:cNvPr>
          <p:cNvSpPr>
            <a:spLocks noGrp="1"/>
          </p:cNvSpPr>
          <p:nvPr>
            <p:ph sz="half" idx="14" hasCustomPrompt="1"/>
          </p:nvPr>
        </p:nvSpPr>
        <p:spPr>
          <a:xfrm>
            <a:off x="7482506" y="2806995"/>
            <a:ext cx="4152281" cy="3660305"/>
          </a:xfrm>
          <a:prstGeom prst="rect">
            <a:avLst/>
          </a:prstGeom>
        </p:spPr>
        <p:txBody>
          <a:bodyPr>
            <a:noAutofit/>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 name="Slide Number Placeholder 10">
            <a:extLst>
              <a:ext uri="{FF2B5EF4-FFF2-40B4-BE49-F238E27FC236}">
                <a16:creationId xmlns:a16="http://schemas.microsoft.com/office/drawing/2014/main" id="{9A55538C-DCF8-99FB-8C36-762CED42A990}"/>
              </a:ext>
            </a:extLst>
          </p:cNvPr>
          <p:cNvSpPr txBox="1">
            <a:spLocks/>
          </p:cNvSpPr>
          <p:nvPr/>
        </p:nvSpPr>
        <p:spPr>
          <a:xfrm>
            <a:off x="285061" y="6307589"/>
            <a:ext cx="477059"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56B3D-1FFC-5949-AE9E-F1302151507F}" type="slidenum">
              <a:rPr lang="fi-FI" smtClean="0"/>
              <a:pPr/>
              <a:t>‹#›</a:t>
            </a:fld>
            <a:endParaRPr lang="fi-FI" dirty="0"/>
          </a:p>
        </p:txBody>
      </p:sp>
      <p:sp>
        <p:nvSpPr>
          <p:cNvPr id="2" name="Title 1">
            <a:extLst>
              <a:ext uri="{FF2B5EF4-FFF2-40B4-BE49-F238E27FC236}">
                <a16:creationId xmlns:a16="http://schemas.microsoft.com/office/drawing/2014/main" id="{F2E9DD82-ACCB-8E52-B2DF-16E8AC5718DE}"/>
              </a:ext>
            </a:extLst>
          </p:cNvPr>
          <p:cNvSpPr>
            <a:spLocks noGrp="1"/>
          </p:cNvSpPr>
          <p:nvPr>
            <p:ph type="title"/>
          </p:nvPr>
        </p:nvSpPr>
        <p:spPr>
          <a:xfrm>
            <a:off x="7482505" y="636278"/>
            <a:ext cx="4152282" cy="1808748"/>
          </a:xfrm>
          <a:prstGeom prst="rect">
            <a:avLst/>
          </a:prstGeom>
        </p:spPr>
        <p:txBody>
          <a:bodyPr/>
          <a:lstStyle>
            <a:lvl1pPr>
              <a:defRPr>
                <a:solidFill>
                  <a:srgbClr val="0042A6"/>
                </a:solidFill>
                <a:latin typeface="Arial Black"/>
                <a:cs typeface="Arial Black"/>
              </a:defRPr>
            </a:lvl1pPr>
          </a:lstStyle>
          <a:p>
            <a:r>
              <a:rPr lang="fi-FI" noProof="0"/>
              <a:t>Muokkaa ots. perustyyl. napsautt.</a:t>
            </a:r>
            <a:endParaRPr lang="fi-FI" noProof="0" dirty="0"/>
          </a:p>
        </p:txBody>
      </p:sp>
    </p:spTree>
    <p:extLst>
      <p:ext uri="{BB962C8B-B14F-4D97-AF65-F5344CB8AC3E}">
        <p14:creationId xmlns:p14="http://schemas.microsoft.com/office/powerpoint/2010/main" val="1875543194"/>
      </p:ext>
    </p:extLst>
  </p:cSld>
  <p:clrMapOvr>
    <a:masterClrMapping/>
  </p:clrMapOvr>
  <p:hf sldNum="0" hdr="0" dt="0"/>
  <p:extLst>
    <p:ext uri="{DCECCB84-F9BA-43D5-87BE-67443E8EF086}">
      <p15:sldGuideLst xmlns:p15="http://schemas.microsoft.com/office/powerpoint/2012/main">
        <p15:guide id="1" orient="horz" pos="2546">
          <p15:clr>
            <a:srgbClr val="FBAE40"/>
          </p15:clr>
        </p15:guide>
        <p15:guide id="2" pos="105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5_Otsikkodia 1">
    <p:bg>
      <p:bgPr>
        <a:solidFill>
          <a:schemeClr val="bg1"/>
        </a:solidFill>
        <a:effectLst/>
      </p:bgPr>
    </p:bg>
    <p:spTree>
      <p:nvGrpSpPr>
        <p:cNvPr id="1" name=""/>
        <p:cNvGrpSpPr/>
        <p:nvPr/>
      </p:nvGrpSpPr>
      <p:grpSpPr>
        <a:xfrm>
          <a:off x="0" y="0"/>
          <a:ext cx="0" cy="0"/>
          <a:chOff x="0" y="0"/>
          <a:chExt cx="0" cy="0"/>
        </a:xfrm>
      </p:grpSpPr>
      <p:sp>
        <p:nvSpPr>
          <p:cNvPr id="8" name="Puolivapaa piirto 7">
            <a:extLst>
              <a:ext uri="{FF2B5EF4-FFF2-40B4-BE49-F238E27FC236}">
                <a16:creationId xmlns:a16="http://schemas.microsoft.com/office/drawing/2014/main" id="{4EACA20C-438C-5ABD-9724-855578383E17}"/>
              </a:ext>
            </a:extLst>
          </p:cNvPr>
          <p:cNvSpPr/>
          <p:nvPr/>
        </p:nvSpPr>
        <p:spPr>
          <a:xfrm flipV="1">
            <a:off x="6484956" y="-12700"/>
            <a:ext cx="5723610" cy="6921500"/>
          </a:xfrm>
          <a:custGeom>
            <a:avLst/>
            <a:gdLst>
              <a:gd name="connsiteX0" fmla="*/ 1358900 w 5181600"/>
              <a:gd name="connsiteY0" fmla="*/ 0 h 7124700"/>
              <a:gd name="connsiteX1" fmla="*/ 0 w 5181600"/>
              <a:gd name="connsiteY1" fmla="*/ 7124700 h 7124700"/>
              <a:gd name="connsiteX2" fmla="*/ 5181600 w 5181600"/>
              <a:gd name="connsiteY2" fmla="*/ 7099300 h 7124700"/>
              <a:gd name="connsiteX3" fmla="*/ 5181600 w 5181600"/>
              <a:gd name="connsiteY3" fmla="*/ 177800 h 7124700"/>
              <a:gd name="connsiteX4" fmla="*/ 1358900 w 5181600"/>
              <a:gd name="connsiteY4" fmla="*/ 0 h 7124700"/>
              <a:gd name="connsiteX0" fmla="*/ 1358900 w 5181600"/>
              <a:gd name="connsiteY0" fmla="*/ 25400 h 6946900"/>
              <a:gd name="connsiteX1" fmla="*/ 0 w 5181600"/>
              <a:gd name="connsiteY1" fmla="*/ 6946900 h 6946900"/>
              <a:gd name="connsiteX2" fmla="*/ 5181600 w 5181600"/>
              <a:gd name="connsiteY2" fmla="*/ 6921500 h 6946900"/>
              <a:gd name="connsiteX3" fmla="*/ 5181600 w 5181600"/>
              <a:gd name="connsiteY3" fmla="*/ 0 h 6946900"/>
              <a:gd name="connsiteX4" fmla="*/ 1358900 w 5181600"/>
              <a:gd name="connsiteY4" fmla="*/ 25400 h 6946900"/>
              <a:gd name="connsiteX0" fmla="*/ 1358900 w 5181600"/>
              <a:gd name="connsiteY0" fmla="*/ 25400 h 6921500"/>
              <a:gd name="connsiteX1" fmla="*/ 0 w 5181600"/>
              <a:gd name="connsiteY1" fmla="*/ 6920395 h 6921500"/>
              <a:gd name="connsiteX2" fmla="*/ 5181600 w 5181600"/>
              <a:gd name="connsiteY2" fmla="*/ 6921500 h 6921500"/>
              <a:gd name="connsiteX3" fmla="*/ 5181600 w 5181600"/>
              <a:gd name="connsiteY3" fmla="*/ 0 h 6921500"/>
              <a:gd name="connsiteX4" fmla="*/ 1358900 w 5181600"/>
              <a:gd name="connsiteY4" fmla="*/ 25400 h 6921500"/>
              <a:gd name="connsiteX0" fmla="*/ 856787 w 5181600"/>
              <a:gd name="connsiteY0" fmla="*/ 25400 h 6921500"/>
              <a:gd name="connsiteX1" fmla="*/ 0 w 5181600"/>
              <a:gd name="connsiteY1" fmla="*/ 6920395 h 6921500"/>
              <a:gd name="connsiteX2" fmla="*/ 5181600 w 5181600"/>
              <a:gd name="connsiteY2" fmla="*/ 6921500 h 6921500"/>
              <a:gd name="connsiteX3" fmla="*/ 5181600 w 5181600"/>
              <a:gd name="connsiteY3" fmla="*/ 0 h 6921500"/>
              <a:gd name="connsiteX4" fmla="*/ 856787 w 5181600"/>
              <a:gd name="connsiteY4" fmla="*/ 25400 h 692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00" h="6921500">
                <a:moveTo>
                  <a:pt x="856787" y="25400"/>
                </a:moveTo>
                <a:lnTo>
                  <a:pt x="0" y="6920395"/>
                </a:lnTo>
                <a:lnTo>
                  <a:pt x="5181600" y="6921500"/>
                </a:lnTo>
                <a:lnTo>
                  <a:pt x="5181600" y="0"/>
                </a:lnTo>
                <a:lnTo>
                  <a:pt x="856787" y="2540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Content Placeholder 2">
            <a:extLst>
              <a:ext uri="{FF2B5EF4-FFF2-40B4-BE49-F238E27FC236}">
                <a16:creationId xmlns:a16="http://schemas.microsoft.com/office/drawing/2014/main" id="{0D961AB0-A46C-480A-EC4E-629DC0F82CFE}"/>
              </a:ext>
            </a:extLst>
          </p:cNvPr>
          <p:cNvSpPr>
            <a:spLocks noGrp="1"/>
          </p:cNvSpPr>
          <p:nvPr>
            <p:ph idx="10"/>
          </p:nvPr>
        </p:nvSpPr>
        <p:spPr>
          <a:xfrm>
            <a:off x="644577" y="1159565"/>
            <a:ext cx="5451423" cy="5030098"/>
          </a:xfrm>
          <a:prstGeom prst="rect">
            <a:avLst/>
          </a:prstGeom>
        </p:spPr>
        <p:txBody>
          <a:bodyPr>
            <a:noAutofit/>
          </a:bodyPr>
          <a:lstStyle>
            <a:lvl1pPr>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5" name="Content Placeholder 2">
            <a:extLst>
              <a:ext uri="{FF2B5EF4-FFF2-40B4-BE49-F238E27FC236}">
                <a16:creationId xmlns:a16="http://schemas.microsoft.com/office/drawing/2014/main" id="{1F3F36EF-6AC1-418A-6E01-3D499901C8D4}"/>
              </a:ext>
            </a:extLst>
          </p:cNvPr>
          <p:cNvSpPr>
            <a:spLocks noGrp="1"/>
          </p:cNvSpPr>
          <p:nvPr>
            <p:ph sz="half" idx="14" hasCustomPrompt="1"/>
          </p:nvPr>
        </p:nvSpPr>
        <p:spPr>
          <a:xfrm>
            <a:off x="7538037" y="2806995"/>
            <a:ext cx="4096750" cy="3660305"/>
          </a:xfrm>
          <a:prstGeom prst="rect">
            <a:avLst/>
          </a:prstGeom>
        </p:spPr>
        <p:txBody>
          <a:bodyPr>
            <a:noAutofit/>
          </a:bodyPr>
          <a:lstStyle>
            <a:lvl1pP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 name="Slide Number Placeholder 10">
            <a:extLst>
              <a:ext uri="{FF2B5EF4-FFF2-40B4-BE49-F238E27FC236}">
                <a16:creationId xmlns:a16="http://schemas.microsoft.com/office/drawing/2014/main" id="{578E37B8-629A-847B-DEE1-CAB07883138D}"/>
              </a:ext>
            </a:extLst>
          </p:cNvPr>
          <p:cNvSpPr txBox="1">
            <a:spLocks/>
          </p:cNvSpPr>
          <p:nvPr/>
        </p:nvSpPr>
        <p:spPr>
          <a:xfrm>
            <a:off x="285061" y="6307589"/>
            <a:ext cx="477059"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56B3D-1FFC-5949-AE9E-F1302151507F}" type="slidenum">
              <a:rPr lang="fi-FI" smtClean="0"/>
              <a:pPr/>
              <a:t>‹#›</a:t>
            </a:fld>
            <a:endParaRPr lang="fi-FI" dirty="0"/>
          </a:p>
        </p:txBody>
      </p:sp>
      <p:sp>
        <p:nvSpPr>
          <p:cNvPr id="2" name="Title 1">
            <a:extLst>
              <a:ext uri="{FF2B5EF4-FFF2-40B4-BE49-F238E27FC236}">
                <a16:creationId xmlns:a16="http://schemas.microsoft.com/office/drawing/2014/main" id="{2C6690E9-2657-9B10-58EA-806E79D89F27}"/>
              </a:ext>
            </a:extLst>
          </p:cNvPr>
          <p:cNvSpPr>
            <a:spLocks noGrp="1"/>
          </p:cNvSpPr>
          <p:nvPr>
            <p:ph type="title"/>
          </p:nvPr>
        </p:nvSpPr>
        <p:spPr>
          <a:xfrm>
            <a:off x="7482505" y="636278"/>
            <a:ext cx="4152282" cy="1808748"/>
          </a:xfrm>
          <a:prstGeom prst="rect">
            <a:avLst/>
          </a:prstGeom>
        </p:spPr>
        <p:txBody>
          <a:bodyPr/>
          <a:lstStyle>
            <a:lvl1pPr>
              <a:defRPr>
                <a:solidFill>
                  <a:schemeClr val="bg1"/>
                </a:solidFill>
                <a:latin typeface="Arial Black"/>
                <a:cs typeface="Arial Black"/>
              </a:defRPr>
            </a:lvl1pPr>
          </a:lstStyle>
          <a:p>
            <a:r>
              <a:rPr lang="fi-FI" noProof="0"/>
              <a:t>Muokkaa ots. perustyyl. napsautt.</a:t>
            </a:r>
            <a:endParaRPr lang="fi-FI" noProof="0" dirty="0"/>
          </a:p>
        </p:txBody>
      </p:sp>
    </p:spTree>
    <p:extLst>
      <p:ext uri="{BB962C8B-B14F-4D97-AF65-F5344CB8AC3E}">
        <p14:creationId xmlns:p14="http://schemas.microsoft.com/office/powerpoint/2010/main" val="2964361516"/>
      </p:ext>
    </p:extLst>
  </p:cSld>
  <p:clrMapOvr>
    <a:masterClrMapping/>
  </p:clrMapOvr>
  <p:hf sldNum="0" hdr="0" dt="0"/>
  <p:extLst>
    <p:ext uri="{DCECCB84-F9BA-43D5-87BE-67443E8EF086}">
      <p15:sldGuideLst xmlns:p15="http://schemas.microsoft.com/office/powerpoint/2012/main">
        <p15:guide id="1" orient="horz" pos="2546">
          <p15:clr>
            <a:srgbClr val="FBAE40"/>
          </p15:clr>
        </p15:guide>
        <p15:guide id="2" pos="105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6_Otsikkodia 1">
    <p:bg>
      <p:bgPr>
        <a:solidFill>
          <a:schemeClr val="bg1"/>
        </a:solidFill>
        <a:effectLst/>
      </p:bgPr>
    </p:bg>
    <p:spTree>
      <p:nvGrpSpPr>
        <p:cNvPr id="1" name=""/>
        <p:cNvGrpSpPr/>
        <p:nvPr/>
      </p:nvGrpSpPr>
      <p:grpSpPr>
        <a:xfrm>
          <a:off x="0" y="0"/>
          <a:ext cx="0" cy="0"/>
          <a:chOff x="0" y="0"/>
          <a:chExt cx="0" cy="0"/>
        </a:xfrm>
      </p:grpSpPr>
      <p:sp>
        <p:nvSpPr>
          <p:cNvPr id="8" name="Puolivapaa piirto 7">
            <a:extLst>
              <a:ext uri="{FF2B5EF4-FFF2-40B4-BE49-F238E27FC236}">
                <a16:creationId xmlns:a16="http://schemas.microsoft.com/office/drawing/2014/main" id="{348B0B1F-F508-F95A-4FBB-80115CA11F9D}"/>
              </a:ext>
            </a:extLst>
          </p:cNvPr>
          <p:cNvSpPr/>
          <p:nvPr/>
        </p:nvSpPr>
        <p:spPr>
          <a:xfrm flipV="1">
            <a:off x="6484956" y="-12700"/>
            <a:ext cx="5723610" cy="6921500"/>
          </a:xfrm>
          <a:custGeom>
            <a:avLst/>
            <a:gdLst>
              <a:gd name="connsiteX0" fmla="*/ 1358900 w 5181600"/>
              <a:gd name="connsiteY0" fmla="*/ 0 h 7124700"/>
              <a:gd name="connsiteX1" fmla="*/ 0 w 5181600"/>
              <a:gd name="connsiteY1" fmla="*/ 7124700 h 7124700"/>
              <a:gd name="connsiteX2" fmla="*/ 5181600 w 5181600"/>
              <a:gd name="connsiteY2" fmla="*/ 7099300 h 7124700"/>
              <a:gd name="connsiteX3" fmla="*/ 5181600 w 5181600"/>
              <a:gd name="connsiteY3" fmla="*/ 177800 h 7124700"/>
              <a:gd name="connsiteX4" fmla="*/ 1358900 w 5181600"/>
              <a:gd name="connsiteY4" fmla="*/ 0 h 7124700"/>
              <a:gd name="connsiteX0" fmla="*/ 1358900 w 5181600"/>
              <a:gd name="connsiteY0" fmla="*/ 25400 h 6946900"/>
              <a:gd name="connsiteX1" fmla="*/ 0 w 5181600"/>
              <a:gd name="connsiteY1" fmla="*/ 6946900 h 6946900"/>
              <a:gd name="connsiteX2" fmla="*/ 5181600 w 5181600"/>
              <a:gd name="connsiteY2" fmla="*/ 6921500 h 6946900"/>
              <a:gd name="connsiteX3" fmla="*/ 5181600 w 5181600"/>
              <a:gd name="connsiteY3" fmla="*/ 0 h 6946900"/>
              <a:gd name="connsiteX4" fmla="*/ 1358900 w 5181600"/>
              <a:gd name="connsiteY4" fmla="*/ 25400 h 6946900"/>
              <a:gd name="connsiteX0" fmla="*/ 1358900 w 5181600"/>
              <a:gd name="connsiteY0" fmla="*/ 25400 h 6921500"/>
              <a:gd name="connsiteX1" fmla="*/ 0 w 5181600"/>
              <a:gd name="connsiteY1" fmla="*/ 6920395 h 6921500"/>
              <a:gd name="connsiteX2" fmla="*/ 5181600 w 5181600"/>
              <a:gd name="connsiteY2" fmla="*/ 6921500 h 6921500"/>
              <a:gd name="connsiteX3" fmla="*/ 5181600 w 5181600"/>
              <a:gd name="connsiteY3" fmla="*/ 0 h 6921500"/>
              <a:gd name="connsiteX4" fmla="*/ 1358900 w 5181600"/>
              <a:gd name="connsiteY4" fmla="*/ 25400 h 6921500"/>
              <a:gd name="connsiteX0" fmla="*/ 856787 w 5181600"/>
              <a:gd name="connsiteY0" fmla="*/ 25400 h 6921500"/>
              <a:gd name="connsiteX1" fmla="*/ 0 w 5181600"/>
              <a:gd name="connsiteY1" fmla="*/ 6920395 h 6921500"/>
              <a:gd name="connsiteX2" fmla="*/ 5181600 w 5181600"/>
              <a:gd name="connsiteY2" fmla="*/ 6921500 h 6921500"/>
              <a:gd name="connsiteX3" fmla="*/ 5181600 w 5181600"/>
              <a:gd name="connsiteY3" fmla="*/ 0 h 6921500"/>
              <a:gd name="connsiteX4" fmla="*/ 856787 w 5181600"/>
              <a:gd name="connsiteY4" fmla="*/ 25400 h 692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00" h="6921500">
                <a:moveTo>
                  <a:pt x="856787" y="25400"/>
                </a:moveTo>
                <a:lnTo>
                  <a:pt x="0" y="6920395"/>
                </a:lnTo>
                <a:lnTo>
                  <a:pt x="5181600" y="6921500"/>
                </a:lnTo>
                <a:lnTo>
                  <a:pt x="5181600" y="0"/>
                </a:lnTo>
                <a:lnTo>
                  <a:pt x="856787" y="25400"/>
                </a:lnTo>
                <a:close/>
              </a:path>
            </a:pathLst>
          </a:custGeom>
          <a:solidFill>
            <a:srgbClr val="F9E5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Content Placeholder 2">
            <a:extLst>
              <a:ext uri="{FF2B5EF4-FFF2-40B4-BE49-F238E27FC236}">
                <a16:creationId xmlns:a16="http://schemas.microsoft.com/office/drawing/2014/main" id="{C162CB70-5DE2-305F-B61E-0D6A66355F1D}"/>
              </a:ext>
            </a:extLst>
          </p:cNvPr>
          <p:cNvSpPr>
            <a:spLocks noGrp="1"/>
          </p:cNvSpPr>
          <p:nvPr>
            <p:ph idx="10"/>
          </p:nvPr>
        </p:nvSpPr>
        <p:spPr>
          <a:xfrm>
            <a:off x="644577" y="1159565"/>
            <a:ext cx="5451423" cy="5030098"/>
          </a:xfrm>
          <a:prstGeom prst="rect">
            <a:avLst/>
          </a:prstGeom>
        </p:spPr>
        <p:txBody>
          <a:bodyPr>
            <a:noAutofit/>
          </a:bodyPr>
          <a:lstStyle>
            <a:lvl1pPr>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Content Placeholder 2">
            <a:extLst>
              <a:ext uri="{FF2B5EF4-FFF2-40B4-BE49-F238E27FC236}">
                <a16:creationId xmlns:a16="http://schemas.microsoft.com/office/drawing/2014/main" id="{283CE7B6-2C79-7BE1-4509-55B0ED819C4F}"/>
              </a:ext>
            </a:extLst>
          </p:cNvPr>
          <p:cNvSpPr>
            <a:spLocks noGrp="1"/>
          </p:cNvSpPr>
          <p:nvPr>
            <p:ph sz="half" idx="14" hasCustomPrompt="1"/>
          </p:nvPr>
        </p:nvSpPr>
        <p:spPr>
          <a:xfrm>
            <a:off x="7482506" y="2806995"/>
            <a:ext cx="4152281" cy="3660305"/>
          </a:xfrm>
          <a:prstGeom prst="rect">
            <a:avLst/>
          </a:prstGeom>
        </p:spPr>
        <p:txBody>
          <a:bodyPr>
            <a:noAutofit/>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 name="Slide Number Placeholder 10">
            <a:extLst>
              <a:ext uri="{FF2B5EF4-FFF2-40B4-BE49-F238E27FC236}">
                <a16:creationId xmlns:a16="http://schemas.microsoft.com/office/drawing/2014/main" id="{E5156C33-85B3-C27B-0727-A86B9F2F0EC4}"/>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
        <p:nvSpPr>
          <p:cNvPr id="2" name="Title 1">
            <a:extLst>
              <a:ext uri="{FF2B5EF4-FFF2-40B4-BE49-F238E27FC236}">
                <a16:creationId xmlns:a16="http://schemas.microsoft.com/office/drawing/2014/main" id="{8AAE75CD-41B1-17D9-F7F9-709C7E336835}"/>
              </a:ext>
            </a:extLst>
          </p:cNvPr>
          <p:cNvSpPr>
            <a:spLocks noGrp="1"/>
          </p:cNvSpPr>
          <p:nvPr>
            <p:ph type="title"/>
          </p:nvPr>
        </p:nvSpPr>
        <p:spPr>
          <a:xfrm>
            <a:off x="7482505" y="636278"/>
            <a:ext cx="4152282" cy="1808748"/>
          </a:xfrm>
          <a:prstGeom prst="rect">
            <a:avLst/>
          </a:prstGeom>
        </p:spPr>
        <p:txBody>
          <a:bodyPr/>
          <a:lstStyle>
            <a:lvl1pPr>
              <a:defRPr>
                <a:solidFill>
                  <a:srgbClr val="0042A6"/>
                </a:solidFill>
                <a:latin typeface="Arial Black"/>
                <a:cs typeface="Arial Black"/>
              </a:defRPr>
            </a:lvl1pPr>
          </a:lstStyle>
          <a:p>
            <a:r>
              <a:rPr lang="fi-FI" noProof="0"/>
              <a:t>Muokkaa ots. perustyyl. napsautt.</a:t>
            </a:r>
            <a:endParaRPr lang="fi-FI" noProof="0" dirty="0"/>
          </a:p>
        </p:txBody>
      </p:sp>
    </p:spTree>
    <p:extLst>
      <p:ext uri="{BB962C8B-B14F-4D97-AF65-F5344CB8AC3E}">
        <p14:creationId xmlns:p14="http://schemas.microsoft.com/office/powerpoint/2010/main" val="1777855373"/>
      </p:ext>
    </p:extLst>
  </p:cSld>
  <p:clrMapOvr>
    <a:masterClrMapping/>
  </p:clrMapOvr>
  <p:hf sldNum="0" hdr="0" dt="0"/>
  <p:extLst>
    <p:ext uri="{DCECCB84-F9BA-43D5-87BE-67443E8EF086}">
      <p15:sldGuideLst xmlns:p15="http://schemas.microsoft.com/office/powerpoint/2012/main">
        <p15:guide id="1" orient="horz" pos="2546">
          <p15:clr>
            <a:srgbClr val="FBAE40"/>
          </p15:clr>
        </p15:guide>
        <p15:guide id="2" pos="105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Esittelydia 1">
    <p:bg>
      <p:bgPr>
        <a:solidFill>
          <a:srgbClr val="F9E51E"/>
        </a:solidFill>
        <a:effectLst/>
      </p:bgPr>
    </p:bg>
    <p:spTree>
      <p:nvGrpSpPr>
        <p:cNvPr id="1" name=""/>
        <p:cNvGrpSpPr/>
        <p:nvPr/>
      </p:nvGrpSpPr>
      <p:grpSpPr>
        <a:xfrm>
          <a:off x="0" y="0"/>
          <a:ext cx="0" cy="0"/>
          <a:chOff x="0" y="0"/>
          <a:chExt cx="0" cy="0"/>
        </a:xfrm>
      </p:grpSpPr>
      <p:sp>
        <p:nvSpPr>
          <p:cNvPr id="6" name="Kuvan paikkamerkki 5">
            <a:extLst>
              <a:ext uri="{FF2B5EF4-FFF2-40B4-BE49-F238E27FC236}">
                <a16:creationId xmlns:a16="http://schemas.microsoft.com/office/drawing/2014/main" id="{914E55CF-A9B3-E245-30A9-D9EBF83CB8AA}"/>
              </a:ext>
            </a:extLst>
          </p:cNvPr>
          <p:cNvSpPr>
            <a:spLocks noGrp="1"/>
          </p:cNvSpPr>
          <p:nvPr>
            <p:ph type="pic" sz="quarter" idx="14" hasCustomPrompt="1"/>
          </p:nvPr>
        </p:nvSpPr>
        <p:spPr>
          <a:xfrm>
            <a:off x="472893" y="2423886"/>
            <a:ext cx="2006847" cy="2534190"/>
          </a:xfrm>
          <a:prstGeom prst="rect">
            <a:avLst/>
          </a:prstGeom>
        </p:spPr>
        <p:txBody>
          <a:bodyPr/>
          <a:lstStyle/>
          <a:p>
            <a:r>
              <a:rPr lang="fi-FI" dirty="0"/>
              <a:t>Kuva</a:t>
            </a:r>
          </a:p>
        </p:txBody>
      </p:sp>
      <p:sp>
        <p:nvSpPr>
          <p:cNvPr id="23" name="Tekstin paikkamerkki 22">
            <a:extLst>
              <a:ext uri="{FF2B5EF4-FFF2-40B4-BE49-F238E27FC236}">
                <a16:creationId xmlns:a16="http://schemas.microsoft.com/office/drawing/2014/main" id="{962A7167-A74B-0AF1-7572-B0F7B9472DCF}"/>
              </a:ext>
            </a:extLst>
          </p:cNvPr>
          <p:cNvSpPr>
            <a:spLocks noGrp="1"/>
          </p:cNvSpPr>
          <p:nvPr>
            <p:ph type="body" sz="quarter" idx="22" hasCustomPrompt="1"/>
          </p:nvPr>
        </p:nvSpPr>
        <p:spPr>
          <a:xfrm>
            <a:off x="472892" y="5187108"/>
            <a:ext cx="2006847" cy="179340"/>
          </a:xfrm>
        </p:spPr>
        <p:txBody>
          <a:bodyPr>
            <a:noAutofit/>
          </a:bodyPr>
          <a:lstStyle>
            <a:lvl1pPr algn="ctr">
              <a:spcBef>
                <a:spcPts val="0"/>
              </a:spcBef>
              <a:defRPr sz="1600" b="1" i="0">
                <a:solidFill>
                  <a:srgbClr val="0042A5"/>
                </a:solidFill>
                <a:latin typeface="Arial Black" panose="020B0604020202020204" pitchFamily="34" charset="0"/>
                <a:cs typeface="Arial Black" panose="020B0604020202020204" pitchFamily="34" charset="0"/>
              </a:defRPr>
            </a:lvl1pPr>
          </a:lstStyle>
          <a:p>
            <a:pPr lvl="0"/>
            <a:r>
              <a:rPr lang="fi-FI" dirty="0"/>
              <a:t>ETUNIMI SUKUNIMI</a:t>
            </a:r>
          </a:p>
        </p:txBody>
      </p:sp>
      <p:sp>
        <p:nvSpPr>
          <p:cNvPr id="35" name="Tekstin paikkamerkki 22">
            <a:extLst>
              <a:ext uri="{FF2B5EF4-FFF2-40B4-BE49-F238E27FC236}">
                <a16:creationId xmlns:a16="http://schemas.microsoft.com/office/drawing/2014/main" id="{5E3C4C6F-1D2C-D3AD-9B87-7D25578FED13}"/>
              </a:ext>
            </a:extLst>
          </p:cNvPr>
          <p:cNvSpPr>
            <a:spLocks noGrp="1"/>
          </p:cNvSpPr>
          <p:nvPr>
            <p:ph type="body" sz="quarter" idx="34" hasCustomPrompt="1"/>
          </p:nvPr>
        </p:nvSpPr>
        <p:spPr>
          <a:xfrm>
            <a:off x="472892" y="5671913"/>
            <a:ext cx="2006846" cy="820955"/>
          </a:xfrm>
        </p:spPr>
        <p:txBody>
          <a:bodyPr>
            <a:normAutofit/>
          </a:bodyPr>
          <a:lstStyle>
            <a:lvl1pPr algn="ctr">
              <a:spcBef>
                <a:spcPts val="0"/>
              </a:spcBef>
              <a:defRPr sz="1200" b="0"/>
            </a:lvl1pPr>
          </a:lstStyle>
          <a:p>
            <a:pPr lvl="0"/>
            <a:r>
              <a:rPr lang="fi-FI" dirty="0"/>
              <a:t>Titteli ja työn ydinalueet</a:t>
            </a:r>
          </a:p>
          <a:p>
            <a:pPr lvl="0"/>
            <a:endParaRPr lang="fi-FI" dirty="0"/>
          </a:p>
        </p:txBody>
      </p:sp>
      <p:sp>
        <p:nvSpPr>
          <p:cNvPr id="14" name="Kuvan paikkamerkki 5">
            <a:extLst>
              <a:ext uri="{FF2B5EF4-FFF2-40B4-BE49-F238E27FC236}">
                <a16:creationId xmlns:a16="http://schemas.microsoft.com/office/drawing/2014/main" id="{53D03760-2051-FB82-6276-EA9FEF73EB8C}"/>
              </a:ext>
            </a:extLst>
          </p:cNvPr>
          <p:cNvSpPr>
            <a:spLocks noGrp="1"/>
          </p:cNvSpPr>
          <p:nvPr>
            <p:ph type="pic" sz="quarter" idx="35" hasCustomPrompt="1"/>
          </p:nvPr>
        </p:nvSpPr>
        <p:spPr>
          <a:xfrm>
            <a:off x="2787922" y="2423886"/>
            <a:ext cx="2006847" cy="2534190"/>
          </a:xfrm>
          <a:prstGeom prst="rect">
            <a:avLst/>
          </a:prstGeom>
        </p:spPr>
        <p:txBody>
          <a:bodyPr/>
          <a:lstStyle/>
          <a:p>
            <a:r>
              <a:rPr lang="fi-FI" dirty="0"/>
              <a:t>Kuva</a:t>
            </a:r>
          </a:p>
        </p:txBody>
      </p:sp>
      <p:sp>
        <p:nvSpPr>
          <p:cNvPr id="15" name="Tekstin paikkamerkki 22">
            <a:extLst>
              <a:ext uri="{FF2B5EF4-FFF2-40B4-BE49-F238E27FC236}">
                <a16:creationId xmlns:a16="http://schemas.microsoft.com/office/drawing/2014/main" id="{74DA5450-BA0A-ACF9-20BD-AFCC46898A00}"/>
              </a:ext>
            </a:extLst>
          </p:cNvPr>
          <p:cNvSpPr>
            <a:spLocks noGrp="1"/>
          </p:cNvSpPr>
          <p:nvPr>
            <p:ph type="body" sz="quarter" idx="36" hasCustomPrompt="1"/>
          </p:nvPr>
        </p:nvSpPr>
        <p:spPr>
          <a:xfrm>
            <a:off x="2787921" y="5187108"/>
            <a:ext cx="2006847" cy="179340"/>
          </a:xfrm>
        </p:spPr>
        <p:txBody>
          <a:bodyPr>
            <a:noAutofit/>
          </a:bodyPr>
          <a:lstStyle>
            <a:lvl1pPr algn="ctr">
              <a:spcBef>
                <a:spcPts val="0"/>
              </a:spcBef>
              <a:defRPr sz="1600" b="1" i="0">
                <a:solidFill>
                  <a:srgbClr val="0042A5"/>
                </a:solidFill>
                <a:latin typeface="Arial Black" panose="020B0604020202020204" pitchFamily="34" charset="0"/>
                <a:cs typeface="Arial Black" panose="020B0604020202020204" pitchFamily="34" charset="0"/>
              </a:defRPr>
            </a:lvl1pPr>
          </a:lstStyle>
          <a:p>
            <a:pPr lvl="0"/>
            <a:r>
              <a:rPr lang="fi-FI" dirty="0"/>
              <a:t>ETUNIMI SUKUNIMI</a:t>
            </a:r>
          </a:p>
        </p:txBody>
      </p:sp>
      <p:sp>
        <p:nvSpPr>
          <p:cNvPr id="16" name="Tekstin paikkamerkki 22">
            <a:extLst>
              <a:ext uri="{FF2B5EF4-FFF2-40B4-BE49-F238E27FC236}">
                <a16:creationId xmlns:a16="http://schemas.microsoft.com/office/drawing/2014/main" id="{4F6AE2ED-D127-F38D-B404-EFFAAAFAB6CB}"/>
              </a:ext>
            </a:extLst>
          </p:cNvPr>
          <p:cNvSpPr>
            <a:spLocks noGrp="1"/>
          </p:cNvSpPr>
          <p:nvPr>
            <p:ph type="body" sz="quarter" idx="37" hasCustomPrompt="1"/>
          </p:nvPr>
        </p:nvSpPr>
        <p:spPr>
          <a:xfrm>
            <a:off x="2787921" y="5671913"/>
            <a:ext cx="2006846" cy="820955"/>
          </a:xfrm>
        </p:spPr>
        <p:txBody>
          <a:bodyPr>
            <a:normAutofit/>
          </a:bodyPr>
          <a:lstStyle>
            <a:lvl1pPr algn="ctr">
              <a:spcBef>
                <a:spcPts val="0"/>
              </a:spcBef>
              <a:defRPr sz="1200" b="0"/>
            </a:lvl1pPr>
          </a:lstStyle>
          <a:p>
            <a:pPr lvl="0"/>
            <a:r>
              <a:rPr lang="fi-FI" dirty="0"/>
              <a:t>Titteli ja työn ydinalueet</a:t>
            </a:r>
          </a:p>
          <a:p>
            <a:pPr lvl="0"/>
            <a:endParaRPr lang="fi-FI" dirty="0"/>
          </a:p>
        </p:txBody>
      </p:sp>
      <p:sp>
        <p:nvSpPr>
          <p:cNvPr id="17" name="Kuvan paikkamerkki 5">
            <a:extLst>
              <a:ext uri="{FF2B5EF4-FFF2-40B4-BE49-F238E27FC236}">
                <a16:creationId xmlns:a16="http://schemas.microsoft.com/office/drawing/2014/main" id="{9DA43B78-67AF-0201-B624-B8EC050076F6}"/>
              </a:ext>
            </a:extLst>
          </p:cNvPr>
          <p:cNvSpPr>
            <a:spLocks noGrp="1"/>
          </p:cNvSpPr>
          <p:nvPr>
            <p:ph type="pic" sz="quarter" idx="38" hasCustomPrompt="1"/>
          </p:nvPr>
        </p:nvSpPr>
        <p:spPr>
          <a:xfrm>
            <a:off x="5092576" y="2423886"/>
            <a:ext cx="2006847" cy="2534190"/>
          </a:xfrm>
          <a:prstGeom prst="rect">
            <a:avLst/>
          </a:prstGeom>
        </p:spPr>
        <p:txBody>
          <a:bodyPr/>
          <a:lstStyle/>
          <a:p>
            <a:r>
              <a:rPr lang="fi-FI" dirty="0"/>
              <a:t>Kuva</a:t>
            </a:r>
          </a:p>
        </p:txBody>
      </p:sp>
      <p:sp>
        <p:nvSpPr>
          <p:cNvPr id="18" name="Tekstin paikkamerkki 22">
            <a:extLst>
              <a:ext uri="{FF2B5EF4-FFF2-40B4-BE49-F238E27FC236}">
                <a16:creationId xmlns:a16="http://schemas.microsoft.com/office/drawing/2014/main" id="{EB55AFC7-938C-CC0A-33FB-405EDFAFCC53}"/>
              </a:ext>
            </a:extLst>
          </p:cNvPr>
          <p:cNvSpPr>
            <a:spLocks noGrp="1"/>
          </p:cNvSpPr>
          <p:nvPr>
            <p:ph type="body" sz="quarter" idx="39" hasCustomPrompt="1"/>
          </p:nvPr>
        </p:nvSpPr>
        <p:spPr>
          <a:xfrm>
            <a:off x="5092575" y="5187108"/>
            <a:ext cx="2006847" cy="179340"/>
          </a:xfrm>
        </p:spPr>
        <p:txBody>
          <a:bodyPr>
            <a:noAutofit/>
          </a:bodyPr>
          <a:lstStyle>
            <a:lvl1pPr algn="ctr">
              <a:spcBef>
                <a:spcPts val="0"/>
              </a:spcBef>
              <a:defRPr sz="1600" b="1" i="0">
                <a:solidFill>
                  <a:srgbClr val="0042A5"/>
                </a:solidFill>
                <a:latin typeface="Arial Black" panose="020B0604020202020204" pitchFamily="34" charset="0"/>
                <a:cs typeface="Arial Black" panose="020B0604020202020204" pitchFamily="34" charset="0"/>
              </a:defRPr>
            </a:lvl1pPr>
          </a:lstStyle>
          <a:p>
            <a:pPr lvl="0"/>
            <a:r>
              <a:rPr lang="fi-FI" dirty="0"/>
              <a:t>ETUNIMI SUKUNIMI</a:t>
            </a:r>
          </a:p>
        </p:txBody>
      </p:sp>
      <p:sp>
        <p:nvSpPr>
          <p:cNvPr id="19" name="Tekstin paikkamerkki 22">
            <a:extLst>
              <a:ext uri="{FF2B5EF4-FFF2-40B4-BE49-F238E27FC236}">
                <a16:creationId xmlns:a16="http://schemas.microsoft.com/office/drawing/2014/main" id="{E2606489-0A0F-E587-DDA5-9BC980EEF447}"/>
              </a:ext>
            </a:extLst>
          </p:cNvPr>
          <p:cNvSpPr>
            <a:spLocks noGrp="1"/>
          </p:cNvSpPr>
          <p:nvPr>
            <p:ph type="body" sz="quarter" idx="40" hasCustomPrompt="1"/>
          </p:nvPr>
        </p:nvSpPr>
        <p:spPr>
          <a:xfrm>
            <a:off x="5092575" y="5671913"/>
            <a:ext cx="2006846" cy="820955"/>
          </a:xfrm>
        </p:spPr>
        <p:txBody>
          <a:bodyPr>
            <a:normAutofit/>
          </a:bodyPr>
          <a:lstStyle>
            <a:lvl1pPr algn="ctr">
              <a:spcBef>
                <a:spcPts val="0"/>
              </a:spcBef>
              <a:defRPr sz="1200" b="0"/>
            </a:lvl1pPr>
          </a:lstStyle>
          <a:p>
            <a:pPr lvl="0"/>
            <a:r>
              <a:rPr lang="fi-FI" dirty="0"/>
              <a:t>Titteli ja työn ydinalueet</a:t>
            </a:r>
          </a:p>
          <a:p>
            <a:pPr lvl="0"/>
            <a:endParaRPr lang="fi-FI" dirty="0"/>
          </a:p>
        </p:txBody>
      </p:sp>
      <p:sp>
        <p:nvSpPr>
          <p:cNvPr id="20" name="Kuvan paikkamerkki 5">
            <a:extLst>
              <a:ext uri="{FF2B5EF4-FFF2-40B4-BE49-F238E27FC236}">
                <a16:creationId xmlns:a16="http://schemas.microsoft.com/office/drawing/2014/main" id="{9F04DC7D-358B-4133-AF8E-76283B242E9A}"/>
              </a:ext>
            </a:extLst>
          </p:cNvPr>
          <p:cNvSpPr>
            <a:spLocks noGrp="1"/>
          </p:cNvSpPr>
          <p:nvPr>
            <p:ph type="pic" sz="quarter" idx="41" hasCustomPrompt="1"/>
          </p:nvPr>
        </p:nvSpPr>
        <p:spPr>
          <a:xfrm>
            <a:off x="7397228" y="2423886"/>
            <a:ext cx="2006847" cy="2534190"/>
          </a:xfrm>
          <a:prstGeom prst="rect">
            <a:avLst/>
          </a:prstGeom>
        </p:spPr>
        <p:txBody>
          <a:bodyPr/>
          <a:lstStyle/>
          <a:p>
            <a:r>
              <a:rPr lang="fi-FI" dirty="0"/>
              <a:t>Kuva</a:t>
            </a:r>
          </a:p>
        </p:txBody>
      </p:sp>
      <p:sp>
        <p:nvSpPr>
          <p:cNvPr id="22" name="Tekstin paikkamerkki 22">
            <a:extLst>
              <a:ext uri="{FF2B5EF4-FFF2-40B4-BE49-F238E27FC236}">
                <a16:creationId xmlns:a16="http://schemas.microsoft.com/office/drawing/2014/main" id="{3928D538-316A-ED47-441A-FDB9F4E90329}"/>
              </a:ext>
            </a:extLst>
          </p:cNvPr>
          <p:cNvSpPr>
            <a:spLocks noGrp="1"/>
          </p:cNvSpPr>
          <p:nvPr>
            <p:ph type="body" sz="quarter" idx="42" hasCustomPrompt="1"/>
          </p:nvPr>
        </p:nvSpPr>
        <p:spPr>
          <a:xfrm>
            <a:off x="7397227" y="5187108"/>
            <a:ext cx="2006847" cy="179340"/>
          </a:xfrm>
        </p:spPr>
        <p:txBody>
          <a:bodyPr>
            <a:noAutofit/>
          </a:bodyPr>
          <a:lstStyle>
            <a:lvl1pPr algn="ctr">
              <a:spcBef>
                <a:spcPts val="0"/>
              </a:spcBef>
              <a:defRPr sz="1600" b="1" i="0">
                <a:solidFill>
                  <a:srgbClr val="0042A5"/>
                </a:solidFill>
                <a:latin typeface="Arial Black" panose="020B0604020202020204" pitchFamily="34" charset="0"/>
                <a:cs typeface="Arial Black" panose="020B0604020202020204" pitchFamily="34" charset="0"/>
              </a:defRPr>
            </a:lvl1pPr>
          </a:lstStyle>
          <a:p>
            <a:pPr lvl="0"/>
            <a:r>
              <a:rPr lang="fi-FI" dirty="0"/>
              <a:t>ETUNIMI SUKUNIMI</a:t>
            </a:r>
          </a:p>
        </p:txBody>
      </p:sp>
      <p:sp>
        <p:nvSpPr>
          <p:cNvPr id="24" name="Tekstin paikkamerkki 22">
            <a:extLst>
              <a:ext uri="{FF2B5EF4-FFF2-40B4-BE49-F238E27FC236}">
                <a16:creationId xmlns:a16="http://schemas.microsoft.com/office/drawing/2014/main" id="{E51D945C-C296-F8D4-1324-108325B4127A}"/>
              </a:ext>
            </a:extLst>
          </p:cNvPr>
          <p:cNvSpPr>
            <a:spLocks noGrp="1"/>
          </p:cNvSpPr>
          <p:nvPr>
            <p:ph type="body" sz="quarter" idx="43" hasCustomPrompt="1"/>
          </p:nvPr>
        </p:nvSpPr>
        <p:spPr>
          <a:xfrm>
            <a:off x="7397227" y="5671913"/>
            <a:ext cx="2006846" cy="820955"/>
          </a:xfrm>
        </p:spPr>
        <p:txBody>
          <a:bodyPr>
            <a:normAutofit/>
          </a:bodyPr>
          <a:lstStyle>
            <a:lvl1pPr algn="ctr">
              <a:spcBef>
                <a:spcPts val="0"/>
              </a:spcBef>
              <a:defRPr sz="1200" b="0"/>
            </a:lvl1pPr>
          </a:lstStyle>
          <a:p>
            <a:pPr lvl="0"/>
            <a:r>
              <a:rPr lang="fi-FI" dirty="0"/>
              <a:t>Titteli ja työn ydinalueet</a:t>
            </a:r>
          </a:p>
          <a:p>
            <a:pPr lvl="0"/>
            <a:endParaRPr lang="fi-FI" dirty="0"/>
          </a:p>
        </p:txBody>
      </p:sp>
      <p:sp>
        <p:nvSpPr>
          <p:cNvPr id="25" name="Kuvan paikkamerkki 5">
            <a:extLst>
              <a:ext uri="{FF2B5EF4-FFF2-40B4-BE49-F238E27FC236}">
                <a16:creationId xmlns:a16="http://schemas.microsoft.com/office/drawing/2014/main" id="{BEDB4FFC-B2AE-A082-2D9B-E43C8EA2B381}"/>
              </a:ext>
            </a:extLst>
          </p:cNvPr>
          <p:cNvSpPr>
            <a:spLocks noGrp="1"/>
          </p:cNvSpPr>
          <p:nvPr>
            <p:ph type="pic" sz="quarter" idx="44" hasCustomPrompt="1"/>
          </p:nvPr>
        </p:nvSpPr>
        <p:spPr>
          <a:xfrm>
            <a:off x="9701878" y="2423886"/>
            <a:ext cx="2006847" cy="2534190"/>
          </a:xfrm>
          <a:prstGeom prst="rect">
            <a:avLst/>
          </a:prstGeom>
        </p:spPr>
        <p:txBody>
          <a:bodyPr/>
          <a:lstStyle/>
          <a:p>
            <a:r>
              <a:rPr lang="fi-FI" dirty="0"/>
              <a:t>Kuva</a:t>
            </a:r>
          </a:p>
        </p:txBody>
      </p:sp>
      <p:sp>
        <p:nvSpPr>
          <p:cNvPr id="26" name="Tekstin paikkamerkki 22">
            <a:extLst>
              <a:ext uri="{FF2B5EF4-FFF2-40B4-BE49-F238E27FC236}">
                <a16:creationId xmlns:a16="http://schemas.microsoft.com/office/drawing/2014/main" id="{85207F29-DB4C-7EF4-A303-95280AF173D0}"/>
              </a:ext>
            </a:extLst>
          </p:cNvPr>
          <p:cNvSpPr>
            <a:spLocks noGrp="1"/>
          </p:cNvSpPr>
          <p:nvPr>
            <p:ph type="body" sz="quarter" idx="45" hasCustomPrompt="1"/>
          </p:nvPr>
        </p:nvSpPr>
        <p:spPr>
          <a:xfrm>
            <a:off x="9701877" y="5187108"/>
            <a:ext cx="2006847" cy="179340"/>
          </a:xfrm>
        </p:spPr>
        <p:txBody>
          <a:bodyPr>
            <a:noAutofit/>
          </a:bodyPr>
          <a:lstStyle>
            <a:lvl1pPr algn="ctr">
              <a:spcBef>
                <a:spcPts val="0"/>
              </a:spcBef>
              <a:defRPr sz="1600" b="1" i="0">
                <a:solidFill>
                  <a:srgbClr val="0042A5"/>
                </a:solidFill>
                <a:latin typeface="Arial Black" panose="020B0604020202020204" pitchFamily="34" charset="0"/>
                <a:cs typeface="Arial Black" panose="020B0604020202020204" pitchFamily="34" charset="0"/>
              </a:defRPr>
            </a:lvl1pPr>
          </a:lstStyle>
          <a:p>
            <a:pPr lvl="0"/>
            <a:r>
              <a:rPr lang="fi-FI" dirty="0"/>
              <a:t>ETUNIMI SUKUNIMI</a:t>
            </a:r>
          </a:p>
        </p:txBody>
      </p:sp>
      <p:sp>
        <p:nvSpPr>
          <p:cNvPr id="27" name="Tekstin paikkamerkki 22">
            <a:extLst>
              <a:ext uri="{FF2B5EF4-FFF2-40B4-BE49-F238E27FC236}">
                <a16:creationId xmlns:a16="http://schemas.microsoft.com/office/drawing/2014/main" id="{608CAD8E-94BF-EFA3-C2C6-CACE66AE4EA5}"/>
              </a:ext>
            </a:extLst>
          </p:cNvPr>
          <p:cNvSpPr>
            <a:spLocks noGrp="1"/>
          </p:cNvSpPr>
          <p:nvPr>
            <p:ph type="body" sz="quarter" idx="46" hasCustomPrompt="1"/>
          </p:nvPr>
        </p:nvSpPr>
        <p:spPr>
          <a:xfrm>
            <a:off x="9701877" y="5671913"/>
            <a:ext cx="2006846" cy="820955"/>
          </a:xfrm>
        </p:spPr>
        <p:txBody>
          <a:bodyPr>
            <a:normAutofit/>
          </a:bodyPr>
          <a:lstStyle>
            <a:lvl1pPr algn="ctr">
              <a:spcBef>
                <a:spcPts val="0"/>
              </a:spcBef>
              <a:defRPr sz="1200" b="0"/>
            </a:lvl1pPr>
          </a:lstStyle>
          <a:p>
            <a:pPr lvl="0"/>
            <a:r>
              <a:rPr lang="fi-FI" dirty="0"/>
              <a:t>Titteli ja työn ydinalueet</a:t>
            </a:r>
          </a:p>
          <a:p>
            <a:pPr lvl="0"/>
            <a:endParaRPr lang="fi-FI" dirty="0"/>
          </a:p>
        </p:txBody>
      </p:sp>
      <p:pic>
        <p:nvPicPr>
          <p:cNvPr id="3" name="Picture 10">
            <a:extLst>
              <a:ext uri="{FF2B5EF4-FFF2-40B4-BE49-F238E27FC236}">
                <a16:creationId xmlns:a16="http://schemas.microsoft.com/office/drawing/2014/main" id="{1251BE1E-E929-B6B5-1A9D-351244FD5E4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ABF5B89A-6FDC-C64C-5010-D7559DC579FA}"/>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
        <p:nvSpPr>
          <p:cNvPr id="5" name="Title 1">
            <a:extLst>
              <a:ext uri="{FF2B5EF4-FFF2-40B4-BE49-F238E27FC236}">
                <a16:creationId xmlns:a16="http://schemas.microsoft.com/office/drawing/2014/main" id="{24A71DE5-60A1-D44D-48FB-EBAADD2248EC}"/>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Tree>
    <p:extLst>
      <p:ext uri="{BB962C8B-B14F-4D97-AF65-F5344CB8AC3E}">
        <p14:creationId xmlns:p14="http://schemas.microsoft.com/office/powerpoint/2010/main" val="3486773824"/>
      </p:ext>
    </p:extLst>
  </p:cSld>
  <p:clrMapOvr>
    <a:masterClrMapping/>
  </p:clrMapOvr>
  <p:hf sldNum="0"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Esittelydia 2">
    <p:bg>
      <p:bgPr>
        <a:solidFill>
          <a:srgbClr val="F9E51E"/>
        </a:solidFill>
        <a:effectLst/>
      </p:bgPr>
    </p:bg>
    <p:spTree>
      <p:nvGrpSpPr>
        <p:cNvPr id="1" name=""/>
        <p:cNvGrpSpPr/>
        <p:nvPr/>
      </p:nvGrpSpPr>
      <p:grpSpPr>
        <a:xfrm>
          <a:off x="0" y="0"/>
          <a:ext cx="0" cy="0"/>
          <a:chOff x="0" y="0"/>
          <a:chExt cx="0" cy="0"/>
        </a:xfrm>
      </p:grpSpPr>
      <p:sp>
        <p:nvSpPr>
          <p:cNvPr id="10" name="Ellipsi 9">
            <a:extLst>
              <a:ext uri="{FF2B5EF4-FFF2-40B4-BE49-F238E27FC236}">
                <a16:creationId xmlns:a16="http://schemas.microsoft.com/office/drawing/2014/main" id="{8779C329-3215-0067-2453-1CFDB940FC36}"/>
              </a:ext>
            </a:extLst>
          </p:cNvPr>
          <p:cNvSpPr/>
          <p:nvPr/>
        </p:nvSpPr>
        <p:spPr>
          <a:xfrm>
            <a:off x="4309672" y="2975724"/>
            <a:ext cx="1783830" cy="178383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Kuvan paikkamerkki 5">
            <a:extLst>
              <a:ext uri="{FF2B5EF4-FFF2-40B4-BE49-F238E27FC236}">
                <a16:creationId xmlns:a16="http://schemas.microsoft.com/office/drawing/2014/main" id="{914E55CF-A9B3-E245-30A9-D9EBF83CB8AA}"/>
              </a:ext>
            </a:extLst>
          </p:cNvPr>
          <p:cNvSpPr>
            <a:spLocks noGrp="1"/>
          </p:cNvSpPr>
          <p:nvPr>
            <p:ph type="pic" sz="quarter" idx="14" hasCustomPrompt="1"/>
          </p:nvPr>
        </p:nvSpPr>
        <p:spPr>
          <a:xfrm>
            <a:off x="472893" y="1833310"/>
            <a:ext cx="2474530" cy="2474530"/>
          </a:xfrm>
          <a:prstGeom prst="ellipse">
            <a:avLst/>
          </a:prstGeom>
        </p:spPr>
        <p:txBody>
          <a:bodyPr/>
          <a:lstStyle/>
          <a:p>
            <a:r>
              <a:rPr lang="fi-FI" dirty="0"/>
              <a:t>Kuva</a:t>
            </a:r>
          </a:p>
        </p:txBody>
      </p:sp>
      <p:sp>
        <p:nvSpPr>
          <p:cNvPr id="23" name="Tekstin paikkamerkki 22">
            <a:extLst>
              <a:ext uri="{FF2B5EF4-FFF2-40B4-BE49-F238E27FC236}">
                <a16:creationId xmlns:a16="http://schemas.microsoft.com/office/drawing/2014/main" id="{962A7167-A74B-0AF1-7572-B0F7B9472DCF}"/>
              </a:ext>
            </a:extLst>
          </p:cNvPr>
          <p:cNvSpPr>
            <a:spLocks noGrp="1"/>
          </p:cNvSpPr>
          <p:nvPr>
            <p:ph type="body" sz="quarter" idx="22" hasCustomPrompt="1"/>
          </p:nvPr>
        </p:nvSpPr>
        <p:spPr>
          <a:xfrm>
            <a:off x="472892" y="4622800"/>
            <a:ext cx="2474530" cy="335280"/>
          </a:xfrm>
        </p:spPr>
        <p:txBody>
          <a:bodyPr>
            <a:noAutofit/>
          </a:bodyPr>
          <a:lstStyle>
            <a:lvl1pPr algn="ctr">
              <a:spcBef>
                <a:spcPts val="0"/>
              </a:spcBef>
              <a:defRPr sz="1600" b="1" i="0">
                <a:solidFill>
                  <a:srgbClr val="0042A5"/>
                </a:solidFill>
                <a:latin typeface="Arial Black" panose="020B0604020202020204" pitchFamily="34" charset="0"/>
                <a:cs typeface="Arial Black" panose="020B0604020202020204" pitchFamily="34" charset="0"/>
              </a:defRPr>
            </a:lvl1pPr>
          </a:lstStyle>
          <a:p>
            <a:pPr lvl="0"/>
            <a:r>
              <a:rPr lang="fi-FI" dirty="0"/>
              <a:t>ETUNIMI SUKUNIMI</a:t>
            </a:r>
          </a:p>
        </p:txBody>
      </p:sp>
      <p:sp>
        <p:nvSpPr>
          <p:cNvPr id="35" name="Tekstin paikkamerkki 22">
            <a:extLst>
              <a:ext uri="{FF2B5EF4-FFF2-40B4-BE49-F238E27FC236}">
                <a16:creationId xmlns:a16="http://schemas.microsoft.com/office/drawing/2014/main" id="{5E3C4C6F-1D2C-D3AD-9B87-7D25578FED13}"/>
              </a:ext>
            </a:extLst>
          </p:cNvPr>
          <p:cNvSpPr>
            <a:spLocks noGrp="1"/>
          </p:cNvSpPr>
          <p:nvPr>
            <p:ph type="body" sz="quarter" idx="34" hasCustomPrompt="1"/>
          </p:nvPr>
        </p:nvSpPr>
        <p:spPr>
          <a:xfrm>
            <a:off x="472892" y="4958080"/>
            <a:ext cx="2474530" cy="1534791"/>
          </a:xfrm>
        </p:spPr>
        <p:txBody>
          <a:bodyPr>
            <a:normAutofit/>
          </a:bodyPr>
          <a:lstStyle>
            <a:lvl1pPr algn="ctr">
              <a:spcBef>
                <a:spcPts val="0"/>
              </a:spcBef>
              <a:defRPr sz="1200" b="0"/>
            </a:lvl1pPr>
          </a:lstStyle>
          <a:p>
            <a:pPr lvl="0"/>
            <a:r>
              <a:rPr lang="fi-FI" dirty="0"/>
              <a:t>Titteli ja työn ydinalueet</a:t>
            </a:r>
          </a:p>
          <a:p>
            <a:pPr lvl="0"/>
            <a:endParaRPr lang="fi-FI" dirty="0"/>
          </a:p>
        </p:txBody>
      </p:sp>
      <p:sp>
        <p:nvSpPr>
          <p:cNvPr id="2" name="Kuvan paikkamerkki 5">
            <a:extLst>
              <a:ext uri="{FF2B5EF4-FFF2-40B4-BE49-F238E27FC236}">
                <a16:creationId xmlns:a16="http://schemas.microsoft.com/office/drawing/2014/main" id="{607541D2-292A-893A-1620-79BD491085F3}"/>
              </a:ext>
            </a:extLst>
          </p:cNvPr>
          <p:cNvSpPr>
            <a:spLocks noGrp="1"/>
          </p:cNvSpPr>
          <p:nvPr>
            <p:ph type="pic" sz="quarter" idx="53" hasCustomPrompt="1"/>
          </p:nvPr>
        </p:nvSpPr>
        <p:spPr>
          <a:xfrm>
            <a:off x="3427004" y="1833310"/>
            <a:ext cx="2474530" cy="2474530"/>
          </a:xfrm>
          <a:prstGeom prst="ellipse">
            <a:avLst/>
          </a:prstGeom>
        </p:spPr>
        <p:txBody>
          <a:bodyPr/>
          <a:lstStyle/>
          <a:p>
            <a:r>
              <a:rPr lang="fi-FI" dirty="0"/>
              <a:t>Kuva</a:t>
            </a:r>
          </a:p>
        </p:txBody>
      </p:sp>
      <p:sp>
        <p:nvSpPr>
          <p:cNvPr id="4" name="Tekstin paikkamerkki 22">
            <a:extLst>
              <a:ext uri="{FF2B5EF4-FFF2-40B4-BE49-F238E27FC236}">
                <a16:creationId xmlns:a16="http://schemas.microsoft.com/office/drawing/2014/main" id="{BCE6E90A-DDF8-32BE-B80B-CDA4723D302F}"/>
              </a:ext>
            </a:extLst>
          </p:cNvPr>
          <p:cNvSpPr>
            <a:spLocks noGrp="1"/>
          </p:cNvSpPr>
          <p:nvPr>
            <p:ph type="body" sz="quarter" idx="54" hasCustomPrompt="1"/>
          </p:nvPr>
        </p:nvSpPr>
        <p:spPr>
          <a:xfrm>
            <a:off x="3427003" y="4622799"/>
            <a:ext cx="2474530" cy="335280"/>
          </a:xfrm>
        </p:spPr>
        <p:txBody>
          <a:bodyPr>
            <a:noAutofit/>
          </a:bodyPr>
          <a:lstStyle>
            <a:lvl1pPr algn="ctr">
              <a:spcBef>
                <a:spcPts val="0"/>
              </a:spcBef>
              <a:defRPr sz="1600" b="1" i="0">
                <a:solidFill>
                  <a:srgbClr val="0042A5"/>
                </a:solidFill>
                <a:latin typeface="Arial Black" panose="020B0604020202020204" pitchFamily="34" charset="0"/>
                <a:cs typeface="Arial Black" panose="020B0604020202020204" pitchFamily="34" charset="0"/>
              </a:defRPr>
            </a:lvl1pPr>
          </a:lstStyle>
          <a:p>
            <a:pPr lvl="0"/>
            <a:r>
              <a:rPr lang="fi-FI" dirty="0"/>
              <a:t>ETUNIMI SUKUNIMI</a:t>
            </a:r>
          </a:p>
        </p:txBody>
      </p:sp>
      <p:sp>
        <p:nvSpPr>
          <p:cNvPr id="5" name="Tekstin paikkamerkki 22">
            <a:extLst>
              <a:ext uri="{FF2B5EF4-FFF2-40B4-BE49-F238E27FC236}">
                <a16:creationId xmlns:a16="http://schemas.microsoft.com/office/drawing/2014/main" id="{E71CAFF9-6A38-F0BC-7AFD-608F3F8B7F42}"/>
              </a:ext>
            </a:extLst>
          </p:cNvPr>
          <p:cNvSpPr>
            <a:spLocks noGrp="1"/>
          </p:cNvSpPr>
          <p:nvPr>
            <p:ph type="body" sz="quarter" idx="55" hasCustomPrompt="1"/>
          </p:nvPr>
        </p:nvSpPr>
        <p:spPr>
          <a:xfrm>
            <a:off x="3427003" y="4958080"/>
            <a:ext cx="2474530" cy="1534790"/>
          </a:xfrm>
        </p:spPr>
        <p:txBody>
          <a:bodyPr>
            <a:normAutofit/>
          </a:bodyPr>
          <a:lstStyle>
            <a:lvl1pPr algn="ctr">
              <a:spcBef>
                <a:spcPts val="0"/>
              </a:spcBef>
              <a:defRPr sz="1200" b="0"/>
            </a:lvl1pPr>
          </a:lstStyle>
          <a:p>
            <a:pPr lvl="0"/>
            <a:r>
              <a:rPr lang="fi-FI" dirty="0"/>
              <a:t>Titteli ja työn ydinalueet</a:t>
            </a:r>
          </a:p>
          <a:p>
            <a:pPr lvl="0"/>
            <a:endParaRPr lang="fi-FI" dirty="0"/>
          </a:p>
        </p:txBody>
      </p:sp>
      <p:sp>
        <p:nvSpPr>
          <p:cNvPr id="7" name="Kuvan paikkamerkki 5">
            <a:extLst>
              <a:ext uri="{FF2B5EF4-FFF2-40B4-BE49-F238E27FC236}">
                <a16:creationId xmlns:a16="http://schemas.microsoft.com/office/drawing/2014/main" id="{D317982F-43FB-7AD2-693F-8B22318B6346}"/>
              </a:ext>
            </a:extLst>
          </p:cNvPr>
          <p:cNvSpPr>
            <a:spLocks noGrp="1"/>
          </p:cNvSpPr>
          <p:nvPr>
            <p:ph type="pic" sz="quarter" idx="56" hasCustomPrompt="1"/>
          </p:nvPr>
        </p:nvSpPr>
        <p:spPr>
          <a:xfrm>
            <a:off x="6381114" y="1833310"/>
            <a:ext cx="2474530" cy="2474530"/>
          </a:xfrm>
          <a:prstGeom prst="ellipse">
            <a:avLst/>
          </a:prstGeom>
        </p:spPr>
        <p:txBody>
          <a:bodyPr/>
          <a:lstStyle/>
          <a:p>
            <a:r>
              <a:rPr lang="fi-FI" dirty="0"/>
              <a:t>Kuva</a:t>
            </a:r>
          </a:p>
        </p:txBody>
      </p:sp>
      <p:sp>
        <p:nvSpPr>
          <p:cNvPr id="8" name="Tekstin paikkamerkki 22">
            <a:extLst>
              <a:ext uri="{FF2B5EF4-FFF2-40B4-BE49-F238E27FC236}">
                <a16:creationId xmlns:a16="http://schemas.microsoft.com/office/drawing/2014/main" id="{F0099A5D-A43C-BD26-630D-D713B3701A9D}"/>
              </a:ext>
            </a:extLst>
          </p:cNvPr>
          <p:cNvSpPr>
            <a:spLocks noGrp="1"/>
          </p:cNvSpPr>
          <p:nvPr>
            <p:ph type="body" sz="quarter" idx="57" hasCustomPrompt="1"/>
          </p:nvPr>
        </p:nvSpPr>
        <p:spPr>
          <a:xfrm>
            <a:off x="6381113" y="4622799"/>
            <a:ext cx="2474530" cy="335280"/>
          </a:xfrm>
        </p:spPr>
        <p:txBody>
          <a:bodyPr>
            <a:noAutofit/>
          </a:bodyPr>
          <a:lstStyle>
            <a:lvl1pPr algn="ctr">
              <a:spcBef>
                <a:spcPts val="0"/>
              </a:spcBef>
              <a:defRPr sz="1600" b="1" i="0">
                <a:solidFill>
                  <a:srgbClr val="0042A5"/>
                </a:solidFill>
                <a:latin typeface="Arial Black" panose="020B0604020202020204" pitchFamily="34" charset="0"/>
                <a:cs typeface="Arial Black" panose="020B0604020202020204" pitchFamily="34" charset="0"/>
              </a:defRPr>
            </a:lvl1pPr>
          </a:lstStyle>
          <a:p>
            <a:pPr lvl="0"/>
            <a:r>
              <a:rPr lang="fi-FI" dirty="0"/>
              <a:t>ETUNIMI SUKUNIMI</a:t>
            </a:r>
          </a:p>
        </p:txBody>
      </p:sp>
      <p:sp>
        <p:nvSpPr>
          <p:cNvPr id="9" name="Tekstin paikkamerkki 22">
            <a:extLst>
              <a:ext uri="{FF2B5EF4-FFF2-40B4-BE49-F238E27FC236}">
                <a16:creationId xmlns:a16="http://schemas.microsoft.com/office/drawing/2014/main" id="{5B5A807A-0E2A-E881-3A8D-93CE20C1373A}"/>
              </a:ext>
            </a:extLst>
          </p:cNvPr>
          <p:cNvSpPr>
            <a:spLocks noGrp="1"/>
          </p:cNvSpPr>
          <p:nvPr>
            <p:ph type="body" sz="quarter" idx="58" hasCustomPrompt="1"/>
          </p:nvPr>
        </p:nvSpPr>
        <p:spPr>
          <a:xfrm>
            <a:off x="6381113" y="4958077"/>
            <a:ext cx="2474530" cy="1534791"/>
          </a:xfrm>
        </p:spPr>
        <p:txBody>
          <a:bodyPr>
            <a:normAutofit/>
          </a:bodyPr>
          <a:lstStyle>
            <a:lvl1pPr algn="ctr">
              <a:spcBef>
                <a:spcPts val="0"/>
              </a:spcBef>
              <a:defRPr sz="1200" b="0"/>
            </a:lvl1pPr>
          </a:lstStyle>
          <a:p>
            <a:pPr lvl="0"/>
            <a:r>
              <a:rPr lang="fi-FI" dirty="0"/>
              <a:t>Titteli ja työn ydinalueet</a:t>
            </a:r>
          </a:p>
          <a:p>
            <a:pPr lvl="0"/>
            <a:endParaRPr lang="fi-FI" dirty="0"/>
          </a:p>
        </p:txBody>
      </p:sp>
      <p:sp>
        <p:nvSpPr>
          <p:cNvPr id="11" name="Kuvan paikkamerkki 5">
            <a:extLst>
              <a:ext uri="{FF2B5EF4-FFF2-40B4-BE49-F238E27FC236}">
                <a16:creationId xmlns:a16="http://schemas.microsoft.com/office/drawing/2014/main" id="{29F79306-8430-FDDE-A6E7-1E9EAEA31B0B}"/>
              </a:ext>
            </a:extLst>
          </p:cNvPr>
          <p:cNvSpPr>
            <a:spLocks noGrp="1"/>
          </p:cNvSpPr>
          <p:nvPr>
            <p:ph type="pic" sz="quarter" idx="59" hasCustomPrompt="1"/>
          </p:nvPr>
        </p:nvSpPr>
        <p:spPr>
          <a:xfrm>
            <a:off x="9335223" y="1817109"/>
            <a:ext cx="2474530" cy="2474530"/>
          </a:xfrm>
          <a:prstGeom prst="ellipse">
            <a:avLst/>
          </a:prstGeom>
        </p:spPr>
        <p:txBody>
          <a:bodyPr/>
          <a:lstStyle/>
          <a:p>
            <a:r>
              <a:rPr lang="fi-FI" dirty="0"/>
              <a:t>Kuva</a:t>
            </a:r>
          </a:p>
        </p:txBody>
      </p:sp>
      <p:sp>
        <p:nvSpPr>
          <p:cNvPr id="12" name="Tekstin paikkamerkki 22">
            <a:extLst>
              <a:ext uri="{FF2B5EF4-FFF2-40B4-BE49-F238E27FC236}">
                <a16:creationId xmlns:a16="http://schemas.microsoft.com/office/drawing/2014/main" id="{4C2AE02A-8CBD-E41F-E585-7685B7966F80}"/>
              </a:ext>
            </a:extLst>
          </p:cNvPr>
          <p:cNvSpPr>
            <a:spLocks noGrp="1"/>
          </p:cNvSpPr>
          <p:nvPr>
            <p:ph type="body" sz="quarter" idx="60" hasCustomPrompt="1"/>
          </p:nvPr>
        </p:nvSpPr>
        <p:spPr>
          <a:xfrm>
            <a:off x="9335222" y="4606599"/>
            <a:ext cx="2474530" cy="351478"/>
          </a:xfrm>
        </p:spPr>
        <p:txBody>
          <a:bodyPr>
            <a:noAutofit/>
          </a:bodyPr>
          <a:lstStyle>
            <a:lvl1pPr algn="ctr">
              <a:spcBef>
                <a:spcPts val="0"/>
              </a:spcBef>
              <a:defRPr sz="1600" b="1" i="0">
                <a:solidFill>
                  <a:srgbClr val="0042A5"/>
                </a:solidFill>
                <a:latin typeface="Arial Black" panose="020B0604020202020204" pitchFamily="34" charset="0"/>
                <a:cs typeface="Arial Black" panose="020B0604020202020204" pitchFamily="34" charset="0"/>
              </a:defRPr>
            </a:lvl1pPr>
          </a:lstStyle>
          <a:p>
            <a:pPr lvl="0"/>
            <a:r>
              <a:rPr lang="fi-FI" dirty="0"/>
              <a:t>ETUNIMI SUKUNIMI</a:t>
            </a:r>
          </a:p>
          <a:p>
            <a:pPr lvl="0"/>
            <a:endParaRPr lang="fi-FI" dirty="0"/>
          </a:p>
        </p:txBody>
      </p:sp>
      <p:sp>
        <p:nvSpPr>
          <p:cNvPr id="13" name="Tekstin paikkamerkki 22">
            <a:extLst>
              <a:ext uri="{FF2B5EF4-FFF2-40B4-BE49-F238E27FC236}">
                <a16:creationId xmlns:a16="http://schemas.microsoft.com/office/drawing/2014/main" id="{A3FB8E19-EBD6-C967-9A19-9D3990EA2250}"/>
              </a:ext>
            </a:extLst>
          </p:cNvPr>
          <p:cNvSpPr>
            <a:spLocks noGrp="1"/>
          </p:cNvSpPr>
          <p:nvPr>
            <p:ph type="body" sz="quarter" idx="61" hasCustomPrompt="1"/>
          </p:nvPr>
        </p:nvSpPr>
        <p:spPr>
          <a:xfrm>
            <a:off x="9335222" y="4958077"/>
            <a:ext cx="2474530" cy="1534791"/>
          </a:xfrm>
        </p:spPr>
        <p:txBody>
          <a:bodyPr>
            <a:normAutofit/>
          </a:bodyPr>
          <a:lstStyle>
            <a:lvl1pPr algn="ctr">
              <a:spcBef>
                <a:spcPts val="0"/>
              </a:spcBef>
              <a:defRPr sz="1200" b="0"/>
            </a:lvl1pPr>
          </a:lstStyle>
          <a:p>
            <a:pPr lvl="0"/>
            <a:r>
              <a:rPr lang="fi-FI" dirty="0"/>
              <a:t>Titteli ja työn ydinalueet</a:t>
            </a:r>
          </a:p>
          <a:p>
            <a:pPr lvl="0"/>
            <a:endParaRPr lang="fi-FI" dirty="0"/>
          </a:p>
        </p:txBody>
      </p:sp>
      <p:pic>
        <p:nvPicPr>
          <p:cNvPr id="17" name="Picture 10">
            <a:extLst>
              <a:ext uri="{FF2B5EF4-FFF2-40B4-BE49-F238E27FC236}">
                <a16:creationId xmlns:a16="http://schemas.microsoft.com/office/drawing/2014/main" id="{7FC1A3F7-94DB-9ADC-AF82-A3DCCE5D871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pic>
        <p:nvPicPr>
          <p:cNvPr id="18" name="Kuva 17" descr="Kuva, joka sisältää kohteen Sähkönsininen, kuvakaappaus, sininen, Grafiikka&#10;&#10;Kuvaus luotu automaattisesti">
            <a:extLst>
              <a:ext uri="{FF2B5EF4-FFF2-40B4-BE49-F238E27FC236}">
                <a16:creationId xmlns:a16="http://schemas.microsoft.com/office/drawing/2014/main" id="{8CF0BC2B-5CB8-397D-CC28-38EF0A527603}"/>
              </a:ext>
            </a:extLst>
          </p:cNvPr>
          <p:cNvPicPr>
            <a:picLocks noChangeAspect="1"/>
          </p:cNvPicPr>
          <p:nvPr/>
        </p:nvPicPr>
        <p:blipFill>
          <a:blip r:embed="rId3"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3" name="Slide Number Placeholder 10">
            <a:extLst>
              <a:ext uri="{FF2B5EF4-FFF2-40B4-BE49-F238E27FC236}">
                <a16:creationId xmlns:a16="http://schemas.microsoft.com/office/drawing/2014/main" id="{8BD5A3B6-BACC-5781-09A0-B92D8B4CC872}"/>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
        <p:nvSpPr>
          <p:cNvPr id="14" name="Title 1">
            <a:extLst>
              <a:ext uri="{FF2B5EF4-FFF2-40B4-BE49-F238E27FC236}">
                <a16:creationId xmlns:a16="http://schemas.microsoft.com/office/drawing/2014/main" id="{D59F5999-076F-8DBD-ACA9-6201FBD6351B}"/>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Tree>
    <p:extLst>
      <p:ext uri="{BB962C8B-B14F-4D97-AF65-F5344CB8AC3E}">
        <p14:creationId xmlns:p14="http://schemas.microsoft.com/office/powerpoint/2010/main" val="981698005"/>
      </p:ext>
    </p:extLst>
  </p:cSld>
  <p:clrMapOvr>
    <a:masterClrMapping/>
  </p:clrMapOvr>
  <p:hf sldNum="0"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Esittelydia 3">
    <p:bg>
      <p:bgPr>
        <a:solidFill>
          <a:schemeClr val="bg1"/>
        </a:solidFill>
        <a:effectLst/>
      </p:bgPr>
    </p:bg>
    <p:spTree>
      <p:nvGrpSpPr>
        <p:cNvPr id="1" name=""/>
        <p:cNvGrpSpPr/>
        <p:nvPr/>
      </p:nvGrpSpPr>
      <p:grpSpPr>
        <a:xfrm>
          <a:off x="0" y="0"/>
          <a:ext cx="0" cy="0"/>
          <a:chOff x="0" y="0"/>
          <a:chExt cx="0" cy="0"/>
        </a:xfrm>
      </p:grpSpPr>
      <p:sp>
        <p:nvSpPr>
          <p:cNvPr id="10" name="Ellipsi 9">
            <a:extLst>
              <a:ext uri="{FF2B5EF4-FFF2-40B4-BE49-F238E27FC236}">
                <a16:creationId xmlns:a16="http://schemas.microsoft.com/office/drawing/2014/main" id="{8779C329-3215-0067-2453-1CFDB940FC36}"/>
              </a:ext>
            </a:extLst>
          </p:cNvPr>
          <p:cNvSpPr/>
          <p:nvPr/>
        </p:nvSpPr>
        <p:spPr>
          <a:xfrm>
            <a:off x="4955554" y="2549004"/>
            <a:ext cx="1783830" cy="178383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Kuvan paikkamerkki 5">
            <a:extLst>
              <a:ext uri="{FF2B5EF4-FFF2-40B4-BE49-F238E27FC236}">
                <a16:creationId xmlns:a16="http://schemas.microsoft.com/office/drawing/2014/main" id="{914E55CF-A9B3-E245-30A9-D9EBF83CB8AA}"/>
              </a:ext>
            </a:extLst>
          </p:cNvPr>
          <p:cNvSpPr>
            <a:spLocks noGrp="1"/>
          </p:cNvSpPr>
          <p:nvPr>
            <p:ph type="pic" sz="quarter" idx="14" hasCustomPrompt="1"/>
          </p:nvPr>
        </p:nvSpPr>
        <p:spPr>
          <a:xfrm>
            <a:off x="1118775" y="1551733"/>
            <a:ext cx="1783829" cy="1783829"/>
          </a:xfrm>
          <a:prstGeom prst="ellipse">
            <a:avLst/>
          </a:prstGeom>
        </p:spPr>
        <p:txBody>
          <a:bodyPr/>
          <a:lstStyle/>
          <a:p>
            <a:r>
              <a:rPr lang="fi-FI" dirty="0"/>
              <a:t>Kuva</a:t>
            </a:r>
          </a:p>
        </p:txBody>
      </p:sp>
      <p:sp>
        <p:nvSpPr>
          <p:cNvPr id="23" name="Tekstin paikkamerkki 22">
            <a:extLst>
              <a:ext uri="{FF2B5EF4-FFF2-40B4-BE49-F238E27FC236}">
                <a16:creationId xmlns:a16="http://schemas.microsoft.com/office/drawing/2014/main" id="{962A7167-A74B-0AF1-7572-B0F7B9472DCF}"/>
              </a:ext>
            </a:extLst>
          </p:cNvPr>
          <p:cNvSpPr>
            <a:spLocks noGrp="1"/>
          </p:cNvSpPr>
          <p:nvPr>
            <p:ph type="body" sz="quarter" idx="22" hasCustomPrompt="1"/>
          </p:nvPr>
        </p:nvSpPr>
        <p:spPr>
          <a:xfrm>
            <a:off x="899882" y="3477623"/>
            <a:ext cx="2182402" cy="396240"/>
          </a:xfrm>
        </p:spPr>
        <p:txBody>
          <a:bodyPr>
            <a:normAutofit/>
          </a:bodyPr>
          <a:lstStyle>
            <a:lvl1pPr algn="ctr">
              <a:spcBef>
                <a:spcPts val="0"/>
              </a:spcBef>
              <a:defRPr sz="1400" b="1"/>
            </a:lvl1pPr>
          </a:lstStyle>
          <a:p>
            <a:pPr lvl="0"/>
            <a:r>
              <a:rPr lang="fi-FI" dirty="0"/>
              <a:t>ETUNIMI SUKUNIMI</a:t>
            </a:r>
          </a:p>
          <a:p>
            <a:pPr lvl="0"/>
            <a:endParaRPr lang="fi-FI" dirty="0"/>
          </a:p>
        </p:txBody>
      </p:sp>
      <p:sp>
        <p:nvSpPr>
          <p:cNvPr id="35" name="Tekstin paikkamerkki 22">
            <a:extLst>
              <a:ext uri="{FF2B5EF4-FFF2-40B4-BE49-F238E27FC236}">
                <a16:creationId xmlns:a16="http://schemas.microsoft.com/office/drawing/2014/main" id="{5E3C4C6F-1D2C-D3AD-9B87-7D25578FED13}"/>
              </a:ext>
            </a:extLst>
          </p:cNvPr>
          <p:cNvSpPr>
            <a:spLocks noGrp="1"/>
          </p:cNvSpPr>
          <p:nvPr>
            <p:ph type="body" sz="quarter" idx="34" hasCustomPrompt="1"/>
          </p:nvPr>
        </p:nvSpPr>
        <p:spPr>
          <a:xfrm>
            <a:off x="899882" y="3736190"/>
            <a:ext cx="2182402" cy="396240"/>
          </a:xfrm>
        </p:spPr>
        <p:txBody>
          <a:bodyPr>
            <a:normAutofit/>
          </a:bodyPr>
          <a:lstStyle>
            <a:lvl1pPr algn="ctr">
              <a:spcBef>
                <a:spcPts val="0"/>
              </a:spcBef>
              <a:defRPr sz="1200" b="0"/>
            </a:lvl1pPr>
          </a:lstStyle>
          <a:p>
            <a:pPr lvl="0"/>
            <a:r>
              <a:rPr lang="fi-FI" dirty="0"/>
              <a:t>titteli</a:t>
            </a:r>
          </a:p>
          <a:p>
            <a:pPr lvl="0"/>
            <a:endParaRPr lang="fi-FI" dirty="0"/>
          </a:p>
        </p:txBody>
      </p:sp>
      <p:sp>
        <p:nvSpPr>
          <p:cNvPr id="36" name="Kuvan paikkamerkki 5">
            <a:extLst>
              <a:ext uri="{FF2B5EF4-FFF2-40B4-BE49-F238E27FC236}">
                <a16:creationId xmlns:a16="http://schemas.microsoft.com/office/drawing/2014/main" id="{4F5A1775-083A-A8DB-D559-43C81A9F5455}"/>
              </a:ext>
            </a:extLst>
          </p:cNvPr>
          <p:cNvSpPr>
            <a:spLocks noGrp="1"/>
          </p:cNvSpPr>
          <p:nvPr>
            <p:ph type="pic" sz="quarter" idx="35" hasCustomPrompt="1"/>
          </p:nvPr>
        </p:nvSpPr>
        <p:spPr>
          <a:xfrm>
            <a:off x="1118775" y="4135161"/>
            <a:ext cx="1783829" cy="1783829"/>
          </a:xfrm>
          <a:prstGeom prst="ellipse">
            <a:avLst/>
          </a:prstGeom>
        </p:spPr>
        <p:txBody>
          <a:bodyPr/>
          <a:lstStyle/>
          <a:p>
            <a:r>
              <a:rPr lang="fi-FI" dirty="0"/>
              <a:t>Kuva</a:t>
            </a:r>
          </a:p>
        </p:txBody>
      </p:sp>
      <p:sp>
        <p:nvSpPr>
          <p:cNvPr id="37" name="Tekstin paikkamerkki 22">
            <a:extLst>
              <a:ext uri="{FF2B5EF4-FFF2-40B4-BE49-F238E27FC236}">
                <a16:creationId xmlns:a16="http://schemas.microsoft.com/office/drawing/2014/main" id="{FF9B3C96-9D56-FABF-D2AE-9250BE1C5744}"/>
              </a:ext>
            </a:extLst>
          </p:cNvPr>
          <p:cNvSpPr>
            <a:spLocks noGrp="1"/>
          </p:cNvSpPr>
          <p:nvPr>
            <p:ph type="body" sz="quarter" idx="36" hasCustomPrompt="1"/>
          </p:nvPr>
        </p:nvSpPr>
        <p:spPr>
          <a:xfrm>
            <a:off x="899882" y="6061051"/>
            <a:ext cx="2182402" cy="396240"/>
          </a:xfrm>
        </p:spPr>
        <p:txBody>
          <a:bodyPr>
            <a:normAutofit/>
          </a:bodyPr>
          <a:lstStyle>
            <a:lvl1pPr algn="ctr">
              <a:spcBef>
                <a:spcPts val="0"/>
              </a:spcBef>
              <a:defRPr sz="1400" b="1"/>
            </a:lvl1pPr>
          </a:lstStyle>
          <a:p>
            <a:pPr lvl="0"/>
            <a:r>
              <a:rPr lang="fi-FI" dirty="0"/>
              <a:t>ETUNIMI SUKUNIMI</a:t>
            </a:r>
          </a:p>
          <a:p>
            <a:pPr lvl="0"/>
            <a:endParaRPr lang="fi-FI" dirty="0"/>
          </a:p>
        </p:txBody>
      </p:sp>
      <p:sp>
        <p:nvSpPr>
          <p:cNvPr id="38" name="Tekstin paikkamerkki 22">
            <a:extLst>
              <a:ext uri="{FF2B5EF4-FFF2-40B4-BE49-F238E27FC236}">
                <a16:creationId xmlns:a16="http://schemas.microsoft.com/office/drawing/2014/main" id="{4E64EC3C-8620-0CE6-92F2-2F1CBD19F091}"/>
              </a:ext>
            </a:extLst>
          </p:cNvPr>
          <p:cNvSpPr>
            <a:spLocks noGrp="1"/>
          </p:cNvSpPr>
          <p:nvPr>
            <p:ph type="body" sz="quarter" idx="37" hasCustomPrompt="1"/>
          </p:nvPr>
        </p:nvSpPr>
        <p:spPr>
          <a:xfrm>
            <a:off x="899882" y="6319618"/>
            <a:ext cx="2182402" cy="396240"/>
          </a:xfrm>
        </p:spPr>
        <p:txBody>
          <a:bodyPr>
            <a:normAutofit/>
          </a:bodyPr>
          <a:lstStyle>
            <a:lvl1pPr algn="ctr">
              <a:spcBef>
                <a:spcPts val="0"/>
              </a:spcBef>
              <a:defRPr sz="1200" b="0"/>
            </a:lvl1pPr>
          </a:lstStyle>
          <a:p>
            <a:pPr lvl="0"/>
            <a:r>
              <a:rPr lang="fi-FI" dirty="0"/>
              <a:t>titteli</a:t>
            </a:r>
          </a:p>
          <a:p>
            <a:pPr lvl="0"/>
            <a:endParaRPr lang="fi-FI" dirty="0"/>
          </a:p>
        </p:txBody>
      </p:sp>
      <p:sp>
        <p:nvSpPr>
          <p:cNvPr id="39" name="Kuvan paikkamerkki 5">
            <a:extLst>
              <a:ext uri="{FF2B5EF4-FFF2-40B4-BE49-F238E27FC236}">
                <a16:creationId xmlns:a16="http://schemas.microsoft.com/office/drawing/2014/main" id="{8DC21761-1E38-601F-39B0-B0952F69CF27}"/>
              </a:ext>
            </a:extLst>
          </p:cNvPr>
          <p:cNvSpPr>
            <a:spLocks noGrp="1"/>
          </p:cNvSpPr>
          <p:nvPr>
            <p:ph type="pic" sz="quarter" idx="38" hasCustomPrompt="1"/>
          </p:nvPr>
        </p:nvSpPr>
        <p:spPr>
          <a:xfrm>
            <a:off x="3832585" y="1535532"/>
            <a:ext cx="1783829" cy="1783829"/>
          </a:xfrm>
          <a:prstGeom prst="ellipse">
            <a:avLst/>
          </a:prstGeom>
        </p:spPr>
        <p:txBody>
          <a:bodyPr/>
          <a:lstStyle/>
          <a:p>
            <a:r>
              <a:rPr lang="fi-FI" dirty="0"/>
              <a:t>Kuva</a:t>
            </a:r>
          </a:p>
        </p:txBody>
      </p:sp>
      <p:sp>
        <p:nvSpPr>
          <p:cNvPr id="40" name="Tekstin paikkamerkki 22">
            <a:extLst>
              <a:ext uri="{FF2B5EF4-FFF2-40B4-BE49-F238E27FC236}">
                <a16:creationId xmlns:a16="http://schemas.microsoft.com/office/drawing/2014/main" id="{93875B09-6308-3E1B-D3D4-D739E27B230E}"/>
              </a:ext>
            </a:extLst>
          </p:cNvPr>
          <p:cNvSpPr>
            <a:spLocks noGrp="1"/>
          </p:cNvSpPr>
          <p:nvPr>
            <p:ph type="body" sz="quarter" idx="39" hasCustomPrompt="1"/>
          </p:nvPr>
        </p:nvSpPr>
        <p:spPr>
          <a:xfrm>
            <a:off x="3613692" y="3461422"/>
            <a:ext cx="2182402" cy="396240"/>
          </a:xfrm>
        </p:spPr>
        <p:txBody>
          <a:bodyPr>
            <a:normAutofit/>
          </a:bodyPr>
          <a:lstStyle>
            <a:lvl1pPr algn="ctr">
              <a:spcBef>
                <a:spcPts val="0"/>
              </a:spcBef>
              <a:defRPr sz="1400" b="1"/>
            </a:lvl1pPr>
          </a:lstStyle>
          <a:p>
            <a:pPr lvl="0"/>
            <a:r>
              <a:rPr lang="fi-FI" dirty="0"/>
              <a:t>ETUNIMI SUKUNIMI</a:t>
            </a:r>
          </a:p>
          <a:p>
            <a:pPr lvl="0"/>
            <a:endParaRPr lang="fi-FI" dirty="0"/>
          </a:p>
        </p:txBody>
      </p:sp>
      <p:sp>
        <p:nvSpPr>
          <p:cNvPr id="41" name="Tekstin paikkamerkki 22">
            <a:extLst>
              <a:ext uri="{FF2B5EF4-FFF2-40B4-BE49-F238E27FC236}">
                <a16:creationId xmlns:a16="http://schemas.microsoft.com/office/drawing/2014/main" id="{80D913E6-16E6-EC22-A4C2-412DCAFD48C6}"/>
              </a:ext>
            </a:extLst>
          </p:cNvPr>
          <p:cNvSpPr>
            <a:spLocks noGrp="1"/>
          </p:cNvSpPr>
          <p:nvPr>
            <p:ph type="body" sz="quarter" idx="40" hasCustomPrompt="1"/>
          </p:nvPr>
        </p:nvSpPr>
        <p:spPr>
          <a:xfrm>
            <a:off x="3613692" y="3719989"/>
            <a:ext cx="2182402" cy="396240"/>
          </a:xfrm>
        </p:spPr>
        <p:txBody>
          <a:bodyPr>
            <a:normAutofit/>
          </a:bodyPr>
          <a:lstStyle>
            <a:lvl1pPr algn="ctr">
              <a:spcBef>
                <a:spcPts val="0"/>
              </a:spcBef>
              <a:defRPr sz="1200" b="0"/>
            </a:lvl1pPr>
          </a:lstStyle>
          <a:p>
            <a:pPr lvl="0"/>
            <a:r>
              <a:rPr lang="fi-FI" dirty="0"/>
              <a:t>titteli</a:t>
            </a:r>
          </a:p>
          <a:p>
            <a:pPr lvl="0"/>
            <a:endParaRPr lang="fi-FI" dirty="0"/>
          </a:p>
        </p:txBody>
      </p:sp>
      <p:sp>
        <p:nvSpPr>
          <p:cNvPr id="42" name="Kuvan paikkamerkki 5">
            <a:extLst>
              <a:ext uri="{FF2B5EF4-FFF2-40B4-BE49-F238E27FC236}">
                <a16:creationId xmlns:a16="http://schemas.microsoft.com/office/drawing/2014/main" id="{1C285489-372A-DAB4-B7F8-3EA0800ADC4E}"/>
              </a:ext>
            </a:extLst>
          </p:cNvPr>
          <p:cNvSpPr>
            <a:spLocks noGrp="1"/>
          </p:cNvSpPr>
          <p:nvPr>
            <p:ph type="pic" sz="quarter" idx="41" hasCustomPrompt="1"/>
          </p:nvPr>
        </p:nvSpPr>
        <p:spPr>
          <a:xfrm>
            <a:off x="3832585" y="4118960"/>
            <a:ext cx="1783829" cy="1783829"/>
          </a:xfrm>
          <a:prstGeom prst="ellipse">
            <a:avLst/>
          </a:prstGeom>
        </p:spPr>
        <p:txBody>
          <a:bodyPr/>
          <a:lstStyle/>
          <a:p>
            <a:r>
              <a:rPr lang="fi-FI" dirty="0"/>
              <a:t>Kuva</a:t>
            </a:r>
          </a:p>
        </p:txBody>
      </p:sp>
      <p:sp>
        <p:nvSpPr>
          <p:cNvPr id="43" name="Tekstin paikkamerkki 22">
            <a:extLst>
              <a:ext uri="{FF2B5EF4-FFF2-40B4-BE49-F238E27FC236}">
                <a16:creationId xmlns:a16="http://schemas.microsoft.com/office/drawing/2014/main" id="{F71B58B1-3DE7-F653-EBDA-3E1A3AA25DAE}"/>
              </a:ext>
            </a:extLst>
          </p:cNvPr>
          <p:cNvSpPr>
            <a:spLocks noGrp="1"/>
          </p:cNvSpPr>
          <p:nvPr>
            <p:ph type="body" sz="quarter" idx="42" hasCustomPrompt="1"/>
          </p:nvPr>
        </p:nvSpPr>
        <p:spPr>
          <a:xfrm>
            <a:off x="3613692" y="6044850"/>
            <a:ext cx="2182402" cy="396240"/>
          </a:xfrm>
        </p:spPr>
        <p:txBody>
          <a:bodyPr>
            <a:normAutofit/>
          </a:bodyPr>
          <a:lstStyle>
            <a:lvl1pPr algn="ctr">
              <a:spcBef>
                <a:spcPts val="0"/>
              </a:spcBef>
              <a:defRPr sz="1400" b="1"/>
            </a:lvl1pPr>
          </a:lstStyle>
          <a:p>
            <a:pPr lvl="0"/>
            <a:r>
              <a:rPr lang="fi-FI" dirty="0"/>
              <a:t>ETUNIMI SUKUNIMI</a:t>
            </a:r>
          </a:p>
          <a:p>
            <a:pPr lvl="0"/>
            <a:endParaRPr lang="fi-FI" dirty="0"/>
          </a:p>
        </p:txBody>
      </p:sp>
      <p:sp>
        <p:nvSpPr>
          <p:cNvPr id="44" name="Tekstin paikkamerkki 22">
            <a:extLst>
              <a:ext uri="{FF2B5EF4-FFF2-40B4-BE49-F238E27FC236}">
                <a16:creationId xmlns:a16="http://schemas.microsoft.com/office/drawing/2014/main" id="{E16C5719-B4F3-1547-339B-2AEF6C6907B9}"/>
              </a:ext>
            </a:extLst>
          </p:cNvPr>
          <p:cNvSpPr>
            <a:spLocks noGrp="1"/>
          </p:cNvSpPr>
          <p:nvPr>
            <p:ph type="body" sz="quarter" idx="43" hasCustomPrompt="1"/>
          </p:nvPr>
        </p:nvSpPr>
        <p:spPr>
          <a:xfrm>
            <a:off x="3613692" y="6303417"/>
            <a:ext cx="2182402" cy="396240"/>
          </a:xfrm>
        </p:spPr>
        <p:txBody>
          <a:bodyPr>
            <a:normAutofit/>
          </a:bodyPr>
          <a:lstStyle>
            <a:lvl1pPr algn="ctr">
              <a:spcBef>
                <a:spcPts val="0"/>
              </a:spcBef>
              <a:defRPr sz="1200" b="0"/>
            </a:lvl1pPr>
          </a:lstStyle>
          <a:p>
            <a:pPr lvl="0"/>
            <a:r>
              <a:rPr lang="fi-FI" dirty="0"/>
              <a:t>titteli</a:t>
            </a:r>
          </a:p>
          <a:p>
            <a:pPr lvl="0"/>
            <a:endParaRPr lang="fi-FI" dirty="0"/>
          </a:p>
        </p:txBody>
      </p:sp>
      <p:sp>
        <p:nvSpPr>
          <p:cNvPr id="45" name="Kuvan paikkamerkki 5">
            <a:extLst>
              <a:ext uri="{FF2B5EF4-FFF2-40B4-BE49-F238E27FC236}">
                <a16:creationId xmlns:a16="http://schemas.microsoft.com/office/drawing/2014/main" id="{F28B30B0-C865-BB57-8A00-2E643DA89637}"/>
              </a:ext>
            </a:extLst>
          </p:cNvPr>
          <p:cNvSpPr>
            <a:spLocks noGrp="1"/>
          </p:cNvSpPr>
          <p:nvPr>
            <p:ph type="pic" sz="quarter" idx="44" hasCustomPrompt="1"/>
          </p:nvPr>
        </p:nvSpPr>
        <p:spPr>
          <a:xfrm>
            <a:off x="6546395" y="1535532"/>
            <a:ext cx="1783829" cy="1783829"/>
          </a:xfrm>
          <a:prstGeom prst="ellipse">
            <a:avLst/>
          </a:prstGeom>
        </p:spPr>
        <p:txBody>
          <a:bodyPr/>
          <a:lstStyle/>
          <a:p>
            <a:r>
              <a:rPr lang="fi-FI" dirty="0"/>
              <a:t>Kuva</a:t>
            </a:r>
          </a:p>
        </p:txBody>
      </p:sp>
      <p:sp>
        <p:nvSpPr>
          <p:cNvPr id="46" name="Tekstin paikkamerkki 22">
            <a:extLst>
              <a:ext uri="{FF2B5EF4-FFF2-40B4-BE49-F238E27FC236}">
                <a16:creationId xmlns:a16="http://schemas.microsoft.com/office/drawing/2014/main" id="{AB83E5F2-8D77-9AEA-BE07-5A97291A41CD}"/>
              </a:ext>
            </a:extLst>
          </p:cNvPr>
          <p:cNvSpPr>
            <a:spLocks noGrp="1"/>
          </p:cNvSpPr>
          <p:nvPr>
            <p:ph type="body" sz="quarter" idx="45" hasCustomPrompt="1"/>
          </p:nvPr>
        </p:nvSpPr>
        <p:spPr>
          <a:xfrm>
            <a:off x="6327502" y="3461422"/>
            <a:ext cx="2182402" cy="396240"/>
          </a:xfrm>
        </p:spPr>
        <p:txBody>
          <a:bodyPr>
            <a:normAutofit/>
          </a:bodyPr>
          <a:lstStyle>
            <a:lvl1pPr algn="ctr">
              <a:spcBef>
                <a:spcPts val="0"/>
              </a:spcBef>
              <a:defRPr sz="1400" b="1"/>
            </a:lvl1pPr>
          </a:lstStyle>
          <a:p>
            <a:pPr lvl="0"/>
            <a:r>
              <a:rPr lang="fi-FI" dirty="0"/>
              <a:t>ETUNIMI SUKUNIMI</a:t>
            </a:r>
          </a:p>
          <a:p>
            <a:pPr lvl="0"/>
            <a:endParaRPr lang="fi-FI" dirty="0"/>
          </a:p>
        </p:txBody>
      </p:sp>
      <p:sp>
        <p:nvSpPr>
          <p:cNvPr id="47" name="Tekstin paikkamerkki 22">
            <a:extLst>
              <a:ext uri="{FF2B5EF4-FFF2-40B4-BE49-F238E27FC236}">
                <a16:creationId xmlns:a16="http://schemas.microsoft.com/office/drawing/2014/main" id="{4FB5C025-DCC0-996C-3D29-92C7DC27FDDF}"/>
              </a:ext>
            </a:extLst>
          </p:cNvPr>
          <p:cNvSpPr>
            <a:spLocks noGrp="1"/>
          </p:cNvSpPr>
          <p:nvPr>
            <p:ph type="body" sz="quarter" idx="46" hasCustomPrompt="1"/>
          </p:nvPr>
        </p:nvSpPr>
        <p:spPr>
          <a:xfrm>
            <a:off x="6327502" y="3719989"/>
            <a:ext cx="2182402" cy="396240"/>
          </a:xfrm>
        </p:spPr>
        <p:txBody>
          <a:bodyPr>
            <a:normAutofit/>
          </a:bodyPr>
          <a:lstStyle>
            <a:lvl1pPr algn="ctr">
              <a:spcBef>
                <a:spcPts val="0"/>
              </a:spcBef>
              <a:defRPr sz="1200" b="0"/>
            </a:lvl1pPr>
          </a:lstStyle>
          <a:p>
            <a:pPr lvl="0"/>
            <a:r>
              <a:rPr lang="fi-FI" dirty="0"/>
              <a:t>titteli</a:t>
            </a:r>
          </a:p>
          <a:p>
            <a:pPr lvl="0"/>
            <a:endParaRPr lang="fi-FI" dirty="0"/>
          </a:p>
        </p:txBody>
      </p:sp>
      <p:sp>
        <p:nvSpPr>
          <p:cNvPr id="48" name="Kuvan paikkamerkki 5">
            <a:extLst>
              <a:ext uri="{FF2B5EF4-FFF2-40B4-BE49-F238E27FC236}">
                <a16:creationId xmlns:a16="http://schemas.microsoft.com/office/drawing/2014/main" id="{F4535020-FDD5-38F1-D39D-E64B1EBE24C9}"/>
              </a:ext>
            </a:extLst>
          </p:cNvPr>
          <p:cNvSpPr>
            <a:spLocks noGrp="1"/>
          </p:cNvSpPr>
          <p:nvPr>
            <p:ph type="pic" sz="quarter" idx="47" hasCustomPrompt="1"/>
          </p:nvPr>
        </p:nvSpPr>
        <p:spPr>
          <a:xfrm>
            <a:off x="6546395" y="4118960"/>
            <a:ext cx="1783829" cy="1783829"/>
          </a:xfrm>
          <a:prstGeom prst="ellipse">
            <a:avLst/>
          </a:prstGeom>
        </p:spPr>
        <p:txBody>
          <a:bodyPr/>
          <a:lstStyle/>
          <a:p>
            <a:r>
              <a:rPr lang="fi-FI" dirty="0"/>
              <a:t>Kuva</a:t>
            </a:r>
          </a:p>
        </p:txBody>
      </p:sp>
      <p:sp>
        <p:nvSpPr>
          <p:cNvPr id="49" name="Tekstin paikkamerkki 22">
            <a:extLst>
              <a:ext uri="{FF2B5EF4-FFF2-40B4-BE49-F238E27FC236}">
                <a16:creationId xmlns:a16="http://schemas.microsoft.com/office/drawing/2014/main" id="{2094C40A-D009-075D-B584-8837DB73DAF0}"/>
              </a:ext>
            </a:extLst>
          </p:cNvPr>
          <p:cNvSpPr>
            <a:spLocks noGrp="1"/>
          </p:cNvSpPr>
          <p:nvPr>
            <p:ph type="body" sz="quarter" idx="48" hasCustomPrompt="1"/>
          </p:nvPr>
        </p:nvSpPr>
        <p:spPr>
          <a:xfrm>
            <a:off x="6327502" y="6044850"/>
            <a:ext cx="2182402" cy="396240"/>
          </a:xfrm>
        </p:spPr>
        <p:txBody>
          <a:bodyPr>
            <a:normAutofit/>
          </a:bodyPr>
          <a:lstStyle>
            <a:lvl1pPr algn="ctr">
              <a:spcBef>
                <a:spcPts val="0"/>
              </a:spcBef>
              <a:defRPr sz="1400" b="1"/>
            </a:lvl1pPr>
          </a:lstStyle>
          <a:p>
            <a:pPr lvl="0"/>
            <a:r>
              <a:rPr lang="fi-FI" dirty="0"/>
              <a:t>ETUNIMI SUKUNIMI</a:t>
            </a:r>
          </a:p>
          <a:p>
            <a:pPr lvl="0"/>
            <a:endParaRPr lang="fi-FI" dirty="0"/>
          </a:p>
        </p:txBody>
      </p:sp>
      <p:sp>
        <p:nvSpPr>
          <p:cNvPr id="50" name="Tekstin paikkamerkki 22">
            <a:extLst>
              <a:ext uri="{FF2B5EF4-FFF2-40B4-BE49-F238E27FC236}">
                <a16:creationId xmlns:a16="http://schemas.microsoft.com/office/drawing/2014/main" id="{E7377404-20E0-214E-6C75-59FFE80CF113}"/>
              </a:ext>
            </a:extLst>
          </p:cNvPr>
          <p:cNvSpPr>
            <a:spLocks noGrp="1"/>
          </p:cNvSpPr>
          <p:nvPr>
            <p:ph type="body" sz="quarter" idx="49" hasCustomPrompt="1"/>
          </p:nvPr>
        </p:nvSpPr>
        <p:spPr>
          <a:xfrm>
            <a:off x="6327502" y="6303417"/>
            <a:ext cx="2182402" cy="396240"/>
          </a:xfrm>
        </p:spPr>
        <p:txBody>
          <a:bodyPr>
            <a:normAutofit/>
          </a:bodyPr>
          <a:lstStyle>
            <a:lvl1pPr algn="ctr">
              <a:spcBef>
                <a:spcPts val="0"/>
              </a:spcBef>
              <a:defRPr sz="1200" b="0"/>
            </a:lvl1pPr>
          </a:lstStyle>
          <a:p>
            <a:pPr lvl="0"/>
            <a:r>
              <a:rPr lang="fi-FI" dirty="0"/>
              <a:t>titteli</a:t>
            </a:r>
          </a:p>
          <a:p>
            <a:pPr lvl="0"/>
            <a:endParaRPr lang="fi-FI" dirty="0"/>
          </a:p>
        </p:txBody>
      </p:sp>
      <p:sp>
        <p:nvSpPr>
          <p:cNvPr id="51" name="Kuvan paikkamerkki 5">
            <a:extLst>
              <a:ext uri="{FF2B5EF4-FFF2-40B4-BE49-F238E27FC236}">
                <a16:creationId xmlns:a16="http://schemas.microsoft.com/office/drawing/2014/main" id="{6743588F-50D4-6D6C-FCC7-ECFAE72AB3AB}"/>
              </a:ext>
            </a:extLst>
          </p:cNvPr>
          <p:cNvSpPr>
            <a:spLocks noGrp="1"/>
          </p:cNvSpPr>
          <p:nvPr>
            <p:ph type="pic" sz="quarter" idx="50" hasCustomPrompt="1"/>
          </p:nvPr>
        </p:nvSpPr>
        <p:spPr>
          <a:xfrm>
            <a:off x="9260205" y="1521276"/>
            <a:ext cx="1783829" cy="1783829"/>
          </a:xfrm>
          <a:prstGeom prst="ellipse">
            <a:avLst/>
          </a:prstGeom>
        </p:spPr>
        <p:txBody>
          <a:bodyPr/>
          <a:lstStyle/>
          <a:p>
            <a:r>
              <a:rPr lang="fi-FI" dirty="0"/>
              <a:t>Kuva</a:t>
            </a:r>
          </a:p>
        </p:txBody>
      </p:sp>
      <p:sp>
        <p:nvSpPr>
          <p:cNvPr id="52" name="Tekstin paikkamerkki 22">
            <a:extLst>
              <a:ext uri="{FF2B5EF4-FFF2-40B4-BE49-F238E27FC236}">
                <a16:creationId xmlns:a16="http://schemas.microsoft.com/office/drawing/2014/main" id="{80DF007F-F9B7-88C3-39A1-198460983DD8}"/>
              </a:ext>
            </a:extLst>
          </p:cNvPr>
          <p:cNvSpPr>
            <a:spLocks noGrp="1"/>
          </p:cNvSpPr>
          <p:nvPr>
            <p:ph type="body" sz="quarter" idx="51" hasCustomPrompt="1"/>
          </p:nvPr>
        </p:nvSpPr>
        <p:spPr>
          <a:xfrm>
            <a:off x="9041312" y="3447166"/>
            <a:ext cx="2182402" cy="396240"/>
          </a:xfrm>
        </p:spPr>
        <p:txBody>
          <a:bodyPr>
            <a:normAutofit/>
          </a:bodyPr>
          <a:lstStyle>
            <a:lvl1pPr algn="ctr">
              <a:spcBef>
                <a:spcPts val="0"/>
              </a:spcBef>
              <a:defRPr sz="1400" b="1"/>
            </a:lvl1pPr>
          </a:lstStyle>
          <a:p>
            <a:pPr lvl="0"/>
            <a:r>
              <a:rPr lang="fi-FI" dirty="0"/>
              <a:t>ETUNIMI SUKUNIMI</a:t>
            </a:r>
          </a:p>
          <a:p>
            <a:pPr lvl="0"/>
            <a:endParaRPr lang="fi-FI" dirty="0"/>
          </a:p>
        </p:txBody>
      </p:sp>
      <p:sp>
        <p:nvSpPr>
          <p:cNvPr id="53" name="Tekstin paikkamerkki 22">
            <a:extLst>
              <a:ext uri="{FF2B5EF4-FFF2-40B4-BE49-F238E27FC236}">
                <a16:creationId xmlns:a16="http://schemas.microsoft.com/office/drawing/2014/main" id="{3FFBF72C-B686-9EFA-D67C-6D23D2E9FA0B}"/>
              </a:ext>
            </a:extLst>
          </p:cNvPr>
          <p:cNvSpPr>
            <a:spLocks noGrp="1"/>
          </p:cNvSpPr>
          <p:nvPr>
            <p:ph type="body" sz="quarter" idx="52" hasCustomPrompt="1"/>
          </p:nvPr>
        </p:nvSpPr>
        <p:spPr>
          <a:xfrm>
            <a:off x="9041312" y="3705733"/>
            <a:ext cx="2182402" cy="396240"/>
          </a:xfrm>
        </p:spPr>
        <p:txBody>
          <a:bodyPr>
            <a:normAutofit/>
          </a:bodyPr>
          <a:lstStyle>
            <a:lvl1pPr algn="ctr">
              <a:spcBef>
                <a:spcPts val="0"/>
              </a:spcBef>
              <a:defRPr sz="1200" b="0"/>
            </a:lvl1pPr>
          </a:lstStyle>
          <a:p>
            <a:pPr lvl="0"/>
            <a:r>
              <a:rPr lang="fi-FI" dirty="0"/>
              <a:t>titteli</a:t>
            </a:r>
          </a:p>
          <a:p>
            <a:pPr lvl="0"/>
            <a:endParaRPr lang="fi-FI" dirty="0"/>
          </a:p>
        </p:txBody>
      </p:sp>
      <p:sp>
        <p:nvSpPr>
          <p:cNvPr id="54" name="Kuvan paikkamerkki 5">
            <a:extLst>
              <a:ext uri="{FF2B5EF4-FFF2-40B4-BE49-F238E27FC236}">
                <a16:creationId xmlns:a16="http://schemas.microsoft.com/office/drawing/2014/main" id="{87E086FF-FEFF-C8B7-61F4-C6765B44E01E}"/>
              </a:ext>
            </a:extLst>
          </p:cNvPr>
          <p:cNvSpPr>
            <a:spLocks noGrp="1"/>
          </p:cNvSpPr>
          <p:nvPr>
            <p:ph type="pic" sz="quarter" idx="53" hasCustomPrompt="1"/>
          </p:nvPr>
        </p:nvSpPr>
        <p:spPr>
          <a:xfrm>
            <a:off x="9260205" y="4104704"/>
            <a:ext cx="1783829" cy="1783829"/>
          </a:xfrm>
          <a:prstGeom prst="ellipse">
            <a:avLst/>
          </a:prstGeom>
        </p:spPr>
        <p:txBody>
          <a:bodyPr/>
          <a:lstStyle/>
          <a:p>
            <a:r>
              <a:rPr lang="fi-FI" dirty="0"/>
              <a:t>Kuva</a:t>
            </a:r>
          </a:p>
        </p:txBody>
      </p:sp>
      <p:sp>
        <p:nvSpPr>
          <p:cNvPr id="55" name="Tekstin paikkamerkki 22">
            <a:extLst>
              <a:ext uri="{FF2B5EF4-FFF2-40B4-BE49-F238E27FC236}">
                <a16:creationId xmlns:a16="http://schemas.microsoft.com/office/drawing/2014/main" id="{ADF0D628-3904-DABA-5FB9-CAB60967E451}"/>
              </a:ext>
            </a:extLst>
          </p:cNvPr>
          <p:cNvSpPr>
            <a:spLocks noGrp="1"/>
          </p:cNvSpPr>
          <p:nvPr>
            <p:ph type="body" sz="quarter" idx="54" hasCustomPrompt="1"/>
          </p:nvPr>
        </p:nvSpPr>
        <p:spPr>
          <a:xfrm>
            <a:off x="9041312" y="6030594"/>
            <a:ext cx="2182402" cy="396240"/>
          </a:xfrm>
        </p:spPr>
        <p:txBody>
          <a:bodyPr>
            <a:normAutofit/>
          </a:bodyPr>
          <a:lstStyle>
            <a:lvl1pPr algn="ctr">
              <a:spcBef>
                <a:spcPts val="0"/>
              </a:spcBef>
              <a:defRPr sz="1400" b="1"/>
            </a:lvl1pPr>
          </a:lstStyle>
          <a:p>
            <a:pPr lvl="0"/>
            <a:r>
              <a:rPr lang="fi-FI" dirty="0"/>
              <a:t>ETUNIMI SUKUNIMI</a:t>
            </a:r>
          </a:p>
          <a:p>
            <a:pPr lvl="0"/>
            <a:endParaRPr lang="fi-FI" dirty="0"/>
          </a:p>
        </p:txBody>
      </p:sp>
      <p:sp>
        <p:nvSpPr>
          <p:cNvPr id="56" name="Tekstin paikkamerkki 22">
            <a:extLst>
              <a:ext uri="{FF2B5EF4-FFF2-40B4-BE49-F238E27FC236}">
                <a16:creationId xmlns:a16="http://schemas.microsoft.com/office/drawing/2014/main" id="{15D807DC-89E3-55FF-7F61-37EB7DB90F28}"/>
              </a:ext>
            </a:extLst>
          </p:cNvPr>
          <p:cNvSpPr>
            <a:spLocks noGrp="1"/>
          </p:cNvSpPr>
          <p:nvPr>
            <p:ph type="body" sz="quarter" idx="55" hasCustomPrompt="1"/>
          </p:nvPr>
        </p:nvSpPr>
        <p:spPr>
          <a:xfrm>
            <a:off x="9041312" y="6289161"/>
            <a:ext cx="2182402" cy="396240"/>
          </a:xfrm>
        </p:spPr>
        <p:txBody>
          <a:bodyPr>
            <a:normAutofit/>
          </a:bodyPr>
          <a:lstStyle>
            <a:lvl1pPr algn="ctr">
              <a:spcBef>
                <a:spcPts val="0"/>
              </a:spcBef>
              <a:defRPr sz="1200" b="0"/>
            </a:lvl1pPr>
          </a:lstStyle>
          <a:p>
            <a:pPr lvl="0"/>
            <a:r>
              <a:rPr lang="fi-FI" dirty="0"/>
              <a:t>titteli</a:t>
            </a:r>
          </a:p>
          <a:p>
            <a:pPr lvl="0"/>
            <a:endParaRPr lang="fi-FI" dirty="0"/>
          </a:p>
        </p:txBody>
      </p:sp>
      <p:pic>
        <p:nvPicPr>
          <p:cNvPr id="4" name="Picture 10">
            <a:extLst>
              <a:ext uri="{FF2B5EF4-FFF2-40B4-BE49-F238E27FC236}">
                <a16:creationId xmlns:a16="http://schemas.microsoft.com/office/drawing/2014/main" id="{F76F507A-92A8-ED17-F79F-0850D969A27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E102D7BB-A25E-6926-D2B1-73167168A445}"/>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
        <p:nvSpPr>
          <p:cNvPr id="3" name="Title 1">
            <a:extLst>
              <a:ext uri="{FF2B5EF4-FFF2-40B4-BE49-F238E27FC236}">
                <a16:creationId xmlns:a16="http://schemas.microsoft.com/office/drawing/2014/main" id="{AB447B1E-EED6-047D-5768-3FC54AE70A36}"/>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Tree>
    <p:extLst>
      <p:ext uri="{BB962C8B-B14F-4D97-AF65-F5344CB8AC3E}">
        <p14:creationId xmlns:p14="http://schemas.microsoft.com/office/powerpoint/2010/main" val="672076629"/>
      </p:ext>
    </p:extLst>
  </p:cSld>
  <p:clrMapOvr>
    <a:masterClrMapping/>
  </p:clrMapOvr>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Esittelydia 4">
    <p:bg>
      <p:bgPr>
        <a:solidFill>
          <a:srgbClr val="F9E51E"/>
        </a:solidFill>
        <a:effectLst/>
      </p:bgPr>
    </p:bg>
    <p:spTree>
      <p:nvGrpSpPr>
        <p:cNvPr id="1" name=""/>
        <p:cNvGrpSpPr/>
        <p:nvPr/>
      </p:nvGrpSpPr>
      <p:grpSpPr>
        <a:xfrm>
          <a:off x="0" y="0"/>
          <a:ext cx="0" cy="0"/>
          <a:chOff x="0" y="0"/>
          <a:chExt cx="0" cy="0"/>
        </a:xfrm>
      </p:grpSpPr>
      <p:sp>
        <p:nvSpPr>
          <p:cNvPr id="3" name="Päivämäärän paikkamerkki 2" hidden="1">
            <a:extLst>
              <a:ext uri="{FF2B5EF4-FFF2-40B4-BE49-F238E27FC236}">
                <a16:creationId xmlns:a16="http://schemas.microsoft.com/office/drawing/2014/main" id="{00009D45-C0D4-A4DC-2C12-6FEC6AFF0272}"/>
              </a:ext>
            </a:extLst>
          </p:cNvPr>
          <p:cNvSpPr>
            <a:spLocks noGrp="1"/>
          </p:cNvSpPr>
          <p:nvPr>
            <p:ph type="dt" sz="half" idx="10"/>
          </p:nvPr>
        </p:nvSpPr>
        <p:spPr>
          <a:xfrm>
            <a:off x="838201" y="6356357"/>
            <a:ext cx="1023851" cy="365125"/>
          </a:xfrm>
          <a:prstGeom prst="rect">
            <a:avLst/>
          </a:prstGeom>
        </p:spPr>
        <p:txBody>
          <a:bodyPr/>
          <a:lstStyle/>
          <a:p>
            <a:endParaRPr lang="fi-FI" dirty="0"/>
          </a:p>
        </p:txBody>
      </p:sp>
      <p:sp>
        <p:nvSpPr>
          <p:cNvPr id="4" name="Dian numeron paikkamerkki 3" hidden="1">
            <a:extLst>
              <a:ext uri="{FF2B5EF4-FFF2-40B4-BE49-F238E27FC236}">
                <a16:creationId xmlns:a16="http://schemas.microsoft.com/office/drawing/2014/main" id="{BB8D50C4-2EDA-59BE-C764-9C3A421E77E2}"/>
              </a:ext>
            </a:extLst>
          </p:cNvPr>
          <p:cNvSpPr>
            <a:spLocks noGrp="1"/>
          </p:cNvSpPr>
          <p:nvPr>
            <p:ph type="sldNum" sz="quarter" idx="11"/>
          </p:nvPr>
        </p:nvSpPr>
        <p:spPr/>
        <p:txBody>
          <a:bodyPr/>
          <a:lstStyle/>
          <a:p>
            <a:fld id="{C4756B3D-1FFC-5949-AE9E-F1302151507F}" type="slidenum">
              <a:rPr lang="fi-FI" smtClean="0"/>
              <a:pPr/>
              <a:t>‹#›</a:t>
            </a:fld>
            <a:endParaRPr lang="fi-FI" dirty="0"/>
          </a:p>
        </p:txBody>
      </p:sp>
      <p:sp>
        <p:nvSpPr>
          <p:cNvPr id="2" name="Otsikko 1">
            <a:extLst>
              <a:ext uri="{FF2B5EF4-FFF2-40B4-BE49-F238E27FC236}">
                <a16:creationId xmlns:a16="http://schemas.microsoft.com/office/drawing/2014/main" id="{0F0BB85F-18B2-4159-FD61-BA72EE9744D4}"/>
              </a:ext>
            </a:extLst>
          </p:cNvPr>
          <p:cNvSpPr>
            <a:spLocks noGrp="1"/>
          </p:cNvSpPr>
          <p:nvPr>
            <p:ph type="title" hasCustomPrompt="1"/>
          </p:nvPr>
        </p:nvSpPr>
        <p:spPr>
          <a:xfrm>
            <a:off x="5357190" y="894522"/>
            <a:ext cx="5996609" cy="596684"/>
          </a:xfrm>
          <a:prstGeom prst="rect">
            <a:avLst/>
          </a:prstGeom>
        </p:spPr>
        <p:txBody>
          <a:bodyPr/>
          <a:lstStyle>
            <a:lvl1pPr>
              <a:defRPr sz="3600"/>
            </a:lvl1pPr>
          </a:lstStyle>
          <a:p>
            <a:r>
              <a:rPr lang="fi-FI" dirty="0"/>
              <a:t>Esittelydia</a:t>
            </a:r>
          </a:p>
        </p:txBody>
      </p:sp>
      <p:sp>
        <p:nvSpPr>
          <p:cNvPr id="9" name="Text Placeholder 3">
            <a:extLst>
              <a:ext uri="{FF2B5EF4-FFF2-40B4-BE49-F238E27FC236}">
                <a16:creationId xmlns:a16="http://schemas.microsoft.com/office/drawing/2014/main" id="{8334BCA5-E42C-12AD-1FC7-BF2731CB0FAB}"/>
              </a:ext>
            </a:extLst>
          </p:cNvPr>
          <p:cNvSpPr>
            <a:spLocks noGrp="1"/>
          </p:cNvSpPr>
          <p:nvPr>
            <p:ph type="body" sz="half" idx="2" hasCustomPrompt="1"/>
          </p:nvPr>
        </p:nvSpPr>
        <p:spPr>
          <a:xfrm>
            <a:off x="5357190" y="1491206"/>
            <a:ext cx="5996609" cy="453341"/>
          </a:xfrm>
          <a:prstGeom prst="rect">
            <a:avLst/>
          </a:prstGeom>
        </p:spPr>
        <p:txBody>
          <a:bodyPr>
            <a:noAutofit/>
          </a:bodyPr>
          <a:lstStyle>
            <a:lvl1pPr marL="0" indent="0">
              <a:buNone/>
              <a:defRPr sz="2000" b="1">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titteli</a:t>
            </a:r>
          </a:p>
        </p:txBody>
      </p:sp>
      <p:sp>
        <p:nvSpPr>
          <p:cNvPr id="18" name="Picture Placeholder 6">
            <a:extLst>
              <a:ext uri="{FF2B5EF4-FFF2-40B4-BE49-F238E27FC236}">
                <a16:creationId xmlns:a16="http://schemas.microsoft.com/office/drawing/2014/main" id="{A7C8B5B6-2D3C-6A7C-E9C3-89A53F8DF1D1}"/>
              </a:ext>
            </a:extLst>
          </p:cNvPr>
          <p:cNvSpPr>
            <a:spLocks noGrp="1"/>
          </p:cNvSpPr>
          <p:nvPr>
            <p:ph type="pic" sz="quarter" idx="13" hasCustomPrompt="1"/>
          </p:nvPr>
        </p:nvSpPr>
        <p:spPr>
          <a:xfrm>
            <a:off x="-196" y="6350"/>
            <a:ext cx="5188131" cy="6880095"/>
          </a:xfrm>
          <a:custGeom>
            <a:avLst/>
            <a:gdLst>
              <a:gd name="connsiteX0" fmla="*/ 0 w 7992369"/>
              <a:gd name="connsiteY0" fmla="*/ 0 h 6858000"/>
              <a:gd name="connsiteX1" fmla="*/ 7992369 w 7992369"/>
              <a:gd name="connsiteY1" fmla="*/ 0 h 6858000"/>
              <a:gd name="connsiteX2" fmla="*/ 7992369 w 7992369"/>
              <a:gd name="connsiteY2" fmla="*/ 6858000 h 6858000"/>
              <a:gd name="connsiteX3" fmla="*/ 0 w 7992369"/>
              <a:gd name="connsiteY3" fmla="*/ 6858000 h 6858000"/>
              <a:gd name="connsiteX4" fmla="*/ 0 w 7992369"/>
              <a:gd name="connsiteY4" fmla="*/ 0 h 6858000"/>
              <a:gd name="connsiteX0" fmla="*/ 0 w 7992369"/>
              <a:gd name="connsiteY0" fmla="*/ 6724 h 6864724"/>
              <a:gd name="connsiteX1" fmla="*/ 6486298 w 7992369"/>
              <a:gd name="connsiteY1" fmla="*/ 0 h 6864724"/>
              <a:gd name="connsiteX2" fmla="*/ 7992369 w 7992369"/>
              <a:gd name="connsiteY2" fmla="*/ 6864724 h 6864724"/>
              <a:gd name="connsiteX3" fmla="*/ 0 w 7992369"/>
              <a:gd name="connsiteY3" fmla="*/ 6864724 h 6864724"/>
              <a:gd name="connsiteX4" fmla="*/ 0 w 7992369"/>
              <a:gd name="connsiteY4" fmla="*/ 6724 h 6864724"/>
              <a:gd name="connsiteX0" fmla="*/ 0 w 7482703"/>
              <a:gd name="connsiteY0" fmla="*/ 6724 h 6864724"/>
              <a:gd name="connsiteX1" fmla="*/ 6486298 w 7482703"/>
              <a:gd name="connsiteY1" fmla="*/ 0 h 6864724"/>
              <a:gd name="connsiteX2" fmla="*/ 7482703 w 7482703"/>
              <a:gd name="connsiteY2" fmla="*/ 6864724 h 6864724"/>
              <a:gd name="connsiteX3" fmla="*/ 0 w 7482703"/>
              <a:gd name="connsiteY3" fmla="*/ 6864724 h 6864724"/>
              <a:gd name="connsiteX4" fmla="*/ 0 w 7482703"/>
              <a:gd name="connsiteY4" fmla="*/ 6724 h 6864724"/>
              <a:gd name="connsiteX0" fmla="*/ 0 w 7482703"/>
              <a:gd name="connsiteY0" fmla="*/ 0 h 6858000"/>
              <a:gd name="connsiteX1" fmla="*/ 6546259 w 7482703"/>
              <a:gd name="connsiteY1" fmla="*/ 8266 h 6858000"/>
              <a:gd name="connsiteX2" fmla="*/ 7482703 w 7482703"/>
              <a:gd name="connsiteY2" fmla="*/ 6858000 h 6858000"/>
              <a:gd name="connsiteX3" fmla="*/ 0 w 7482703"/>
              <a:gd name="connsiteY3" fmla="*/ 6858000 h 6858000"/>
              <a:gd name="connsiteX4" fmla="*/ 0 w 7482703"/>
              <a:gd name="connsiteY4" fmla="*/ 0 h 6858000"/>
              <a:gd name="connsiteX0" fmla="*/ 0 w 7482703"/>
              <a:gd name="connsiteY0" fmla="*/ 0 h 6858000"/>
              <a:gd name="connsiteX1" fmla="*/ 6546259 w 7482703"/>
              <a:gd name="connsiteY1" fmla="*/ 8266 h 6858000"/>
              <a:gd name="connsiteX2" fmla="*/ 7400385 w 7482703"/>
              <a:gd name="connsiteY2" fmla="*/ 6261446 h 6858000"/>
              <a:gd name="connsiteX3" fmla="*/ 7482703 w 7482703"/>
              <a:gd name="connsiteY3" fmla="*/ 6858000 h 6858000"/>
              <a:gd name="connsiteX4" fmla="*/ 0 w 7482703"/>
              <a:gd name="connsiteY4" fmla="*/ 6858000 h 6858000"/>
              <a:gd name="connsiteX5" fmla="*/ 0 w 7482703"/>
              <a:gd name="connsiteY5" fmla="*/ 0 h 6858000"/>
              <a:gd name="connsiteX0" fmla="*/ 0 w 7482703"/>
              <a:gd name="connsiteY0" fmla="*/ 0 h 6858000"/>
              <a:gd name="connsiteX1" fmla="*/ 6546259 w 7482703"/>
              <a:gd name="connsiteY1" fmla="*/ 8266 h 6858000"/>
              <a:gd name="connsiteX2" fmla="*/ 7400385 w 7482703"/>
              <a:gd name="connsiteY2" fmla="*/ 6261446 h 6858000"/>
              <a:gd name="connsiteX3" fmla="*/ 7448910 w 7482703"/>
              <a:gd name="connsiteY3" fmla="*/ 6643832 h 6858000"/>
              <a:gd name="connsiteX4" fmla="*/ 7482703 w 7482703"/>
              <a:gd name="connsiteY4" fmla="*/ 6858000 h 6858000"/>
              <a:gd name="connsiteX5" fmla="*/ 0 w 7482703"/>
              <a:gd name="connsiteY5" fmla="*/ 6858000 h 6858000"/>
              <a:gd name="connsiteX6" fmla="*/ 0 w 7482703"/>
              <a:gd name="connsiteY6" fmla="*/ 0 h 6858000"/>
              <a:gd name="connsiteX0" fmla="*/ 0 w 7482703"/>
              <a:gd name="connsiteY0" fmla="*/ 0 h 6859963"/>
              <a:gd name="connsiteX1" fmla="*/ 6546259 w 7482703"/>
              <a:gd name="connsiteY1" fmla="*/ 8266 h 6859963"/>
              <a:gd name="connsiteX2" fmla="*/ 7400385 w 7482703"/>
              <a:gd name="connsiteY2" fmla="*/ 6261446 h 6859963"/>
              <a:gd name="connsiteX3" fmla="*/ 7448910 w 7482703"/>
              <a:gd name="connsiteY3" fmla="*/ 6643832 h 6859963"/>
              <a:gd name="connsiteX4" fmla="*/ 7482703 w 7482703"/>
              <a:gd name="connsiteY4" fmla="*/ 6858000 h 6859963"/>
              <a:gd name="connsiteX5" fmla="*/ 5896101 w 7482703"/>
              <a:gd name="connsiteY5" fmla="*/ 6859963 h 6859963"/>
              <a:gd name="connsiteX6" fmla="*/ 0 w 7482703"/>
              <a:gd name="connsiteY6" fmla="*/ 6858000 h 6859963"/>
              <a:gd name="connsiteX7" fmla="*/ 0 w 7482703"/>
              <a:gd name="connsiteY7" fmla="*/ 0 h 6859963"/>
              <a:gd name="connsiteX0" fmla="*/ 0 w 7448910"/>
              <a:gd name="connsiteY0" fmla="*/ 0 h 6859963"/>
              <a:gd name="connsiteX1" fmla="*/ 6546259 w 7448910"/>
              <a:gd name="connsiteY1" fmla="*/ 8266 h 6859963"/>
              <a:gd name="connsiteX2" fmla="*/ 7400385 w 7448910"/>
              <a:gd name="connsiteY2" fmla="*/ 6261446 h 6859963"/>
              <a:gd name="connsiteX3" fmla="*/ 7448910 w 7448910"/>
              <a:gd name="connsiteY3" fmla="*/ 6643832 h 6859963"/>
              <a:gd name="connsiteX4" fmla="*/ 5896101 w 7448910"/>
              <a:gd name="connsiteY4" fmla="*/ 6859963 h 6859963"/>
              <a:gd name="connsiteX5" fmla="*/ 0 w 7448910"/>
              <a:gd name="connsiteY5" fmla="*/ 6858000 h 6859963"/>
              <a:gd name="connsiteX6" fmla="*/ 0 w 7448910"/>
              <a:gd name="connsiteY6" fmla="*/ 0 h 6859963"/>
              <a:gd name="connsiteX0" fmla="*/ 0 w 7400385"/>
              <a:gd name="connsiteY0" fmla="*/ 0 h 6859963"/>
              <a:gd name="connsiteX1" fmla="*/ 6546259 w 7400385"/>
              <a:gd name="connsiteY1" fmla="*/ 8266 h 6859963"/>
              <a:gd name="connsiteX2" fmla="*/ 7400385 w 7400385"/>
              <a:gd name="connsiteY2" fmla="*/ 6261446 h 6859963"/>
              <a:gd name="connsiteX3" fmla="*/ 6539061 w 7400385"/>
              <a:gd name="connsiteY3" fmla="*/ 6535767 h 6859963"/>
              <a:gd name="connsiteX4" fmla="*/ 5896101 w 7400385"/>
              <a:gd name="connsiteY4" fmla="*/ 6859963 h 6859963"/>
              <a:gd name="connsiteX5" fmla="*/ 0 w 7400385"/>
              <a:gd name="connsiteY5" fmla="*/ 6858000 h 6859963"/>
              <a:gd name="connsiteX6" fmla="*/ 0 w 7400385"/>
              <a:gd name="connsiteY6" fmla="*/ 0 h 6859963"/>
              <a:gd name="connsiteX0" fmla="*/ 0 w 7400385"/>
              <a:gd name="connsiteY0" fmla="*/ 0 h 6859963"/>
              <a:gd name="connsiteX1" fmla="*/ 6546259 w 7400385"/>
              <a:gd name="connsiteY1" fmla="*/ 8266 h 6859963"/>
              <a:gd name="connsiteX2" fmla="*/ 7400385 w 7400385"/>
              <a:gd name="connsiteY2" fmla="*/ 6261446 h 6859963"/>
              <a:gd name="connsiteX3" fmla="*/ 6539061 w 7400385"/>
              <a:gd name="connsiteY3" fmla="*/ 6535767 h 6859963"/>
              <a:gd name="connsiteX4" fmla="*/ 5896101 w 7400385"/>
              <a:gd name="connsiteY4" fmla="*/ 6859963 h 6859963"/>
              <a:gd name="connsiteX5" fmla="*/ 0 w 7400385"/>
              <a:gd name="connsiteY5" fmla="*/ 6858000 h 6859963"/>
              <a:gd name="connsiteX6" fmla="*/ 0 w 7400385"/>
              <a:gd name="connsiteY6" fmla="*/ 0 h 6859963"/>
              <a:gd name="connsiteX0" fmla="*/ 0 w 7400385"/>
              <a:gd name="connsiteY0" fmla="*/ 0 h 6951824"/>
              <a:gd name="connsiteX1" fmla="*/ 6546259 w 7400385"/>
              <a:gd name="connsiteY1" fmla="*/ 8266 h 6951824"/>
              <a:gd name="connsiteX2" fmla="*/ 7400385 w 7400385"/>
              <a:gd name="connsiteY2" fmla="*/ 6261446 h 6951824"/>
              <a:gd name="connsiteX3" fmla="*/ 5896101 w 7400385"/>
              <a:gd name="connsiteY3" fmla="*/ 6859963 h 6951824"/>
              <a:gd name="connsiteX4" fmla="*/ 0 w 7400385"/>
              <a:gd name="connsiteY4" fmla="*/ 6858000 h 6951824"/>
              <a:gd name="connsiteX5" fmla="*/ 0 w 7400385"/>
              <a:gd name="connsiteY5" fmla="*/ 0 h 6951824"/>
              <a:gd name="connsiteX0" fmla="*/ 0 w 7400385"/>
              <a:gd name="connsiteY0" fmla="*/ 0 h 6859963"/>
              <a:gd name="connsiteX1" fmla="*/ 6546259 w 7400385"/>
              <a:gd name="connsiteY1" fmla="*/ 8266 h 6859963"/>
              <a:gd name="connsiteX2" fmla="*/ 7400385 w 7400385"/>
              <a:gd name="connsiteY2" fmla="*/ 6261446 h 6859963"/>
              <a:gd name="connsiteX3" fmla="*/ 5896101 w 7400385"/>
              <a:gd name="connsiteY3" fmla="*/ 6859963 h 6859963"/>
              <a:gd name="connsiteX4" fmla="*/ 0 w 7400385"/>
              <a:gd name="connsiteY4" fmla="*/ 6858000 h 6859963"/>
              <a:gd name="connsiteX5" fmla="*/ 0 w 7400385"/>
              <a:gd name="connsiteY5" fmla="*/ 0 h 6859963"/>
              <a:gd name="connsiteX0" fmla="*/ 0 w 7400385"/>
              <a:gd name="connsiteY0" fmla="*/ 0 h 6859963"/>
              <a:gd name="connsiteX1" fmla="*/ 6546259 w 7400385"/>
              <a:gd name="connsiteY1" fmla="*/ 8266 h 6859963"/>
              <a:gd name="connsiteX2" fmla="*/ 7400385 w 7400385"/>
              <a:gd name="connsiteY2" fmla="*/ 6261446 h 6859963"/>
              <a:gd name="connsiteX3" fmla="*/ 5896101 w 7400385"/>
              <a:gd name="connsiteY3" fmla="*/ 6859963 h 6859963"/>
              <a:gd name="connsiteX4" fmla="*/ 0 w 7400385"/>
              <a:gd name="connsiteY4" fmla="*/ 6858000 h 6859963"/>
              <a:gd name="connsiteX5" fmla="*/ 0 w 7400385"/>
              <a:gd name="connsiteY5" fmla="*/ 0 h 6859963"/>
              <a:gd name="connsiteX0" fmla="*/ 0 w 7374845"/>
              <a:gd name="connsiteY0" fmla="*/ 0 h 6859963"/>
              <a:gd name="connsiteX1" fmla="*/ 6546259 w 7374845"/>
              <a:gd name="connsiteY1" fmla="*/ 8266 h 6859963"/>
              <a:gd name="connsiteX2" fmla="*/ 7374845 w 7374845"/>
              <a:gd name="connsiteY2" fmla="*/ 6257071 h 6859963"/>
              <a:gd name="connsiteX3" fmla="*/ 5896101 w 7374845"/>
              <a:gd name="connsiteY3" fmla="*/ 6859963 h 6859963"/>
              <a:gd name="connsiteX4" fmla="*/ 0 w 7374845"/>
              <a:gd name="connsiteY4" fmla="*/ 6858000 h 6859963"/>
              <a:gd name="connsiteX5" fmla="*/ 0 w 7374845"/>
              <a:gd name="connsiteY5" fmla="*/ 0 h 6859963"/>
              <a:gd name="connsiteX0" fmla="*/ 0 w 7374845"/>
              <a:gd name="connsiteY0" fmla="*/ 0 h 6868713"/>
              <a:gd name="connsiteX1" fmla="*/ 6546259 w 7374845"/>
              <a:gd name="connsiteY1" fmla="*/ 8266 h 6868713"/>
              <a:gd name="connsiteX2" fmla="*/ 7374845 w 7374845"/>
              <a:gd name="connsiteY2" fmla="*/ 6257071 h 6868713"/>
              <a:gd name="connsiteX3" fmla="*/ 5768404 w 7374845"/>
              <a:gd name="connsiteY3" fmla="*/ 6868713 h 6868713"/>
              <a:gd name="connsiteX4" fmla="*/ 0 w 7374845"/>
              <a:gd name="connsiteY4" fmla="*/ 6858000 h 6868713"/>
              <a:gd name="connsiteX5" fmla="*/ 0 w 7374845"/>
              <a:gd name="connsiteY5" fmla="*/ 0 h 6868713"/>
              <a:gd name="connsiteX0" fmla="*/ 0 w 7374845"/>
              <a:gd name="connsiteY0" fmla="*/ 0 h 6868713"/>
              <a:gd name="connsiteX1" fmla="*/ 6546259 w 7374845"/>
              <a:gd name="connsiteY1" fmla="*/ 8266 h 6868713"/>
              <a:gd name="connsiteX2" fmla="*/ 7374845 w 7374845"/>
              <a:gd name="connsiteY2" fmla="*/ 6257071 h 6868713"/>
              <a:gd name="connsiteX3" fmla="*/ 5768404 w 7374845"/>
              <a:gd name="connsiteY3" fmla="*/ 6868713 h 6868713"/>
              <a:gd name="connsiteX4" fmla="*/ 0 w 7374845"/>
              <a:gd name="connsiteY4" fmla="*/ 6858000 h 6868713"/>
              <a:gd name="connsiteX5" fmla="*/ 0 w 7374845"/>
              <a:gd name="connsiteY5" fmla="*/ 0 h 6868713"/>
              <a:gd name="connsiteX0" fmla="*/ 0 w 7470619"/>
              <a:gd name="connsiteY0" fmla="*/ 0 h 6868713"/>
              <a:gd name="connsiteX1" fmla="*/ 6546259 w 7470619"/>
              <a:gd name="connsiteY1" fmla="*/ 8266 h 6868713"/>
              <a:gd name="connsiteX2" fmla="*/ 7470619 w 7470619"/>
              <a:gd name="connsiteY2" fmla="*/ 6239571 h 6868713"/>
              <a:gd name="connsiteX3" fmla="*/ 5768404 w 7470619"/>
              <a:gd name="connsiteY3" fmla="*/ 6868713 h 6868713"/>
              <a:gd name="connsiteX4" fmla="*/ 0 w 7470619"/>
              <a:gd name="connsiteY4" fmla="*/ 6858000 h 6868713"/>
              <a:gd name="connsiteX5" fmla="*/ 0 w 7470619"/>
              <a:gd name="connsiteY5" fmla="*/ 0 h 6868713"/>
              <a:gd name="connsiteX0" fmla="*/ 0 w 7470619"/>
              <a:gd name="connsiteY0" fmla="*/ 0 h 6868713"/>
              <a:gd name="connsiteX1" fmla="*/ 6546259 w 7470619"/>
              <a:gd name="connsiteY1" fmla="*/ 8266 h 6868713"/>
              <a:gd name="connsiteX2" fmla="*/ 7470619 w 7470619"/>
              <a:gd name="connsiteY2" fmla="*/ 6239571 h 6868713"/>
              <a:gd name="connsiteX3" fmla="*/ 5838638 w 7470619"/>
              <a:gd name="connsiteY3" fmla="*/ 6868713 h 6868713"/>
              <a:gd name="connsiteX4" fmla="*/ 0 w 7470619"/>
              <a:gd name="connsiteY4" fmla="*/ 6858000 h 6868713"/>
              <a:gd name="connsiteX5" fmla="*/ 0 w 7470619"/>
              <a:gd name="connsiteY5" fmla="*/ 0 h 6868713"/>
              <a:gd name="connsiteX0" fmla="*/ 0 w 7464234"/>
              <a:gd name="connsiteY0" fmla="*/ 0 h 6868713"/>
              <a:gd name="connsiteX1" fmla="*/ 6546259 w 7464234"/>
              <a:gd name="connsiteY1" fmla="*/ 8266 h 6868713"/>
              <a:gd name="connsiteX2" fmla="*/ 7464234 w 7464234"/>
              <a:gd name="connsiteY2" fmla="*/ 6252696 h 6868713"/>
              <a:gd name="connsiteX3" fmla="*/ 5838638 w 7464234"/>
              <a:gd name="connsiteY3" fmla="*/ 6868713 h 6868713"/>
              <a:gd name="connsiteX4" fmla="*/ 0 w 7464234"/>
              <a:gd name="connsiteY4" fmla="*/ 6858000 h 6868713"/>
              <a:gd name="connsiteX5" fmla="*/ 0 w 7464234"/>
              <a:gd name="connsiteY5" fmla="*/ 0 h 6868713"/>
              <a:gd name="connsiteX0" fmla="*/ 0 w 7464234"/>
              <a:gd name="connsiteY0" fmla="*/ 0 h 6869306"/>
              <a:gd name="connsiteX1" fmla="*/ 6546259 w 7464234"/>
              <a:gd name="connsiteY1" fmla="*/ 8266 h 6869306"/>
              <a:gd name="connsiteX2" fmla="*/ 7464234 w 7464234"/>
              <a:gd name="connsiteY2" fmla="*/ 6252696 h 6869306"/>
              <a:gd name="connsiteX3" fmla="*/ 5838638 w 7464234"/>
              <a:gd name="connsiteY3" fmla="*/ 6868713 h 6869306"/>
              <a:gd name="connsiteX4" fmla="*/ 0 w 7464234"/>
              <a:gd name="connsiteY4" fmla="*/ 6858000 h 6869306"/>
              <a:gd name="connsiteX5" fmla="*/ 0 w 7464234"/>
              <a:gd name="connsiteY5" fmla="*/ 0 h 6869306"/>
              <a:gd name="connsiteX0" fmla="*/ 0 w 7561639"/>
              <a:gd name="connsiteY0" fmla="*/ 0 h 6978746"/>
              <a:gd name="connsiteX1" fmla="*/ 6546259 w 7561639"/>
              <a:gd name="connsiteY1" fmla="*/ 8266 h 6978746"/>
              <a:gd name="connsiteX2" fmla="*/ 7561639 w 7561639"/>
              <a:gd name="connsiteY2" fmla="*/ 6860072 h 6978746"/>
              <a:gd name="connsiteX3" fmla="*/ 5838638 w 7561639"/>
              <a:gd name="connsiteY3" fmla="*/ 6868713 h 6978746"/>
              <a:gd name="connsiteX4" fmla="*/ 0 w 7561639"/>
              <a:gd name="connsiteY4" fmla="*/ 6858000 h 6978746"/>
              <a:gd name="connsiteX5" fmla="*/ 0 w 7561639"/>
              <a:gd name="connsiteY5" fmla="*/ 0 h 6978746"/>
              <a:gd name="connsiteX0" fmla="*/ 0 w 7561639"/>
              <a:gd name="connsiteY0" fmla="*/ 0 h 6880797"/>
              <a:gd name="connsiteX1" fmla="*/ 6546259 w 7561639"/>
              <a:gd name="connsiteY1" fmla="*/ 8266 h 6880797"/>
              <a:gd name="connsiteX2" fmla="*/ 7561639 w 7561639"/>
              <a:gd name="connsiteY2" fmla="*/ 6860072 h 6880797"/>
              <a:gd name="connsiteX3" fmla="*/ 5838638 w 7561639"/>
              <a:gd name="connsiteY3" fmla="*/ 6868713 h 6880797"/>
              <a:gd name="connsiteX4" fmla="*/ 0 w 7561639"/>
              <a:gd name="connsiteY4" fmla="*/ 6858000 h 6880797"/>
              <a:gd name="connsiteX5" fmla="*/ 0 w 7561639"/>
              <a:gd name="connsiteY5" fmla="*/ 0 h 6880797"/>
              <a:gd name="connsiteX0" fmla="*/ 0 w 7561639"/>
              <a:gd name="connsiteY0" fmla="*/ 0 h 6878121"/>
              <a:gd name="connsiteX1" fmla="*/ 6546259 w 7561639"/>
              <a:gd name="connsiteY1" fmla="*/ 8266 h 6878121"/>
              <a:gd name="connsiteX2" fmla="*/ 7561639 w 7561639"/>
              <a:gd name="connsiteY2" fmla="*/ 6860072 h 6878121"/>
              <a:gd name="connsiteX3" fmla="*/ 5838638 w 7561639"/>
              <a:gd name="connsiteY3" fmla="*/ 6868713 h 6878121"/>
              <a:gd name="connsiteX4" fmla="*/ 0 w 7561639"/>
              <a:gd name="connsiteY4" fmla="*/ 6858000 h 6878121"/>
              <a:gd name="connsiteX5" fmla="*/ 0 w 7561639"/>
              <a:gd name="connsiteY5" fmla="*/ 0 h 6878121"/>
              <a:gd name="connsiteX0" fmla="*/ 0 w 7571380"/>
              <a:gd name="connsiteY0" fmla="*/ 0 h 6890995"/>
              <a:gd name="connsiteX1" fmla="*/ 6546259 w 7571380"/>
              <a:gd name="connsiteY1" fmla="*/ 8266 h 6890995"/>
              <a:gd name="connsiteX2" fmla="*/ 7571380 w 7571380"/>
              <a:gd name="connsiteY2" fmla="*/ 6880095 h 6890995"/>
              <a:gd name="connsiteX3" fmla="*/ 5838638 w 7571380"/>
              <a:gd name="connsiteY3" fmla="*/ 6868713 h 6890995"/>
              <a:gd name="connsiteX4" fmla="*/ 0 w 7571380"/>
              <a:gd name="connsiteY4" fmla="*/ 6858000 h 6890995"/>
              <a:gd name="connsiteX5" fmla="*/ 0 w 7571380"/>
              <a:gd name="connsiteY5" fmla="*/ 0 h 6890995"/>
              <a:gd name="connsiteX0" fmla="*/ 0 w 7571380"/>
              <a:gd name="connsiteY0" fmla="*/ 0 h 6880095"/>
              <a:gd name="connsiteX1" fmla="*/ 6546259 w 7571380"/>
              <a:gd name="connsiteY1" fmla="*/ 8266 h 6880095"/>
              <a:gd name="connsiteX2" fmla="*/ 7571380 w 7571380"/>
              <a:gd name="connsiteY2" fmla="*/ 6880095 h 6880095"/>
              <a:gd name="connsiteX3" fmla="*/ 5838638 w 7571380"/>
              <a:gd name="connsiteY3" fmla="*/ 6868713 h 6880095"/>
              <a:gd name="connsiteX4" fmla="*/ 0 w 7571380"/>
              <a:gd name="connsiteY4" fmla="*/ 6858000 h 6880095"/>
              <a:gd name="connsiteX5" fmla="*/ 0 w 7571380"/>
              <a:gd name="connsiteY5" fmla="*/ 0 h 688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71380" h="6880095">
                <a:moveTo>
                  <a:pt x="0" y="0"/>
                </a:moveTo>
                <a:lnTo>
                  <a:pt x="6546259" y="8266"/>
                </a:lnTo>
                <a:cubicBezTo>
                  <a:pt x="6852251" y="2089743"/>
                  <a:pt x="7265388" y="4798618"/>
                  <a:pt x="7571380" y="6880095"/>
                </a:cubicBezTo>
                <a:lnTo>
                  <a:pt x="5838638" y="6868713"/>
                </a:lnTo>
                <a:lnTo>
                  <a:pt x="0" y="6858000"/>
                </a:lnTo>
                <a:lnTo>
                  <a:pt x="0" y="0"/>
                </a:lnTo>
                <a:close/>
              </a:path>
            </a:pathLst>
          </a:custGeom>
        </p:spPr>
        <p:txBody>
          <a:bodyPr/>
          <a:lstStyle/>
          <a:p>
            <a:r>
              <a:rPr lang="en-US" err="1"/>
              <a:t>Lisää</a:t>
            </a:r>
            <a:r>
              <a:rPr lang="en-US"/>
              <a:t> </a:t>
            </a:r>
            <a:r>
              <a:rPr lang="en-US" err="1"/>
              <a:t>kuva</a:t>
            </a:r>
            <a:endParaRPr lang="en-US"/>
          </a:p>
        </p:txBody>
      </p:sp>
      <p:sp>
        <p:nvSpPr>
          <p:cNvPr id="5" name="Text Placeholder 3">
            <a:extLst>
              <a:ext uri="{FF2B5EF4-FFF2-40B4-BE49-F238E27FC236}">
                <a16:creationId xmlns:a16="http://schemas.microsoft.com/office/drawing/2014/main" id="{F9CACCA3-91F9-39AB-8D0A-4579DAC892D8}"/>
              </a:ext>
            </a:extLst>
          </p:cNvPr>
          <p:cNvSpPr>
            <a:spLocks noGrp="1"/>
          </p:cNvSpPr>
          <p:nvPr>
            <p:ph type="body" sz="half" idx="16" hasCustomPrompt="1"/>
          </p:nvPr>
        </p:nvSpPr>
        <p:spPr>
          <a:xfrm>
            <a:off x="8939575" y="5366794"/>
            <a:ext cx="2847550" cy="1295265"/>
          </a:xfrm>
          <a:prstGeom prst="rect">
            <a:avLst/>
          </a:prstGeom>
        </p:spPr>
        <p:txBody>
          <a:bodyPr>
            <a:noAutofit/>
          </a:bodyPr>
          <a:lstStyle>
            <a:lvl1pPr marL="0" indent="0" algn="ctr">
              <a:spcBef>
                <a:spcPts val="0"/>
              </a:spcBef>
              <a:buNone/>
              <a:defRPr sz="2000" b="1">
                <a:solidFill>
                  <a:srgbClr val="0042A5"/>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a:t>- Listaa</a:t>
            </a:r>
            <a:br>
              <a:rPr lang="fi-FI" noProof="0"/>
            </a:br>
            <a:r>
              <a:rPr lang="fi-FI" noProof="0"/>
              <a:t>- kolme </a:t>
            </a:r>
            <a:br>
              <a:rPr lang="fi-FI" noProof="0"/>
            </a:br>
            <a:r>
              <a:rPr lang="fi-FI" noProof="0"/>
              <a:t>- ydinosaamisaluetta</a:t>
            </a:r>
          </a:p>
        </p:txBody>
      </p:sp>
      <p:sp>
        <p:nvSpPr>
          <p:cNvPr id="6" name="Content Placeholder 2">
            <a:extLst>
              <a:ext uri="{FF2B5EF4-FFF2-40B4-BE49-F238E27FC236}">
                <a16:creationId xmlns:a16="http://schemas.microsoft.com/office/drawing/2014/main" id="{BD20019F-B578-A7B0-080A-1643809D6239}"/>
              </a:ext>
            </a:extLst>
          </p:cNvPr>
          <p:cNvSpPr>
            <a:spLocks noGrp="1"/>
          </p:cNvSpPr>
          <p:nvPr>
            <p:ph sz="half" idx="14" hasCustomPrompt="1"/>
          </p:nvPr>
        </p:nvSpPr>
        <p:spPr>
          <a:xfrm>
            <a:off x="5357190" y="2263515"/>
            <a:ext cx="6429935" cy="4203785"/>
          </a:xfrm>
          <a:prstGeom prst="rect">
            <a:avLst/>
          </a:prstGeom>
        </p:spPr>
        <p:txBody>
          <a:bodyPr>
            <a:noAutofit/>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8" name="Slide Number Placeholder 10">
            <a:extLst>
              <a:ext uri="{FF2B5EF4-FFF2-40B4-BE49-F238E27FC236}">
                <a16:creationId xmlns:a16="http://schemas.microsoft.com/office/drawing/2014/main" id="{303E6A2F-9ACC-B2EE-9F2D-93B179E32F71}"/>
              </a:ext>
            </a:extLst>
          </p:cNvPr>
          <p:cNvSpPr txBox="1">
            <a:spLocks/>
          </p:cNvSpPr>
          <p:nvPr/>
        </p:nvSpPr>
        <p:spPr>
          <a:xfrm>
            <a:off x="437461" y="6459989"/>
            <a:ext cx="477059"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572639992"/>
      </p:ext>
    </p:extLst>
  </p:cSld>
  <p:clrMapOvr>
    <a:masterClrMapping/>
  </p:clrMapOvr>
  <p:hf sldNum="0" hdr="0" dt="0"/>
  <p:extLst>
    <p:ext uri="{DCECCB84-F9BA-43D5-87BE-67443E8EF086}">
      <p15:sldGuideLst xmlns:p15="http://schemas.microsoft.com/office/powerpoint/2012/main">
        <p15:guide id="1" orient="horz" pos="2137">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Ikonit kopioitavissa Master-sivuilta">
    <p:spTree>
      <p:nvGrpSpPr>
        <p:cNvPr id="1" name=""/>
        <p:cNvGrpSpPr/>
        <p:nvPr/>
      </p:nvGrpSpPr>
      <p:grpSpPr>
        <a:xfrm>
          <a:off x="0" y="0"/>
          <a:ext cx="0" cy="0"/>
          <a:chOff x="0" y="0"/>
          <a:chExt cx="0" cy="0"/>
        </a:xfrm>
      </p:grpSpPr>
      <p:sp>
        <p:nvSpPr>
          <p:cNvPr id="5" name="Rectangle 4"/>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extBox 1"/>
          <p:cNvSpPr txBox="1"/>
          <p:nvPr/>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Ikonit</a:t>
            </a:r>
            <a:r>
              <a:rPr lang="en-US" sz="1800" dirty="0"/>
              <a:t> </a:t>
            </a:r>
            <a:r>
              <a:rPr lang="en-US" sz="1800" dirty="0" err="1"/>
              <a:t>ovat</a:t>
            </a:r>
            <a:r>
              <a:rPr lang="en-US" sz="1800" dirty="0"/>
              <a:t> </a:t>
            </a:r>
            <a:r>
              <a:rPr lang="en-US" sz="1800" dirty="0" err="1"/>
              <a:t>kopioitavissa</a:t>
            </a:r>
            <a:r>
              <a:rPr lang="en-US" sz="1800" dirty="0"/>
              <a:t> Master-</a:t>
            </a:r>
            <a:r>
              <a:rPr lang="en-US" sz="1800" dirty="0" err="1"/>
              <a:t>sivuilta</a:t>
            </a:r>
            <a:r>
              <a:rPr lang="en-US" sz="1800" dirty="0"/>
              <a:t> (</a:t>
            </a:r>
            <a:r>
              <a:rPr lang="en-US" sz="1800" dirty="0" err="1"/>
              <a:t>Näytä</a:t>
            </a:r>
            <a:r>
              <a:rPr lang="en-US" sz="1800" dirty="0"/>
              <a:t> &gt; Dian </a:t>
            </a:r>
            <a:r>
              <a:rPr lang="en-US" sz="1800" dirty="0" err="1"/>
              <a:t>perustyyli</a:t>
            </a:r>
            <a:r>
              <a:rPr lang="en-US" sz="1800" dirty="0"/>
              <a:t>). </a:t>
            </a:r>
            <a:r>
              <a:rPr lang="en-US" sz="1800" dirty="0" err="1"/>
              <a:t>Ikoneita</a:t>
            </a:r>
            <a:r>
              <a:rPr lang="en-US" sz="1800" dirty="0"/>
              <a:t> </a:t>
            </a:r>
            <a:r>
              <a:rPr lang="en-US" sz="1800" dirty="0" err="1"/>
              <a:t>voi</a:t>
            </a:r>
            <a:r>
              <a:rPr lang="en-US" sz="1800" dirty="0"/>
              <a:t> </a:t>
            </a:r>
            <a:r>
              <a:rPr lang="en-US" sz="1800" dirty="0" err="1"/>
              <a:t>myös</a:t>
            </a:r>
            <a:r>
              <a:rPr lang="en-US" sz="1800" dirty="0"/>
              <a:t> </a:t>
            </a:r>
            <a:r>
              <a:rPr lang="en-US" sz="1800" dirty="0" err="1"/>
              <a:t>ladata</a:t>
            </a:r>
            <a:r>
              <a:rPr lang="en-US" sz="1800" dirty="0"/>
              <a:t> </a:t>
            </a:r>
            <a:r>
              <a:rPr lang="en-US" sz="1800" dirty="0" err="1"/>
              <a:t>aineistopankista</a:t>
            </a:r>
            <a:r>
              <a:rPr lang="en-US" sz="1800" dirty="0"/>
              <a:t>.</a:t>
            </a:r>
          </a:p>
        </p:txBody>
      </p:sp>
      <p:sp>
        <p:nvSpPr>
          <p:cNvPr id="150" name="Freeform 1">
            <a:extLst>
              <a:ext uri="{FF2B5EF4-FFF2-40B4-BE49-F238E27FC236}">
                <a16:creationId xmlns:a16="http://schemas.microsoft.com/office/drawing/2014/main" id="{D3C7164A-7353-3C44-9EB2-314361ECE3B4}"/>
              </a:ext>
            </a:extLst>
          </p:cNvPr>
          <p:cNvSpPr>
            <a:spLocks noChangeArrowheads="1"/>
          </p:cNvSpPr>
          <p:nvPr/>
        </p:nvSpPr>
        <p:spPr bwMode="auto">
          <a:xfrm>
            <a:off x="3248708" y="2562932"/>
            <a:ext cx="327025" cy="488950"/>
          </a:xfrm>
          <a:custGeom>
            <a:avLst/>
            <a:gdLst>
              <a:gd name="T0" fmla="*/ 798 w 909"/>
              <a:gd name="T1" fmla="*/ 1125 h 1359"/>
              <a:gd name="T2" fmla="*/ 818 w 909"/>
              <a:gd name="T3" fmla="*/ 1160 h 1359"/>
              <a:gd name="T4" fmla="*/ 880 w 909"/>
              <a:gd name="T5" fmla="*/ 1273 h 1359"/>
              <a:gd name="T6" fmla="*/ 848 w 909"/>
              <a:gd name="T7" fmla="*/ 1088 h 1359"/>
              <a:gd name="T8" fmla="*/ 714 w 909"/>
              <a:gd name="T9" fmla="*/ 1041 h 1359"/>
              <a:gd name="T10" fmla="*/ 28 w 909"/>
              <a:gd name="T11" fmla="*/ 1160 h 1359"/>
              <a:gd name="T12" fmla="*/ 90 w 909"/>
              <a:gd name="T13" fmla="*/ 1273 h 1359"/>
              <a:gd name="T14" fmla="*/ 106 w 909"/>
              <a:gd name="T15" fmla="*/ 1130 h 1359"/>
              <a:gd name="T16" fmla="*/ 150 w 909"/>
              <a:gd name="T17" fmla="*/ 997 h 1359"/>
              <a:gd name="T18" fmla="*/ 60 w 909"/>
              <a:gd name="T19" fmla="*/ 1088 h 1359"/>
              <a:gd name="T20" fmla="*/ 711 w 909"/>
              <a:gd name="T21" fmla="*/ 861 h 1359"/>
              <a:gd name="T22" fmla="*/ 482 w 909"/>
              <a:gd name="T23" fmla="*/ 1016 h 1359"/>
              <a:gd name="T24" fmla="*/ 306 w 909"/>
              <a:gd name="T25" fmla="*/ 968 h 1359"/>
              <a:gd name="T26" fmla="*/ 175 w 909"/>
              <a:gd name="T27" fmla="*/ 737 h 1359"/>
              <a:gd name="T28" fmla="*/ 734 w 909"/>
              <a:gd name="T29" fmla="*/ 570 h 1359"/>
              <a:gd name="T30" fmla="*/ 3 w 909"/>
              <a:gd name="T31" fmla="*/ 508 h 1359"/>
              <a:gd name="T32" fmla="*/ 113 w 909"/>
              <a:gd name="T33" fmla="*/ 570 h 1359"/>
              <a:gd name="T34" fmla="*/ 146 w 909"/>
              <a:gd name="T35" fmla="*/ 895 h 1359"/>
              <a:gd name="T36" fmla="*/ 197 w 909"/>
              <a:gd name="T37" fmla="*/ 1157 h 1359"/>
              <a:gd name="T38" fmla="*/ 127 w 909"/>
              <a:gd name="T39" fmla="*/ 1187 h 1359"/>
              <a:gd name="T40" fmla="*/ 338 w 909"/>
              <a:gd name="T41" fmla="*/ 1358 h 1359"/>
              <a:gd name="T42" fmla="*/ 400 w 909"/>
              <a:gd name="T43" fmla="*/ 1301 h 1359"/>
              <a:gd name="T44" fmla="*/ 259 w 909"/>
              <a:gd name="T45" fmla="*/ 1196 h 1359"/>
              <a:gd name="T46" fmla="*/ 263 w 909"/>
              <a:gd name="T47" fmla="*/ 1013 h 1359"/>
              <a:gd name="T48" fmla="*/ 482 w 909"/>
              <a:gd name="T49" fmla="*/ 1078 h 1359"/>
              <a:gd name="T50" fmla="*/ 649 w 909"/>
              <a:gd name="T51" fmla="*/ 1010 h 1359"/>
              <a:gd name="T52" fmla="*/ 522 w 909"/>
              <a:gd name="T53" fmla="*/ 1275 h 1359"/>
              <a:gd name="T54" fmla="*/ 508 w 909"/>
              <a:gd name="T55" fmla="*/ 1358 h 1359"/>
              <a:gd name="T56" fmla="*/ 570 w 909"/>
              <a:gd name="T57" fmla="*/ 1319 h 1359"/>
              <a:gd name="T58" fmla="*/ 748 w 909"/>
              <a:gd name="T59" fmla="*/ 1134 h 1359"/>
              <a:gd name="T60" fmla="*/ 711 w 909"/>
              <a:gd name="T61" fmla="*/ 952 h 1359"/>
              <a:gd name="T62" fmla="*/ 796 w 909"/>
              <a:gd name="T63" fmla="*/ 737 h 1359"/>
              <a:gd name="T64" fmla="*/ 906 w 909"/>
              <a:gd name="T65" fmla="*/ 571 h 1359"/>
              <a:gd name="T66" fmla="*/ 3 w 909"/>
              <a:gd name="T67" fmla="*/ 508 h 1359"/>
              <a:gd name="T68" fmla="*/ 316 w 909"/>
              <a:gd name="T69" fmla="*/ 201 h 1359"/>
              <a:gd name="T70" fmla="*/ 301 w 909"/>
              <a:gd name="T71" fmla="*/ 33 h 1359"/>
              <a:gd name="T72" fmla="*/ 56 w 909"/>
              <a:gd name="T73" fmla="*/ 342 h 1359"/>
              <a:gd name="T74" fmla="*/ 17 w 909"/>
              <a:gd name="T75" fmla="*/ 399 h 1359"/>
              <a:gd name="T76" fmla="*/ 0 w 909"/>
              <a:gd name="T77" fmla="*/ 483 h 1359"/>
              <a:gd name="T78" fmla="*/ 62 w 909"/>
              <a:gd name="T79" fmla="*/ 446 h 1359"/>
              <a:gd name="T80" fmla="*/ 118 w 909"/>
              <a:gd name="T81" fmla="*/ 398 h 1359"/>
              <a:gd name="T82" fmla="*/ 254 w 909"/>
              <a:gd name="T83" fmla="*/ 114 h 1359"/>
              <a:gd name="T84" fmla="*/ 508 w 909"/>
              <a:gd name="T85" fmla="*/ 285 h 1359"/>
              <a:gd name="T86" fmla="*/ 570 w 909"/>
              <a:gd name="T87" fmla="*/ 31 h 1359"/>
              <a:gd name="T88" fmla="*/ 369 w 909"/>
              <a:gd name="T89" fmla="*/ 0 h 1359"/>
              <a:gd name="T90" fmla="*/ 338 w 909"/>
              <a:gd name="T91" fmla="*/ 285 h 1359"/>
              <a:gd name="T92" fmla="*/ 400 w 909"/>
              <a:gd name="T93" fmla="*/ 63 h 1359"/>
              <a:gd name="T94" fmla="*/ 508 w 909"/>
              <a:gd name="T95" fmla="*/ 285 h 1359"/>
              <a:gd name="T96" fmla="*/ 908 w 909"/>
              <a:gd name="T97" fmla="*/ 427 h 1359"/>
              <a:gd name="T98" fmla="*/ 852 w 909"/>
              <a:gd name="T99" fmla="*/ 379 h 1359"/>
              <a:gd name="T100" fmla="*/ 639 w 909"/>
              <a:gd name="T101" fmla="*/ 33 h 1359"/>
              <a:gd name="T102" fmla="*/ 592 w 909"/>
              <a:gd name="T103" fmla="*/ 60 h 1359"/>
              <a:gd name="T104" fmla="*/ 654 w 909"/>
              <a:gd name="T105" fmla="*/ 201 h 1359"/>
              <a:gd name="T106" fmla="*/ 790 w 909"/>
              <a:gd name="T107" fmla="*/ 342 h 1359"/>
              <a:gd name="T108" fmla="*/ 807 w 909"/>
              <a:gd name="T109" fmla="*/ 426 h 1359"/>
              <a:gd name="T110" fmla="*/ 846 w 909"/>
              <a:gd name="T111" fmla="*/ 483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9" h="1359">
                <a:moveTo>
                  <a:pt x="714" y="1041"/>
                </a:moveTo>
                <a:lnTo>
                  <a:pt x="798" y="1125"/>
                </a:lnTo>
                <a:lnTo>
                  <a:pt x="802" y="1130"/>
                </a:lnTo>
                <a:cubicBezTo>
                  <a:pt x="815" y="1143"/>
                  <a:pt x="818" y="1147"/>
                  <a:pt x="818" y="1160"/>
                </a:cubicBezTo>
                <a:lnTo>
                  <a:pt x="818" y="1273"/>
                </a:lnTo>
                <a:lnTo>
                  <a:pt x="880" y="1273"/>
                </a:lnTo>
                <a:lnTo>
                  <a:pt x="880" y="1160"/>
                </a:lnTo>
                <a:cubicBezTo>
                  <a:pt x="880" y="1123"/>
                  <a:pt x="863" y="1104"/>
                  <a:pt x="848" y="1088"/>
                </a:cubicBezTo>
                <a:lnTo>
                  <a:pt x="758" y="997"/>
                </a:lnTo>
                <a:lnTo>
                  <a:pt x="714" y="1041"/>
                </a:lnTo>
                <a:close/>
                <a:moveTo>
                  <a:pt x="60" y="1088"/>
                </a:moveTo>
                <a:cubicBezTo>
                  <a:pt x="46" y="1103"/>
                  <a:pt x="28" y="1123"/>
                  <a:pt x="28" y="1160"/>
                </a:cubicBezTo>
                <a:lnTo>
                  <a:pt x="28" y="1273"/>
                </a:lnTo>
                <a:lnTo>
                  <a:pt x="90" y="1273"/>
                </a:lnTo>
                <a:lnTo>
                  <a:pt x="90" y="1160"/>
                </a:lnTo>
                <a:cubicBezTo>
                  <a:pt x="90" y="1147"/>
                  <a:pt x="94" y="1143"/>
                  <a:pt x="106" y="1130"/>
                </a:cubicBezTo>
                <a:lnTo>
                  <a:pt x="194" y="1041"/>
                </a:lnTo>
                <a:lnTo>
                  <a:pt x="150" y="997"/>
                </a:lnTo>
                <a:lnTo>
                  <a:pt x="64" y="1083"/>
                </a:lnTo>
                <a:lnTo>
                  <a:pt x="60" y="1088"/>
                </a:lnTo>
                <a:close/>
                <a:moveTo>
                  <a:pt x="734" y="737"/>
                </a:moveTo>
                <a:cubicBezTo>
                  <a:pt x="734" y="777"/>
                  <a:pt x="723" y="842"/>
                  <a:pt x="711" y="861"/>
                </a:cubicBezTo>
                <a:cubicBezTo>
                  <a:pt x="698" y="880"/>
                  <a:pt x="638" y="936"/>
                  <a:pt x="602" y="969"/>
                </a:cubicBezTo>
                <a:cubicBezTo>
                  <a:pt x="570" y="999"/>
                  <a:pt x="527" y="1016"/>
                  <a:pt x="482" y="1016"/>
                </a:cubicBezTo>
                <a:lnTo>
                  <a:pt x="426" y="1016"/>
                </a:lnTo>
                <a:cubicBezTo>
                  <a:pt x="381" y="1016"/>
                  <a:pt x="338" y="999"/>
                  <a:pt x="306" y="968"/>
                </a:cubicBezTo>
                <a:cubicBezTo>
                  <a:pt x="271" y="936"/>
                  <a:pt x="210" y="880"/>
                  <a:pt x="198" y="861"/>
                </a:cubicBezTo>
                <a:cubicBezTo>
                  <a:pt x="185" y="842"/>
                  <a:pt x="175" y="777"/>
                  <a:pt x="175" y="737"/>
                </a:cubicBezTo>
                <a:lnTo>
                  <a:pt x="175" y="570"/>
                </a:lnTo>
                <a:lnTo>
                  <a:pt x="734" y="570"/>
                </a:lnTo>
                <a:lnTo>
                  <a:pt x="734" y="737"/>
                </a:lnTo>
                <a:close/>
                <a:moveTo>
                  <a:pt x="3" y="508"/>
                </a:moveTo>
                <a:lnTo>
                  <a:pt x="3" y="570"/>
                </a:lnTo>
                <a:lnTo>
                  <a:pt x="113" y="570"/>
                </a:lnTo>
                <a:lnTo>
                  <a:pt x="113" y="737"/>
                </a:lnTo>
                <a:cubicBezTo>
                  <a:pt x="113" y="772"/>
                  <a:pt x="121" y="857"/>
                  <a:pt x="146" y="895"/>
                </a:cubicBezTo>
                <a:cubicBezTo>
                  <a:pt x="155" y="909"/>
                  <a:pt x="176" y="930"/>
                  <a:pt x="197" y="952"/>
                </a:cubicBezTo>
                <a:lnTo>
                  <a:pt x="197" y="1157"/>
                </a:lnTo>
                <a:lnTo>
                  <a:pt x="160" y="1134"/>
                </a:lnTo>
                <a:lnTo>
                  <a:pt x="127" y="1187"/>
                </a:lnTo>
                <a:lnTo>
                  <a:pt x="338" y="1319"/>
                </a:lnTo>
                <a:lnTo>
                  <a:pt x="338" y="1358"/>
                </a:lnTo>
                <a:lnTo>
                  <a:pt x="400" y="1358"/>
                </a:lnTo>
                <a:lnTo>
                  <a:pt x="400" y="1301"/>
                </a:lnTo>
                <a:cubicBezTo>
                  <a:pt x="400" y="1291"/>
                  <a:pt x="395" y="1281"/>
                  <a:pt x="386" y="1275"/>
                </a:cubicBezTo>
                <a:lnTo>
                  <a:pt x="259" y="1196"/>
                </a:lnTo>
                <a:lnTo>
                  <a:pt x="259" y="1010"/>
                </a:lnTo>
                <a:cubicBezTo>
                  <a:pt x="261" y="1011"/>
                  <a:pt x="262" y="1013"/>
                  <a:pt x="263" y="1013"/>
                </a:cubicBezTo>
                <a:cubicBezTo>
                  <a:pt x="307" y="1055"/>
                  <a:pt x="365" y="1078"/>
                  <a:pt x="426" y="1078"/>
                </a:cubicBezTo>
                <a:lnTo>
                  <a:pt x="482" y="1078"/>
                </a:lnTo>
                <a:cubicBezTo>
                  <a:pt x="543" y="1078"/>
                  <a:pt x="601" y="1055"/>
                  <a:pt x="644" y="1014"/>
                </a:cubicBezTo>
                <a:cubicBezTo>
                  <a:pt x="645" y="1013"/>
                  <a:pt x="647" y="1011"/>
                  <a:pt x="649" y="1010"/>
                </a:cubicBezTo>
                <a:lnTo>
                  <a:pt x="649" y="1196"/>
                </a:lnTo>
                <a:lnTo>
                  <a:pt x="522" y="1275"/>
                </a:lnTo>
                <a:cubicBezTo>
                  <a:pt x="513" y="1281"/>
                  <a:pt x="508" y="1291"/>
                  <a:pt x="508" y="1301"/>
                </a:cubicBezTo>
                <a:lnTo>
                  <a:pt x="508" y="1358"/>
                </a:lnTo>
                <a:lnTo>
                  <a:pt x="570" y="1358"/>
                </a:lnTo>
                <a:lnTo>
                  <a:pt x="570" y="1319"/>
                </a:lnTo>
                <a:lnTo>
                  <a:pt x="781" y="1187"/>
                </a:lnTo>
                <a:lnTo>
                  <a:pt x="748" y="1134"/>
                </a:lnTo>
                <a:lnTo>
                  <a:pt x="711" y="1157"/>
                </a:lnTo>
                <a:lnTo>
                  <a:pt x="711" y="952"/>
                </a:lnTo>
                <a:cubicBezTo>
                  <a:pt x="733" y="930"/>
                  <a:pt x="753" y="909"/>
                  <a:pt x="762" y="895"/>
                </a:cubicBezTo>
                <a:cubicBezTo>
                  <a:pt x="787" y="857"/>
                  <a:pt x="796" y="772"/>
                  <a:pt x="796" y="737"/>
                </a:cubicBezTo>
                <a:lnTo>
                  <a:pt x="796" y="571"/>
                </a:lnTo>
                <a:lnTo>
                  <a:pt x="906" y="571"/>
                </a:lnTo>
                <a:lnTo>
                  <a:pt x="906" y="508"/>
                </a:lnTo>
                <a:lnTo>
                  <a:pt x="3" y="508"/>
                </a:lnTo>
                <a:close/>
                <a:moveTo>
                  <a:pt x="254" y="201"/>
                </a:moveTo>
                <a:lnTo>
                  <a:pt x="316" y="201"/>
                </a:lnTo>
                <a:lnTo>
                  <a:pt x="316" y="60"/>
                </a:lnTo>
                <a:cubicBezTo>
                  <a:pt x="316" y="49"/>
                  <a:pt x="310" y="39"/>
                  <a:pt x="301" y="33"/>
                </a:cubicBezTo>
                <a:cubicBezTo>
                  <a:pt x="291" y="27"/>
                  <a:pt x="280" y="27"/>
                  <a:pt x="270" y="32"/>
                </a:cubicBezTo>
                <a:cubicBezTo>
                  <a:pt x="170" y="87"/>
                  <a:pt x="56" y="171"/>
                  <a:pt x="56" y="342"/>
                </a:cubicBezTo>
                <a:lnTo>
                  <a:pt x="56" y="379"/>
                </a:lnTo>
                <a:lnTo>
                  <a:pt x="17" y="399"/>
                </a:lnTo>
                <a:cubicBezTo>
                  <a:pt x="6" y="404"/>
                  <a:pt x="0" y="415"/>
                  <a:pt x="0" y="427"/>
                </a:cubicBezTo>
                <a:lnTo>
                  <a:pt x="0" y="483"/>
                </a:lnTo>
                <a:lnTo>
                  <a:pt x="62" y="483"/>
                </a:lnTo>
                <a:lnTo>
                  <a:pt x="62" y="446"/>
                </a:lnTo>
                <a:lnTo>
                  <a:pt x="101" y="426"/>
                </a:lnTo>
                <a:cubicBezTo>
                  <a:pt x="112" y="421"/>
                  <a:pt x="118" y="410"/>
                  <a:pt x="118" y="398"/>
                </a:cubicBezTo>
                <a:lnTo>
                  <a:pt x="118" y="342"/>
                </a:lnTo>
                <a:cubicBezTo>
                  <a:pt x="118" y="247"/>
                  <a:pt x="159" y="176"/>
                  <a:pt x="254" y="114"/>
                </a:cubicBezTo>
                <a:lnTo>
                  <a:pt x="254" y="201"/>
                </a:lnTo>
                <a:close/>
                <a:moveTo>
                  <a:pt x="508" y="285"/>
                </a:moveTo>
                <a:lnTo>
                  <a:pt x="570" y="285"/>
                </a:lnTo>
                <a:lnTo>
                  <a:pt x="570" y="31"/>
                </a:lnTo>
                <a:cubicBezTo>
                  <a:pt x="570" y="14"/>
                  <a:pt x="556" y="0"/>
                  <a:pt x="539" y="0"/>
                </a:cubicBezTo>
                <a:lnTo>
                  <a:pt x="369" y="0"/>
                </a:lnTo>
                <a:cubicBezTo>
                  <a:pt x="352" y="0"/>
                  <a:pt x="338" y="14"/>
                  <a:pt x="338" y="31"/>
                </a:cubicBezTo>
                <a:lnTo>
                  <a:pt x="338" y="285"/>
                </a:lnTo>
                <a:lnTo>
                  <a:pt x="400" y="285"/>
                </a:lnTo>
                <a:lnTo>
                  <a:pt x="400" y="63"/>
                </a:lnTo>
                <a:lnTo>
                  <a:pt x="508" y="63"/>
                </a:lnTo>
                <a:lnTo>
                  <a:pt x="508" y="285"/>
                </a:lnTo>
                <a:close/>
                <a:moveTo>
                  <a:pt x="908" y="483"/>
                </a:moveTo>
                <a:lnTo>
                  <a:pt x="908" y="427"/>
                </a:lnTo>
                <a:cubicBezTo>
                  <a:pt x="908" y="415"/>
                  <a:pt x="902" y="404"/>
                  <a:pt x="891" y="399"/>
                </a:cubicBezTo>
                <a:lnTo>
                  <a:pt x="852" y="379"/>
                </a:lnTo>
                <a:lnTo>
                  <a:pt x="852" y="342"/>
                </a:lnTo>
                <a:cubicBezTo>
                  <a:pt x="852" y="173"/>
                  <a:pt x="738" y="88"/>
                  <a:pt x="639" y="33"/>
                </a:cubicBezTo>
                <a:cubicBezTo>
                  <a:pt x="629" y="27"/>
                  <a:pt x="617" y="27"/>
                  <a:pt x="608" y="33"/>
                </a:cubicBezTo>
                <a:cubicBezTo>
                  <a:pt x="598" y="39"/>
                  <a:pt x="592" y="49"/>
                  <a:pt x="592" y="60"/>
                </a:cubicBezTo>
                <a:lnTo>
                  <a:pt x="592" y="201"/>
                </a:lnTo>
                <a:lnTo>
                  <a:pt x="654" y="201"/>
                </a:lnTo>
                <a:lnTo>
                  <a:pt x="654" y="115"/>
                </a:lnTo>
                <a:cubicBezTo>
                  <a:pt x="750" y="178"/>
                  <a:pt x="790" y="247"/>
                  <a:pt x="790" y="342"/>
                </a:cubicBezTo>
                <a:lnTo>
                  <a:pt x="790" y="398"/>
                </a:lnTo>
                <a:cubicBezTo>
                  <a:pt x="790" y="410"/>
                  <a:pt x="797" y="421"/>
                  <a:pt x="807" y="426"/>
                </a:cubicBezTo>
                <a:lnTo>
                  <a:pt x="846" y="446"/>
                </a:lnTo>
                <a:lnTo>
                  <a:pt x="846" y="483"/>
                </a:lnTo>
                <a:lnTo>
                  <a:pt x="908" y="483"/>
                </a:lnTo>
                <a:close/>
              </a:path>
            </a:pathLst>
          </a:custGeom>
          <a:solidFill>
            <a:schemeClr val="accent1"/>
          </a:solidFill>
          <a:ln>
            <a:noFill/>
          </a:ln>
          <a:effectLst/>
        </p:spPr>
        <p:txBody>
          <a:bodyPr wrap="none" anchor="ctr"/>
          <a:lstStyle/>
          <a:p>
            <a:endParaRPr lang="en-US"/>
          </a:p>
        </p:txBody>
      </p:sp>
      <p:sp>
        <p:nvSpPr>
          <p:cNvPr id="151" name="Freeform 2">
            <a:extLst>
              <a:ext uri="{FF2B5EF4-FFF2-40B4-BE49-F238E27FC236}">
                <a16:creationId xmlns:a16="http://schemas.microsoft.com/office/drawing/2014/main" id="{FD53ED48-3EDD-4E48-AC7E-FD94D6C9B7E4}"/>
              </a:ext>
            </a:extLst>
          </p:cNvPr>
          <p:cNvSpPr>
            <a:spLocks noChangeArrowheads="1"/>
          </p:cNvSpPr>
          <p:nvPr/>
        </p:nvSpPr>
        <p:spPr bwMode="auto">
          <a:xfrm>
            <a:off x="2096142" y="1606073"/>
            <a:ext cx="447675" cy="446088"/>
          </a:xfrm>
          <a:custGeom>
            <a:avLst/>
            <a:gdLst>
              <a:gd name="T0" fmla="*/ 230 w 1245"/>
              <a:gd name="T1" fmla="*/ 479 h 1238"/>
              <a:gd name="T2" fmla="*/ 248 w 1245"/>
              <a:gd name="T3" fmla="*/ 572 h 1238"/>
              <a:gd name="T4" fmla="*/ 276 w 1245"/>
              <a:gd name="T5" fmla="*/ 591 h 1238"/>
              <a:gd name="T6" fmla="*/ 287 w 1245"/>
              <a:gd name="T7" fmla="*/ 588 h 1238"/>
              <a:gd name="T8" fmla="*/ 303 w 1245"/>
              <a:gd name="T9" fmla="*/ 550 h 1238"/>
              <a:gd name="T10" fmla="*/ 290 w 1245"/>
              <a:gd name="T11" fmla="*/ 479 h 1238"/>
              <a:gd name="T12" fmla="*/ 260 w 1245"/>
              <a:gd name="T13" fmla="*/ 450 h 1238"/>
              <a:gd name="T14" fmla="*/ 230 w 1245"/>
              <a:gd name="T15" fmla="*/ 479 h 1238"/>
              <a:gd name="T16" fmla="*/ 477 w 1245"/>
              <a:gd name="T17" fmla="*/ 233 h 1238"/>
              <a:gd name="T18" fmla="*/ 248 w 1245"/>
              <a:gd name="T19" fmla="*/ 387 h 1238"/>
              <a:gd name="T20" fmla="*/ 265 w 1245"/>
              <a:gd name="T21" fmla="*/ 426 h 1238"/>
              <a:gd name="T22" fmla="*/ 276 w 1245"/>
              <a:gd name="T23" fmla="*/ 428 h 1238"/>
              <a:gd name="T24" fmla="*/ 303 w 1245"/>
              <a:gd name="T25" fmla="*/ 409 h 1238"/>
              <a:gd name="T26" fmla="*/ 477 w 1245"/>
              <a:gd name="T27" fmla="*/ 292 h 1238"/>
              <a:gd name="T28" fmla="*/ 507 w 1245"/>
              <a:gd name="T29" fmla="*/ 263 h 1238"/>
              <a:gd name="T30" fmla="*/ 477 w 1245"/>
              <a:gd name="T31" fmla="*/ 233 h 1238"/>
              <a:gd name="T32" fmla="*/ 477 w 1245"/>
              <a:gd name="T33" fmla="*/ 775 h 1238"/>
              <a:gd name="T34" fmla="*/ 181 w 1245"/>
              <a:gd name="T35" fmla="*/ 479 h 1238"/>
              <a:gd name="T36" fmla="*/ 477 w 1245"/>
              <a:gd name="T37" fmla="*/ 184 h 1238"/>
              <a:gd name="T38" fmla="*/ 772 w 1245"/>
              <a:gd name="T39" fmla="*/ 479 h 1238"/>
              <a:gd name="T40" fmla="*/ 477 w 1245"/>
              <a:gd name="T41" fmla="*/ 775 h 1238"/>
              <a:gd name="T42" fmla="*/ 477 w 1245"/>
              <a:gd name="T43" fmla="*/ 124 h 1238"/>
              <a:gd name="T44" fmla="*/ 122 w 1245"/>
              <a:gd name="T45" fmla="*/ 479 h 1238"/>
              <a:gd name="T46" fmla="*/ 477 w 1245"/>
              <a:gd name="T47" fmla="*/ 835 h 1238"/>
              <a:gd name="T48" fmla="*/ 832 w 1245"/>
              <a:gd name="T49" fmla="*/ 479 h 1238"/>
              <a:gd name="T50" fmla="*/ 477 w 1245"/>
              <a:gd name="T51" fmla="*/ 124 h 1238"/>
              <a:gd name="T52" fmla="*/ 1094 w 1245"/>
              <a:gd name="T53" fmla="*/ 1163 h 1238"/>
              <a:gd name="T54" fmla="*/ 728 w 1245"/>
              <a:gd name="T55" fmla="*/ 797 h 1238"/>
              <a:gd name="T56" fmla="*/ 707 w 1245"/>
              <a:gd name="T57" fmla="*/ 811 h 1238"/>
              <a:gd name="T58" fmla="*/ 418 w 1245"/>
              <a:gd name="T59" fmla="*/ 879 h 1238"/>
              <a:gd name="T60" fmla="*/ 76 w 1245"/>
              <a:gd name="T61" fmla="*/ 533 h 1238"/>
              <a:gd name="T62" fmla="*/ 173 w 1245"/>
              <a:gd name="T63" fmla="*/ 213 h 1238"/>
              <a:gd name="T64" fmla="*/ 530 w 1245"/>
              <a:gd name="T65" fmla="*/ 79 h 1238"/>
              <a:gd name="T66" fmla="*/ 876 w 1245"/>
              <a:gd name="T67" fmla="*/ 420 h 1238"/>
              <a:gd name="T68" fmla="*/ 808 w 1245"/>
              <a:gd name="T69" fmla="*/ 710 h 1238"/>
              <a:gd name="T70" fmla="*/ 794 w 1245"/>
              <a:gd name="T71" fmla="*/ 730 h 1238"/>
              <a:gd name="T72" fmla="*/ 1161 w 1245"/>
              <a:gd name="T73" fmla="*/ 1097 h 1238"/>
              <a:gd name="T74" fmla="*/ 1161 w 1245"/>
              <a:gd name="T75" fmla="*/ 1163 h 1238"/>
              <a:gd name="T76" fmla="*/ 1094 w 1245"/>
              <a:gd name="T77" fmla="*/ 1163 h 1238"/>
              <a:gd name="T78" fmla="*/ 871 w 1245"/>
              <a:gd name="T79" fmla="*/ 723 h 1238"/>
              <a:gd name="T80" fmla="*/ 936 w 1245"/>
              <a:gd name="T81" fmla="*/ 412 h 1238"/>
              <a:gd name="T82" fmla="*/ 538 w 1245"/>
              <a:gd name="T83" fmla="*/ 20 h 1238"/>
              <a:gd name="T84" fmla="*/ 129 w 1245"/>
              <a:gd name="T85" fmla="*/ 173 h 1238"/>
              <a:gd name="T86" fmla="*/ 17 w 1245"/>
              <a:gd name="T87" fmla="*/ 541 h 1238"/>
              <a:gd name="T88" fmla="*/ 409 w 1245"/>
              <a:gd name="T89" fmla="*/ 938 h 1238"/>
              <a:gd name="T90" fmla="*/ 720 w 1245"/>
              <a:gd name="T91" fmla="*/ 874 h 1238"/>
              <a:gd name="T92" fmla="*/ 1052 w 1245"/>
              <a:gd name="T93" fmla="*/ 1205 h 1238"/>
              <a:gd name="T94" fmla="*/ 1127 w 1245"/>
              <a:gd name="T95" fmla="*/ 1237 h 1238"/>
              <a:gd name="T96" fmla="*/ 1203 w 1245"/>
              <a:gd name="T97" fmla="*/ 1205 h 1238"/>
              <a:gd name="T98" fmla="*/ 1203 w 1245"/>
              <a:gd name="T99" fmla="*/ 1055 h 1238"/>
              <a:gd name="T100" fmla="*/ 871 w 1245"/>
              <a:gd name="T101" fmla="*/ 723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5" h="1238">
                <a:moveTo>
                  <a:pt x="230" y="479"/>
                </a:moveTo>
                <a:cubicBezTo>
                  <a:pt x="230" y="511"/>
                  <a:pt x="236" y="543"/>
                  <a:pt x="248" y="572"/>
                </a:cubicBezTo>
                <a:cubicBezTo>
                  <a:pt x="253" y="584"/>
                  <a:pt x="264" y="591"/>
                  <a:pt x="276" y="591"/>
                </a:cubicBezTo>
                <a:cubicBezTo>
                  <a:pt x="279" y="591"/>
                  <a:pt x="283" y="590"/>
                  <a:pt x="287" y="588"/>
                </a:cubicBezTo>
                <a:cubicBezTo>
                  <a:pt x="302" y="582"/>
                  <a:pt x="310" y="565"/>
                  <a:pt x="303" y="550"/>
                </a:cubicBezTo>
                <a:cubicBezTo>
                  <a:pt x="294" y="527"/>
                  <a:pt x="290" y="504"/>
                  <a:pt x="290" y="479"/>
                </a:cubicBezTo>
                <a:cubicBezTo>
                  <a:pt x="290" y="463"/>
                  <a:pt x="276" y="450"/>
                  <a:pt x="260" y="450"/>
                </a:cubicBezTo>
                <a:cubicBezTo>
                  <a:pt x="244" y="450"/>
                  <a:pt x="230" y="463"/>
                  <a:pt x="230" y="479"/>
                </a:cubicBezTo>
                <a:close/>
                <a:moveTo>
                  <a:pt x="477" y="233"/>
                </a:moveTo>
                <a:cubicBezTo>
                  <a:pt x="376" y="233"/>
                  <a:pt x="286" y="293"/>
                  <a:pt x="248" y="387"/>
                </a:cubicBezTo>
                <a:cubicBezTo>
                  <a:pt x="242" y="402"/>
                  <a:pt x="249" y="420"/>
                  <a:pt x="265" y="426"/>
                </a:cubicBezTo>
                <a:cubicBezTo>
                  <a:pt x="268" y="427"/>
                  <a:pt x="272" y="428"/>
                  <a:pt x="276" y="428"/>
                </a:cubicBezTo>
                <a:cubicBezTo>
                  <a:pt x="288" y="428"/>
                  <a:pt x="299" y="421"/>
                  <a:pt x="303" y="409"/>
                </a:cubicBezTo>
                <a:cubicBezTo>
                  <a:pt x="332" y="338"/>
                  <a:pt x="400" y="292"/>
                  <a:pt x="477" y="292"/>
                </a:cubicBezTo>
                <a:cubicBezTo>
                  <a:pt x="493" y="292"/>
                  <a:pt x="507" y="279"/>
                  <a:pt x="507" y="263"/>
                </a:cubicBezTo>
                <a:cubicBezTo>
                  <a:pt x="507" y="246"/>
                  <a:pt x="493" y="233"/>
                  <a:pt x="477" y="233"/>
                </a:cubicBezTo>
                <a:close/>
                <a:moveTo>
                  <a:pt x="477" y="775"/>
                </a:moveTo>
                <a:cubicBezTo>
                  <a:pt x="314" y="775"/>
                  <a:pt x="181" y="642"/>
                  <a:pt x="181" y="479"/>
                </a:cubicBezTo>
                <a:cubicBezTo>
                  <a:pt x="181" y="317"/>
                  <a:pt x="314" y="184"/>
                  <a:pt x="477" y="184"/>
                </a:cubicBezTo>
                <a:cubicBezTo>
                  <a:pt x="640" y="184"/>
                  <a:pt x="772" y="317"/>
                  <a:pt x="772" y="479"/>
                </a:cubicBezTo>
                <a:cubicBezTo>
                  <a:pt x="772" y="642"/>
                  <a:pt x="640" y="775"/>
                  <a:pt x="477" y="775"/>
                </a:cubicBezTo>
                <a:close/>
                <a:moveTo>
                  <a:pt x="477" y="124"/>
                </a:moveTo>
                <a:cubicBezTo>
                  <a:pt x="281" y="124"/>
                  <a:pt x="122" y="284"/>
                  <a:pt x="122" y="479"/>
                </a:cubicBezTo>
                <a:cubicBezTo>
                  <a:pt x="122" y="675"/>
                  <a:pt x="281" y="835"/>
                  <a:pt x="477" y="835"/>
                </a:cubicBezTo>
                <a:cubicBezTo>
                  <a:pt x="673" y="835"/>
                  <a:pt x="832" y="675"/>
                  <a:pt x="832" y="479"/>
                </a:cubicBezTo>
                <a:cubicBezTo>
                  <a:pt x="832" y="284"/>
                  <a:pt x="673" y="124"/>
                  <a:pt x="477" y="124"/>
                </a:cubicBezTo>
                <a:close/>
                <a:moveTo>
                  <a:pt x="1094" y="1163"/>
                </a:moveTo>
                <a:lnTo>
                  <a:pt x="728" y="797"/>
                </a:lnTo>
                <a:lnTo>
                  <a:pt x="707" y="811"/>
                </a:lnTo>
                <a:cubicBezTo>
                  <a:pt x="623" y="870"/>
                  <a:pt x="521" y="894"/>
                  <a:pt x="418" y="879"/>
                </a:cubicBezTo>
                <a:cubicBezTo>
                  <a:pt x="240" y="854"/>
                  <a:pt x="99" y="711"/>
                  <a:pt x="76" y="533"/>
                </a:cubicBezTo>
                <a:cubicBezTo>
                  <a:pt x="61" y="415"/>
                  <a:pt x="96" y="301"/>
                  <a:pt x="173" y="213"/>
                </a:cubicBezTo>
                <a:cubicBezTo>
                  <a:pt x="262" y="112"/>
                  <a:pt x="396" y="62"/>
                  <a:pt x="530" y="79"/>
                </a:cubicBezTo>
                <a:cubicBezTo>
                  <a:pt x="709" y="102"/>
                  <a:pt x="851" y="242"/>
                  <a:pt x="876" y="420"/>
                </a:cubicBezTo>
                <a:cubicBezTo>
                  <a:pt x="891" y="523"/>
                  <a:pt x="867" y="626"/>
                  <a:pt x="808" y="710"/>
                </a:cubicBezTo>
                <a:lnTo>
                  <a:pt x="794" y="730"/>
                </a:lnTo>
                <a:lnTo>
                  <a:pt x="1161" y="1097"/>
                </a:lnTo>
                <a:cubicBezTo>
                  <a:pt x="1179" y="1115"/>
                  <a:pt x="1179" y="1145"/>
                  <a:pt x="1161" y="1163"/>
                </a:cubicBezTo>
                <a:cubicBezTo>
                  <a:pt x="1143" y="1181"/>
                  <a:pt x="1112" y="1181"/>
                  <a:pt x="1094" y="1163"/>
                </a:cubicBezTo>
                <a:close/>
                <a:moveTo>
                  <a:pt x="871" y="723"/>
                </a:moveTo>
                <a:cubicBezTo>
                  <a:pt x="928" y="631"/>
                  <a:pt x="951" y="521"/>
                  <a:pt x="936" y="412"/>
                </a:cubicBezTo>
                <a:cubicBezTo>
                  <a:pt x="906" y="207"/>
                  <a:pt x="743" y="46"/>
                  <a:pt x="538" y="20"/>
                </a:cubicBezTo>
                <a:cubicBezTo>
                  <a:pt x="384" y="0"/>
                  <a:pt x="230" y="58"/>
                  <a:pt x="129" y="173"/>
                </a:cubicBezTo>
                <a:cubicBezTo>
                  <a:pt x="41" y="273"/>
                  <a:pt x="0" y="407"/>
                  <a:pt x="17" y="541"/>
                </a:cubicBezTo>
                <a:cubicBezTo>
                  <a:pt x="44" y="746"/>
                  <a:pt x="205" y="909"/>
                  <a:pt x="409" y="938"/>
                </a:cubicBezTo>
                <a:cubicBezTo>
                  <a:pt x="518" y="954"/>
                  <a:pt x="628" y="931"/>
                  <a:pt x="720" y="874"/>
                </a:cubicBezTo>
                <a:lnTo>
                  <a:pt x="1052" y="1205"/>
                </a:lnTo>
                <a:cubicBezTo>
                  <a:pt x="1072" y="1225"/>
                  <a:pt x="1099" y="1237"/>
                  <a:pt x="1127" y="1237"/>
                </a:cubicBezTo>
                <a:cubicBezTo>
                  <a:pt x="1156" y="1237"/>
                  <a:pt x="1183" y="1225"/>
                  <a:pt x="1203" y="1205"/>
                </a:cubicBezTo>
                <a:cubicBezTo>
                  <a:pt x="1244" y="1164"/>
                  <a:pt x="1244" y="1096"/>
                  <a:pt x="1203" y="1055"/>
                </a:cubicBezTo>
                <a:lnTo>
                  <a:pt x="871" y="723"/>
                </a:lnTo>
                <a:close/>
              </a:path>
            </a:pathLst>
          </a:custGeom>
          <a:solidFill>
            <a:schemeClr val="accent1"/>
          </a:solidFill>
          <a:ln>
            <a:noFill/>
          </a:ln>
          <a:effectLst/>
        </p:spPr>
        <p:txBody>
          <a:bodyPr wrap="none" anchor="ctr"/>
          <a:lstStyle/>
          <a:p>
            <a:endParaRPr lang="en-US"/>
          </a:p>
        </p:txBody>
      </p:sp>
      <p:sp>
        <p:nvSpPr>
          <p:cNvPr id="152" name="Freeform 3">
            <a:extLst>
              <a:ext uri="{FF2B5EF4-FFF2-40B4-BE49-F238E27FC236}">
                <a16:creationId xmlns:a16="http://schemas.microsoft.com/office/drawing/2014/main" id="{BAAAC8E3-4EDA-3E48-99C0-C7CA6DDCD97D}"/>
              </a:ext>
            </a:extLst>
          </p:cNvPr>
          <p:cNvSpPr>
            <a:spLocks noChangeArrowheads="1"/>
          </p:cNvSpPr>
          <p:nvPr/>
        </p:nvSpPr>
        <p:spPr bwMode="auto">
          <a:xfrm>
            <a:off x="3175995" y="1652905"/>
            <a:ext cx="487362" cy="352425"/>
          </a:xfrm>
          <a:custGeom>
            <a:avLst/>
            <a:gdLst>
              <a:gd name="T0" fmla="*/ 959 w 1355"/>
              <a:gd name="T1" fmla="*/ 363 h 979"/>
              <a:gd name="T2" fmla="*/ 1016 w 1355"/>
              <a:gd name="T3" fmla="*/ 442 h 979"/>
              <a:gd name="T4" fmla="*/ 903 w 1355"/>
              <a:gd name="T5" fmla="*/ 799 h 979"/>
              <a:gd name="T6" fmla="*/ 564 w 1355"/>
              <a:gd name="T7" fmla="*/ 270 h 979"/>
              <a:gd name="T8" fmla="*/ 903 w 1355"/>
              <a:gd name="T9" fmla="*/ 799 h 979"/>
              <a:gd name="T10" fmla="*/ 197 w 1355"/>
              <a:gd name="T11" fmla="*/ 583 h 979"/>
              <a:gd name="T12" fmla="*/ 56 w 1355"/>
              <a:gd name="T13" fmla="*/ 414 h 979"/>
              <a:gd name="T14" fmla="*/ 508 w 1355"/>
              <a:gd name="T15" fmla="*/ 273 h 979"/>
              <a:gd name="T16" fmla="*/ 141 w 1355"/>
              <a:gd name="T17" fmla="*/ 630 h 979"/>
              <a:gd name="T18" fmla="*/ 254 w 1355"/>
              <a:gd name="T19" fmla="*/ 640 h 979"/>
              <a:gd name="T20" fmla="*/ 340 w 1355"/>
              <a:gd name="T21" fmla="*/ 875 h 979"/>
              <a:gd name="T22" fmla="*/ 310 w 1355"/>
              <a:gd name="T23" fmla="*/ 922 h 979"/>
              <a:gd name="T24" fmla="*/ 226 w 1355"/>
              <a:gd name="T25" fmla="*/ 861 h 979"/>
              <a:gd name="T26" fmla="*/ 152 w 1355"/>
              <a:gd name="T27" fmla="*/ 691 h 979"/>
              <a:gd name="T28" fmla="*/ 141 w 1355"/>
              <a:gd name="T29" fmla="*/ 630 h 979"/>
              <a:gd name="T30" fmla="*/ 321 w 1355"/>
              <a:gd name="T31" fmla="*/ 691 h 979"/>
              <a:gd name="T32" fmla="*/ 423 w 1355"/>
              <a:gd name="T33" fmla="*/ 640 h 979"/>
              <a:gd name="T34" fmla="*/ 395 w 1355"/>
              <a:gd name="T35" fmla="*/ 696 h 979"/>
              <a:gd name="T36" fmla="*/ 1031 w 1355"/>
              <a:gd name="T37" fmla="*/ 343 h 979"/>
              <a:gd name="T38" fmla="*/ 959 w 1355"/>
              <a:gd name="T39" fmla="*/ 57 h 979"/>
              <a:gd name="T40" fmla="*/ 865 w 1355"/>
              <a:gd name="T41" fmla="*/ 15 h 979"/>
              <a:gd name="T42" fmla="*/ 197 w 1355"/>
              <a:gd name="T43" fmla="*/ 216 h 979"/>
              <a:gd name="T44" fmla="*/ 0 w 1355"/>
              <a:gd name="T45" fmla="*/ 442 h 979"/>
              <a:gd name="T46" fmla="*/ 84 w 1355"/>
              <a:gd name="T47" fmla="*/ 611 h 979"/>
              <a:gd name="T48" fmla="*/ 100 w 1355"/>
              <a:gd name="T49" fmla="*/ 713 h 979"/>
              <a:gd name="T50" fmla="*/ 173 w 1355"/>
              <a:gd name="T51" fmla="*/ 881 h 979"/>
              <a:gd name="T52" fmla="*/ 310 w 1355"/>
              <a:gd name="T53" fmla="*/ 978 h 979"/>
              <a:gd name="T54" fmla="*/ 393 w 1355"/>
              <a:gd name="T55" fmla="*/ 855 h 979"/>
              <a:gd name="T56" fmla="*/ 395 w 1355"/>
              <a:gd name="T57" fmla="*/ 752 h 979"/>
              <a:gd name="T58" fmla="*/ 480 w 1355"/>
              <a:gd name="T59" fmla="*/ 640 h 979"/>
              <a:gd name="T60" fmla="*/ 865 w 1355"/>
              <a:gd name="T61" fmla="*/ 841 h 979"/>
              <a:gd name="T62" fmla="*/ 942 w 1355"/>
              <a:gd name="T63" fmla="*/ 840 h 979"/>
              <a:gd name="T64" fmla="*/ 959 w 1355"/>
              <a:gd name="T65" fmla="*/ 580 h 979"/>
              <a:gd name="T66" fmla="*/ 1031 w 1355"/>
              <a:gd name="T67" fmla="*/ 343 h 979"/>
              <a:gd name="T68" fmla="*/ 1052 w 1355"/>
              <a:gd name="T69" fmla="*/ 208 h 979"/>
              <a:gd name="T70" fmla="*/ 1052 w 1355"/>
              <a:gd name="T71" fmla="*/ 676 h 979"/>
              <a:gd name="T72" fmla="*/ 1213 w 1355"/>
              <a:gd name="T73" fmla="*/ 442 h 979"/>
              <a:gd name="T74" fmla="*/ 1201 w 1355"/>
              <a:gd name="T75" fmla="*/ 111 h 979"/>
              <a:gd name="T76" fmla="*/ 1298 w 1355"/>
              <a:gd name="T77" fmla="*/ 442 h 979"/>
              <a:gd name="T78" fmla="*/ 1201 w 1355"/>
              <a:gd name="T79" fmla="*/ 773 h 979"/>
              <a:gd name="T80" fmla="*/ 1201 w 1355"/>
              <a:gd name="T81" fmla="*/ 111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5" h="979">
                <a:moveTo>
                  <a:pt x="959" y="521"/>
                </a:moveTo>
                <a:lnTo>
                  <a:pt x="959" y="363"/>
                </a:lnTo>
                <a:cubicBezTo>
                  <a:pt x="971" y="367"/>
                  <a:pt x="982" y="374"/>
                  <a:pt x="991" y="383"/>
                </a:cubicBezTo>
                <a:cubicBezTo>
                  <a:pt x="1007" y="399"/>
                  <a:pt x="1016" y="420"/>
                  <a:pt x="1016" y="442"/>
                </a:cubicBezTo>
                <a:cubicBezTo>
                  <a:pt x="1016" y="478"/>
                  <a:pt x="992" y="509"/>
                  <a:pt x="959" y="521"/>
                </a:cubicBezTo>
                <a:close/>
                <a:moveTo>
                  <a:pt x="903" y="799"/>
                </a:moveTo>
                <a:cubicBezTo>
                  <a:pt x="823" y="724"/>
                  <a:pt x="678" y="604"/>
                  <a:pt x="564" y="586"/>
                </a:cubicBezTo>
                <a:lnTo>
                  <a:pt x="564" y="270"/>
                </a:lnTo>
                <a:cubicBezTo>
                  <a:pt x="678" y="252"/>
                  <a:pt x="823" y="131"/>
                  <a:pt x="903" y="57"/>
                </a:cubicBezTo>
                <a:lnTo>
                  <a:pt x="903" y="799"/>
                </a:lnTo>
                <a:close/>
                <a:moveTo>
                  <a:pt x="508" y="583"/>
                </a:moveTo>
                <a:lnTo>
                  <a:pt x="197" y="583"/>
                </a:lnTo>
                <a:cubicBezTo>
                  <a:pt x="120" y="583"/>
                  <a:pt x="56" y="520"/>
                  <a:pt x="56" y="442"/>
                </a:cubicBezTo>
                <a:lnTo>
                  <a:pt x="56" y="414"/>
                </a:lnTo>
                <a:cubicBezTo>
                  <a:pt x="56" y="336"/>
                  <a:pt x="120" y="273"/>
                  <a:pt x="197" y="273"/>
                </a:cubicBezTo>
                <a:lnTo>
                  <a:pt x="508" y="273"/>
                </a:lnTo>
                <a:lnTo>
                  <a:pt x="508" y="583"/>
                </a:lnTo>
                <a:close/>
                <a:moveTo>
                  <a:pt x="141" y="630"/>
                </a:moveTo>
                <a:cubicBezTo>
                  <a:pt x="159" y="636"/>
                  <a:pt x="178" y="640"/>
                  <a:pt x="197" y="640"/>
                </a:cubicBezTo>
                <a:lnTo>
                  <a:pt x="254" y="640"/>
                </a:lnTo>
                <a:cubicBezTo>
                  <a:pt x="255" y="664"/>
                  <a:pt x="260" y="688"/>
                  <a:pt x="269" y="713"/>
                </a:cubicBezTo>
                <a:cubicBezTo>
                  <a:pt x="270" y="714"/>
                  <a:pt x="325" y="834"/>
                  <a:pt x="340" y="875"/>
                </a:cubicBezTo>
                <a:cubicBezTo>
                  <a:pt x="344" y="884"/>
                  <a:pt x="349" y="901"/>
                  <a:pt x="342" y="910"/>
                </a:cubicBezTo>
                <a:cubicBezTo>
                  <a:pt x="337" y="918"/>
                  <a:pt x="322" y="922"/>
                  <a:pt x="310" y="922"/>
                </a:cubicBezTo>
                <a:lnTo>
                  <a:pt x="282" y="922"/>
                </a:lnTo>
                <a:cubicBezTo>
                  <a:pt x="251" y="922"/>
                  <a:pt x="238" y="894"/>
                  <a:pt x="226" y="861"/>
                </a:cubicBezTo>
                <a:lnTo>
                  <a:pt x="224" y="855"/>
                </a:lnTo>
                <a:cubicBezTo>
                  <a:pt x="213" y="827"/>
                  <a:pt x="154" y="695"/>
                  <a:pt x="152" y="691"/>
                </a:cubicBezTo>
                <a:cubicBezTo>
                  <a:pt x="145" y="672"/>
                  <a:pt x="141" y="652"/>
                  <a:pt x="141" y="632"/>
                </a:cubicBezTo>
                <a:lnTo>
                  <a:pt x="141" y="630"/>
                </a:lnTo>
                <a:close/>
                <a:moveTo>
                  <a:pt x="323" y="696"/>
                </a:moveTo>
                <a:cubicBezTo>
                  <a:pt x="322" y="694"/>
                  <a:pt x="321" y="692"/>
                  <a:pt x="321" y="691"/>
                </a:cubicBezTo>
                <a:cubicBezTo>
                  <a:pt x="315" y="675"/>
                  <a:pt x="312" y="657"/>
                  <a:pt x="311" y="640"/>
                </a:cubicBezTo>
                <a:lnTo>
                  <a:pt x="423" y="640"/>
                </a:lnTo>
                <a:lnTo>
                  <a:pt x="423" y="668"/>
                </a:lnTo>
                <a:cubicBezTo>
                  <a:pt x="423" y="683"/>
                  <a:pt x="411" y="696"/>
                  <a:pt x="395" y="696"/>
                </a:cubicBezTo>
                <a:lnTo>
                  <a:pt x="323" y="696"/>
                </a:lnTo>
                <a:close/>
                <a:moveTo>
                  <a:pt x="1031" y="343"/>
                </a:moveTo>
                <a:cubicBezTo>
                  <a:pt x="1011" y="323"/>
                  <a:pt x="986" y="309"/>
                  <a:pt x="959" y="304"/>
                </a:cubicBezTo>
                <a:lnTo>
                  <a:pt x="959" y="57"/>
                </a:lnTo>
                <a:cubicBezTo>
                  <a:pt x="959" y="26"/>
                  <a:pt x="934" y="0"/>
                  <a:pt x="903" y="0"/>
                </a:cubicBezTo>
                <a:cubicBezTo>
                  <a:pt x="889" y="0"/>
                  <a:pt x="875" y="6"/>
                  <a:pt x="865" y="15"/>
                </a:cubicBezTo>
                <a:cubicBezTo>
                  <a:pt x="727" y="143"/>
                  <a:pt x="608" y="216"/>
                  <a:pt x="536" y="216"/>
                </a:cubicBezTo>
                <a:lnTo>
                  <a:pt x="197" y="216"/>
                </a:lnTo>
                <a:cubicBezTo>
                  <a:pt x="88" y="216"/>
                  <a:pt x="0" y="305"/>
                  <a:pt x="0" y="414"/>
                </a:cubicBezTo>
                <a:lnTo>
                  <a:pt x="0" y="442"/>
                </a:lnTo>
                <a:cubicBezTo>
                  <a:pt x="0" y="514"/>
                  <a:pt x="39" y="577"/>
                  <a:pt x="97" y="611"/>
                </a:cubicBezTo>
                <a:lnTo>
                  <a:pt x="84" y="611"/>
                </a:lnTo>
                <a:lnTo>
                  <a:pt x="84" y="632"/>
                </a:lnTo>
                <a:cubicBezTo>
                  <a:pt x="84" y="659"/>
                  <a:pt x="89" y="686"/>
                  <a:pt x="100" y="713"/>
                </a:cubicBezTo>
                <a:cubicBezTo>
                  <a:pt x="100" y="714"/>
                  <a:pt x="161" y="849"/>
                  <a:pt x="171" y="875"/>
                </a:cubicBezTo>
                <a:lnTo>
                  <a:pt x="173" y="881"/>
                </a:lnTo>
                <a:cubicBezTo>
                  <a:pt x="184" y="910"/>
                  <a:pt x="209" y="978"/>
                  <a:pt x="282" y="978"/>
                </a:cubicBezTo>
                <a:lnTo>
                  <a:pt x="310" y="978"/>
                </a:lnTo>
                <a:cubicBezTo>
                  <a:pt x="323" y="978"/>
                  <a:pt x="365" y="976"/>
                  <a:pt x="389" y="942"/>
                </a:cubicBezTo>
                <a:cubicBezTo>
                  <a:pt x="400" y="926"/>
                  <a:pt x="409" y="898"/>
                  <a:pt x="393" y="855"/>
                </a:cubicBezTo>
                <a:cubicBezTo>
                  <a:pt x="384" y="833"/>
                  <a:pt x="365" y="789"/>
                  <a:pt x="349" y="752"/>
                </a:cubicBezTo>
                <a:lnTo>
                  <a:pt x="395" y="752"/>
                </a:lnTo>
                <a:cubicBezTo>
                  <a:pt x="441" y="752"/>
                  <a:pt x="480" y="715"/>
                  <a:pt x="480" y="668"/>
                </a:cubicBezTo>
                <a:lnTo>
                  <a:pt x="480" y="640"/>
                </a:lnTo>
                <a:lnTo>
                  <a:pt x="536" y="640"/>
                </a:lnTo>
                <a:cubicBezTo>
                  <a:pt x="607" y="640"/>
                  <a:pt x="727" y="713"/>
                  <a:pt x="865" y="841"/>
                </a:cubicBezTo>
                <a:cubicBezTo>
                  <a:pt x="875" y="850"/>
                  <a:pt x="889" y="856"/>
                  <a:pt x="903" y="856"/>
                </a:cubicBezTo>
                <a:cubicBezTo>
                  <a:pt x="917" y="856"/>
                  <a:pt x="931" y="850"/>
                  <a:pt x="942" y="840"/>
                </a:cubicBezTo>
                <a:cubicBezTo>
                  <a:pt x="953" y="829"/>
                  <a:pt x="959" y="815"/>
                  <a:pt x="959" y="799"/>
                </a:cubicBezTo>
                <a:lnTo>
                  <a:pt x="959" y="580"/>
                </a:lnTo>
                <a:cubicBezTo>
                  <a:pt x="1023" y="567"/>
                  <a:pt x="1072" y="509"/>
                  <a:pt x="1072" y="442"/>
                </a:cubicBezTo>
                <a:cubicBezTo>
                  <a:pt x="1072" y="405"/>
                  <a:pt x="1058" y="370"/>
                  <a:pt x="1031" y="343"/>
                </a:cubicBezTo>
                <a:close/>
                <a:moveTo>
                  <a:pt x="1092" y="168"/>
                </a:moveTo>
                <a:lnTo>
                  <a:pt x="1052" y="208"/>
                </a:lnTo>
                <a:cubicBezTo>
                  <a:pt x="1123" y="279"/>
                  <a:pt x="1157" y="356"/>
                  <a:pt x="1157" y="442"/>
                </a:cubicBezTo>
                <a:cubicBezTo>
                  <a:pt x="1157" y="528"/>
                  <a:pt x="1123" y="605"/>
                  <a:pt x="1052" y="676"/>
                </a:cubicBezTo>
                <a:lnTo>
                  <a:pt x="1092" y="716"/>
                </a:lnTo>
                <a:cubicBezTo>
                  <a:pt x="1174" y="633"/>
                  <a:pt x="1213" y="544"/>
                  <a:pt x="1213" y="442"/>
                </a:cubicBezTo>
                <a:cubicBezTo>
                  <a:pt x="1213" y="340"/>
                  <a:pt x="1174" y="251"/>
                  <a:pt x="1092" y="168"/>
                </a:cubicBezTo>
                <a:close/>
                <a:moveTo>
                  <a:pt x="1201" y="111"/>
                </a:moveTo>
                <a:lnTo>
                  <a:pt x="1163" y="152"/>
                </a:lnTo>
                <a:cubicBezTo>
                  <a:pt x="1251" y="235"/>
                  <a:pt x="1298" y="335"/>
                  <a:pt x="1298" y="442"/>
                </a:cubicBezTo>
                <a:cubicBezTo>
                  <a:pt x="1298" y="549"/>
                  <a:pt x="1251" y="649"/>
                  <a:pt x="1163" y="732"/>
                </a:cubicBezTo>
                <a:lnTo>
                  <a:pt x="1201" y="773"/>
                </a:lnTo>
                <a:cubicBezTo>
                  <a:pt x="1301" y="679"/>
                  <a:pt x="1354" y="565"/>
                  <a:pt x="1354" y="442"/>
                </a:cubicBezTo>
                <a:cubicBezTo>
                  <a:pt x="1354" y="319"/>
                  <a:pt x="1301" y="205"/>
                  <a:pt x="1201" y="111"/>
                </a:cubicBezTo>
                <a:close/>
              </a:path>
            </a:pathLst>
          </a:custGeom>
          <a:solidFill>
            <a:schemeClr val="accent1"/>
          </a:solidFill>
          <a:ln>
            <a:noFill/>
          </a:ln>
          <a:effectLst/>
        </p:spPr>
        <p:txBody>
          <a:bodyPr wrap="none" anchor="ctr"/>
          <a:lstStyle/>
          <a:p>
            <a:endParaRPr lang="en-US"/>
          </a:p>
        </p:txBody>
      </p:sp>
      <p:sp>
        <p:nvSpPr>
          <p:cNvPr id="153" name="Freeform 4">
            <a:extLst>
              <a:ext uri="{FF2B5EF4-FFF2-40B4-BE49-F238E27FC236}">
                <a16:creationId xmlns:a16="http://schemas.microsoft.com/office/drawing/2014/main" id="{531DAB78-E84B-2A4A-9D43-7CD7D1B60807}"/>
              </a:ext>
            </a:extLst>
          </p:cNvPr>
          <p:cNvSpPr>
            <a:spLocks noChangeArrowheads="1"/>
          </p:cNvSpPr>
          <p:nvPr/>
        </p:nvSpPr>
        <p:spPr bwMode="auto">
          <a:xfrm>
            <a:off x="6509217" y="1623536"/>
            <a:ext cx="419100" cy="411163"/>
          </a:xfrm>
          <a:custGeom>
            <a:avLst/>
            <a:gdLst>
              <a:gd name="T0" fmla="*/ 141 w 1164"/>
              <a:gd name="T1" fmla="*/ 547 h 1143"/>
              <a:gd name="T2" fmla="*/ 203 w 1164"/>
              <a:gd name="T3" fmla="*/ 660 h 1143"/>
              <a:gd name="T4" fmla="*/ 282 w 1164"/>
              <a:gd name="T5" fmla="*/ 1052 h 1143"/>
              <a:gd name="T6" fmla="*/ 62 w 1164"/>
              <a:gd name="T7" fmla="*/ 493 h 1143"/>
              <a:gd name="T8" fmla="*/ 282 w 1164"/>
              <a:gd name="T9" fmla="*/ 1052 h 1143"/>
              <a:gd name="T10" fmla="*/ 761 w 1164"/>
              <a:gd name="T11" fmla="*/ 51 h 1143"/>
              <a:gd name="T12" fmla="*/ 593 w 1164"/>
              <a:gd name="T13" fmla="*/ 83 h 1143"/>
              <a:gd name="T14" fmla="*/ 485 w 1164"/>
              <a:gd name="T15" fmla="*/ 373 h 1143"/>
              <a:gd name="T16" fmla="*/ 344 w 1164"/>
              <a:gd name="T17" fmla="*/ 487 h 1143"/>
              <a:gd name="T18" fmla="*/ 0 w 1164"/>
              <a:gd name="T19" fmla="*/ 431 h 1143"/>
              <a:gd name="T20" fmla="*/ 344 w 1164"/>
              <a:gd name="T21" fmla="*/ 1114 h 1143"/>
              <a:gd name="T22" fmla="*/ 390 w 1164"/>
              <a:gd name="T23" fmla="*/ 1058 h 1143"/>
              <a:gd name="T24" fmla="*/ 737 w 1164"/>
              <a:gd name="T25" fmla="*/ 1114 h 1143"/>
              <a:gd name="T26" fmla="*/ 512 w 1164"/>
              <a:gd name="T27" fmla="*/ 1052 h 1143"/>
              <a:gd name="T28" fmla="*/ 344 w 1164"/>
              <a:gd name="T29" fmla="*/ 968 h 1143"/>
              <a:gd name="T30" fmla="*/ 412 w 1164"/>
              <a:gd name="T31" fmla="*/ 550 h 1143"/>
              <a:gd name="T32" fmla="*/ 655 w 1164"/>
              <a:gd name="T33" fmla="*/ 123 h 1143"/>
              <a:gd name="T34" fmla="*/ 665 w 1164"/>
              <a:gd name="T35" fmla="*/ 70 h 1143"/>
              <a:gd name="T36" fmla="*/ 762 w 1164"/>
              <a:gd name="T37" fmla="*/ 248 h 1143"/>
              <a:gd name="T38" fmla="*/ 734 w 1164"/>
              <a:gd name="T39" fmla="*/ 406 h 1143"/>
              <a:gd name="T40" fmla="*/ 534 w 1164"/>
              <a:gd name="T41" fmla="*/ 828 h 1143"/>
              <a:gd name="T42" fmla="*/ 796 w 1164"/>
              <a:gd name="T43" fmla="*/ 547 h 1143"/>
              <a:gd name="T44" fmla="*/ 801 w 1164"/>
              <a:gd name="T45" fmla="*/ 387 h 1143"/>
              <a:gd name="T46" fmla="*/ 1101 w 1164"/>
              <a:gd name="T47" fmla="*/ 744 h 1143"/>
              <a:gd name="T48" fmla="*/ 1047 w 1164"/>
              <a:gd name="T49" fmla="*/ 770 h 1143"/>
              <a:gd name="T50" fmla="*/ 909 w 1164"/>
              <a:gd name="T51" fmla="*/ 744 h 1143"/>
              <a:gd name="T52" fmla="*/ 934 w 1164"/>
              <a:gd name="T53" fmla="*/ 662 h 1143"/>
              <a:gd name="T54" fmla="*/ 1075 w 1164"/>
              <a:gd name="T55" fmla="*/ 662 h 1143"/>
              <a:gd name="T56" fmla="*/ 1101 w 1164"/>
              <a:gd name="T57" fmla="*/ 744 h 1143"/>
              <a:gd name="T58" fmla="*/ 1047 w 1164"/>
              <a:gd name="T59" fmla="*/ 600 h 1143"/>
              <a:gd name="T60" fmla="*/ 906 w 1164"/>
              <a:gd name="T61" fmla="*/ 600 h 1143"/>
              <a:gd name="T62" fmla="*/ 880 w 1164"/>
              <a:gd name="T63" fmla="*/ 519 h 1143"/>
              <a:gd name="T64" fmla="*/ 1047 w 1164"/>
              <a:gd name="T65" fmla="*/ 493 h 1143"/>
              <a:gd name="T66" fmla="*/ 1072 w 1164"/>
              <a:gd name="T67" fmla="*/ 575 h 1143"/>
              <a:gd name="T68" fmla="*/ 990 w 1164"/>
              <a:gd name="T69" fmla="*/ 1001 h 1143"/>
              <a:gd name="T70" fmla="*/ 1016 w 1164"/>
              <a:gd name="T71" fmla="*/ 1055 h 1143"/>
              <a:gd name="T72" fmla="*/ 849 w 1164"/>
              <a:gd name="T73" fmla="*/ 1080 h 1143"/>
              <a:gd name="T74" fmla="*/ 824 w 1164"/>
              <a:gd name="T75" fmla="*/ 1026 h 1143"/>
              <a:gd name="T76" fmla="*/ 906 w 1164"/>
              <a:gd name="T77" fmla="*/ 1001 h 1143"/>
              <a:gd name="T78" fmla="*/ 906 w 1164"/>
              <a:gd name="T79" fmla="*/ 939 h 1143"/>
              <a:gd name="T80" fmla="*/ 880 w 1164"/>
              <a:gd name="T81" fmla="*/ 857 h 1143"/>
              <a:gd name="T82" fmla="*/ 934 w 1164"/>
              <a:gd name="T83" fmla="*/ 832 h 1143"/>
              <a:gd name="T84" fmla="*/ 1072 w 1164"/>
              <a:gd name="T85" fmla="*/ 857 h 1143"/>
              <a:gd name="T86" fmla="*/ 1047 w 1164"/>
              <a:gd name="T87" fmla="*/ 939 h 1143"/>
              <a:gd name="T88" fmla="*/ 1163 w 1164"/>
              <a:gd name="T89" fmla="*/ 688 h 1143"/>
              <a:gd name="T90" fmla="*/ 1134 w 1164"/>
              <a:gd name="T91" fmla="*/ 575 h 1143"/>
              <a:gd name="T92" fmla="*/ 1047 w 1164"/>
              <a:gd name="T93" fmla="*/ 431 h 1143"/>
              <a:gd name="T94" fmla="*/ 818 w 1164"/>
              <a:gd name="T95" fmla="*/ 519 h 1143"/>
              <a:gd name="T96" fmla="*/ 857 w 1164"/>
              <a:gd name="T97" fmla="*/ 647 h 1143"/>
              <a:gd name="T98" fmla="*/ 847 w 1164"/>
              <a:gd name="T99" fmla="*/ 744 h 1143"/>
              <a:gd name="T100" fmla="*/ 818 w 1164"/>
              <a:gd name="T101" fmla="*/ 857 h 1143"/>
              <a:gd name="T102" fmla="*/ 824 w 1164"/>
              <a:gd name="T103" fmla="*/ 943 h 1143"/>
              <a:gd name="T104" fmla="*/ 762 w 1164"/>
              <a:gd name="T105" fmla="*/ 1055 h 1143"/>
              <a:gd name="T106" fmla="*/ 990 w 1164"/>
              <a:gd name="T107" fmla="*/ 1142 h 1143"/>
              <a:gd name="T108" fmla="*/ 1078 w 1164"/>
              <a:gd name="T109" fmla="*/ 1026 h 1143"/>
              <a:gd name="T110" fmla="*/ 1134 w 1164"/>
              <a:gd name="T111" fmla="*/ 914 h 1143"/>
              <a:gd name="T112" fmla="*/ 1124 w 1164"/>
              <a:gd name="T113" fmla="*/ 817 h 1143"/>
              <a:gd name="T114" fmla="*/ 1163 w 1164"/>
              <a:gd name="T115" fmla="*/ 68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4" h="1143">
                <a:moveTo>
                  <a:pt x="203" y="547"/>
                </a:moveTo>
                <a:lnTo>
                  <a:pt x="141" y="547"/>
                </a:lnTo>
                <a:lnTo>
                  <a:pt x="141" y="660"/>
                </a:lnTo>
                <a:lnTo>
                  <a:pt x="203" y="660"/>
                </a:lnTo>
                <a:lnTo>
                  <a:pt x="203" y="547"/>
                </a:lnTo>
                <a:close/>
                <a:moveTo>
                  <a:pt x="282" y="1052"/>
                </a:moveTo>
                <a:lnTo>
                  <a:pt x="62" y="1052"/>
                </a:lnTo>
                <a:lnTo>
                  <a:pt x="62" y="493"/>
                </a:lnTo>
                <a:lnTo>
                  <a:pt x="282" y="493"/>
                </a:lnTo>
                <a:lnTo>
                  <a:pt x="282" y="1052"/>
                </a:lnTo>
                <a:close/>
                <a:moveTo>
                  <a:pt x="824" y="248"/>
                </a:moveTo>
                <a:cubicBezTo>
                  <a:pt x="824" y="149"/>
                  <a:pt x="805" y="107"/>
                  <a:pt x="761" y="51"/>
                </a:cubicBezTo>
                <a:cubicBezTo>
                  <a:pt x="728" y="8"/>
                  <a:pt x="679" y="0"/>
                  <a:pt x="645" y="11"/>
                </a:cubicBezTo>
                <a:cubicBezTo>
                  <a:pt x="613" y="22"/>
                  <a:pt x="593" y="50"/>
                  <a:pt x="593" y="83"/>
                </a:cubicBezTo>
                <a:lnTo>
                  <a:pt x="593" y="123"/>
                </a:lnTo>
                <a:cubicBezTo>
                  <a:pt x="593" y="218"/>
                  <a:pt x="564" y="285"/>
                  <a:pt x="485" y="373"/>
                </a:cubicBezTo>
                <a:lnTo>
                  <a:pt x="384" y="487"/>
                </a:lnTo>
                <a:lnTo>
                  <a:pt x="344" y="487"/>
                </a:lnTo>
                <a:lnTo>
                  <a:pt x="344" y="431"/>
                </a:lnTo>
                <a:lnTo>
                  <a:pt x="0" y="431"/>
                </a:lnTo>
                <a:lnTo>
                  <a:pt x="0" y="1114"/>
                </a:lnTo>
                <a:lnTo>
                  <a:pt x="344" y="1114"/>
                </a:lnTo>
                <a:lnTo>
                  <a:pt x="344" y="1030"/>
                </a:lnTo>
                <a:cubicBezTo>
                  <a:pt x="359" y="1030"/>
                  <a:pt x="371" y="1041"/>
                  <a:pt x="390" y="1058"/>
                </a:cubicBezTo>
                <a:cubicBezTo>
                  <a:pt x="416" y="1082"/>
                  <a:pt x="451" y="1114"/>
                  <a:pt x="512" y="1114"/>
                </a:cubicBezTo>
                <a:lnTo>
                  <a:pt x="737" y="1114"/>
                </a:lnTo>
                <a:lnTo>
                  <a:pt x="737" y="1052"/>
                </a:lnTo>
                <a:lnTo>
                  <a:pt x="512" y="1052"/>
                </a:lnTo>
                <a:cubicBezTo>
                  <a:pt x="475" y="1052"/>
                  <a:pt x="455" y="1034"/>
                  <a:pt x="432" y="1012"/>
                </a:cubicBezTo>
                <a:cubicBezTo>
                  <a:pt x="410" y="992"/>
                  <a:pt x="384" y="968"/>
                  <a:pt x="344" y="968"/>
                </a:cubicBezTo>
                <a:lnTo>
                  <a:pt x="344" y="550"/>
                </a:lnTo>
                <a:lnTo>
                  <a:pt x="412" y="550"/>
                </a:lnTo>
                <a:lnTo>
                  <a:pt x="532" y="415"/>
                </a:lnTo>
                <a:cubicBezTo>
                  <a:pt x="596" y="343"/>
                  <a:pt x="655" y="258"/>
                  <a:pt x="655" y="123"/>
                </a:cubicBezTo>
                <a:lnTo>
                  <a:pt x="655" y="83"/>
                </a:lnTo>
                <a:cubicBezTo>
                  <a:pt x="655" y="80"/>
                  <a:pt x="655" y="73"/>
                  <a:pt x="665" y="70"/>
                </a:cubicBezTo>
                <a:cubicBezTo>
                  <a:pt x="677" y="66"/>
                  <a:pt x="697" y="70"/>
                  <a:pt x="712" y="89"/>
                </a:cubicBezTo>
                <a:cubicBezTo>
                  <a:pt x="747" y="135"/>
                  <a:pt x="762" y="162"/>
                  <a:pt x="762" y="248"/>
                </a:cubicBezTo>
                <a:cubicBezTo>
                  <a:pt x="762" y="306"/>
                  <a:pt x="750" y="343"/>
                  <a:pt x="742" y="368"/>
                </a:cubicBezTo>
                <a:cubicBezTo>
                  <a:pt x="737" y="383"/>
                  <a:pt x="734" y="394"/>
                  <a:pt x="734" y="406"/>
                </a:cubicBezTo>
                <a:lnTo>
                  <a:pt x="734" y="546"/>
                </a:lnTo>
                <a:cubicBezTo>
                  <a:pt x="731" y="673"/>
                  <a:pt x="653" y="784"/>
                  <a:pt x="534" y="828"/>
                </a:cubicBezTo>
                <a:lnTo>
                  <a:pt x="556" y="886"/>
                </a:lnTo>
                <a:cubicBezTo>
                  <a:pt x="698" y="833"/>
                  <a:pt x="793" y="700"/>
                  <a:pt x="796" y="547"/>
                </a:cubicBezTo>
                <a:lnTo>
                  <a:pt x="796" y="406"/>
                </a:lnTo>
                <a:cubicBezTo>
                  <a:pt x="796" y="403"/>
                  <a:pt x="799" y="394"/>
                  <a:pt x="801" y="387"/>
                </a:cubicBezTo>
                <a:cubicBezTo>
                  <a:pt x="810" y="360"/>
                  <a:pt x="824" y="315"/>
                  <a:pt x="824" y="248"/>
                </a:cubicBezTo>
                <a:close/>
                <a:moveTo>
                  <a:pt x="1101" y="744"/>
                </a:moveTo>
                <a:cubicBezTo>
                  <a:pt x="1101" y="758"/>
                  <a:pt x="1089" y="770"/>
                  <a:pt x="1075" y="770"/>
                </a:cubicBezTo>
                <a:lnTo>
                  <a:pt x="1047" y="770"/>
                </a:lnTo>
                <a:lnTo>
                  <a:pt x="934" y="770"/>
                </a:lnTo>
                <a:cubicBezTo>
                  <a:pt x="920" y="770"/>
                  <a:pt x="909" y="758"/>
                  <a:pt x="909" y="744"/>
                </a:cubicBezTo>
                <a:lnTo>
                  <a:pt x="909" y="688"/>
                </a:lnTo>
                <a:cubicBezTo>
                  <a:pt x="909" y="674"/>
                  <a:pt x="920" y="662"/>
                  <a:pt x="934" y="662"/>
                </a:cubicBezTo>
                <a:lnTo>
                  <a:pt x="1047" y="662"/>
                </a:lnTo>
                <a:lnTo>
                  <a:pt x="1075" y="662"/>
                </a:lnTo>
                <a:cubicBezTo>
                  <a:pt x="1089" y="662"/>
                  <a:pt x="1101" y="674"/>
                  <a:pt x="1101" y="688"/>
                </a:cubicBezTo>
                <a:lnTo>
                  <a:pt x="1101" y="744"/>
                </a:lnTo>
                <a:close/>
                <a:moveTo>
                  <a:pt x="1072" y="575"/>
                </a:moveTo>
                <a:cubicBezTo>
                  <a:pt x="1072" y="589"/>
                  <a:pt x="1061" y="600"/>
                  <a:pt x="1047" y="600"/>
                </a:cubicBezTo>
                <a:lnTo>
                  <a:pt x="934" y="600"/>
                </a:lnTo>
                <a:lnTo>
                  <a:pt x="906" y="600"/>
                </a:lnTo>
                <a:cubicBezTo>
                  <a:pt x="892" y="600"/>
                  <a:pt x="880" y="589"/>
                  <a:pt x="880" y="575"/>
                </a:cubicBezTo>
                <a:lnTo>
                  <a:pt x="880" y="519"/>
                </a:lnTo>
                <a:cubicBezTo>
                  <a:pt x="880" y="505"/>
                  <a:pt x="892" y="493"/>
                  <a:pt x="906" y="493"/>
                </a:cubicBezTo>
                <a:lnTo>
                  <a:pt x="1047" y="493"/>
                </a:lnTo>
                <a:cubicBezTo>
                  <a:pt x="1061" y="493"/>
                  <a:pt x="1072" y="505"/>
                  <a:pt x="1072" y="519"/>
                </a:cubicBezTo>
                <a:lnTo>
                  <a:pt x="1072" y="575"/>
                </a:lnTo>
                <a:close/>
                <a:moveTo>
                  <a:pt x="906" y="1001"/>
                </a:moveTo>
                <a:lnTo>
                  <a:pt x="990" y="1001"/>
                </a:lnTo>
                <a:cubicBezTo>
                  <a:pt x="1004" y="1001"/>
                  <a:pt x="1016" y="1012"/>
                  <a:pt x="1016" y="1026"/>
                </a:cubicBezTo>
                <a:lnTo>
                  <a:pt x="1016" y="1055"/>
                </a:lnTo>
                <a:cubicBezTo>
                  <a:pt x="1016" y="1069"/>
                  <a:pt x="1004" y="1080"/>
                  <a:pt x="990" y="1080"/>
                </a:cubicBezTo>
                <a:lnTo>
                  <a:pt x="849" y="1080"/>
                </a:lnTo>
                <a:cubicBezTo>
                  <a:pt x="835" y="1080"/>
                  <a:pt x="824" y="1069"/>
                  <a:pt x="824" y="1055"/>
                </a:cubicBezTo>
                <a:lnTo>
                  <a:pt x="824" y="1026"/>
                </a:lnTo>
                <a:cubicBezTo>
                  <a:pt x="824" y="1012"/>
                  <a:pt x="835" y="1001"/>
                  <a:pt x="849" y="1001"/>
                </a:cubicBezTo>
                <a:lnTo>
                  <a:pt x="906" y="1001"/>
                </a:lnTo>
                <a:close/>
                <a:moveTo>
                  <a:pt x="990" y="939"/>
                </a:moveTo>
                <a:lnTo>
                  <a:pt x="906" y="939"/>
                </a:lnTo>
                <a:cubicBezTo>
                  <a:pt x="892" y="939"/>
                  <a:pt x="880" y="928"/>
                  <a:pt x="880" y="914"/>
                </a:cubicBezTo>
                <a:lnTo>
                  <a:pt x="880" y="857"/>
                </a:lnTo>
                <a:cubicBezTo>
                  <a:pt x="880" y="843"/>
                  <a:pt x="892" y="832"/>
                  <a:pt x="906" y="832"/>
                </a:cubicBezTo>
                <a:lnTo>
                  <a:pt x="934" y="832"/>
                </a:lnTo>
                <a:lnTo>
                  <a:pt x="1047" y="832"/>
                </a:lnTo>
                <a:cubicBezTo>
                  <a:pt x="1061" y="832"/>
                  <a:pt x="1072" y="843"/>
                  <a:pt x="1072" y="857"/>
                </a:cubicBezTo>
                <a:lnTo>
                  <a:pt x="1072" y="914"/>
                </a:lnTo>
                <a:cubicBezTo>
                  <a:pt x="1072" y="928"/>
                  <a:pt x="1061" y="939"/>
                  <a:pt x="1047" y="939"/>
                </a:cubicBezTo>
                <a:lnTo>
                  <a:pt x="990" y="939"/>
                </a:lnTo>
                <a:close/>
                <a:moveTo>
                  <a:pt x="1163" y="688"/>
                </a:moveTo>
                <a:cubicBezTo>
                  <a:pt x="1163" y="658"/>
                  <a:pt x="1147" y="631"/>
                  <a:pt x="1124" y="615"/>
                </a:cubicBezTo>
                <a:cubicBezTo>
                  <a:pt x="1130" y="603"/>
                  <a:pt x="1134" y="590"/>
                  <a:pt x="1134" y="575"/>
                </a:cubicBezTo>
                <a:lnTo>
                  <a:pt x="1134" y="519"/>
                </a:lnTo>
                <a:cubicBezTo>
                  <a:pt x="1134" y="470"/>
                  <a:pt x="1095" y="431"/>
                  <a:pt x="1047" y="431"/>
                </a:cubicBezTo>
                <a:lnTo>
                  <a:pt x="906" y="431"/>
                </a:lnTo>
                <a:cubicBezTo>
                  <a:pt x="858" y="431"/>
                  <a:pt x="818" y="470"/>
                  <a:pt x="818" y="519"/>
                </a:cubicBezTo>
                <a:lnTo>
                  <a:pt x="818" y="575"/>
                </a:lnTo>
                <a:cubicBezTo>
                  <a:pt x="818" y="605"/>
                  <a:pt x="834" y="632"/>
                  <a:pt x="857" y="647"/>
                </a:cubicBezTo>
                <a:cubicBezTo>
                  <a:pt x="851" y="660"/>
                  <a:pt x="847" y="673"/>
                  <a:pt x="847" y="688"/>
                </a:cubicBezTo>
                <a:lnTo>
                  <a:pt x="847" y="744"/>
                </a:lnTo>
                <a:cubicBezTo>
                  <a:pt x="847" y="759"/>
                  <a:pt x="851" y="773"/>
                  <a:pt x="857" y="785"/>
                </a:cubicBezTo>
                <a:cubicBezTo>
                  <a:pt x="834" y="800"/>
                  <a:pt x="818" y="827"/>
                  <a:pt x="818" y="857"/>
                </a:cubicBezTo>
                <a:lnTo>
                  <a:pt x="818" y="914"/>
                </a:lnTo>
                <a:cubicBezTo>
                  <a:pt x="818" y="924"/>
                  <a:pt x="821" y="934"/>
                  <a:pt x="824" y="943"/>
                </a:cubicBezTo>
                <a:cubicBezTo>
                  <a:pt x="788" y="954"/>
                  <a:pt x="762" y="987"/>
                  <a:pt x="762" y="1026"/>
                </a:cubicBezTo>
                <a:lnTo>
                  <a:pt x="762" y="1055"/>
                </a:lnTo>
                <a:cubicBezTo>
                  <a:pt x="762" y="1103"/>
                  <a:pt x="801" y="1142"/>
                  <a:pt x="849" y="1142"/>
                </a:cubicBezTo>
                <a:lnTo>
                  <a:pt x="990" y="1142"/>
                </a:lnTo>
                <a:cubicBezTo>
                  <a:pt x="1039" y="1142"/>
                  <a:pt x="1078" y="1103"/>
                  <a:pt x="1078" y="1055"/>
                </a:cubicBezTo>
                <a:lnTo>
                  <a:pt x="1078" y="1026"/>
                </a:lnTo>
                <a:cubicBezTo>
                  <a:pt x="1078" y="1016"/>
                  <a:pt x="1076" y="1006"/>
                  <a:pt x="1072" y="997"/>
                </a:cubicBezTo>
                <a:cubicBezTo>
                  <a:pt x="1108" y="986"/>
                  <a:pt x="1134" y="953"/>
                  <a:pt x="1134" y="914"/>
                </a:cubicBezTo>
                <a:lnTo>
                  <a:pt x="1134" y="857"/>
                </a:lnTo>
                <a:cubicBezTo>
                  <a:pt x="1134" y="842"/>
                  <a:pt x="1130" y="829"/>
                  <a:pt x="1124" y="817"/>
                </a:cubicBezTo>
                <a:cubicBezTo>
                  <a:pt x="1147" y="801"/>
                  <a:pt x="1163" y="774"/>
                  <a:pt x="1163" y="744"/>
                </a:cubicBezTo>
                <a:lnTo>
                  <a:pt x="1163" y="688"/>
                </a:lnTo>
                <a:close/>
              </a:path>
            </a:pathLst>
          </a:custGeom>
          <a:solidFill>
            <a:schemeClr val="accent1"/>
          </a:solidFill>
          <a:ln>
            <a:noFill/>
          </a:ln>
          <a:effectLst/>
        </p:spPr>
        <p:txBody>
          <a:bodyPr wrap="none" anchor="ctr"/>
          <a:lstStyle/>
          <a:p>
            <a:endParaRPr lang="en-US"/>
          </a:p>
        </p:txBody>
      </p:sp>
      <p:sp>
        <p:nvSpPr>
          <p:cNvPr id="154" name="Freeform 5">
            <a:extLst>
              <a:ext uri="{FF2B5EF4-FFF2-40B4-BE49-F238E27FC236}">
                <a16:creationId xmlns:a16="http://schemas.microsoft.com/office/drawing/2014/main" id="{F0E51CAE-F817-D140-AF1C-AC51C4F0F591}"/>
              </a:ext>
            </a:extLst>
          </p:cNvPr>
          <p:cNvSpPr>
            <a:spLocks noChangeArrowheads="1"/>
          </p:cNvSpPr>
          <p:nvPr/>
        </p:nvSpPr>
        <p:spPr bwMode="auto">
          <a:xfrm>
            <a:off x="6477949" y="2573251"/>
            <a:ext cx="466725" cy="468313"/>
          </a:xfrm>
          <a:custGeom>
            <a:avLst/>
            <a:gdLst>
              <a:gd name="T0" fmla="*/ 34 w 1297"/>
              <a:gd name="T1" fmla="*/ 1235 h 1303"/>
              <a:gd name="T2" fmla="*/ 197 w 1297"/>
              <a:gd name="T3" fmla="*/ 1235 h 1303"/>
              <a:gd name="T4" fmla="*/ 572 w 1297"/>
              <a:gd name="T5" fmla="*/ 773 h 1303"/>
              <a:gd name="T6" fmla="*/ 78 w 1297"/>
              <a:gd name="T7" fmla="*/ 1192 h 1303"/>
              <a:gd name="T8" fmla="*/ 78 w 1297"/>
              <a:gd name="T9" fmla="*/ 1192 h 1303"/>
              <a:gd name="T10" fmla="*/ 78 w 1297"/>
              <a:gd name="T11" fmla="*/ 1116 h 1303"/>
              <a:gd name="T12" fmla="*/ 459 w 1297"/>
              <a:gd name="T13" fmla="*/ 646 h 1303"/>
              <a:gd name="T14" fmla="*/ 0 w 1297"/>
              <a:gd name="T15" fmla="*/ 1154 h 1303"/>
              <a:gd name="T16" fmla="*/ 138 w 1297"/>
              <a:gd name="T17" fmla="*/ 1176 h 1303"/>
              <a:gd name="T18" fmla="*/ 153 w 1297"/>
              <a:gd name="T19" fmla="*/ 1072 h 1303"/>
              <a:gd name="T20" fmla="*/ 138 w 1297"/>
              <a:gd name="T21" fmla="*/ 1176 h 1303"/>
              <a:gd name="T22" fmla="*/ 1220 w 1297"/>
              <a:gd name="T23" fmla="*/ 183 h 1303"/>
              <a:gd name="T24" fmla="*/ 1170 w 1297"/>
              <a:gd name="T25" fmla="*/ 175 h 1303"/>
              <a:gd name="T26" fmla="*/ 967 w 1297"/>
              <a:gd name="T27" fmla="*/ 226 h 1303"/>
              <a:gd name="T28" fmla="*/ 1103 w 1297"/>
              <a:gd name="T29" fmla="*/ 72 h 1303"/>
              <a:gd name="T30" fmla="*/ 782 w 1297"/>
              <a:gd name="T31" fmla="*/ 84 h 1303"/>
              <a:gd name="T32" fmla="*/ 697 w 1297"/>
              <a:gd name="T33" fmla="*/ 408 h 1303"/>
              <a:gd name="T34" fmla="*/ 673 w 1297"/>
              <a:gd name="T35" fmla="*/ 521 h 1303"/>
              <a:gd name="T36" fmla="*/ 762 w 1297"/>
              <a:gd name="T37" fmla="*/ 402 h 1303"/>
              <a:gd name="T38" fmla="*/ 826 w 1297"/>
              <a:gd name="T39" fmla="*/ 128 h 1303"/>
              <a:gd name="T40" fmla="*/ 902 w 1297"/>
              <a:gd name="T41" fmla="*/ 204 h 1303"/>
              <a:gd name="T42" fmla="*/ 902 w 1297"/>
              <a:gd name="T43" fmla="*/ 248 h 1303"/>
              <a:gd name="T44" fmla="*/ 1065 w 1297"/>
              <a:gd name="T45" fmla="*/ 368 h 1303"/>
              <a:gd name="T46" fmla="*/ 1141 w 1297"/>
              <a:gd name="T47" fmla="*/ 444 h 1303"/>
              <a:gd name="T48" fmla="*/ 867 w 1297"/>
              <a:gd name="T49" fmla="*/ 507 h 1303"/>
              <a:gd name="T50" fmla="*/ 756 w 1297"/>
              <a:gd name="T51" fmla="*/ 589 h 1303"/>
              <a:gd name="T52" fmla="*/ 861 w 1297"/>
              <a:gd name="T53" fmla="*/ 572 h 1303"/>
              <a:gd name="T54" fmla="*/ 1185 w 1297"/>
              <a:gd name="T55" fmla="*/ 487 h 1303"/>
              <a:gd name="T56" fmla="*/ 1151 w 1297"/>
              <a:gd name="T57" fmla="*/ 1125 h 1303"/>
              <a:gd name="T58" fmla="*/ 868 w 1297"/>
              <a:gd name="T59" fmla="*/ 929 h 1303"/>
              <a:gd name="T60" fmla="*/ 1167 w 1297"/>
              <a:gd name="T61" fmla="*/ 1224 h 1303"/>
              <a:gd name="T62" fmla="*/ 852 w 1297"/>
              <a:gd name="T63" fmla="*/ 985 h 1303"/>
              <a:gd name="T64" fmla="*/ 746 w 1297"/>
              <a:gd name="T65" fmla="*/ 936 h 1303"/>
              <a:gd name="T66" fmla="*/ 943 w 1297"/>
              <a:gd name="T67" fmla="*/ 771 h 1303"/>
              <a:gd name="T68" fmla="*/ 1207 w 1297"/>
              <a:gd name="T69" fmla="*/ 1109 h 1303"/>
              <a:gd name="T70" fmla="*/ 1167 w 1297"/>
              <a:gd name="T71" fmla="*/ 1224 h 1303"/>
              <a:gd name="T72" fmla="*/ 333 w 1297"/>
              <a:gd name="T73" fmla="*/ 386 h 1303"/>
              <a:gd name="T74" fmla="*/ 230 w 1297"/>
              <a:gd name="T75" fmla="*/ 360 h 1303"/>
              <a:gd name="T76" fmla="*/ 136 w 1297"/>
              <a:gd name="T77" fmla="*/ 109 h 1303"/>
              <a:gd name="T78" fmla="*/ 361 w 1297"/>
              <a:gd name="T79" fmla="*/ 335 h 1303"/>
              <a:gd name="T80" fmla="*/ 806 w 1297"/>
              <a:gd name="T81" fmla="*/ 788 h 1303"/>
              <a:gd name="T82" fmla="*/ 1019 w 1297"/>
              <a:gd name="T83" fmla="*/ 832 h 1303"/>
              <a:gd name="T84" fmla="*/ 980 w 1297"/>
              <a:gd name="T85" fmla="*/ 718 h 1303"/>
              <a:gd name="T86" fmla="*/ 888 w 1297"/>
              <a:gd name="T87" fmla="*/ 706 h 1303"/>
              <a:gd name="T88" fmla="*/ 420 w 1297"/>
              <a:gd name="T89" fmla="*/ 314 h 1303"/>
              <a:gd name="T90" fmla="*/ 388 w 1297"/>
              <a:gd name="T91" fmla="*/ 203 h 1303"/>
              <a:gd name="T92" fmla="*/ 110 w 1297"/>
              <a:gd name="T93" fmla="*/ 47 h 1303"/>
              <a:gd name="T94" fmla="*/ 26 w 1297"/>
              <a:gd name="T95" fmla="*/ 166 h 1303"/>
              <a:gd name="T96" fmla="*/ 205 w 1297"/>
              <a:gd name="T97" fmla="*/ 419 h 1303"/>
              <a:gd name="T98" fmla="*/ 727 w 1297"/>
              <a:gd name="T99" fmla="*/ 868 h 1303"/>
              <a:gd name="T100" fmla="*/ 701 w 1297"/>
              <a:gd name="T101" fmla="*/ 997 h 1303"/>
              <a:gd name="T102" fmla="*/ 815 w 1297"/>
              <a:gd name="T103" fmla="*/ 1036 h 1303"/>
              <a:gd name="T104" fmla="*/ 1129 w 1297"/>
              <a:gd name="T105" fmla="*/ 1302 h 1303"/>
              <a:gd name="T106" fmla="*/ 1251 w 1297"/>
              <a:gd name="T107" fmla="*/ 1228 h 1303"/>
              <a:gd name="T108" fmla="*/ 1019 w 1297"/>
              <a:gd name="T109" fmla="*/ 832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7" h="1303">
                <a:moveTo>
                  <a:pt x="34" y="1235"/>
                </a:moveTo>
                <a:lnTo>
                  <a:pt x="34" y="1235"/>
                </a:lnTo>
                <a:cubicBezTo>
                  <a:pt x="56" y="1257"/>
                  <a:pt x="85" y="1269"/>
                  <a:pt x="116" y="1269"/>
                </a:cubicBezTo>
                <a:cubicBezTo>
                  <a:pt x="146" y="1269"/>
                  <a:pt x="176" y="1257"/>
                  <a:pt x="197" y="1235"/>
                </a:cubicBezTo>
                <a:lnTo>
                  <a:pt x="616" y="817"/>
                </a:lnTo>
                <a:lnTo>
                  <a:pt x="572" y="773"/>
                </a:lnTo>
                <a:lnTo>
                  <a:pt x="153" y="1192"/>
                </a:lnTo>
                <a:cubicBezTo>
                  <a:pt x="133" y="1212"/>
                  <a:pt x="98" y="1212"/>
                  <a:pt x="78" y="1192"/>
                </a:cubicBezTo>
                <a:lnTo>
                  <a:pt x="54" y="1215"/>
                </a:lnTo>
                <a:lnTo>
                  <a:pt x="78" y="1192"/>
                </a:lnTo>
                <a:cubicBezTo>
                  <a:pt x="68" y="1181"/>
                  <a:pt x="62" y="1168"/>
                  <a:pt x="62" y="1154"/>
                </a:cubicBezTo>
                <a:cubicBezTo>
                  <a:pt x="62" y="1139"/>
                  <a:pt x="67" y="1126"/>
                  <a:pt x="78" y="1116"/>
                </a:cubicBezTo>
                <a:lnTo>
                  <a:pt x="503" y="690"/>
                </a:lnTo>
                <a:lnTo>
                  <a:pt x="459" y="646"/>
                </a:lnTo>
                <a:lnTo>
                  <a:pt x="34" y="1072"/>
                </a:lnTo>
                <a:cubicBezTo>
                  <a:pt x="12" y="1094"/>
                  <a:pt x="0" y="1123"/>
                  <a:pt x="0" y="1154"/>
                </a:cubicBezTo>
                <a:cubicBezTo>
                  <a:pt x="0" y="1185"/>
                  <a:pt x="12" y="1214"/>
                  <a:pt x="34" y="1235"/>
                </a:cubicBezTo>
                <a:close/>
                <a:moveTo>
                  <a:pt x="138" y="1176"/>
                </a:moveTo>
                <a:lnTo>
                  <a:pt x="197" y="1116"/>
                </a:lnTo>
                <a:lnTo>
                  <a:pt x="153" y="1072"/>
                </a:lnTo>
                <a:lnTo>
                  <a:pt x="94" y="1132"/>
                </a:lnTo>
                <a:lnTo>
                  <a:pt x="138" y="1176"/>
                </a:lnTo>
                <a:close/>
                <a:moveTo>
                  <a:pt x="1185" y="487"/>
                </a:moveTo>
                <a:cubicBezTo>
                  <a:pt x="1269" y="403"/>
                  <a:pt x="1264" y="274"/>
                  <a:pt x="1220" y="183"/>
                </a:cubicBezTo>
                <a:cubicBezTo>
                  <a:pt x="1216" y="174"/>
                  <a:pt x="1208" y="168"/>
                  <a:pt x="1198" y="166"/>
                </a:cubicBezTo>
                <a:cubicBezTo>
                  <a:pt x="1188" y="164"/>
                  <a:pt x="1178" y="167"/>
                  <a:pt x="1170" y="175"/>
                </a:cubicBezTo>
                <a:lnTo>
                  <a:pt x="1043" y="302"/>
                </a:lnTo>
                <a:lnTo>
                  <a:pt x="967" y="226"/>
                </a:lnTo>
                <a:lnTo>
                  <a:pt x="1095" y="99"/>
                </a:lnTo>
                <a:cubicBezTo>
                  <a:pt x="1102" y="92"/>
                  <a:pt x="1105" y="82"/>
                  <a:pt x="1103" y="72"/>
                </a:cubicBezTo>
                <a:cubicBezTo>
                  <a:pt x="1102" y="62"/>
                  <a:pt x="1095" y="53"/>
                  <a:pt x="1086" y="49"/>
                </a:cubicBezTo>
                <a:cubicBezTo>
                  <a:pt x="995" y="6"/>
                  <a:pt x="866" y="0"/>
                  <a:pt x="782" y="84"/>
                </a:cubicBezTo>
                <a:lnTo>
                  <a:pt x="742" y="124"/>
                </a:lnTo>
                <a:cubicBezTo>
                  <a:pt x="666" y="200"/>
                  <a:pt x="651" y="298"/>
                  <a:pt x="697" y="408"/>
                </a:cubicBezTo>
                <a:lnTo>
                  <a:pt x="629" y="477"/>
                </a:lnTo>
                <a:lnTo>
                  <a:pt x="673" y="521"/>
                </a:lnTo>
                <a:lnTo>
                  <a:pt x="756" y="437"/>
                </a:lnTo>
                <a:cubicBezTo>
                  <a:pt x="766" y="428"/>
                  <a:pt x="768" y="414"/>
                  <a:pt x="762" y="402"/>
                </a:cubicBezTo>
                <a:cubicBezTo>
                  <a:pt x="717" y="307"/>
                  <a:pt x="725" y="229"/>
                  <a:pt x="786" y="168"/>
                </a:cubicBezTo>
                <a:lnTo>
                  <a:pt x="826" y="128"/>
                </a:lnTo>
                <a:cubicBezTo>
                  <a:pt x="876" y="78"/>
                  <a:pt x="953" y="72"/>
                  <a:pt x="1016" y="89"/>
                </a:cubicBezTo>
                <a:lnTo>
                  <a:pt x="902" y="204"/>
                </a:lnTo>
                <a:cubicBezTo>
                  <a:pt x="896" y="210"/>
                  <a:pt x="892" y="218"/>
                  <a:pt x="892" y="226"/>
                </a:cubicBezTo>
                <a:cubicBezTo>
                  <a:pt x="892" y="234"/>
                  <a:pt x="896" y="242"/>
                  <a:pt x="902" y="248"/>
                </a:cubicBezTo>
                <a:lnTo>
                  <a:pt x="1021" y="368"/>
                </a:lnTo>
                <a:cubicBezTo>
                  <a:pt x="1033" y="380"/>
                  <a:pt x="1053" y="380"/>
                  <a:pt x="1065" y="368"/>
                </a:cubicBezTo>
                <a:lnTo>
                  <a:pt x="1180" y="253"/>
                </a:lnTo>
                <a:cubicBezTo>
                  <a:pt x="1197" y="316"/>
                  <a:pt x="1192" y="393"/>
                  <a:pt x="1141" y="444"/>
                </a:cubicBezTo>
                <a:lnTo>
                  <a:pt x="1101" y="483"/>
                </a:lnTo>
                <a:cubicBezTo>
                  <a:pt x="1040" y="544"/>
                  <a:pt x="962" y="552"/>
                  <a:pt x="867" y="507"/>
                </a:cubicBezTo>
                <a:cubicBezTo>
                  <a:pt x="856" y="501"/>
                  <a:pt x="841" y="504"/>
                  <a:pt x="832" y="513"/>
                </a:cubicBezTo>
                <a:lnTo>
                  <a:pt x="756" y="589"/>
                </a:lnTo>
                <a:lnTo>
                  <a:pt x="800" y="633"/>
                </a:lnTo>
                <a:lnTo>
                  <a:pt x="861" y="572"/>
                </a:lnTo>
                <a:cubicBezTo>
                  <a:pt x="972" y="618"/>
                  <a:pt x="1070" y="603"/>
                  <a:pt x="1145" y="527"/>
                </a:cubicBezTo>
                <a:lnTo>
                  <a:pt x="1185" y="487"/>
                </a:lnTo>
                <a:close/>
                <a:moveTo>
                  <a:pt x="1107" y="1169"/>
                </a:moveTo>
                <a:lnTo>
                  <a:pt x="1151" y="1125"/>
                </a:lnTo>
                <a:lnTo>
                  <a:pt x="912" y="885"/>
                </a:lnTo>
                <a:lnTo>
                  <a:pt x="868" y="929"/>
                </a:lnTo>
                <a:lnTo>
                  <a:pt x="1107" y="1169"/>
                </a:lnTo>
                <a:close/>
                <a:moveTo>
                  <a:pt x="1167" y="1224"/>
                </a:moveTo>
                <a:cubicBezTo>
                  <a:pt x="1147" y="1245"/>
                  <a:pt x="1112" y="1245"/>
                  <a:pt x="1092" y="1224"/>
                </a:cubicBezTo>
                <a:lnTo>
                  <a:pt x="852" y="985"/>
                </a:lnTo>
                <a:cubicBezTo>
                  <a:pt x="846" y="979"/>
                  <a:pt x="845" y="978"/>
                  <a:pt x="754" y="960"/>
                </a:cubicBezTo>
                <a:cubicBezTo>
                  <a:pt x="752" y="953"/>
                  <a:pt x="749" y="944"/>
                  <a:pt x="746" y="936"/>
                </a:cubicBezTo>
                <a:lnTo>
                  <a:pt x="919" y="763"/>
                </a:lnTo>
                <a:cubicBezTo>
                  <a:pt x="926" y="766"/>
                  <a:pt x="935" y="769"/>
                  <a:pt x="943" y="771"/>
                </a:cubicBezTo>
                <a:cubicBezTo>
                  <a:pt x="961" y="863"/>
                  <a:pt x="962" y="863"/>
                  <a:pt x="968" y="870"/>
                </a:cubicBezTo>
                <a:lnTo>
                  <a:pt x="1207" y="1109"/>
                </a:lnTo>
                <a:cubicBezTo>
                  <a:pt x="1228" y="1130"/>
                  <a:pt x="1228" y="1164"/>
                  <a:pt x="1207" y="1185"/>
                </a:cubicBezTo>
                <a:lnTo>
                  <a:pt x="1167" y="1224"/>
                </a:lnTo>
                <a:close/>
                <a:moveTo>
                  <a:pt x="771" y="824"/>
                </a:moveTo>
                <a:lnTo>
                  <a:pt x="333" y="386"/>
                </a:lnTo>
                <a:cubicBezTo>
                  <a:pt x="329" y="382"/>
                  <a:pt x="323" y="379"/>
                  <a:pt x="317" y="378"/>
                </a:cubicBezTo>
                <a:lnTo>
                  <a:pt x="230" y="360"/>
                </a:lnTo>
                <a:lnTo>
                  <a:pt x="92" y="153"/>
                </a:lnTo>
                <a:lnTo>
                  <a:pt x="136" y="109"/>
                </a:lnTo>
                <a:lnTo>
                  <a:pt x="343" y="247"/>
                </a:lnTo>
                <a:lnTo>
                  <a:pt x="361" y="335"/>
                </a:lnTo>
                <a:cubicBezTo>
                  <a:pt x="362" y="341"/>
                  <a:pt x="365" y="346"/>
                  <a:pt x="369" y="350"/>
                </a:cubicBezTo>
                <a:cubicBezTo>
                  <a:pt x="373" y="354"/>
                  <a:pt x="717" y="698"/>
                  <a:pt x="806" y="788"/>
                </a:cubicBezTo>
                <a:lnTo>
                  <a:pt x="771" y="824"/>
                </a:lnTo>
                <a:close/>
                <a:moveTo>
                  <a:pt x="1019" y="832"/>
                </a:moveTo>
                <a:cubicBezTo>
                  <a:pt x="1014" y="808"/>
                  <a:pt x="1001" y="742"/>
                  <a:pt x="1001" y="742"/>
                </a:cubicBezTo>
                <a:cubicBezTo>
                  <a:pt x="998" y="731"/>
                  <a:pt x="991" y="722"/>
                  <a:pt x="980" y="718"/>
                </a:cubicBezTo>
                <a:cubicBezTo>
                  <a:pt x="919" y="697"/>
                  <a:pt x="917" y="697"/>
                  <a:pt x="911" y="697"/>
                </a:cubicBezTo>
                <a:cubicBezTo>
                  <a:pt x="903" y="697"/>
                  <a:pt x="894" y="700"/>
                  <a:pt x="888" y="706"/>
                </a:cubicBezTo>
                <a:lnTo>
                  <a:pt x="850" y="744"/>
                </a:lnTo>
                <a:cubicBezTo>
                  <a:pt x="542" y="436"/>
                  <a:pt x="449" y="343"/>
                  <a:pt x="420" y="314"/>
                </a:cubicBezTo>
                <a:lnTo>
                  <a:pt x="402" y="223"/>
                </a:lnTo>
                <a:cubicBezTo>
                  <a:pt x="400" y="215"/>
                  <a:pt x="395" y="207"/>
                  <a:pt x="388" y="203"/>
                </a:cubicBezTo>
                <a:lnTo>
                  <a:pt x="149" y="43"/>
                </a:lnTo>
                <a:cubicBezTo>
                  <a:pt x="137" y="35"/>
                  <a:pt x="120" y="37"/>
                  <a:pt x="110" y="47"/>
                </a:cubicBezTo>
                <a:lnTo>
                  <a:pt x="30" y="127"/>
                </a:lnTo>
                <a:cubicBezTo>
                  <a:pt x="19" y="138"/>
                  <a:pt x="18" y="154"/>
                  <a:pt x="26" y="166"/>
                </a:cubicBezTo>
                <a:lnTo>
                  <a:pt x="186" y="406"/>
                </a:lnTo>
                <a:cubicBezTo>
                  <a:pt x="190" y="412"/>
                  <a:pt x="197" y="417"/>
                  <a:pt x="205" y="419"/>
                </a:cubicBezTo>
                <a:lnTo>
                  <a:pt x="296" y="437"/>
                </a:lnTo>
                <a:lnTo>
                  <a:pt x="727" y="868"/>
                </a:lnTo>
                <a:lnTo>
                  <a:pt x="690" y="905"/>
                </a:lnTo>
                <a:cubicBezTo>
                  <a:pt x="674" y="919"/>
                  <a:pt x="674" y="919"/>
                  <a:pt x="701" y="997"/>
                </a:cubicBezTo>
                <a:cubicBezTo>
                  <a:pt x="705" y="1008"/>
                  <a:pt x="714" y="1016"/>
                  <a:pt x="725" y="1018"/>
                </a:cubicBezTo>
                <a:cubicBezTo>
                  <a:pt x="725" y="1018"/>
                  <a:pt x="791" y="1031"/>
                  <a:pt x="815" y="1036"/>
                </a:cubicBezTo>
                <a:lnTo>
                  <a:pt x="1048" y="1268"/>
                </a:lnTo>
                <a:cubicBezTo>
                  <a:pt x="1069" y="1290"/>
                  <a:pt x="1099" y="1302"/>
                  <a:pt x="1129" y="1302"/>
                </a:cubicBezTo>
                <a:cubicBezTo>
                  <a:pt x="1160" y="1302"/>
                  <a:pt x="1189" y="1290"/>
                  <a:pt x="1211" y="1268"/>
                </a:cubicBezTo>
                <a:lnTo>
                  <a:pt x="1251" y="1228"/>
                </a:lnTo>
                <a:cubicBezTo>
                  <a:pt x="1296" y="1183"/>
                  <a:pt x="1296" y="1110"/>
                  <a:pt x="1251" y="1065"/>
                </a:cubicBezTo>
                <a:lnTo>
                  <a:pt x="1019" y="832"/>
                </a:lnTo>
                <a:close/>
              </a:path>
            </a:pathLst>
          </a:custGeom>
          <a:solidFill>
            <a:schemeClr val="accent1"/>
          </a:solidFill>
          <a:ln>
            <a:noFill/>
          </a:ln>
          <a:effectLst/>
        </p:spPr>
        <p:txBody>
          <a:bodyPr wrap="none" anchor="ctr"/>
          <a:lstStyle/>
          <a:p>
            <a:endParaRPr lang="en-US"/>
          </a:p>
        </p:txBody>
      </p:sp>
      <p:sp>
        <p:nvSpPr>
          <p:cNvPr id="155" name="Freeform 6">
            <a:extLst>
              <a:ext uri="{FF2B5EF4-FFF2-40B4-BE49-F238E27FC236}">
                <a16:creationId xmlns:a16="http://schemas.microsoft.com/office/drawing/2014/main" id="{B695D6A2-9D46-8F4F-B349-0FA56287262D}"/>
              </a:ext>
            </a:extLst>
          </p:cNvPr>
          <p:cNvSpPr>
            <a:spLocks noChangeArrowheads="1"/>
          </p:cNvSpPr>
          <p:nvPr/>
        </p:nvSpPr>
        <p:spPr bwMode="auto">
          <a:xfrm>
            <a:off x="5399683" y="2540707"/>
            <a:ext cx="423863" cy="533400"/>
          </a:xfrm>
          <a:custGeom>
            <a:avLst/>
            <a:gdLst>
              <a:gd name="T0" fmla="*/ 1145 w 1178"/>
              <a:gd name="T1" fmla="*/ 723 h 1481"/>
              <a:gd name="T2" fmla="*/ 1055 w 1178"/>
              <a:gd name="T3" fmla="*/ 647 h 1481"/>
              <a:gd name="T4" fmla="*/ 760 w 1178"/>
              <a:gd name="T5" fmla="*/ 1202 h 1481"/>
              <a:gd name="T6" fmla="*/ 416 w 1178"/>
              <a:gd name="T7" fmla="*/ 1202 h 1481"/>
              <a:gd name="T8" fmla="*/ 609 w 1178"/>
              <a:gd name="T9" fmla="*/ 1396 h 1481"/>
              <a:gd name="T10" fmla="*/ 559 w 1178"/>
              <a:gd name="T11" fmla="*/ 1395 h 1481"/>
              <a:gd name="T12" fmla="*/ 356 w 1178"/>
              <a:gd name="T13" fmla="*/ 1143 h 1481"/>
              <a:gd name="T14" fmla="*/ 499 w 1178"/>
              <a:gd name="T15" fmla="*/ 1391 h 1481"/>
              <a:gd name="T16" fmla="*/ 677 w 1178"/>
              <a:gd name="T17" fmla="*/ 1384 h 1481"/>
              <a:gd name="T18" fmla="*/ 386 w 1178"/>
              <a:gd name="T19" fmla="*/ 1122 h 1481"/>
              <a:gd name="T20" fmla="*/ 790 w 1178"/>
              <a:gd name="T21" fmla="*/ 1063 h 1481"/>
              <a:gd name="T22" fmla="*/ 386 w 1178"/>
              <a:gd name="T23" fmla="*/ 1122 h 1481"/>
              <a:gd name="T24" fmla="*/ 367 w 1178"/>
              <a:gd name="T25" fmla="*/ 576 h 1481"/>
              <a:gd name="T26" fmla="*/ 784 w 1178"/>
              <a:gd name="T27" fmla="*/ 423 h 1481"/>
              <a:gd name="T28" fmla="*/ 308 w 1178"/>
              <a:gd name="T29" fmla="*/ 571 h 1481"/>
              <a:gd name="T30" fmla="*/ 588 w 1178"/>
              <a:gd name="T31" fmla="*/ 252 h 1481"/>
              <a:gd name="T32" fmla="*/ 760 w 1178"/>
              <a:gd name="T33" fmla="*/ 984 h 1481"/>
              <a:gd name="T34" fmla="*/ 246 w 1178"/>
              <a:gd name="T35" fmla="*/ 566 h 1481"/>
              <a:gd name="T36" fmla="*/ 359 w 1178"/>
              <a:gd name="T37" fmla="*/ 1013 h 1481"/>
              <a:gd name="T38" fmla="*/ 817 w 1178"/>
              <a:gd name="T39" fmla="*/ 1013 h 1481"/>
              <a:gd name="T40" fmla="*/ 588 w 1178"/>
              <a:gd name="T41" fmla="*/ 193 h 1481"/>
              <a:gd name="T42" fmla="*/ 301 w 1178"/>
              <a:gd name="T43" fmla="*/ 878 h 1481"/>
              <a:gd name="T44" fmla="*/ 131 w 1178"/>
              <a:gd name="T45" fmla="*/ 706 h 1481"/>
              <a:gd name="T46" fmla="*/ 26 w 1178"/>
              <a:gd name="T47" fmla="*/ 664 h 1481"/>
              <a:gd name="T48" fmla="*/ 37 w 1178"/>
              <a:gd name="T49" fmla="*/ 468 h 1481"/>
              <a:gd name="T50" fmla="*/ 121 w 1178"/>
              <a:gd name="T51" fmla="*/ 543 h 1481"/>
              <a:gd name="T52" fmla="*/ 131 w 1178"/>
              <a:gd name="T53" fmla="*/ 484 h 1481"/>
              <a:gd name="T54" fmla="*/ 73 w 1178"/>
              <a:gd name="T55" fmla="*/ 298 h 1481"/>
              <a:gd name="T56" fmla="*/ 182 w 1178"/>
              <a:gd name="T57" fmla="*/ 390 h 1481"/>
              <a:gd name="T58" fmla="*/ 113 w 1178"/>
              <a:gd name="T59" fmla="*/ 287 h 1481"/>
              <a:gd name="T60" fmla="*/ 206 w 1178"/>
              <a:gd name="T61" fmla="*/ 139 h 1481"/>
              <a:gd name="T62" fmla="*/ 287 w 1178"/>
              <a:gd name="T63" fmla="*/ 265 h 1481"/>
              <a:gd name="T64" fmla="*/ 423 w 1178"/>
              <a:gd name="T65" fmla="*/ 54 h 1481"/>
              <a:gd name="T66" fmla="*/ 400 w 1178"/>
              <a:gd name="T67" fmla="*/ 165 h 1481"/>
              <a:gd name="T68" fmla="*/ 455 w 1178"/>
              <a:gd name="T69" fmla="*/ 144 h 1481"/>
              <a:gd name="T70" fmla="*/ 588 w 1178"/>
              <a:gd name="T71" fmla="*/ 0 h 1481"/>
              <a:gd name="T72" fmla="*/ 588 w 1178"/>
              <a:gd name="T73" fmla="*/ 156 h 1481"/>
              <a:gd name="T74" fmla="*/ 809 w 1178"/>
              <a:gd name="T75" fmla="*/ 74 h 1481"/>
              <a:gd name="T76" fmla="*/ 721 w 1178"/>
              <a:gd name="T77" fmla="*/ 144 h 1481"/>
              <a:gd name="T78" fmla="*/ 776 w 1178"/>
              <a:gd name="T79" fmla="*/ 165 h 1481"/>
              <a:gd name="T80" fmla="*/ 970 w 1178"/>
              <a:gd name="T81" fmla="*/ 139 h 1481"/>
              <a:gd name="T82" fmla="*/ 870 w 1178"/>
              <a:gd name="T83" fmla="*/ 258 h 1481"/>
              <a:gd name="T84" fmla="*/ 974 w 1178"/>
              <a:gd name="T85" fmla="*/ 181 h 1481"/>
              <a:gd name="T86" fmla="*/ 968 w 1178"/>
              <a:gd name="T87" fmla="*/ 375 h 1481"/>
              <a:gd name="T88" fmla="*/ 1092 w 1178"/>
              <a:gd name="T89" fmla="*/ 338 h 1481"/>
              <a:gd name="T90" fmla="*/ 1139 w 1178"/>
              <a:gd name="T91" fmla="*/ 468 h 1481"/>
              <a:gd name="T92" fmla="*/ 1050 w 1178"/>
              <a:gd name="T93" fmla="*/ 543 h 1481"/>
              <a:gd name="T94" fmla="*/ 1174 w 1178"/>
              <a:gd name="T95" fmla="*/ 492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8" h="1481">
                <a:moveTo>
                  <a:pt x="1045" y="706"/>
                </a:moveTo>
                <a:lnTo>
                  <a:pt x="1139" y="722"/>
                </a:lnTo>
                <a:cubicBezTo>
                  <a:pt x="1141" y="723"/>
                  <a:pt x="1143" y="723"/>
                  <a:pt x="1145" y="723"/>
                </a:cubicBezTo>
                <a:cubicBezTo>
                  <a:pt x="1159" y="723"/>
                  <a:pt x="1171" y="713"/>
                  <a:pt x="1174" y="698"/>
                </a:cubicBezTo>
                <a:cubicBezTo>
                  <a:pt x="1177" y="682"/>
                  <a:pt x="1166" y="667"/>
                  <a:pt x="1150" y="664"/>
                </a:cubicBezTo>
                <a:lnTo>
                  <a:pt x="1055" y="647"/>
                </a:lnTo>
                <a:cubicBezTo>
                  <a:pt x="1039" y="644"/>
                  <a:pt x="1023" y="655"/>
                  <a:pt x="1021" y="671"/>
                </a:cubicBezTo>
                <a:cubicBezTo>
                  <a:pt x="1018" y="687"/>
                  <a:pt x="1029" y="703"/>
                  <a:pt x="1045" y="706"/>
                </a:cubicBezTo>
                <a:close/>
                <a:moveTo>
                  <a:pt x="760" y="1202"/>
                </a:moveTo>
                <a:cubicBezTo>
                  <a:pt x="751" y="1278"/>
                  <a:pt x="687" y="1337"/>
                  <a:pt x="609" y="1337"/>
                </a:cubicBezTo>
                <a:lnTo>
                  <a:pt x="567" y="1337"/>
                </a:lnTo>
                <a:cubicBezTo>
                  <a:pt x="489" y="1337"/>
                  <a:pt x="425" y="1278"/>
                  <a:pt x="416" y="1202"/>
                </a:cubicBezTo>
                <a:lnTo>
                  <a:pt x="760" y="1202"/>
                </a:lnTo>
                <a:close/>
                <a:moveTo>
                  <a:pt x="567" y="1396"/>
                </a:moveTo>
                <a:lnTo>
                  <a:pt x="609" y="1396"/>
                </a:lnTo>
                <a:cubicBezTo>
                  <a:pt x="612" y="1396"/>
                  <a:pt x="614" y="1395"/>
                  <a:pt x="617" y="1395"/>
                </a:cubicBezTo>
                <a:cubicBezTo>
                  <a:pt x="615" y="1410"/>
                  <a:pt x="603" y="1421"/>
                  <a:pt x="588" y="1421"/>
                </a:cubicBezTo>
                <a:cubicBezTo>
                  <a:pt x="573" y="1421"/>
                  <a:pt x="561" y="1410"/>
                  <a:pt x="559" y="1395"/>
                </a:cubicBezTo>
                <a:cubicBezTo>
                  <a:pt x="562" y="1395"/>
                  <a:pt x="564" y="1396"/>
                  <a:pt x="567" y="1396"/>
                </a:cubicBezTo>
                <a:close/>
                <a:moveTo>
                  <a:pt x="820" y="1143"/>
                </a:moveTo>
                <a:lnTo>
                  <a:pt x="356" y="1143"/>
                </a:lnTo>
                <a:lnTo>
                  <a:pt x="356" y="1185"/>
                </a:lnTo>
                <a:cubicBezTo>
                  <a:pt x="356" y="1278"/>
                  <a:pt x="416" y="1355"/>
                  <a:pt x="499" y="1384"/>
                </a:cubicBezTo>
                <a:lnTo>
                  <a:pt x="499" y="1391"/>
                </a:lnTo>
                <a:cubicBezTo>
                  <a:pt x="499" y="1440"/>
                  <a:pt x="539" y="1480"/>
                  <a:pt x="588" y="1480"/>
                </a:cubicBezTo>
                <a:cubicBezTo>
                  <a:pt x="637" y="1480"/>
                  <a:pt x="677" y="1440"/>
                  <a:pt x="677" y="1391"/>
                </a:cubicBezTo>
                <a:lnTo>
                  <a:pt x="677" y="1384"/>
                </a:lnTo>
                <a:cubicBezTo>
                  <a:pt x="760" y="1355"/>
                  <a:pt x="820" y="1277"/>
                  <a:pt x="820" y="1185"/>
                </a:cubicBezTo>
                <a:lnTo>
                  <a:pt x="820" y="1143"/>
                </a:lnTo>
                <a:close/>
                <a:moveTo>
                  <a:pt x="386" y="1122"/>
                </a:moveTo>
                <a:lnTo>
                  <a:pt x="790" y="1122"/>
                </a:lnTo>
                <a:cubicBezTo>
                  <a:pt x="807" y="1122"/>
                  <a:pt x="820" y="1110"/>
                  <a:pt x="820" y="1093"/>
                </a:cubicBezTo>
                <a:cubicBezTo>
                  <a:pt x="820" y="1077"/>
                  <a:pt x="807" y="1063"/>
                  <a:pt x="790" y="1063"/>
                </a:cubicBezTo>
                <a:lnTo>
                  <a:pt x="386" y="1063"/>
                </a:lnTo>
                <a:cubicBezTo>
                  <a:pt x="369" y="1063"/>
                  <a:pt x="356" y="1076"/>
                  <a:pt x="356" y="1093"/>
                </a:cubicBezTo>
                <a:cubicBezTo>
                  <a:pt x="356" y="1109"/>
                  <a:pt x="369" y="1122"/>
                  <a:pt x="386" y="1122"/>
                </a:cubicBezTo>
                <a:close/>
                <a:moveTo>
                  <a:pt x="335" y="603"/>
                </a:moveTo>
                <a:cubicBezTo>
                  <a:pt x="336" y="603"/>
                  <a:pt x="337" y="603"/>
                  <a:pt x="338" y="603"/>
                </a:cubicBezTo>
                <a:cubicBezTo>
                  <a:pt x="353" y="603"/>
                  <a:pt x="366" y="592"/>
                  <a:pt x="367" y="576"/>
                </a:cubicBezTo>
                <a:cubicBezTo>
                  <a:pt x="376" y="466"/>
                  <a:pt x="466" y="377"/>
                  <a:pt x="577" y="370"/>
                </a:cubicBezTo>
                <a:cubicBezTo>
                  <a:pt x="637" y="366"/>
                  <a:pt x="697" y="386"/>
                  <a:pt x="742" y="426"/>
                </a:cubicBezTo>
                <a:cubicBezTo>
                  <a:pt x="755" y="437"/>
                  <a:pt x="773" y="435"/>
                  <a:pt x="784" y="423"/>
                </a:cubicBezTo>
                <a:cubicBezTo>
                  <a:pt x="795" y="411"/>
                  <a:pt x="794" y="392"/>
                  <a:pt x="781" y="381"/>
                </a:cubicBezTo>
                <a:cubicBezTo>
                  <a:pt x="724" y="331"/>
                  <a:pt x="649" y="305"/>
                  <a:pt x="572" y="311"/>
                </a:cubicBezTo>
                <a:cubicBezTo>
                  <a:pt x="433" y="320"/>
                  <a:pt x="320" y="432"/>
                  <a:pt x="308" y="571"/>
                </a:cubicBezTo>
                <a:cubicBezTo>
                  <a:pt x="307" y="588"/>
                  <a:pt x="319" y="602"/>
                  <a:pt x="335" y="603"/>
                </a:cubicBezTo>
                <a:close/>
                <a:moveTo>
                  <a:pt x="564" y="253"/>
                </a:moveTo>
                <a:cubicBezTo>
                  <a:pt x="572" y="253"/>
                  <a:pt x="580" y="252"/>
                  <a:pt x="588" y="252"/>
                </a:cubicBezTo>
                <a:cubicBezTo>
                  <a:pt x="777" y="252"/>
                  <a:pt x="931" y="406"/>
                  <a:pt x="931" y="596"/>
                </a:cubicBezTo>
                <a:cubicBezTo>
                  <a:pt x="931" y="688"/>
                  <a:pt x="895" y="774"/>
                  <a:pt x="830" y="839"/>
                </a:cubicBezTo>
                <a:cubicBezTo>
                  <a:pt x="791" y="878"/>
                  <a:pt x="766" y="929"/>
                  <a:pt x="760" y="984"/>
                </a:cubicBezTo>
                <a:lnTo>
                  <a:pt x="416" y="984"/>
                </a:lnTo>
                <a:cubicBezTo>
                  <a:pt x="410" y="930"/>
                  <a:pt x="384" y="878"/>
                  <a:pt x="343" y="836"/>
                </a:cubicBezTo>
                <a:cubicBezTo>
                  <a:pt x="273" y="765"/>
                  <a:pt x="238" y="667"/>
                  <a:pt x="246" y="566"/>
                </a:cubicBezTo>
                <a:cubicBezTo>
                  <a:pt x="260" y="399"/>
                  <a:pt x="396" y="265"/>
                  <a:pt x="564" y="253"/>
                </a:cubicBezTo>
                <a:close/>
                <a:moveTo>
                  <a:pt x="301" y="878"/>
                </a:moveTo>
                <a:cubicBezTo>
                  <a:pt x="338" y="915"/>
                  <a:pt x="359" y="963"/>
                  <a:pt x="359" y="1013"/>
                </a:cubicBezTo>
                <a:lnTo>
                  <a:pt x="359" y="1044"/>
                </a:lnTo>
                <a:lnTo>
                  <a:pt x="817" y="1044"/>
                </a:lnTo>
                <a:lnTo>
                  <a:pt x="817" y="1013"/>
                </a:lnTo>
                <a:cubicBezTo>
                  <a:pt x="817" y="963"/>
                  <a:pt x="837" y="915"/>
                  <a:pt x="871" y="881"/>
                </a:cubicBezTo>
                <a:cubicBezTo>
                  <a:pt x="948" y="805"/>
                  <a:pt x="990" y="704"/>
                  <a:pt x="990" y="596"/>
                </a:cubicBezTo>
                <a:cubicBezTo>
                  <a:pt x="990" y="374"/>
                  <a:pt x="810" y="193"/>
                  <a:pt x="588" y="193"/>
                </a:cubicBezTo>
                <a:cubicBezTo>
                  <a:pt x="579" y="193"/>
                  <a:pt x="569" y="194"/>
                  <a:pt x="560" y="194"/>
                </a:cubicBezTo>
                <a:cubicBezTo>
                  <a:pt x="363" y="208"/>
                  <a:pt x="203" y="366"/>
                  <a:pt x="187" y="562"/>
                </a:cubicBezTo>
                <a:cubicBezTo>
                  <a:pt x="177" y="679"/>
                  <a:pt x="219" y="794"/>
                  <a:pt x="301" y="878"/>
                </a:cubicBezTo>
                <a:close/>
                <a:moveTo>
                  <a:pt x="31" y="723"/>
                </a:moveTo>
                <a:cubicBezTo>
                  <a:pt x="33" y="723"/>
                  <a:pt x="35" y="723"/>
                  <a:pt x="37" y="722"/>
                </a:cubicBezTo>
                <a:lnTo>
                  <a:pt x="131" y="706"/>
                </a:lnTo>
                <a:cubicBezTo>
                  <a:pt x="147" y="703"/>
                  <a:pt x="158" y="687"/>
                  <a:pt x="155" y="671"/>
                </a:cubicBezTo>
                <a:cubicBezTo>
                  <a:pt x="153" y="655"/>
                  <a:pt x="137" y="644"/>
                  <a:pt x="121" y="647"/>
                </a:cubicBezTo>
                <a:lnTo>
                  <a:pt x="26" y="664"/>
                </a:lnTo>
                <a:cubicBezTo>
                  <a:pt x="11" y="667"/>
                  <a:pt x="0" y="682"/>
                  <a:pt x="3" y="698"/>
                </a:cubicBezTo>
                <a:cubicBezTo>
                  <a:pt x="6" y="713"/>
                  <a:pt x="17" y="723"/>
                  <a:pt x="31" y="723"/>
                </a:cubicBezTo>
                <a:close/>
                <a:moveTo>
                  <a:pt x="37" y="468"/>
                </a:moveTo>
                <a:cubicBezTo>
                  <a:pt x="20" y="465"/>
                  <a:pt x="6" y="476"/>
                  <a:pt x="3" y="492"/>
                </a:cubicBezTo>
                <a:cubicBezTo>
                  <a:pt x="0" y="508"/>
                  <a:pt x="11" y="523"/>
                  <a:pt x="26" y="526"/>
                </a:cubicBezTo>
                <a:lnTo>
                  <a:pt x="121" y="543"/>
                </a:lnTo>
                <a:cubicBezTo>
                  <a:pt x="123" y="543"/>
                  <a:pt x="125" y="543"/>
                  <a:pt x="126" y="543"/>
                </a:cubicBezTo>
                <a:cubicBezTo>
                  <a:pt x="140" y="543"/>
                  <a:pt x="153" y="533"/>
                  <a:pt x="155" y="519"/>
                </a:cubicBezTo>
                <a:cubicBezTo>
                  <a:pt x="158" y="503"/>
                  <a:pt x="147" y="487"/>
                  <a:pt x="131" y="484"/>
                </a:cubicBezTo>
                <a:lnTo>
                  <a:pt x="37" y="468"/>
                </a:lnTo>
                <a:close/>
                <a:moveTo>
                  <a:pt x="113" y="287"/>
                </a:moveTo>
                <a:cubicBezTo>
                  <a:pt x="99" y="279"/>
                  <a:pt x="81" y="283"/>
                  <a:pt x="73" y="298"/>
                </a:cubicBezTo>
                <a:cubicBezTo>
                  <a:pt x="65" y="312"/>
                  <a:pt x="70" y="330"/>
                  <a:pt x="84" y="338"/>
                </a:cubicBezTo>
                <a:lnTo>
                  <a:pt x="167" y="386"/>
                </a:lnTo>
                <a:cubicBezTo>
                  <a:pt x="172" y="389"/>
                  <a:pt x="177" y="390"/>
                  <a:pt x="182" y="390"/>
                </a:cubicBezTo>
                <a:cubicBezTo>
                  <a:pt x="192" y="390"/>
                  <a:pt x="202" y="385"/>
                  <a:pt x="208" y="375"/>
                </a:cubicBezTo>
                <a:cubicBezTo>
                  <a:pt x="216" y="361"/>
                  <a:pt x="211" y="343"/>
                  <a:pt x="197" y="335"/>
                </a:cubicBezTo>
                <a:lnTo>
                  <a:pt x="113" y="287"/>
                </a:lnTo>
                <a:close/>
                <a:moveTo>
                  <a:pt x="309" y="217"/>
                </a:moveTo>
                <a:lnTo>
                  <a:pt x="247" y="143"/>
                </a:lnTo>
                <a:cubicBezTo>
                  <a:pt x="237" y="130"/>
                  <a:pt x="218" y="129"/>
                  <a:pt x="206" y="139"/>
                </a:cubicBezTo>
                <a:cubicBezTo>
                  <a:pt x="193" y="150"/>
                  <a:pt x="191" y="169"/>
                  <a:pt x="202" y="181"/>
                </a:cubicBezTo>
                <a:lnTo>
                  <a:pt x="264" y="255"/>
                </a:lnTo>
                <a:cubicBezTo>
                  <a:pt x="270" y="262"/>
                  <a:pt x="278" y="265"/>
                  <a:pt x="287" y="265"/>
                </a:cubicBezTo>
                <a:cubicBezTo>
                  <a:pt x="293" y="265"/>
                  <a:pt x="300" y="263"/>
                  <a:pt x="306" y="258"/>
                </a:cubicBezTo>
                <a:cubicBezTo>
                  <a:pt x="318" y="248"/>
                  <a:pt x="320" y="229"/>
                  <a:pt x="309" y="217"/>
                </a:cubicBezTo>
                <a:close/>
                <a:moveTo>
                  <a:pt x="423" y="54"/>
                </a:moveTo>
                <a:cubicBezTo>
                  <a:pt x="417" y="38"/>
                  <a:pt x="400" y="30"/>
                  <a:pt x="385" y="36"/>
                </a:cubicBezTo>
                <a:cubicBezTo>
                  <a:pt x="369" y="42"/>
                  <a:pt x="361" y="59"/>
                  <a:pt x="367" y="74"/>
                </a:cubicBezTo>
                <a:lnTo>
                  <a:pt x="400" y="165"/>
                </a:lnTo>
                <a:cubicBezTo>
                  <a:pt x="404" y="177"/>
                  <a:pt x="416" y="184"/>
                  <a:pt x="428" y="184"/>
                </a:cubicBezTo>
                <a:cubicBezTo>
                  <a:pt x="431" y="184"/>
                  <a:pt x="434" y="183"/>
                  <a:pt x="438" y="182"/>
                </a:cubicBezTo>
                <a:cubicBezTo>
                  <a:pt x="453" y="177"/>
                  <a:pt x="461" y="160"/>
                  <a:pt x="455" y="144"/>
                </a:cubicBezTo>
                <a:lnTo>
                  <a:pt x="423" y="54"/>
                </a:lnTo>
                <a:close/>
                <a:moveTo>
                  <a:pt x="618" y="30"/>
                </a:moveTo>
                <a:cubicBezTo>
                  <a:pt x="618" y="13"/>
                  <a:pt x="604" y="0"/>
                  <a:pt x="588" y="0"/>
                </a:cubicBezTo>
                <a:cubicBezTo>
                  <a:pt x="572" y="0"/>
                  <a:pt x="558" y="13"/>
                  <a:pt x="558" y="30"/>
                </a:cubicBezTo>
                <a:lnTo>
                  <a:pt x="558" y="126"/>
                </a:lnTo>
                <a:cubicBezTo>
                  <a:pt x="558" y="142"/>
                  <a:pt x="572" y="156"/>
                  <a:pt x="588" y="156"/>
                </a:cubicBezTo>
                <a:cubicBezTo>
                  <a:pt x="604" y="156"/>
                  <a:pt x="618" y="142"/>
                  <a:pt x="618" y="126"/>
                </a:cubicBezTo>
                <a:lnTo>
                  <a:pt x="618" y="30"/>
                </a:lnTo>
                <a:close/>
                <a:moveTo>
                  <a:pt x="809" y="74"/>
                </a:moveTo>
                <a:cubicBezTo>
                  <a:pt x="815" y="59"/>
                  <a:pt x="807" y="42"/>
                  <a:pt x="791" y="36"/>
                </a:cubicBezTo>
                <a:cubicBezTo>
                  <a:pt x="776" y="30"/>
                  <a:pt x="759" y="38"/>
                  <a:pt x="753" y="54"/>
                </a:cubicBezTo>
                <a:lnTo>
                  <a:pt x="721" y="144"/>
                </a:lnTo>
                <a:cubicBezTo>
                  <a:pt x="715" y="160"/>
                  <a:pt x="723" y="177"/>
                  <a:pt x="738" y="182"/>
                </a:cubicBezTo>
                <a:cubicBezTo>
                  <a:pt x="742" y="183"/>
                  <a:pt x="745" y="184"/>
                  <a:pt x="748" y="184"/>
                </a:cubicBezTo>
                <a:cubicBezTo>
                  <a:pt x="760" y="184"/>
                  <a:pt x="772" y="177"/>
                  <a:pt x="776" y="165"/>
                </a:cubicBezTo>
                <a:lnTo>
                  <a:pt x="809" y="74"/>
                </a:lnTo>
                <a:close/>
                <a:moveTo>
                  <a:pt x="974" y="181"/>
                </a:moveTo>
                <a:cubicBezTo>
                  <a:pt x="985" y="169"/>
                  <a:pt x="983" y="150"/>
                  <a:pt x="970" y="139"/>
                </a:cubicBezTo>
                <a:cubicBezTo>
                  <a:pt x="958" y="129"/>
                  <a:pt x="939" y="130"/>
                  <a:pt x="929" y="143"/>
                </a:cubicBezTo>
                <a:lnTo>
                  <a:pt x="867" y="217"/>
                </a:lnTo>
                <a:cubicBezTo>
                  <a:pt x="856" y="229"/>
                  <a:pt x="858" y="248"/>
                  <a:pt x="870" y="258"/>
                </a:cubicBezTo>
                <a:cubicBezTo>
                  <a:pt x="876" y="263"/>
                  <a:pt x="883" y="265"/>
                  <a:pt x="889" y="265"/>
                </a:cubicBezTo>
                <a:cubicBezTo>
                  <a:pt x="898" y="265"/>
                  <a:pt x="906" y="262"/>
                  <a:pt x="912" y="255"/>
                </a:cubicBezTo>
                <a:lnTo>
                  <a:pt x="974" y="181"/>
                </a:lnTo>
                <a:close/>
                <a:moveTo>
                  <a:pt x="1063" y="287"/>
                </a:moveTo>
                <a:lnTo>
                  <a:pt x="979" y="335"/>
                </a:lnTo>
                <a:cubicBezTo>
                  <a:pt x="965" y="343"/>
                  <a:pt x="960" y="361"/>
                  <a:pt x="968" y="375"/>
                </a:cubicBezTo>
                <a:cubicBezTo>
                  <a:pt x="974" y="385"/>
                  <a:pt x="984" y="390"/>
                  <a:pt x="994" y="390"/>
                </a:cubicBezTo>
                <a:cubicBezTo>
                  <a:pt x="999" y="390"/>
                  <a:pt x="1004" y="389"/>
                  <a:pt x="1009" y="386"/>
                </a:cubicBezTo>
                <a:lnTo>
                  <a:pt x="1092" y="338"/>
                </a:lnTo>
                <a:cubicBezTo>
                  <a:pt x="1106" y="330"/>
                  <a:pt x="1111" y="312"/>
                  <a:pt x="1103" y="298"/>
                </a:cubicBezTo>
                <a:cubicBezTo>
                  <a:pt x="1095" y="283"/>
                  <a:pt x="1077" y="279"/>
                  <a:pt x="1063" y="287"/>
                </a:cubicBezTo>
                <a:close/>
                <a:moveTo>
                  <a:pt x="1139" y="468"/>
                </a:moveTo>
                <a:lnTo>
                  <a:pt x="1045" y="484"/>
                </a:lnTo>
                <a:cubicBezTo>
                  <a:pt x="1029" y="487"/>
                  <a:pt x="1018" y="503"/>
                  <a:pt x="1021" y="519"/>
                </a:cubicBezTo>
                <a:cubicBezTo>
                  <a:pt x="1023" y="533"/>
                  <a:pt x="1036" y="543"/>
                  <a:pt x="1050" y="543"/>
                </a:cubicBezTo>
                <a:cubicBezTo>
                  <a:pt x="1052" y="543"/>
                  <a:pt x="1053" y="543"/>
                  <a:pt x="1055" y="543"/>
                </a:cubicBezTo>
                <a:lnTo>
                  <a:pt x="1150" y="526"/>
                </a:lnTo>
                <a:cubicBezTo>
                  <a:pt x="1166" y="523"/>
                  <a:pt x="1177" y="508"/>
                  <a:pt x="1174" y="492"/>
                </a:cubicBezTo>
                <a:cubicBezTo>
                  <a:pt x="1171" y="476"/>
                  <a:pt x="1156" y="465"/>
                  <a:pt x="1139" y="468"/>
                </a:cubicBezTo>
                <a:close/>
              </a:path>
            </a:pathLst>
          </a:custGeom>
          <a:solidFill>
            <a:schemeClr val="accent1"/>
          </a:solidFill>
          <a:ln>
            <a:noFill/>
          </a:ln>
          <a:effectLst/>
        </p:spPr>
        <p:txBody>
          <a:bodyPr wrap="none" anchor="ctr"/>
          <a:lstStyle/>
          <a:p>
            <a:endParaRPr lang="en-US"/>
          </a:p>
        </p:txBody>
      </p:sp>
      <p:sp>
        <p:nvSpPr>
          <p:cNvPr id="156" name="Freeform 7">
            <a:extLst>
              <a:ext uri="{FF2B5EF4-FFF2-40B4-BE49-F238E27FC236}">
                <a16:creationId xmlns:a16="http://schemas.microsoft.com/office/drawing/2014/main" id="{C2A7597A-3DE2-BE4C-93B1-B4AA12207605}"/>
              </a:ext>
            </a:extLst>
          </p:cNvPr>
          <p:cNvSpPr>
            <a:spLocks noChangeArrowheads="1"/>
          </p:cNvSpPr>
          <p:nvPr/>
        </p:nvSpPr>
        <p:spPr bwMode="auto">
          <a:xfrm>
            <a:off x="2099635" y="3594509"/>
            <a:ext cx="428625" cy="488950"/>
          </a:xfrm>
          <a:custGeom>
            <a:avLst/>
            <a:gdLst>
              <a:gd name="T0" fmla="*/ 959 w 1192"/>
              <a:gd name="T1" fmla="*/ 1075 h 1358"/>
              <a:gd name="T2" fmla="*/ 1021 w 1192"/>
              <a:gd name="T3" fmla="*/ 1075 h 1358"/>
              <a:gd name="T4" fmla="*/ 1021 w 1192"/>
              <a:gd name="T5" fmla="*/ 426 h 1358"/>
              <a:gd name="T6" fmla="*/ 595 w 1192"/>
              <a:gd name="T7" fmla="*/ 0 h 1358"/>
              <a:gd name="T8" fmla="*/ 169 w 1192"/>
              <a:gd name="T9" fmla="*/ 426 h 1358"/>
              <a:gd name="T10" fmla="*/ 169 w 1192"/>
              <a:gd name="T11" fmla="*/ 1075 h 1358"/>
              <a:gd name="T12" fmla="*/ 231 w 1192"/>
              <a:gd name="T13" fmla="*/ 1075 h 1358"/>
              <a:gd name="T14" fmla="*/ 231 w 1192"/>
              <a:gd name="T15" fmla="*/ 426 h 1358"/>
              <a:gd name="T16" fmla="*/ 595 w 1192"/>
              <a:gd name="T17" fmla="*/ 62 h 1358"/>
              <a:gd name="T18" fmla="*/ 959 w 1192"/>
              <a:gd name="T19" fmla="*/ 426 h 1358"/>
              <a:gd name="T20" fmla="*/ 959 w 1192"/>
              <a:gd name="T21" fmla="*/ 1075 h 1358"/>
              <a:gd name="T22" fmla="*/ 694 w 1192"/>
              <a:gd name="T23" fmla="*/ 878 h 1358"/>
              <a:gd name="T24" fmla="*/ 595 w 1192"/>
              <a:gd name="T25" fmla="*/ 903 h 1358"/>
              <a:gd name="T26" fmla="*/ 496 w 1192"/>
              <a:gd name="T27" fmla="*/ 878 h 1358"/>
              <a:gd name="T28" fmla="*/ 482 w 1192"/>
              <a:gd name="T29" fmla="*/ 872 h 1358"/>
              <a:gd name="T30" fmla="*/ 344 w 1192"/>
              <a:gd name="T31" fmla="*/ 736 h 1358"/>
              <a:gd name="T32" fmla="*/ 344 w 1192"/>
              <a:gd name="T33" fmla="*/ 539 h 1358"/>
              <a:gd name="T34" fmla="*/ 451 w 1192"/>
              <a:gd name="T35" fmla="*/ 359 h 1358"/>
              <a:gd name="T36" fmla="*/ 652 w 1192"/>
              <a:gd name="T37" fmla="*/ 429 h 1358"/>
              <a:gd name="T38" fmla="*/ 847 w 1192"/>
              <a:gd name="T39" fmla="*/ 522 h 1358"/>
              <a:gd name="T40" fmla="*/ 847 w 1192"/>
              <a:gd name="T41" fmla="*/ 736 h 1358"/>
              <a:gd name="T42" fmla="*/ 709 w 1192"/>
              <a:gd name="T43" fmla="*/ 872 h 1358"/>
              <a:gd name="T44" fmla="*/ 694 w 1192"/>
              <a:gd name="T45" fmla="*/ 878 h 1358"/>
              <a:gd name="T46" fmla="*/ 1191 w 1192"/>
              <a:gd name="T47" fmla="*/ 1357 h 1358"/>
              <a:gd name="T48" fmla="*/ 1191 w 1192"/>
              <a:gd name="T49" fmla="*/ 1272 h 1358"/>
              <a:gd name="T50" fmla="*/ 1027 w 1192"/>
              <a:gd name="T51" fmla="*/ 1112 h 1358"/>
              <a:gd name="T52" fmla="*/ 858 w 1192"/>
              <a:gd name="T53" fmla="*/ 1067 h 1358"/>
              <a:gd name="T54" fmla="*/ 796 w 1192"/>
              <a:gd name="T55" fmla="*/ 1019 h 1358"/>
              <a:gd name="T56" fmla="*/ 796 w 1192"/>
              <a:gd name="T57" fmla="*/ 898 h 1358"/>
              <a:gd name="T58" fmla="*/ 909 w 1192"/>
              <a:gd name="T59" fmla="*/ 736 h 1358"/>
              <a:gd name="T60" fmla="*/ 909 w 1192"/>
              <a:gd name="T61" fmla="*/ 501 h 1358"/>
              <a:gd name="T62" fmla="*/ 903 w 1192"/>
              <a:gd name="T63" fmla="*/ 492 h 1358"/>
              <a:gd name="T64" fmla="*/ 652 w 1192"/>
              <a:gd name="T65" fmla="*/ 367 h 1358"/>
              <a:gd name="T66" fmla="*/ 457 w 1192"/>
              <a:gd name="T67" fmla="*/ 228 h 1358"/>
              <a:gd name="T68" fmla="*/ 395 w 1192"/>
              <a:gd name="T69" fmla="*/ 228 h 1358"/>
              <a:gd name="T70" fmla="*/ 414 w 1192"/>
              <a:gd name="T71" fmla="*/ 308 h 1358"/>
              <a:gd name="T72" fmla="*/ 282 w 1192"/>
              <a:gd name="T73" fmla="*/ 539 h 1358"/>
              <a:gd name="T74" fmla="*/ 282 w 1192"/>
              <a:gd name="T75" fmla="*/ 736 h 1358"/>
              <a:gd name="T76" fmla="*/ 395 w 1192"/>
              <a:gd name="T77" fmla="*/ 898 h 1358"/>
              <a:gd name="T78" fmla="*/ 395 w 1192"/>
              <a:gd name="T79" fmla="*/ 1019 h 1358"/>
              <a:gd name="T80" fmla="*/ 333 w 1192"/>
              <a:gd name="T81" fmla="*/ 1067 h 1358"/>
              <a:gd name="T82" fmla="*/ 164 w 1192"/>
              <a:gd name="T83" fmla="*/ 1112 h 1358"/>
              <a:gd name="T84" fmla="*/ 0 w 1192"/>
              <a:gd name="T85" fmla="*/ 1273 h 1358"/>
              <a:gd name="T86" fmla="*/ 0 w 1192"/>
              <a:gd name="T87" fmla="*/ 1357 h 1358"/>
              <a:gd name="T88" fmla="*/ 62 w 1192"/>
              <a:gd name="T89" fmla="*/ 1357 h 1358"/>
              <a:gd name="T90" fmla="*/ 62 w 1192"/>
              <a:gd name="T91" fmla="*/ 1273 h 1358"/>
              <a:gd name="T92" fmla="*/ 180 w 1192"/>
              <a:gd name="T93" fmla="*/ 1172 h 1358"/>
              <a:gd name="T94" fmla="*/ 349 w 1192"/>
              <a:gd name="T95" fmla="*/ 1127 h 1358"/>
              <a:gd name="T96" fmla="*/ 457 w 1192"/>
              <a:gd name="T97" fmla="*/ 1019 h 1358"/>
              <a:gd name="T98" fmla="*/ 457 w 1192"/>
              <a:gd name="T99" fmla="*/ 928 h 1358"/>
              <a:gd name="T100" fmla="*/ 458 w 1192"/>
              <a:gd name="T101" fmla="*/ 929 h 1358"/>
              <a:gd name="T102" fmla="*/ 469 w 1192"/>
              <a:gd name="T103" fmla="*/ 933 h 1358"/>
              <a:gd name="T104" fmla="*/ 595 w 1192"/>
              <a:gd name="T105" fmla="*/ 965 h 1358"/>
              <a:gd name="T106" fmla="*/ 722 w 1192"/>
              <a:gd name="T107" fmla="*/ 933 h 1358"/>
              <a:gd name="T108" fmla="*/ 733 w 1192"/>
              <a:gd name="T109" fmla="*/ 929 h 1358"/>
              <a:gd name="T110" fmla="*/ 734 w 1192"/>
              <a:gd name="T111" fmla="*/ 928 h 1358"/>
              <a:gd name="T112" fmla="*/ 734 w 1192"/>
              <a:gd name="T113" fmla="*/ 1019 h 1358"/>
              <a:gd name="T114" fmla="*/ 842 w 1192"/>
              <a:gd name="T115" fmla="*/ 1127 h 1358"/>
              <a:gd name="T116" fmla="*/ 1011 w 1192"/>
              <a:gd name="T117" fmla="*/ 1172 h 1358"/>
              <a:gd name="T118" fmla="*/ 1129 w 1192"/>
              <a:gd name="T119" fmla="*/ 1273 h 1358"/>
              <a:gd name="T120" fmla="*/ 1129 w 1192"/>
              <a:gd name="T121" fmla="*/ 1357 h 1358"/>
              <a:gd name="T122" fmla="*/ 1191 w 1192"/>
              <a:gd name="T12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2" h="1358">
                <a:moveTo>
                  <a:pt x="959" y="1075"/>
                </a:moveTo>
                <a:lnTo>
                  <a:pt x="1021" y="1075"/>
                </a:lnTo>
                <a:lnTo>
                  <a:pt x="1021" y="426"/>
                </a:lnTo>
                <a:cubicBezTo>
                  <a:pt x="1021" y="191"/>
                  <a:pt x="830" y="0"/>
                  <a:pt x="595" y="0"/>
                </a:cubicBezTo>
                <a:cubicBezTo>
                  <a:pt x="360" y="0"/>
                  <a:pt x="169" y="191"/>
                  <a:pt x="169" y="426"/>
                </a:cubicBezTo>
                <a:lnTo>
                  <a:pt x="169" y="1075"/>
                </a:lnTo>
                <a:lnTo>
                  <a:pt x="231" y="1075"/>
                </a:lnTo>
                <a:lnTo>
                  <a:pt x="231" y="426"/>
                </a:lnTo>
                <a:cubicBezTo>
                  <a:pt x="231" y="225"/>
                  <a:pt x="395" y="62"/>
                  <a:pt x="595" y="62"/>
                </a:cubicBezTo>
                <a:cubicBezTo>
                  <a:pt x="796" y="62"/>
                  <a:pt x="959" y="225"/>
                  <a:pt x="959" y="426"/>
                </a:cubicBezTo>
                <a:lnTo>
                  <a:pt x="959" y="1075"/>
                </a:lnTo>
                <a:close/>
                <a:moveTo>
                  <a:pt x="694" y="878"/>
                </a:moveTo>
                <a:cubicBezTo>
                  <a:pt x="679" y="885"/>
                  <a:pt x="640" y="903"/>
                  <a:pt x="595" y="903"/>
                </a:cubicBezTo>
                <a:cubicBezTo>
                  <a:pt x="551" y="903"/>
                  <a:pt x="511" y="885"/>
                  <a:pt x="496" y="878"/>
                </a:cubicBezTo>
                <a:cubicBezTo>
                  <a:pt x="493" y="876"/>
                  <a:pt x="488" y="874"/>
                  <a:pt x="482" y="872"/>
                </a:cubicBezTo>
                <a:cubicBezTo>
                  <a:pt x="444" y="855"/>
                  <a:pt x="344" y="813"/>
                  <a:pt x="344" y="736"/>
                </a:cubicBezTo>
                <a:lnTo>
                  <a:pt x="344" y="539"/>
                </a:lnTo>
                <a:cubicBezTo>
                  <a:pt x="344" y="472"/>
                  <a:pt x="409" y="399"/>
                  <a:pt x="451" y="359"/>
                </a:cubicBezTo>
                <a:cubicBezTo>
                  <a:pt x="493" y="400"/>
                  <a:pt x="559" y="429"/>
                  <a:pt x="652" y="429"/>
                </a:cubicBezTo>
                <a:cubicBezTo>
                  <a:pt x="758" y="429"/>
                  <a:pt x="827" y="499"/>
                  <a:pt x="847" y="522"/>
                </a:cubicBezTo>
                <a:lnTo>
                  <a:pt x="847" y="736"/>
                </a:lnTo>
                <a:cubicBezTo>
                  <a:pt x="847" y="813"/>
                  <a:pt x="747" y="855"/>
                  <a:pt x="709" y="872"/>
                </a:cubicBezTo>
                <a:cubicBezTo>
                  <a:pt x="703" y="874"/>
                  <a:pt x="698" y="876"/>
                  <a:pt x="694" y="878"/>
                </a:cubicBezTo>
                <a:close/>
                <a:moveTo>
                  <a:pt x="1191" y="1357"/>
                </a:moveTo>
                <a:lnTo>
                  <a:pt x="1191" y="1272"/>
                </a:lnTo>
                <a:cubicBezTo>
                  <a:pt x="1189" y="1203"/>
                  <a:pt x="1120" y="1136"/>
                  <a:pt x="1027" y="1112"/>
                </a:cubicBezTo>
                <a:lnTo>
                  <a:pt x="858" y="1067"/>
                </a:lnTo>
                <a:cubicBezTo>
                  <a:pt x="796" y="1051"/>
                  <a:pt x="796" y="1029"/>
                  <a:pt x="796" y="1019"/>
                </a:cubicBezTo>
                <a:lnTo>
                  <a:pt x="796" y="898"/>
                </a:lnTo>
                <a:cubicBezTo>
                  <a:pt x="849" y="868"/>
                  <a:pt x="909" y="817"/>
                  <a:pt x="909" y="736"/>
                </a:cubicBezTo>
                <a:lnTo>
                  <a:pt x="909" y="501"/>
                </a:lnTo>
                <a:lnTo>
                  <a:pt x="903" y="492"/>
                </a:lnTo>
                <a:cubicBezTo>
                  <a:pt x="899" y="487"/>
                  <a:pt x="811" y="367"/>
                  <a:pt x="652" y="367"/>
                </a:cubicBezTo>
                <a:cubicBezTo>
                  <a:pt x="535" y="367"/>
                  <a:pt x="457" y="311"/>
                  <a:pt x="457" y="228"/>
                </a:cubicBezTo>
                <a:lnTo>
                  <a:pt x="395" y="228"/>
                </a:lnTo>
                <a:cubicBezTo>
                  <a:pt x="395" y="255"/>
                  <a:pt x="401" y="283"/>
                  <a:pt x="414" y="308"/>
                </a:cubicBezTo>
                <a:cubicBezTo>
                  <a:pt x="367" y="353"/>
                  <a:pt x="282" y="444"/>
                  <a:pt x="282" y="539"/>
                </a:cubicBezTo>
                <a:lnTo>
                  <a:pt x="282" y="736"/>
                </a:lnTo>
                <a:cubicBezTo>
                  <a:pt x="282" y="817"/>
                  <a:pt x="342" y="868"/>
                  <a:pt x="395" y="898"/>
                </a:cubicBezTo>
                <a:lnTo>
                  <a:pt x="395" y="1019"/>
                </a:lnTo>
                <a:cubicBezTo>
                  <a:pt x="395" y="1029"/>
                  <a:pt x="395" y="1051"/>
                  <a:pt x="333" y="1067"/>
                </a:cubicBezTo>
                <a:lnTo>
                  <a:pt x="164" y="1112"/>
                </a:lnTo>
                <a:cubicBezTo>
                  <a:pt x="71" y="1136"/>
                  <a:pt x="2" y="1203"/>
                  <a:pt x="0" y="1273"/>
                </a:cubicBezTo>
                <a:lnTo>
                  <a:pt x="0" y="1357"/>
                </a:lnTo>
                <a:lnTo>
                  <a:pt x="62" y="1357"/>
                </a:lnTo>
                <a:lnTo>
                  <a:pt x="62" y="1273"/>
                </a:lnTo>
                <a:cubicBezTo>
                  <a:pt x="63" y="1234"/>
                  <a:pt x="116" y="1188"/>
                  <a:pt x="180" y="1172"/>
                </a:cubicBezTo>
                <a:lnTo>
                  <a:pt x="349" y="1127"/>
                </a:lnTo>
                <a:cubicBezTo>
                  <a:pt x="421" y="1109"/>
                  <a:pt x="457" y="1072"/>
                  <a:pt x="457" y="1019"/>
                </a:cubicBezTo>
                <a:lnTo>
                  <a:pt x="457" y="928"/>
                </a:lnTo>
                <a:lnTo>
                  <a:pt x="458" y="929"/>
                </a:lnTo>
                <a:cubicBezTo>
                  <a:pt x="462" y="931"/>
                  <a:pt x="466" y="932"/>
                  <a:pt x="469" y="933"/>
                </a:cubicBezTo>
                <a:cubicBezTo>
                  <a:pt x="492" y="945"/>
                  <a:pt x="540" y="965"/>
                  <a:pt x="595" y="965"/>
                </a:cubicBezTo>
                <a:cubicBezTo>
                  <a:pt x="651" y="965"/>
                  <a:pt x="699" y="945"/>
                  <a:pt x="722" y="933"/>
                </a:cubicBezTo>
                <a:cubicBezTo>
                  <a:pt x="725" y="932"/>
                  <a:pt x="728" y="931"/>
                  <a:pt x="733" y="929"/>
                </a:cubicBezTo>
                <a:lnTo>
                  <a:pt x="734" y="928"/>
                </a:lnTo>
                <a:lnTo>
                  <a:pt x="734" y="1019"/>
                </a:lnTo>
                <a:cubicBezTo>
                  <a:pt x="734" y="1072"/>
                  <a:pt x="770" y="1109"/>
                  <a:pt x="842" y="1127"/>
                </a:cubicBezTo>
                <a:lnTo>
                  <a:pt x="1011" y="1172"/>
                </a:lnTo>
                <a:cubicBezTo>
                  <a:pt x="1075" y="1188"/>
                  <a:pt x="1128" y="1234"/>
                  <a:pt x="1129" y="1273"/>
                </a:cubicBezTo>
                <a:lnTo>
                  <a:pt x="1129" y="1357"/>
                </a:lnTo>
                <a:lnTo>
                  <a:pt x="1191" y="1357"/>
                </a:lnTo>
                <a:close/>
              </a:path>
            </a:pathLst>
          </a:custGeom>
          <a:solidFill>
            <a:schemeClr val="accent1"/>
          </a:solidFill>
          <a:ln>
            <a:noFill/>
          </a:ln>
          <a:effectLst/>
        </p:spPr>
        <p:txBody>
          <a:bodyPr wrap="none" anchor="ctr"/>
          <a:lstStyle/>
          <a:p>
            <a:endParaRPr lang="en-US"/>
          </a:p>
        </p:txBody>
      </p:sp>
      <p:sp>
        <p:nvSpPr>
          <p:cNvPr id="157" name="Freeform 8">
            <a:extLst>
              <a:ext uri="{FF2B5EF4-FFF2-40B4-BE49-F238E27FC236}">
                <a16:creationId xmlns:a16="http://schemas.microsoft.com/office/drawing/2014/main" id="{DCAD513B-BCDD-3F46-8D5E-83C0BE4DA481}"/>
              </a:ext>
            </a:extLst>
          </p:cNvPr>
          <p:cNvSpPr>
            <a:spLocks noChangeArrowheads="1"/>
          </p:cNvSpPr>
          <p:nvPr/>
        </p:nvSpPr>
        <p:spPr bwMode="auto">
          <a:xfrm>
            <a:off x="3199332" y="3594509"/>
            <a:ext cx="428625" cy="488950"/>
          </a:xfrm>
          <a:custGeom>
            <a:avLst/>
            <a:gdLst>
              <a:gd name="T0" fmla="*/ 596 w 1192"/>
              <a:gd name="T1" fmla="*/ 931 h 1358"/>
              <a:gd name="T2" fmla="*/ 482 w 1192"/>
              <a:gd name="T3" fmla="*/ 900 h 1358"/>
              <a:gd name="T4" fmla="*/ 345 w 1192"/>
              <a:gd name="T5" fmla="*/ 663 h 1358"/>
              <a:gd name="T6" fmla="*/ 260 w 1192"/>
              <a:gd name="T7" fmla="*/ 593 h 1358"/>
              <a:gd name="T8" fmla="*/ 282 w 1192"/>
              <a:gd name="T9" fmla="*/ 513 h 1358"/>
              <a:gd name="T10" fmla="*/ 345 w 1192"/>
              <a:gd name="T11" fmla="*/ 539 h 1358"/>
              <a:gd name="T12" fmla="*/ 345 w 1192"/>
              <a:gd name="T13" fmla="*/ 482 h 1358"/>
              <a:gd name="T14" fmla="*/ 381 w 1192"/>
              <a:gd name="T15" fmla="*/ 344 h 1358"/>
              <a:gd name="T16" fmla="*/ 847 w 1192"/>
              <a:gd name="T17" fmla="*/ 454 h 1358"/>
              <a:gd name="T18" fmla="*/ 847 w 1192"/>
              <a:gd name="T19" fmla="*/ 513 h 1358"/>
              <a:gd name="T20" fmla="*/ 909 w 1192"/>
              <a:gd name="T21" fmla="*/ 539 h 1358"/>
              <a:gd name="T22" fmla="*/ 931 w 1192"/>
              <a:gd name="T23" fmla="*/ 513 h 1358"/>
              <a:gd name="T24" fmla="*/ 920 w 1192"/>
              <a:gd name="T25" fmla="*/ 615 h 1358"/>
              <a:gd name="T26" fmla="*/ 847 w 1192"/>
              <a:gd name="T27" fmla="*/ 765 h 1358"/>
              <a:gd name="T28" fmla="*/ 695 w 1192"/>
              <a:gd name="T29" fmla="*/ 906 h 1358"/>
              <a:gd name="T30" fmla="*/ 283 w 1192"/>
              <a:gd name="T31" fmla="*/ 451 h 1358"/>
              <a:gd name="T32" fmla="*/ 232 w 1192"/>
              <a:gd name="T33" fmla="*/ 398 h 1358"/>
              <a:gd name="T34" fmla="*/ 236 w 1192"/>
              <a:gd name="T35" fmla="*/ 303 h 1358"/>
              <a:gd name="T36" fmla="*/ 283 w 1192"/>
              <a:gd name="T37" fmla="*/ 426 h 1358"/>
              <a:gd name="T38" fmla="*/ 1191 w 1192"/>
              <a:gd name="T39" fmla="*/ 1300 h 1358"/>
              <a:gd name="T40" fmla="*/ 858 w 1192"/>
              <a:gd name="T41" fmla="*/ 1096 h 1358"/>
              <a:gd name="T42" fmla="*/ 796 w 1192"/>
              <a:gd name="T43" fmla="*/ 927 h 1358"/>
              <a:gd name="T44" fmla="*/ 909 w 1192"/>
              <a:gd name="T45" fmla="*/ 697 h 1358"/>
              <a:gd name="T46" fmla="*/ 994 w 1192"/>
              <a:gd name="T47" fmla="*/ 593 h 1358"/>
              <a:gd name="T48" fmla="*/ 909 w 1192"/>
              <a:gd name="T49" fmla="*/ 451 h 1358"/>
              <a:gd name="T50" fmla="*/ 370 w 1192"/>
              <a:gd name="T51" fmla="*/ 282 h 1358"/>
              <a:gd name="T52" fmla="*/ 232 w 1192"/>
              <a:gd name="T53" fmla="*/ 62 h 1358"/>
              <a:gd name="T54" fmla="*/ 932 w 1192"/>
              <a:gd name="T55" fmla="*/ 257 h 1358"/>
              <a:gd name="T56" fmla="*/ 994 w 1192"/>
              <a:gd name="T57" fmla="*/ 426 h 1358"/>
              <a:gd name="T58" fmla="*/ 709 w 1192"/>
              <a:gd name="T59" fmla="*/ 0 h 1358"/>
              <a:gd name="T60" fmla="*/ 170 w 1192"/>
              <a:gd name="T61" fmla="*/ 172 h 1358"/>
              <a:gd name="T62" fmla="*/ 170 w 1192"/>
              <a:gd name="T63" fmla="*/ 341 h 1358"/>
              <a:gd name="T64" fmla="*/ 198 w 1192"/>
              <a:gd name="T65" fmla="*/ 476 h 1358"/>
              <a:gd name="T66" fmla="*/ 237 w 1192"/>
              <a:gd name="T67" fmla="*/ 666 h 1358"/>
              <a:gd name="T68" fmla="*/ 282 w 1192"/>
              <a:gd name="T69" fmla="*/ 765 h 1358"/>
              <a:gd name="T70" fmla="*/ 395 w 1192"/>
              <a:gd name="T71" fmla="*/ 1047 h 1358"/>
              <a:gd name="T72" fmla="*/ 164 w 1192"/>
              <a:gd name="T73" fmla="*/ 1140 h 1358"/>
              <a:gd name="T74" fmla="*/ 0 w 1192"/>
              <a:gd name="T75" fmla="*/ 1357 h 1358"/>
              <a:gd name="T76" fmla="*/ 62 w 1192"/>
              <a:gd name="T77" fmla="*/ 1330 h 1358"/>
              <a:gd name="T78" fmla="*/ 349 w 1192"/>
              <a:gd name="T79" fmla="*/ 1156 h 1358"/>
              <a:gd name="T80" fmla="*/ 457 w 1192"/>
              <a:gd name="T81" fmla="*/ 957 h 1358"/>
              <a:gd name="T82" fmla="*/ 469 w 1192"/>
              <a:gd name="T83" fmla="*/ 962 h 1358"/>
              <a:gd name="T84" fmla="*/ 723 w 1192"/>
              <a:gd name="T85" fmla="*/ 962 h 1358"/>
              <a:gd name="T86" fmla="*/ 734 w 1192"/>
              <a:gd name="T87" fmla="*/ 957 h 1358"/>
              <a:gd name="T88" fmla="*/ 842 w 1192"/>
              <a:gd name="T89" fmla="*/ 1156 h 1358"/>
              <a:gd name="T90" fmla="*/ 1129 w 1192"/>
              <a:gd name="T91" fmla="*/ 1301 h 1358"/>
              <a:gd name="T92" fmla="*/ 1191 w 1192"/>
              <a:gd name="T9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2" h="1358">
                <a:moveTo>
                  <a:pt x="695" y="906"/>
                </a:moveTo>
                <a:cubicBezTo>
                  <a:pt x="680" y="914"/>
                  <a:pt x="640" y="931"/>
                  <a:pt x="596" y="931"/>
                </a:cubicBezTo>
                <a:cubicBezTo>
                  <a:pt x="551" y="931"/>
                  <a:pt x="512" y="914"/>
                  <a:pt x="497" y="906"/>
                </a:cubicBezTo>
                <a:cubicBezTo>
                  <a:pt x="494" y="905"/>
                  <a:pt x="489" y="903"/>
                  <a:pt x="482" y="900"/>
                </a:cubicBezTo>
                <a:cubicBezTo>
                  <a:pt x="445" y="884"/>
                  <a:pt x="345" y="841"/>
                  <a:pt x="345" y="765"/>
                </a:cubicBezTo>
                <a:lnTo>
                  <a:pt x="345" y="663"/>
                </a:lnTo>
                <a:lnTo>
                  <a:pt x="271" y="615"/>
                </a:lnTo>
                <a:cubicBezTo>
                  <a:pt x="264" y="610"/>
                  <a:pt x="260" y="602"/>
                  <a:pt x="260" y="593"/>
                </a:cubicBezTo>
                <a:lnTo>
                  <a:pt x="260" y="513"/>
                </a:lnTo>
                <a:lnTo>
                  <a:pt x="282" y="513"/>
                </a:lnTo>
                <a:lnTo>
                  <a:pt x="282" y="539"/>
                </a:lnTo>
                <a:lnTo>
                  <a:pt x="345" y="539"/>
                </a:lnTo>
                <a:lnTo>
                  <a:pt x="345" y="513"/>
                </a:lnTo>
                <a:lnTo>
                  <a:pt x="345" y="482"/>
                </a:lnTo>
                <a:lnTo>
                  <a:pt x="345" y="426"/>
                </a:lnTo>
                <a:cubicBezTo>
                  <a:pt x="345" y="392"/>
                  <a:pt x="356" y="366"/>
                  <a:pt x="381" y="344"/>
                </a:cubicBezTo>
                <a:lnTo>
                  <a:pt x="765" y="344"/>
                </a:lnTo>
                <a:cubicBezTo>
                  <a:pt x="841" y="344"/>
                  <a:pt x="847" y="428"/>
                  <a:pt x="847" y="454"/>
                </a:cubicBezTo>
                <a:lnTo>
                  <a:pt x="847" y="482"/>
                </a:lnTo>
                <a:lnTo>
                  <a:pt x="847" y="513"/>
                </a:lnTo>
                <a:lnTo>
                  <a:pt x="847" y="539"/>
                </a:lnTo>
                <a:lnTo>
                  <a:pt x="909" y="539"/>
                </a:lnTo>
                <a:lnTo>
                  <a:pt x="909" y="513"/>
                </a:lnTo>
                <a:lnTo>
                  <a:pt x="931" y="513"/>
                </a:lnTo>
                <a:lnTo>
                  <a:pt x="931" y="593"/>
                </a:lnTo>
                <a:cubicBezTo>
                  <a:pt x="931" y="602"/>
                  <a:pt x="927" y="610"/>
                  <a:pt x="920" y="615"/>
                </a:cubicBezTo>
                <a:lnTo>
                  <a:pt x="847" y="663"/>
                </a:lnTo>
                <a:lnTo>
                  <a:pt x="847" y="765"/>
                </a:lnTo>
                <a:cubicBezTo>
                  <a:pt x="847" y="841"/>
                  <a:pt x="747" y="884"/>
                  <a:pt x="709" y="900"/>
                </a:cubicBezTo>
                <a:cubicBezTo>
                  <a:pt x="703" y="903"/>
                  <a:pt x="698" y="905"/>
                  <a:pt x="695" y="906"/>
                </a:cubicBezTo>
                <a:close/>
                <a:moveTo>
                  <a:pt x="283" y="426"/>
                </a:moveTo>
                <a:lnTo>
                  <a:pt x="283" y="451"/>
                </a:lnTo>
                <a:lnTo>
                  <a:pt x="264" y="451"/>
                </a:lnTo>
                <a:cubicBezTo>
                  <a:pt x="253" y="446"/>
                  <a:pt x="232" y="431"/>
                  <a:pt x="232" y="398"/>
                </a:cubicBezTo>
                <a:lnTo>
                  <a:pt x="232" y="341"/>
                </a:lnTo>
                <a:cubicBezTo>
                  <a:pt x="232" y="324"/>
                  <a:pt x="234" y="312"/>
                  <a:pt x="236" y="303"/>
                </a:cubicBezTo>
                <a:cubicBezTo>
                  <a:pt x="256" y="318"/>
                  <a:pt x="279" y="330"/>
                  <a:pt x="307" y="337"/>
                </a:cubicBezTo>
                <a:cubicBezTo>
                  <a:pt x="291" y="363"/>
                  <a:pt x="283" y="393"/>
                  <a:pt x="283" y="426"/>
                </a:cubicBezTo>
                <a:close/>
                <a:moveTo>
                  <a:pt x="1191" y="1357"/>
                </a:moveTo>
                <a:lnTo>
                  <a:pt x="1191" y="1300"/>
                </a:lnTo>
                <a:cubicBezTo>
                  <a:pt x="1189" y="1231"/>
                  <a:pt x="1120" y="1164"/>
                  <a:pt x="1027" y="1140"/>
                </a:cubicBezTo>
                <a:lnTo>
                  <a:pt x="858" y="1096"/>
                </a:lnTo>
                <a:cubicBezTo>
                  <a:pt x="796" y="1079"/>
                  <a:pt x="796" y="1057"/>
                  <a:pt x="796" y="1047"/>
                </a:cubicBezTo>
                <a:lnTo>
                  <a:pt x="796" y="927"/>
                </a:lnTo>
                <a:cubicBezTo>
                  <a:pt x="849" y="896"/>
                  <a:pt x="909" y="845"/>
                  <a:pt x="909" y="765"/>
                </a:cubicBezTo>
                <a:lnTo>
                  <a:pt x="909" y="697"/>
                </a:lnTo>
                <a:lnTo>
                  <a:pt x="955" y="666"/>
                </a:lnTo>
                <a:cubicBezTo>
                  <a:pt x="979" y="650"/>
                  <a:pt x="994" y="623"/>
                  <a:pt x="994" y="593"/>
                </a:cubicBezTo>
                <a:lnTo>
                  <a:pt x="994" y="451"/>
                </a:lnTo>
                <a:lnTo>
                  <a:pt x="909" y="451"/>
                </a:lnTo>
                <a:cubicBezTo>
                  <a:pt x="908" y="367"/>
                  <a:pt x="863" y="282"/>
                  <a:pt x="765" y="282"/>
                </a:cubicBezTo>
                <a:lnTo>
                  <a:pt x="370" y="282"/>
                </a:lnTo>
                <a:cubicBezTo>
                  <a:pt x="275" y="282"/>
                  <a:pt x="232" y="225"/>
                  <a:pt x="232" y="172"/>
                </a:cubicBezTo>
                <a:lnTo>
                  <a:pt x="232" y="62"/>
                </a:lnTo>
                <a:lnTo>
                  <a:pt x="709" y="62"/>
                </a:lnTo>
                <a:cubicBezTo>
                  <a:pt x="900" y="62"/>
                  <a:pt x="932" y="89"/>
                  <a:pt x="932" y="257"/>
                </a:cubicBezTo>
                <a:lnTo>
                  <a:pt x="932" y="426"/>
                </a:lnTo>
                <a:lnTo>
                  <a:pt x="994" y="426"/>
                </a:lnTo>
                <a:lnTo>
                  <a:pt x="994" y="257"/>
                </a:lnTo>
                <a:cubicBezTo>
                  <a:pt x="994" y="36"/>
                  <a:pt x="910" y="0"/>
                  <a:pt x="709" y="0"/>
                </a:cubicBezTo>
                <a:lnTo>
                  <a:pt x="170" y="0"/>
                </a:lnTo>
                <a:lnTo>
                  <a:pt x="170" y="172"/>
                </a:lnTo>
                <a:cubicBezTo>
                  <a:pt x="170" y="200"/>
                  <a:pt x="177" y="228"/>
                  <a:pt x="192" y="253"/>
                </a:cubicBezTo>
                <a:cubicBezTo>
                  <a:pt x="180" y="271"/>
                  <a:pt x="170" y="298"/>
                  <a:pt x="170" y="341"/>
                </a:cubicBezTo>
                <a:lnTo>
                  <a:pt x="170" y="398"/>
                </a:lnTo>
                <a:cubicBezTo>
                  <a:pt x="170" y="431"/>
                  <a:pt x="182" y="457"/>
                  <a:pt x="198" y="476"/>
                </a:cubicBezTo>
                <a:lnTo>
                  <a:pt x="198" y="593"/>
                </a:lnTo>
                <a:cubicBezTo>
                  <a:pt x="198" y="623"/>
                  <a:pt x="212" y="650"/>
                  <a:pt x="237" y="666"/>
                </a:cubicBezTo>
                <a:lnTo>
                  <a:pt x="282" y="697"/>
                </a:lnTo>
                <a:lnTo>
                  <a:pt x="282" y="765"/>
                </a:lnTo>
                <a:cubicBezTo>
                  <a:pt x="282" y="845"/>
                  <a:pt x="342" y="896"/>
                  <a:pt x="395" y="927"/>
                </a:cubicBezTo>
                <a:lnTo>
                  <a:pt x="395" y="1047"/>
                </a:lnTo>
                <a:cubicBezTo>
                  <a:pt x="395" y="1057"/>
                  <a:pt x="395" y="1079"/>
                  <a:pt x="333" y="1096"/>
                </a:cubicBezTo>
                <a:lnTo>
                  <a:pt x="164" y="1140"/>
                </a:lnTo>
                <a:cubicBezTo>
                  <a:pt x="74" y="1163"/>
                  <a:pt x="2" y="1260"/>
                  <a:pt x="0" y="1329"/>
                </a:cubicBezTo>
                <a:lnTo>
                  <a:pt x="0" y="1357"/>
                </a:lnTo>
                <a:lnTo>
                  <a:pt x="62" y="1357"/>
                </a:lnTo>
                <a:lnTo>
                  <a:pt x="62" y="1330"/>
                </a:lnTo>
                <a:cubicBezTo>
                  <a:pt x="63" y="1290"/>
                  <a:pt x="114" y="1217"/>
                  <a:pt x="180" y="1200"/>
                </a:cubicBezTo>
                <a:lnTo>
                  <a:pt x="349" y="1156"/>
                </a:lnTo>
                <a:cubicBezTo>
                  <a:pt x="421" y="1137"/>
                  <a:pt x="457" y="1100"/>
                  <a:pt x="457" y="1047"/>
                </a:cubicBezTo>
                <a:lnTo>
                  <a:pt x="457" y="957"/>
                </a:lnTo>
                <a:cubicBezTo>
                  <a:pt x="458" y="957"/>
                  <a:pt x="458" y="957"/>
                  <a:pt x="458" y="957"/>
                </a:cubicBezTo>
                <a:cubicBezTo>
                  <a:pt x="463" y="959"/>
                  <a:pt x="467" y="961"/>
                  <a:pt x="469" y="962"/>
                </a:cubicBezTo>
                <a:cubicBezTo>
                  <a:pt x="492" y="974"/>
                  <a:pt x="540" y="993"/>
                  <a:pt x="596" y="993"/>
                </a:cubicBezTo>
                <a:cubicBezTo>
                  <a:pt x="651" y="993"/>
                  <a:pt x="699" y="974"/>
                  <a:pt x="723" y="962"/>
                </a:cubicBezTo>
                <a:cubicBezTo>
                  <a:pt x="725" y="961"/>
                  <a:pt x="729" y="959"/>
                  <a:pt x="734" y="957"/>
                </a:cubicBezTo>
                <a:lnTo>
                  <a:pt x="734" y="957"/>
                </a:lnTo>
                <a:lnTo>
                  <a:pt x="734" y="1047"/>
                </a:lnTo>
                <a:cubicBezTo>
                  <a:pt x="734" y="1100"/>
                  <a:pt x="771" y="1137"/>
                  <a:pt x="842" y="1156"/>
                </a:cubicBezTo>
                <a:lnTo>
                  <a:pt x="1012" y="1200"/>
                </a:lnTo>
                <a:cubicBezTo>
                  <a:pt x="1075" y="1216"/>
                  <a:pt x="1128" y="1262"/>
                  <a:pt x="1129" y="1301"/>
                </a:cubicBezTo>
                <a:lnTo>
                  <a:pt x="1129" y="1357"/>
                </a:lnTo>
                <a:lnTo>
                  <a:pt x="1191" y="1357"/>
                </a:lnTo>
                <a:close/>
              </a:path>
            </a:pathLst>
          </a:custGeom>
          <a:solidFill>
            <a:schemeClr val="accent1"/>
          </a:solidFill>
          <a:ln>
            <a:noFill/>
          </a:ln>
          <a:effectLst/>
        </p:spPr>
        <p:txBody>
          <a:bodyPr wrap="none" anchor="ctr"/>
          <a:lstStyle/>
          <a:p>
            <a:endParaRPr lang="en-US"/>
          </a:p>
        </p:txBody>
      </p:sp>
      <p:sp>
        <p:nvSpPr>
          <p:cNvPr id="158" name="Freeform 9">
            <a:extLst>
              <a:ext uri="{FF2B5EF4-FFF2-40B4-BE49-F238E27FC236}">
                <a16:creationId xmlns:a16="http://schemas.microsoft.com/office/drawing/2014/main" id="{8EDAA060-637C-5043-A3CB-42805D1055AA}"/>
              </a:ext>
            </a:extLst>
          </p:cNvPr>
          <p:cNvSpPr>
            <a:spLocks noChangeArrowheads="1"/>
          </p:cNvSpPr>
          <p:nvPr/>
        </p:nvSpPr>
        <p:spPr bwMode="auto">
          <a:xfrm>
            <a:off x="4299029" y="3624672"/>
            <a:ext cx="428625" cy="428625"/>
          </a:xfrm>
          <a:custGeom>
            <a:avLst/>
            <a:gdLst>
              <a:gd name="T0" fmla="*/ 341 w 1192"/>
              <a:gd name="T1" fmla="*/ 1129 h 1192"/>
              <a:gd name="T2" fmla="*/ 62 w 1192"/>
              <a:gd name="T3" fmla="*/ 966 h 1192"/>
              <a:gd name="T4" fmla="*/ 621 w 1192"/>
              <a:gd name="T5" fmla="*/ 966 h 1192"/>
              <a:gd name="T6" fmla="*/ 621 w 1192"/>
              <a:gd name="T7" fmla="*/ 850 h 1192"/>
              <a:gd name="T8" fmla="*/ 62 w 1192"/>
              <a:gd name="T9" fmla="*/ 850 h 1192"/>
              <a:gd name="T10" fmla="*/ 341 w 1192"/>
              <a:gd name="T11" fmla="*/ 909 h 1192"/>
              <a:gd name="T12" fmla="*/ 621 w 1192"/>
              <a:gd name="T13" fmla="*/ 850 h 1192"/>
              <a:gd name="T14" fmla="*/ 62 w 1192"/>
              <a:gd name="T15" fmla="*/ 708 h 1192"/>
              <a:gd name="T16" fmla="*/ 621 w 1192"/>
              <a:gd name="T17" fmla="*/ 708 h 1192"/>
              <a:gd name="T18" fmla="*/ 0 w 1192"/>
              <a:gd name="T19" fmla="*/ 708 h 1192"/>
              <a:gd name="T20" fmla="*/ 341 w 1192"/>
              <a:gd name="T21" fmla="*/ 1191 h 1192"/>
              <a:gd name="T22" fmla="*/ 683 w 1192"/>
              <a:gd name="T23" fmla="*/ 708 h 1192"/>
              <a:gd name="T24" fmla="*/ 0 w 1192"/>
              <a:gd name="T25" fmla="*/ 708 h 1192"/>
              <a:gd name="T26" fmla="*/ 570 w 1192"/>
              <a:gd name="T27" fmla="*/ 200 h 1192"/>
              <a:gd name="T28" fmla="*/ 1129 w 1192"/>
              <a:gd name="T29" fmla="*/ 200 h 1192"/>
              <a:gd name="T30" fmla="*/ 570 w 1192"/>
              <a:gd name="T31" fmla="*/ 317 h 1192"/>
              <a:gd name="T32" fmla="*/ 1129 w 1192"/>
              <a:gd name="T33" fmla="*/ 317 h 1192"/>
              <a:gd name="T34" fmla="*/ 849 w 1192"/>
              <a:gd name="T35" fmla="*/ 480 h 1192"/>
              <a:gd name="T36" fmla="*/ 570 w 1192"/>
              <a:gd name="T37" fmla="*/ 317 h 1192"/>
              <a:gd name="T38" fmla="*/ 849 w 1192"/>
              <a:gd name="T39" fmla="*/ 0 h 1192"/>
              <a:gd name="T40" fmla="*/ 508 w 1192"/>
              <a:gd name="T41" fmla="*/ 483 h 1192"/>
              <a:gd name="T42" fmla="*/ 570 w 1192"/>
              <a:gd name="T43" fmla="*/ 483 h 1192"/>
              <a:gd name="T44" fmla="*/ 849 w 1192"/>
              <a:gd name="T45" fmla="*/ 542 h 1192"/>
              <a:gd name="T46" fmla="*/ 1129 w 1192"/>
              <a:gd name="T47" fmla="*/ 483 h 1192"/>
              <a:gd name="T48" fmla="*/ 732 w 1192"/>
              <a:gd name="T49" fmla="*/ 608 h 1192"/>
              <a:gd name="T50" fmla="*/ 718 w 1192"/>
              <a:gd name="T51" fmla="*/ 668 h 1192"/>
              <a:gd name="T52" fmla="*/ 1129 w 1192"/>
              <a:gd name="T53" fmla="*/ 599 h 1192"/>
              <a:gd name="T54" fmla="*/ 849 w 1192"/>
              <a:gd name="T55" fmla="*/ 762 h 1192"/>
              <a:gd name="T56" fmla="*/ 695 w 1192"/>
              <a:gd name="T57" fmla="*/ 772 h 1192"/>
              <a:gd name="T58" fmla="*/ 849 w 1192"/>
              <a:gd name="T59" fmla="*/ 824 h 1192"/>
              <a:gd name="T60" fmla="*/ 1129 w 1192"/>
              <a:gd name="T61" fmla="*/ 765 h 1192"/>
              <a:gd name="T62" fmla="*/ 732 w 1192"/>
              <a:gd name="T63" fmla="*/ 890 h 1192"/>
              <a:gd name="T64" fmla="*/ 718 w 1192"/>
              <a:gd name="T65" fmla="*/ 950 h 1192"/>
              <a:gd name="T66" fmla="*/ 1191 w 1192"/>
              <a:gd name="T67" fmla="*/ 765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2" h="1192">
                <a:moveTo>
                  <a:pt x="621" y="991"/>
                </a:moveTo>
                <a:cubicBezTo>
                  <a:pt x="621" y="1056"/>
                  <a:pt x="505" y="1129"/>
                  <a:pt x="341" y="1129"/>
                </a:cubicBezTo>
                <a:cubicBezTo>
                  <a:pt x="176" y="1129"/>
                  <a:pt x="62" y="1056"/>
                  <a:pt x="62" y="991"/>
                </a:cubicBezTo>
                <a:lnTo>
                  <a:pt x="62" y="966"/>
                </a:lnTo>
                <a:cubicBezTo>
                  <a:pt x="123" y="1017"/>
                  <a:pt x="224" y="1050"/>
                  <a:pt x="341" y="1050"/>
                </a:cubicBezTo>
                <a:cubicBezTo>
                  <a:pt x="458" y="1050"/>
                  <a:pt x="559" y="1017"/>
                  <a:pt x="621" y="966"/>
                </a:cubicBezTo>
                <a:lnTo>
                  <a:pt x="621" y="991"/>
                </a:lnTo>
                <a:close/>
                <a:moveTo>
                  <a:pt x="621" y="850"/>
                </a:moveTo>
                <a:cubicBezTo>
                  <a:pt x="621" y="915"/>
                  <a:pt x="505" y="988"/>
                  <a:pt x="341" y="988"/>
                </a:cubicBezTo>
                <a:cubicBezTo>
                  <a:pt x="176" y="988"/>
                  <a:pt x="62" y="915"/>
                  <a:pt x="62" y="850"/>
                </a:cubicBezTo>
                <a:lnTo>
                  <a:pt x="62" y="825"/>
                </a:lnTo>
                <a:cubicBezTo>
                  <a:pt x="123" y="876"/>
                  <a:pt x="224" y="909"/>
                  <a:pt x="341" y="909"/>
                </a:cubicBezTo>
                <a:cubicBezTo>
                  <a:pt x="458" y="909"/>
                  <a:pt x="559" y="876"/>
                  <a:pt x="621" y="825"/>
                </a:cubicBezTo>
                <a:lnTo>
                  <a:pt x="621" y="850"/>
                </a:lnTo>
                <a:close/>
                <a:moveTo>
                  <a:pt x="341" y="847"/>
                </a:moveTo>
                <a:cubicBezTo>
                  <a:pt x="176" y="847"/>
                  <a:pt x="62" y="774"/>
                  <a:pt x="62" y="708"/>
                </a:cubicBezTo>
                <a:cubicBezTo>
                  <a:pt x="62" y="643"/>
                  <a:pt x="176" y="570"/>
                  <a:pt x="341" y="570"/>
                </a:cubicBezTo>
                <a:cubicBezTo>
                  <a:pt x="505" y="570"/>
                  <a:pt x="621" y="643"/>
                  <a:pt x="621" y="708"/>
                </a:cubicBezTo>
                <a:cubicBezTo>
                  <a:pt x="621" y="774"/>
                  <a:pt x="505" y="847"/>
                  <a:pt x="341" y="847"/>
                </a:cubicBezTo>
                <a:close/>
                <a:moveTo>
                  <a:pt x="0" y="708"/>
                </a:moveTo>
                <a:lnTo>
                  <a:pt x="0" y="991"/>
                </a:lnTo>
                <a:cubicBezTo>
                  <a:pt x="0" y="1103"/>
                  <a:pt x="150" y="1191"/>
                  <a:pt x="341" y="1191"/>
                </a:cubicBezTo>
                <a:cubicBezTo>
                  <a:pt x="533" y="1191"/>
                  <a:pt x="683" y="1103"/>
                  <a:pt x="683" y="991"/>
                </a:cubicBezTo>
                <a:lnTo>
                  <a:pt x="683" y="708"/>
                </a:lnTo>
                <a:cubicBezTo>
                  <a:pt x="683" y="596"/>
                  <a:pt x="533" y="508"/>
                  <a:pt x="341" y="508"/>
                </a:cubicBezTo>
                <a:cubicBezTo>
                  <a:pt x="150" y="508"/>
                  <a:pt x="0" y="596"/>
                  <a:pt x="0" y="708"/>
                </a:cubicBezTo>
                <a:close/>
                <a:moveTo>
                  <a:pt x="849" y="339"/>
                </a:moveTo>
                <a:cubicBezTo>
                  <a:pt x="684" y="339"/>
                  <a:pt x="570" y="266"/>
                  <a:pt x="570" y="200"/>
                </a:cubicBezTo>
                <a:cubicBezTo>
                  <a:pt x="570" y="135"/>
                  <a:pt x="684" y="62"/>
                  <a:pt x="849" y="62"/>
                </a:cubicBezTo>
                <a:cubicBezTo>
                  <a:pt x="1013" y="62"/>
                  <a:pt x="1129" y="135"/>
                  <a:pt x="1129" y="200"/>
                </a:cubicBezTo>
                <a:cubicBezTo>
                  <a:pt x="1129" y="266"/>
                  <a:pt x="1013" y="339"/>
                  <a:pt x="849" y="339"/>
                </a:cubicBezTo>
                <a:close/>
                <a:moveTo>
                  <a:pt x="570" y="317"/>
                </a:moveTo>
                <a:cubicBezTo>
                  <a:pt x="631" y="368"/>
                  <a:pt x="732" y="401"/>
                  <a:pt x="849" y="401"/>
                </a:cubicBezTo>
                <a:cubicBezTo>
                  <a:pt x="966" y="401"/>
                  <a:pt x="1067" y="368"/>
                  <a:pt x="1129" y="317"/>
                </a:cubicBezTo>
                <a:lnTo>
                  <a:pt x="1129" y="342"/>
                </a:lnTo>
                <a:cubicBezTo>
                  <a:pt x="1129" y="407"/>
                  <a:pt x="1013" y="480"/>
                  <a:pt x="849" y="480"/>
                </a:cubicBezTo>
                <a:cubicBezTo>
                  <a:pt x="684" y="480"/>
                  <a:pt x="570" y="407"/>
                  <a:pt x="570" y="342"/>
                </a:cubicBezTo>
                <a:lnTo>
                  <a:pt x="570" y="317"/>
                </a:lnTo>
                <a:close/>
                <a:moveTo>
                  <a:pt x="1191" y="200"/>
                </a:moveTo>
                <a:cubicBezTo>
                  <a:pt x="1191" y="88"/>
                  <a:pt x="1041" y="0"/>
                  <a:pt x="849" y="0"/>
                </a:cubicBezTo>
                <a:cubicBezTo>
                  <a:pt x="658" y="0"/>
                  <a:pt x="508" y="88"/>
                  <a:pt x="508" y="200"/>
                </a:cubicBezTo>
                <a:lnTo>
                  <a:pt x="508" y="483"/>
                </a:lnTo>
                <a:cubicBezTo>
                  <a:pt x="508" y="500"/>
                  <a:pt x="522" y="514"/>
                  <a:pt x="539" y="514"/>
                </a:cubicBezTo>
                <a:cubicBezTo>
                  <a:pt x="556" y="514"/>
                  <a:pt x="570" y="500"/>
                  <a:pt x="570" y="483"/>
                </a:cubicBezTo>
                <a:lnTo>
                  <a:pt x="570" y="458"/>
                </a:lnTo>
                <a:cubicBezTo>
                  <a:pt x="631" y="509"/>
                  <a:pt x="732" y="542"/>
                  <a:pt x="849" y="542"/>
                </a:cubicBezTo>
                <a:cubicBezTo>
                  <a:pt x="966" y="542"/>
                  <a:pt x="1067" y="509"/>
                  <a:pt x="1129" y="458"/>
                </a:cubicBezTo>
                <a:lnTo>
                  <a:pt x="1129" y="483"/>
                </a:lnTo>
                <a:cubicBezTo>
                  <a:pt x="1129" y="548"/>
                  <a:pt x="1014" y="621"/>
                  <a:pt x="849" y="621"/>
                </a:cubicBezTo>
                <a:cubicBezTo>
                  <a:pt x="809" y="621"/>
                  <a:pt x="769" y="616"/>
                  <a:pt x="732" y="608"/>
                </a:cubicBezTo>
                <a:cubicBezTo>
                  <a:pt x="716" y="604"/>
                  <a:pt x="699" y="614"/>
                  <a:pt x="695" y="631"/>
                </a:cubicBezTo>
                <a:cubicBezTo>
                  <a:pt x="691" y="647"/>
                  <a:pt x="701" y="664"/>
                  <a:pt x="718" y="668"/>
                </a:cubicBezTo>
                <a:cubicBezTo>
                  <a:pt x="760" y="678"/>
                  <a:pt x="804" y="683"/>
                  <a:pt x="849" y="683"/>
                </a:cubicBezTo>
                <a:cubicBezTo>
                  <a:pt x="966" y="683"/>
                  <a:pt x="1067" y="650"/>
                  <a:pt x="1129" y="599"/>
                </a:cubicBezTo>
                <a:lnTo>
                  <a:pt x="1129" y="624"/>
                </a:lnTo>
                <a:cubicBezTo>
                  <a:pt x="1129" y="689"/>
                  <a:pt x="1014" y="762"/>
                  <a:pt x="849" y="762"/>
                </a:cubicBezTo>
                <a:cubicBezTo>
                  <a:pt x="809" y="762"/>
                  <a:pt x="769" y="758"/>
                  <a:pt x="732" y="749"/>
                </a:cubicBezTo>
                <a:cubicBezTo>
                  <a:pt x="716" y="745"/>
                  <a:pt x="699" y="755"/>
                  <a:pt x="695" y="772"/>
                </a:cubicBezTo>
                <a:cubicBezTo>
                  <a:pt x="691" y="788"/>
                  <a:pt x="701" y="805"/>
                  <a:pt x="718" y="809"/>
                </a:cubicBezTo>
                <a:cubicBezTo>
                  <a:pt x="759" y="819"/>
                  <a:pt x="804" y="824"/>
                  <a:pt x="849" y="824"/>
                </a:cubicBezTo>
                <a:cubicBezTo>
                  <a:pt x="966" y="824"/>
                  <a:pt x="1067" y="791"/>
                  <a:pt x="1129" y="740"/>
                </a:cubicBezTo>
                <a:lnTo>
                  <a:pt x="1129" y="765"/>
                </a:lnTo>
                <a:cubicBezTo>
                  <a:pt x="1129" y="830"/>
                  <a:pt x="1014" y="903"/>
                  <a:pt x="849" y="903"/>
                </a:cubicBezTo>
                <a:cubicBezTo>
                  <a:pt x="809" y="903"/>
                  <a:pt x="769" y="899"/>
                  <a:pt x="732" y="890"/>
                </a:cubicBezTo>
                <a:cubicBezTo>
                  <a:pt x="716" y="886"/>
                  <a:pt x="699" y="896"/>
                  <a:pt x="695" y="913"/>
                </a:cubicBezTo>
                <a:cubicBezTo>
                  <a:pt x="691" y="929"/>
                  <a:pt x="701" y="946"/>
                  <a:pt x="718" y="950"/>
                </a:cubicBezTo>
                <a:cubicBezTo>
                  <a:pt x="760" y="960"/>
                  <a:pt x="804" y="965"/>
                  <a:pt x="849" y="965"/>
                </a:cubicBezTo>
                <a:cubicBezTo>
                  <a:pt x="1041" y="965"/>
                  <a:pt x="1191" y="877"/>
                  <a:pt x="1191" y="765"/>
                </a:cubicBezTo>
                <a:lnTo>
                  <a:pt x="1191" y="200"/>
                </a:lnTo>
                <a:close/>
              </a:path>
            </a:pathLst>
          </a:custGeom>
          <a:solidFill>
            <a:schemeClr val="accent1"/>
          </a:solidFill>
          <a:ln>
            <a:noFill/>
          </a:ln>
          <a:effectLst/>
        </p:spPr>
        <p:txBody>
          <a:bodyPr wrap="none" anchor="ctr"/>
          <a:lstStyle/>
          <a:p>
            <a:endParaRPr lang="en-US"/>
          </a:p>
        </p:txBody>
      </p:sp>
      <p:sp>
        <p:nvSpPr>
          <p:cNvPr id="159" name="Freeform 11">
            <a:extLst>
              <a:ext uri="{FF2B5EF4-FFF2-40B4-BE49-F238E27FC236}">
                <a16:creationId xmlns:a16="http://schemas.microsoft.com/office/drawing/2014/main" id="{216094D3-6728-6B4D-A942-2E17A5FDCBE2}"/>
              </a:ext>
            </a:extLst>
          </p:cNvPr>
          <p:cNvSpPr>
            <a:spLocks noChangeArrowheads="1"/>
          </p:cNvSpPr>
          <p:nvPr/>
        </p:nvSpPr>
        <p:spPr bwMode="auto">
          <a:xfrm>
            <a:off x="7567163" y="3624672"/>
            <a:ext cx="490538" cy="428625"/>
          </a:xfrm>
          <a:custGeom>
            <a:avLst/>
            <a:gdLst>
              <a:gd name="T0" fmla="*/ 591 w 1361"/>
              <a:gd name="T1" fmla="*/ 363 h 1192"/>
              <a:gd name="T2" fmla="*/ 458 w 1361"/>
              <a:gd name="T3" fmla="*/ 337 h 1192"/>
              <a:gd name="T4" fmla="*/ 997 w 1361"/>
              <a:gd name="T5" fmla="*/ 405 h 1192"/>
              <a:gd name="T6" fmla="*/ 845 w 1361"/>
              <a:gd name="T7" fmla="*/ 565 h 1192"/>
              <a:gd name="T8" fmla="*/ 1064 w 1361"/>
              <a:gd name="T9" fmla="*/ 392 h 1192"/>
              <a:gd name="T10" fmla="*/ 691 w 1361"/>
              <a:gd name="T11" fmla="*/ 198 h 1192"/>
              <a:gd name="T12" fmla="*/ 264 w 1361"/>
              <a:gd name="T13" fmla="*/ 498 h 1192"/>
              <a:gd name="T14" fmla="*/ 310 w 1361"/>
              <a:gd name="T15" fmla="*/ 561 h 1192"/>
              <a:gd name="T16" fmla="*/ 378 w 1361"/>
              <a:gd name="T17" fmla="*/ 496 h 1192"/>
              <a:gd name="T18" fmla="*/ 829 w 1361"/>
              <a:gd name="T19" fmla="*/ 542 h 1192"/>
              <a:gd name="T20" fmla="*/ 680 w 1361"/>
              <a:gd name="T21" fmla="*/ 881 h 1192"/>
              <a:gd name="T22" fmla="*/ 680 w 1361"/>
              <a:gd name="T23" fmla="*/ 717 h 1192"/>
              <a:gd name="T24" fmla="*/ 680 w 1361"/>
              <a:gd name="T25" fmla="*/ 881 h 1192"/>
              <a:gd name="T26" fmla="*/ 1086 w 1361"/>
              <a:gd name="T27" fmla="*/ 491 h 1192"/>
              <a:gd name="T28" fmla="*/ 680 w 1361"/>
              <a:gd name="T29" fmla="*/ 655 h 1192"/>
              <a:gd name="T30" fmla="*/ 546 w 1361"/>
              <a:gd name="T31" fmla="*/ 851 h 1192"/>
              <a:gd name="T32" fmla="*/ 499 w 1361"/>
              <a:gd name="T33" fmla="*/ 956 h 1192"/>
              <a:gd name="T34" fmla="*/ 680 w 1361"/>
              <a:gd name="T35" fmla="*/ 943 h 1192"/>
              <a:gd name="T36" fmla="*/ 814 w 1361"/>
              <a:gd name="T37" fmla="*/ 748 h 1192"/>
              <a:gd name="T38" fmla="*/ 1231 w 1361"/>
              <a:gd name="T39" fmla="*/ 960 h 1192"/>
              <a:gd name="T40" fmla="*/ 939 w 1361"/>
              <a:gd name="T41" fmla="*/ 1079 h 1192"/>
              <a:gd name="T42" fmla="*/ 420 w 1361"/>
              <a:gd name="T43" fmla="*/ 1079 h 1192"/>
              <a:gd name="T44" fmla="*/ 129 w 1361"/>
              <a:gd name="T45" fmla="*/ 960 h 1192"/>
              <a:gd name="T46" fmla="*/ 680 w 1361"/>
              <a:gd name="T47" fmla="*/ 62 h 1192"/>
              <a:gd name="T48" fmla="*/ 1231 w 1361"/>
              <a:gd name="T49" fmla="*/ 960 h 1192"/>
              <a:gd name="T50" fmla="*/ 0 w 1361"/>
              <a:gd name="T51" fmla="*/ 680 h 1192"/>
              <a:gd name="T52" fmla="*/ 91 w 1361"/>
              <a:gd name="T53" fmla="*/ 1022 h 1192"/>
              <a:gd name="T54" fmla="*/ 375 w 1361"/>
              <a:gd name="T55" fmla="*/ 1127 h 1192"/>
              <a:gd name="T56" fmla="*/ 680 w 1361"/>
              <a:gd name="T57" fmla="*/ 1191 h 1192"/>
              <a:gd name="T58" fmla="*/ 985 w 1361"/>
              <a:gd name="T59" fmla="*/ 1127 h 1192"/>
              <a:gd name="T60" fmla="*/ 1268 w 1361"/>
              <a:gd name="T61" fmla="*/ 1022 h 1192"/>
              <a:gd name="T62" fmla="*/ 1360 w 1361"/>
              <a:gd name="T63" fmla="*/ 68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1" h="1192">
                <a:moveTo>
                  <a:pt x="862" y="484"/>
                </a:moveTo>
                <a:cubicBezTo>
                  <a:pt x="797" y="406"/>
                  <a:pt x="699" y="363"/>
                  <a:pt x="591" y="363"/>
                </a:cubicBezTo>
                <a:cubicBezTo>
                  <a:pt x="514" y="363"/>
                  <a:pt x="437" y="385"/>
                  <a:pt x="370" y="427"/>
                </a:cubicBezTo>
                <a:cubicBezTo>
                  <a:pt x="394" y="392"/>
                  <a:pt x="423" y="362"/>
                  <a:pt x="458" y="337"/>
                </a:cubicBezTo>
                <a:cubicBezTo>
                  <a:pt x="526" y="286"/>
                  <a:pt x="607" y="260"/>
                  <a:pt x="691" y="260"/>
                </a:cubicBezTo>
                <a:cubicBezTo>
                  <a:pt x="812" y="260"/>
                  <a:pt x="923" y="313"/>
                  <a:pt x="997" y="405"/>
                </a:cubicBezTo>
                <a:lnTo>
                  <a:pt x="862" y="484"/>
                </a:lnTo>
                <a:close/>
                <a:moveTo>
                  <a:pt x="845" y="565"/>
                </a:moveTo>
                <a:lnTo>
                  <a:pt x="1087" y="425"/>
                </a:lnTo>
                <a:lnTo>
                  <a:pt x="1064" y="392"/>
                </a:lnTo>
                <a:cubicBezTo>
                  <a:pt x="1061" y="387"/>
                  <a:pt x="1059" y="383"/>
                  <a:pt x="1055" y="379"/>
                </a:cubicBezTo>
                <a:cubicBezTo>
                  <a:pt x="970" y="265"/>
                  <a:pt x="834" y="198"/>
                  <a:pt x="691" y="198"/>
                </a:cubicBezTo>
                <a:cubicBezTo>
                  <a:pt x="593" y="198"/>
                  <a:pt x="500" y="228"/>
                  <a:pt x="421" y="287"/>
                </a:cubicBezTo>
                <a:cubicBezTo>
                  <a:pt x="348" y="340"/>
                  <a:pt x="294" y="413"/>
                  <a:pt x="264" y="498"/>
                </a:cubicBezTo>
                <a:lnTo>
                  <a:pt x="257" y="519"/>
                </a:lnTo>
                <a:lnTo>
                  <a:pt x="310" y="561"/>
                </a:lnTo>
                <a:lnTo>
                  <a:pt x="330" y="540"/>
                </a:lnTo>
                <a:cubicBezTo>
                  <a:pt x="347" y="522"/>
                  <a:pt x="363" y="508"/>
                  <a:pt x="378" y="496"/>
                </a:cubicBezTo>
                <a:cubicBezTo>
                  <a:pt x="441" y="450"/>
                  <a:pt x="516" y="425"/>
                  <a:pt x="591" y="425"/>
                </a:cubicBezTo>
                <a:cubicBezTo>
                  <a:pt x="689" y="425"/>
                  <a:pt x="776" y="468"/>
                  <a:pt x="829" y="542"/>
                </a:cubicBezTo>
                <a:lnTo>
                  <a:pt x="845" y="565"/>
                </a:lnTo>
                <a:close/>
                <a:moveTo>
                  <a:pt x="680" y="881"/>
                </a:moveTo>
                <a:cubicBezTo>
                  <a:pt x="635" y="881"/>
                  <a:pt x="598" y="844"/>
                  <a:pt x="598" y="799"/>
                </a:cubicBezTo>
                <a:cubicBezTo>
                  <a:pt x="598" y="754"/>
                  <a:pt x="635" y="717"/>
                  <a:pt x="680" y="717"/>
                </a:cubicBezTo>
                <a:cubicBezTo>
                  <a:pt x="725" y="717"/>
                  <a:pt x="762" y="754"/>
                  <a:pt x="762" y="799"/>
                </a:cubicBezTo>
                <a:cubicBezTo>
                  <a:pt x="762" y="844"/>
                  <a:pt x="725" y="881"/>
                  <a:pt x="680" y="881"/>
                </a:cubicBezTo>
                <a:close/>
                <a:moveTo>
                  <a:pt x="1120" y="543"/>
                </a:moveTo>
                <a:lnTo>
                  <a:pt x="1086" y="491"/>
                </a:lnTo>
                <a:lnTo>
                  <a:pt x="780" y="696"/>
                </a:lnTo>
                <a:cubicBezTo>
                  <a:pt x="754" y="671"/>
                  <a:pt x="719" y="655"/>
                  <a:pt x="680" y="655"/>
                </a:cubicBezTo>
                <a:cubicBezTo>
                  <a:pt x="600" y="655"/>
                  <a:pt x="536" y="720"/>
                  <a:pt x="536" y="799"/>
                </a:cubicBezTo>
                <a:cubicBezTo>
                  <a:pt x="536" y="817"/>
                  <a:pt x="540" y="835"/>
                  <a:pt x="546" y="851"/>
                </a:cubicBezTo>
                <a:lnTo>
                  <a:pt x="465" y="904"/>
                </a:lnTo>
                <a:lnTo>
                  <a:pt x="499" y="956"/>
                </a:lnTo>
                <a:lnTo>
                  <a:pt x="580" y="903"/>
                </a:lnTo>
                <a:cubicBezTo>
                  <a:pt x="606" y="928"/>
                  <a:pt x="641" y="943"/>
                  <a:pt x="680" y="943"/>
                </a:cubicBezTo>
                <a:cubicBezTo>
                  <a:pt x="759" y="943"/>
                  <a:pt x="824" y="878"/>
                  <a:pt x="824" y="799"/>
                </a:cubicBezTo>
                <a:cubicBezTo>
                  <a:pt x="824" y="781"/>
                  <a:pt x="820" y="764"/>
                  <a:pt x="814" y="748"/>
                </a:cubicBezTo>
                <a:lnTo>
                  <a:pt x="1120" y="543"/>
                </a:lnTo>
                <a:close/>
                <a:moveTo>
                  <a:pt x="1231" y="960"/>
                </a:moveTo>
                <a:lnTo>
                  <a:pt x="999" y="960"/>
                </a:lnTo>
                <a:lnTo>
                  <a:pt x="939" y="1079"/>
                </a:lnTo>
                <a:cubicBezTo>
                  <a:pt x="856" y="1114"/>
                  <a:pt x="778" y="1129"/>
                  <a:pt x="680" y="1129"/>
                </a:cubicBezTo>
                <a:cubicBezTo>
                  <a:pt x="582" y="1129"/>
                  <a:pt x="503" y="1114"/>
                  <a:pt x="420" y="1079"/>
                </a:cubicBezTo>
                <a:lnTo>
                  <a:pt x="360" y="960"/>
                </a:lnTo>
                <a:lnTo>
                  <a:pt x="129" y="960"/>
                </a:lnTo>
                <a:cubicBezTo>
                  <a:pt x="85" y="874"/>
                  <a:pt x="62" y="777"/>
                  <a:pt x="62" y="680"/>
                </a:cubicBezTo>
                <a:cubicBezTo>
                  <a:pt x="62" y="339"/>
                  <a:pt x="339" y="62"/>
                  <a:pt x="680" y="62"/>
                </a:cubicBezTo>
                <a:cubicBezTo>
                  <a:pt x="1021" y="62"/>
                  <a:pt x="1298" y="339"/>
                  <a:pt x="1298" y="680"/>
                </a:cubicBezTo>
                <a:cubicBezTo>
                  <a:pt x="1298" y="777"/>
                  <a:pt x="1275" y="874"/>
                  <a:pt x="1231" y="960"/>
                </a:cubicBezTo>
                <a:close/>
                <a:moveTo>
                  <a:pt x="680" y="0"/>
                </a:moveTo>
                <a:cubicBezTo>
                  <a:pt x="305" y="0"/>
                  <a:pt x="0" y="305"/>
                  <a:pt x="0" y="680"/>
                </a:cubicBezTo>
                <a:cubicBezTo>
                  <a:pt x="0" y="794"/>
                  <a:pt x="28" y="906"/>
                  <a:pt x="83" y="1006"/>
                </a:cubicBezTo>
                <a:lnTo>
                  <a:pt x="91" y="1022"/>
                </a:lnTo>
                <a:lnTo>
                  <a:pt x="322" y="1022"/>
                </a:lnTo>
                <a:lnTo>
                  <a:pt x="375" y="1127"/>
                </a:lnTo>
                <a:lnTo>
                  <a:pt x="385" y="1132"/>
                </a:lnTo>
                <a:cubicBezTo>
                  <a:pt x="479" y="1173"/>
                  <a:pt x="570" y="1191"/>
                  <a:pt x="680" y="1191"/>
                </a:cubicBezTo>
                <a:cubicBezTo>
                  <a:pt x="790" y="1191"/>
                  <a:pt x="881" y="1173"/>
                  <a:pt x="974" y="1132"/>
                </a:cubicBezTo>
                <a:lnTo>
                  <a:pt x="985" y="1127"/>
                </a:lnTo>
                <a:lnTo>
                  <a:pt x="1038" y="1022"/>
                </a:lnTo>
                <a:lnTo>
                  <a:pt x="1268" y="1022"/>
                </a:lnTo>
                <a:lnTo>
                  <a:pt x="1277" y="1006"/>
                </a:lnTo>
                <a:cubicBezTo>
                  <a:pt x="1331" y="906"/>
                  <a:pt x="1360" y="794"/>
                  <a:pt x="1360" y="680"/>
                </a:cubicBezTo>
                <a:cubicBezTo>
                  <a:pt x="1360" y="305"/>
                  <a:pt x="1055" y="0"/>
                  <a:pt x="680" y="0"/>
                </a:cubicBezTo>
                <a:close/>
              </a:path>
            </a:pathLst>
          </a:custGeom>
          <a:solidFill>
            <a:schemeClr val="accent1"/>
          </a:solidFill>
          <a:ln>
            <a:noFill/>
          </a:ln>
          <a:effectLst/>
        </p:spPr>
        <p:txBody>
          <a:bodyPr wrap="none" anchor="ctr"/>
          <a:lstStyle/>
          <a:p>
            <a:endParaRPr lang="en-US"/>
          </a:p>
        </p:txBody>
      </p:sp>
      <p:sp>
        <p:nvSpPr>
          <p:cNvPr id="160" name="Freeform 12">
            <a:extLst>
              <a:ext uri="{FF2B5EF4-FFF2-40B4-BE49-F238E27FC236}">
                <a16:creationId xmlns:a16="http://schemas.microsoft.com/office/drawing/2014/main" id="{A47FD1BC-F82A-BA47-8F6B-B3242FC8C2FB}"/>
              </a:ext>
            </a:extLst>
          </p:cNvPr>
          <p:cNvSpPr>
            <a:spLocks noChangeArrowheads="1"/>
          </p:cNvSpPr>
          <p:nvPr/>
        </p:nvSpPr>
        <p:spPr bwMode="auto">
          <a:xfrm>
            <a:off x="2083129" y="2562139"/>
            <a:ext cx="458788" cy="490537"/>
          </a:xfrm>
          <a:custGeom>
            <a:avLst/>
            <a:gdLst>
              <a:gd name="T0" fmla="*/ 200 w 1276"/>
              <a:gd name="T1" fmla="*/ 141 h 1361"/>
              <a:gd name="T2" fmla="*/ 0 w 1276"/>
              <a:gd name="T3" fmla="*/ 229 h 1361"/>
              <a:gd name="T4" fmla="*/ 87 w 1276"/>
              <a:gd name="T5" fmla="*/ 1360 h 1361"/>
              <a:gd name="T6" fmla="*/ 1078 w 1276"/>
              <a:gd name="T7" fmla="*/ 1273 h 1361"/>
              <a:gd name="T8" fmla="*/ 1016 w 1276"/>
              <a:gd name="T9" fmla="*/ 906 h 1361"/>
              <a:gd name="T10" fmla="*/ 990 w 1276"/>
              <a:gd name="T11" fmla="*/ 1298 h 1361"/>
              <a:gd name="T12" fmla="*/ 62 w 1276"/>
              <a:gd name="T13" fmla="*/ 1273 h 1361"/>
              <a:gd name="T14" fmla="*/ 87 w 1276"/>
              <a:gd name="T15" fmla="*/ 203 h 1361"/>
              <a:gd name="T16" fmla="*/ 175 w 1276"/>
              <a:gd name="T17" fmla="*/ 316 h 1361"/>
              <a:gd name="T18" fmla="*/ 200 w 1276"/>
              <a:gd name="T19" fmla="*/ 254 h 1361"/>
              <a:gd name="T20" fmla="*/ 113 w 1276"/>
              <a:gd name="T21" fmla="*/ 1247 h 1361"/>
              <a:gd name="T22" fmla="*/ 965 w 1276"/>
              <a:gd name="T23" fmla="*/ 1019 h 1361"/>
              <a:gd name="T24" fmla="*/ 903 w 1276"/>
              <a:gd name="T25" fmla="*/ 1185 h 1361"/>
              <a:gd name="T26" fmla="*/ 175 w 1276"/>
              <a:gd name="T27" fmla="*/ 316 h 1361"/>
              <a:gd name="T28" fmla="*/ 508 w 1276"/>
              <a:gd name="T29" fmla="*/ 116 h 1361"/>
              <a:gd name="T30" fmla="*/ 570 w 1276"/>
              <a:gd name="T31" fmla="*/ 172 h 1361"/>
              <a:gd name="T32" fmla="*/ 288 w 1276"/>
              <a:gd name="T33" fmla="*/ 229 h 1361"/>
              <a:gd name="T34" fmla="*/ 457 w 1276"/>
              <a:gd name="T35" fmla="*/ 175 h 1361"/>
              <a:gd name="T36" fmla="*/ 539 w 1276"/>
              <a:gd name="T37" fmla="*/ 62 h 1361"/>
              <a:gd name="T38" fmla="*/ 621 w 1276"/>
              <a:gd name="T39" fmla="*/ 175 h 1361"/>
              <a:gd name="T40" fmla="*/ 790 w 1276"/>
              <a:gd name="T41" fmla="*/ 229 h 1361"/>
              <a:gd name="T42" fmla="*/ 288 w 1276"/>
              <a:gd name="T43" fmla="*/ 282 h 1361"/>
              <a:gd name="T44" fmla="*/ 226 w 1276"/>
              <a:gd name="T45" fmla="*/ 344 h 1361"/>
              <a:gd name="T46" fmla="*/ 852 w 1276"/>
              <a:gd name="T47" fmla="*/ 229 h 1361"/>
              <a:gd name="T48" fmla="*/ 679 w 1276"/>
              <a:gd name="T49" fmla="*/ 113 h 1361"/>
              <a:gd name="T50" fmla="*/ 398 w 1276"/>
              <a:gd name="T51" fmla="*/ 113 h 1361"/>
              <a:gd name="T52" fmla="*/ 226 w 1276"/>
              <a:gd name="T53" fmla="*/ 229 h 1361"/>
              <a:gd name="T54" fmla="*/ 1016 w 1276"/>
              <a:gd name="T55" fmla="*/ 426 h 1361"/>
              <a:gd name="T56" fmla="*/ 1078 w 1276"/>
              <a:gd name="T57" fmla="*/ 229 h 1361"/>
              <a:gd name="T58" fmla="*/ 878 w 1276"/>
              <a:gd name="T59" fmla="*/ 141 h 1361"/>
              <a:gd name="T60" fmla="*/ 990 w 1276"/>
              <a:gd name="T61" fmla="*/ 203 h 1361"/>
              <a:gd name="T62" fmla="*/ 1016 w 1276"/>
              <a:gd name="T63" fmla="*/ 426 h 1361"/>
              <a:gd name="T64" fmla="*/ 878 w 1276"/>
              <a:gd name="T65" fmla="*/ 254 h 1361"/>
              <a:gd name="T66" fmla="*/ 903 w 1276"/>
              <a:gd name="T67" fmla="*/ 316 h 1361"/>
              <a:gd name="T68" fmla="*/ 965 w 1276"/>
              <a:gd name="T69" fmla="*/ 539 h 1361"/>
              <a:gd name="T70" fmla="*/ 1200 w 1276"/>
              <a:gd name="T71" fmla="*/ 595 h 1361"/>
              <a:gd name="T72" fmla="*/ 554 w 1276"/>
              <a:gd name="T73" fmla="*/ 818 h 1361"/>
              <a:gd name="T74" fmla="*/ 743 w 1276"/>
              <a:gd name="T75" fmla="*/ 868 h 1361"/>
              <a:gd name="T76" fmla="*/ 1131 w 1276"/>
              <a:gd name="T77" fmla="*/ 526 h 1361"/>
              <a:gd name="T78" fmla="*/ 1266 w 1276"/>
              <a:gd name="T79" fmla="*/ 574 h 1361"/>
              <a:gd name="T80" fmla="*/ 1110 w 1276"/>
              <a:gd name="T81" fmla="*/ 461 h 1361"/>
              <a:gd name="T82" fmla="*/ 645 w 1276"/>
              <a:gd name="T83" fmla="*/ 683 h 1361"/>
              <a:gd name="T84" fmla="*/ 489 w 1276"/>
              <a:gd name="T85" fmla="*/ 796 h 1361"/>
              <a:gd name="T86" fmla="*/ 738 w 1276"/>
              <a:gd name="T87" fmla="*/ 1097 h 1361"/>
              <a:gd name="T88" fmla="*/ 760 w 1276"/>
              <a:gd name="T89" fmla="*/ 1106 h 1361"/>
              <a:gd name="T90" fmla="*/ 1266 w 1276"/>
              <a:gd name="T91" fmla="*/ 617 h 1361"/>
              <a:gd name="T92" fmla="*/ 1266 w 1276"/>
              <a:gd name="T93" fmla="*/ 57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6" h="1361">
                <a:moveTo>
                  <a:pt x="200" y="203"/>
                </a:moveTo>
                <a:lnTo>
                  <a:pt x="200" y="141"/>
                </a:lnTo>
                <a:lnTo>
                  <a:pt x="87" y="141"/>
                </a:lnTo>
                <a:cubicBezTo>
                  <a:pt x="39" y="141"/>
                  <a:pt x="0" y="180"/>
                  <a:pt x="0" y="229"/>
                </a:cubicBezTo>
                <a:lnTo>
                  <a:pt x="0" y="1273"/>
                </a:lnTo>
                <a:cubicBezTo>
                  <a:pt x="0" y="1321"/>
                  <a:pt x="39" y="1360"/>
                  <a:pt x="87" y="1360"/>
                </a:cubicBezTo>
                <a:lnTo>
                  <a:pt x="990" y="1360"/>
                </a:lnTo>
                <a:cubicBezTo>
                  <a:pt x="1039" y="1360"/>
                  <a:pt x="1078" y="1321"/>
                  <a:pt x="1078" y="1273"/>
                </a:cubicBezTo>
                <a:lnTo>
                  <a:pt x="1078" y="906"/>
                </a:lnTo>
                <a:lnTo>
                  <a:pt x="1016" y="906"/>
                </a:lnTo>
                <a:lnTo>
                  <a:pt x="1016" y="1273"/>
                </a:lnTo>
                <a:cubicBezTo>
                  <a:pt x="1016" y="1287"/>
                  <a:pt x="1004" y="1298"/>
                  <a:pt x="990" y="1298"/>
                </a:cubicBezTo>
                <a:lnTo>
                  <a:pt x="87" y="1298"/>
                </a:lnTo>
                <a:cubicBezTo>
                  <a:pt x="73" y="1298"/>
                  <a:pt x="62" y="1287"/>
                  <a:pt x="62" y="1273"/>
                </a:cubicBezTo>
                <a:lnTo>
                  <a:pt x="62" y="229"/>
                </a:lnTo>
                <a:cubicBezTo>
                  <a:pt x="62" y="215"/>
                  <a:pt x="73" y="203"/>
                  <a:pt x="87" y="203"/>
                </a:cubicBezTo>
                <a:lnTo>
                  <a:pt x="200" y="203"/>
                </a:lnTo>
                <a:close/>
                <a:moveTo>
                  <a:pt x="175" y="316"/>
                </a:moveTo>
                <a:lnTo>
                  <a:pt x="200" y="316"/>
                </a:lnTo>
                <a:lnTo>
                  <a:pt x="200" y="254"/>
                </a:lnTo>
                <a:lnTo>
                  <a:pt x="113" y="254"/>
                </a:lnTo>
                <a:lnTo>
                  <a:pt x="113" y="1247"/>
                </a:lnTo>
                <a:lnTo>
                  <a:pt x="965" y="1247"/>
                </a:lnTo>
                <a:lnTo>
                  <a:pt x="965" y="1019"/>
                </a:lnTo>
                <a:lnTo>
                  <a:pt x="903" y="1019"/>
                </a:lnTo>
                <a:lnTo>
                  <a:pt x="903" y="1185"/>
                </a:lnTo>
                <a:lnTo>
                  <a:pt x="175" y="1185"/>
                </a:lnTo>
                <a:lnTo>
                  <a:pt x="175" y="316"/>
                </a:lnTo>
                <a:close/>
                <a:moveTo>
                  <a:pt x="570" y="116"/>
                </a:moveTo>
                <a:lnTo>
                  <a:pt x="508" y="116"/>
                </a:lnTo>
                <a:lnTo>
                  <a:pt x="508" y="172"/>
                </a:lnTo>
                <a:lnTo>
                  <a:pt x="570" y="172"/>
                </a:lnTo>
                <a:lnTo>
                  <a:pt x="570" y="116"/>
                </a:lnTo>
                <a:close/>
                <a:moveTo>
                  <a:pt x="288" y="229"/>
                </a:moveTo>
                <a:cubicBezTo>
                  <a:pt x="288" y="199"/>
                  <a:pt x="312" y="175"/>
                  <a:pt x="341" y="175"/>
                </a:cubicBezTo>
                <a:lnTo>
                  <a:pt x="457" y="175"/>
                </a:lnTo>
                <a:lnTo>
                  <a:pt x="457" y="144"/>
                </a:lnTo>
                <a:cubicBezTo>
                  <a:pt x="457" y="99"/>
                  <a:pt x="494" y="62"/>
                  <a:pt x="539" y="62"/>
                </a:cubicBezTo>
                <a:cubicBezTo>
                  <a:pt x="584" y="62"/>
                  <a:pt x="621" y="99"/>
                  <a:pt x="621" y="144"/>
                </a:cubicBezTo>
                <a:lnTo>
                  <a:pt x="621" y="175"/>
                </a:lnTo>
                <a:lnTo>
                  <a:pt x="736" y="175"/>
                </a:lnTo>
                <a:cubicBezTo>
                  <a:pt x="766" y="175"/>
                  <a:pt x="790" y="199"/>
                  <a:pt x="790" y="229"/>
                </a:cubicBezTo>
                <a:lnTo>
                  <a:pt x="790" y="282"/>
                </a:lnTo>
                <a:lnTo>
                  <a:pt x="288" y="282"/>
                </a:lnTo>
                <a:lnTo>
                  <a:pt x="288" y="229"/>
                </a:lnTo>
                <a:close/>
                <a:moveTo>
                  <a:pt x="226" y="344"/>
                </a:moveTo>
                <a:lnTo>
                  <a:pt x="852" y="344"/>
                </a:lnTo>
                <a:lnTo>
                  <a:pt x="852" y="229"/>
                </a:lnTo>
                <a:cubicBezTo>
                  <a:pt x="852" y="165"/>
                  <a:pt x="800" y="113"/>
                  <a:pt x="736" y="113"/>
                </a:cubicBezTo>
                <a:lnTo>
                  <a:pt x="679" y="113"/>
                </a:lnTo>
                <a:cubicBezTo>
                  <a:pt x="665" y="48"/>
                  <a:pt x="608" y="0"/>
                  <a:pt x="539" y="0"/>
                </a:cubicBezTo>
                <a:cubicBezTo>
                  <a:pt x="470" y="0"/>
                  <a:pt x="413" y="48"/>
                  <a:pt x="398" y="113"/>
                </a:cubicBezTo>
                <a:lnTo>
                  <a:pt x="341" y="113"/>
                </a:lnTo>
                <a:cubicBezTo>
                  <a:pt x="278" y="113"/>
                  <a:pt x="226" y="165"/>
                  <a:pt x="226" y="229"/>
                </a:cubicBezTo>
                <a:lnTo>
                  <a:pt x="226" y="344"/>
                </a:lnTo>
                <a:close/>
                <a:moveTo>
                  <a:pt x="1016" y="426"/>
                </a:moveTo>
                <a:lnTo>
                  <a:pt x="1078" y="426"/>
                </a:lnTo>
                <a:lnTo>
                  <a:pt x="1078" y="229"/>
                </a:lnTo>
                <a:cubicBezTo>
                  <a:pt x="1078" y="180"/>
                  <a:pt x="1039" y="141"/>
                  <a:pt x="990" y="141"/>
                </a:cubicBezTo>
                <a:lnTo>
                  <a:pt x="878" y="141"/>
                </a:lnTo>
                <a:lnTo>
                  <a:pt x="878" y="203"/>
                </a:lnTo>
                <a:lnTo>
                  <a:pt x="990" y="203"/>
                </a:lnTo>
                <a:cubicBezTo>
                  <a:pt x="1004" y="203"/>
                  <a:pt x="1016" y="215"/>
                  <a:pt x="1016" y="229"/>
                </a:cubicBezTo>
                <a:lnTo>
                  <a:pt x="1016" y="426"/>
                </a:lnTo>
                <a:close/>
                <a:moveTo>
                  <a:pt x="965" y="254"/>
                </a:moveTo>
                <a:lnTo>
                  <a:pt x="878" y="254"/>
                </a:lnTo>
                <a:lnTo>
                  <a:pt x="878" y="316"/>
                </a:lnTo>
                <a:lnTo>
                  <a:pt x="903" y="316"/>
                </a:lnTo>
                <a:lnTo>
                  <a:pt x="903" y="539"/>
                </a:lnTo>
                <a:lnTo>
                  <a:pt x="965" y="539"/>
                </a:lnTo>
                <a:lnTo>
                  <a:pt x="965" y="254"/>
                </a:lnTo>
                <a:close/>
                <a:moveTo>
                  <a:pt x="1200" y="595"/>
                </a:moveTo>
                <a:lnTo>
                  <a:pt x="760" y="1031"/>
                </a:lnTo>
                <a:lnTo>
                  <a:pt x="554" y="818"/>
                </a:lnTo>
                <a:lnTo>
                  <a:pt x="624" y="749"/>
                </a:lnTo>
                <a:lnTo>
                  <a:pt x="743" y="868"/>
                </a:lnTo>
                <a:cubicBezTo>
                  <a:pt x="755" y="880"/>
                  <a:pt x="774" y="880"/>
                  <a:pt x="786" y="868"/>
                </a:cubicBezTo>
                <a:lnTo>
                  <a:pt x="1131" y="526"/>
                </a:lnTo>
                <a:lnTo>
                  <a:pt x="1200" y="595"/>
                </a:lnTo>
                <a:close/>
                <a:moveTo>
                  <a:pt x="1266" y="574"/>
                </a:moveTo>
                <a:lnTo>
                  <a:pt x="1153" y="461"/>
                </a:lnTo>
                <a:cubicBezTo>
                  <a:pt x="1141" y="449"/>
                  <a:pt x="1122" y="448"/>
                  <a:pt x="1110" y="461"/>
                </a:cubicBezTo>
                <a:lnTo>
                  <a:pt x="765" y="802"/>
                </a:lnTo>
                <a:lnTo>
                  <a:pt x="645" y="683"/>
                </a:lnTo>
                <a:cubicBezTo>
                  <a:pt x="633" y="671"/>
                  <a:pt x="614" y="671"/>
                  <a:pt x="602" y="683"/>
                </a:cubicBezTo>
                <a:lnTo>
                  <a:pt x="489" y="796"/>
                </a:lnTo>
                <a:cubicBezTo>
                  <a:pt x="477" y="808"/>
                  <a:pt x="477" y="827"/>
                  <a:pt x="488" y="839"/>
                </a:cubicBezTo>
                <a:lnTo>
                  <a:pt x="738" y="1097"/>
                </a:lnTo>
                <a:cubicBezTo>
                  <a:pt x="743" y="1103"/>
                  <a:pt x="751" y="1106"/>
                  <a:pt x="760" y="1106"/>
                </a:cubicBezTo>
                <a:lnTo>
                  <a:pt x="760" y="1106"/>
                </a:lnTo>
                <a:cubicBezTo>
                  <a:pt x="768" y="1106"/>
                  <a:pt x="776" y="1103"/>
                  <a:pt x="782" y="1097"/>
                </a:cubicBezTo>
                <a:lnTo>
                  <a:pt x="1266" y="617"/>
                </a:lnTo>
                <a:cubicBezTo>
                  <a:pt x="1272" y="612"/>
                  <a:pt x="1275" y="604"/>
                  <a:pt x="1275" y="596"/>
                </a:cubicBezTo>
                <a:cubicBezTo>
                  <a:pt x="1275" y="587"/>
                  <a:pt x="1272" y="579"/>
                  <a:pt x="1266" y="574"/>
                </a:cubicBezTo>
                <a:close/>
              </a:path>
            </a:pathLst>
          </a:custGeom>
          <a:solidFill>
            <a:schemeClr val="accent1"/>
          </a:solidFill>
          <a:ln>
            <a:noFill/>
          </a:ln>
          <a:effectLst/>
        </p:spPr>
        <p:txBody>
          <a:bodyPr wrap="none" anchor="ctr"/>
          <a:lstStyle/>
          <a:p>
            <a:endParaRPr lang="en-US"/>
          </a:p>
        </p:txBody>
      </p:sp>
      <p:sp>
        <p:nvSpPr>
          <p:cNvPr id="161" name="Freeform 13">
            <a:extLst>
              <a:ext uri="{FF2B5EF4-FFF2-40B4-BE49-F238E27FC236}">
                <a16:creationId xmlns:a16="http://schemas.microsoft.com/office/drawing/2014/main" id="{318C8368-4070-7647-BD91-85CBB16806F3}"/>
              </a:ext>
            </a:extLst>
          </p:cNvPr>
          <p:cNvSpPr>
            <a:spLocks noChangeArrowheads="1"/>
          </p:cNvSpPr>
          <p:nvPr/>
        </p:nvSpPr>
        <p:spPr bwMode="auto">
          <a:xfrm>
            <a:off x="5329833" y="742632"/>
            <a:ext cx="563562" cy="376238"/>
          </a:xfrm>
          <a:custGeom>
            <a:avLst/>
            <a:gdLst>
              <a:gd name="T0" fmla="*/ 717 w 1566"/>
              <a:gd name="T1" fmla="*/ 765 h 1044"/>
              <a:gd name="T2" fmla="*/ 772 w 1566"/>
              <a:gd name="T3" fmla="*/ 800 h 1044"/>
              <a:gd name="T4" fmla="*/ 1277 w 1566"/>
              <a:gd name="T5" fmla="*/ 856 h 1044"/>
              <a:gd name="T6" fmla="*/ 1091 w 1566"/>
              <a:gd name="T7" fmla="*/ 792 h 1044"/>
              <a:gd name="T8" fmla="*/ 1277 w 1566"/>
              <a:gd name="T9" fmla="*/ 856 h 1044"/>
              <a:gd name="T10" fmla="*/ 1212 w 1566"/>
              <a:gd name="T11" fmla="*/ 737 h 1044"/>
              <a:gd name="T12" fmla="*/ 1277 w 1566"/>
              <a:gd name="T13" fmla="*/ 670 h 1044"/>
              <a:gd name="T14" fmla="*/ 1157 w 1566"/>
              <a:gd name="T15" fmla="*/ 737 h 1044"/>
              <a:gd name="T16" fmla="*/ 1091 w 1566"/>
              <a:gd name="T17" fmla="*/ 670 h 1044"/>
              <a:gd name="T18" fmla="*/ 1157 w 1566"/>
              <a:gd name="T19" fmla="*/ 737 h 1044"/>
              <a:gd name="T20" fmla="*/ 1036 w 1566"/>
              <a:gd name="T21" fmla="*/ 615 h 1044"/>
              <a:gd name="T22" fmla="*/ 1332 w 1566"/>
              <a:gd name="T23" fmla="*/ 911 h 1044"/>
              <a:gd name="T24" fmla="*/ 490 w 1566"/>
              <a:gd name="T25" fmla="*/ 856 h 1044"/>
              <a:gd name="T26" fmla="*/ 304 w 1566"/>
              <a:gd name="T27" fmla="*/ 792 h 1044"/>
              <a:gd name="T28" fmla="*/ 490 w 1566"/>
              <a:gd name="T29" fmla="*/ 856 h 1044"/>
              <a:gd name="T30" fmla="*/ 424 w 1566"/>
              <a:gd name="T31" fmla="*/ 737 h 1044"/>
              <a:gd name="T32" fmla="*/ 490 w 1566"/>
              <a:gd name="T33" fmla="*/ 670 h 1044"/>
              <a:gd name="T34" fmla="*/ 369 w 1566"/>
              <a:gd name="T35" fmla="*/ 737 h 1044"/>
              <a:gd name="T36" fmla="*/ 304 w 1566"/>
              <a:gd name="T37" fmla="*/ 670 h 1044"/>
              <a:gd name="T38" fmla="*/ 369 w 1566"/>
              <a:gd name="T39" fmla="*/ 737 h 1044"/>
              <a:gd name="T40" fmla="*/ 249 w 1566"/>
              <a:gd name="T41" fmla="*/ 615 h 1044"/>
              <a:gd name="T42" fmla="*/ 545 w 1566"/>
              <a:gd name="T43" fmla="*/ 911 h 1044"/>
              <a:gd name="T44" fmla="*/ 1510 w 1566"/>
              <a:gd name="T45" fmla="*/ 439 h 1044"/>
              <a:gd name="T46" fmla="*/ 759 w 1566"/>
              <a:gd name="T47" fmla="*/ 221 h 1044"/>
              <a:gd name="T48" fmla="*/ 1510 w 1566"/>
              <a:gd name="T49" fmla="*/ 439 h 1044"/>
              <a:gd name="T50" fmla="*/ 1091 w 1566"/>
              <a:gd name="T51" fmla="*/ 153 h 1044"/>
              <a:gd name="T52" fmla="*/ 1184 w 1566"/>
              <a:gd name="T53" fmla="*/ 153 h 1044"/>
              <a:gd name="T54" fmla="*/ 1192 w 1566"/>
              <a:gd name="T55" fmla="*/ 164 h 1044"/>
              <a:gd name="T56" fmla="*/ 1157 w 1566"/>
              <a:gd name="T57" fmla="*/ 98 h 1044"/>
              <a:gd name="T58" fmla="*/ 1127 w 1566"/>
              <a:gd name="T59" fmla="*/ 55 h 1044"/>
              <a:gd name="T60" fmla="*/ 1157 w 1566"/>
              <a:gd name="T61" fmla="*/ 98 h 1044"/>
              <a:gd name="T62" fmla="*/ 501 w 1566"/>
              <a:gd name="T63" fmla="*/ 445 h 1044"/>
              <a:gd name="T64" fmla="*/ 517 w 1566"/>
              <a:gd name="T65" fmla="*/ 495 h 1044"/>
              <a:gd name="T66" fmla="*/ 779 w 1566"/>
              <a:gd name="T67" fmla="*/ 305 h 1044"/>
              <a:gd name="T68" fmla="*/ 1043 w 1566"/>
              <a:gd name="T69" fmla="*/ 495 h 1044"/>
              <a:gd name="T70" fmla="*/ 1451 w 1566"/>
              <a:gd name="T71" fmla="*/ 988 h 1044"/>
              <a:gd name="T72" fmla="*/ 906 w 1566"/>
              <a:gd name="T73" fmla="*/ 625 h 1044"/>
              <a:gd name="T74" fmla="*/ 740 w 1566"/>
              <a:gd name="T75" fmla="*/ 529 h 1044"/>
              <a:gd name="T76" fmla="*/ 644 w 1566"/>
              <a:gd name="T77" fmla="*/ 988 h 1044"/>
              <a:gd name="T78" fmla="*/ 154 w 1566"/>
              <a:gd name="T79" fmla="*/ 410 h 1044"/>
              <a:gd name="T80" fmla="*/ 660 w 1566"/>
              <a:gd name="T81" fmla="*/ 216 h 1044"/>
              <a:gd name="T82" fmla="*/ 733 w 1566"/>
              <a:gd name="T83" fmla="*/ 270 h 1044"/>
              <a:gd name="T84" fmla="*/ 740 w 1566"/>
              <a:gd name="T85" fmla="*/ 584 h 1044"/>
              <a:gd name="T86" fmla="*/ 851 w 1566"/>
              <a:gd name="T87" fmla="*/ 625 h 1044"/>
              <a:gd name="T88" fmla="*/ 699 w 1566"/>
              <a:gd name="T89" fmla="*/ 988 h 1044"/>
              <a:gd name="T90" fmla="*/ 1565 w 1566"/>
              <a:gd name="T91" fmla="*/ 194 h 1044"/>
              <a:gd name="T92" fmla="*/ 1247 w 1566"/>
              <a:gd name="T93" fmla="*/ 166 h 1044"/>
              <a:gd name="T94" fmla="*/ 1220 w 1566"/>
              <a:gd name="T95" fmla="*/ 98 h 1044"/>
              <a:gd name="T96" fmla="*/ 1212 w 1566"/>
              <a:gd name="T97" fmla="*/ 27 h 1044"/>
              <a:gd name="T98" fmla="*/ 1099 w 1566"/>
              <a:gd name="T99" fmla="*/ 0 h 1044"/>
              <a:gd name="T100" fmla="*/ 1071 w 1566"/>
              <a:gd name="T101" fmla="*/ 98 h 1044"/>
              <a:gd name="T102" fmla="*/ 1036 w 1566"/>
              <a:gd name="T103" fmla="*/ 125 h 1044"/>
              <a:gd name="T104" fmla="*/ 685 w 1566"/>
              <a:gd name="T105" fmla="*/ 166 h 1044"/>
              <a:gd name="T106" fmla="*/ 518 w 1566"/>
              <a:gd name="T107" fmla="*/ 66 h 1044"/>
              <a:gd name="T108" fmla="*/ 10 w 1566"/>
              <a:gd name="T109" fmla="*/ 484 h 1044"/>
              <a:gd name="T110" fmla="*/ 48 w 1566"/>
              <a:gd name="T111" fmla="*/ 489 h 1044"/>
              <a:gd name="T112" fmla="*/ 99 w 1566"/>
              <a:gd name="T113" fmla="*/ 1016 h 1044"/>
              <a:gd name="T114" fmla="*/ 672 w 1566"/>
              <a:gd name="T115" fmla="*/ 1043 h 1044"/>
              <a:gd name="T116" fmla="*/ 1479 w 1566"/>
              <a:gd name="T117" fmla="*/ 1043 h 1044"/>
              <a:gd name="T118" fmla="*/ 1506 w 1566"/>
              <a:gd name="T119" fmla="*/ 495 h 1044"/>
              <a:gd name="T120" fmla="*/ 1565 w 1566"/>
              <a:gd name="T121" fmla="*/ 467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66" h="1044">
                <a:moveTo>
                  <a:pt x="772" y="765"/>
                </a:moveTo>
                <a:lnTo>
                  <a:pt x="717" y="765"/>
                </a:lnTo>
                <a:lnTo>
                  <a:pt x="717" y="800"/>
                </a:lnTo>
                <a:lnTo>
                  <a:pt x="772" y="800"/>
                </a:lnTo>
                <a:lnTo>
                  <a:pt x="772" y="765"/>
                </a:lnTo>
                <a:close/>
                <a:moveTo>
                  <a:pt x="1277" y="856"/>
                </a:moveTo>
                <a:lnTo>
                  <a:pt x="1091" y="856"/>
                </a:lnTo>
                <a:lnTo>
                  <a:pt x="1091" y="792"/>
                </a:lnTo>
                <a:lnTo>
                  <a:pt x="1277" y="792"/>
                </a:lnTo>
                <a:lnTo>
                  <a:pt x="1277" y="856"/>
                </a:lnTo>
                <a:close/>
                <a:moveTo>
                  <a:pt x="1277" y="737"/>
                </a:moveTo>
                <a:lnTo>
                  <a:pt x="1212" y="737"/>
                </a:lnTo>
                <a:lnTo>
                  <a:pt x="1212" y="670"/>
                </a:lnTo>
                <a:lnTo>
                  <a:pt x="1277" y="670"/>
                </a:lnTo>
                <a:lnTo>
                  <a:pt x="1277" y="737"/>
                </a:lnTo>
                <a:close/>
                <a:moveTo>
                  <a:pt x="1157" y="737"/>
                </a:moveTo>
                <a:lnTo>
                  <a:pt x="1091" y="737"/>
                </a:lnTo>
                <a:lnTo>
                  <a:pt x="1091" y="670"/>
                </a:lnTo>
                <a:lnTo>
                  <a:pt x="1157" y="670"/>
                </a:lnTo>
                <a:lnTo>
                  <a:pt x="1157" y="737"/>
                </a:lnTo>
                <a:close/>
                <a:moveTo>
                  <a:pt x="1332" y="615"/>
                </a:moveTo>
                <a:lnTo>
                  <a:pt x="1036" y="615"/>
                </a:lnTo>
                <a:lnTo>
                  <a:pt x="1036" y="911"/>
                </a:lnTo>
                <a:lnTo>
                  <a:pt x="1332" y="911"/>
                </a:lnTo>
                <a:lnTo>
                  <a:pt x="1332" y="615"/>
                </a:lnTo>
                <a:close/>
                <a:moveTo>
                  <a:pt x="490" y="856"/>
                </a:moveTo>
                <a:lnTo>
                  <a:pt x="304" y="856"/>
                </a:lnTo>
                <a:lnTo>
                  <a:pt x="304" y="792"/>
                </a:lnTo>
                <a:lnTo>
                  <a:pt x="490" y="792"/>
                </a:lnTo>
                <a:lnTo>
                  <a:pt x="490" y="856"/>
                </a:lnTo>
                <a:close/>
                <a:moveTo>
                  <a:pt x="490" y="737"/>
                </a:moveTo>
                <a:lnTo>
                  <a:pt x="424" y="737"/>
                </a:lnTo>
                <a:lnTo>
                  <a:pt x="424" y="670"/>
                </a:lnTo>
                <a:lnTo>
                  <a:pt x="490" y="670"/>
                </a:lnTo>
                <a:lnTo>
                  <a:pt x="490" y="737"/>
                </a:lnTo>
                <a:close/>
                <a:moveTo>
                  <a:pt x="369" y="737"/>
                </a:moveTo>
                <a:lnTo>
                  <a:pt x="304" y="737"/>
                </a:lnTo>
                <a:lnTo>
                  <a:pt x="304" y="670"/>
                </a:lnTo>
                <a:lnTo>
                  <a:pt x="369" y="670"/>
                </a:lnTo>
                <a:lnTo>
                  <a:pt x="369" y="737"/>
                </a:lnTo>
                <a:close/>
                <a:moveTo>
                  <a:pt x="545" y="615"/>
                </a:moveTo>
                <a:lnTo>
                  <a:pt x="249" y="615"/>
                </a:lnTo>
                <a:lnTo>
                  <a:pt x="249" y="911"/>
                </a:lnTo>
                <a:lnTo>
                  <a:pt x="545" y="911"/>
                </a:lnTo>
                <a:lnTo>
                  <a:pt x="545" y="615"/>
                </a:lnTo>
                <a:close/>
                <a:moveTo>
                  <a:pt x="1510" y="439"/>
                </a:moveTo>
                <a:lnTo>
                  <a:pt x="1052" y="439"/>
                </a:lnTo>
                <a:lnTo>
                  <a:pt x="759" y="221"/>
                </a:lnTo>
                <a:lnTo>
                  <a:pt x="1510" y="221"/>
                </a:lnTo>
                <a:lnTo>
                  <a:pt x="1510" y="439"/>
                </a:lnTo>
                <a:close/>
                <a:moveTo>
                  <a:pt x="1091" y="164"/>
                </a:moveTo>
                <a:lnTo>
                  <a:pt x="1091" y="153"/>
                </a:lnTo>
                <a:lnTo>
                  <a:pt x="1099" y="153"/>
                </a:lnTo>
                <a:lnTo>
                  <a:pt x="1184" y="153"/>
                </a:lnTo>
                <a:lnTo>
                  <a:pt x="1192" y="153"/>
                </a:lnTo>
                <a:lnTo>
                  <a:pt x="1192" y="164"/>
                </a:lnTo>
                <a:lnTo>
                  <a:pt x="1091" y="164"/>
                </a:lnTo>
                <a:close/>
                <a:moveTo>
                  <a:pt x="1157" y="98"/>
                </a:moveTo>
                <a:lnTo>
                  <a:pt x="1127" y="98"/>
                </a:lnTo>
                <a:lnTo>
                  <a:pt x="1127" y="55"/>
                </a:lnTo>
                <a:lnTo>
                  <a:pt x="1157" y="55"/>
                </a:lnTo>
                <a:lnTo>
                  <a:pt x="1157" y="98"/>
                </a:lnTo>
                <a:close/>
                <a:moveTo>
                  <a:pt x="733" y="270"/>
                </a:moveTo>
                <a:lnTo>
                  <a:pt x="501" y="445"/>
                </a:lnTo>
                <a:cubicBezTo>
                  <a:pt x="488" y="454"/>
                  <a:pt x="486" y="471"/>
                  <a:pt x="495" y="484"/>
                </a:cubicBezTo>
                <a:cubicBezTo>
                  <a:pt x="500" y="491"/>
                  <a:pt x="509" y="495"/>
                  <a:pt x="517" y="495"/>
                </a:cubicBezTo>
                <a:cubicBezTo>
                  <a:pt x="523" y="495"/>
                  <a:pt x="529" y="493"/>
                  <a:pt x="534" y="489"/>
                </a:cubicBezTo>
                <a:lnTo>
                  <a:pt x="779" y="305"/>
                </a:lnTo>
                <a:lnTo>
                  <a:pt x="1026" y="489"/>
                </a:lnTo>
                <a:cubicBezTo>
                  <a:pt x="1031" y="493"/>
                  <a:pt x="1037" y="495"/>
                  <a:pt x="1043" y="495"/>
                </a:cubicBezTo>
                <a:lnTo>
                  <a:pt x="1451" y="495"/>
                </a:lnTo>
                <a:lnTo>
                  <a:pt x="1451" y="988"/>
                </a:lnTo>
                <a:lnTo>
                  <a:pt x="906" y="988"/>
                </a:lnTo>
                <a:lnTo>
                  <a:pt x="906" y="625"/>
                </a:lnTo>
                <a:cubicBezTo>
                  <a:pt x="906" y="572"/>
                  <a:pt x="863" y="529"/>
                  <a:pt x="811" y="529"/>
                </a:cubicBezTo>
                <a:lnTo>
                  <a:pt x="740" y="529"/>
                </a:lnTo>
                <a:cubicBezTo>
                  <a:pt x="687" y="529"/>
                  <a:pt x="644" y="572"/>
                  <a:pt x="644" y="625"/>
                </a:cubicBezTo>
                <a:lnTo>
                  <a:pt x="644" y="988"/>
                </a:lnTo>
                <a:lnTo>
                  <a:pt x="154" y="988"/>
                </a:lnTo>
                <a:lnTo>
                  <a:pt x="154" y="410"/>
                </a:lnTo>
                <a:lnTo>
                  <a:pt x="534" y="122"/>
                </a:lnTo>
                <a:lnTo>
                  <a:pt x="660" y="216"/>
                </a:lnTo>
                <a:lnTo>
                  <a:pt x="660" y="216"/>
                </a:lnTo>
                <a:lnTo>
                  <a:pt x="733" y="270"/>
                </a:lnTo>
                <a:close/>
                <a:moveTo>
                  <a:pt x="699" y="625"/>
                </a:moveTo>
                <a:cubicBezTo>
                  <a:pt x="699" y="602"/>
                  <a:pt x="718" y="584"/>
                  <a:pt x="740" y="584"/>
                </a:cubicBezTo>
                <a:lnTo>
                  <a:pt x="811" y="584"/>
                </a:lnTo>
                <a:cubicBezTo>
                  <a:pt x="833" y="584"/>
                  <a:pt x="851" y="602"/>
                  <a:pt x="851" y="625"/>
                </a:cubicBezTo>
                <a:lnTo>
                  <a:pt x="851" y="988"/>
                </a:lnTo>
                <a:lnTo>
                  <a:pt x="699" y="988"/>
                </a:lnTo>
                <a:lnTo>
                  <a:pt x="699" y="625"/>
                </a:lnTo>
                <a:close/>
                <a:moveTo>
                  <a:pt x="1565" y="194"/>
                </a:moveTo>
                <a:cubicBezTo>
                  <a:pt x="1565" y="178"/>
                  <a:pt x="1553" y="166"/>
                  <a:pt x="1537" y="166"/>
                </a:cubicBezTo>
                <a:lnTo>
                  <a:pt x="1247" y="166"/>
                </a:lnTo>
                <a:lnTo>
                  <a:pt x="1247" y="125"/>
                </a:lnTo>
                <a:cubicBezTo>
                  <a:pt x="1247" y="110"/>
                  <a:pt x="1235" y="98"/>
                  <a:pt x="1220" y="98"/>
                </a:cubicBezTo>
                <a:lnTo>
                  <a:pt x="1212" y="98"/>
                </a:lnTo>
                <a:lnTo>
                  <a:pt x="1212" y="27"/>
                </a:lnTo>
                <a:cubicBezTo>
                  <a:pt x="1212" y="12"/>
                  <a:pt x="1200" y="0"/>
                  <a:pt x="1184" y="0"/>
                </a:cubicBezTo>
                <a:lnTo>
                  <a:pt x="1099" y="0"/>
                </a:lnTo>
                <a:cubicBezTo>
                  <a:pt x="1084" y="0"/>
                  <a:pt x="1071" y="12"/>
                  <a:pt x="1071" y="27"/>
                </a:cubicBezTo>
                <a:lnTo>
                  <a:pt x="1071" y="98"/>
                </a:lnTo>
                <a:lnTo>
                  <a:pt x="1064" y="98"/>
                </a:lnTo>
                <a:cubicBezTo>
                  <a:pt x="1049" y="98"/>
                  <a:pt x="1036" y="110"/>
                  <a:pt x="1036" y="125"/>
                </a:cubicBezTo>
                <a:lnTo>
                  <a:pt x="1036" y="166"/>
                </a:lnTo>
                <a:lnTo>
                  <a:pt x="685" y="166"/>
                </a:lnTo>
                <a:lnTo>
                  <a:pt x="551" y="66"/>
                </a:lnTo>
                <a:cubicBezTo>
                  <a:pt x="541" y="59"/>
                  <a:pt x="528" y="59"/>
                  <a:pt x="518" y="66"/>
                </a:cubicBezTo>
                <a:lnTo>
                  <a:pt x="15" y="445"/>
                </a:lnTo>
                <a:cubicBezTo>
                  <a:pt x="3" y="454"/>
                  <a:pt x="0" y="471"/>
                  <a:pt x="10" y="484"/>
                </a:cubicBezTo>
                <a:cubicBezTo>
                  <a:pt x="15" y="491"/>
                  <a:pt x="23" y="495"/>
                  <a:pt x="32" y="495"/>
                </a:cubicBezTo>
                <a:cubicBezTo>
                  <a:pt x="37" y="495"/>
                  <a:pt x="43" y="493"/>
                  <a:pt x="48" y="489"/>
                </a:cubicBezTo>
                <a:lnTo>
                  <a:pt x="99" y="451"/>
                </a:lnTo>
                <a:lnTo>
                  <a:pt x="99" y="1016"/>
                </a:lnTo>
                <a:cubicBezTo>
                  <a:pt x="99" y="1031"/>
                  <a:pt x="111" y="1043"/>
                  <a:pt x="126" y="1043"/>
                </a:cubicBezTo>
                <a:lnTo>
                  <a:pt x="672" y="1043"/>
                </a:lnTo>
                <a:lnTo>
                  <a:pt x="879" y="1043"/>
                </a:lnTo>
                <a:lnTo>
                  <a:pt x="1479" y="1043"/>
                </a:lnTo>
                <a:cubicBezTo>
                  <a:pt x="1494" y="1043"/>
                  <a:pt x="1506" y="1031"/>
                  <a:pt x="1506" y="1016"/>
                </a:cubicBezTo>
                <a:lnTo>
                  <a:pt x="1506" y="495"/>
                </a:lnTo>
                <a:lnTo>
                  <a:pt x="1537" y="495"/>
                </a:lnTo>
                <a:cubicBezTo>
                  <a:pt x="1553" y="495"/>
                  <a:pt x="1565" y="482"/>
                  <a:pt x="1565" y="467"/>
                </a:cubicBezTo>
                <a:lnTo>
                  <a:pt x="1565" y="194"/>
                </a:lnTo>
                <a:close/>
              </a:path>
            </a:pathLst>
          </a:custGeom>
          <a:solidFill>
            <a:schemeClr val="accent1"/>
          </a:solidFill>
          <a:ln>
            <a:noFill/>
          </a:ln>
          <a:effectLst/>
        </p:spPr>
        <p:txBody>
          <a:bodyPr wrap="none" anchor="ctr"/>
          <a:lstStyle/>
          <a:p>
            <a:endParaRPr lang="en-US"/>
          </a:p>
        </p:txBody>
      </p:sp>
      <p:sp>
        <p:nvSpPr>
          <p:cNvPr id="162" name="Freeform 14">
            <a:extLst>
              <a:ext uri="{FF2B5EF4-FFF2-40B4-BE49-F238E27FC236}">
                <a16:creationId xmlns:a16="http://schemas.microsoft.com/office/drawing/2014/main" id="{E972E404-D6EA-7040-A7A3-66C600269C08}"/>
              </a:ext>
            </a:extLst>
          </p:cNvPr>
          <p:cNvSpPr>
            <a:spLocks noChangeArrowheads="1"/>
          </p:cNvSpPr>
          <p:nvPr/>
        </p:nvSpPr>
        <p:spPr bwMode="auto">
          <a:xfrm>
            <a:off x="7624789" y="1601311"/>
            <a:ext cx="387350" cy="455612"/>
          </a:xfrm>
          <a:custGeom>
            <a:avLst/>
            <a:gdLst>
              <a:gd name="T0" fmla="*/ 940 w 1076"/>
              <a:gd name="T1" fmla="*/ 925 h 1264"/>
              <a:gd name="T2" fmla="*/ 763 w 1076"/>
              <a:gd name="T3" fmla="*/ 1206 h 1264"/>
              <a:gd name="T4" fmla="*/ 706 w 1076"/>
              <a:gd name="T5" fmla="*/ 1235 h 1264"/>
              <a:gd name="T6" fmla="*/ 969 w 1076"/>
              <a:gd name="T7" fmla="*/ 1263 h 1264"/>
              <a:gd name="T8" fmla="*/ 997 w 1076"/>
              <a:gd name="T9" fmla="*/ 896 h 1264"/>
              <a:gd name="T10" fmla="*/ 734 w 1076"/>
              <a:gd name="T11" fmla="*/ 867 h 1264"/>
              <a:gd name="T12" fmla="*/ 706 w 1076"/>
              <a:gd name="T13" fmla="*/ 1235 h 1264"/>
              <a:gd name="T14" fmla="*/ 601 w 1076"/>
              <a:gd name="T15" fmla="*/ 795 h 1264"/>
              <a:gd name="T16" fmla="*/ 424 w 1076"/>
              <a:gd name="T17" fmla="*/ 1206 h 1264"/>
              <a:gd name="T18" fmla="*/ 367 w 1076"/>
              <a:gd name="T19" fmla="*/ 1235 h 1264"/>
              <a:gd name="T20" fmla="*/ 630 w 1076"/>
              <a:gd name="T21" fmla="*/ 1263 h 1264"/>
              <a:gd name="T22" fmla="*/ 659 w 1076"/>
              <a:gd name="T23" fmla="*/ 766 h 1264"/>
              <a:gd name="T24" fmla="*/ 396 w 1076"/>
              <a:gd name="T25" fmla="*/ 737 h 1264"/>
              <a:gd name="T26" fmla="*/ 367 w 1076"/>
              <a:gd name="T27" fmla="*/ 1235 h 1264"/>
              <a:gd name="T28" fmla="*/ 263 w 1076"/>
              <a:gd name="T29" fmla="*/ 664 h 1264"/>
              <a:gd name="T30" fmla="*/ 86 w 1076"/>
              <a:gd name="T31" fmla="*/ 1206 h 1264"/>
              <a:gd name="T32" fmla="*/ 29 w 1076"/>
              <a:gd name="T33" fmla="*/ 1235 h 1264"/>
              <a:gd name="T34" fmla="*/ 292 w 1076"/>
              <a:gd name="T35" fmla="*/ 1263 h 1264"/>
              <a:gd name="T36" fmla="*/ 320 w 1076"/>
              <a:gd name="T37" fmla="*/ 636 h 1264"/>
              <a:gd name="T38" fmla="*/ 57 w 1076"/>
              <a:gd name="T39" fmla="*/ 607 h 1264"/>
              <a:gd name="T40" fmla="*/ 29 w 1076"/>
              <a:gd name="T41" fmla="*/ 1235 h 1264"/>
              <a:gd name="T42" fmla="*/ 855 w 1076"/>
              <a:gd name="T43" fmla="*/ 703 h 1264"/>
              <a:gd name="T44" fmla="*/ 885 w 1076"/>
              <a:gd name="T45" fmla="*/ 634 h 1264"/>
              <a:gd name="T46" fmla="*/ 558 w 1076"/>
              <a:gd name="T47" fmla="*/ 347 h 1264"/>
              <a:gd name="T48" fmla="*/ 72 w 1076"/>
              <a:gd name="T49" fmla="*/ 133 h 1264"/>
              <a:gd name="T50" fmla="*/ 402 w 1076"/>
              <a:gd name="T51" fmla="*/ 336 h 1264"/>
              <a:gd name="T52" fmla="*/ 578 w 1076"/>
              <a:gd name="T53" fmla="*/ 200 h 1264"/>
              <a:gd name="T54" fmla="*/ 989 w 1076"/>
              <a:gd name="T55" fmla="*/ 570 h 1264"/>
              <a:gd name="T56" fmla="*/ 1018 w 1076"/>
              <a:gd name="T57" fmla="*/ 703 h 1264"/>
              <a:gd name="T58" fmla="*/ 1058 w 1076"/>
              <a:gd name="T59" fmla="*/ 445 h 1264"/>
              <a:gd name="T60" fmla="*/ 969 w 1076"/>
              <a:gd name="T61" fmla="*/ 509 h 1264"/>
              <a:gd name="T62" fmla="*/ 558 w 1076"/>
              <a:gd name="T63" fmla="*/ 139 h 1264"/>
              <a:gd name="T64" fmla="*/ 156 w 1076"/>
              <a:gd name="T65" fmla="*/ 9 h 1264"/>
              <a:gd name="T66" fmla="*/ 115 w 1076"/>
              <a:gd name="T67" fmla="*/ 9 h 1264"/>
              <a:gd name="T68" fmla="*/ 11 w 1076"/>
              <a:gd name="T69" fmla="*/ 153 h 1264"/>
              <a:gd name="T70" fmla="*/ 442 w 1076"/>
              <a:gd name="T71" fmla="*/ 544 h 1264"/>
              <a:gd name="T72" fmla="*/ 824 w 1076"/>
              <a:gd name="T73" fmla="*/ 654 h 1264"/>
              <a:gd name="T74" fmla="*/ 760 w 1076"/>
              <a:gd name="T75" fmla="*/ 743 h 1264"/>
              <a:gd name="T76" fmla="*/ 1047 w 1076"/>
              <a:gd name="T77" fmla="*/ 761 h 1264"/>
              <a:gd name="T78" fmla="*/ 1075 w 1076"/>
              <a:gd name="T79" fmla="*/ 472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6" h="1264">
                <a:moveTo>
                  <a:pt x="763" y="925"/>
                </a:moveTo>
                <a:lnTo>
                  <a:pt x="940" y="925"/>
                </a:lnTo>
                <a:lnTo>
                  <a:pt x="940" y="1206"/>
                </a:lnTo>
                <a:lnTo>
                  <a:pt x="763" y="1206"/>
                </a:lnTo>
                <a:lnTo>
                  <a:pt x="763" y="925"/>
                </a:lnTo>
                <a:close/>
                <a:moveTo>
                  <a:pt x="706" y="1235"/>
                </a:moveTo>
                <a:cubicBezTo>
                  <a:pt x="706" y="1250"/>
                  <a:pt x="718" y="1263"/>
                  <a:pt x="734" y="1263"/>
                </a:cubicBezTo>
                <a:lnTo>
                  <a:pt x="969" y="1263"/>
                </a:lnTo>
                <a:cubicBezTo>
                  <a:pt x="984" y="1263"/>
                  <a:pt x="997" y="1250"/>
                  <a:pt x="997" y="1235"/>
                </a:cubicBezTo>
                <a:lnTo>
                  <a:pt x="997" y="896"/>
                </a:lnTo>
                <a:cubicBezTo>
                  <a:pt x="997" y="880"/>
                  <a:pt x="984" y="867"/>
                  <a:pt x="969" y="867"/>
                </a:cubicBezTo>
                <a:lnTo>
                  <a:pt x="734" y="867"/>
                </a:lnTo>
                <a:cubicBezTo>
                  <a:pt x="718" y="867"/>
                  <a:pt x="706" y="880"/>
                  <a:pt x="706" y="896"/>
                </a:cubicBezTo>
                <a:lnTo>
                  <a:pt x="706" y="1235"/>
                </a:lnTo>
                <a:close/>
                <a:moveTo>
                  <a:pt x="424" y="795"/>
                </a:moveTo>
                <a:lnTo>
                  <a:pt x="601" y="795"/>
                </a:lnTo>
                <a:lnTo>
                  <a:pt x="601" y="1206"/>
                </a:lnTo>
                <a:lnTo>
                  <a:pt x="424" y="1206"/>
                </a:lnTo>
                <a:lnTo>
                  <a:pt x="424" y="795"/>
                </a:lnTo>
                <a:close/>
                <a:moveTo>
                  <a:pt x="367" y="1235"/>
                </a:moveTo>
                <a:cubicBezTo>
                  <a:pt x="367" y="1250"/>
                  <a:pt x="380" y="1263"/>
                  <a:pt x="396" y="1263"/>
                </a:cubicBezTo>
                <a:lnTo>
                  <a:pt x="630" y="1263"/>
                </a:lnTo>
                <a:cubicBezTo>
                  <a:pt x="646" y="1263"/>
                  <a:pt x="659" y="1250"/>
                  <a:pt x="659" y="1235"/>
                </a:cubicBezTo>
                <a:lnTo>
                  <a:pt x="659" y="766"/>
                </a:lnTo>
                <a:cubicBezTo>
                  <a:pt x="659" y="750"/>
                  <a:pt x="646" y="737"/>
                  <a:pt x="630" y="737"/>
                </a:cubicBezTo>
                <a:lnTo>
                  <a:pt x="396" y="737"/>
                </a:lnTo>
                <a:cubicBezTo>
                  <a:pt x="380" y="737"/>
                  <a:pt x="367" y="750"/>
                  <a:pt x="367" y="766"/>
                </a:cubicBezTo>
                <a:lnTo>
                  <a:pt x="367" y="1235"/>
                </a:lnTo>
                <a:close/>
                <a:moveTo>
                  <a:pt x="86" y="664"/>
                </a:moveTo>
                <a:lnTo>
                  <a:pt x="263" y="664"/>
                </a:lnTo>
                <a:lnTo>
                  <a:pt x="263" y="1206"/>
                </a:lnTo>
                <a:lnTo>
                  <a:pt x="86" y="1206"/>
                </a:lnTo>
                <a:lnTo>
                  <a:pt x="86" y="664"/>
                </a:lnTo>
                <a:close/>
                <a:moveTo>
                  <a:pt x="29" y="1235"/>
                </a:moveTo>
                <a:cubicBezTo>
                  <a:pt x="29" y="1250"/>
                  <a:pt x="41" y="1263"/>
                  <a:pt x="57" y="1263"/>
                </a:cubicBezTo>
                <a:lnTo>
                  <a:pt x="292" y="1263"/>
                </a:lnTo>
                <a:cubicBezTo>
                  <a:pt x="307" y="1263"/>
                  <a:pt x="320" y="1250"/>
                  <a:pt x="320" y="1235"/>
                </a:cubicBezTo>
                <a:lnTo>
                  <a:pt x="320" y="636"/>
                </a:lnTo>
                <a:cubicBezTo>
                  <a:pt x="320" y="620"/>
                  <a:pt x="307" y="607"/>
                  <a:pt x="292" y="607"/>
                </a:cubicBezTo>
                <a:lnTo>
                  <a:pt x="57" y="607"/>
                </a:lnTo>
                <a:cubicBezTo>
                  <a:pt x="41" y="607"/>
                  <a:pt x="29" y="620"/>
                  <a:pt x="29" y="636"/>
                </a:cubicBezTo>
                <a:lnTo>
                  <a:pt x="29" y="1235"/>
                </a:lnTo>
                <a:close/>
                <a:moveTo>
                  <a:pt x="1018" y="703"/>
                </a:moveTo>
                <a:lnTo>
                  <a:pt x="855" y="703"/>
                </a:lnTo>
                <a:lnTo>
                  <a:pt x="885" y="674"/>
                </a:lnTo>
                <a:cubicBezTo>
                  <a:pt x="896" y="663"/>
                  <a:pt x="896" y="645"/>
                  <a:pt x="885" y="634"/>
                </a:cubicBezTo>
                <a:lnTo>
                  <a:pt x="598" y="347"/>
                </a:lnTo>
                <a:cubicBezTo>
                  <a:pt x="587" y="336"/>
                  <a:pt x="569" y="336"/>
                  <a:pt x="558" y="347"/>
                </a:cubicBezTo>
                <a:lnTo>
                  <a:pt x="422" y="483"/>
                </a:lnTo>
                <a:lnTo>
                  <a:pt x="72" y="133"/>
                </a:lnTo>
                <a:lnTo>
                  <a:pt x="135" y="69"/>
                </a:lnTo>
                <a:lnTo>
                  <a:pt x="402" y="336"/>
                </a:lnTo>
                <a:cubicBezTo>
                  <a:pt x="413" y="347"/>
                  <a:pt x="431" y="347"/>
                  <a:pt x="442" y="336"/>
                </a:cubicBezTo>
                <a:lnTo>
                  <a:pt x="578" y="200"/>
                </a:lnTo>
                <a:lnTo>
                  <a:pt x="948" y="570"/>
                </a:lnTo>
                <a:cubicBezTo>
                  <a:pt x="960" y="581"/>
                  <a:pt x="978" y="581"/>
                  <a:pt x="989" y="570"/>
                </a:cubicBezTo>
                <a:lnTo>
                  <a:pt x="1018" y="541"/>
                </a:lnTo>
                <a:lnTo>
                  <a:pt x="1018" y="703"/>
                </a:lnTo>
                <a:close/>
                <a:moveTo>
                  <a:pt x="1075" y="472"/>
                </a:moveTo>
                <a:cubicBezTo>
                  <a:pt x="1075" y="460"/>
                  <a:pt x="1068" y="449"/>
                  <a:pt x="1058" y="445"/>
                </a:cubicBezTo>
                <a:cubicBezTo>
                  <a:pt x="1047" y="441"/>
                  <a:pt x="1035" y="443"/>
                  <a:pt x="1026" y="451"/>
                </a:cubicBezTo>
                <a:lnTo>
                  <a:pt x="969" y="509"/>
                </a:lnTo>
                <a:lnTo>
                  <a:pt x="598" y="139"/>
                </a:lnTo>
                <a:cubicBezTo>
                  <a:pt x="587" y="128"/>
                  <a:pt x="569" y="128"/>
                  <a:pt x="558" y="139"/>
                </a:cubicBezTo>
                <a:lnTo>
                  <a:pt x="422" y="275"/>
                </a:lnTo>
                <a:lnTo>
                  <a:pt x="156" y="9"/>
                </a:lnTo>
                <a:cubicBezTo>
                  <a:pt x="150" y="3"/>
                  <a:pt x="143" y="0"/>
                  <a:pt x="135" y="0"/>
                </a:cubicBezTo>
                <a:cubicBezTo>
                  <a:pt x="128" y="0"/>
                  <a:pt x="121" y="3"/>
                  <a:pt x="115" y="9"/>
                </a:cubicBezTo>
                <a:lnTo>
                  <a:pt x="11" y="113"/>
                </a:lnTo>
                <a:cubicBezTo>
                  <a:pt x="0" y="124"/>
                  <a:pt x="0" y="142"/>
                  <a:pt x="11" y="153"/>
                </a:cubicBezTo>
                <a:lnTo>
                  <a:pt x="401" y="544"/>
                </a:lnTo>
                <a:cubicBezTo>
                  <a:pt x="413" y="555"/>
                  <a:pt x="431" y="555"/>
                  <a:pt x="442" y="544"/>
                </a:cubicBezTo>
                <a:lnTo>
                  <a:pt x="578" y="408"/>
                </a:lnTo>
                <a:lnTo>
                  <a:pt x="824" y="654"/>
                </a:lnTo>
                <a:lnTo>
                  <a:pt x="766" y="712"/>
                </a:lnTo>
                <a:cubicBezTo>
                  <a:pt x="758" y="720"/>
                  <a:pt x="755" y="732"/>
                  <a:pt x="760" y="743"/>
                </a:cubicBezTo>
                <a:cubicBezTo>
                  <a:pt x="764" y="754"/>
                  <a:pt x="775" y="761"/>
                  <a:pt x="786" y="761"/>
                </a:cubicBezTo>
                <a:lnTo>
                  <a:pt x="1047" y="761"/>
                </a:lnTo>
                <a:cubicBezTo>
                  <a:pt x="1063" y="761"/>
                  <a:pt x="1075" y="748"/>
                  <a:pt x="1075" y="732"/>
                </a:cubicBezTo>
                <a:lnTo>
                  <a:pt x="1075" y="472"/>
                </a:lnTo>
                <a:close/>
              </a:path>
            </a:pathLst>
          </a:custGeom>
          <a:solidFill>
            <a:schemeClr val="accent1"/>
          </a:solidFill>
          <a:ln>
            <a:noFill/>
          </a:ln>
          <a:effectLst/>
        </p:spPr>
        <p:txBody>
          <a:bodyPr wrap="none" anchor="ctr"/>
          <a:lstStyle/>
          <a:p>
            <a:endParaRPr lang="en-US"/>
          </a:p>
        </p:txBody>
      </p:sp>
      <p:sp>
        <p:nvSpPr>
          <p:cNvPr id="163" name="Freeform 15">
            <a:extLst>
              <a:ext uri="{FF2B5EF4-FFF2-40B4-BE49-F238E27FC236}">
                <a16:creationId xmlns:a16="http://schemas.microsoft.com/office/drawing/2014/main" id="{DFE63919-936D-6D41-ACE4-42180056ECA9}"/>
              </a:ext>
            </a:extLst>
          </p:cNvPr>
          <p:cNvSpPr>
            <a:spLocks noChangeArrowheads="1"/>
          </p:cNvSpPr>
          <p:nvPr/>
        </p:nvSpPr>
        <p:spPr bwMode="auto">
          <a:xfrm>
            <a:off x="2068048" y="691039"/>
            <a:ext cx="488950" cy="479425"/>
          </a:xfrm>
          <a:custGeom>
            <a:avLst/>
            <a:gdLst>
              <a:gd name="T0" fmla="*/ 344 w 1360"/>
              <a:gd name="T1" fmla="*/ 862 h 1330"/>
              <a:gd name="T2" fmla="*/ 404 w 1360"/>
              <a:gd name="T3" fmla="*/ 715 h 1330"/>
              <a:gd name="T4" fmla="*/ 344 w 1360"/>
              <a:gd name="T5" fmla="*/ 624 h 1330"/>
              <a:gd name="T6" fmla="*/ 282 w 1360"/>
              <a:gd name="T7" fmla="*/ 916 h 1330"/>
              <a:gd name="T8" fmla="*/ 150 w 1360"/>
              <a:gd name="T9" fmla="*/ 871 h 1330"/>
              <a:gd name="T10" fmla="*/ 282 w 1360"/>
              <a:gd name="T11" fmla="*/ 1126 h 1330"/>
              <a:gd name="T12" fmla="*/ 313 w 1360"/>
              <a:gd name="T13" fmla="*/ 343 h 1330"/>
              <a:gd name="T14" fmla="*/ 344 w 1360"/>
              <a:gd name="T15" fmla="*/ 1126 h 1330"/>
              <a:gd name="T16" fmla="*/ 287 w 1360"/>
              <a:gd name="T17" fmla="*/ 268 h 1330"/>
              <a:gd name="T18" fmla="*/ 282 w 1360"/>
              <a:gd name="T19" fmla="*/ 1189 h 1330"/>
              <a:gd name="T20" fmla="*/ 344 w 1360"/>
              <a:gd name="T21" fmla="*/ 1329 h 1330"/>
              <a:gd name="T22" fmla="*/ 627 w 1360"/>
              <a:gd name="T23" fmla="*/ 878 h 1330"/>
              <a:gd name="T24" fmla="*/ 858 w 1360"/>
              <a:gd name="T25" fmla="*/ 384 h 1330"/>
              <a:gd name="T26" fmla="*/ 626 w 1360"/>
              <a:gd name="T27" fmla="*/ 78 h 1330"/>
              <a:gd name="T28" fmla="*/ 501 w 1360"/>
              <a:gd name="T29" fmla="*/ 412 h 1330"/>
              <a:gd name="T30" fmla="*/ 803 w 1360"/>
              <a:gd name="T31" fmla="*/ 412 h 1330"/>
              <a:gd name="T32" fmla="*/ 1118 w 1360"/>
              <a:gd name="T33" fmla="*/ 254 h 1330"/>
              <a:gd name="T34" fmla="*/ 1118 w 1360"/>
              <a:gd name="T35" fmla="*/ 62 h 1330"/>
              <a:gd name="T36" fmla="*/ 1118 w 1360"/>
              <a:gd name="T37" fmla="*/ 254 h 1330"/>
              <a:gd name="T38" fmla="*/ 960 w 1360"/>
              <a:gd name="T39" fmla="*/ 158 h 1330"/>
              <a:gd name="T40" fmla="*/ 1276 w 1360"/>
              <a:gd name="T41" fmla="*/ 158 h 1330"/>
              <a:gd name="T42" fmla="*/ 1118 w 1360"/>
              <a:gd name="T43" fmla="*/ 632 h 1330"/>
              <a:gd name="T44" fmla="*/ 594 w 1360"/>
              <a:gd name="T45" fmla="*/ 659 h 1330"/>
              <a:gd name="T46" fmla="*/ 850 w 1360"/>
              <a:gd name="T47" fmla="*/ 485 h 1330"/>
              <a:gd name="T48" fmla="*/ 1093 w 1360"/>
              <a:gd name="T49" fmla="*/ 693 h 1330"/>
              <a:gd name="T50" fmla="*/ 1093 w 1360"/>
              <a:gd name="T51" fmla="*/ 1101 h 1330"/>
              <a:gd name="T52" fmla="*/ 881 w 1360"/>
              <a:gd name="T53" fmla="*/ 1003 h 1330"/>
              <a:gd name="T54" fmla="*/ 940 w 1360"/>
              <a:gd name="T55" fmla="*/ 856 h 1330"/>
              <a:gd name="T56" fmla="*/ 881 w 1360"/>
              <a:gd name="T57" fmla="*/ 652 h 1330"/>
              <a:gd name="T58" fmla="*/ 819 w 1360"/>
              <a:gd name="T59" fmla="*/ 916 h 1330"/>
              <a:gd name="T60" fmla="*/ 715 w 1360"/>
              <a:gd name="T61" fmla="*/ 900 h 1330"/>
              <a:gd name="T62" fmla="*/ 819 w 1360"/>
              <a:gd name="T63" fmla="*/ 1101 h 1330"/>
              <a:gd name="T64" fmla="*/ 596 w 1360"/>
              <a:gd name="T65" fmla="*/ 1163 h 1330"/>
              <a:gd name="T66" fmla="*/ 819 w 1360"/>
              <a:gd name="T67" fmla="*/ 1329 h 1330"/>
              <a:gd name="T68" fmla="*/ 881 w 1360"/>
              <a:gd name="T69" fmla="*/ 1163 h 1330"/>
              <a:gd name="T70" fmla="*/ 1359 w 1360"/>
              <a:gd name="T71" fmla="*/ 897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0" h="1330">
                <a:moveTo>
                  <a:pt x="344" y="1126"/>
                </a:moveTo>
                <a:lnTo>
                  <a:pt x="344" y="862"/>
                </a:lnTo>
                <a:lnTo>
                  <a:pt x="448" y="759"/>
                </a:lnTo>
                <a:lnTo>
                  <a:pt x="404" y="715"/>
                </a:lnTo>
                <a:lnTo>
                  <a:pt x="344" y="775"/>
                </a:lnTo>
                <a:lnTo>
                  <a:pt x="344" y="624"/>
                </a:lnTo>
                <a:lnTo>
                  <a:pt x="282" y="624"/>
                </a:lnTo>
                <a:lnTo>
                  <a:pt x="282" y="916"/>
                </a:lnTo>
                <a:lnTo>
                  <a:pt x="194" y="828"/>
                </a:lnTo>
                <a:lnTo>
                  <a:pt x="150" y="871"/>
                </a:lnTo>
                <a:lnTo>
                  <a:pt x="282" y="1003"/>
                </a:lnTo>
                <a:lnTo>
                  <a:pt x="282" y="1126"/>
                </a:lnTo>
                <a:cubicBezTo>
                  <a:pt x="159" y="1110"/>
                  <a:pt x="62" y="1006"/>
                  <a:pt x="62" y="878"/>
                </a:cubicBezTo>
                <a:cubicBezTo>
                  <a:pt x="62" y="769"/>
                  <a:pt x="225" y="485"/>
                  <a:pt x="313" y="343"/>
                </a:cubicBezTo>
                <a:cubicBezTo>
                  <a:pt x="402" y="485"/>
                  <a:pt x="565" y="769"/>
                  <a:pt x="565" y="878"/>
                </a:cubicBezTo>
                <a:cubicBezTo>
                  <a:pt x="565" y="1006"/>
                  <a:pt x="468" y="1110"/>
                  <a:pt x="344" y="1126"/>
                </a:cubicBezTo>
                <a:close/>
                <a:moveTo>
                  <a:pt x="339" y="268"/>
                </a:moveTo>
                <a:cubicBezTo>
                  <a:pt x="328" y="251"/>
                  <a:pt x="299" y="251"/>
                  <a:pt x="287" y="268"/>
                </a:cubicBezTo>
                <a:cubicBezTo>
                  <a:pt x="258" y="314"/>
                  <a:pt x="0" y="717"/>
                  <a:pt x="0" y="878"/>
                </a:cubicBezTo>
                <a:cubicBezTo>
                  <a:pt x="0" y="1040"/>
                  <a:pt x="124" y="1174"/>
                  <a:pt x="282" y="1189"/>
                </a:cubicBezTo>
                <a:lnTo>
                  <a:pt x="282" y="1329"/>
                </a:lnTo>
                <a:lnTo>
                  <a:pt x="344" y="1329"/>
                </a:lnTo>
                <a:lnTo>
                  <a:pt x="344" y="1189"/>
                </a:lnTo>
                <a:cubicBezTo>
                  <a:pt x="503" y="1174"/>
                  <a:pt x="627" y="1040"/>
                  <a:pt x="627" y="878"/>
                </a:cubicBezTo>
                <a:cubicBezTo>
                  <a:pt x="627" y="717"/>
                  <a:pt x="369" y="314"/>
                  <a:pt x="339" y="268"/>
                </a:cubicBezTo>
                <a:close/>
                <a:moveTo>
                  <a:pt x="858" y="384"/>
                </a:moveTo>
                <a:cubicBezTo>
                  <a:pt x="778" y="230"/>
                  <a:pt x="679" y="79"/>
                  <a:pt x="678" y="78"/>
                </a:cubicBezTo>
                <a:cubicBezTo>
                  <a:pt x="666" y="60"/>
                  <a:pt x="637" y="60"/>
                  <a:pt x="626" y="78"/>
                </a:cubicBezTo>
                <a:cubicBezTo>
                  <a:pt x="625" y="79"/>
                  <a:pt x="526" y="230"/>
                  <a:pt x="446" y="384"/>
                </a:cubicBezTo>
                <a:lnTo>
                  <a:pt x="501" y="412"/>
                </a:lnTo>
                <a:cubicBezTo>
                  <a:pt x="555" y="309"/>
                  <a:pt x="618" y="207"/>
                  <a:pt x="652" y="152"/>
                </a:cubicBezTo>
                <a:cubicBezTo>
                  <a:pt x="686" y="207"/>
                  <a:pt x="749" y="309"/>
                  <a:pt x="803" y="412"/>
                </a:cubicBezTo>
                <a:lnTo>
                  <a:pt x="858" y="384"/>
                </a:lnTo>
                <a:close/>
                <a:moveTo>
                  <a:pt x="1118" y="254"/>
                </a:moveTo>
                <a:cubicBezTo>
                  <a:pt x="1065" y="254"/>
                  <a:pt x="1022" y="211"/>
                  <a:pt x="1022" y="158"/>
                </a:cubicBezTo>
                <a:cubicBezTo>
                  <a:pt x="1022" y="105"/>
                  <a:pt x="1065" y="62"/>
                  <a:pt x="1118" y="62"/>
                </a:cubicBezTo>
                <a:cubicBezTo>
                  <a:pt x="1171" y="62"/>
                  <a:pt x="1214" y="105"/>
                  <a:pt x="1214" y="158"/>
                </a:cubicBezTo>
                <a:cubicBezTo>
                  <a:pt x="1214" y="211"/>
                  <a:pt x="1171" y="254"/>
                  <a:pt x="1118" y="254"/>
                </a:cubicBezTo>
                <a:close/>
                <a:moveTo>
                  <a:pt x="1118" y="0"/>
                </a:moveTo>
                <a:cubicBezTo>
                  <a:pt x="1030" y="0"/>
                  <a:pt x="960" y="71"/>
                  <a:pt x="960" y="158"/>
                </a:cubicBezTo>
                <a:cubicBezTo>
                  <a:pt x="960" y="245"/>
                  <a:pt x="1030" y="316"/>
                  <a:pt x="1118" y="316"/>
                </a:cubicBezTo>
                <a:cubicBezTo>
                  <a:pt x="1205" y="316"/>
                  <a:pt x="1276" y="245"/>
                  <a:pt x="1276" y="158"/>
                </a:cubicBezTo>
                <a:cubicBezTo>
                  <a:pt x="1276" y="71"/>
                  <a:pt x="1205" y="0"/>
                  <a:pt x="1118" y="0"/>
                </a:cubicBezTo>
                <a:close/>
                <a:moveTo>
                  <a:pt x="1118" y="632"/>
                </a:moveTo>
                <a:cubicBezTo>
                  <a:pt x="1092" y="513"/>
                  <a:pt x="979" y="423"/>
                  <a:pt x="850" y="423"/>
                </a:cubicBezTo>
                <a:cubicBezTo>
                  <a:pt x="717" y="423"/>
                  <a:pt x="609" y="522"/>
                  <a:pt x="594" y="659"/>
                </a:cubicBezTo>
                <a:lnTo>
                  <a:pt x="656" y="666"/>
                </a:lnTo>
                <a:cubicBezTo>
                  <a:pt x="668" y="560"/>
                  <a:pt x="747" y="485"/>
                  <a:pt x="850" y="485"/>
                </a:cubicBezTo>
                <a:cubicBezTo>
                  <a:pt x="957" y="485"/>
                  <a:pt x="1050" y="565"/>
                  <a:pt x="1061" y="666"/>
                </a:cubicBezTo>
                <a:cubicBezTo>
                  <a:pt x="1063" y="681"/>
                  <a:pt x="1078" y="693"/>
                  <a:pt x="1093" y="693"/>
                </a:cubicBezTo>
                <a:cubicBezTo>
                  <a:pt x="1206" y="693"/>
                  <a:pt x="1297" y="785"/>
                  <a:pt x="1297" y="897"/>
                </a:cubicBezTo>
                <a:cubicBezTo>
                  <a:pt x="1297" y="1009"/>
                  <a:pt x="1206" y="1101"/>
                  <a:pt x="1093" y="1101"/>
                </a:cubicBezTo>
                <a:lnTo>
                  <a:pt x="881" y="1101"/>
                </a:lnTo>
                <a:lnTo>
                  <a:pt x="881" y="1003"/>
                </a:lnTo>
                <a:lnTo>
                  <a:pt x="984" y="900"/>
                </a:lnTo>
                <a:lnTo>
                  <a:pt x="940" y="856"/>
                </a:lnTo>
                <a:lnTo>
                  <a:pt x="881" y="916"/>
                </a:lnTo>
                <a:lnTo>
                  <a:pt x="881" y="652"/>
                </a:lnTo>
                <a:lnTo>
                  <a:pt x="819" y="652"/>
                </a:lnTo>
                <a:lnTo>
                  <a:pt x="819" y="916"/>
                </a:lnTo>
                <a:lnTo>
                  <a:pt x="759" y="856"/>
                </a:lnTo>
                <a:lnTo>
                  <a:pt x="715" y="900"/>
                </a:lnTo>
                <a:lnTo>
                  <a:pt x="819" y="1003"/>
                </a:lnTo>
                <a:lnTo>
                  <a:pt x="819" y="1101"/>
                </a:lnTo>
                <a:lnTo>
                  <a:pt x="596" y="1101"/>
                </a:lnTo>
                <a:lnTo>
                  <a:pt x="596" y="1163"/>
                </a:lnTo>
                <a:lnTo>
                  <a:pt x="819" y="1163"/>
                </a:lnTo>
                <a:lnTo>
                  <a:pt x="819" y="1329"/>
                </a:lnTo>
                <a:lnTo>
                  <a:pt x="881" y="1329"/>
                </a:lnTo>
                <a:lnTo>
                  <a:pt x="881" y="1163"/>
                </a:lnTo>
                <a:lnTo>
                  <a:pt x="1093" y="1163"/>
                </a:lnTo>
                <a:cubicBezTo>
                  <a:pt x="1240" y="1163"/>
                  <a:pt x="1359" y="1044"/>
                  <a:pt x="1359" y="897"/>
                </a:cubicBezTo>
                <a:cubicBezTo>
                  <a:pt x="1359" y="759"/>
                  <a:pt x="1254" y="646"/>
                  <a:pt x="1118" y="632"/>
                </a:cubicBezTo>
                <a:close/>
              </a:path>
            </a:pathLst>
          </a:custGeom>
          <a:solidFill>
            <a:schemeClr val="accent1"/>
          </a:solidFill>
          <a:ln>
            <a:noFill/>
          </a:ln>
          <a:effectLst/>
        </p:spPr>
        <p:txBody>
          <a:bodyPr wrap="none" anchor="ctr"/>
          <a:lstStyle/>
          <a:p>
            <a:endParaRPr lang="en-US"/>
          </a:p>
        </p:txBody>
      </p:sp>
      <p:sp>
        <p:nvSpPr>
          <p:cNvPr id="164" name="Freeform 16">
            <a:extLst>
              <a:ext uri="{FF2B5EF4-FFF2-40B4-BE49-F238E27FC236}">
                <a16:creationId xmlns:a16="http://schemas.microsoft.com/office/drawing/2014/main" id="{13DCF8E7-DC95-0B48-8A68-C7F376FDDCF7}"/>
              </a:ext>
            </a:extLst>
          </p:cNvPr>
          <p:cNvSpPr>
            <a:spLocks noChangeArrowheads="1"/>
          </p:cNvSpPr>
          <p:nvPr/>
        </p:nvSpPr>
        <p:spPr bwMode="auto">
          <a:xfrm>
            <a:off x="4346336" y="1558449"/>
            <a:ext cx="346075" cy="541337"/>
          </a:xfrm>
          <a:custGeom>
            <a:avLst/>
            <a:gdLst>
              <a:gd name="T0" fmla="*/ 408 w 960"/>
              <a:gd name="T1" fmla="*/ 292 h 1502"/>
              <a:gd name="T2" fmla="*/ 551 w 960"/>
              <a:gd name="T3" fmla="*/ 292 h 1502"/>
              <a:gd name="T4" fmla="*/ 480 w 960"/>
              <a:gd name="T5" fmla="*/ 158 h 1502"/>
              <a:gd name="T6" fmla="*/ 480 w 960"/>
              <a:gd name="T7" fmla="*/ 425 h 1502"/>
              <a:gd name="T8" fmla="*/ 480 w 960"/>
              <a:gd name="T9" fmla="*/ 158 h 1502"/>
              <a:gd name="T10" fmla="*/ 408 w 960"/>
              <a:gd name="T11" fmla="*/ 577 h 1502"/>
              <a:gd name="T12" fmla="*/ 551 w 960"/>
              <a:gd name="T13" fmla="*/ 577 h 1502"/>
              <a:gd name="T14" fmla="*/ 480 w 960"/>
              <a:gd name="T15" fmla="*/ 443 h 1502"/>
              <a:gd name="T16" fmla="*/ 480 w 960"/>
              <a:gd name="T17" fmla="*/ 710 h 1502"/>
              <a:gd name="T18" fmla="*/ 480 w 960"/>
              <a:gd name="T19" fmla="*/ 443 h 1502"/>
              <a:gd name="T20" fmla="*/ 408 w 960"/>
              <a:gd name="T21" fmla="*/ 862 h 1502"/>
              <a:gd name="T22" fmla="*/ 551 w 960"/>
              <a:gd name="T23" fmla="*/ 862 h 1502"/>
              <a:gd name="T24" fmla="*/ 480 w 960"/>
              <a:gd name="T25" fmla="*/ 729 h 1502"/>
              <a:gd name="T26" fmla="*/ 480 w 960"/>
              <a:gd name="T27" fmla="*/ 996 h 1502"/>
              <a:gd name="T28" fmla="*/ 480 w 960"/>
              <a:gd name="T29" fmla="*/ 729 h 1502"/>
              <a:gd name="T30" fmla="*/ 741 w 960"/>
              <a:gd name="T31" fmla="*/ 222 h 1502"/>
              <a:gd name="T32" fmla="*/ 741 w 960"/>
              <a:gd name="T33" fmla="*/ 348 h 1502"/>
              <a:gd name="T34" fmla="*/ 648 w 960"/>
              <a:gd name="T35" fmla="*/ 1020 h 1502"/>
              <a:gd name="T36" fmla="*/ 280 w 960"/>
              <a:gd name="T37" fmla="*/ 989 h 1502"/>
              <a:gd name="T38" fmla="*/ 311 w 960"/>
              <a:gd name="T39" fmla="*/ 133 h 1502"/>
              <a:gd name="T40" fmla="*/ 642 w 960"/>
              <a:gd name="T41" fmla="*/ 133 h 1502"/>
              <a:gd name="T42" fmla="*/ 648 w 960"/>
              <a:gd name="T43" fmla="*/ 133 h 1502"/>
              <a:gd name="T44" fmla="*/ 680 w 960"/>
              <a:gd name="T45" fmla="*/ 989 h 1502"/>
              <a:gd name="T46" fmla="*/ 386 w 960"/>
              <a:gd name="T47" fmla="*/ 62 h 1502"/>
              <a:gd name="T48" fmla="*/ 592 w 960"/>
              <a:gd name="T49" fmla="*/ 72 h 1502"/>
              <a:gd name="T50" fmla="*/ 84 w 960"/>
              <a:gd name="T51" fmla="*/ 222 h 1502"/>
              <a:gd name="T52" fmla="*/ 218 w 960"/>
              <a:gd name="T53" fmla="*/ 348 h 1502"/>
              <a:gd name="T54" fmla="*/ 218 w 960"/>
              <a:gd name="T55" fmla="*/ 506 h 1502"/>
              <a:gd name="T56" fmla="*/ 84 w 960"/>
              <a:gd name="T57" fmla="*/ 506 h 1502"/>
              <a:gd name="T58" fmla="*/ 218 w 960"/>
              <a:gd name="T59" fmla="*/ 791 h 1502"/>
              <a:gd name="T60" fmla="*/ 84 w 960"/>
              <a:gd name="T61" fmla="*/ 791 h 1502"/>
              <a:gd name="T62" fmla="*/ 875 w 960"/>
              <a:gd name="T63" fmla="*/ 791 h 1502"/>
              <a:gd name="T64" fmla="*/ 741 w 960"/>
              <a:gd name="T65" fmla="*/ 791 h 1502"/>
              <a:gd name="T66" fmla="*/ 741 w 960"/>
              <a:gd name="T67" fmla="*/ 633 h 1502"/>
              <a:gd name="T68" fmla="*/ 875 w 960"/>
              <a:gd name="T69" fmla="*/ 506 h 1502"/>
              <a:gd name="T70" fmla="*/ 741 w 960"/>
              <a:gd name="T71" fmla="*/ 445 h 1502"/>
              <a:gd name="T72" fmla="*/ 939 w 960"/>
              <a:gd name="T73" fmla="*/ 246 h 1502"/>
              <a:gd name="T74" fmla="*/ 905 w 960"/>
              <a:gd name="T75" fmla="*/ 160 h 1502"/>
              <a:gd name="T76" fmla="*/ 662 w 960"/>
              <a:gd name="T77" fmla="*/ 73 h 1502"/>
              <a:gd name="T78" fmla="*/ 573 w 960"/>
              <a:gd name="T79" fmla="*/ 0 h 1502"/>
              <a:gd name="T80" fmla="*/ 307 w 960"/>
              <a:gd name="T81" fmla="*/ 51 h 1502"/>
              <a:gd name="T82" fmla="*/ 218 w 960"/>
              <a:gd name="T83" fmla="*/ 160 h 1502"/>
              <a:gd name="T84" fmla="*/ 8 w 960"/>
              <a:gd name="T85" fmla="*/ 191 h 1502"/>
              <a:gd name="T86" fmla="*/ 218 w 960"/>
              <a:gd name="T87" fmla="*/ 433 h 1502"/>
              <a:gd name="T88" fmla="*/ 54 w 960"/>
              <a:gd name="T89" fmla="*/ 445 h 1502"/>
              <a:gd name="T90" fmla="*/ 20 w 960"/>
              <a:gd name="T91" fmla="*/ 531 h 1502"/>
              <a:gd name="T92" fmla="*/ 218 w 960"/>
              <a:gd name="T93" fmla="*/ 730 h 1502"/>
              <a:gd name="T94" fmla="*/ 8 w 960"/>
              <a:gd name="T95" fmla="*/ 761 h 1502"/>
              <a:gd name="T96" fmla="*/ 219 w 960"/>
              <a:gd name="T97" fmla="*/ 1004 h 1502"/>
              <a:gd name="T98" fmla="*/ 376 w 960"/>
              <a:gd name="T99" fmla="*/ 1082 h 1502"/>
              <a:gd name="T100" fmla="*/ 437 w 960"/>
              <a:gd name="T101" fmla="*/ 1501 h 1502"/>
              <a:gd name="T102" fmla="*/ 522 w 960"/>
              <a:gd name="T103" fmla="*/ 1082 h 1502"/>
              <a:gd name="T104" fmla="*/ 584 w 960"/>
              <a:gd name="T105" fmla="*/ 1501 h 1502"/>
              <a:gd name="T106" fmla="*/ 648 w 960"/>
              <a:gd name="T107" fmla="*/ 1082 h 1502"/>
              <a:gd name="T108" fmla="*/ 939 w 960"/>
              <a:gd name="T109" fmla="*/ 816 h 1502"/>
              <a:gd name="T110" fmla="*/ 905 w 960"/>
              <a:gd name="T111" fmla="*/ 730 h 1502"/>
              <a:gd name="T112" fmla="*/ 741 w 960"/>
              <a:gd name="T113" fmla="*/ 718 h 1502"/>
              <a:gd name="T114" fmla="*/ 951 w 960"/>
              <a:gd name="T115" fmla="*/ 476 h 1502"/>
              <a:gd name="T116" fmla="*/ 741 w 960"/>
              <a:gd name="T117" fmla="*/ 445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0" h="1502">
                <a:moveTo>
                  <a:pt x="480" y="363"/>
                </a:moveTo>
                <a:cubicBezTo>
                  <a:pt x="440" y="363"/>
                  <a:pt x="408" y="331"/>
                  <a:pt x="408" y="292"/>
                </a:cubicBezTo>
                <a:cubicBezTo>
                  <a:pt x="408" y="252"/>
                  <a:pt x="440" y="220"/>
                  <a:pt x="480" y="220"/>
                </a:cubicBezTo>
                <a:cubicBezTo>
                  <a:pt x="519" y="220"/>
                  <a:pt x="551" y="252"/>
                  <a:pt x="551" y="292"/>
                </a:cubicBezTo>
                <a:cubicBezTo>
                  <a:pt x="551" y="331"/>
                  <a:pt x="519" y="363"/>
                  <a:pt x="480" y="363"/>
                </a:cubicBezTo>
                <a:close/>
                <a:moveTo>
                  <a:pt x="480" y="158"/>
                </a:moveTo>
                <a:cubicBezTo>
                  <a:pt x="406" y="158"/>
                  <a:pt x="346" y="218"/>
                  <a:pt x="346" y="292"/>
                </a:cubicBezTo>
                <a:cubicBezTo>
                  <a:pt x="346" y="365"/>
                  <a:pt x="406" y="425"/>
                  <a:pt x="480" y="425"/>
                </a:cubicBezTo>
                <a:cubicBezTo>
                  <a:pt x="553" y="425"/>
                  <a:pt x="613" y="365"/>
                  <a:pt x="613" y="292"/>
                </a:cubicBezTo>
                <a:cubicBezTo>
                  <a:pt x="613" y="218"/>
                  <a:pt x="553" y="158"/>
                  <a:pt x="480" y="158"/>
                </a:cubicBezTo>
                <a:close/>
                <a:moveTo>
                  <a:pt x="480" y="649"/>
                </a:moveTo>
                <a:cubicBezTo>
                  <a:pt x="440" y="649"/>
                  <a:pt x="408" y="616"/>
                  <a:pt x="408" y="577"/>
                </a:cubicBezTo>
                <a:cubicBezTo>
                  <a:pt x="408" y="537"/>
                  <a:pt x="440" y="505"/>
                  <a:pt x="480" y="505"/>
                </a:cubicBezTo>
                <a:cubicBezTo>
                  <a:pt x="519" y="505"/>
                  <a:pt x="551" y="537"/>
                  <a:pt x="551" y="577"/>
                </a:cubicBezTo>
                <a:cubicBezTo>
                  <a:pt x="551" y="616"/>
                  <a:pt x="519" y="649"/>
                  <a:pt x="480" y="649"/>
                </a:cubicBezTo>
                <a:close/>
                <a:moveTo>
                  <a:pt x="480" y="443"/>
                </a:moveTo>
                <a:cubicBezTo>
                  <a:pt x="406" y="443"/>
                  <a:pt x="346" y="503"/>
                  <a:pt x="346" y="577"/>
                </a:cubicBezTo>
                <a:cubicBezTo>
                  <a:pt x="346" y="650"/>
                  <a:pt x="406" y="710"/>
                  <a:pt x="480" y="710"/>
                </a:cubicBezTo>
                <a:cubicBezTo>
                  <a:pt x="553" y="710"/>
                  <a:pt x="613" y="650"/>
                  <a:pt x="613" y="577"/>
                </a:cubicBezTo>
                <a:cubicBezTo>
                  <a:pt x="613" y="503"/>
                  <a:pt x="553" y="443"/>
                  <a:pt x="480" y="443"/>
                </a:cubicBezTo>
                <a:close/>
                <a:moveTo>
                  <a:pt x="480" y="934"/>
                </a:moveTo>
                <a:cubicBezTo>
                  <a:pt x="440" y="934"/>
                  <a:pt x="408" y="901"/>
                  <a:pt x="408" y="862"/>
                </a:cubicBezTo>
                <a:cubicBezTo>
                  <a:pt x="408" y="822"/>
                  <a:pt x="440" y="790"/>
                  <a:pt x="480" y="790"/>
                </a:cubicBezTo>
                <a:cubicBezTo>
                  <a:pt x="519" y="790"/>
                  <a:pt x="551" y="822"/>
                  <a:pt x="551" y="862"/>
                </a:cubicBezTo>
                <a:cubicBezTo>
                  <a:pt x="551" y="901"/>
                  <a:pt x="519" y="934"/>
                  <a:pt x="480" y="934"/>
                </a:cubicBezTo>
                <a:close/>
                <a:moveTo>
                  <a:pt x="480" y="729"/>
                </a:moveTo>
                <a:cubicBezTo>
                  <a:pt x="406" y="729"/>
                  <a:pt x="346" y="788"/>
                  <a:pt x="346" y="862"/>
                </a:cubicBezTo>
                <a:cubicBezTo>
                  <a:pt x="346" y="935"/>
                  <a:pt x="406" y="996"/>
                  <a:pt x="480" y="996"/>
                </a:cubicBezTo>
                <a:cubicBezTo>
                  <a:pt x="553" y="996"/>
                  <a:pt x="613" y="936"/>
                  <a:pt x="613" y="862"/>
                </a:cubicBezTo>
                <a:cubicBezTo>
                  <a:pt x="613" y="789"/>
                  <a:pt x="553" y="729"/>
                  <a:pt x="480" y="729"/>
                </a:cubicBezTo>
                <a:close/>
                <a:moveTo>
                  <a:pt x="741" y="348"/>
                </a:moveTo>
                <a:lnTo>
                  <a:pt x="741" y="222"/>
                </a:lnTo>
                <a:lnTo>
                  <a:pt x="875" y="222"/>
                </a:lnTo>
                <a:lnTo>
                  <a:pt x="741" y="348"/>
                </a:lnTo>
                <a:close/>
                <a:moveTo>
                  <a:pt x="680" y="989"/>
                </a:moveTo>
                <a:cubicBezTo>
                  <a:pt x="680" y="1006"/>
                  <a:pt x="665" y="1020"/>
                  <a:pt x="648" y="1020"/>
                </a:cubicBezTo>
                <a:lnTo>
                  <a:pt x="311" y="1020"/>
                </a:lnTo>
                <a:cubicBezTo>
                  <a:pt x="294" y="1020"/>
                  <a:pt x="280" y="1006"/>
                  <a:pt x="280" y="989"/>
                </a:cubicBezTo>
                <a:lnTo>
                  <a:pt x="280" y="165"/>
                </a:lnTo>
                <a:cubicBezTo>
                  <a:pt x="280" y="147"/>
                  <a:pt x="294" y="133"/>
                  <a:pt x="311" y="133"/>
                </a:cubicBezTo>
                <a:lnTo>
                  <a:pt x="642" y="133"/>
                </a:lnTo>
                <a:lnTo>
                  <a:pt x="642" y="133"/>
                </a:lnTo>
                <a:lnTo>
                  <a:pt x="642" y="133"/>
                </a:lnTo>
                <a:lnTo>
                  <a:pt x="648" y="133"/>
                </a:lnTo>
                <a:cubicBezTo>
                  <a:pt x="665" y="133"/>
                  <a:pt x="680" y="147"/>
                  <a:pt x="680" y="165"/>
                </a:cubicBezTo>
                <a:lnTo>
                  <a:pt x="680" y="989"/>
                </a:lnTo>
                <a:close/>
                <a:moveTo>
                  <a:pt x="367" y="72"/>
                </a:moveTo>
                <a:cubicBezTo>
                  <a:pt x="372" y="66"/>
                  <a:pt x="378" y="62"/>
                  <a:pt x="386" y="62"/>
                </a:cubicBezTo>
                <a:lnTo>
                  <a:pt x="573" y="62"/>
                </a:lnTo>
                <a:cubicBezTo>
                  <a:pt x="581" y="62"/>
                  <a:pt x="587" y="66"/>
                  <a:pt x="592" y="72"/>
                </a:cubicBezTo>
                <a:lnTo>
                  <a:pt x="367" y="72"/>
                </a:lnTo>
                <a:close/>
                <a:moveTo>
                  <a:pt x="84" y="222"/>
                </a:moveTo>
                <a:lnTo>
                  <a:pt x="218" y="222"/>
                </a:lnTo>
                <a:lnTo>
                  <a:pt x="218" y="348"/>
                </a:lnTo>
                <a:lnTo>
                  <a:pt x="84" y="222"/>
                </a:lnTo>
                <a:close/>
                <a:moveTo>
                  <a:pt x="218" y="506"/>
                </a:moveTo>
                <a:lnTo>
                  <a:pt x="218" y="633"/>
                </a:lnTo>
                <a:lnTo>
                  <a:pt x="84" y="506"/>
                </a:lnTo>
                <a:lnTo>
                  <a:pt x="218" y="506"/>
                </a:lnTo>
                <a:close/>
                <a:moveTo>
                  <a:pt x="218" y="791"/>
                </a:moveTo>
                <a:lnTo>
                  <a:pt x="218" y="917"/>
                </a:lnTo>
                <a:lnTo>
                  <a:pt x="84" y="791"/>
                </a:lnTo>
                <a:lnTo>
                  <a:pt x="218" y="791"/>
                </a:lnTo>
                <a:close/>
                <a:moveTo>
                  <a:pt x="875" y="791"/>
                </a:moveTo>
                <a:lnTo>
                  <a:pt x="741" y="917"/>
                </a:lnTo>
                <a:lnTo>
                  <a:pt x="741" y="791"/>
                </a:lnTo>
                <a:lnTo>
                  <a:pt x="875" y="791"/>
                </a:lnTo>
                <a:close/>
                <a:moveTo>
                  <a:pt x="741" y="633"/>
                </a:moveTo>
                <a:lnTo>
                  <a:pt x="741" y="506"/>
                </a:lnTo>
                <a:lnTo>
                  <a:pt x="875" y="506"/>
                </a:lnTo>
                <a:lnTo>
                  <a:pt x="741" y="633"/>
                </a:lnTo>
                <a:close/>
                <a:moveTo>
                  <a:pt x="741" y="445"/>
                </a:moveTo>
                <a:lnTo>
                  <a:pt x="741" y="433"/>
                </a:lnTo>
                <a:lnTo>
                  <a:pt x="939" y="246"/>
                </a:lnTo>
                <a:cubicBezTo>
                  <a:pt x="954" y="232"/>
                  <a:pt x="959" y="211"/>
                  <a:pt x="951" y="191"/>
                </a:cubicBezTo>
                <a:cubicBezTo>
                  <a:pt x="944" y="172"/>
                  <a:pt x="926" y="160"/>
                  <a:pt x="905" y="160"/>
                </a:cubicBezTo>
                <a:lnTo>
                  <a:pt x="741" y="160"/>
                </a:lnTo>
                <a:cubicBezTo>
                  <a:pt x="739" y="116"/>
                  <a:pt x="705" y="80"/>
                  <a:pt x="662" y="73"/>
                </a:cubicBezTo>
                <a:lnTo>
                  <a:pt x="652" y="51"/>
                </a:lnTo>
                <a:cubicBezTo>
                  <a:pt x="638" y="20"/>
                  <a:pt x="607" y="0"/>
                  <a:pt x="573" y="0"/>
                </a:cubicBezTo>
                <a:lnTo>
                  <a:pt x="386" y="0"/>
                </a:lnTo>
                <a:cubicBezTo>
                  <a:pt x="352" y="0"/>
                  <a:pt x="321" y="20"/>
                  <a:pt x="307" y="51"/>
                </a:cubicBezTo>
                <a:lnTo>
                  <a:pt x="297" y="73"/>
                </a:lnTo>
                <a:cubicBezTo>
                  <a:pt x="254" y="80"/>
                  <a:pt x="221" y="116"/>
                  <a:pt x="218" y="160"/>
                </a:cubicBezTo>
                <a:lnTo>
                  <a:pt x="54" y="160"/>
                </a:lnTo>
                <a:cubicBezTo>
                  <a:pt x="34" y="160"/>
                  <a:pt x="15" y="172"/>
                  <a:pt x="8" y="191"/>
                </a:cubicBezTo>
                <a:cubicBezTo>
                  <a:pt x="0" y="211"/>
                  <a:pt x="5" y="232"/>
                  <a:pt x="20" y="246"/>
                </a:cubicBezTo>
                <a:lnTo>
                  <a:pt x="218" y="433"/>
                </a:lnTo>
                <a:lnTo>
                  <a:pt x="218" y="445"/>
                </a:lnTo>
                <a:lnTo>
                  <a:pt x="54" y="445"/>
                </a:lnTo>
                <a:cubicBezTo>
                  <a:pt x="34" y="445"/>
                  <a:pt x="15" y="457"/>
                  <a:pt x="8" y="476"/>
                </a:cubicBezTo>
                <a:cubicBezTo>
                  <a:pt x="0" y="495"/>
                  <a:pt x="5" y="517"/>
                  <a:pt x="20" y="531"/>
                </a:cubicBezTo>
                <a:lnTo>
                  <a:pt x="218" y="718"/>
                </a:lnTo>
                <a:lnTo>
                  <a:pt x="218" y="730"/>
                </a:lnTo>
                <a:lnTo>
                  <a:pt x="54" y="730"/>
                </a:lnTo>
                <a:cubicBezTo>
                  <a:pt x="34" y="730"/>
                  <a:pt x="15" y="742"/>
                  <a:pt x="8" y="761"/>
                </a:cubicBezTo>
                <a:cubicBezTo>
                  <a:pt x="0" y="780"/>
                  <a:pt x="5" y="801"/>
                  <a:pt x="20" y="816"/>
                </a:cubicBezTo>
                <a:lnTo>
                  <a:pt x="219" y="1004"/>
                </a:lnTo>
                <a:cubicBezTo>
                  <a:pt x="226" y="1048"/>
                  <a:pt x="265" y="1082"/>
                  <a:pt x="311" y="1082"/>
                </a:cubicBezTo>
                <a:lnTo>
                  <a:pt x="376" y="1082"/>
                </a:lnTo>
                <a:lnTo>
                  <a:pt x="376" y="1501"/>
                </a:lnTo>
                <a:lnTo>
                  <a:pt x="437" y="1501"/>
                </a:lnTo>
                <a:lnTo>
                  <a:pt x="437" y="1082"/>
                </a:lnTo>
                <a:lnTo>
                  <a:pt x="522" y="1082"/>
                </a:lnTo>
                <a:lnTo>
                  <a:pt x="522" y="1501"/>
                </a:lnTo>
                <a:lnTo>
                  <a:pt x="584" y="1501"/>
                </a:lnTo>
                <a:lnTo>
                  <a:pt x="584" y="1082"/>
                </a:lnTo>
                <a:lnTo>
                  <a:pt x="648" y="1082"/>
                </a:lnTo>
                <a:cubicBezTo>
                  <a:pt x="695" y="1082"/>
                  <a:pt x="733" y="1048"/>
                  <a:pt x="740" y="1004"/>
                </a:cubicBezTo>
                <a:lnTo>
                  <a:pt x="939" y="816"/>
                </a:lnTo>
                <a:cubicBezTo>
                  <a:pt x="954" y="801"/>
                  <a:pt x="959" y="780"/>
                  <a:pt x="951" y="761"/>
                </a:cubicBezTo>
                <a:cubicBezTo>
                  <a:pt x="944" y="742"/>
                  <a:pt x="926" y="730"/>
                  <a:pt x="905" y="730"/>
                </a:cubicBezTo>
                <a:lnTo>
                  <a:pt x="741" y="730"/>
                </a:lnTo>
                <a:lnTo>
                  <a:pt x="741" y="718"/>
                </a:lnTo>
                <a:lnTo>
                  <a:pt x="939" y="531"/>
                </a:lnTo>
                <a:cubicBezTo>
                  <a:pt x="954" y="517"/>
                  <a:pt x="959" y="495"/>
                  <a:pt x="951" y="476"/>
                </a:cubicBezTo>
                <a:cubicBezTo>
                  <a:pt x="944" y="457"/>
                  <a:pt x="926" y="445"/>
                  <a:pt x="905" y="445"/>
                </a:cubicBezTo>
                <a:lnTo>
                  <a:pt x="741" y="445"/>
                </a:lnTo>
                <a:close/>
              </a:path>
            </a:pathLst>
          </a:custGeom>
          <a:solidFill>
            <a:schemeClr val="accent1"/>
          </a:solidFill>
          <a:ln>
            <a:noFill/>
          </a:ln>
          <a:effectLst/>
        </p:spPr>
        <p:txBody>
          <a:bodyPr wrap="none" anchor="ctr"/>
          <a:lstStyle/>
          <a:p>
            <a:endParaRPr lang="en-US"/>
          </a:p>
        </p:txBody>
      </p:sp>
      <p:sp>
        <p:nvSpPr>
          <p:cNvPr id="165" name="Freeform 17">
            <a:extLst>
              <a:ext uri="{FF2B5EF4-FFF2-40B4-BE49-F238E27FC236}">
                <a16:creationId xmlns:a16="http://schemas.microsoft.com/office/drawing/2014/main" id="{6896B4DA-10EC-9E41-B3ED-091BD61157CF}"/>
              </a:ext>
            </a:extLst>
          </p:cNvPr>
          <p:cNvSpPr>
            <a:spLocks noChangeArrowheads="1"/>
          </p:cNvSpPr>
          <p:nvPr/>
        </p:nvSpPr>
        <p:spPr bwMode="auto">
          <a:xfrm>
            <a:off x="3166952" y="691039"/>
            <a:ext cx="490537" cy="479425"/>
          </a:xfrm>
          <a:custGeom>
            <a:avLst/>
            <a:gdLst>
              <a:gd name="T0" fmla="*/ 551 w 1363"/>
              <a:gd name="T1" fmla="*/ 708 h 1330"/>
              <a:gd name="T2" fmla="*/ 485 w 1363"/>
              <a:gd name="T3" fmla="*/ 642 h 1330"/>
              <a:gd name="T4" fmla="*/ 551 w 1363"/>
              <a:gd name="T5" fmla="*/ 991 h 1330"/>
              <a:gd name="T6" fmla="*/ 485 w 1363"/>
              <a:gd name="T7" fmla="*/ 924 h 1330"/>
              <a:gd name="T8" fmla="*/ 564 w 1363"/>
              <a:gd name="T9" fmla="*/ 1066 h 1330"/>
              <a:gd name="T10" fmla="*/ 498 w 1363"/>
              <a:gd name="T11" fmla="*/ 1132 h 1330"/>
              <a:gd name="T12" fmla="*/ 498 w 1363"/>
              <a:gd name="T13" fmla="*/ 850 h 1330"/>
              <a:gd name="T14" fmla="*/ 564 w 1363"/>
              <a:gd name="T15" fmla="*/ 916 h 1330"/>
              <a:gd name="T16" fmla="*/ 423 w 1363"/>
              <a:gd name="T17" fmla="*/ 511 h 1330"/>
              <a:gd name="T18" fmla="*/ 485 w 1363"/>
              <a:gd name="T19" fmla="*/ 1329 h 1330"/>
              <a:gd name="T20" fmla="*/ 564 w 1363"/>
              <a:gd name="T21" fmla="*/ 1286 h 1330"/>
              <a:gd name="T22" fmla="*/ 626 w 1363"/>
              <a:gd name="T23" fmla="*/ 1329 h 1330"/>
              <a:gd name="T24" fmla="*/ 564 w 1363"/>
              <a:gd name="T25" fmla="*/ 511 h 1330"/>
              <a:gd name="T26" fmla="*/ 485 w 1363"/>
              <a:gd name="T27" fmla="*/ 554 h 1330"/>
              <a:gd name="T28" fmla="*/ 1254 w 1363"/>
              <a:gd name="T29" fmla="*/ 423 h 1330"/>
              <a:gd name="T30" fmla="*/ 1116 w 1363"/>
              <a:gd name="T31" fmla="*/ 344 h 1330"/>
              <a:gd name="T32" fmla="*/ 1254 w 1363"/>
              <a:gd name="T33" fmla="*/ 423 h 1330"/>
              <a:gd name="T34" fmla="*/ 285 w 1363"/>
              <a:gd name="T35" fmla="*/ 282 h 1330"/>
              <a:gd name="T36" fmla="*/ 423 w 1363"/>
              <a:gd name="T37" fmla="*/ 91 h 1330"/>
              <a:gd name="T38" fmla="*/ 485 w 1363"/>
              <a:gd name="T39" fmla="*/ 257 h 1330"/>
              <a:gd name="T40" fmla="*/ 564 w 1363"/>
              <a:gd name="T41" fmla="*/ 237 h 1330"/>
              <a:gd name="T42" fmla="*/ 626 w 1363"/>
              <a:gd name="T43" fmla="*/ 257 h 1330"/>
              <a:gd name="T44" fmla="*/ 622 w 1363"/>
              <a:gd name="T45" fmla="*/ 213 h 1330"/>
              <a:gd name="T46" fmla="*/ 915 w 1363"/>
              <a:gd name="T47" fmla="*/ 282 h 1330"/>
              <a:gd name="T48" fmla="*/ 254 w 1363"/>
              <a:gd name="T49" fmla="*/ 344 h 1330"/>
              <a:gd name="T50" fmla="*/ 62 w 1363"/>
              <a:gd name="T51" fmla="*/ 536 h 1330"/>
              <a:gd name="T52" fmla="*/ 316 w 1363"/>
              <a:gd name="T53" fmla="*/ 423 h 1330"/>
              <a:gd name="T54" fmla="*/ 464 w 1363"/>
              <a:gd name="T55" fmla="*/ 344 h 1330"/>
              <a:gd name="T56" fmla="*/ 316 w 1363"/>
              <a:gd name="T57" fmla="*/ 423 h 1330"/>
              <a:gd name="T58" fmla="*/ 1028 w 1363"/>
              <a:gd name="T59" fmla="*/ 344 h 1330"/>
              <a:gd name="T60" fmla="*/ 896 w 1363"/>
              <a:gd name="T61" fmla="*/ 344 h 1330"/>
              <a:gd name="T62" fmla="*/ 755 w 1363"/>
              <a:gd name="T63" fmla="*/ 423 h 1330"/>
              <a:gd name="T64" fmla="*/ 887 w 1363"/>
              <a:gd name="T65" fmla="*/ 423 h 1330"/>
              <a:gd name="T66" fmla="*/ 472 w 1363"/>
              <a:gd name="T67" fmla="*/ 423 h 1330"/>
              <a:gd name="T68" fmla="*/ 605 w 1363"/>
              <a:gd name="T69" fmla="*/ 423 h 1330"/>
              <a:gd name="T70" fmla="*/ 746 w 1363"/>
              <a:gd name="T71" fmla="*/ 344 h 1330"/>
              <a:gd name="T72" fmla="*/ 614 w 1363"/>
              <a:gd name="T73" fmla="*/ 344 h 1330"/>
              <a:gd name="T74" fmla="*/ 1154 w 1363"/>
              <a:gd name="T75" fmla="*/ 847 h 1330"/>
              <a:gd name="T76" fmla="*/ 1047 w 1363"/>
              <a:gd name="T77" fmla="*/ 704 h 1330"/>
              <a:gd name="T78" fmla="*/ 1188 w 1363"/>
              <a:gd name="T79" fmla="*/ 282 h 1330"/>
              <a:gd name="T80" fmla="*/ 496 w 1363"/>
              <a:gd name="T81" fmla="*/ 3 h 1330"/>
              <a:gd name="T82" fmla="*/ 482 w 1363"/>
              <a:gd name="T83" fmla="*/ 0 h 1330"/>
              <a:gd name="T84" fmla="*/ 436 w 1363"/>
              <a:gd name="T85" fmla="*/ 6 h 1330"/>
              <a:gd name="T86" fmla="*/ 49 w 1363"/>
              <a:gd name="T87" fmla="*/ 282 h 1330"/>
              <a:gd name="T88" fmla="*/ 0 w 1363"/>
              <a:gd name="T89" fmla="*/ 313 h 1330"/>
              <a:gd name="T90" fmla="*/ 31 w 1363"/>
              <a:gd name="T91" fmla="*/ 598 h 1330"/>
              <a:gd name="T92" fmla="*/ 316 w 1363"/>
              <a:gd name="T93" fmla="*/ 567 h 1330"/>
              <a:gd name="T94" fmla="*/ 680 w 1363"/>
              <a:gd name="T95" fmla="*/ 485 h 1330"/>
              <a:gd name="T96" fmla="*/ 1016 w 1363"/>
              <a:gd name="T97" fmla="*/ 642 h 1330"/>
              <a:gd name="T98" fmla="*/ 764 w 1363"/>
              <a:gd name="T99" fmla="*/ 847 h 1330"/>
              <a:gd name="T100" fmla="*/ 1329 w 1363"/>
              <a:gd name="T101" fmla="*/ 909 h 1330"/>
              <a:gd name="T102" fmla="*/ 1231 w 1363"/>
              <a:gd name="T103" fmla="*/ 847 h 1330"/>
              <a:gd name="T104" fmla="*/ 1078 w 1363"/>
              <a:gd name="T105" fmla="*/ 485 h 1330"/>
              <a:gd name="T106" fmla="*/ 1358 w 1363"/>
              <a:gd name="T107" fmla="*/ 466 h 1330"/>
              <a:gd name="T108" fmla="*/ 1210 w 1363"/>
              <a:gd name="T109" fmla="*/ 291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330">
                <a:moveTo>
                  <a:pt x="485" y="642"/>
                </a:moveTo>
                <a:lnTo>
                  <a:pt x="551" y="708"/>
                </a:lnTo>
                <a:lnTo>
                  <a:pt x="485" y="775"/>
                </a:lnTo>
                <a:lnTo>
                  <a:pt x="485" y="642"/>
                </a:lnTo>
                <a:close/>
                <a:moveTo>
                  <a:pt x="485" y="924"/>
                </a:moveTo>
                <a:lnTo>
                  <a:pt x="551" y="991"/>
                </a:lnTo>
                <a:lnTo>
                  <a:pt x="485" y="1057"/>
                </a:lnTo>
                <a:lnTo>
                  <a:pt x="485" y="924"/>
                </a:lnTo>
                <a:close/>
                <a:moveTo>
                  <a:pt x="498" y="1132"/>
                </a:moveTo>
                <a:lnTo>
                  <a:pt x="564" y="1066"/>
                </a:lnTo>
                <a:lnTo>
                  <a:pt x="564" y="1198"/>
                </a:lnTo>
                <a:lnTo>
                  <a:pt x="498" y="1132"/>
                </a:lnTo>
                <a:close/>
                <a:moveTo>
                  <a:pt x="564" y="916"/>
                </a:moveTo>
                <a:lnTo>
                  <a:pt x="498" y="850"/>
                </a:lnTo>
                <a:lnTo>
                  <a:pt x="564" y="783"/>
                </a:lnTo>
                <a:lnTo>
                  <a:pt x="564" y="916"/>
                </a:lnTo>
                <a:close/>
                <a:moveTo>
                  <a:pt x="485" y="511"/>
                </a:moveTo>
                <a:lnTo>
                  <a:pt x="423" y="511"/>
                </a:lnTo>
                <a:lnTo>
                  <a:pt x="423" y="1329"/>
                </a:lnTo>
                <a:lnTo>
                  <a:pt x="485" y="1329"/>
                </a:lnTo>
                <a:lnTo>
                  <a:pt x="485" y="1207"/>
                </a:lnTo>
                <a:lnTo>
                  <a:pt x="564" y="1286"/>
                </a:lnTo>
                <a:lnTo>
                  <a:pt x="564" y="1329"/>
                </a:lnTo>
                <a:lnTo>
                  <a:pt x="626" y="1329"/>
                </a:lnTo>
                <a:lnTo>
                  <a:pt x="626" y="511"/>
                </a:lnTo>
                <a:lnTo>
                  <a:pt x="564" y="511"/>
                </a:lnTo>
                <a:lnTo>
                  <a:pt x="564" y="634"/>
                </a:lnTo>
                <a:lnTo>
                  <a:pt x="485" y="554"/>
                </a:lnTo>
                <a:lnTo>
                  <a:pt x="485" y="511"/>
                </a:lnTo>
                <a:close/>
                <a:moveTo>
                  <a:pt x="1254" y="423"/>
                </a:moveTo>
                <a:lnTo>
                  <a:pt x="1037" y="423"/>
                </a:lnTo>
                <a:lnTo>
                  <a:pt x="1116" y="344"/>
                </a:lnTo>
                <a:lnTo>
                  <a:pt x="1175" y="344"/>
                </a:lnTo>
                <a:lnTo>
                  <a:pt x="1254" y="423"/>
                </a:lnTo>
                <a:close/>
                <a:moveTo>
                  <a:pt x="915" y="282"/>
                </a:moveTo>
                <a:lnTo>
                  <a:pt x="285" y="282"/>
                </a:lnTo>
                <a:lnTo>
                  <a:pt x="156" y="282"/>
                </a:lnTo>
                <a:lnTo>
                  <a:pt x="423" y="91"/>
                </a:lnTo>
                <a:lnTo>
                  <a:pt x="423" y="257"/>
                </a:lnTo>
                <a:lnTo>
                  <a:pt x="485" y="257"/>
                </a:lnTo>
                <a:lnTo>
                  <a:pt x="485" y="99"/>
                </a:lnTo>
                <a:lnTo>
                  <a:pt x="564" y="237"/>
                </a:lnTo>
                <a:lnTo>
                  <a:pt x="564" y="257"/>
                </a:lnTo>
                <a:lnTo>
                  <a:pt x="626" y="257"/>
                </a:lnTo>
                <a:lnTo>
                  <a:pt x="626" y="229"/>
                </a:lnTo>
                <a:cubicBezTo>
                  <a:pt x="626" y="223"/>
                  <a:pt x="625" y="218"/>
                  <a:pt x="622" y="213"/>
                </a:cubicBezTo>
                <a:lnTo>
                  <a:pt x="560" y="105"/>
                </a:lnTo>
                <a:lnTo>
                  <a:pt x="915" y="282"/>
                </a:lnTo>
                <a:close/>
                <a:moveTo>
                  <a:pt x="62" y="344"/>
                </a:moveTo>
                <a:lnTo>
                  <a:pt x="254" y="344"/>
                </a:lnTo>
                <a:lnTo>
                  <a:pt x="254" y="536"/>
                </a:lnTo>
                <a:lnTo>
                  <a:pt x="62" y="536"/>
                </a:lnTo>
                <a:lnTo>
                  <a:pt x="62" y="344"/>
                </a:lnTo>
                <a:close/>
                <a:moveTo>
                  <a:pt x="316" y="423"/>
                </a:moveTo>
                <a:lnTo>
                  <a:pt x="316" y="344"/>
                </a:lnTo>
                <a:lnTo>
                  <a:pt x="464" y="344"/>
                </a:lnTo>
                <a:lnTo>
                  <a:pt x="385" y="423"/>
                </a:lnTo>
                <a:lnTo>
                  <a:pt x="316" y="423"/>
                </a:lnTo>
                <a:close/>
                <a:moveTo>
                  <a:pt x="896" y="344"/>
                </a:moveTo>
                <a:lnTo>
                  <a:pt x="1028" y="344"/>
                </a:lnTo>
                <a:lnTo>
                  <a:pt x="962" y="411"/>
                </a:lnTo>
                <a:lnTo>
                  <a:pt x="896" y="344"/>
                </a:lnTo>
                <a:close/>
                <a:moveTo>
                  <a:pt x="887" y="423"/>
                </a:moveTo>
                <a:lnTo>
                  <a:pt x="755" y="423"/>
                </a:lnTo>
                <a:lnTo>
                  <a:pt x="821" y="357"/>
                </a:lnTo>
                <a:lnTo>
                  <a:pt x="887" y="423"/>
                </a:lnTo>
                <a:close/>
                <a:moveTo>
                  <a:pt x="605" y="423"/>
                </a:moveTo>
                <a:lnTo>
                  <a:pt x="472" y="423"/>
                </a:lnTo>
                <a:lnTo>
                  <a:pt x="539" y="357"/>
                </a:lnTo>
                <a:lnTo>
                  <a:pt x="605" y="423"/>
                </a:lnTo>
                <a:close/>
                <a:moveTo>
                  <a:pt x="614" y="344"/>
                </a:moveTo>
                <a:lnTo>
                  <a:pt x="746" y="344"/>
                </a:lnTo>
                <a:lnTo>
                  <a:pt x="680" y="411"/>
                </a:lnTo>
                <a:lnTo>
                  <a:pt x="614" y="344"/>
                </a:lnTo>
                <a:close/>
                <a:moveTo>
                  <a:pt x="1047" y="704"/>
                </a:moveTo>
                <a:lnTo>
                  <a:pt x="1154" y="847"/>
                </a:lnTo>
                <a:lnTo>
                  <a:pt x="939" y="847"/>
                </a:lnTo>
                <a:lnTo>
                  <a:pt x="1047" y="704"/>
                </a:lnTo>
                <a:close/>
                <a:moveTo>
                  <a:pt x="1210" y="291"/>
                </a:moveTo>
                <a:cubicBezTo>
                  <a:pt x="1204" y="286"/>
                  <a:pt x="1196" y="282"/>
                  <a:pt x="1188" y="282"/>
                </a:cubicBezTo>
                <a:lnTo>
                  <a:pt x="1054" y="282"/>
                </a:lnTo>
                <a:lnTo>
                  <a:pt x="496" y="3"/>
                </a:lnTo>
                <a:lnTo>
                  <a:pt x="496" y="4"/>
                </a:lnTo>
                <a:cubicBezTo>
                  <a:pt x="492" y="2"/>
                  <a:pt x="487" y="0"/>
                  <a:pt x="482" y="0"/>
                </a:cubicBezTo>
                <a:lnTo>
                  <a:pt x="454" y="0"/>
                </a:lnTo>
                <a:cubicBezTo>
                  <a:pt x="447" y="0"/>
                  <a:pt x="441" y="3"/>
                  <a:pt x="436" y="6"/>
                </a:cubicBezTo>
                <a:lnTo>
                  <a:pt x="436" y="6"/>
                </a:lnTo>
                <a:lnTo>
                  <a:pt x="49" y="282"/>
                </a:lnTo>
                <a:lnTo>
                  <a:pt x="31" y="282"/>
                </a:lnTo>
                <a:cubicBezTo>
                  <a:pt x="14" y="282"/>
                  <a:pt x="0" y="296"/>
                  <a:pt x="0" y="313"/>
                </a:cubicBezTo>
                <a:lnTo>
                  <a:pt x="0" y="567"/>
                </a:lnTo>
                <a:cubicBezTo>
                  <a:pt x="0" y="584"/>
                  <a:pt x="13" y="598"/>
                  <a:pt x="31" y="598"/>
                </a:cubicBezTo>
                <a:lnTo>
                  <a:pt x="285" y="598"/>
                </a:lnTo>
                <a:cubicBezTo>
                  <a:pt x="302" y="598"/>
                  <a:pt x="316" y="584"/>
                  <a:pt x="316" y="567"/>
                </a:cubicBezTo>
                <a:lnTo>
                  <a:pt x="316" y="485"/>
                </a:lnTo>
                <a:lnTo>
                  <a:pt x="680" y="485"/>
                </a:lnTo>
                <a:lnTo>
                  <a:pt x="1016" y="485"/>
                </a:lnTo>
                <a:lnTo>
                  <a:pt x="1016" y="642"/>
                </a:lnTo>
                <a:lnTo>
                  <a:pt x="862" y="847"/>
                </a:lnTo>
                <a:lnTo>
                  <a:pt x="764" y="847"/>
                </a:lnTo>
                <a:lnTo>
                  <a:pt x="764" y="909"/>
                </a:lnTo>
                <a:lnTo>
                  <a:pt x="1329" y="909"/>
                </a:lnTo>
                <a:lnTo>
                  <a:pt x="1329" y="847"/>
                </a:lnTo>
                <a:lnTo>
                  <a:pt x="1231" y="847"/>
                </a:lnTo>
                <a:lnTo>
                  <a:pt x="1078" y="642"/>
                </a:lnTo>
                <a:lnTo>
                  <a:pt x="1078" y="485"/>
                </a:lnTo>
                <a:lnTo>
                  <a:pt x="1329" y="485"/>
                </a:lnTo>
                <a:cubicBezTo>
                  <a:pt x="1341" y="485"/>
                  <a:pt x="1353" y="478"/>
                  <a:pt x="1358" y="466"/>
                </a:cubicBezTo>
                <a:cubicBezTo>
                  <a:pt x="1362" y="455"/>
                  <a:pt x="1360" y="441"/>
                  <a:pt x="1351" y="433"/>
                </a:cubicBezTo>
                <a:lnTo>
                  <a:pt x="1210" y="291"/>
                </a:lnTo>
                <a:close/>
              </a:path>
            </a:pathLst>
          </a:custGeom>
          <a:solidFill>
            <a:schemeClr val="accent1"/>
          </a:solidFill>
          <a:ln>
            <a:noFill/>
          </a:ln>
          <a:effectLst/>
        </p:spPr>
        <p:txBody>
          <a:bodyPr wrap="none" anchor="ctr"/>
          <a:lstStyle/>
          <a:p>
            <a:endParaRPr lang="en-US"/>
          </a:p>
        </p:txBody>
      </p:sp>
      <p:sp>
        <p:nvSpPr>
          <p:cNvPr id="166" name="Freeform 18">
            <a:extLst>
              <a:ext uri="{FF2B5EF4-FFF2-40B4-BE49-F238E27FC236}">
                <a16:creationId xmlns:a16="http://schemas.microsoft.com/office/drawing/2014/main" id="{861791EC-01C3-BB44-8941-2516F415B096}"/>
              </a:ext>
            </a:extLst>
          </p:cNvPr>
          <p:cNvSpPr>
            <a:spLocks noChangeArrowheads="1"/>
          </p:cNvSpPr>
          <p:nvPr/>
        </p:nvSpPr>
        <p:spPr bwMode="auto">
          <a:xfrm>
            <a:off x="6459692" y="695007"/>
            <a:ext cx="503238" cy="471488"/>
          </a:xfrm>
          <a:custGeom>
            <a:avLst/>
            <a:gdLst>
              <a:gd name="T0" fmla="*/ 64 w 1398"/>
              <a:gd name="T1" fmla="*/ 1251 h 1308"/>
              <a:gd name="T2" fmla="*/ 154 w 1398"/>
              <a:gd name="T3" fmla="*/ 510 h 1308"/>
              <a:gd name="T4" fmla="*/ 302 w 1398"/>
              <a:gd name="T5" fmla="*/ 562 h 1308"/>
              <a:gd name="T6" fmla="*/ 171 w 1398"/>
              <a:gd name="T7" fmla="*/ 526 h 1308"/>
              <a:gd name="T8" fmla="*/ 154 w 1398"/>
              <a:gd name="T9" fmla="*/ 554 h 1308"/>
              <a:gd name="T10" fmla="*/ 191 w 1398"/>
              <a:gd name="T11" fmla="*/ 953 h 1308"/>
              <a:gd name="T12" fmla="*/ 244 w 1398"/>
              <a:gd name="T13" fmla="*/ 581 h 1308"/>
              <a:gd name="T14" fmla="*/ 244 w 1398"/>
              <a:gd name="T15" fmla="*/ 983 h 1308"/>
              <a:gd name="T16" fmla="*/ 154 w 1398"/>
              <a:gd name="T17" fmla="*/ 1011 h 1308"/>
              <a:gd name="T18" fmla="*/ 172 w 1398"/>
              <a:gd name="T19" fmla="*/ 1038 h 1308"/>
              <a:gd name="T20" fmla="*/ 302 w 1398"/>
              <a:gd name="T21" fmla="*/ 1002 h 1308"/>
              <a:gd name="T22" fmla="*/ 154 w 1398"/>
              <a:gd name="T23" fmla="*/ 1054 h 1308"/>
              <a:gd name="T24" fmla="*/ 565 w 1398"/>
              <a:gd name="T25" fmla="*/ 554 h 1308"/>
              <a:gd name="T26" fmla="*/ 565 w 1398"/>
              <a:gd name="T27" fmla="*/ 1011 h 1308"/>
              <a:gd name="T28" fmla="*/ 366 w 1398"/>
              <a:gd name="T29" fmla="*/ 1011 h 1308"/>
              <a:gd name="T30" fmla="*/ 366 w 1398"/>
              <a:gd name="T31" fmla="*/ 554 h 1308"/>
              <a:gd name="T32" fmla="*/ 620 w 1398"/>
              <a:gd name="T33" fmla="*/ 1054 h 1308"/>
              <a:gd name="T34" fmla="*/ 638 w 1398"/>
              <a:gd name="T35" fmla="*/ 1011 h 1308"/>
              <a:gd name="T36" fmla="*/ 759 w 1398"/>
              <a:gd name="T37" fmla="*/ 1011 h 1308"/>
              <a:gd name="T38" fmla="*/ 777 w 1398"/>
              <a:gd name="T39" fmla="*/ 1054 h 1308"/>
              <a:gd name="T40" fmla="*/ 740 w 1398"/>
              <a:gd name="T41" fmla="*/ 953 h 1308"/>
              <a:gd name="T42" fmla="*/ 657 w 1398"/>
              <a:gd name="T43" fmla="*/ 953 h 1308"/>
              <a:gd name="T44" fmla="*/ 710 w 1398"/>
              <a:gd name="T45" fmla="*/ 582 h 1308"/>
              <a:gd name="T46" fmla="*/ 629 w 1398"/>
              <a:gd name="T47" fmla="*/ 562 h 1308"/>
              <a:gd name="T48" fmla="*/ 777 w 1398"/>
              <a:gd name="T49" fmla="*/ 510 h 1308"/>
              <a:gd name="T50" fmla="*/ 759 w 1398"/>
              <a:gd name="T51" fmla="*/ 554 h 1308"/>
              <a:gd name="T52" fmla="*/ 832 w 1398"/>
              <a:gd name="T53" fmla="*/ 510 h 1308"/>
              <a:gd name="T54" fmla="*/ 1067 w 1398"/>
              <a:gd name="T55" fmla="*/ 611 h 1308"/>
              <a:gd name="T56" fmla="*/ 1031 w 1398"/>
              <a:gd name="T57" fmla="*/ 1054 h 1308"/>
              <a:gd name="T58" fmla="*/ 796 w 1398"/>
              <a:gd name="T59" fmla="*/ 953 h 1308"/>
              <a:gd name="T60" fmla="*/ 832 w 1398"/>
              <a:gd name="T61" fmla="*/ 510 h 1308"/>
              <a:gd name="T62" fmla="*/ 154 w 1398"/>
              <a:gd name="T63" fmla="*/ 1160 h 1308"/>
              <a:gd name="T64" fmla="*/ 565 w 1398"/>
              <a:gd name="T65" fmla="*/ 1110 h 1308"/>
              <a:gd name="T66" fmla="*/ 1243 w 1398"/>
              <a:gd name="T67" fmla="*/ 1110 h 1308"/>
              <a:gd name="T68" fmla="*/ 1086 w 1398"/>
              <a:gd name="T69" fmla="*/ 1011 h 1308"/>
              <a:gd name="T70" fmla="*/ 1104 w 1398"/>
              <a:gd name="T71" fmla="*/ 1038 h 1308"/>
              <a:gd name="T72" fmla="*/ 1234 w 1398"/>
              <a:gd name="T73" fmla="*/ 1002 h 1308"/>
              <a:gd name="T74" fmla="*/ 1176 w 1398"/>
              <a:gd name="T75" fmla="*/ 582 h 1308"/>
              <a:gd name="T76" fmla="*/ 1176 w 1398"/>
              <a:gd name="T77" fmla="*/ 983 h 1308"/>
              <a:gd name="T78" fmla="*/ 1123 w 1398"/>
              <a:gd name="T79" fmla="*/ 611 h 1308"/>
              <a:gd name="T80" fmla="*/ 1104 w 1398"/>
              <a:gd name="T81" fmla="*/ 526 h 1308"/>
              <a:gd name="T82" fmla="*/ 1086 w 1398"/>
              <a:gd name="T83" fmla="*/ 554 h 1308"/>
              <a:gd name="T84" fmla="*/ 1243 w 1398"/>
              <a:gd name="T85" fmla="*/ 554 h 1308"/>
              <a:gd name="T86" fmla="*/ 1225 w 1398"/>
              <a:gd name="T87" fmla="*/ 526 h 1308"/>
              <a:gd name="T88" fmla="*/ 1243 w 1398"/>
              <a:gd name="T89" fmla="*/ 455 h 1308"/>
              <a:gd name="T90" fmla="*/ 565 w 1398"/>
              <a:gd name="T91" fmla="*/ 455 h 1308"/>
              <a:gd name="T92" fmla="*/ 154 w 1398"/>
              <a:gd name="T93" fmla="*/ 427 h 1308"/>
              <a:gd name="T94" fmla="*/ 138 w 1398"/>
              <a:gd name="T95" fmla="*/ 371 h 1308"/>
              <a:gd name="T96" fmla="*/ 804 w 1398"/>
              <a:gd name="T97" fmla="*/ 371 h 1308"/>
              <a:gd name="T98" fmla="*/ 1262 w 1398"/>
              <a:gd name="T99" fmla="*/ 611 h 1308"/>
              <a:gd name="T100" fmla="*/ 1298 w 1398"/>
              <a:gd name="T101" fmla="*/ 455 h 1308"/>
              <a:gd name="T102" fmla="*/ 1393 w 1398"/>
              <a:gd name="T103" fmla="*/ 406 h 1308"/>
              <a:gd name="T104" fmla="*/ 685 w 1398"/>
              <a:gd name="T105" fmla="*/ 4 h 1308"/>
              <a:gd name="T106" fmla="*/ 30 w 1398"/>
              <a:gd name="T107" fmla="*/ 427 h 1308"/>
              <a:gd name="T108" fmla="*/ 99 w 1398"/>
              <a:gd name="T109" fmla="*/ 510 h 1308"/>
              <a:gd name="T110" fmla="*/ 135 w 1398"/>
              <a:gd name="T111" fmla="*/ 953 h 1308"/>
              <a:gd name="T112" fmla="*/ 99 w 1398"/>
              <a:gd name="T113" fmla="*/ 1110 h 1308"/>
              <a:gd name="T114" fmla="*/ 3 w 1398"/>
              <a:gd name="T115" fmla="*/ 1307 h 1308"/>
              <a:gd name="T116" fmla="*/ 1298 w 1398"/>
              <a:gd name="T117" fmla="*/ 1162 h 1308"/>
              <a:gd name="T118" fmla="*/ 1298 w 1398"/>
              <a:gd name="T119" fmla="*/ 1011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8" h="1308">
                <a:moveTo>
                  <a:pt x="1278" y="1216"/>
                </a:moveTo>
                <a:cubicBezTo>
                  <a:pt x="1302" y="1216"/>
                  <a:pt x="1323" y="1230"/>
                  <a:pt x="1333" y="1251"/>
                </a:cubicBezTo>
                <a:lnTo>
                  <a:pt x="64" y="1251"/>
                </a:lnTo>
                <a:cubicBezTo>
                  <a:pt x="74" y="1230"/>
                  <a:pt x="95" y="1216"/>
                  <a:pt x="119" y="1216"/>
                </a:cubicBezTo>
                <a:lnTo>
                  <a:pt x="1278" y="1216"/>
                </a:lnTo>
                <a:close/>
                <a:moveTo>
                  <a:pt x="154" y="510"/>
                </a:moveTo>
                <a:lnTo>
                  <a:pt x="311" y="510"/>
                </a:lnTo>
                <a:lnTo>
                  <a:pt x="311" y="554"/>
                </a:lnTo>
                <a:cubicBezTo>
                  <a:pt x="311" y="558"/>
                  <a:pt x="307" y="562"/>
                  <a:pt x="302" y="562"/>
                </a:cubicBezTo>
                <a:cubicBezTo>
                  <a:pt x="297" y="562"/>
                  <a:pt x="293" y="558"/>
                  <a:pt x="293" y="554"/>
                </a:cubicBezTo>
                <a:lnTo>
                  <a:pt x="293" y="526"/>
                </a:lnTo>
                <a:lnTo>
                  <a:pt x="171" y="526"/>
                </a:lnTo>
                <a:lnTo>
                  <a:pt x="171" y="554"/>
                </a:lnTo>
                <a:cubicBezTo>
                  <a:pt x="171" y="558"/>
                  <a:pt x="168" y="562"/>
                  <a:pt x="163" y="562"/>
                </a:cubicBezTo>
                <a:cubicBezTo>
                  <a:pt x="158" y="562"/>
                  <a:pt x="154" y="558"/>
                  <a:pt x="154" y="554"/>
                </a:cubicBezTo>
                <a:lnTo>
                  <a:pt x="154" y="510"/>
                </a:lnTo>
                <a:close/>
                <a:moveTo>
                  <a:pt x="221" y="983"/>
                </a:moveTo>
                <a:cubicBezTo>
                  <a:pt x="214" y="970"/>
                  <a:pt x="204" y="960"/>
                  <a:pt x="191" y="953"/>
                </a:cubicBezTo>
                <a:lnTo>
                  <a:pt x="191" y="611"/>
                </a:lnTo>
                <a:cubicBezTo>
                  <a:pt x="204" y="605"/>
                  <a:pt x="214" y="595"/>
                  <a:pt x="221" y="581"/>
                </a:cubicBezTo>
                <a:lnTo>
                  <a:pt x="244" y="581"/>
                </a:lnTo>
                <a:cubicBezTo>
                  <a:pt x="250" y="595"/>
                  <a:pt x="261" y="605"/>
                  <a:pt x="274" y="611"/>
                </a:cubicBezTo>
                <a:lnTo>
                  <a:pt x="274" y="953"/>
                </a:lnTo>
                <a:cubicBezTo>
                  <a:pt x="261" y="960"/>
                  <a:pt x="250" y="970"/>
                  <a:pt x="244" y="983"/>
                </a:cubicBezTo>
                <a:lnTo>
                  <a:pt x="221" y="983"/>
                </a:lnTo>
                <a:close/>
                <a:moveTo>
                  <a:pt x="154" y="1054"/>
                </a:moveTo>
                <a:lnTo>
                  <a:pt x="154" y="1011"/>
                </a:lnTo>
                <a:cubicBezTo>
                  <a:pt x="154" y="1006"/>
                  <a:pt x="158" y="1002"/>
                  <a:pt x="163" y="1002"/>
                </a:cubicBezTo>
                <a:cubicBezTo>
                  <a:pt x="168" y="1002"/>
                  <a:pt x="172" y="1006"/>
                  <a:pt x="172" y="1011"/>
                </a:cubicBezTo>
                <a:lnTo>
                  <a:pt x="172" y="1038"/>
                </a:lnTo>
                <a:lnTo>
                  <a:pt x="293" y="1038"/>
                </a:lnTo>
                <a:lnTo>
                  <a:pt x="293" y="1011"/>
                </a:lnTo>
                <a:cubicBezTo>
                  <a:pt x="293" y="1006"/>
                  <a:pt x="297" y="1002"/>
                  <a:pt x="302" y="1002"/>
                </a:cubicBezTo>
                <a:cubicBezTo>
                  <a:pt x="307" y="1002"/>
                  <a:pt x="311" y="1006"/>
                  <a:pt x="311" y="1011"/>
                </a:cubicBezTo>
                <a:lnTo>
                  <a:pt x="311" y="1054"/>
                </a:lnTo>
                <a:lnTo>
                  <a:pt x="154" y="1054"/>
                </a:lnTo>
                <a:close/>
                <a:moveTo>
                  <a:pt x="366" y="510"/>
                </a:moveTo>
                <a:lnTo>
                  <a:pt x="565" y="510"/>
                </a:lnTo>
                <a:lnTo>
                  <a:pt x="565" y="554"/>
                </a:lnTo>
                <a:cubicBezTo>
                  <a:pt x="565" y="579"/>
                  <a:pt x="580" y="601"/>
                  <a:pt x="601" y="611"/>
                </a:cubicBezTo>
                <a:lnTo>
                  <a:pt x="601" y="953"/>
                </a:lnTo>
                <a:cubicBezTo>
                  <a:pt x="580" y="963"/>
                  <a:pt x="565" y="985"/>
                  <a:pt x="565" y="1011"/>
                </a:cubicBezTo>
                <a:lnTo>
                  <a:pt x="565" y="1054"/>
                </a:lnTo>
                <a:lnTo>
                  <a:pt x="366" y="1054"/>
                </a:lnTo>
                <a:lnTo>
                  <a:pt x="366" y="1011"/>
                </a:lnTo>
                <a:cubicBezTo>
                  <a:pt x="366" y="985"/>
                  <a:pt x="351" y="963"/>
                  <a:pt x="330" y="953"/>
                </a:cubicBezTo>
                <a:lnTo>
                  <a:pt x="330" y="611"/>
                </a:lnTo>
                <a:cubicBezTo>
                  <a:pt x="351" y="601"/>
                  <a:pt x="366" y="579"/>
                  <a:pt x="366" y="554"/>
                </a:cubicBezTo>
                <a:lnTo>
                  <a:pt x="366" y="510"/>
                </a:lnTo>
                <a:close/>
                <a:moveTo>
                  <a:pt x="777" y="1054"/>
                </a:moveTo>
                <a:lnTo>
                  <a:pt x="620" y="1054"/>
                </a:lnTo>
                <a:lnTo>
                  <a:pt x="620" y="1011"/>
                </a:lnTo>
                <a:cubicBezTo>
                  <a:pt x="620" y="1006"/>
                  <a:pt x="624" y="1002"/>
                  <a:pt x="629" y="1002"/>
                </a:cubicBezTo>
                <a:cubicBezTo>
                  <a:pt x="634" y="1002"/>
                  <a:pt x="638" y="1006"/>
                  <a:pt x="638" y="1011"/>
                </a:cubicBezTo>
                <a:lnTo>
                  <a:pt x="638" y="1038"/>
                </a:lnTo>
                <a:lnTo>
                  <a:pt x="759" y="1038"/>
                </a:lnTo>
                <a:lnTo>
                  <a:pt x="759" y="1011"/>
                </a:lnTo>
                <a:cubicBezTo>
                  <a:pt x="759" y="1006"/>
                  <a:pt x="763" y="1002"/>
                  <a:pt x="768" y="1002"/>
                </a:cubicBezTo>
                <a:cubicBezTo>
                  <a:pt x="773" y="1002"/>
                  <a:pt x="777" y="1006"/>
                  <a:pt x="777" y="1011"/>
                </a:cubicBezTo>
                <a:lnTo>
                  <a:pt x="777" y="1054"/>
                </a:lnTo>
                <a:close/>
                <a:moveTo>
                  <a:pt x="710" y="582"/>
                </a:moveTo>
                <a:cubicBezTo>
                  <a:pt x="716" y="595"/>
                  <a:pt x="727" y="605"/>
                  <a:pt x="740" y="611"/>
                </a:cubicBezTo>
                <a:lnTo>
                  <a:pt x="740" y="953"/>
                </a:lnTo>
                <a:cubicBezTo>
                  <a:pt x="727" y="960"/>
                  <a:pt x="716" y="970"/>
                  <a:pt x="710" y="983"/>
                </a:cubicBezTo>
                <a:lnTo>
                  <a:pt x="687" y="983"/>
                </a:lnTo>
                <a:cubicBezTo>
                  <a:pt x="680" y="970"/>
                  <a:pt x="670" y="960"/>
                  <a:pt x="657" y="953"/>
                </a:cubicBezTo>
                <a:lnTo>
                  <a:pt x="657" y="611"/>
                </a:lnTo>
                <a:cubicBezTo>
                  <a:pt x="670" y="605"/>
                  <a:pt x="680" y="595"/>
                  <a:pt x="687" y="582"/>
                </a:cubicBezTo>
                <a:lnTo>
                  <a:pt x="710" y="582"/>
                </a:lnTo>
                <a:close/>
                <a:moveTo>
                  <a:pt x="638" y="526"/>
                </a:moveTo>
                <a:lnTo>
                  <a:pt x="638" y="554"/>
                </a:lnTo>
                <a:cubicBezTo>
                  <a:pt x="638" y="558"/>
                  <a:pt x="634" y="562"/>
                  <a:pt x="629" y="562"/>
                </a:cubicBezTo>
                <a:cubicBezTo>
                  <a:pt x="624" y="562"/>
                  <a:pt x="620" y="558"/>
                  <a:pt x="620" y="554"/>
                </a:cubicBezTo>
                <a:lnTo>
                  <a:pt x="620" y="510"/>
                </a:lnTo>
                <a:lnTo>
                  <a:pt x="777" y="510"/>
                </a:lnTo>
                <a:lnTo>
                  <a:pt x="777" y="554"/>
                </a:lnTo>
                <a:cubicBezTo>
                  <a:pt x="777" y="558"/>
                  <a:pt x="773" y="562"/>
                  <a:pt x="768" y="562"/>
                </a:cubicBezTo>
                <a:cubicBezTo>
                  <a:pt x="763" y="562"/>
                  <a:pt x="759" y="558"/>
                  <a:pt x="759" y="554"/>
                </a:cubicBezTo>
                <a:lnTo>
                  <a:pt x="759" y="526"/>
                </a:lnTo>
                <a:lnTo>
                  <a:pt x="638" y="526"/>
                </a:lnTo>
                <a:close/>
                <a:moveTo>
                  <a:pt x="832" y="510"/>
                </a:moveTo>
                <a:lnTo>
                  <a:pt x="1031" y="510"/>
                </a:lnTo>
                <a:lnTo>
                  <a:pt x="1031" y="554"/>
                </a:lnTo>
                <a:cubicBezTo>
                  <a:pt x="1031" y="579"/>
                  <a:pt x="1046" y="601"/>
                  <a:pt x="1067" y="611"/>
                </a:cubicBezTo>
                <a:lnTo>
                  <a:pt x="1067" y="953"/>
                </a:lnTo>
                <a:cubicBezTo>
                  <a:pt x="1046" y="963"/>
                  <a:pt x="1031" y="985"/>
                  <a:pt x="1031" y="1011"/>
                </a:cubicBezTo>
                <a:lnTo>
                  <a:pt x="1031" y="1054"/>
                </a:lnTo>
                <a:lnTo>
                  <a:pt x="832" y="1054"/>
                </a:lnTo>
                <a:lnTo>
                  <a:pt x="832" y="1011"/>
                </a:lnTo>
                <a:cubicBezTo>
                  <a:pt x="832" y="985"/>
                  <a:pt x="817" y="963"/>
                  <a:pt x="796" y="953"/>
                </a:cubicBezTo>
                <a:lnTo>
                  <a:pt x="796" y="611"/>
                </a:lnTo>
                <a:cubicBezTo>
                  <a:pt x="817" y="601"/>
                  <a:pt x="832" y="579"/>
                  <a:pt x="832" y="554"/>
                </a:cubicBezTo>
                <a:lnTo>
                  <a:pt x="832" y="510"/>
                </a:lnTo>
                <a:close/>
                <a:moveTo>
                  <a:pt x="1243" y="1110"/>
                </a:moveTo>
                <a:lnTo>
                  <a:pt x="1243" y="1160"/>
                </a:lnTo>
                <a:lnTo>
                  <a:pt x="154" y="1160"/>
                </a:lnTo>
                <a:lnTo>
                  <a:pt x="154" y="1110"/>
                </a:lnTo>
                <a:lnTo>
                  <a:pt x="366" y="1110"/>
                </a:lnTo>
                <a:lnTo>
                  <a:pt x="565" y="1110"/>
                </a:lnTo>
                <a:lnTo>
                  <a:pt x="832" y="1110"/>
                </a:lnTo>
                <a:lnTo>
                  <a:pt x="1031" y="1110"/>
                </a:lnTo>
                <a:lnTo>
                  <a:pt x="1243" y="1110"/>
                </a:lnTo>
                <a:close/>
                <a:moveTo>
                  <a:pt x="1243" y="1054"/>
                </a:moveTo>
                <a:lnTo>
                  <a:pt x="1086" y="1054"/>
                </a:lnTo>
                <a:lnTo>
                  <a:pt x="1086" y="1011"/>
                </a:lnTo>
                <a:cubicBezTo>
                  <a:pt x="1086" y="1006"/>
                  <a:pt x="1090" y="1002"/>
                  <a:pt x="1095" y="1002"/>
                </a:cubicBezTo>
                <a:cubicBezTo>
                  <a:pt x="1100" y="1002"/>
                  <a:pt x="1104" y="1006"/>
                  <a:pt x="1104" y="1011"/>
                </a:cubicBezTo>
                <a:lnTo>
                  <a:pt x="1104" y="1038"/>
                </a:lnTo>
                <a:lnTo>
                  <a:pt x="1225" y="1038"/>
                </a:lnTo>
                <a:lnTo>
                  <a:pt x="1225" y="1011"/>
                </a:lnTo>
                <a:cubicBezTo>
                  <a:pt x="1225" y="1006"/>
                  <a:pt x="1229" y="1002"/>
                  <a:pt x="1234" y="1002"/>
                </a:cubicBezTo>
                <a:cubicBezTo>
                  <a:pt x="1239" y="1002"/>
                  <a:pt x="1243" y="1006"/>
                  <a:pt x="1243" y="1011"/>
                </a:cubicBezTo>
                <a:lnTo>
                  <a:pt x="1243" y="1054"/>
                </a:lnTo>
                <a:close/>
                <a:moveTo>
                  <a:pt x="1176" y="582"/>
                </a:moveTo>
                <a:cubicBezTo>
                  <a:pt x="1182" y="595"/>
                  <a:pt x="1193" y="605"/>
                  <a:pt x="1206" y="611"/>
                </a:cubicBezTo>
                <a:lnTo>
                  <a:pt x="1206" y="953"/>
                </a:lnTo>
                <a:cubicBezTo>
                  <a:pt x="1193" y="960"/>
                  <a:pt x="1182" y="970"/>
                  <a:pt x="1176" y="983"/>
                </a:cubicBezTo>
                <a:lnTo>
                  <a:pt x="1153" y="983"/>
                </a:lnTo>
                <a:cubicBezTo>
                  <a:pt x="1146" y="970"/>
                  <a:pt x="1136" y="960"/>
                  <a:pt x="1123" y="953"/>
                </a:cubicBezTo>
                <a:lnTo>
                  <a:pt x="1123" y="611"/>
                </a:lnTo>
                <a:cubicBezTo>
                  <a:pt x="1136" y="605"/>
                  <a:pt x="1146" y="595"/>
                  <a:pt x="1153" y="582"/>
                </a:cubicBezTo>
                <a:lnTo>
                  <a:pt x="1176" y="582"/>
                </a:lnTo>
                <a:close/>
                <a:moveTo>
                  <a:pt x="1104" y="526"/>
                </a:moveTo>
                <a:lnTo>
                  <a:pt x="1104" y="554"/>
                </a:lnTo>
                <a:cubicBezTo>
                  <a:pt x="1104" y="558"/>
                  <a:pt x="1100" y="562"/>
                  <a:pt x="1095" y="562"/>
                </a:cubicBezTo>
                <a:cubicBezTo>
                  <a:pt x="1090" y="562"/>
                  <a:pt x="1086" y="558"/>
                  <a:pt x="1086" y="554"/>
                </a:cubicBezTo>
                <a:lnTo>
                  <a:pt x="1086" y="510"/>
                </a:lnTo>
                <a:lnTo>
                  <a:pt x="1243" y="510"/>
                </a:lnTo>
                <a:lnTo>
                  <a:pt x="1243" y="554"/>
                </a:lnTo>
                <a:cubicBezTo>
                  <a:pt x="1243" y="558"/>
                  <a:pt x="1239" y="562"/>
                  <a:pt x="1234" y="562"/>
                </a:cubicBezTo>
                <a:cubicBezTo>
                  <a:pt x="1229" y="562"/>
                  <a:pt x="1225" y="558"/>
                  <a:pt x="1225" y="554"/>
                </a:cubicBezTo>
                <a:lnTo>
                  <a:pt x="1225" y="526"/>
                </a:lnTo>
                <a:lnTo>
                  <a:pt x="1104" y="526"/>
                </a:lnTo>
                <a:close/>
                <a:moveTo>
                  <a:pt x="1243" y="427"/>
                </a:moveTo>
                <a:lnTo>
                  <a:pt x="1243" y="455"/>
                </a:lnTo>
                <a:lnTo>
                  <a:pt x="1031" y="455"/>
                </a:lnTo>
                <a:lnTo>
                  <a:pt x="832" y="455"/>
                </a:lnTo>
                <a:lnTo>
                  <a:pt x="565" y="455"/>
                </a:lnTo>
                <a:lnTo>
                  <a:pt x="366" y="455"/>
                </a:lnTo>
                <a:lnTo>
                  <a:pt x="154" y="455"/>
                </a:lnTo>
                <a:lnTo>
                  <a:pt x="154" y="427"/>
                </a:lnTo>
                <a:lnTo>
                  <a:pt x="593" y="427"/>
                </a:lnTo>
                <a:lnTo>
                  <a:pt x="593" y="371"/>
                </a:lnTo>
                <a:lnTo>
                  <a:pt x="138" y="371"/>
                </a:lnTo>
                <a:lnTo>
                  <a:pt x="698" y="60"/>
                </a:lnTo>
                <a:lnTo>
                  <a:pt x="1259" y="371"/>
                </a:lnTo>
                <a:lnTo>
                  <a:pt x="804" y="371"/>
                </a:lnTo>
                <a:lnTo>
                  <a:pt x="804" y="427"/>
                </a:lnTo>
                <a:lnTo>
                  <a:pt x="1243" y="427"/>
                </a:lnTo>
                <a:close/>
                <a:moveTo>
                  <a:pt x="1262" y="611"/>
                </a:moveTo>
                <a:cubicBezTo>
                  <a:pt x="1283" y="601"/>
                  <a:pt x="1298" y="579"/>
                  <a:pt x="1298" y="554"/>
                </a:cubicBezTo>
                <a:lnTo>
                  <a:pt x="1298" y="510"/>
                </a:lnTo>
                <a:lnTo>
                  <a:pt x="1298" y="455"/>
                </a:lnTo>
                <a:lnTo>
                  <a:pt x="1298" y="427"/>
                </a:lnTo>
                <a:lnTo>
                  <a:pt x="1367" y="427"/>
                </a:lnTo>
                <a:cubicBezTo>
                  <a:pt x="1379" y="427"/>
                  <a:pt x="1390" y="418"/>
                  <a:pt x="1393" y="406"/>
                </a:cubicBezTo>
                <a:cubicBezTo>
                  <a:pt x="1397" y="394"/>
                  <a:pt x="1391" y="381"/>
                  <a:pt x="1380" y="375"/>
                </a:cubicBezTo>
                <a:lnTo>
                  <a:pt x="712" y="4"/>
                </a:lnTo>
                <a:cubicBezTo>
                  <a:pt x="704" y="0"/>
                  <a:pt x="693" y="0"/>
                  <a:pt x="685" y="4"/>
                </a:cubicBezTo>
                <a:lnTo>
                  <a:pt x="17" y="375"/>
                </a:lnTo>
                <a:cubicBezTo>
                  <a:pt x="6" y="381"/>
                  <a:pt x="0" y="394"/>
                  <a:pt x="3" y="406"/>
                </a:cubicBezTo>
                <a:cubicBezTo>
                  <a:pt x="7" y="418"/>
                  <a:pt x="18" y="427"/>
                  <a:pt x="30" y="427"/>
                </a:cubicBezTo>
                <a:lnTo>
                  <a:pt x="99" y="427"/>
                </a:lnTo>
                <a:lnTo>
                  <a:pt x="99" y="455"/>
                </a:lnTo>
                <a:lnTo>
                  <a:pt x="99" y="510"/>
                </a:lnTo>
                <a:lnTo>
                  <a:pt x="99" y="554"/>
                </a:lnTo>
                <a:cubicBezTo>
                  <a:pt x="99" y="579"/>
                  <a:pt x="114" y="601"/>
                  <a:pt x="135" y="611"/>
                </a:cubicBezTo>
                <a:lnTo>
                  <a:pt x="135" y="953"/>
                </a:lnTo>
                <a:cubicBezTo>
                  <a:pt x="114" y="963"/>
                  <a:pt x="99" y="985"/>
                  <a:pt x="99" y="1011"/>
                </a:cubicBezTo>
                <a:lnTo>
                  <a:pt x="99" y="1054"/>
                </a:lnTo>
                <a:lnTo>
                  <a:pt x="99" y="1110"/>
                </a:lnTo>
                <a:lnTo>
                  <a:pt x="99" y="1162"/>
                </a:lnTo>
                <a:cubicBezTo>
                  <a:pt x="44" y="1172"/>
                  <a:pt x="3" y="1220"/>
                  <a:pt x="3" y="1277"/>
                </a:cubicBezTo>
                <a:lnTo>
                  <a:pt x="3" y="1307"/>
                </a:lnTo>
                <a:lnTo>
                  <a:pt x="1394" y="1307"/>
                </a:lnTo>
                <a:lnTo>
                  <a:pt x="1394" y="1277"/>
                </a:lnTo>
                <a:cubicBezTo>
                  <a:pt x="1394" y="1220"/>
                  <a:pt x="1353" y="1172"/>
                  <a:pt x="1298" y="1162"/>
                </a:cubicBezTo>
                <a:lnTo>
                  <a:pt x="1298" y="1110"/>
                </a:lnTo>
                <a:lnTo>
                  <a:pt x="1298" y="1054"/>
                </a:lnTo>
                <a:lnTo>
                  <a:pt x="1298" y="1011"/>
                </a:lnTo>
                <a:cubicBezTo>
                  <a:pt x="1298" y="985"/>
                  <a:pt x="1283" y="963"/>
                  <a:pt x="1262" y="953"/>
                </a:cubicBezTo>
                <a:lnTo>
                  <a:pt x="1262" y="611"/>
                </a:lnTo>
                <a:close/>
              </a:path>
            </a:pathLst>
          </a:custGeom>
          <a:solidFill>
            <a:schemeClr val="accent1"/>
          </a:solidFill>
          <a:ln>
            <a:noFill/>
          </a:ln>
          <a:effectLst/>
        </p:spPr>
        <p:txBody>
          <a:bodyPr wrap="none" anchor="ctr"/>
          <a:lstStyle/>
          <a:p>
            <a:endParaRPr lang="en-US"/>
          </a:p>
        </p:txBody>
      </p:sp>
      <p:sp>
        <p:nvSpPr>
          <p:cNvPr id="167" name="Freeform 19">
            <a:extLst>
              <a:ext uri="{FF2B5EF4-FFF2-40B4-BE49-F238E27FC236}">
                <a16:creationId xmlns:a16="http://schemas.microsoft.com/office/drawing/2014/main" id="{DA2D1C1E-35D3-E14B-B2C5-FB0E21CC6FCB}"/>
              </a:ext>
            </a:extLst>
          </p:cNvPr>
          <p:cNvSpPr>
            <a:spLocks noChangeArrowheads="1"/>
          </p:cNvSpPr>
          <p:nvPr/>
        </p:nvSpPr>
        <p:spPr bwMode="auto">
          <a:xfrm>
            <a:off x="4268236" y="728345"/>
            <a:ext cx="487362" cy="404812"/>
          </a:xfrm>
          <a:custGeom>
            <a:avLst/>
            <a:gdLst>
              <a:gd name="T0" fmla="*/ 77 w 1353"/>
              <a:gd name="T1" fmla="*/ 1080 h 1126"/>
              <a:gd name="T2" fmla="*/ 176 w 1353"/>
              <a:gd name="T3" fmla="*/ 1122 h 1126"/>
              <a:gd name="T4" fmla="*/ 384 w 1353"/>
              <a:gd name="T5" fmla="*/ 778 h 1126"/>
              <a:gd name="T6" fmla="*/ 453 w 1353"/>
              <a:gd name="T7" fmla="*/ 1041 h 1126"/>
              <a:gd name="T8" fmla="*/ 611 w 1353"/>
              <a:gd name="T9" fmla="*/ 1098 h 1126"/>
              <a:gd name="T10" fmla="*/ 638 w 1353"/>
              <a:gd name="T11" fmla="*/ 846 h 1126"/>
              <a:gd name="T12" fmla="*/ 533 w 1353"/>
              <a:gd name="T13" fmla="*/ 656 h 1126"/>
              <a:gd name="T14" fmla="*/ 552 w 1353"/>
              <a:gd name="T15" fmla="*/ 807 h 1126"/>
              <a:gd name="T16" fmla="*/ 557 w 1353"/>
              <a:gd name="T17" fmla="*/ 813 h 1126"/>
              <a:gd name="T18" fmla="*/ 576 w 1353"/>
              <a:gd name="T19" fmla="*/ 1041 h 1126"/>
              <a:gd name="T20" fmla="*/ 541 w 1353"/>
              <a:gd name="T21" fmla="*/ 1059 h 1126"/>
              <a:gd name="T22" fmla="*/ 515 w 1353"/>
              <a:gd name="T23" fmla="*/ 1035 h 1126"/>
              <a:gd name="T24" fmla="*/ 488 w 1353"/>
              <a:gd name="T25" fmla="*/ 839 h 1126"/>
              <a:gd name="T26" fmla="*/ 380 w 1353"/>
              <a:gd name="T27" fmla="*/ 677 h 1126"/>
              <a:gd name="T28" fmla="*/ 194 w 1353"/>
              <a:gd name="T29" fmla="*/ 1045 h 1126"/>
              <a:gd name="T30" fmla="*/ 176 w 1353"/>
              <a:gd name="T31" fmla="*/ 1060 h 1126"/>
              <a:gd name="T32" fmla="*/ 132 w 1353"/>
              <a:gd name="T33" fmla="*/ 1051 h 1126"/>
              <a:gd name="T34" fmla="*/ 185 w 1353"/>
              <a:gd name="T35" fmla="*/ 860 h 1126"/>
              <a:gd name="T36" fmla="*/ 319 w 1353"/>
              <a:gd name="T37" fmla="*/ 589 h 1126"/>
              <a:gd name="T38" fmla="*/ 211 w 1353"/>
              <a:gd name="T39" fmla="*/ 612 h 1126"/>
              <a:gd name="T40" fmla="*/ 71 w 1353"/>
              <a:gd name="T41" fmla="*/ 1022 h 1126"/>
              <a:gd name="T42" fmla="*/ 695 w 1353"/>
              <a:gd name="T43" fmla="*/ 144 h 1126"/>
              <a:gd name="T44" fmla="*/ 858 w 1353"/>
              <a:gd name="T45" fmla="*/ 144 h 1126"/>
              <a:gd name="T46" fmla="*/ 777 w 1353"/>
              <a:gd name="T47" fmla="*/ 0 h 1126"/>
              <a:gd name="T48" fmla="*/ 777 w 1353"/>
              <a:gd name="T49" fmla="*/ 288 h 1126"/>
              <a:gd name="T50" fmla="*/ 777 w 1353"/>
              <a:gd name="T51" fmla="*/ 0 h 1126"/>
              <a:gd name="T52" fmla="*/ 638 w 1353"/>
              <a:gd name="T53" fmla="*/ 632 h 1126"/>
              <a:gd name="T54" fmla="*/ 622 w 1353"/>
              <a:gd name="T55" fmla="*/ 455 h 1126"/>
              <a:gd name="T56" fmla="*/ 516 w 1353"/>
              <a:gd name="T57" fmla="*/ 508 h 1126"/>
              <a:gd name="T58" fmla="*/ 576 w 1353"/>
              <a:gd name="T59" fmla="*/ 542 h 1126"/>
              <a:gd name="T60" fmla="*/ 291 w 1353"/>
              <a:gd name="T61" fmla="*/ 448 h 1126"/>
              <a:gd name="T62" fmla="*/ 352 w 1353"/>
              <a:gd name="T63" fmla="*/ 400 h 1126"/>
              <a:gd name="T64" fmla="*/ 379 w 1353"/>
              <a:gd name="T65" fmla="*/ 471 h 1126"/>
              <a:gd name="T66" fmla="*/ 437 w 1353"/>
              <a:gd name="T67" fmla="*/ 355 h 1126"/>
              <a:gd name="T68" fmla="*/ 297 w 1353"/>
              <a:gd name="T69" fmla="*/ 338 h 1126"/>
              <a:gd name="T70" fmla="*/ 236 w 1353"/>
              <a:gd name="T71" fmla="*/ 419 h 1126"/>
              <a:gd name="T72" fmla="*/ 248 w 1353"/>
              <a:gd name="T73" fmla="*/ 275 h 1126"/>
              <a:gd name="T74" fmla="*/ 466 w 1353"/>
              <a:gd name="T75" fmla="*/ 259 h 1126"/>
              <a:gd name="T76" fmla="*/ 675 w 1353"/>
              <a:gd name="T77" fmla="*/ 367 h 1126"/>
              <a:gd name="T78" fmla="*/ 717 w 1353"/>
              <a:gd name="T79" fmla="*/ 674 h 1126"/>
              <a:gd name="T80" fmla="*/ 1016 w 1353"/>
              <a:gd name="T81" fmla="*/ 644 h 1126"/>
              <a:gd name="T82" fmla="*/ 884 w 1353"/>
              <a:gd name="T83" fmla="*/ 763 h 1126"/>
              <a:gd name="T84" fmla="*/ 779 w 1353"/>
              <a:gd name="T85" fmla="*/ 511 h 1126"/>
              <a:gd name="T86" fmla="*/ 594 w 1353"/>
              <a:gd name="T87" fmla="*/ 231 h 1126"/>
              <a:gd name="T88" fmla="*/ 283 w 1353"/>
              <a:gd name="T89" fmla="*/ 197 h 1126"/>
              <a:gd name="T90" fmla="*/ 118 w 1353"/>
              <a:gd name="T91" fmla="*/ 356 h 1126"/>
              <a:gd name="T92" fmla="*/ 0 w 1353"/>
              <a:gd name="T93" fmla="*/ 364 h 1126"/>
              <a:gd name="T94" fmla="*/ 1006 w 1353"/>
              <a:gd name="T95" fmla="*/ 828 h 1126"/>
              <a:gd name="T96" fmla="*/ 999 w 1353"/>
              <a:gd name="T97" fmla="*/ 714 h 1126"/>
              <a:gd name="T98" fmla="*/ 1034 w 1353"/>
              <a:gd name="T99" fmla="*/ 715 h 1126"/>
              <a:gd name="T100" fmla="*/ 1283 w 1353"/>
              <a:gd name="T101" fmla="*/ 1033 h 1126"/>
              <a:gd name="T102" fmla="*/ 777 w 1353"/>
              <a:gd name="T103" fmla="*/ 1044 h 1126"/>
              <a:gd name="T104" fmla="*/ 759 w 1353"/>
              <a:gd name="T105" fmla="*/ 1018 h 1126"/>
              <a:gd name="T106" fmla="*/ 815 w 1353"/>
              <a:gd name="T107" fmla="*/ 854 h 1126"/>
              <a:gd name="T108" fmla="*/ 702 w 1353"/>
              <a:gd name="T109" fmla="*/ 1061 h 1126"/>
              <a:gd name="T110" fmla="*/ 1265 w 1353"/>
              <a:gd name="T111" fmla="*/ 1106 h 1126"/>
              <a:gd name="T112" fmla="*/ 1330 w 1353"/>
              <a:gd name="T113" fmla="*/ 979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3" h="1126">
                <a:moveTo>
                  <a:pt x="71" y="1022"/>
                </a:moveTo>
                <a:cubicBezTo>
                  <a:pt x="65" y="1042"/>
                  <a:pt x="67" y="1062"/>
                  <a:pt x="77" y="1080"/>
                </a:cubicBezTo>
                <a:cubicBezTo>
                  <a:pt x="87" y="1099"/>
                  <a:pt x="105" y="1113"/>
                  <a:pt x="125" y="1119"/>
                </a:cubicBezTo>
                <a:cubicBezTo>
                  <a:pt x="136" y="1122"/>
                  <a:pt x="174" y="1122"/>
                  <a:pt x="176" y="1122"/>
                </a:cubicBezTo>
                <a:cubicBezTo>
                  <a:pt x="210" y="1122"/>
                  <a:pt x="240" y="1101"/>
                  <a:pt x="251" y="1069"/>
                </a:cubicBezTo>
                <a:lnTo>
                  <a:pt x="384" y="778"/>
                </a:lnTo>
                <a:lnTo>
                  <a:pt x="431" y="863"/>
                </a:lnTo>
                <a:lnTo>
                  <a:pt x="453" y="1041"/>
                </a:lnTo>
                <a:cubicBezTo>
                  <a:pt x="454" y="1083"/>
                  <a:pt x="494" y="1115"/>
                  <a:pt x="532" y="1121"/>
                </a:cubicBezTo>
                <a:cubicBezTo>
                  <a:pt x="559" y="1125"/>
                  <a:pt x="589" y="1116"/>
                  <a:pt x="611" y="1098"/>
                </a:cubicBezTo>
                <a:cubicBezTo>
                  <a:pt x="629" y="1082"/>
                  <a:pt x="638" y="1062"/>
                  <a:pt x="638" y="1041"/>
                </a:cubicBezTo>
                <a:lnTo>
                  <a:pt x="638" y="846"/>
                </a:lnTo>
                <a:cubicBezTo>
                  <a:pt x="638" y="817"/>
                  <a:pt x="620" y="793"/>
                  <a:pt x="607" y="776"/>
                </a:cubicBezTo>
                <a:lnTo>
                  <a:pt x="533" y="656"/>
                </a:lnTo>
                <a:lnTo>
                  <a:pt x="480" y="688"/>
                </a:lnTo>
                <a:lnTo>
                  <a:pt x="552" y="807"/>
                </a:lnTo>
                <a:cubicBezTo>
                  <a:pt x="553" y="807"/>
                  <a:pt x="554" y="808"/>
                  <a:pt x="554" y="809"/>
                </a:cubicBezTo>
                <a:lnTo>
                  <a:pt x="557" y="813"/>
                </a:lnTo>
                <a:cubicBezTo>
                  <a:pt x="565" y="823"/>
                  <a:pt x="576" y="838"/>
                  <a:pt x="576" y="846"/>
                </a:cubicBezTo>
                <a:lnTo>
                  <a:pt x="576" y="1041"/>
                </a:lnTo>
                <a:cubicBezTo>
                  <a:pt x="576" y="1044"/>
                  <a:pt x="574" y="1047"/>
                  <a:pt x="570" y="1050"/>
                </a:cubicBezTo>
                <a:cubicBezTo>
                  <a:pt x="563" y="1057"/>
                  <a:pt x="551" y="1061"/>
                  <a:pt x="541" y="1059"/>
                </a:cubicBezTo>
                <a:cubicBezTo>
                  <a:pt x="527" y="1057"/>
                  <a:pt x="515" y="1044"/>
                  <a:pt x="515" y="1039"/>
                </a:cubicBezTo>
                <a:cubicBezTo>
                  <a:pt x="515" y="1038"/>
                  <a:pt x="515" y="1036"/>
                  <a:pt x="515" y="1035"/>
                </a:cubicBezTo>
                <a:lnTo>
                  <a:pt x="492" y="850"/>
                </a:lnTo>
                <a:cubicBezTo>
                  <a:pt x="491" y="846"/>
                  <a:pt x="490" y="842"/>
                  <a:pt x="488" y="839"/>
                </a:cubicBezTo>
                <a:lnTo>
                  <a:pt x="409" y="693"/>
                </a:lnTo>
                <a:cubicBezTo>
                  <a:pt x="403" y="683"/>
                  <a:pt x="393" y="677"/>
                  <a:pt x="380" y="677"/>
                </a:cubicBezTo>
                <a:cubicBezTo>
                  <a:pt x="369" y="677"/>
                  <a:pt x="358" y="685"/>
                  <a:pt x="353" y="695"/>
                </a:cubicBezTo>
                <a:lnTo>
                  <a:pt x="194" y="1045"/>
                </a:lnTo>
                <a:cubicBezTo>
                  <a:pt x="194" y="1046"/>
                  <a:pt x="193" y="1047"/>
                  <a:pt x="193" y="1049"/>
                </a:cubicBezTo>
                <a:cubicBezTo>
                  <a:pt x="191" y="1055"/>
                  <a:pt x="184" y="1060"/>
                  <a:pt x="176" y="1060"/>
                </a:cubicBezTo>
                <a:cubicBezTo>
                  <a:pt x="170" y="1060"/>
                  <a:pt x="145" y="1059"/>
                  <a:pt x="142" y="1059"/>
                </a:cubicBezTo>
                <a:cubicBezTo>
                  <a:pt x="137" y="1057"/>
                  <a:pt x="134" y="1055"/>
                  <a:pt x="132" y="1051"/>
                </a:cubicBezTo>
                <a:cubicBezTo>
                  <a:pt x="130" y="1049"/>
                  <a:pt x="129" y="1045"/>
                  <a:pt x="131" y="1041"/>
                </a:cubicBezTo>
                <a:lnTo>
                  <a:pt x="185" y="860"/>
                </a:lnTo>
                <a:lnTo>
                  <a:pt x="267" y="640"/>
                </a:lnTo>
                <a:cubicBezTo>
                  <a:pt x="276" y="631"/>
                  <a:pt x="298" y="609"/>
                  <a:pt x="319" y="589"/>
                </a:cubicBezTo>
                <a:lnTo>
                  <a:pt x="275" y="545"/>
                </a:lnTo>
                <a:cubicBezTo>
                  <a:pt x="214" y="605"/>
                  <a:pt x="214" y="605"/>
                  <a:pt x="211" y="612"/>
                </a:cubicBezTo>
                <a:lnTo>
                  <a:pt x="126" y="840"/>
                </a:lnTo>
                <a:lnTo>
                  <a:pt x="71" y="1022"/>
                </a:lnTo>
                <a:close/>
                <a:moveTo>
                  <a:pt x="777" y="225"/>
                </a:moveTo>
                <a:cubicBezTo>
                  <a:pt x="731" y="225"/>
                  <a:pt x="695" y="189"/>
                  <a:pt x="695" y="144"/>
                </a:cubicBezTo>
                <a:cubicBezTo>
                  <a:pt x="695" y="99"/>
                  <a:pt x="732" y="62"/>
                  <a:pt x="777" y="62"/>
                </a:cubicBezTo>
                <a:cubicBezTo>
                  <a:pt x="822" y="62"/>
                  <a:pt x="858" y="99"/>
                  <a:pt x="858" y="144"/>
                </a:cubicBezTo>
                <a:cubicBezTo>
                  <a:pt x="858" y="189"/>
                  <a:pt x="822" y="225"/>
                  <a:pt x="777" y="225"/>
                </a:cubicBezTo>
                <a:close/>
                <a:moveTo>
                  <a:pt x="777" y="0"/>
                </a:moveTo>
                <a:cubicBezTo>
                  <a:pt x="697" y="0"/>
                  <a:pt x="633" y="64"/>
                  <a:pt x="633" y="144"/>
                </a:cubicBezTo>
                <a:cubicBezTo>
                  <a:pt x="633" y="223"/>
                  <a:pt x="697" y="288"/>
                  <a:pt x="777" y="288"/>
                </a:cubicBezTo>
                <a:cubicBezTo>
                  <a:pt x="856" y="288"/>
                  <a:pt x="921" y="223"/>
                  <a:pt x="921" y="144"/>
                </a:cubicBezTo>
                <a:cubicBezTo>
                  <a:pt x="921" y="64"/>
                  <a:pt x="856" y="0"/>
                  <a:pt x="777" y="0"/>
                </a:cubicBezTo>
                <a:close/>
                <a:moveTo>
                  <a:pt x="717" y="674"/>
                </a:moveTo>
                <a:lnTo>
                  <a:pt x="638" y="632"/>
                </a:lnTo>
                <a:lnTo>
                  <a:pt x="638" y="482"/>
                </a:lnTo>
                <a:cubicBezTo>
                  <a:pt x="638" y="471"/>
                  <a:pt x="632" y="460"/>
                  <a:pt x="622" y="455"/>
                </a:cubicBezTo>
                <a:cubicBezTo>
                  <a:pt x="611" y="449"/>
                  <a:pt x="599" y="450"/>
                  <a:pt x="589" y="457"/>
                </a:cubicBezTo>
                <a:lnTo>
                  <a:pt x="516" y="508"/>
                </a:lnTo>
                <a:lnTo>
                  <a:pt x="551" y="559"/>
                </a:lnTo>
                <a:lnTo>
                  <a:pt x="576" y="542"/>
                </a:lnTo>
                <a:lnTo>
                  <a:pt x="576" y="599"/>
                </a:lnTo>
                <a:lnTo>
                  <a:pt x="291" y="448"/>
                </a:lnTo>
                <a:lnTo>
                  <a:pt x="316" y="400"/>
                </a:lnTo>
                <a:lnTo>
                  <a:pt x="352" y="400"/>
                </a:lnTo>
                <a:lnTo>
                  <a:pt x="327" y="437"/>
                </a:lnTo>
                <a:lnTo>
                  <a:pt x="379" y="471"/>
                </a:lnTo>
                <a:lnTo>
                  <a:pt x="436" y="387"/>
                </a:lnTo>
                <a:cubicBezTo>
                  <a:pt x="442" y="377"/>
                  <a:pt x="443" y="365"/>
                  <a:pt x="437" y="355"/>
                </a:cubicBezTo>
                <a:cubicBezTo>
                  <a:pt x="432" y="345"/>
                  <a:pt x="421" y="338"/>
                  <a:pt x="410" y="338"/>
                </a:cubicBezTo>
                <a:lnTo>
                  <a:pt x="297" y="338"/>
                </a:lnTo>
                <a:cubicBezTo>
                  <a:pt x="285" y="338"/>
                  <a:pt x="275" y="345"/>
                  <a:pt x="269" y="355"/>
                </a:cubicBezTo>
                <a:lnTo>
                  <a:pt x="236" y="419"/>
                </a:lnTo>
                <a:lnTo>
                  <a:pt x="173" y="385"/>
                </a:lnTo>
                <a:lnTo>
                  <a:pt x="248" y="275"/>
                </a:lnTo>
                <a:cubicBezTo>
                  <a:pt x="256" y="262"/>
                  <a:pt x="272" y="259"/>
                  <a:pt x="283" y="259"/>
                </a:cubicBezTo>
                <a:lnTo>
                  <a:pt x="466" y="259"/>
                </a:lnTo>
                <a:cubicBezTo>
                  <a:pt x="504" y="259"/>
                  <a:pt x="538" y="268"/>
                  <a:pt x="558" y="282"/>
                </a:cubicBezTo>
                <a:lnTo>
                  <a:pt x="675" y="367"/>
                </a:lnTo>
                <a:cubicBezTo>
                  <a:pt x="698" y="383"/>
                  <a:pt x="717" y="459"/>
                  <a:pt x="717" y="511"/>
                </a:cubicBezTo>
                <a:lnTo>
                  <a:pt x="717" y="674"/>
                </a:lnTo>
                <a:close/>
                <a:moveTo>
                  <a:pt x="1083" y="676"/>
                </a:moveTo>
                <a:cubicBezTo>
                  <a:pt x="1067" y="656"/>
                  <a:pt x="1043" y="644"/>
                  <a:pt x="1016" y="644"/>
                </a:cubicBezTo>
                <a:cubicBezTo>
                  <a:pt x="990" y="644"/>
                  <a:pt x="965" y="656"/>
                  <a:pt x="950" y="676"/>
                </a:cubicBezTo>
                <a:lnTo>
                  <a:pt x="884" y="763"/>
                </a:lnTo>
                <a:lnTo>
                  <a:pt x="779" y="707"/>
                </a:lnTo>
                <a:lnTo>
                  <a:pt x="779" y="511"/>
                </a:lnTo>
                <a:cubicBezTo>
                  <a:pt x="779" y="472"/>
                  <a:pt x="767" y="354"/>
                  <a:pt x="710" y="316"/>
                </a:cubicBezTo>
                <a:lnTo>
                  <a:pt x="594" y="231"/>
                </a:lnTo>
                <a:cubicBezTo>
                  <a:pt x="551" y="202"/>
                  <a:pt x="495" y="197"/>
                  <a:pt x="466" y="197"/>
                </a:cubicBezTo>
                <a:lnTo>
                  <a:pt x="283" y="197"/>
                </a:lnTo>
                <a:cubicBezTo>
                  <a:pt x="245" y="197"/>
                  <a:pt x="214" y="214"/>
                  <a:pt x="196" y="241"/>
                </a:cubicBezTo>
                <a:lnTo>
                  <a:pt x="118" y="356"/>
                </a:lnTo>
                <a:lnTo>
                  <a:pt x="29" y="309"/>
                </a:lnTo>
                <a:lnTo>
                  <a:pt x="0" y="364"/>
                </a:lnTo>
                <a:lnTo>
                  <a:pt x="977" y="882"/>
                </a:lnTo>
                <a:lnTo>
                  <a:pt x="1006" y="828"/>
                </a:lnTo>
                <a:lnTo>
                  <a:pt x="940" y="792"/>
                </a:lnTo>
                <a:lnTo>
                  <a:pt x="999" y="714"/>
                </a:lnTo>
                <a:cubicBezTo>
                  <a:pt x="1005" y="707"/>
                  <a:pt x="1013" y="706"/>
                  <a:pt x="1016" y="706"/>
                </a:cubicBezTo>
                <a:cubicBezTo>
                  <a:pt x="1020" y="706"/>
                  <a:pt x="1028" y="707"/>
                  <a:pt x="1034" y="715"/>
                </a:cubicBezTo>
                <a:lnTo>
                  <a:pt x="1282" y="1017"/>
                </a:lnTo>
                <a:cubicBezTo>
                  <a:pt x="1287" y="1023"/>
                  <a:pt x="1285" y="1029"/>
                  <a:pt x="1283" y="1033"/>
                </a:cubicBezTo>
                <a:cubicBezTo>
                  <a:pt x="1282" y="1036"/>
                  <a:pt x="1277" y="1044"/>
                  <a:pt x="1265" y="1044"/>
                </a:cubicBezTo>
                <a:lnTo>
                  <a:pt x="777" y="1044"/>
                </a:lnTo>
                <a:cubicBezTo>
                  <a:pt x="764" y="1044"/>
                  <a:pt x="759" y="1036"/>
                  <a:pt x="758" y="1033"/>
                </a:cubicBezTo>
                <a:cubicBezTo>
                  <a:pt x="756" y="1029"/>
                  <a:pt x="755" y="1023"/>
                  <a:pt x="759" y="1018"/>
                </a:cubicBezTo>
                <a:lnTo>
                  <a:pt x="862" y="894"/>
                </a:lnTo>
                <a:lnTo>
                  <a:pt x="815" y="854"/>
                </a:lnTo>
                <a:lnTo>
                  <a:pt x="710" y="980"/>
                </a:lnTo>
                <a:cubicBezTo>
                  <a:pt x="692" y="1003"/>
                  <a:pt x="689" y="1034"/>
                  <a:pt x="702" y="1061"/>
                </a:cubicBezTo>
                <a:cubicBezTo>
                  <a:pt x="716" y="1089"/>
                  <a:pt x="745" y="1106"/>
                  <a:pt x="777" y="1106"/>
                </a:cubicBezTo>
                <a:lnTo>
                  <a:pt x="1265" y="1106"/>
                </a:lnTo>
                <a:cubicBezTo>
                  <a:pt x="1297" y="1106"/>
                  <a:pt x="1325" y="1089"/>
                  <a:pt x="1339" y="1061"/>
                </a:cubicBezTo>
                <a:cubicBezTo>
                  <a:pt x="1352" y="1034"/>
                  <a:pt x="1349" y="1003"/>
                  <a:pt x="1330" y="979"/>
                </a:cubicBezTo>
                <a:lnTo>
                  <a:pt x="1083" y="676"/>
                </a:lnTo>
                <a:close/>
              </a:path>
            </a:pathLst>
          </a:custGeom>
          <a:solidFill>
            <a:schemeClr val="accent1"/>
          </a:solidFill>
          <a:ln>
            <a:noFill/>
          </a:ln>
          <a:effectLst/>
        </p:spPr>
        <p:txBody>
          <a:bodyPr wrap="none" anchor="ctr"/>
          <a:lstStyle/>
          <a:p>
            <a:endParaRPr lang="en-US"/>
          </a:p>
        </p:txBody>
      </p:sp>
      <p:sp>
        <p:nvSpPr>
          <p:cNvPr id="168" name="Freeform 20">
            <a:extLst>
              <a:ext uri="{FF2B5EF4-FFF2-40B4-BE49-F238E27FC236}">
                <a16:creationId xmlns:a16="http://schemas.microsoft.com/office/drawing/2014/main" id="{7A8E05B0-02EA-894C-82C4-D22ACBA28EB1}"/>
              </a:ext>
            </a:extLst>
          </p:cNvPr>
          <p:cNvSpPr>
            <a:spLocks noChangeArrowheads="1"/>
          </p:cNvSpPr>
          <p:nvPr/>
        </p:nvSpPr>
        <p:spPr bwMode="auto">
          <a:xfrm>
            <a:off x="5373008" y="1594167"/>
            <a:ext cx="492125" cy="469900"/>
          </a:xfrm>
          <a:custGeom>
            <a:avLst/>
            <a:gdLst>
              <a:gd name="T0" fmla="*/ 463 w 1366"/>
              <a:gd name="T1" fmla="*/ 728 h 1305"/>
              <a:gd name="T2" fmla="*/ 421 w 1366"/>
              <a:gd name="T3" fmla="*/ 911 h 1305"/>
              <a:gd name="T4" fmla="*/ 604 w 1366"/>
              <a:gd name="T5" fmla="*/ 870 h 1305"/>
              <a:gd name="T6" fmla="*/ 372 w 1366"/>
              <a:gd name="T7" fmla="*/ 1229 h 1305"/>
              <a:gd name="T8" fmla="*/ 145 w 1366"/>
              <a:gd name="T9" fmla="*/ 778 h 1305"/>
              <a:gd name="T10" fmla="*/ 104 w 1366"/>
              <a:gd name="T11" fmla="*/ 681 h 1305"/>
              <a:gd name="T12" fmla="*/ 198 w 1366"/>
              <a:gd name="T13" fmla="*/ 725 h 1305"/>
              <a:gd name="T14" fmla="*/ 372 w 1366"/>
              <a:gd name="T15" fmla="*/ 637 h 1305"/>
              <a:gd name="T16" fmla="*/ 237 w 1366"/>
              <a:gd name="T17" fmla="*/ 668 h 1305"/>
              <a:gd name="T18" fmla="*/ 18 w 1366"/>
              <a:gd name="T19" fmla="*/ 752 h 1305"/>
              <a:gd name="T20" fmla="*/ 94 w 1366"/>
              <a:gd name="T21" fmla="*/ 829 h 1305"/>
              <a:gd name="T22" fmla="*/ 350 w 1366"/>
              <a:gd name="T23" fmla="*/ 1295 h 1305"/>
              <a:gd name="T24" fmla="*/ 733 w 1366"/>
              <a:gd name="T25" fmla="*/ 954 h 1305"/>
              <a:gd name="T26" fmla="*/ 602 w 1366"/>
              <a:gd name="T27" fmla="*/ 804 h 1305"/>
              <a:gd name="T28" fmla="*/ 517 w 1366"/>
              <a:gd name="T29" fmla="*/ 893 h 1305"/>
              <a:gd name="T30" fmla="*/ 472 w 1366"/>
              <a:gd name="T31" fmla="*/ 791 h 1305"/>
              <a:gd name="T32" fmla="*/ 394 w 1366"/>
              <a:gd name="T33" fmla="*/ 571 h 1305"/>
              <a:gd name="T34" fmla="*/ 950 w 1366"/>
              <a:gd name="T35" fmla="*/ 373 h 1305"/>
              <a:gd name="T36" fmla="*/ 918 w 1366"/>
              <a:gd name="T37" fmla="*/ 548 h 1305"/>
              <a:gd name="T38" fmla="*/ 872 w 1366"/>
              <a:gd name="T39" fmla="*/ 650 h 1305"/>
              <a:gd name="T40" fmla="*/ 787 w 1366"/>
              <a:gd name="T41" fmla="*/ 561 h 1305"/>
              <a:gd name="T42" fmla="*/ 571 w 1366"/>
              <a:gd name="T43" fmla="*/ 586 h 1305"/>
              <a:gd name="T44" fmla="*/ 647 w 1366"/>
              <a:gd name="T45" fmla="*/ 508 h 1305"/>
              <a:gd name="T46" fmla="*/ 426 w 1366"/>
              <a:gd name="T47" fmla="*/ 425 h 1305"/>
              <a:gd name="T48" fmla="*/ 360 w 1366"/>
              <a:gd name="T49" fmla="*/ 374 h 1305"/>
              <a:gd name="T50" fmla="*/ 1016 w 1366"/>
              <a:gd name="T51" fmla="*/ 395 h 1305"/>
              <a:gd name="T52" fmla="*/ 633 w 1366"/>
              <a:gd name="T53" fmla="*/ 11 h 1305"/>
              <a:gd name="T54" fmla="*/ 371 w 1366"/>
              <a:gd name="T55" fmla="*/ 473 h 1305"/>
              <a:gd name="T56" fmla="*/ 485 w 1366"/>
              <a:gd name="T57" fmla="*/ 445 h 1305"/>
              <a:gd name="T58" fmla="*/ 587 w 1366"/>
              <a:gd name="T59" fmla="*/ 491 h 1305"/>
              <a:gd name="T60" fmla="*/ 527 w 1366"/>
              <a:gd name="T61" fmla="*/ 630 h 1305"/>
              <a:gd name="T62" fmla="*/ 677 w 1366"/>
              <a:gd name="T63" fmla="*/ 736 h 1305"/>
              <a:gd name="T64" fmla="*/ 790 w 1366"/>
              <a:gd name="T65" fmla="*/ 638 h 1305"/>
              <a:gd name="T66" fmla="*/ 968 w 1366"/>
              <a:gd name="T67" fmla="*/ 669 h 1305"/>
              <a:gd name="T68" fmla="*/ 927 w 1366"/>
              <a:gd name="T69" fmla="*/ 485 h 1305"/>
              <a:gd name="T70" fmla="*/ 1259 w 1366"/>
              <a:gd name="T71" fmla="*/ 646 h 1305"/>
              <a:gd name="T72" fmla="*/ 1330 w 1366"/>
              <a:gd name="T73" fmla="*/ 577 h 1305"/>
              <a:gd name="T74" fmla="*/ 1121 w 1366"/>
              <a:gd name="T75" fmla="*/ 498 h 1305"/>
              <a:gd name="T76" fmla="*/ 1076 w 1366"/>
              <a:gd name="T77" fmla="*/ 463 h 1305"/>
              <a:gd name="T78" fmla="*/ 1070 w 1366"/>
              <a:gd name="T79" fmla="*/ 545 h 1305"/>
              <a:gd name="T80" fmla="*/ 1180 w 1366"/>
              <a:gd name="T81" fmla="*/ 518 h 1305"/>
              <a:gd name="T82" fmla="*/ 1270 w 1366"/>
              <a:gd name="T83" fmla="*/ 559 h 1305"/>
              <a:gd name="T84" fmla="*/ 1215 w 1366"/>
              <a:gd name="T85" fmla="*/ 690 h 1305"/>
              <a:gd name="T86" fmla="*/ 1206 w 1366"/>
              <a:gd name="T87" fmla="*/ 844 h 1305"/>
              <a:gd name="T88" fmla="*/ 1034 w 1366"/>
              <a:gd name="T89" fmla="*/ 807 h 1305"/>
              <a:gd name="T90" fmla="*/ 1071 w 1366"/>
              <a:gd name="T91" fmla="*/ 980 h 1305"/>
              <a:gd name="T92" fmla="*/ 746 w 1366"/>
              <a:gd name="T93" fmla="*/ 763 h 1305"/>
              <a:gd name="T94" fmla="*/ 994 w 1366"/>
              <a:gd name="T95" fmla="*/ 1100 h 1305"/>
              <a:gd name="T96" fmla="*/ 1110 w 1366"/>
              <a:gd name="T97" fmla="*/ 1028 h 1305"/>
              <a:gd name="T98" fmla="*/ 1055 w 1366"/>
              <a:gd name="T99" fmla="*/ 898 h 1305"/>
              <a:gd name="T100" fmla="*/ 1145 w 1366"/>
              <a:gd name="T101" fmla="*/ 856 h 1305"/>
              <a:gd name="T102" fmla="*/ 1255 w 1366"/>
              <a:gd name="T103" fmla="*/ 883 h 1305"/>
              <a:gd name="T104" fmla="*/ 1259 w 1366"/>
              <a:gd name="T105" fmla="*/ 646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6" h="1305">
                <a:moveTo>
                  <a:pt x="372" y="637"/>
                </a:moveTo>
                <a:lnTo>
                  <a:pt x="456" y="720"/>
                </a:lnTo>
                <a:cubicBezTo>
                  <a:pt x="459" y="724"/>
                  <a:pt x="461" y="726"/>
                  <a:pt x="463" y="728"/>
                </a:cubicBezTo>
                <a:cubicBezTo>
                  <a:pt x="460" y="730"/>
                  <a:pt x="455" y="731"/>
                  <a:pt x="452" y="732"/>
                </a:cubicBezTo>
                <a:cubicBezTo>
                  <a:pt x="430" y="740"/>
                  <a:pt x="393" y="752"/>
                  <a:pt x="380" y="798"/>
                </a:cubicBezTo>
                <a:cubicBezTo>
                  <a:pt x="370" y="833"/>
                  <a:pt x="386" y="878"/>
                  <a:pt x="421" y="911"/>
                </a:cubicBezTo>
                <a:cubicBezTo>
                  <a:pt x="455" y="946"/>
                  <a:pt x="500" y="963"/>
                  <a:pt x="535" y="953"/>
                </a:cubicBezTo>
                <a:cubicBezTo>
                  <a:pt x="580" y="940"/>
                  <a:pt x="593" y="903"/>
                  <a:pt x="600" y="881"/>
                </a:cubicBezTo>
                <a:cubicBezTo>
                  <a:pt x="602" y="877"/>
                  <a:pt x="603" y="872"/>
                  <a:pt x="604" y="870"/>
                </a:cubicBezTo>
                <a:cubicBezTo>
                  <a:pt x="606" y="872"/>
                  <a:pt x="609" y="874"/>
                  <a:pt x="612" y="877"/>
                </a:cubicBezTo>
                <a:lnTo>
                  <a:pt x="667" y="932"/>
                </a:lnTo>
                <a:lnTo>
                  <a:pt x="372" y="1229"/>
                </a:lnTo>
                <a:lnTo>
                  <a:pt x="78" y="933"/>
                </a:lnTo>
                <a:lnTo>
                  <a:pt x="137" y="873"/>
                </a:lnTo>
                <a:cubicBezTo>
                  <a:pt x="162" y="847"/>
                  <a:pt x="183" y="816"/>
                  <a:pt x="145" y="778"/>
                </a:cubicBezTo>
                <a:cubicBezTo>
                  <a:pt x="135" y="767"/>
                  <a:pt x="121" y="762"/>
                  <a:pt x="109" y="758"/>
                </a:cubicBezTo>
                <a:cubicBezTo>
                  <a:pt x="90" y="751"/>
                  <a:pt x="82" y="748"/>
                  <a:pt x="78" y="734"/>
                </a:cubicBezTo>
                <a:cubicBezTo>
                  <a:pt x="75" y="724"/>
                  <a:pt x="83" y="701"/>
                  <a:pt x="104" y="681"/>
                </a:cubicBezTo>
                <a:cubicBezTo>
                  <a:pt x="122" y="661"/>
                  <a:pt x="145" y="653"/>
                  <a:pt x="154" y="656"/>
                </a:cubicBezTo>
                <a:cubicBezTo>
                  <a:pt x="168" y="660"/>
                  <a:pt x="172" y="668"/>
                  <a:pt x="178" y="688"/>
                </a:cubicBezTo>
                <a:cubicBezTo>
                  <a:pt x="183" y="700"/>
                  <a:pt x="187" y="714"/>
                  <a:pt x="198" y="725"/>
                </a:cubicBezTo>
                <a:cubicBezTo>
                  <a:pt x="204" y="732"/>
                  <a:pt x="218" y="746"/>
                  <a:pt x="239" y="746"/>
                </a:cubicBezTo>
                <a:cubicBezTo>
                  <a:pt x="261" y="746"/>
                  <a:pt x="278" y="731"/>
                  <a:pt x="293" y="716"/>
                </a:cubicBezTo>
                <a:lnTo>
                  <a:pt x="372" y="637"/>
                </a:lnTo>
                <a:close/>
                <a:moveTo>
                  <a:pt x="249" y="672"/>
                </a:moveTo>
                <a:cubicBezTo>
                  <a:pt x="246" y="675"/>
                  <a:pt x="243" y="678"/>
                  <a:pt x="241" y="680"/>
                </a:cubicBezTo>
                <a:cubicBezTo>
                  <a:pt x="240" y="677"/>
                  <a:pt x="238" y="672"/>
                  <a:pt x="237" y="668"/>
                </a:cubicBezTo>
                <a:cubicBezTo>
                  <a:pt x="230" y="646"/>
                  <a:pt x="217" y="610"/>
                  <a:pt x="172" y="596"/>
                </a:cubicBezTo>
                <a:cubicBezTo>
                  <a:pt x="137" y="586"/>
                  <a:pt x="92" y="603"/>
                  <a:pt x="60" y="637"/>
                </a:cubicBezTo>
                <a:cubicBezTo>
                  <a:pt x="24" y="672"/>
                  <a:pt x="8" y="717"/>
                  <a:pt x="18" y="752"/>
                </a:cubicBezTo>
                <a:cubicBezTo>
                  <a:pt x="31" y="797"/>
                  <a:pt x="68" y="810"/>
                  <a:pt x="90" y="817"/>
                </a:cubicBezTo>
                <a:cubicBezTo>
                  <a:pt x="94" y="818"/>
                  <a:pt x="99" y="820"/>
                  <a:pt x="101" y="821"/>
                </a:cubicBezTo>
                <a:cubicBezTo>
                  <a:pt x="99" y="823"/>
                  <a:pt x="97" y="826"/>
                  <a:pt x="94" y="829"/>
                </a:cubicBezTo>
                <a:lnTo>
                  <a:pt x="12" y="911"/>
                </a:lnTo>
                <a:cubicBezTo>
                  <a:pt x="0" y="923"/>
                  <a:pt x="0" y="943"/>
                  <a:pt x="12" y="955"/>
                </a:cubicBezTo>
                <a:lnTo>
                  <a:pt x="350" y="1295"/>
                </a:lnTo>
                <a:cubicBezTo>
                  <a:pt x="355" y="1301"/>
                  <a:pt x="363" y="1304"/>
                  <a:pt x="372" y="1304"/>
                </a:cubicBezTo>
                <a:cubicBezTo>
                  <a:pt x="380" y="1304"/>
                  <a:pt x="388" y="1301"/>
                  <a:pt x="394" y="1295"/>
                </a:cubicBezTo>
                <a:lnTo>
                  <a:pt x="733" y="954"/>
                </a:lnTo>
                <a:cubicBezTo>
                  <a:pt x="745" y="942"/>
                  <a:pt x="745" y="923"/>
                  <a:pt x="733" y="910"/>
                </a:cubicBezTo>
                <a:lnTo>
                  <a:pt x="656" y="833"/>
                </a:lnTo>
                <a:cubicBezTo>
                  <a:pt x="641" y="818"/>
                  <a:pt x="624" y="804"/>
                  <a:pt x="602" y="804"/>
                </a:cubicBezTo>
                <a:cubicBezTo>
                  <a:pt x="581" y="804"/>
                  <a:pt x="567" y="818"/>
                  <a:pt x="561" y="825"/>
                </a:cubicBezTo>
                <a:cubicBezTo>
                  <a:pt x="550" y="835"/>
                  <a:pt x="545" y="849"/>
                  <a:pt x="541" y="861"/>
                </a:cubicBezTo>
                <a:cubicBezTo>
                  <a:pt x="534" y="882"/>
                  <a:pt x="531" y="890"/>
                  <a:pt x="517" y="893"/>
                </a:cubicBezTo>
                <a:cubicBezTo>
                  <a:pt x="508" y="896"/>
                  <a:pt x="485" y="889"/>
                  <a:pt x="465" y="868"/>
                </a:cubicBezTo>
                <a:cubicBezTo>
                  <a:pt x="445" y="849"/>
                  <a:pt x="437" y="826"/>
                  <a:pt x="440" y="815"/>
                </a:cubicBezTo>
                <a:cubicBezTo>
                  <a:pt x="444" y="802"/>
                  <a:pt x="452" y="798"/>
                  <a:pt x="472" y="791"/>
                </a:cubicBezTo>
                <a:cubicBezTo>
                  <a:pt x="484" y="787"/>
                  <a:pt x="498" y="782"/>
                  <a:pt x="508" y="772"/>
                </a:cubicBezTo>
                <a:cubicBezTo>
                  <a:pt x="546" y="734"/>
                  <a:pt x="525" y="702"/>
                  <a:pt x="500" y="677"/>
                </a:cubicBezTo>
                <a:lnTo>
                  <a:pt x="394" y="571"/>
                </a:lnTo>
                <a:cubicBezTo>
                  <a:pt x="382" y="559"/>
                  <a:pt x="362" y="559"/>
                  <a:pt x="350" y="571"/>
                </a:cubicBezTo>
                <a:lnTo>
                  <a:pt x="249" y="672"/>
                </a:lnTo>
                <a:close/>
                <a:moveTo>
                  <a:pt x="950" y="373"/>
                </a:moveTo>
                <a:lnTo>
                  <a:pt x="890" y="433"/>
                </a:lnTo>
                <a:cubicBezTo>
                  <a:pt x="864" y="459"/>
                  <a:pt x="844" y="490"/>
                  <a:pt x="881" y="528"/>
                </a:cubicBezTo>
                <a:cubicBezTo>
                  <a:pt x="892" y="539"/>
                  <a:pt x="906" y="544"/>
                  <a:pt x="918" y="548"/>
                </a:cubicBezTo>
                <a:cubicBezTo>
                  <a:pt x="938" y="555"/>
                  <a:pt x="946" y="559"/>
                  <a:pt x="950" y="572"/>
                </a:cubicBezTo>
                <a:cubicBezTo>
                  <a:pt x="953" y="582"/>
                  <a:pt x="944" y="605"/>
                  <a:pt x="924" y="625"/>
                </a:cubicBezTo>
                <a:cubicBezTo>
                  <a:pt x="904" y="646"/>
                  <a:pt x="882" y="653"/>
                  <a:pt x="872" y="650"/>
                </a:cubicBezTo>
                <a:cubicBezTo>
                  <a:pt x="859" y="646"/>
                  <a:pt x="855" y="638"/>
                  <a:pt x="848" y="618"/>
                </a:cubicBezTo>
                <a:cubicBezTo>
                  <a:pt x="844" y="606"/>
                  <a:pt x="840" y="592"/>
                  <a:pt x="829" y="581"/>
                </a:cubicBezTo>
                <a:cubicBezTo>
                  <a:pt x="822" y="575"/>
                  <a:pt x="808" y="561"/>
                  <a:pt x="787" y="561"/>
                </a:cubicBezTo>
                <a:cubicBezTo>
                  <a:pt x="766" y="561"/>
                  <a:pt x="749" y="575"/>
                  <a:pt x="734" y="590"/>
                </a:cubicBezTo>
                <a:lnTo>
                  <a:pt x="655" y="670"/>
                </a:lnTo>
                <a:lnTo>
                  <a:pt x="571" y="586"/>
                </a:lnTo>
                <a:cubicBezTo>
                  <a:pt x="568" y="583"/>
                  <a:pt x="565" y="580"/>
                  <a:pt x="564" y="578"/>
                </a:cubicBezTo>
                <a:cubicBezTo>
                  <a:pt x="567" y="577"/>
                  <a:pt x="571" y="575"/>
                  <a:pt x="575" y="574"/>
                </a:cubicBezTo>
                <a:cubicBezTo>
                  <a:pt x="597" y="566"/>
                  <a:pt x="633" y="554"/>
                  <a:pt x="647" y="508"/>
                </a:cubicBezTo>
                <a:cubicBezTo>
                  <a:pt x="657" y="473"/>
                  <a:pt x="640" y="429"/>
                  <a:pt x="606" y="395"/>
                </a:cubicBezTo>
                <a:cubicBezTo>
                  <a:pt x="572" y="360"/>
                  <a:pt x="526" y="343"/>
                  <a:pt x="492" y="353"/>
                </a:cubicBezTo>
                <a:cubicBezTo>
                  <a:pt x="446" y="367"/>
                  <a:pt x="434" y="403"/>
                  <a:pt x="426" y="425"/>
                </a:cubicBezTo>
                <a:cubicBezTo>
                  <a:pt x="425" y="429"/>
                  <a:pt x="423" y="434"/>
                  <a:pt x="422" y="436"/>
                </a:cubicBezTo>
                <a:cubicBezTo>
                  <a:pt x="420" y="435"/>
                  <a:pt x="418" y="432"/>
                  <a:pt x="415" y="429"/>
                </a:cubicBezTo>
                <a:lnTo>
                  <a:pt x="360" y="374"/>
                </a:lnTo>
                <a:lnTo>
                  <a:pt x="655" y="77"/>
                </a:lnTo>
                <a:lnTo>
                  <a:pt x="950" y="373"/>
                </a:lnTo>
                <a:close/>
                <a:moveTo>
                  <a:pt x="1016" y="395"/>
                </a:moveTo>
                <a:cubicBezTo>
                  <a:pt x="1028" y="383"/>
                  <a:pt x="1028" y="363"/>
                  <a:pt x="1016" y="351"/>
                </a:cubicBezTo>
                <a:lnTo>
                  <a:pt x="677" y="11"/>
                </a:lnTo>
                <a:cubicBezTo>
                  <a:pt x="665" y="0"/>
                  <a:pt x="645" y="0"/>
                  <a:pt x="633" y="11"/>
                </a:cubicBezTo>
                <a:lnTo>
                  <a:pt x="294" y="352"/>
                </a:lnTo>
                <a:cubicBezTo>
                  <a:pt x="282" y="364"/>
                  <a:pt x="282" y="384"/>
                  <a:pt x="294" y="396"/>
                </a:cubicBezTo>
                <a:lnTo>
                  <a:pt x="371" y="473"/>
                </a:lnTo>
                <a:cubicBezTo>
                  <a:pt x="386" y="488"/>
                  <a:pt x="403" y="502"/>
                  <a:pt x="424" y="502"/>
                </a:cubicBezTo>
                <a:cubicBezTo>
                  <a:pt x="445" y="502"/>
                  <a:pt x="459" y="488"/>
                  <a:pt x="466" y="482"/>
                </a:cubicBezTo>
                <a:cubicBezTo>
                  <a:pt x="477" y="471"/>
                  <a:pt x="481" y="457"/>
                  <a:pt x="485" y="445"/>
                </a:cubicBezTo>
                <a:cubicBezTo>
                  <a:pt x="492" y="425"/>
                  <a:pt x="496" y="417"/>
                  <a:pt x="509" y="413"/>
                </a:cubicBezTo>
                <a:cubicBezTo>
                  <a:pt x="519" y="410"/>
                  <a:pt x="541" y="417"/>
                  <a:pt x="562" y="439"/>
                </a:cubicBezTo>
                <a:cubicBezTo>
                  <a:pt x="581" y="458"/>
                  <a:pt x="590" y="480"/>
                  <a:pt x="587" y="491"/>
                </a:cubicBezTo>
                <a:cubicBezTo>
                  <a:pt x="583" y="504"/>
                  <a:pt x="575" y="508"/>
                  <a:pt x="555" y="515"/>
                </a:cubicBezTo>
                <a:cubicBezTo>
                  <a:pt x="543" y="519"/>
                  <a:pt x="529" y="524"/>
                  <a:pt x="518" y="535"/>
                </a:cubicBezTo>
                <a:cubicBezTo>
                  <a:pt x="480" y="573"/>
                  <a:pt x="501" y="604"/>
                  <a:pt x="527" y="630"/>
                </a:cubicBezTo>
                <a:lnTo>
                  <a:pt x="633" y="736"/>
                </a:lnTo>
                <a:cubicBezTo>
                  <a:pt x="638" y="741"/>
                  <a:pt x="646" y="745"/>
                  <a:pt x="655" y="745"/>
                </a:cubicBezTo>
                <a:cubicBezTo>
                  <a:pt x="663" y="745"/>
                  <a:pt x="671" y="741"/>
                  <a:pt x="677" y="736"/>
                </a:cubicBezTo>
                <a:lnTo>
                  <a:pt x="778" y="634"/>
                </a:lnTo>
                <a:cubicBezTo>
                  <a:pt x="781" y="631"/>
                  <a:pt x="784" y="628"/>
                  <a:pt x="786" y="627"/>
                </a:cubicBezTo>
                <a:cubicBezTo>
                  <a:pt x="787" y="630"/>
                  <a:pt x="788" y="634"/>
                  <a:pt x="790" y="638"/>
                </a:cubicBezTo>
                <a:cubicBezTo>
                  <a:pt x="797" y="660"/>
                  <a:pt x="809" y="696"/>
                  <a:pt x="855" y="710"/>
                </a:cubicBezTo>
                <a:cubicBezTo>
                  <a:pt x="862" y="712"/>
                  <a:pt x="869" y="713"/>
                  <a:pt x="877" y="713"/>
                </a:cubicBezTo>
                <a:cubicBezTo>
                  <a:pt x="907" y="713"/>
                  <a:pt x="942" y="696"/>
                  <a:pt x="968" y="669"/>
                </a:cubicBezTo>
                <a:cubicBezTo>
                  <a:pt x="1004" y="634"/>
                  <a:pt x="1020" y="589"/>
                  <a:pt x="1010" y="554"/>
                </a:cubicBezTo>
                <a:cubicBezTo>
                  <a:pt x="996" y="509"/>
                  <a:pt x="960" y="496"/>
                  <a:pt x="938" y="489"/>
                </a:cubicBezTo>
                <a:cubicBezTo>
                  <a:pt x="934" y="488"/>
                  <a:pt x="929" y="486"/>
                  <a:pt x="927" y="485"/>
                </a:cubicBezTo>
                <a:cubicBezTo>
                  <a:pt x="928" y="483"/>
                  <a:pt x="931" y="480"/>
                  <a:pt x="934" y="477"/>
                </a:cubicBezTo>
                <a:lnTo>
                  <a:pt x="1016" y="395"/>
                </a:lnTo>
                <a:close/>
                <a:moveTo>
                  <a:pt x="1259" y="646"/>
                </a:moveTo>
                <a:cubicBezTo>
                  <a:pt x="1257" y="644"/>
                  <a:pt x="1256" y="643"/>
                  <a:pt x="1254" y="641"/>
                </a:cubicBezTo>
                <a:cubicBezTo>
                  <a:pt x="1257" y="641"/>
                  <a:pt x="1259" y="640"/>
                  <a:pt x="1262" y="639"/>
                </a:cubicBezTo>
                <a:cubicBezTo>
                  <a:pt x="1282" y="632"/>
                  <a:pt x="1317" y="620"/>
                  <a:pt x="1330" y="577"/>
                </a:cubicBezTo>
                <a:cubicBezTo>
                  <a:pt x="1339" y="543"/>
                  <a:pt x="1324" y="501"/>
                  <a:pt x="1291" y="469"/>
                </a:cubicBezTo>
                <a:cubicBezTo>
                  <a:pt x="1259" y="435"/>
                  <a:pt x="1216" y="420"/>
                  <a:pt x="1183" y="430"/>
                </a:cubicBezTo>
                <a:cubicBezTo>
                  <a:pt x="1140" y="442"/>
                  <a:pt x="1128" y="477"/>
                  <a:pt x="1121" y="498"/>
                </a:cubicBezTo>
                <a:cubicBezTo>
                  <a:pt x="1120" y="500"/>
                  <a:pt x="1119" y="503"/>
                  <a:pt x="1119" y="505"/>
                </a:cubicBezTo>
                <a:cubicBezTo>
                  <a:pt x="1117" y="504"/>
                  <a:pt x="1116" y="502"/>
                  <a:pt x="1114" y="501"/>
                </a:cubicBezTo>
                <a:lnTo>
                  <a:pt x="1076" y="463"/>
                </a:lnTo>
                <a:cubicBezTo>
                  <a:pt x="1064" y="450"/>
                  <a:pt x="1044" y="450"/>
                  <a:pt x="1032" y="462"/>
                </a:cubicBezTo>
                <a:cubicBezTo>
                  <a:pt x="1020" y="475"/>
                  <a:pt x="1020" y="494"/>
                  <a:pt x="1032" y="506"/>
                </a:cubicBezTo>
                <a:lnTo>
                  <a:pt x="1070" y="545"/>
                </a:lnTo>
                <a:cubicBezTo>
                  <a:pt x="1084" y="559"/>
                  <a:pt x="1101" y="572"/>
                  <a:pt x="1121" y="572"/>
                </a:cubicBezTo>
                <a:cubicBezTo>
                  <a:pt x="1141" y="572"/>
                  <a:pt x="1155" y="559"/>
                  <a:pt x="1161" y="552"/>
                </a:cubicBezTo>
                <a:cubicBezTo>
                  <a:pt x="1171" y="542"/>
                  <a:pt x="1176" y="529"/>
                  <a:pt x="1180" y="518"/>
                </a:cubicBezTo>
                <a:cubicBezTo>
                  <a:pt x="1186" y="499"/>
                  <a:pt x="1189" y="492"/>
                  <a:pt x="1200" y="489"/>
                </a:cubicBezTo>
                <a:cubicBezTo>
                  <a:pt x="1208" y="487"/>
                  <a:pt x="1229" y="494"/>
                  <a:pt x="1247" y="513"/>
                </a:cubicBezTo>
                <a:cubicBezTo>
                  <a:pt x="1267" y="531"/>
                  <a:pt x="1272" y="552"/>
                  <a:pt x="1270" y="559"/>
                </a:cubicBezTo>
                <a:cubicBezTo>
                  <a:pt x="1267" y="571"/>
                  <a:pt x="1260" y="574"/>
                  <a:pt x="1242" y="580"/>
                </a:cubicBezTo>
                <a:cubicBezTo>
                  <a:pt x="1230" y="584"/>
                  <a:pt x="1217" y="588"/>
                  <a:pt x="1207" y="599"/>
                </a:cubicBezTo>
                <a:cubicBezTo>
                  <a:pt x="1170" y="636"/>
                  <a:pt x="1192" y="667"/>
                  <a:pt x="1215" y="690"/>
                </a:cubicBezTo>
                <a:lnTo>
                  <a:pt x="1287" y="763"/>
                </a:lnTo>
                <a:lnTo>
                  <a:pt x="1211" y="839"/>
                </a:lnTo>
                <a:cubicBezTo>
                  <a:pt x="1209" y="841"/>
                  <a:pt x="1208" y="842"/>
                  <a:pt x="1206" y="844"/>
                </a:cubicBezTo>
                <a:cubicBezTo>
                  <a:pt x="1206" y="841"/>
                  <a:pt x="1205" y="838"/>
                  <a:pt x="1204" y="836"/>
                </a:cubicBezTo>
                <a:cubicBezTo>
                  <a:pt x="1197" y="815"/>
                  <a:pt x="1185" y="781"/>
                  <a:pt x="1142" y="768"/>
                </a:cubicBezTo>
                <a:cubicBezTo>
                  <a:pt x="1108" y="758"/>
                  <a:pt x="1066" y="774"/>
                  <a:pt x="1034" y="807"/>
                </a:cubicBezTo>
                <a:cubicBezTo>
                  <a:pt x="1001" y="839"/>
                  <a:pt x="985" y="882"/>
                  <a:pt x="995" y="915"/>
                </a:cubicBezTo>
                <a:cubicBezTo>
                  <a:pt x="1008" y="958"/>
                  <a:pt x="1042" y="970"/>
                  <a:pt x="1063" y="977"/>
                </a:cubicBezTo>
                <a:cubicBezTo>
                  <a:pt x="1065" y="978"/>
                  <a:pt x="1068" y="979"/>
                  <a:pt x="1071" y="980"/>
                </a:cubicBezTo>
                <a:cubicBezTo>
                  <a:pt x="1069" y="981"/>
                  <a:pt x="1068" y="983"/>
                  <a:pt x="1066" y="985"/>
                </a:cubicBezTo>
                <a:lnTo>
                  <a:pt x="1016" y="1034"/>
                </a:lnTo>
                <a:lnTo>
                  <a:pt x="746" y="763"/>
                </a:lnTo>
                <a:cubicBezTo>
                  <a:pt x="734" y="751"/>
                  <a:pt x="714" y="751"/>
                  <a:pt x="702" y="763"/>
                </a:cubicBezTo>
                <a:cubicBezTo>
                  <a:pt x="690" y="775"/>
                  <a:pt x="690" y="795"/>
                  <a:pt x="702" y="807"/>
                </a:cubicBezTo>
                <a:lnTo>
                  <a:pt x="994" y="1100"/>
                </a:lnTo>
                <a:cubicBezTo>
                  <a:pt x="1000" y="1106"/>
                  <a:pt x="1008" y="1109"/>
                  <a:pt x="1016" y="1109"/>
                </a:cubicBezTo>
                <a:cubicBezTo>
                  <a:pt x="1025" y="1109"/>
                  <a:pt x="1033" y="1106"/>
                  <a:pt x="1038" y="1100"/>
                </a:cubicBezTo>
                <a:lnTo>
                  <a:pt x="1110" y="1028"/>
                </a:lnTo>
                <a:cubicBezTo>
                  <a:pt x="1133" y="1005"/>
                  <a:pt x="1155" y="974"/>
                  <a:pt x="1118" y="937"/>
                </a:cubicBezTo>
                <a:cubicBezTo>
                  <a:pt x="1108" y="927"/>
                  <a:pt x="1095" y="922"/>
                  <a:pt x="1083" y="918"/>
                </a:cubicBezTo>
                <a:cubicBezTo>
                  <a:pt x="1065" y="912"/>
                  <a:pt x="1058" y="909"/>
                  <a:pt x="1055" y="898"/>
                </a:cubicBezTo>
                <a:cubicBezTo>
                  <a:pt x="1052" y="890"/>
                  <a:pt x="1058" y="870"/>
                  <a:pt x="1078" y="850"/>
                </a:cubicBezTo>
                <a:cubicBezTo>
                  <a:pt x="1096" y="832"/>
                  <a:pt x="1116" y="825"/>
                  <a:pt x="1124" y="828"/>
                </a:cubicBezTo>
                <a:cubicBezTo>
                  <a:pt x="1135" y="831"/>
                  <a:pt x="1139" y="838"/>
                  <a:pt x="1145" y="856"/>
                </a:cubicBezTo>
                <a:cubicBezTo>
                  <a:pt x="1149" y="868"/>
                  <a:pt x="1153" y="881"/>
                  <a:pt x="1163" y="891"/>
                </a:cubicBezTo>
                <a:cubicBezTo>
                  <a:pt x="1170" y="897"/>
                  <a:pt x="1183" y="911"/>
                  <a:pt x="1204" y="911"/>
                </a:cubicBezTo>
                <a:cubicBezTo>
                  <a:pt x="1224" y="911"/>
                  <a:pt x="1240" y="898"/>
                  <a:pt x="1255" y="883"/>
                </a:cubicBezTo>
                <a:lnTo>
                  <a:pt x="1353" y="785"/>
                </a:lnTo>
                <a:cubicBezTo>
                  <a:pt x="1365" y="772"/>
                  <a:pt x="1365" y="753"/>
                  <a:pt x="1353" y="741"/>
                </a:cubicBezTo>
                <a:lnTo>
                  <a:pt x="1259" y="646"/>
                </a:lnTo>
                <a:close/>
              </a:path>
            </a:pathLst>
          </a:custGeom>
          <a:solidFill>
            <a:schemeClr val="accent1"/>
          </a:solidFill>
          <a:ln>
            <a:noFill/>
          </a:ln>
          <a:effectLst/>
        </p:spPr>
        <p:txBody>
          <a:bodyPr wrap="none" anchor="ctr"/>
          <a:lstStyle/>
          <a:p>
            <a:endParaRPr lang="en-US"/>
          </a:p>
        </p:txBody>
      </p:sp>
      <p:sp>
        <p:nvSpPr>
          <p:cNvPr id="169" name="Freeform 21">
            <a:extLst>
              <a:ext uri="{FF2B5EF4-FFF2-40B4-BE49-F238E27FC236}">
                <a16:creationId xmlns:a16="http://schemas.microsoft.com/office/drawing/2014/main" id="{6DCF3137-A35D-D440-8DDA-B6D853FF8388}"/>
              </a:ext>
            </a:extLst>
          </p:cNvPr>
          <p:cNvSpPr>
            <a:spLocks noChangeArrowheads="1"/>
          </p:cNvSpPr>
          <p:nvPr/>
        </p:nvSpPr>
        <p:spPr bwMode="auto">
          <a:xfrm>
            <a:off x="4266648" y="2578014"/>
            <a:ext cx="490538" cy="458787"/>
          </a:xfrm>
          <a:custGeom>
            <a:avLst/>
            <a:gdLst>
              <a:gd name="T0" fmla="*/ 283 w 1362"/>
              <a:gd name="T1" fmla="*/ 906 h 1274"/>
              <a:gd name="T2" fmla="*/ 345 w 1362"/>
              <a:gd name="T3" fmla="*/ 1272 h 1274"/>
              <a:gd name="T4" fmla="*/ 257 w 1362"/>
              <a:gd name="T5" fmla="*/ 395 h 1274"/>
              <a:gd name="T6" fmla="*/ 0 w 1362"/>
              <a:gd name="T7" fmla="*/ 849 h 1274"/>
              <a:gd name="T8" fmla="*/ 142 w 1362"/>
              <a:gd name="T9" fmla="*/ 1273 h 1274"/>
              <a:gd name="T10" fmla="*/ 204 w 1362"/>
              <a:gd name="T11" fmla="*/ 595 h 1274"/>
              <a:gd name="T12" fmla="*/ 142 w 1362"/>
              <a:gd name="T13" fmla="*/ 931 h 1274"/>
              <a:gd name="T14" fmla="*/ 63 w 1362"/>
              <a:gd name="T15" fmla="*/ 595 h 1274"/>
              <a:gd name="T16" fmla="*/ 785 w 1362"/>
              <a:gd name="T17" fmla="*/ 457 h 1274"/>
              <a:gd name="T18" fmla="*/ 455 w 1362"/>
              <a:gd name="T19" fmla="*/ 536 h 1274"/>
              <a:gd name="T20" fmla="*/ 424 w 1362"/>
              <a:gd name="T21" fmla="*/ 595 h 1274"/>
              <a:gd name="T22" fmla="*/ 424 w 1362"/>
              <a:gd name="T23" fmla="*/ 1273 h 1274"/>
              <a:gd name="T24" fmla="*/ 486 w 1362"/>
              <a:gd name="T25" fmla="*/ 962 h 1274"/>
              <a:gd name="T26" fmla="*/ 680 w 1362"/>
              <a:gd name="T27" fmla="*/ 598 h 1274"/>
              <a:gd name="T28" fmla="*/ 822 w 1362"/>
              <a:gd name="T29" fmla="*/ 395 h 1274"/>
              <a:gd name="T30" fmla="*/ 424 w 1362"/>
              <a:gd name="T31" fmla="*/ 228 h 1274"/>
              <a:gd name="T32" fmla="*/ 232 w 1362"/>
              <a:gd name="T33" fmla="*/ 228 h 1274"/>
              <a:gd name="T34" fmla="*/ 328 w 1362"/>
              <a:gd name="T35" fmla="*/ 62 h 1274"/>
              <a:gd name="T36" fmla="*/ 424 w 1362"/>
              <a:gd name="T37" fmla="*/ 228 h 1274"/>
              <a:gd name="T38" fmla="*/ 328 w 1362"/>
              <a:gd name="T39" fmla="*/ 0 h 1274"/>
              <a:gd name="T40" fmla="*/ 170 w 1362"/>
              <a:gd name="T41" fmla="*/ 228 h 1274"/>
              <a:gd name="T42" fmla="*/ 486 w 1362"/>
              <a:gd name="T43" fmla="*/ 228 h 1274"/>
              <a:gd name="T44" fmla="*/ 1361 w 1362"/>
              <a:gd name="T45" fmla="*/ 31 h 1274"/>
              <a:gd name="T46" fmla="*/ 568 w 1362"/>
              <a:gd name="T47" fmla="*/ 0 h 1274"/>
              <a:gd name="T48" fmla="*/ 537 w 1362"/>
              <a:gd name="T49" fmla="*/ 341 h 1274"/>
              <a:gd name="T50" fmla="*/ 599 w 1362"/>
              <a:gd name="T51" fmla="*/ 62 h 1274"/>
              <a:gd name="T52" fmla="*/ 1299 w 1362"/>
              <a:gd name="T53" fmla="*/ 987 h 1274"/>
              <a:gd name="T54" fmla="*/ 599 w 1362"/>
              <a:gd name="T55" fmla="*/ 652 h 1274"/>
              <a:gd name="T56" fmla="*/ 537 w 1362"/>
              <a:gd name="T57" fmla="*/ 1019 h 1274"/>
              <a:gd name="T58" fmla="*/ 888 w 1362"/>
              <a:gd name="T59" fmla="*/ 1050 h 1274"/>
              <a:gd name="T60" fmla="*/ 785 w 1362"/>
              <a:gd name="T61" fmla="*/ 1240 h 1274"/>
              <a:gd name="T62" fmla="*/ 932 w 1362"/>
              <a:gd name="T63" fmla="*/ 1244 h 1274"/>
              <a:gd name="T64" fmla="*/ 994 w 1362"/>
              <a:gd name="T65" fmla="*/ 1093 h 1274"/>
              <a:gd name="T66" fmla="*/ 1184 w 1362"/>
              <a:gd name="T67" fmla="*/ 1196 h 1274"/>
              <a:gd name="T68" fmla="*/ 1330 w 1362"/>
              <a:gd name="T69" fmla="*/ 1050 h 1274"/>
              <a:gd name="T70" fmla="*/ 1361 w 1362"/>
              <a:gd name="T71" fmla="*/ 31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2" h="1274">
                <a:moveTo>
                  <a:pt x="345" y="906"/>
                </a:moveTo>
                <a:lnTo>
                  <a:pt x="283" y="906"/>
                </a:lnTo>
                <a:lnTo>
                  <a:pt x="283" y="1272"/>
                </a:lnTo>
                <a:lnTo>
                  <a:pt x="345" y="1272"/>
                </a:lnTo>
                <a:lnTo>
                  <a:pt x="345" y="906"/>
                </a:lnTo>
                <a:close/>
                <a:moveTo>
                  <a:pt x="257" y="395"/>
                </a:moveTo>
                <a:cubicBezTo>
                  <a:pt x="45" y="395"/>
                  <a:pt x="0" y="504"/>
                  <a:pt x="0" y="595"/>
                </a:cubicBezTo>
                <a:lnTo>
                  <a:pt x="0" y="849"/>
                </a:lnTo>
                <a:cubicBezTo>
                  <a:pt x="0" y="926"/>
                  <a:pt x="65" y="991"/>
                  <a:pt x="142" y="993"/>
                </a:cubicBezTo>
                <a:lnTo>
                  <a:pt x="142" y="1273"/>
                </a:lnTo>
                <a:lnTo>
                  <a:pt x="204" y="1273"/>
                </a:lnTo>
                <a:lnTo>
                  <a:pt x="204" y="595"/>
                </a:lnTo>
                <a:lnTo>
                  <a:pt x="142" y="595"/>
                </a:lnTo>
                <a:lnTo>
                  <a:pt x="142" y="931"/>
                </a:lnTo>
                <a:cubicBezTo>
                  <a:pt x="99" y="929"/>
                  <a:pt x="63" y="892"/>
                  <a:pt x="63" y="849"/>
                </a:cubicBezTo>
                <a:lnTo>
                  <a:pt x="63" y="595"/>
                </a:lnTo>
                <a:cubicBezTo>
                  <a:pt x="63" y="531"/>
                  <a:pt x="85" y="457"/>
                  <a:pt x="257" y="457"/>
                </a:cubicBezTo>
                <a:lnTo>
                  <a:pt x="785" y="457"/>
                </a:lnTo>
                <a:cubicBezTo>
                  <a:pt x="772" y="496"/>
                  <a:pt x="734" y="536"/>
                  <a:pt x="681" y="536"/>
                </a:cubicBezTo>
                <a:lnTo>
                  <a:pt x="455" y="536"/>
                </a:lnTo>
                <a:cubicBezTo>
                  <a:pt x="438" y="536"/>
                  <a:pt x="424" y="550"/>
                  <a:pt x="424" y="567"/>
                </a:cubicBezTo>
                <a:lnTo>
                  <a:pt x="424" y="595"/>
                </a:lnTo>
                <a:lnTo>
                  <a:pt x="424" y="962"/>
                </a:lnTo>
                <a:lnTo>
                  <a:pt x="424" y="1273"/>
                </a:lnTo>
                <a:lnTo>
                  <a:pt x="486" y="1273"/>
                </a:lnTo>
                <a:lnTo>
                  <a:pt x="486" y="962"/>
                </a:lnTo>
                <a:lnTo>
                  <a:pt x="486" y="598"/>
                </a:lnTo>
                <a:lnTo>
                  <a:pt x="680" y="598"/>
                </a:lnTo>
                <a:cubicBezTo>
                  <a:pt x="782" y="598"/>
                  <a:pt x="853" y="507"/>
                  <a:pt x="853" y="426"/>
                </a:cubicBezTo>
                <a:cubicBezTo>
                  <a:pt x="853" y="409"/>
                  <a:pt x="839" y="395"/>
                  <a:pt x="822" y="395"/>
                </a:cubicBezTo>
                <a:lnTo>
                  <a:pt x="257" y="395"/>
                </a:lnTo>
                <a:close/>
                <a:moveTo>
                  <a:pt x="424" y="228"/>
                </a:moveTo>
                <a:cubicBezTo>
                  <a:pt x="424" y="276"/>
                  <a:pt x="383" y="310"/>
                  <a:pt x="328" y="310"/>
                </a:cubicBezTo>
                <a:cubicBezTo>
                  <a:pt x="272" y="310"/>
                  <a:pt x="232" y="276"/>
                  <a:pt x="232" y="228"/>
                </a:cubicBezTo>
                <a:lnTo>
                  <a:pt x="232" y="144"/>
                </a:lnTo>
                <a:cubicBezTo>
                  <a:pt x="232" y="96"/>
                  <a:pt x="272" y="62"/>
                  <a:pt x="328" y="62"/>
                </a:cubicBezTo>
                <a:cubicBezTo>
                  <a:pt x="383" y="62"/>
                  <a:pt x="424" y="96"/>
                  <a:pt x="424" y="144"/>
                </a:cubicBezTo>
                <a:lnTo>
                  <a:pt x="424" y="228"/>
                </a:lnTo>
                <a:close/>
                <a:moveTo>
                  <a:pt x="486" y="144"/>
                </a:moveTo>
                <a:cubicBezTo>
                  <a:pt x="486" y="62"/>
                  <a:pt x="418" y="0"/>
                  <a:pt x="328" y="0"/>
                </a:cubicBezTo>
                <a:cubicBezTo>
                  <a:pt x="238" y="0"/>
                  <a:pt x="170" y="62"/>
                  <a:pt x="170" y="144"/>
                </a:cubicBezTo>
                <a:lnTo>
                  <a:pt x="170" y="228"/>
                </a:lnTo>
                <a:cubicBezTo>
                  <a:pt x="170" y="310"/>
                  <a:pt x="238" y="372"/>
                  <a:pt x="328" y="372"/>
                </a:cubicBezTo>
                <a:cubicBezTo>
                  <a:pt x="418" y="372"/>
                  <a:pt x="486" y="310"/>
                  <a:pt x="486" y="228"/>
                </a:cubicBezTo>
                <a:lnTo>
                  <a:pt x="486" y="144"/>
                </a:lnTo>
                <a:close/>
                <a:moveTo>
                  <a:pt x="1361" y="31"/>
                </a:moveTo>
                <a:cubicBezTo>
                  <a:pt x="1361" y="14"/>
                  <a:pt x="1347" y="0"/>
                  <a:pt x="1330" y="0"/>
                </a:cubicBezTo>
                <a:lnTo>
                  <a:pt x="568" y="0"/>
                </a:lnTo>
                <a:cubicBezTo>
                  <a:pt x="551" y="0"/>
                  <a:pt x="537" y="14"/>
                  <a:pt x="537" y="31"/>
                </a:cubicBezTo>
                <a:lnTo>
                  <a:pt x="537" y="341"/>
                </a:lnTo>
                <a:lnTo>
                  <a:pt x="599" y="341"/>
                </a:lnTo>
                <a:lnTo>
                  <a:pt x="599" y="62"/>
                </a:lnTo>
                <a:lnTo>
                  <a:pt x="1299" y="62"/>
                </a:lnTo>
                <a:lnTo>
                  <a:pt x="1299" y="987"/>
                </a:lnTo>
                <a:lnTo>
                  <a:pt x="599" y="987"/>
                </a:lnTo>
                <a:lnTo>
                  <a:pt x="599" y="652"/>
                </a:lnTo>
                <a:lnTo>
                  <a:pt x="537" y="652"/>
                </a:lnTo>
                <a:lnTo>
                  <a:pt x="537" y="1019"/>
                </a:lnTo>
                <a:cubicBezTo>
                  <a:pt x="537" y="1036"/>
                  <a:pt x="551" y="1050"/>
                  <a:pt x="568" y="1050"/>
                </a:cubicBezTo>
                <a:lnTo>
                  <a:pt x="888" y="1050"/>
                </a:lnTo>
                <a:lnTo>
                  <a:pt x="741" y="1196"/>
                </a:lnTo>
                <a:lnTo>
                  <a:pt x="785" y="1240"/>
                </a:lnTo>
                <a:lnTo>
                  <a:pt x="932" y="1093"/>
                </a:lnTo>
                <a:lnTo>
                  <a:pt x="932" y="1244"/>
                </a:lnTo>
                <a:lnTo>
                  <a:pt x="994" y="1244"/>
                </a:lnTo>
                <a:lnTo>
                  <a:pt x="994" y="1093"/>
                </a:lnTo>
                <a:lnTo>
                  <a:pt x="1140" y="1240"/>
                </a:lnTo>
                <a:lnTo>
                  <a:pt x="1184" y="1196"/>
                </a:lnTo>
                <a:lnTo>
                  <a:pt x="1038" y="1050"/>
                </a:lnTo>
                <a:lnTo>
                  <a:pt x="1330" y="1050"/>
                </a:lnTo>
                <a:cubicBezTo>
                  <a:pt x="1347" y="1050"/>
                  <a:pt x="1361" y="1036"/>
                  <a:pt x="1361" y="1019"/>
                </a:cubicBezTo>
                <a:lnTo>
                  <a:pt x="1361" y="31"/>
                </a:lnTo>
                <a:close/>
              </a:path>
            </a:pathLst>
          </a:custGeom>
          <a:solidFill>
            <a:schemeClr val="accent1"/>
          </a:solidFill>
          <a:ln>
            <a:noFill/>
          </a:ln>
          <a:effectLst/>
        </p:spPr>
        <p:txBody>
          <a:bodyPr wrap="none" anchor="ctr"/>
          <a:lstStyle/>
          <a:p>
            <a:endParaRPr lang="en-US"/>
          </a:p>
        </p:txBody>
      </p:sp>
      <p:sp>
        <p:nvSpPr>
          <p:cNvPr id="170" name="Freeform 169">
            <a:extLst>
              <a:ext uri="{FF2B5EF4-FFF2-40B4-BE49-F238E27FC236}">
                <a16:creationId xmlns:a16="http://schemas.microsoft.com/office/drawing/2014/main" id="{28B56042-00B2-A44E-A5A8-BEA5D76D8AE4}"/>
              </a:ext>
            </a:extLst>
          </p:cNvPr>
          <p:cNvSpPr>
            <a:spLocks noChangeArrowheads="1"/>
          </p:cNvSpPr>
          <p:nvPr/>
        </p:nvSpPr>
        <p:spPr bwMode="auto">
          <a:xfrm>
            <a:off x="7563358" y="2586745"/>
            <a:ext cx="495300" cy="441325"/>
          </a:xfrm>
          <a:custGeom>
            <a:avLst/>
            <a:gdLst>
              <a:gd name="T0" fmla="*/ 1236 w 1375"/>
              <a:gd name="T1" fmla="*/ 1080 h 1225"/>
              <a:gd name="T2" fmla="*/ 1120 w 1375"/>
              <a:gd name="T3" fmla="*/ 908 h 1225"/>
              <a:gd name="T4" fmla="*/ 1118 w 1375"/>
              <a:gd name="T5" fmla="*/ 970 h 1225"/>
              <a:gd name="T6" fmla="*/ 1036 w 1375"/>
              <a:gd name="T7" fmla="*/ 1083 h 1225"/>
              <a:gd name="T8" fmla="*/ 643 w 1375"/>
              <a:gd name="T9" fmla="*/ 1162 h 1225"/>
              <a:gd name="T10" fmla="*/ 951 w 1375"/>
              <a:gd name="T11" fmla="*/ 1021 h 1225"/>
              <a:gd name="T12" fmla="*/ 951 w 1375"/>
              <a:gd name="T13" fmla="*/ 970 h 1225"/>
              <a:gd name="T14" fmla="*/ 638 w 1375"/>
              <a:gd name="T15" fmla="*/ 967 h 1225"/>
              <a:gd name="T16" fmla="*/ 581 w 1375"/>
              <a:gd name="T17" fmla="*/ 1224 h 1225"/>
              <a:gd name="T18" fmla="*/ 1151 w 1375"/>
              <a:gd name="T19" fmla="*/ 685 h 1225"/>
              <a:gd name="T20" fmla="*/ 1113 w 1375"/>
              <a:gd name="T21" fmla="*/ 502 h 1225"/>
              <a:gd name="T22" fmla="*/ 841 w 1375"/>
              <a:gd name="T23" fmla="*/ 650 h 1225"/>
              <a:gd name="T24" fmla="*/ 936 w 1375"/>
              <a:gd name="T25" fmla="*/ 495 h 1225"/>
              <a:gd name="T26" fmla="*/ 785 w 1375"/>
              <a:gd name="T27" fmla="*/ 525 h 1225"/>
              <a:gd name="T28" fmla="*/ 716 w 1375"/>
              <a:gd name="T29" fmla="*/ 373 h 1225"/>
              <a:gd name="T30" fmla="*/ 680 w 1375"/>
              <a:gd name="T31" fmla="*/ 322 h 1225"/>
              <a:gd name="T32" fmla="*/ 571 w 1375"/>
              <a:gd name="T33" fmla="*/ 264 h 1225"/>
              <a:gd name="T34" fmla="*/ 809 w 1375"/>
              <a:gd name="T35" fmla="*/ 67 h 1225"/>
              <a:gd name="T36" fmla="*/ 835 w 1375"/>
              <a:gd name="T37" fmla="*/ 159 h 1225"/>
              <a:gd name="T38" fmla="*/ 853 w 1375"/>
              <a:gd name="T39" fmla="*/ 277 h 1225"/>
              <a:gd name="T40" fmla="*/ 943 w 1375"/>
              <a:gd name="T41" fmla="*/ 214 h 1225"/>
              <a:gd name="T42" fmla="*/ 990 w 1375"/>
              <a:gd name="T43" fmla="*/ 381 h 1225"/>
              <a:gd name="T44" fmla="*/ 1026 w 1375"/>
              <a:gd name="T45" fmla="*/ 432 h 1225"/>
              <a:gd name="T46" fmla="*/ 1119 w 1375"/>
              <a:gd name="T47" fmla="*/ 466 h 1225"/>
              <a:gd name="T48" fmla="*/ 696 w 1375"/>
              <a:gd name="T49" fmla="*/ 552 h 1225"/>
              <a:gd name="T50" fmla="*/ 315 w 1375"/>
              <a:gd name="T51" fmla="*/ 805 h 1225"/>
              <a:gd name="T52" fmla="*/ 93 w 1375"/>
              <a:gd name="T53" fmla="*/ 909 h 1225"/>
              <a:gd name="T54" fmla="*/ 467 w 1375"/>
              <a:gd name="T55" fmla="*/ 616 h 1225"/>
              <a:gd name="T56" fmla="*/ 696 w 1375"/>
              <a:gd name="T57" fmla="*/ 552 h 1225"/>
              <a:gd name="T58" fmla="*/ 1080 w 1375"/>
              <a:gd name="T59" fmla="*/ 401 h 1225"/>
              <a:gd name="T60" fmla="*/ 958 w 1375"/>
              <a:gd name="T61" fmla="*/ 128 h 1225"/>
              <a:gd name="T62" fmla="*/ 938 w 1375"/>
              <a:gd name="T63" fmla="*/ 100 h 1225"/>
              <a:gd name="T64" fmla="*/ 773 w 1375"/>
              <a:gd name="T65" fmla="*/ 16 h 1225"/>
              <a:gd name="T66" fmla="*/ 520 w 1375"/>
              <a:gd name="T67" fmla="*/ 300 h 1225"/>
              <a:gd name="T68" fmla="*/ 630 w 1375"/>
              <a:gd name="T69" fmla="*/ 358 h 1225"/>
              <a:gd name="T70" fmla="*/ 558 w 1375"/>
              <a:gd name="T71" fmla="*/ 456 h 1225"/>
              <a:gd name="T72" fmla="*/ 70 w 1375"/>
              <a:gd name="T73" fmla="*/ 784 h 1225"/>
              <a:gd name="T74" fmla="*/ 132 w 1375"/>
              <a:gd name="T75" fmla="*/ 998 h 1225"/>
              <a:gd name="T76" fmla="*/ 535 w 1375"/>
              <a:gd name="T77" fmla="*/ 706 h 1225"/>
              <a:gd name="T78" fmla="*/ 749 w 1375"/>
              <a:gd name="T79" fmla="*/ 626 h 1225"/>
              <a:gd name="T80" fmla="*/ 768 w 1375"/>
              <a:gd name="T81" fmla="*/ 654 h 1225"/>
              <a:gd name="T82" fmla="*/ 917 w 1375"/>
              <a:gd name="T83" fmla="*/ 714 h 1225"/>
              <a:gd name="T84" fmla="*/ 1170 w 1375"/>
              <a:gd name="T85" fmla="*/ 431 h 1225"/>
              <a:gd name="T86" fmla="*/ 1221 w 1375"/>
              <a:gd name="T87" fmla="*/ 704 h 1225"/>
              <a:gd name="T88" fmla="*/ 1258 w 1375"/>
              <a:gd name="T89" fmla="*/ 895 h 1225"/>
              <a:gd name="T90" fmla="*/ 1227 w 1375"/>
              <a:gd name="T91" fmla="*/ 842 h 1225"/>
              <a:gd name="T92" fmla="*/ 1262 w 1375"/>
              <a:gd name="T93" fmla="*/ 908 h 1225"/>
              <a:gd name="T94" fmla="*/ 1374 w 1375"/>
              <a:gd name="T95" fmla="*/ 908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5" h="1225">
                <a:moveTo>
                  <a:pt x="581" y="1224"/>
                </a:moveTo>
                <a:lnTo>
                  <a:pt x="1236" y="1224"/>
                </a:lnTo>
                <a:lnTo>
                  <a:pt x="1236" y="1080"/>
                </a:lnTo>
                <a:cubicBezTo>
                  <a:pt x="1236" y="1048"/>
                  <a:pt x="1211" y="1023"/>
                  <a:pt x="1180" y="1021"/>
                </a:cubicBezTo>
                <a:lnTo>
                  <a:pt x="1180" y="967"/>
                </a:lnTo>
                <a:cubicBezTo>
                  <a:pt x="1180" y="935"/>
                  <a:pt x="1153" y="908"/>
                  <a:pt x="1120" y="908"/>
                </a:cubicBezTo>
                <a:lnTo>
                  <a:pt x="1036" y="908"/>
                </a:lnTo>
                <a:lnTo>
                  <a:pt x="1036" y="970"/>
                </a:lnTo>
                <a:lnTo>
                  <a:pt x="1118" y="970"/>
                </a:lnTo>
                <a:lnTo>
                  <a:pt x="1118" y="1021"/>
                </a:lnTo>
                <a:lnTo>
                  <a:pt x="1036" y="1021"/>
                </a:lnTo>
                <a:lnTo>
                  <a:pt x="1036" y="1083"/>
                </a:lnTo>
                <a:lnTo>
                  <a:pt x="1174" y="1083"/>
                </a:lnTo>
                <a:lnTo>
                  <a:pt x="1174" y="1162"/>
                </a:lnTo>
                <a:lnTo>
                  <a:pt x="643" y="1162"/>
                </a:lnTo>
                <a:lnTo>
                  <a:pt x="643" y="1083"/>
                </a:lnTo>
                <a:lnTo>
                  <a:pt x="951" y="1083"/>
                </a:lnTo>
                <a:lnTo>
                  <a:pt x="951" y="1021"/>
                </a:lnTo>
                <a:lnTo>
                  <a:pt x="700" y="1021"/>
                </a:lnTo>
                <a:lnTo>
                  <a:pt x="700" y="970"/>
                </a:lnTo>
                <a:lnTo>
                  <a:pt x="951" y="970"/>
                </a:lnTo>
                <a:lnTo>
                  <a:pt x="951" y="908"/>
                </a:lnTo>
                <a:lnTo>
                  <a:pt x="697" y="908"/>
                </a:lnTo>
                <a:cubicBezTo>
                  <a:pt x="664" y="908"/>
                  <a:pt x="638" y="935"/>
                  <a:pt x="638" y="967"/>
                </a:cubicBezTo>
                <a:lnTo>
                  <a:pt x="638" y="1021"/>
                </a:lnTo>
                <a:cubicBezTo>
                  <a:pt x="607" y="1023"/>
                  <a:pt x="581" y="1048"/>
                  <a:pt x="581" y="1080"/>
                </a:cubicBezTo>
                <a:lnTo>
                  <a:pt x="581" y="1224"/>
                </a:lnTo>
                <a:close/>
                <a:moveTo>
                  <a:pt x="1089" y="798"/>
                </a:moveTo>
                <a:lnTo>
                  <a:pt x="1151" y="798"/>
                </a:lnTo>
                <a:lnTo>
                  <a:pt x="1151" y="685"/>
                </a:lnTo>
                <a:lnTo>
                  <a:pt x="1089" y="685"/>
                </a:lnTo>
                <a:lnTo>
                  <a:pt x="1089" y="798"/>
                </a:lnTo>
                <a:close/>
                <a:moveTo>
                  <a:pt x="1113" y="502"/>
                </a:moveTo>
                <a:lnTo>
                  <a:pt x="882" y="664"/>
                </a:lnTo>
                <a:cubicBezTo>
                  <a:pt x="871" y="671"/>
                  <a:pt x="854" y="668"/>
                  <a:pt x="846" y="657"/>
                </a:cubicBezTo>
                <a:lnTo>
                  <a:pt x="841" y="650"/>
                </a:lnTo>
                <a:lnTo>
                  <a:pt x="871" y="594"/>
                </a:lnTo>
                <a:lnTo>
                  <a:pt x="846" y="558"/>
                </a:lnTo>
                <a:lnTo>
                  <a:pt x="936" y="495"/>
                </a:lnTo>
                <a:lnTo>
                  <a:pt x="900" y="444"/>
                </a:lnTo>
                <a:lnTo>
                  <a:pt x="785" y="525"/>
                </a:lnTo>
                <a:lnTo>
                  <a:pt x="785" y="525"/>
                </a:lnTo>
                <a:lnTo>
                  <a:pt x="764" y="539"/>
                </a:lnTo>
                <a:lnTo>
                  <a:pt x="670" y="405"/>
                </a:lnTo>
                <a:lnTo>
                  <a:pt x="716" y="373"/>
                </a:lnTo>
                <a:lnTo>
                  <a:pt x="806" y="310"/>
                </a:lnTo>
                <a:lnTo>
                  <a:pt x="771" y="259"/>
                </a:lnTo>
                <a:lnTo>
                  <a:pt x="680" y="322"/>
                </a:lnTo>
                <a:lnTo>
                  <a:pt x="655" y="286"/>
                </a:lnTo>
                <a:lnTo>
                  <a:pt x="593" y="295"/>
                </a:lnTo>
                <a:lnTo>
                  <a:pt x="571" y="264"/>
                </a:lnTo>
                <a:cubicBezTo>
                  <a:pt x="567" y="259"/>
                  <a:pt x="566" y="252"/>
                  <a:pt x="567" y="245"/>
                </a:cubicBezTo>
                <a:cubicBezTo>
                  <a:pt x="568" y="239"/>
                  <a:pt x="572" y="233"/>
                  <a:pt x="577" y="229"/>
                </a:cubicBezTo>
                <a:lnTo>
                  <a:pt x="809" y="67"/>
                </a:lnTo>
                <a:cubicBezTo>
                  <a:pt x="820" y="59"/>
                  <a:pt x="836" y="62"/>
                  <a:pt x="844" y="73"/>
                </a:cubicBezTo>
                <a:lnTo>
                  <a:pt x="865" y="104"/>
                </a:lnTo>
                <a:lnTo>
                  <a:pt x="835" y="159"/>
                </a:lnTo>
                <a:lnTo>
                  <a:pt x="861" y="196"/>
                </a:lnTo>
                <a:lnTo>
                  <a:pt x="817" y="227"/>
                </a:lnTo>
                <a:lnTo>
                  <a:pt x="853" y="277"/>
                </a:lnTo>
                <a:lnTo>
                  <a:pt x="896" y="247"/>
                </a:lnTo>
                <a:lnTo>
                  <a:pt x="896" y="247"/>
                </a:lnTo>
                <a:lnTo>
                  <a:pt x="943" y="214"/>
                </a:lnTo>
                <a:lnTo>
                  <a:pt x="1037" y="348"/>
                </a:lnTo>
                <a:lnTo>
                  <a:pt x="990" y="381"/>
                </a:lnTo>
                <a:lnTo>
                  <a:pt x="990" y="381"/>
                </a:lnTo>
                <a:lnTo>
                  <a:pt x="946" y="412"/>
                </a:lnTo>
                <a:lnTo>
                  <a:pt x="982" y="462"/>
                </a:lnTo>
                <a:lnTo>
                  <a:pt x="1026" y="432"/>
                </a:lnTo>
                <a:lnTo>
                  <a:pt x="1051" y="468"/>
                </a:lnTo>
                <a:lnTo>
                  <a:pt x="1114" y="459"/>
                </a:lnTo>
                <a:lnTo>
                  <a:pt x="1119" y="466"/>
                </a:lnTo>
                <a:cubicBezTo>
                  <a:pt x="1123" y="472"/>
                  <a:pt x="1124" y="479"/>
                  <a:pt x="1123" y="485"/>
                </a:cubicBezTo>
                <a:cubicBezTo>
                  <a:pt x="1122" y="492"/>
                  <a:pt x="1118" y="498"/>
                  <a:pt x="1113" y="502"/>
                </a:cubicBezTo>
                <a:close/>
                <a:moveTo>
                  <a:pt x="696" y="552"/>
                </a:moveTo>
                <a:cubicBezTo>
                  <a:pt x="685" y="559"/>
                  <a:pt x="674" y="564"/>
                  <a:pt x="663" y="567"/>
                </a:cubicBezTo>
                <a:cubicBezTo>
                  <a:pt x="596" y="584"/>
                  <a:pt x="530" y="631"/>
                  <a:pt x="496" y="658"/>
                </a:cubicBezTo>
                <a:cubicBezTo>
                  <a:pt x="441" y="702"/>
                  <a:pt x="374" y="756"/>
                  <a:pt x="315" y="805"/>
                </a:cubicBezTo>
                <a:cubicBezTo>
                  <a:pt x="247" y="860"/>
                  <a:pt x="182" y="912"/>
                  <a:pt x="167" y="923"/>
                </a:cubicBezTo>
                <a:cubicBezTo>
                  <a:pt x="151" y="934"/>
                  <a:pt x="137" y="938"/>
                  <a:pt x="125" y="935"/>
                </a:cubicBezTo>
                <a:cubicBezTo>
                  <a:pt x="111" y="932"/>
                  <a:pt x="100" y="919"/>
                  <a:pt x="93" y="909"/>
                </a:cubicBezTo>
                <a:cubicBezTo>
                  <a:pt x="71" y="879"/>
                  <a:pt x="75" y="856"/>
                  <a:pt x="106" y="835"/>
                </a:cubicBezTo>
                <a:cubicBezTo>
                  <a:pt x="121" y="824"/>
                  <a:pt x="192" y="782"/>
                  <a:pt x="267" y="737"/>
                </a:cubicBezTo>
                <a:cubicBezTo>
                  <a:pt x="332" y="698"/>
                  <a:pt x="406" y="653"/>
                  <a:pt x="467" y="616"/>
                </a:cubicBezTo>
                <a:cubicBezTo>
                  <a:pt x="504" y="594"/>
                  <a:pt x="571" y="548"/>
                  <a:pt x="609" y="491"/>
                </a:cubicBezTo>
                <a:cubicBezTo>
                  <a:pt x="616" y="481"/>
                  <a:pt x="625" y="472"/>
                  <a:pt x="635" y="465"/>
                </a:cubicBezTo>
                <a:lnTo>
                  <a:pt x="696" y="552"/>
                </a:lnTo>
                <a:close/>
                <a:moveTo>
                  <a:pt x="1170" y="431"/>
                </a:moveTo>
                <a:lnTo>
                  <a:pt x="1143" y="392"/>
                </a:lnTo>
                <a:lnTo>
                  <a:pt x="1080" y="401"/>
                </a:lnTo>
                <a:lnTo>
                  <a:pt x="1077" y="396"/>
                </a:lnTo>
                <a:lnTo>
                  <a:pt x="1123" y="364"/>
                </a:lnTo>
                <a:lnTo>
                  <a:pt x="958" y="128"/>
                </a:lnTo>
                <a:lnTo>
                  <a:pt x="912" y="160"/>
                </a:lnTo>
                <a:lnTo>
                  <a:pt x="908" y="155"/>
                </a:lnTo>
                <a:lnTo>
                  <a:pt x="938" y="100"/>
                </a:lnTo>
                <a:lnTo>
                  <a:pt x="895" y="38"/>
                </a:lnTo>
                <a:cubicBezTo>
                  <a:pt x="878" y="14"/>
                  <a:pt x="852" y="0"/>
                  <a:pt x="823" y="0"/>
                </a:cubicBezTo>
                <a:cubicBezTo>
                  <a:pt x="805" y="0"/>
                  <a:pt x="788" y="6"/>
                  <a:pt x="773" y="16"/>
                </a:cubicBezTo>
                <a:lnTo>
                  <a:pt x="542" y="178"/>
                </a:lnTo>
                <a:cubicBezTo>
                  <a:pt x="523" y="192"/>
                  <a:pt x="510" y="212"/>
                  <a:pt x="506" y="235"/>
                </a:cubicBezTo>
                <a:cubicBezTo>
                  <a:pt x="502" y="258"/>
                  <a:pt x="507" y="281"/>
                  <a:pt x="520" y="300"/>
                </a:cubicBezTo>
                <a:lnTo>
                  <a:pt x="564" y="362"/>
                </a:lnTo>
                <a:lnTo>
                  <a:pt x="626" y="353"/>
                </a:lnTo>
                <a:lnTo>
                  <a:pt x="630" y="358"/>
                </a:lnTo>
                <a:lnTo>
                  <a:pt x="583" y="390"/>
                </a:lnTo>
                <a:lnTo>
                  <a:pt x="600" y="414"/>
                </a:lnTo>
                <a:cubicBezTo>
                  <a:pt x="583" y="426"/>
                  <a:pt x="569" y="440"/>
                  <a:pt x="558" y="456"/>
                </a:cubicBezTo>
                <a:cubicBezTo>
                  <a:pt x="526" y="503"/>
                  <a:pt x="467" y="543"/>
                  <a:pt x="435" y="563"/>
                </a:cubicBezTo>
                <a:cubicBezTo>
                  <a:pt x="374" y="600"/>
                  <a:pt x="300" y="644"/>
                  <a:pt x="235" y="683"/>
                </a:cubicBezTo>
                <a:cubicBezTo>
                  <a:pt x="152" y="733"/>
                  <a:pt x="87" y="772"/>
                  <a:pt x="70" y="784"/>
                </a:cubicBezTo>
                <a:cubicBezTo>
                  <a:pt x="11" y="825"/>
                  <a:pt x="0" y="886"/>
                  <a:pt x="42" y="945"/>
                </a:cubicBezTo>
                <a:cubicBezTo>
                  <a:pt x="60" y="972"/>
                  <a:pt x="84" y="989"/>
                  <a:pt x="110" y="996"/>
                </a:cubicBezTo>
                <a:cubicBezTo>
                  <a:pt x="116" y="997"/>
                  <a:pt x="124" y="998"/>
                  <a:pt x="132" y="998"/>
                </a:cubicBezTo>
                <a:cubicBezTo>
                  <a:pt x="151" y="998"/>
                  <a:pt x="176" y="993"/>
                  <a:pt x="203" y="973"/>
                </a:cubicBezTo>
                <a:cubicBezTo>
                  <a:pt x="220" y="962"/>
                  <a:pt x="279" y="914"/>
                  <a:pt x="354" y="853"/>
                </a:cubicBezTo>
                <a:cubicBezTo>
                  <a:pt x="413" y="805"/>
                  <a:pt x="479" y="751"/>
                  <a:pt x="535" y="706"/>
                </a:cubicBezTo>
                <a:cubicBezTo>
                  <a:pt x="565" y="683"/>
                  <a:pt x="623" y="641"/>
                  <a:pt x="678" y="627"/>
                </a:cubicBezTo>
                <a:cubicBezTo>
                  <a:pt x="696" y="623"/>
                  <a:pt x="715" y="614"/>
                  <a:pt x="732" y="602"/>
                </a:cubicBezTo>
                <a:lnTo>
                  <a:pt x="749" y="626"/>
                </a:lnTo>
                <a:lnTo>
                  <a:pt x="795" y="594"/>
                </a:lnTo>
                <a:lnTo>
                  <a:pt x="798" y="599"/>
                </a:lnTo>
                <a:lnTo>
                  <a:pt x="768" y="654"/>
                </a:lnTo>
                <a:lnTo>
                  <a:pt x="796" y="693"/>
                </a:lnTo>
                <a:cubicBezTo>
                  <a:pt x="812" y="716"/>
                  <a:pt x="839" y="730"/>
                  <a:pt x="867" y="730"/>
                </a:cubicBezTo>
                <a:cubicBezTo>
                  <a:pt x="885" y="730"/>
                  <a:pt x="903" y="725"/>
                  <a:pt x="917" y="714"/>
                </a:cubicBezTo>
                <a:lnTo>
                  <a:pt x="1148" y="553"/>
                </a:lnTo>
                <a:cubicBezTo>
                  <a:pt x="1168" y="539"/>
                  <a:pt x="1180" y="519"/>
                  <a:pt x="1184" y="496"/>
                </a:cubicBezTo>
                <a:cubicBezTo>
                  <a:pt x="1189" y="473"/>
                  <a:pt x="1183" y="450"/>
                  <a:pt x="1170" y="431"/>
                </a:cubicBezTo>
                <a:close/>
                <a:moveTo>
                  <a:pt x="1218" y="832"/>
                </a:moveTo>
                <a:lnTo>
                  <a:pt x="1274" y="735"/>
                </a:lnTo>
                <a:lnTo>
                  <a:pt x="1221" y="704"/>
                </a:lnTo>
                <a:lnTo>
                  <a:pt x="1164" y="801"/>
                </a:lnTo>
                <a:lnTo>
                  <a:pt x="1218" y="832"/>
                </a:lnTo>
                <a:close/>
                <a:moveTo>
                  <a:pt x="1258" y="895"/>
                </a:moveTo>
                <a:lnTo>
                  <a:pt x="1356" y="839"/>
                </a:lnTo>
                <a:lnTo>
                  <a:pt x="1325" y="785"/>
                </a:lnTo>
                <a:lnTo>
                  <a:pt x="1227" y="842"/>
                </a:lnTo>
                <a:lnTo>
                  <a:pt x="1258" y="895"/>
                </a:lnTo>
                <a:close/>
                <a:moveTo>
                  <a:pt x="1374" y="908"/>
                </a:moveTo>
                <a:lnTo>
                  <a:pt x="1262" y="908"/>
                </a:lnTo>
                <a:lnTo>
                  <a:pt x="1262" y="970"/>
                </a:lnTo>
                <a:lnTo>
                  <a:pt x="1374" y="970"/>
                </a:lnTo>
                <a:lnTo>
                  <a:pt x="1374" y="908"/>
                </a:lnTo>
                <a:close/>
              </a:path>
            </a:pathLst>
          </a:custGeom>
          <a:solidFill>
            <a:schemeClr val="accent1"/>
          </a:solidFill>
          <a:ln>
            <a:noFill/>
          </a:ln>
          <a:effectLst/>
        </p:spPr>
        <p:txBody>
          <a:bodyPr wrap="none" anchor="ctr"/>
          <a:lstStyle/>
          <a:p>
            <a:endParaRPr lang="en-US"/>
          </a:p>
        </p:txBody>
      </p:sp>
      <p:sp>
        <p:nvSpPr>
          <p:cNvPr id="171" name="Freeform 170">
            <a:extLst>
              <a:ext uri="{FF2B5EF4-FFF2-40B4-BE49-F238E27FC236}">
                <a16:creationId xmlns:a16="http://schemas.microsoft.com/office/drawing/2014/main" id="{76475576-7741-3140-8C10-483AA17CC9FF}"/>
              </a:ext>
            </a:extLst>
          </p:cNvPr>
          <p:cNvSpPr>
            <a:spLocks noChangeArrowheads="1"/>
          </p:cNvSpPr>
          <p:nvPr/>
        </p:nvSpPr>
        <p:spPr bwMode="auto">
          <a:xfrm>
            <a:off x="5364595" y="3614353"/>
            <a:ext cx="496887" cy="449262"/>
          </a:xfrm>
          <a:custGeom>
            <a:avLst/>
            <a:gdLst>
              <a:gd name="T0" fmla="*/ 868 w 1380"/>
              <a:gd name="T1" fmla="*/ 200 h 1248"/>
              <a:gd name="T2" fmla="*/ 468 w 1380"/>
              <a:gd name="T3" fmla="*/ 200 h 1248"/>
              <a:gd name="T4" fmla="*/ 565 w 1380"/>
              <a:gd name="T5" fmla="*/ 292 h 1248"/>
              <a:gd name="T6" fmla="*/ 668 w 1380"/>
              <a:gd name="T7" fmla="*/ 62 h 1248"/>
              <a:gd name="T8" fmla="*/ 771 w 1380"/>
              <a:gd name="T9" fmla="*/ 292 h 1248"/>
              <a:gd name="T10" fmla="*/ 301 w 1380"/>
              <a:gd name="T11" fmla="*/ 683 h 1248"/>
              <a:gd name="T12" fmla="*/ 357 w 1380"/>
              <a:gd name="T13" fmla="*/ 621 h 1248"/>
              <a:gd name="T14" fmla="*/ 301 w 1380"/>
              <a:gd name="T15" fmla="*/ 683 h 1248"/>
              <a:gd name="T16" fmla="*/ 724 w 1380"/>
              <a:gd name="T17" fmla="*/ 451 h 1248"/>
              <a:gd name="T18" fmla="*/ 724 w 1380"/>
              <a:gd name="T19" fmla="*/ 513 h 1248"/>
              <a:gd name="T20" fmla="*/ 1063 w 1380"/>
              <a:gd name="T21" fmla="*/ 767 h 1248"/>
              <a:gd name="T22" fmla="*/ 1050 w 1380"/>
              <a:gd name="T23" fmla="*/ 978 h 1248"/>
              <a:gd name="T24" fmla="*/ 1009 w 1380"/>
              <a:gd name="T25" fmla="*/ 1185 h 1248"/>
              <a:gd name="T26" fmla="*/ 921 w 1380"/>
              <a:gd name="T27" fmla="*/ 1091 h 1248"/>
              <a:gd name="T28" fmla="*/ 696 w 1380"/>
              <a:gd name="T29" fmla="*/ 1100 h 1248"/>
              <a:gd name="T30" fmla="*/ 471 w 1380"/>
              <a:gd name="T31" fmla="*/ 1089 h 1248"/>
              <a:gd name="T32" fmla="*/ 388 w 1380"/>
              <a:gd name="T33" fmla="*/ 1185 h 1248"/>
              <a:gd name="T34" fmla="*/ 364 w 1380"/>
              <a:gd name="T35" fmla="*/ 997 h 1248"/>
              <a:gd name="T36" fmla="*/ 79 w 1380"/>
              <a:gd name="T37" fmla="*/ 684 h 1248"/>
              <a:gd name="T38" fmla="*/ 199 w 1380"/>
              <a:gd name="T39" fmla="*/ 648 h 1248"/>
              <a:gd name="T40" fmla="*/ 291 w 1380"/>
              <a:gd name="T41" fmla="*/ 508 h 1248"/>
              <a:gd name="T42" fmla="*/ 412 w 1380"/>
              <a:gd name="T43" fmla="*/ 500 h 1248"/>
              <a:gd name="T44" fmla="*/ 448 w 1380"/>
              <a:gd name="T45" fmla="*/ 446 h 1248"/>
              <a:gd name="T46" fmla="*/ 1145 w 1380"/>
              <a:gd name="T47" fmla="*/ 736 h 1248"/>
              <a:gd name="T48" fmla="*/ 1323 w 1380"/>
              <a:gd name="T49" fmla="*/ 686 h 1248"/>
              <a:gd name="T50" fmla="*/ 1264 w 1380"/>
              <a:gd name="T51" fmla="*/ 669 h 1248"/>
              <a:gd name="T52" fmla="*/ 1201 w 1380"/>
              <a:gd name="T53" fmla="*/ 682 h 1248"/>
              <a:gd name="T54" fmla="*/ 393 w 1380"/>
              <a:gd name="T55" fmla="*/ 403 h 1248"/>
              <a:gd name="T56" fmla="*/ 183 w 1380"/>
              <a:gd name="T57" fmla="*/ 366 h 1248"/>
              <a:gd name="T58" fmla="*/ 147 w 1380"/>
              <a:gd name="T59" fmla="*/ 612 h 1248"/>
              <a:gd name="T60" fmla="*/ 28 w 1380"/>
              <a:gd name="T61" fmla="*/ 646 h 1248"/>
              <a:gd name="T62" fmla="*/ 326 w 1380"/>
              <a:gd name="T63" fmla="*/ 1048 h 1248"/>
              <a:gd name="T64" fmla="*/ 357 w 1380"/>
              <a:gd name="T65" fmla="*/ 1247 h 1248"/>
              <a:gd name="T66" fmla="*/ 470 w 1380"/>
              <a:gd name="T67" fmla="*/ 1230 h 1248"/>
              <a:gd name="T68" fmla="*/ 696 w 1380"/>
              <a:gd name="T69" fmla="*/ 1163 h 1248"/>
              <a:gd name="T70" fmla="*/ 922 w 1380"/>
              <a:gd name="T71" fmla="*/ 1230 h 1248"/>
              <a:gd name="T72" fmla="*/ 1035 w 1380"/>
              <a:gd name="T73" fmla="*/ 1247 h 1248"/>
              <a:gd name="T74" fmla="*/ 1101 w 1380"/>
              <a:gd name="T75" fmla="*/ 1015 h 1248"/>
              <a:gd name="T76" fmla="*/ 1244 w 1380"/>
              <a:gd name="T77" fmla="*/ 728 h 1248"/>
              <a:gd name="T78" fmla="*/ 1302 w 1380"/>
              <a:gd name="T79" fmla="*/ 770 h 1248"/>
              <a:gd name="T80" fmla="*/ 1367 w 1380"/>
              <a:gd name="T81" fmla="*/ 730 h 1248"/>
              <a:gd name="T82" fmla="*/ 1323 w 1380"/>
              <a:gd name="T83" fmla="*/ 686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0" h="1248">
                <a:moveTo>
                  <a:pt x="817" y="334"/>
                </a:moveTo>
                <a:cubicBezTo>
                  <a:pt x="850" y="297"/>
                  <a:pt x="868" y="250"/>
                  <a:pt x="868" y="200"/>
                </a:cubicBezTo>
                <a:cubicBezTo>
                  <a:pt x="868" y="90"/>
                  <a:pt x="779" y="0"/>
                  <a:pt x="668" y="0"/>
                </a:cubicBezTo>
                <a:cubicBezTo>
                  <a:pt x="558" y="0"/>
                  <a:pt x="468" y="90"/>
                  <a:pt x="468" y="200"/>
                </a:cubicBezTo>
                <a:cubicBezTo>
                  <a:pt x="468" y="250"/>
                  <a:pt x="486" y="297"/>
                  <a:pt x="519" y="334"/>
                </a:cubicBezTo>
                <a:lnTo>
                  <a:pt x="565" y="292"/>
                </a:lnTo>
                <a:cubicBezTo>
                  <a:pt x="542" y="267"/>
                  <a:pt x="530" y="234"/>
                  <a:pt x="530" y="200"/>
                </a:cubicBezTo>
                <a:cubicBezTo>
                  <a:pt x="530" y="124"/>
                  <a:pt x="592" y="62"/>
                  <a:pt x="668" y="62"/>
                </a:cubicBezTo>
                <a:cubicBezTo>
                  <a:pt x="744" y="62"/>
                  <a:pt x="806" y="124"/>
                  <a:pt x="806" y="200"/>
                </a:cubicBezTo>
                <a:cubicBezTo>
                  <a:pt x="806" y="234"/>
                  <a:pt x="794" y="267"/>
                  <a:pt x="771" y="292"/>
                </a:cubicBezTo>
                <a:lnTo>
                  <a:pt x="817" y="334"/>
                </a:lnTo>
                <a:close/>
                <a:moveTo>
                  <a:pt x="301" y="683"/>
                </a:moveTo>
                <a:lnTo>
                  <a:pt x="357" y="683"/>
                </a:lnTo>
                <a:lnTo>
                  <a:pt x="357" y="621"/>
                </a:lnTo>
                <a:lnTo>
                  <a:pt x="301" y="621"/>
                </a:lnTo>
                <a:lnTo>
                  <a:pt x="301" y="683"/>
                </a:lnTo>
                <a:close/>
                <a:moveTo>
                  <a:pt x="1094" y="736"/>
                </a:moveTo>
                <a:cubicBezTo>
                  <a:pt x="1094" y="593"/>
                  <a:pt x="911" y="451"/>
                  <a:pt x="724" y="451"/>
                </a:cubicBezTo>
                <a:cubicBezTo>
                  <a:pt x="707" y="451"/>
                  <a:pt x="693" y="465"/>
                  <a:pt x="693" y="482"/>
                </a:cubicBezTo>
                <a:cubicBezTo>
                  <a:pt x="693" y="500"/>
                  <a:pt x="707" y="513"/>
                  <a:pt x="724" y="513"/>
                </a:cubicBezTo>
                <a:cubicBezTo>
                  <a:pt x="887" y="513"/>
                  <a:pt x="1032" y="638"/>
                  <a:pt x="1032" y="736"/>
                </a:cubicBezTo>
                <a:cubicBezTo>
                  <a:pt x="1032" y="754"/>
                  <a:pt x="1046" y="767"/>
                  <a:pt x="1063" y="767"/>
                </a:cubicBezTo>
                <a:cubicBezTo>
                  <a:pt x="1080" y="767"/>
                  <a:pt x="1094" y="754"/>
                  <a:pt x="1094" y="736"/>
                </a:cubicBezTo>
                <a:close/>
                <a:moveTo>
                  <a:pt x="1050" y="978"/>
                </a:moveTo>
                <a:cubicBezTo>
                  <a:pt x="1046" y="982"/>
                  <a:pt x="1043" y="988"/>
                  <a:pt x="1041" y="995"/>
                </a:cubicBezTo>
                <a:lnTo>
                  <a:pt x="1009" y="1185"/>
                </a:lnTo>
                <a:lnTo>
                  <a:pt x="969" y="1185"/>
                </a:lnTo>
                <a:lnTo>
                  <a:pt x="921" y="1091"/>
                </a:lnTo>
                <a:cubicBezTo>
                  <a:pt x="914" y="1078"/>
                  <a:pt x="898" y="1072"/>
                  <a:pt x="884" y="1076"/>
                </a:cubicBezTo>
                <a:cubicBezTo>
                  <a:pt x="830" y="1092"/>
                  <a:pt x="768" y="1100"/>
                  <a:pt x="696" y="1100"/>
                </a:cubicBezTo>
                <a:cubicBezTo>
                  <a:pt x="639" y="1100"/>
                  <a:pt x="557" y="1089"/>
                  <a:pt x="508" y="1074"/>
                </a:cubicBezTo>
                <a:cubicBezTo>
                  <a:pt x="493" y="1069"/>
                  <a:pt x="478" y="1076"/>
                  <a:pt x="471" y="1089"/>
                </a:cubicBezTo>
                <a:lnTo>
                  <a:pt x="423" y="1185"/>
                </a:lnTo>
                <a:lnTo>
                  <a:pt x="388" y="1185"/>
                </a:lnTo>
                <a:lnTo>
                  <a:pt x="388" y="1027"/>
                </a:lnTo>
                <a:cubicBezTo>
                  <a:pt x="388" y="1012"/>
                  <a:pt x="379" y="1000"/>
                  <a:pt x="364" y="997"/>
                </a:cubicBezTo>
                <a:cubicBezTo>
                  <a:pt x="331" y="988"/>
                  <a:pt x="137" y="865"/>
                  <a:pt x="112" y="816"/>
                </a:cubicBezTo>
                <a:cubicBezTo>
                  <a:pt x="85" y="765"/>
                  <a:pt x="76" y="706"/>
                  <a:pt x="79" y="684"/>
                </a:cubicBezTo>
                <a:cubicBezTo>
                  <a:pt x="121" y="684"/>
                  <a:pt x="155" y="677"/>
                  <a:pt x="183" y="664"/>
                </a:cubicBezTo>
                <a:cubicBezTo>
                  <a:pt x="190" y="661"/>
                  <a:pt x="196" y="655"/>
                  <a:pt x="199" y="648"/>
                </a:cubicBezTo>
                <a:cubicBezTo>
                  <a:pt x="217" y="607"/>
                  <a:pt x="245" y="573"/>
                  <a:pt x="281" y="549"/>
                </a:cubicBezTo>
                <a:cubicBezTo>
                  <a:pt x="295" y="540"/>
                  <a:pt x="299" y="522"/>
                  <a:pt x="291" y="508"/>
                </a:cubicBezTo>
                <a:cubicBezTo>
                  <a:pt x="279" y="487"/>
                  <a:pt x="251" y="439"/>
                  <a:pt x="240" y="411"/>
                </a:cubicBezTo>
                <a:cubicBezTo>
                  <a:pt x="282" y="416"/>
                  <a:pt x="377" y="450"/>
                  <a:pt x="412" y="500"/>
                </a:cubicBezTo>
                <a:lnTo>
                  <a:pt x="463" y="465"/>
                </a:lnTo>
                <a:cubicBezTo>
                  <a:pt x="459" y="458"/>
                  <a:pt x="453" y="452"/>
                  <a:pt x="448" y="446"/>
                </a:cubicBezTo>
                <a:cubicBezTo>
                  <a:pt x="521" y="416"/>
                  <a:pt x="596" y="401"/>
                  <a:pt x="670" y="401"/>
                </a:cubicBezTo>
                <a:cubicBezTo>
                  <a:pt x="927" y="401"/>
                  <a:pt x="1145" y="554"/>
                  <a:pt x="1145" y="736"/>
                </a:cubicBezTo>
                <a:cubicBezTo>
                  <a:pt x="1145" y="837"/>
                  <a:pt x="1113" y="918"/>
                  <a:pt x="1050" y="978"/>
                </a:cubicBezTo>
                <a:close/>
                <a:moveTo>
                  <a:pt x="1323" y="686"/>
                </a:moveTo>
                <a:lnTo>
                  <a:pt x="1303" y="708"/>
                </a:lnTo>
                <a:cubicBezTo>
                  <a:pt x="1296" y="690"/>
                  <a:pt x="1282" y="676"/>
                  <a:pt x="1264" y="669"/>
                </a:cubicBezTo>
                <a:cubicBezTo>
                  <a:pt x="1246" y="663"/>
                  <a:pt x="1226" y="666"/>
                  <a:pt x="1210" y="676"/>
                </a:cubicBezTo>
                <a:lnTo>
                  <a:pt x="1201" y="682"/>
                </a:lnTo>
                <a:cubicBezTo>
                  <a:pt x="1165" y="488"/>
                  <a:pt x="941" y="339"/>
                  <a:pt x="670" y="339"/>
                </a:cubicBezTo>
                <a:cubicBezTo>
                  <a:pt x="577" y="339"/>
                  <a:pt x="483" y="360"/>
                  <a:pt x="393" y="403"/>
                </a:cubicBezTo>
                <a:cubicBezTo>
                  <a:pt x="339" y="370"/>
                  <a:pt x="274" y="350"/>
                  <a:pt x="234" y="349"/>
                </a:cubicBezTo>
                <a:cubicBezTo>
                  <a:pt x="225" y="348"/>
                  <a:pt x="198" y="347"/>
                  <a:pt x="183" y="366"/>
                </a:cubicBezTo>
                <a:cubicBezTo>
                  <a:pt x="161" y="394"/>
                  <a:pt x="179" y="436"/>
                  <a:pt x="223" y="515"/>
                </a:cubicBezTo>
                <a:cubicBezTo>
                  <a:pt x="192" y="541"/>
                  <a:pt x="166" y="574"/>
                  <a:pt x="147" y="612"/>
                </a:cubicBezTo>
                <a:cubicBezTo>
                  <a:pt x="127" y="619"/>
                  <a:pt x="102" y="622"/>
                  <a:pt x="70" y="622"/>
                </a:cubicBezTo>
                <a:cubicBezTo>
                  <a:pt x="54" y="623"/>
                  <a:pt x="37" y="631"/>
                  <a:pt x="28" y="646"/>
                </a:cubicBezTo>
                <a:cubicBezTo>
                  <a:pt x="0" y="691"/>
                  <a:pt x="29" y="791"/>
                  <a:pt x="57" y="845"/>
                </a:cubicBezTo>
                <a:cubicBezTo>
                  <a:pt x="89" y="906"/>
                  <a:pt x="255" y="1015"/>
                  <a:pt x="326" y="1048"/>
                </a:cubicBezTo>
                <a:lnTo>
                  <a:pt x="326" y="1216"/>
                </a:lnTo>
                <a:cubicBezTo>
                  <a:pt x="326" y="1233"/>
                  <a:pt x="340" y="1247"/>
                  <a:pt x="357" y="1247"/>
                </a:cubicBezTo>
                <a:lnTo>
                  <a:pt x="442" y="1247"/>
                </a:lnTo>
                <a:cubicBezTo>
                  <a:pt x="454" y="1247"/>
                  <a:pt x="465" y="1241"/>
                  <a:pt x="470" y="1230"/>
                </a:cubicBezTo>
                <a:lnTo>
                  <a:pt x="515" y="1140"/>
                </a:lnTo>
                <a:cubicBezTo>
                  <a:pt x="569" y="1153"/>
                  <a:pt x="642" y="1163"/>
                  <a:pt x="696" y="1163"/>
                </a:cubicBezTo>
                <a:cubicBezTo>
                  <a:pt x="764" y="1163"/>
                  <a:pt x="823" y="1156"/>
                  <a:pt x="877" y="1142"/>
                </a:cubicBezTo>
                <a:lnTo>
                  <a:pt x="922" y="1230"/>
                </a:lnTo>
                <a:cubicBezTo>
                  <a:pt x="928" y="1241"/>
                  <a:pt x="938" y="1247"/>
                  <a:pt x="950" y="1247"/>
                </a:cubicBezTo>
                <a:lnTo>
                  <a:pt x="1035" y="1247"/>
                </a:lnTo>
                <a:cubicBezTo>
                  <a:pt x="1050" y="1247"/>
                  <a:pt x="1063" y="1236"/>
                  <a:pt x="1065" y="1222"/>
                </a:cubicBezTo>
                <a:lnTo>
                  <a:pt x="1101" y="1015"/>
                </a:lnTo>
                <a:cubicBezTo>
                  <a:pt x="1167" y="949"/>
                  <a:pt x="1203" y="858"/>
                  <a:pt x="1206" y="753"/>
                </a:cubicBezTo>
                <a:lnTo>
                  <a:pt x="1244" y="728"/>
                </a:lnTo>
                <a:cubicBezTo>
                  <a:pt x="1250" y="748"/>
                  <a:pt x="1267" y="763"/>
                  <a:pt x="1288" y="768"/>
                </a:cubicBezTo>
                <a:cubicBezTo>
                  <a:pt x="1293" y="769"/>
                  <a:pt x="1297" y="770"/>
                  <a:pt x="1302" y="770"/>
                </a:cubicBezTo>
                <a:cubicBezTo>
                  <a:pt x="1318" y="770"/>
                  <a:pt x="1334" y="764"/>
                  <a:pt x="1346" y="752"/>
                </a:cubicBezTo>
                <a:lnTo>
                  <a:pt x="1367" y="730"/>
                </a:lnTo>
                <a:cubicBezTo>
                  <a:pt x="1379" y="718"/>
                  <a:pt x="1379" y="698"/>
                  <a:pt x="1367" y="686"/>
                </a:cubicBezTo>
                <a:cubicBezTo>
                  <a:pt x="1355" y="674"/>
                  <a:pt x="1335" y="674"/>
                  <a:pt x="1323" y="686"/>
                </a:cubicBezTo>
                <a:close/>
              </a:path>
            </a:pathLst>
          </a:custGeom>
          <a:solidFill>
            <a:schemeClr val="accent1"/>
          </a:solidFill>
          <a:ln>
            <a:noFill/>
          </a:ln>
          <a:effectLst/>
        </p:spPr>
        <p:txBody>
          <a:bodyPr wrap="none" anchor="ctr"/>
          <a:lstStyle/>
          <a:p>
            <a:endParaRPr lang="en-US"/>
          </a:p>
        </p:txBody>
      </p:sp>
      <p:sp>
        <p:nvSpPr>
          <p:cNvPr id="172" name="Freeform 171">
            <a:extLst>
              <a:ext uri="{FF2B5EF4-FFF2-40B4-BE49-F238E27FC236}">
                <a16:creationId xmlns:a16="http://schemas.microsoft.com/office/drawing/2014/main" id="{00A00BD2-50FE-7F46-A6D6-70A4915FA08B}"/>
              </a:ext>
            </a:extLst>
          </p:cNvPr>
          <p:cNvSpPr>
            <a:spLocks noChangeArrowheads="1"/>
          </p:cNvSpPr>
          <p:nvPr/>
        </p:nvSpPr>
        <p:spPr bwMode="auto">
          <a:xfrm>
            <a:off x="7576058" y="761683"/>
            <a:ext cx="469900" cy="338137"/>
          </a:xfrm>
          <a:custGeom>
            <a:avLst/>
            <a:gdLst>
              <a:gd name="T0" fmla="*/ 1016 w 1305"/>
              <a:gd name="T1" fmla="*/ 539 h 938"/>
              <a:gd name="T2" fmla="*/ 1078 w 1305"/>
              <a:gd name="T3" fmla="*/ 652 h 938"/>
              <a:gd name="T4" fmla="*/ 937 w 1305"/>
              <a:gd name="T5" fmla="*/ 539 h 938"/>
              <a:gd name="T6" fmla="*/ 875 w 1305"/>
              <a:gd name="T7" fmla="*/ 652 h 938"/>
              <a:gd name="T8" fmla="*/ 937 w 1305"/>
              <a:gd name="T9" fmla="*/ 539 h 938"/>
              <a:gd name="T10" fmla="*/ 734 w 1305"/>
              <a:gd name="T11" fmla="*/ 539 h 938"/>
              <a:gd name="T12" fmla="*/ 796 w 1305"/>
              <a:gd name="T13" fmla="*/ 652 h 938"/>
              <a:gd name="T14" fmla="*/ 655 w 1305"/>
              <a:gd name="T15" fmla="*/ 539 h 938"/>
              <a:gd name="T16" fmla="*/ 593 w 1305"/>
              <a:gd name="T17" fmla="*/ 652 h 938"/>
              <a:gd name="T18" fmla="*/ 655 w 1305"/>
              <a:gd name="T19" fmla="*/ 539 h 938"/>
              <a:gd name="T20" fmla="*/ 514 w 1305"/>
              <a:gd name="T21" fmla="*/ 652 h 938"/>
              <a:gd name="T22" fmla="*/ 452 w 1305"/>
              <a:gd name="T23" fmla="*/ 539 h 938"/>
              <a:gd name="T24" fmla="*/ 1185 w 1305"/>
              <a:gd name="T25" fmla="*/ 734 h 938"/>
              <a:gd name="T26" fmla="*/ 372 w 1305"/>
              <a:gd name="T27" fmla="*/ 357 h 938"/>
              <a:gd name="T28" fmla="*/ 564 w 1305"/>
              <a:gd name="T29" fmla="*/ 342 h 938"/>
              <a:gd name="T30" fmla="*/ 652 w 1305"/>
              <a:gd name="T31" fmla="*/ 373 h 938"/>
              <a:gd name="T32" fmla="*/ 875 w 1305"/>
              <a:gd name="T33" fmla="*/ 207 h 938"/>
              <a:gd name="T34" fmla="*/ 906 w 1305"/>
              <a:gd name="T35" fmla="*/ 373 h 938"/>
              <a:gd name="T36" fmla="*/ 981 w 1305"/>
              <a:gd name="T37" fmla="*/ 366 h 938"/>
              <a:gd name="T38" fmla="*/ 1185 w 1305"/>
              <a:gd name="T39" fmla="*/ 734 h 938"/>
              <a:gd name="T40" fmla="*/ 147 w 1305"/>
              <a:gd name="T41" fmla="*/ 734 h 938"/>
              <a:gd name="T42" fmla="*/ 310 w 1305"/>
              <a:gd name="T43" fmla="*/ 62 h 938"/>
              <a:gd name="T44" fmla="*/ 62 w 1305"/>
              <a:gd name="T45" fmla="*/ 796 h 938"/>
              <a:gd name="T46" fmla="*/ 1242 w 1305"/>
              <a:gd name="T47" fmla="*/ 875 h 938"/>
              <a:gd name="T48" fmla="*/ 62 w 1305"/>
              <a:gd name="T49" fmla="*/ 796 h 938"/>
              <a:gd name="T50" fmla="*/ 1273 w 1305"/>
              <a:gd name="T51" fmla="*/ 734 h 938"/>
              <a:gd name="T52" fmla="*/ 1247 w 1305"/>
              <a:gd name="T53" fmla="*/ 144 h 938"/>
              <a:gd name="T54" fmla="*/ 1197 w 1305"/>
              <a:gd name="T55" fmla="*/ 120 h 938"/>
              <a:gd name="T56" fmla="*/ 937 w 1305"/>
              <a:gd name="T57" fmla="*/ 311 h 938"/>
              <a:gd name="T58" fmla="*/ 920 w 1305"/>
              <a:gd name="T59" fmla="*/ 116 h 938"/>
              <a:gd name="T60" fmla="*/ 641 w 1305"/>
              <a:gd name="T61" fmla="*/ 311 h 938"/>
              <a:gd name="T62" fmla="*/ 627 w 1305"/>
              <a:gd name="T63" fmla="*/ 144 h 938"/>
              <a:gd name="T64" fmla="*/ 576 w 1305"/>
              <a:gd name="T65" fmla="*/ 120 h 938"/>
              <a:gd name="T66" fmla="*/ 373 w 1305"/>
              <a:gd name="T67" fmla="*/ 31 h 938"/>
              <a:gd name="T68" fmla="*/ 116 w 1305"/>
              <a:gd name="T69" fmla="*/ 0 h 938"/>
              <a:gd name="T70" fmla="*/ 85 w 1305"/>
              <a:gd name="T71" fmla="*/ 734 h 938"/>
              <a:gd name="T72" fmla="*/ 0 w 1305"/>
              <a:gd name="T73" fmla="*/ 765 h 938"/>
              <a:gd name="T74" fmla="*/ 31 w 1305"/>
              <a:gd name="T75" fmla="*/ 937 h 938"/>
              <a:gd name="T76" fmla="*/ 1304 w 1305"/>
              <a:gd name="T77" fmla="*/ 906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5" h="938">
                <a:moveTo>
                  <a:pt x="1078" y="539"/>
                </a:moveTo>
                <a:lnTo>
                  <a:pt x="1016" y="539"/>
                </a:lnTo>
                <a:lnTo>
                  <a:pt x="1016" y="652"/>
                </a:lnTo>
                <a:lnTo>
                  <a:pt x="1078" y="652"/>
                </a:lnTo>
                <a:lnTo>
                  <a:pt x="1078" y="539"/>
                </a:lnTo>
                <a:close/>
                <a:moveTo>
                  <a:pt x="937" y="539"/>
                </a:moveTo>
                <a:lnTo>
                  <a:pt x="875" y="539"/>
                </a:lnTo>
                <a:lnTo>
                  <a:pt x="875" y="652"/>
                </a:lnTo>
                <a:lnTo>
                  <a:pt x="937" y="652"/>
                </a:lnTo>
                <a:lnTo>
                  <a:pt x="937" y="539"/>
                </a:lnTo>
                <a:close/>
                <a:moveTo>
                  <a:pt x="796" y="539"/>
                </a:moveTo>
                <a:lnTo>
                  <a:pt x="734" y="539"/>
                </a:lnTo>
                <a:lnTo>
                  <a:pt x="734" y="652"/>
                </a:lnTo>
                <a:lnTo>
                  <a:pt x="796" y="652"/>
                </a:lnTo>
                <a:lnTo>
                  <a:pt x="796" y="539"/>
                </a:lnTo>
                <a:close/>
                <a:moveTo>
                  <a:pt x="655" y="539"/>
                </a:moveTo>
                <a:lnTo>
                  <a:pt x="593" y="539"/>
                </a:lnTo>
                <a:lnTo>
                  <a:pt x="593" y="652"/>
                </a:lnTo>
                <a:lnTo>
                  <a:pt x="655" y="652"/>
                </a:lnTo>
                <a:lnTo>
                  <a:pt x="655" y="539"/>
                </a:lnTo>
                <a:close/>
                <a:moveTo>
                  <a:pt x="452" y="652"/>
                </a:moveTo>
                <a:lnTo>
                  <a:pt x="514" y="652"/>
                </a:lnTo>
                <a:lnTo>
                  <a:pt x="514" y="539"/>
                </a:lnTo>
                <a:lnTo>
                  <a:pt x="452" y="539"/>
                </a:lnTo>
                <a:lnTo>
                  <a:pt x="452" y="652"/>
                </a:lnTo>
                <a:close/>
                <a:moveTo>
                  <a:pt x="1185" y="734"/>
                </a:moveTo>
                <a:lnTo>
                  <a:pt x="372" y="734"/>
                </a:lnTo>
                <a:lnTo>
                  <a:pt x="372" y="357"/>
                </a:lnTo>
                <a:lnTo>
                  <a:pt x="564" y="207"/>
                </a:lnTo>
                <a:lnTo>
                  <a:pt x="564" y="342"/>
                </a:lnTo>
                <a:cubicBezTo>
                  <a:pt x="564" y="359"/>
                  <a:pt x="578" y="373"/>
                  <a:pt x="595" y="373"/>
                </a:cubicBezTo>
                <a:lnTo>
                  <a:pt x="652" y="373"/>
                </a:lnTo>
                <a:cubicBezTo>
                  <a:pt x="659" y="373"/>
                  <a:pt x="665" y="370"/>
                  <a:pt x="671" y="366"/>
                </a:cubicBezTo>
                <a:lnTo>
                  <a:pt x="875" y="207"/>
                </a:lnTo>
                <a:lnTo>
                  <a:pt x="875" y="342"/>
                </a:lnTo>
                <a:cubicBezTo>
                  <a:pt x="875" y="359"/>
                  <a:pt x="889" y="373"/>
                  <a:pt x="906" y="373"/>
                </a:cubicBezTo>
                <a:lnTo>
                  <a:pt x="962" y="373"/>
                </a:lnTo>
                <a:cubicBezTo>
                  <a:pt x="969" y="373"/>
                  <a:pt x="976" y="370"/>
                  <a:pt x="981" y="366"/>
                </a:cubicBezTo>
                <a:lnTo>
                  <a:pt x="1185" y="207"/>
                </a:lnTo>
                <a:lnTo>
                  <a:pt x="1185" y="734"/>
                </a:lnTo>
                <a:close/>
                <a:moveTo>
                  <a:pt x="310" y="734"/>
                </a:moveTo>
                <a:lnTo>
                  <a:pt x="147" y="734"/>
                </a:lnTo>
                <a:lnTo>
                  <a:pt x="147" y="62"/>
                </a:lnTo>
                <a:lnTo>
                  <a:pt x="310" y="62"/>
                </a:lnTo>
                <a:lnTo>
                  <a:pt x="310" y="734"/>
                </a:lnTo>
                <a:close/>
                <a:moveTo>
                  <a:pt x="62" y="796"/>
                </a:moveTo>
                <a:lnTo>
                  <a:pt x="1242" y="796"/>
                </a:lnTo>
                <a:lnTo>
                  <a:pt x="1242" y="875"/>
                </a:lnTo>
                <a:lnTo>
                  <a:pt x="62" y="875"/>
                </a:lnTo>
                <a:lnTo>
                  <a:pt x="62" y="796"/>
                </a:lnTo>
                <a:close/>
                <a:moveTo>
                  <a:pt x="1304" y="765"/>
                </a:moveTo>
                <a:cubicBezTo>
                  <a:pt x="1304" y="748"/>
                  <a:pt x="1290" y="734"/>
                  <a:pt x="1273" y="734"/>
                </a:cubicBezTo>
                <a:lnTo>
                  <a:pt x="1247" y="734"/>
                </a:lnTo>
                <a:lnTo>
                  <a:pt x="1247" y="144"/>
                </a:lnTo>
                <a:cubicBezTo>
                  <a:pt x="1247" y="132"/>
                  <a:pt x="1241" y="121"/>
                  <a:pt x="1230" y="116"/>
                </a:cubicBezTo>
                <a:cubicBezTo>
                  <a:pt x="1219" y="111"/>
                  <a:pt x="1207" y="112"/>
                  <a:pt x="1197" y="120"/>
                </a:cubicBezTo>
                <a:lnTo>
                  <a:pt x="952" y="311"/>
                </a:lnTo>
                <a:lnTo>
                  <a:pt x="937" y="311"/>
                </a:lnTo>
                <a:lnTo>
                  <a:pt x="937" y="144"/>
                </a:lnTo>
                <a:cubicBezTo>
                  <a:pt x="937" y="132"/>
                  <a:pt x="930" y="121"/>
                  <a:pt x="920" y="116"/>
                </a:cubicBezTo>
                <a:cubicBezTo>
                  <a:pt x="909" y="111"/>
                  <a:pt x="896" y="112"/>
                  <a:pt x="887" y="120"/>
                </a:cubicBezTo>
                <a:lnTo>
                  <a:pt x="641" y="311"/>
                </a:lnTo>
                <a:lnTo>
                  <a:pt x="627" y="311"/>
                </a:lnTo>
                <a:lnTo>
                  <a:pt x="627" y="144"/>
                </a:lnTo>
                <a:cubicBezTo>
                  <a:pt x="627" y="132"/>
                  <a:pt x="620" y="121"/>
                  <a:pt x="609" y="116"/>
                </a:cubicBezTo>
                <a:cubicBezTo>
                  <a:pt x="599" y="111"/>
                  <a:pt x="586" y="112"/>
                  <a:pt x="576" y="120"/>
                </a:cubicBezTo>
                <a:lnTo>
                  <a:pt x="373" y="278"/>
                </a:lnTo>
                <a:lnTo>
                  <a:pt x="373" y="31"/>
                </a:lnTo>
                <a:cubicBezTo>
                  <a:pt x="373" y="14"/>
                  <a:pt x="359" y="0"/>
                  <a:pt x="341" y="0"/>
                </a:cubicBezTo>
                <a:lnTo>
                  <a:pt x="116" y="0"/>
                </a:lnTo>
                <a:cubicBezTo>
                  <a:pt x="99" y="0"/>
                  <a:pt x="85" y="14"/>
                  <a:pt x="85" y="31"/>
                </a:cubicBezTo>
                <a:lnTo>
                  <a:pt x="85" y="734"/>
                </a:lnTo>
                <a:lnTo>
                  <a:pt x="31" y="734"/>
                </a:lnTo>
                <a:cubicBezTo>
                  <a:pt x="14" y="734"/>
                  <a:pt x="0" y="748"/>
                  <a:pt x="0" y="765"/>
                </a:cubicBezTo>
                <a:lnTo>
                  <a:pt x="0" y="906"/>
                </a:lnTo>
                <a:cubicBezTo>
                  <a:pt x="0" y="923"/>
                  <a:pt x="14" y="937"/>
                  <a:pt x="31" y="937"/>
                </a:cubicBezTo>
                <a:lnTo>
                  <a:pt x="1273" y="937"/>
                </a:lnTo>
                <a:cubicBezTo>
                  <a:pt x="1290" y="937"/>
                  <a:pt x="1304" y="923"/>
                  <a:pt x="1304" y="906"/>
                </a:cubicBezTo>
                <a:lnTo>
                  <a:pt x="1304" y="765"/>
                </a:lnTo>
                <a:close/>
              </a:path>
            </a:pathLst>
          </a:custGeom>
          <a:solidFill>
            <a:schemeClr val="accent1"/>
          </a:solidFill>
          <a:ln>
            <a:noFill/>
          </a:ln>
          <a:effectLst/>
        </p:spPr>
        <p:txBody>
          <a:bodyPr wrap="none" anchor="ctr"/>
          <a:lstStyle/>
          <a:p>
            <a:endParaRPr lang="en-US"/>
          </a:p>
        </p:txBody>
      </p:sp>
      <p:sp>
        <p:nvSpPr>
          <p:cNvPr id="173" name="Freeform 172">
            <a:extLst>
              <a:ext uri="{FF2B5EF4-FFF2-40B4-BE49-F238E27FC236}">
                <a16:creationId xmlns:a16="http://schemas.microsoft.com/office/drawing/2014/main" id="{E1204CE1-3227-2343-89EC-D395392BD355}"/>
              </a:ext>
            </a:extLst>
          </p:cNvPr>
          <p:cNvSpPr>
            <a:spLocks noChangeArrowheads="1"/>
          </p:cNvSpPr>
          <p:nvPr/>
        </p:nvSpPr>
        <p:spPr bwMode="auto">
          <a:xfrm>
            <a:off x="8666858" y="3624672"/>
            <a:ext cx="490537" cy="428625"/>
          </a:xfrm>
          <a:custGeom>
            <a:avLst/>
            <a:gdLst>
              <a:gd name="T0" fmla="*/ 229 w 1361"/>
              <a:gd name="T1" fmla="*/ 1016 h 1192"/>
              <a:gd name="T2" fmla="*/ 455 w 1361"/>
              <a:gd name="T3" fmla="*/ 1078 h 1192"/>
              <a:gd name="T4" fmla="*/ 172 w 1361"/>
              <a:gd name="T5" fmla="*/ 1016 h 1192"/>
              <a:gd name="T6" fmla="*/ 116 w 1361"/>
              <a:gd name="T7" fmla="*/ 1078 h 1192"/>
              <a:gd name="T8" fmla="*/ 172 w 1361"/>
              <a:gd name="T9" fmla="*/ 1016 h 1192"/>
              <a:gd name="T10" fmla="*/ 3 w 1361"/>
              <a:gd name="T11" fmla="*/ 1016 h 1192"/>
              <a:gd name="T12" fmla="*/ 60 w 1361"/>
              <a:gd name="T13" fmla="*/ 1078 h 1192"/>
              <a:gd name="T14" fmla="*/ 624 w 1361"/>
              <a:gd name="T15" fmla="*/ 62 h 1192"/>
              <a:gd name="T16" fmla="*/ 1104 w 1361"/>
              <a:gd name="T17" fmla="*/ 0 h 1192"/>
              <a:gd name="T18" fmla="*/ 624 w 1361"/>
              <a:gd name="T19" fmla="*/ 62 h 1192"/>
              <a:gd name="T20" fmla="*/ 1132 w 1361"/>
              <a:gd name="T21" fmla="*/ 316 h 1192"/>
              <a:gd name="T22" fmla="*/ 906 w 1361"/>
              <a:gd name="T23" fmla="*/ 254 h 1192"/>
              <a:gd name="T24" fmla="*/ 1188 w 1361"/>
              <a:gd name="T25" fmla="*/ 316 h 1192"/>
              <a:gd name="T26" fmla="*/ 1245 w 1361"/>
              <a:gd name="T27" fmla="*/ 254 h 1192"/>
              <a:gd name="T28" fmla="*/ 1188 w 1361"/>
              <a:gd name="T29" fmla="*/ 316 h 1192"/>
              <a:gd name="T30" fmla="*/ 1358 w 1361"/>
              <a:gd name="T31" fmla="*/ 316 h 1192"/>
              <a:gd name="T32" fmla="*/ 1301 w 1361"/>
              <a:gd name="T33" fmla="*/ 254 h 1192"/>
              <a:gd name="T34" fmla="*/ 1360 w 1361"/>
              <a:gd name="T35" fmla="*/ 680 h 1192"/>
              <a:gd name="T36" fmla="*/ 824 w 1361"/>
              <a:gd name="T37" fmla="*/ 593 h 1192"/>
              <a:gd name="T38" fmla="*/ 762 w 1361"/>
              <a:gd name="T39" fmla="*/ 511 h 1192"/>
              <a:gd name="T40" fmla="*/ 624 w 1361"/>
              <a:gd name="T41" fmla="*/ 593 h 1192"/>
              <a:gd name="T42" fmla="*/ 88 w 1361"/>
              <a:gd name="T43" fmla="*/ 677 h 1192"/>
              <a:gd name="T44" fmla="*/ 62 w 1361"/>
              <a:gd name="T45" fmla="*/ 229 h 1192"/>
              <a:gd name="T46" fmla="*/ 737 w 1361"/>
              <a:gd name="T47" fmla="*/ 203 h 1192"/>
              <a:gd name="T48" fmla="*/ 762 w 1361"/>
              <a:gd name="T49" fmla="*/ 395 h 1192"/>
              <a:gd name="T50" fmla="*/ 709 w 1361"/>
              <a:gd name="T51" fmla="*/ 457 h 1192"/>
              <a:gd name="T52" fmla="*/ 1019 w 1361"/>
              <a:gd name="T53" fmla="*/ 395 h 1192"/>
              <a:gd name="T54" fmla="*/ 824 w 1361"/>
              <a:gd name="T55" fmla="*/ 229 h 1192"/>
              <a:gd name="T56" fmla="*/ 88 w 1361"/>
              <a:gd name="T57" fmla="*/ 141 h 1192"/>
              <a:gd name="T58" fmla="*/ 0 w 1361"/>
              <a:gd name="T59" fmla="*/ 652 h 1192"/>
              <a:gd name="T60" fmla="*/ 536 w 1361"/>
              <a:gd name="T61" fmla="*/ 739 h 1192"/>
              <a:gd name="T62" fmla="*/ 370 w 1361"/>
              <a:gd name="T63" fmla="*/ 875 h 1192"/>
              <a:gd name="T64" fmla="*/ 652 w 1361"/>
              <a:gd name="T65" fmla="*/ 937 h 1192"/>
              <a:gd name="T66" fmla="*/ 599 w 1361"/>
              <a:gd name="T67" fmla="*/ 875 h 1192"/>
              <a:gd name="T68" fmla="*/ 624 w 1361"/>
              <a:gd name="T69" fmla="*/ 655 h 1192"/>
              <a:gd name="T70" fmla="*/ 1298 w 1361"/>
              <a:gd name="T71" fmla="*/ 680 h 1192"/>
              <a:gd name="T72" fmla="*/ 1273 w 1361"/>
              <a:gd name="T73" fmla="*/ 1129 h 1192"/>
              <a:gd name="T74" fmla="*/ 599 w 1361"/>
              <a:gd name="T75" fmla="*/ 1103 h 1192"/>
              <a:gd name="T76" fmla="*/ 536 w 1361"/>
              <a:gd name="T77" fmla="*/ 991 h 1192"/>
              <a:gd name="T78" fmla="*/ 624 w 1361"/>
              <a:gd name="T79" fmla="*/ 1191 h 1192"/>
              <a:gd name="T80" fmla="*/ 1360 w 1361"/>
              <a:gd name="T81" fmla="*/ 1103 h 1192"/>
              <a:gd name="T82" fmla="*/ 646 w 1361"/>
              <a:gd name="T83" fmla="*/ 517 h 1192"/>
              <a:gd name="T84" fmla="*/ 731 w 1361"/>
              <a:gd name="T85" fmla="*/ 279 h 1192"/>
              <a:gd name="T86" fmla="*/ 463 w 1361"/>
              <a:gd name="T87" fmla="*/ 459 h 1192"/>
              <a:gd name="T88" fmla="*/ 138 w 1361"/>
              <a:gd name="T89" fmla="*/ 235 h 1192"/>
              <a:gd name="T90" fmla="*/ 256 w 1361"/>
              <a:gd name="T91" fmla="*/ 440 h 1192"/>
              <a:gd name="T92" fmla="*/ 138 w 1361"/>
              <a:gd name="T93" fmla="*/ 646 h 1192"/>
              <a:gd name="T94" fmla="*/ 320 w 1361"/>
              <a:gd name="T95" fmla="*/ 505 h 1192"/>
              <a:gd name="T96" fmla="*/ 412 w 1361"/>
              <a:gd name="T97" fmla="*/ 533 h 1192"/>
              <a:gd name="T98" fmla="*/ 525 w 1361"/>
              <a:gd name="T99" fmla="*/ 484 h 1192"/>
              <a:gd name="T100" fmla="*/ 646 w 1361"/>
              <a:gd name="T101" fmla="*/ 517 h 1192"/>
              <a:gd name="T102" fmla="*/ 1105 w 1361"/>
              <a:gd name="T103" fmla="*/ 892 h 1192"/>
              <a:gd name="T104" fmla="*/ 1223 w 1361"/>
              <a:gd name="T105" fmla="*/ 686 h 1192"/>
              <a:gd name="T106" fmla="*/ 898 w 1361"/>
              <a:gd name="T107" fmla="*/ 911 h 1192"/>
              <a:gd name="T108" fmla="*/ 630 w 1361"/>
              <a:gd name="T109" fmla="*/ 730 h 1192"/>
              <a:gd name="T110" fmla="*/ 630 w 1361"/>
              <a:gd name="T111" fmla="*/ 1053 h 1192"/>
              <a:gd name="T112" fmla="*/ 836 w 1361"/>
              <a:gd name="T113" fmla="*/ 936 h 1192"/>
              <a:gd name="T114" fmla="*/ 859 w 1361"/>
              <a:gd name="T115" fmla="*/ 959 h 1192"/>
              <a:gd name="T116" fmla="*/ 1038 w 1361"/>
              <a:gd name="T117" fmla="*/ 959 h 1192"/>
              <a:gd name="T118" fmla="*/ 1223 w 1361"/>
              <a:gd name="T119" fmla="*/ 109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1" h="1192">
                <a:moveTo>
                  <a:pt x="455" y="1016"/>
                </a:moveTo>
                <a:lnTo>
                  <a:pt x="229" y="1016"/>
                </a:lnTo>
                <a:lnTo>
                  <a:pt x="229" y="1078"/>
                </a:lnTo>
                <a:lnTo>
                  <a:pt x="455" y="1078"/>
                </a:lnTo>
                <a:lnTo>
                  <a:pt x="455" y="1016"/>
                </a:lnTo>
                <a:close/>
                <a:moveTo>
                  <a:pt x="172" y="1016"/>
                </a:moveTo>
                <a:lnTo>
                  <a:pt x="116" y="1016"/>
                </a:lnTo>
                <a:lnTo>
                  <a:pt x="116" y="1078"/>
                </a:lnTo>
                <a:lnTo>
                  <a:pt x="172" y="1078"/>
                </a:lnTo>
                <a:lnTo>
                  <a:pt x="172" y="1016"/>
                </a:lnTo>
                <a:close/>
                <a:moveTo>
                  <a:pt x="60" y="1016"/>
                </a:moveTo>
                <a:lnTo>
                  <a:pt x="3" y="1016"/>
                </a:lnTo>
                <a:lnTo>
                  <a:pt x="3" y="1078"/>
                </a:lnTo>
                <a:lnTo>
                  <a:pt x="60" y="1078"/>
                </a:lnTo>
                <a:lnTo>
                  <a:pt x="60" y="1016"/>
                </a:lnTo>
                <a:close/>
                <a:moveTo>
                  <a:pt x="624" y="62"/>
                </a:moveTo>
                <a:lnTo>
                  <a:pt x="1104" y="62"/>
                </a:lnTo>
                <a:lnTo>
                  <a:pt x="1104" y="0"/>
                </a:lnTo>
                <a:lnTo>
                  <a:pt x="624" y="0"/>
                </a:lnTo>
                <a:lnTo>
                  <a:pt x="624" y="62"/>
                </a:lnTo>
                <a:close/>
                <a:moveTo>
                  <a:pt x="906" y="316"/>
                </a:moveTo>
                <a:lnTo>
                  <a:pt x="1132" y="316"/>
                </a:lnTo>
                <a:lnTo>
                  <a:pt x="1132" y="254"/>
                </a:lnTo>
                <a:lnTo>
                  <a:pt x="906" y="254"/>
                </a:lnTo>
                <a:lnTo>
                  <a:pt x="906" y="316"/>
                </a:lnTo>
                <a:close/>
                <a:moveTo>
                  <a:pt x="1188" y="316"/>
                </a:moveTo>
                <a:lnTo>
                  <a:pt x="1245" y="316"/>
                </a:lnTo>
                <a:lnTo>
                  <a:pt x="1245" y="254"/>
                </a:lnTo>
                <a:lnTo>
                  <a:pt x="1188" y="254"/>
                </a:lnTo>
                <a:lnTo>
                  <a:pt x="1188" y="316"/>
                </a:lnTo>
                <a:close/>
                <a:moveTo>
                  <a:pt x="1301" y="316"/>
                </a:moveTo>
                <a:lnTo>
                  <a:pt x="1358" y="316"/>
                </a:lnTo>
                <a:lnTo>
                  <a:pt x="1358" y="254"/>
                </a:lnTo>
                <a:lnTo>
                  <a:pt x="1301" y="254"/>
                </a:lnTo>
                <a:lnTo>
                  <a:pt x="1301" y="316"/>
                </a:lnTo>
                <a:close/>
                <a:moveTo>
                  <a:pt x="1360" y="680"/>
                </a:moveTo>
                <a:cubicBezTo>
                  <a:pt x="1360" y="632"/>
                  <a:pt x="1321" y="593"/>
                  <a:pt x="1273" y="593"/>
                </a:cubicBezTo>
                <a:lnTo>
                  <a:pt x="824" y="593"/>
                </a:lnTo>
                <a:lnTo>
                  <a:pt x="824" y="511"/>
                </a:lnTo>
                <a:lnTo>
                  <a:pt x="762" y="511"/>
                </a:lnTo>
                <a:lnTo>
                  <a:pt x="762" y="593"/>
                </a:lnTo>
                <a:lnTo>
                  <a:pt x="624" y="593"/>
                </a:lnTo>
                <a:cubicBezTo>
                  <a:pt x="577" y="593"/>
                  <a:pt x="538" y="630"/>
                  <a:pt x="537" y="677"/>
                </a:cubicBezTo>
                <a:lnTo>
                  <a:pt x="88" y="677"/>
                </a:lnTo>
                <a:cubicBezTo>
                  <a:pt x="74" y="677"/>
                  <a:pt x="62" y="666"/>
                  <a:pt x="62" y="652"/>
                </a:cubicBezTo>
                <a:lnTo>
                  <a:pt x="62" y="229"/>
                </a:lnTo>
                <a:cubicBezTo>
                  <a:pt x="62" y="215"/>
                  <a:pt x="74" y="203"/>
                  <a:pt x="88" y="203"/>
                </a:cubicBezTo>
                <a:lnTo>
                  <a:pt x="737" y="203"/>
                </a:lnTo>
                <a:cubicBezTo>
                  <a:pt x="751" y="203"/>
                  <a:pt x="762" y="215"/>
                  <a:pt x="762" y="229"/>
                </a:cubicBezTo>
                <a:lnTo>
                  <a:pt x="762" y="395"/>
                </a:lnTo>
                <a:lnTo>
                  <a:pt x="709" y="395"/>
                </a:lnTo>
                <a:lnTo>
                  <a:pt x="709" y="457"/>
                </a:lnTo>
                <a:lnTo>
                  <a:pt x="1019" y="457"/>
                </a:lnTo>
                <a:lnTo>
                  <a:pt x="1019" y="395"/>
                </a:lnTo>
                <a:lnTo>
                  <a:pt x="824" y="395"/>
                </a:lnTo>
                <a:lnTo>
                  <a:pt x="824" y="229"/>
                </a:lnTo>
                <a:cubicBezTo>
                  <a:pt x="824" y="180"/>
                  <a:pt x="785" y="141"/>
                  <a:pt x="737" y="141"/>
                </a:cubicBezTo>
                <a:lnTo>
                  <a:pt x="88" y="141"/>
                </a:lnTo>
                <a:cubicBezTo>
                  <a:pt x="40" y="141"/>
                  <a:pt x="0" y="180"/>
                  <a:pt x="0" y="229"/>
                </a:cubicBezTo>
                <a:lnTo>
                  <a:pt x="0" y="652"/>
                </a:lnTo>
                <a:cubicBezTo>
                  <a:pt x="0" y="700"/>
                  <a:pt x="40" y="739"/>
                  <a:pt x="88" y="739"/>
                </a:cubicBezTo>
                <a:lnTo>
                  <a:pt x="536" y="739"/>
                </a:lnTo>
                <a:lnTo>
                  <a:pt x="536" y="875"/>
                </a:lnTo>
                <a:lnTo>
                  <a:pt x="370" y="875"/>
                </a:lnTo>
                <a:lnTo>
                  <a:pt x="370" y="937"/>
                </a:lnTo>
                <a:lnTo>
                  <a:pt x="652" y="937"/>
                </a:lnTo>
                <a:lnTo>
                  <a:pt x="652" y="875"/>
                </a:lnTo>
                <a:lnTo>
                  <a:pt x="599" y="875"/>
                </a:lnTo>
                <a:lnTo>
                  <a:pt x="599" y="680"/>
                </a:lnTo>
                <a:cubicBezTo>
                  <a:pt x="599" y="666"/>
                  <a:pt x="610" y="655"/>
                  <a:pt x="624" y="655"/>
                </a:cubicBezTo>
                <a:lnTo>
                  <a:pt x="1273" y="655"/>
                </a:lnTo>
                <a:cubicBezTo>
                  <a:pt x="1287" y="655"/>
                  <a:pt x="1298" y="666"/>
                  <a:pt x="1298" y="680"/>
                </a:cubicBezTo>
                <a:lnTo>
                  <a:pt x="1298" y="1103"/>
                </a:lnTo>
                <a:cubicBezTo>
                  <a:pt x="1298" y="1117"/>
                  <a:pt x="1287" y="1129"/>
                  <a:pt x="1273" y="1129"/>
                </a:cubicBezTo>
                <a:lnTo>
                  <a:pt x="624" y="1129"/>
                </a:lnTo>
                <a:cubicBezTo>
                  <a:pt x="610" y="1129"/>
                  <a:pt x="599" y="1117"/>
                  <a:pt x="599" y="1103"/>
                </a:cubicBezTo>
                <a:lnTo>
                  <a:pt x="599" y="991"/>
                </a:lnTo>
                <a:lnTo>
                  <a:pt x="536" y="991"/>
                </a:lnTo>
                <a:lnTo>
                  <a:pt x="536" y="1103"/>
                </a:lnTo>
                <a:cubicBezTo>
                  <a:pt x="536" y="1152"/>
                  <a:pt x="576" y="1191"/>
                  <a:pt x="624" y="1191"/>
                </a:cubicBezTo>
                <a:lnTo>
                  <a:pt x="1273" y="1191"/>
                </a:lnTo>
                <a:cubicBezTo>
                  <a:pt x="1321" y="1191"/>
                  <a:pt x="1360" y="1152"/>
                  <a:pt x="1360" y="1103"/>
                </a:cubicBezTo>
                <a:lnTo>
                  <a:pt x="1360" y="680"/>
                </a:lnTo>
                <a:close/>
                <a:moveTo>
                  <a:pt x="646" y="517"/>
                </a:moveTo>
                <a:lnTo>
                  <a:pt x="569" y="440"/>
                </a:lnTo>
                <a:lnTo>
                  <a:pt x="731" y="279"/>
                </a:lnTo>
                <a:lnTo>
                  <a:pt x="687" y="235"/>
                </a:lnTo>
                <a:lnTo>
                  <a:pt x="463" y="459"/>
                </a:lnTo>
                <a:cubicBezTo>
                  <a:pt x="439" y="475"/>
                  <a:pt x="385" y="475"/>
                  <a:pt x="362" y="459"/>
                </a:cubicBezTo>
                <a:lnTo>
                  <a:pt x="138" y="235"/>
                </a:lnTo>
                <a:lnTo>
                  <a:pt x="94" y="279"/>
                </a:lnTo>
                <a:lnTo>
                  <a:pt x="256" y="440"/>
                </a:lnTo>
                <a:lnTo>
                  <a:pt x="94" y="602"/>
                </a:lnTo>
                <a:lnTo>
                  <a:pt x="138" y="646"/>
                </a:lnTo>
                <a:lnTo>
                  <a:pt x="299" y="484"/>
                </a:lnTo>
                <a:lnTo>
                  <a:pt x="320" y="505"/>
                </a:lnTo>
                <a:lnTo>
                  <a:pt x="323" y="507"/>
                </a:lnTo>
                <a:cubicBezTo>
                  <a:pt x="345" y="525"/>
                  <a:pt x="379" y="533"/>
                  <a:pt x="412" y="533"/>
                </a:cubicBezTo>
                <a:cubicBezTo>
                  <a:pt x="446" y="533"/>
                  <a:pt x="479" y="525"/>
                  <a:pt x="502" y="507"/>
                </a:cubicBezTo>
                <a:lnTo>
                  <a:pt x="525" y="484"/>
                </a:lnTo>
                <a:lnTo>
                  <a:pt x="602" y="561"/>
                </a:lnTo>
                <a:lnTo>
                  <a:pt x="646" y="517"/>
                </a:lnTo>
                <a:close/>
                <a:moveTo>
                  <a:pt x="1267" y="1053"/>
                </a:moveTo>
                <a:lnTo>
                  <a:pt x="1105" y="892"/>
                </a:lnTo>
                <a:lnTo>
                  <a:pt x="1267" y="730"/>
                </a:lnTo>
                <a:lnTo>
                  <a:pt x="1223" y="686"/>
                </a:lnTo>
                <a:lnTo>
                  <a:pt x="999" y="911"/>
                </a:lnTo>
                <a:cubicBezTo>
                  <a:pt x="975" y="927"/>
                  <a:pt x="922" y="927"/>
                  <a:pt x="898" y="911"/>
                </a:cubicBezTo>
                <a:lnTo>
                  <a:pt x="674" y="686"/>
                </a:lnTo>
                <a:lnTo>
                  <a:pt x="630" y="730"/>
                </a:lnTo>
                <a:lnTo>
                  <a:pt x="792" y="892"/>
                </a:lnTo>
                <a:lnTo>
                  <a:pt x="630" y="1053"/>
                </a:lnTo>
                <a:lnTo>
                  <a:pt x="674" y="1097"/>
                </a:lnTo>
                <a:lnTo>
                  <a:pt x="836" y="936"/>
                </a:lnTo>
                <a:lnTo>
                  <a:pt x="856" y="956"/>
                </a:lnTo>
                <a:lnTo>
                  <a:pt x="859" y="959"/>
                </a:lnTo>
                <a:cubicBezTo>
                  <a:pt x="882" y="976"/>
                  <a:pt x="915" y="985"/>
                  <a:pt x="948" y="985"/>
                </a:cubicBezTo>
                <a:cubicBezTo>
                  <a:pt x="982" y="985"/>
                  <a:pt x="1015" y="976"/>
                  <a:pt x="1038" y="959"/>
                </a:cubicBezTo>
                <a:lnTo>
                  <a:pt x="1061" y="936"/>
                </a:lnTo>
                <a:lnTo>
                  <a:pt x="1223" y="1097"/>
                </a:lnTo>
                <a:lnTo>
                  <a:pt x="1267" y="1053"/>
                </a:lnTo>
                <a:close/>
              </a:path>
            </a:pathLst>
          </a:custGeom>
          <a:solidFill>
            <a:schemeClr val="accent1"/>
          </a:solidFill>
          <a:ln>
            <a:noFill/>
          </a:ln>
          <a:effectLst/>
        </p:spPr>
        <p:txBody>
          <a:bodyPr wrap="none" anchor="ctr"/>
          <a:lstStyle/>
          <a:p>
            <a:endParaRPr lang="en-US"/>
          </a:p>
        </p:txBody>
      </p:sp>
      <p:sp>
        <p:nvSpPr>
          <p:cNvPr id="174" name="Freeform 173">
            <a:extLst>
              <a:ext uri="{FF2B5EF4-FFF2-40B4-BE49-F238E27FC236}">
                <a16:creationId xmlns:a16="http://schemas.microsoft.com/office/drawing/2014/main" id="{FCAF4A6D-2188-C840-9416-668B9BA88DE9}"/>
              </a:ext>
            </a:extLst>
          </p:cNvPr>
          <p:cNvSpPr>
            <a:spLocks noChangeArrowheads="1"/>
          </p:cNvSpPr>
          <p:nvPr/>
        </p:nvSpPr>
        <p:spPr bwMode="auto">
          <a:xfrm>
            <a:off x="8686071" y="701357"/>
            <a:ext cx="449263" cy="458788"/>
          </a:xfrm>
          <a:custGeom>
            <a:avLst/>
            <a:gdLst>
              <a:gd name="T0" fmla="*/ 228 w 1248"/>
              <a:gd name="T1" fmla="*/ 1275 h 1276"/>
              <a:gd name="T2" fmla="*/ 62 w 1248"/>
              <a:gd name="T3" fmla="*/ 1213 h 1276"/>
              <a:gd name="T4" fmla="*/ 228 w 1248"/>
              <a:gd name="T5" fmla="*/ 514 h 1276"/>
              <a:gd name="T6" fmla="*/ 146 w 1248"/>
              <a:gd name="T7" fmla="*/ 451 h 1276"/>
              <a:gd name="T8" fmla="*/ 228 w 1248"/>
              <a:gd name="T9" fmla="*/ 401 h 1276"/>
              <a:gd name="T10" fmla="*/ 84 w 1248"/>
              <a:gd name="T11" fmla="*/ 339 h 1276"/>
              <a:gd name="T12" fmla="*/ 0 w 1248"/>
              <a:gd name="T13" fmla="*/ 451 h 1276"/>
              <a:gd name="T14" fmla="*/ 536 w 1248"/>
              <a:gd name="T15" fmla="*/ 426 h 1276"/>
              <a:gd name="T16" fmla="*/ 598 w 1248"/>
              <a:gd name="T17" fmla="*/ 282 h 1276"/>
              <a:gd name="T18" fmla="*/ 423 w 1248"/>
              <a:gd name="T19" fmla="*/ 426 h 1276"/>
              <a:gd name="T20" fmla="*/ 485 w 1248"/>
              <a:gd name="T21" fmla="*/ 344 h 1276"/>
              <a:gd name="T22" fmla="*/ 536 w 1248"/>
              <a:gd name="T23" fmla="*/ 426 h 1276"/>
              <a:gd name="T24" fmla="*/ 598 w 1248"/>
              <a:gd name="T25" fmla="*/ 652 h 1276"/>
              <a:gd name="T26" fmla="*/ 423 w 1248"/>
              <a:gd name="T27" fmla="*/ 508 h 1276"/>
              <a:gd name="T28" fmla="*/ 485 w 1248"/>
              <a:gd name="T29" fmla="*/ 652 h 1276"/>
              <a:gd name="T30" fmla="*/ 536 w 1248"/>
              <a:gd name="T31" fmla="*/ 570 h 1276"/>
              <a:gd name="T32" fmla="*/ 536 w 1248"/>
              <a:gd name="T33" fmla="*/ 878 h 1276"/>
              <a:gd name="T34" fmla="*/ 598 w 1248"/>
              <a:gd name="T35" fmla="*/ 734 h 1276"/>
              <a:gd name="T36" fmla="*/ 423 w 1248"/>
              <a:gd name="T37" fmla="*/ 878 h 1276"/>
              <a:gd name="T38" fmla="*/ 485 w 1248"/>
              <a:gd name="T39" fmla="*/ 796 h 1276"/>
              <a:gd name="T40" fmla="*/ 536 w 1248"/>
              <a:gd name="T41" fmla="*/ 878 h 1276"/>
              <a:gd name="T42" fmla="*/ 852 w 1248"/>
              <a:gd name="T43" fmla="*/ 426 h 1276"/>
              <a:gd name="T44" fmla="*/ 677 w 1248"/>
              <a:gd name="T45" fmla="*/ 282 h 1276"/>
              <a:gd name="T46" fmla="*/ 739 w 1248"/>
              <a:gd name="T47" fmla="*/ 426 h 1276"/>
              <a:gd name="T48" fmla="*/ 790 w 1248"/>
              <a:gd name="T49" fmla="*/ 344 h 1276"/>
              <a:gd name="T50" fmla="*/ 790 w 1248"/>
              <a:gd name="T51" fmla="*/ 652 h 1276"/>
              <a:gd name="T52" fmla="*/ 852 w 1248"/>
              <a:gd name="T53" fmla="*/ 508 h 1276"/>
              <a:gd name="T54" fmla="*/ 677 w 1248"/>
              <a:gd name="T55" fmla="*/ 652 h 1276"/>
              <a:gd name="T56" fmla="*/ 739 w 1248"/>
              <a:gd name="T57" fmla="*/ 570 h 1276"/>
              <a:gd name="T58" fmla="*/ 790 w 1248"/>
              <a:gd name="T59" fmla="*/ 652 h 1276"/>
              <a:gd name="T60" fmla="*/ 790 w 1248"/>
              <a:gd name="T61" fmla="*/ 796 h 1276"/>
              <a:gd name="T62" fmla="*/ 852 w 1248"/>
              <a:gd name="T63" fmla="*/ 878 h 1276"/>
              <a:gd name="T64" fmla="*/ 677 w 1248"/>
              <a:gd name="T65" fmla="*/ 734 h 1276"/>
              <a:gd name="T66" fmla="*/ 739 w 1248"/>
              <a:gd name="T67" fmla="*/ 878 h 1276"/>
              <a:gd name="T68" fmla="*/ 931 w 1248"/>
              <a:gd name="T69" fmla="*/ 1213 h 1276"/>
              <a:gd name="T70" fmla="*/ 739 w 1248"/>
              <a:gd name="T71" fmla="*/ 988 h 1276"/>
              <a:gd name="T72" fmla="*/ 536 w 1248"/>
              <a:gd name="T73" fmla="*/ 1213 h 1276"/>
              <a:gd name="T74" fmla="*/ 344 w 1248"/>
              <a:gd name="T75" fmla="*/ 175 h 1276"/>
              <a:gd name="T76" fmla="*/ 931 w 1248"/>
              <a:gd name="T77" fmla="*/ 1213 h 1276"/>
              <a:gd name="T78" fmla="*/ 429 w 1248"/>
              <a:gd name="T79" fmla="*/ 113 h 1276"/>
              <a:gd name="T80" fmla="*/ 818 w 1248"/>
              <a:gd name="T81" fmla="*/ 62 h 1276"/>
              <a:gd name="T82" fmla="*/ 598 w 1248"/>
              <a:gd name="T83" fmla="*/ 1050 h 1276"/>
              <a:gd name="T84" fmla="*/ 677 w 1248"/>
              <a:gd name="T85" fmla="*/ 1213 h 1276"/>
              <a:gd name="T86" fmla="*/ 598 w 1248"/>
              <a:gd name="T87" fmla="*/ 1050 h 1276"/>
              <a:gd name="T88" fmla="*/ 993 w 1248"/>
              <a:gd name="T89" fmla="*/ 1275 h 1276"/>
              <a:gd name="T90" fmla="*/ 880 w 1248"/>
              <a:gd name="T91" fmla="*/ 113 h 1276"/>
              <a:gd name="T92" fmla="*/ 367 w 1248"/>
              <a:gd name="T93" fmla="*/ 0 h 1276"/>
              <a:gd name="T94" fmla="*/ 282 w 1248"/>
              <a:gd name="T95" fmla="*/ 113 h 1276"/>
              <a:gd name="T96" fmla="*/ 536 w 1248"/>
              <a:gd name="T97" fmla="*/ 1275 h 1276"/>
              <a:gd name="T98" fmla="*/ 1247 w 1248"/>
              <a:gd name="T99" fmla="*/ 1275 h 1276"/>
              <a:gd name="T100" fmla="*/ 1191 w 1248"/>
              <a:gd name="T101" fmla="*/ 734 h 1276"/>
              <a:gd name="T102" fmla="*/ 1047 w 1248"/>
              <a:gd name="T103" fmla="*/ 621 h 1276"/>
              <a:gd name="T104" fmla="*/ 1128 w 1248"/>
              <a:gd name="T105" fmla="*/ 683 h 1276"/>
              <a:gd name="T106" fmla="*/ 1047 w 1248"/>
              <a:gd name="T107" fmla="*/ 734 h 1276"/>
              <a:gd name="T108" fmla="*/ 1185 w 1248"/>
              <a:gd name="T109" fmla="*/ 796 h 1276"/>
              <a:gd name="T110" fmla="*/ 1047 w 1248"/>
              <a:gd name="T111" fmla="*/ 1213 h 1276"/>
              <a:gd name="T112" fmla="*/ 1247 w 1248"/>
              <a:gd name="T113" fmla="*/ 1275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8" h="1276">
                <a:moveTo>
                  <a:pt x="0" y="1275"/>
                </a:moveTo>
                <a:lnTo>
                  <a:pt x="228" y="1275"/>
                </a:lnTo>
                <a:lnTo>
                  <a:pt x="228" y="1213"/>
                </a:lnTo>
                <a:lnTo>
                  <a:pt x="62" y="1213"/>
                </a:lnTo>
                <a:lnTo>
                  <a:pt x="62" y="514"/>
                </a:lnTo>
                <a:lnTo>
                  <a:pt x="228" y="514"/>
                </a:lnTo>
                <a:lnTo>
                  <a:pt x="228" y="451"/>
                </a:lnTo>
                <a:lnTo>
                  <a:pt x="146" y="451"/>
                </a:lnTo>
                <a:lnTo>
                  <a:pt x="146" y="401"/>
                </a:lnTo>
                <a:lnTo>
                  <a:pt x="228" y="401"/>
                </a:lnTo>
                <a:lnTo>
                  <a:pt x="228" y="339"/>
                </a:lnTo>
                <a:lnTo>
                  <a:pt x="84" y="339"/>
                </a:lnTo>
                <a:lnTo>
                  <a:pt x="84" y="451"/>
                </a:lnTo>
                <a:lnTo>
                  <a:pt x="0" y="451"/>
                </a:lnTo>
                <a:lnTo>
                  <a:pt x="0" y="1275"/>
                </a:lnTo>
                <a:close/>
                <a:moveTo>
                  <a:pt x="536" y="426"/>
                </a:moveTo>
                <a:lnTo>
                  <a:pt x="598" y="426"/>
                </a:lnTo>
                <a:lnTo>
                  <a:pt x="598" y="282"/>
                </a:lnTo>
                <a:lnTo>
                  <a:pt x="423" y="282"/>
                </a:lnTo>
                <a:lnTo>
                  <a:pt x="423" y="426"/>
                </a:lnTo>
                <a:lnTo>
                  <a:pt x="485" y="426"/>
                </a:lnTo>
                <a:lnTo>
                  <a:pt x="485" y="344"/>
                </a:lnTo>
                <a:lnTo>
                  <a:pt x="536" y="344"/>
                </a:lnTo>
                <a:lnTo>
                  <a:pt x="536" y="426"/>
                </a:lnTo>
                <a:close/>
                <a:moveTo>
                  <a:pt x="536" y="652"/>
                </a:moveTo>
                <a:lnTo>
                  <a:pt x="598" y="652"/>
                </a:lnTo>
                <a:lnTo>
                  <a:pt x="598" y="508"/>
                </a:lnTo>
                <a:lnTo>
                  <a:pt x="423" y="508"/>
                </a:lnTo>
                <a:lnTo>
                  <a:pt x="423" y="652"/>
                </a:lnTo>
                <a:lnTo>
                  <a:pt x="485" y="652"/>
                </a:lnTo>
                <a:lnTo>
                  <a:pt x="485" y="570"/>
                </a:lnTo>
                <a:lnTo>
                  <a:pt x="536" y="570"/>
                </a:lnTo>
                <a:lnTo>
                  <a:pt x="536" y="652"/>
                </a:lnTo>
                <a:close/>
                <a:moveTo>
                  <a:pt x="536" y="878"/>
                </a:moveTo>
                <a:lnTo>
                  <a:pt x="598" y="878"/>
                </a:lnTo>
                <a:lnTo>
                  <a:pt x="598" y="734"/>
                </a:lnTo>
                <a:lnTo>
                  <a:pt x="423" y="734"/>
                </a:lnTo>
                <a:lnTo>
                  <a:pt x="423" y="878"/>
                </a:lnTo>
                <a:lnTo>
                  <a:pt x="485" y="878"/>
                </a:lnTo>
                <a:lnTo>
                  <a:pt x="485" y="796"/>
                </a:lnTo>
                <a:lnTo>
                  <a:pt x="536" y="796"/>
                </a:lnTo>
                <a:lnTo>
                  <a:pt x="536" y="878"/>
                </a:lnTo>
                <a:close/>
                <a:moveTo>
                  <a:pt x="790" y="426"/>
                </a:moveTo>
                <a:lnTo>
                  <a:pt x="852" y="426"/>
                </a:lnTo>
                <a:lnTo>
                  <a:pt x="852" y="282"/>
                </a:lnTo>
                <a:lnTo>
                  <a:pt x="677" y="282"/>
                </a:lnTo>
                <a:lnTo>
                  <a:pt x="677" y="426"/>
                </a:lnTo>
                <a:lnTo>
                  <a:pt x="739" y="426"/>
                </a:lnTo>
                <a:lnTo>
                  <a:pt x="739" y="344"/>
                </a:lnTo>
                <a:lnTo>
                  <a:pt x="790" y="344"/>
                </a:lnTo>
                <a:lnTo>
                  <a:pt x="790" y="426"/>
                </a:lnTo>
                <a:close/>
                <a:moveTo>
                  <a:pt x="790" y="652"/>
                </a:moveTo>
                <a:lnTo>
                  <a:pt x="852" y="652"/>
                </a:lnTo>
                <a:lnTo>
                  <a:pt x="852" y="508"/>
                </a:lnTo>
                <a:lnTo>
                  <a:pt x="677" y="508"/>
                </a:lnTo>
                <a:lnTo>
                  <a:pt x="677" y="652"/>
                </a:lnTo>
                <a:lnTo>
                  <a:pt x="739" y="652"/>
                </a:lnTo>
                <a:lnTo>
                  <a:pt x="739" y="570"/>
                </a:lnTo>
                <a:lnTo>
                  <a:pt x="790" y="570"/>
                </a:lnTo>
                <a:lnTo>
                  <a:pt x="790" y="652"/>
                </a:lnTo>
                <a:close/>
                <a:moveTo>
                  <a:pt x="739" y="796"/>
                </a:moveTo>
                <a:lnTo>
                  <a:pt x="790" y="796"/>
                </a:lnTo>
                <a:lnTo>
                  <a:pt x="790" y="878"/>
                </a:lnTo>
                <a:lnTo>
                  <a:pt x="852" y="878"/>
                </a:lnTo>
                <a:lnTo>
                  <a:pt x="852" y="734"/>
                </a:lnTo>
                <a:lnTo>
                  <a:pt x="677" y="734"/>
                </a:lnTo>
                <a:lnTo>
                  <a:pt x="677" y="878"/>
                </a:lnTo>
                <a:lnTo>
                  <a:pt x="739" y="878"/>
                </a:lnTo>
                <a:lnTo>
                  <a:pt x="739" y="796"/>
                </a:lnTo>
                <a:close/>
                <a:moveTo>
                  <a:pt x="931" y="1213"/>
                </a:moveTo>
                <a:lnTo>
                  <a:pt x="739" y="1213"/>
                </a:lnTo>
                <a:lnTo>
                  <a:pt x="739" y="988"/>
                </a:lnTo>
                <a:lnTo>
                  <a:pt x="536" y="988"/>
                </a:lnTo>
                <a:lnTo>
                  <a:pt x="536" y="1213"/>
                </a:lnTo>
                <a:lnTo>
                  <a:pt x="344" y="1213"/>
                </a:lnTo>
                <a:lnTo>
                  <a:pt x="344" y="175"/>
                </a:lnTo>
                <a:lnTo>
                  <a:pt x="931" y="175"/>
                </a:lnTo>
                <a:lnTo>
                  <a:pt x="931" y="1213"/>
                </a:lnTo>
                <a:close/>
                <a:moveTo>
                  <a:pt x="818" y="113"/>
                </a:moveTo>
                <a:lnTo>
                  <a:pt x="429" y="113"/>
                </a:lnTo>
                <a:lnTo>
                  <a:pt x="429" y="62"/>
                </a:lnTo>
                <a:lnTo>
                  <a:pt x="818" y="62"/>
                </a:lnTo>
                <a:lnTo>
                  <a:pt x="818" y="113"/>
                </a:lnTo>
                <a:close/>
                <a:moveTo>
                  <a:pt x="598" y="1050"/>
                </a:moveTo>
                <a:lnTo>
                  <a:pt x="677" y="1050"/>
                </a:lnTo>
                <a:lnTo>
                  <a:pt x="677" y="1213"/>
                </a:lnTo>
                <a:lnTo>
                  <a:pt x="598" y="1213"/>
                </a:lnTo>
                <a:lnTo>
                  <a:pt x="598" y="1050"/>
                </a:lnTo>
                <a:close/>
                <a:moveTo>
                  <a:pt x="739" y="1275"/>
                </a:moveTo>
                <a:lnTo>
                  <a:pt x="993" y="1275"/>
                </a:lnTo>
                <a:lnTo>
                  <a:pt x="993" y="113"/>
                </a:lnTo>
                <a:lnTo>
                  <a:pt x="880" y="113"/>
                </a:lnTo>
                <a:lnTo>
                  <a:pt x="880" y="0"/>
                </a:lnTo>
                <a:lnTo>
                  <a:pt x="367" y="0"/>
                </a:lnTo>
                <a:lnTo>
                  <a:pt x="367" y="113"/>
                </a:lnTo>
                <a:lnTo>
                  <a:pt x="282" y="113"/>
                </a:lnTo>
                <a:lnTo>
                  <a:pt x="282" y="1275"/>
                </a:lnTo>
                <a:lnTo>
                  <a:pt x="536" y="1275"/>
                </a:lnTo>
                <a:lnTo>
                  <a:pt x="739" y="1275"/>
                </a:lnTo>
                <a:close/>
                <a:moveTo>
                  <a:pt x="1247" y="1275"/>
                </a:moveTo>
                <a:lnTo>
                  <a:pt x="1247" y="734"/>
                </a:lnTo>
                <a:lnTo>
                  <a:pt x="1191" y="734"/>
                </a:lnTo>
                <a:lnTo>
                  <a:pt x="1191" y="621"/>
                </a:lnTo>
                <a:lnTo>
                  <a:pt x="1047" y="621"/>
                </a:lnTo>
                <a:lnTo>
                  <a:pt x="1047" y="683"/>
                </a:lnTo>
                <a:lnTo>
                  <a:pt x="1128" y="683"/>
                </a:lnTo>
                <a:lnTo>
                  <a:pt x="1128" y="734"/>
                </a:lnTo>
                <a:lnTo>
                  <a:pt x="1047" y="734"/>
                </a:lnTo>
                <a:lnTo>
                  <a:pt x="1047" y="796"/>
                </a:lnTo>
                <a:lnTo>
                  <a:pt x="1185" y="796"/>
                </a:lnTo>
                <a:lnTo>
                  <a:pt x="1185" y="1213"/>
                </a:lnTo>
                <a:lnTo>
                  <a:pt x="1047" y="1213"/>
                </a:lnTo>
                <a:lnTo>
                  <a:pt x="1047" y="1275"/>
                </a:lnTo>
                <a:lnTo>
                  <a:pt x="1247" y="1275"/>
                </a:lnTo>
                <a:close/>
              </a:path>
            </a:pathLst>
          </a:custGeom>
          <a:solidFill>
            <a:schemeClr val="accent1"/>
          </a:solidFill>
          <a:ln>
            <a:noFill/>
          </a:ln>
          <a:effectLst/>
        </p:spPr>
        <p:txBody>
          <a:bodyPr wrap="none" anchor="ctr"/>
          <a:lstStyle/>
          <a:p>
            <a:endParaRPr lang="en-US"/>
          </a:p>
        </p:txBody>
      </p:sp>
      <p:sp>
        <p:nvSpPr>
          <p:cNvPr id="175" name="Freeform 174">
            <a:extLst>
              <a:ext uri="{FF2B5EF4-FFF2-40B4-BE49-F238E27FC236}">
                <a16:creationId xmlns:a16="http://schemas.microsoft.com/office/drawing/2014/main" id="{6CBE9359-10F8-F447-9764-32E74C7C8858}"/>
              </a:ext>
            </a:extLst>
          </p:cNvPr>
          <p:cNvSpPr>
            <a:spLocks noChangeArrowheads="1"/>
          </p:cNvSpPr>
          <p:nvPr/>
        </p:nvSpPr>
        <p:spPr bwMode="auto">
          <a:xfrm>
            <a:off x="3186150" y="4613522"/>
            <a:ext cx="469900" cy="447675"/>
          </a:xfrm>
          <a:custGeom>
            <a:avLst/>
            <a:gdLst>
              <a:gd name="T0" fmla="*/ 1035 w 1308"/>
              <a:gd name="T1" fmla="*/ 641 h 1246"/>
              <a:gd name="T2" fmla="*/ 1097 w 1308"/>
              <a:gd name="T3" fmla="*/ 1245 h 1246"/>
              <a:gd name="T4" fmla="*/ 1305 w 1308"/>
              <a:gd name="T5" fmla="*/ 416 h 1246"/>
              <a:gd name="T6" fmla="*/ 956 w 1308"/>
              <a:gd name="T7" fmla="*/ 878 h 1246"/>
              <a:gd name="T8" fmla="*/ 894 w 1308"/>
              <a:gd name="T9" fmla="*/ 1245 h 1246"/>
              <a:gd name="T10" fmla="*/ 956 w 1308"/>
              <a:gd name="T11" fmla="*/ 878 h 1246"/>
              <a:gd name="T12" fmla="*/ 601 w 1308"/>
              <a:gd name="T13" fmla="*/ 486 h 1246"/>
              <a:gd name="T14" fmla="*/ 753 w 1308"/>
              <a:gd name="T15" fmla="*/ 1245 h 1246"/>
              <a:gd name="T16" fmla="*/ 815 w 1308"/>
              <a:gd name="T17" fmla="*/ 641 h 1246"/>
              <a:gd name="T18" fmla="*/ 419 w 1308"/>
              <a:gd name="T19" fmla="*/ 737 h 1246"/>
              <a:gd name="T20" fmla="*/ 357 w 1308"/>
              <a:gd name="T21" fmla="*/ 1161 h 1246"/>
              <a:gd name="T22" fmla="*/ 419 w 1308"/>
              <a:gd name="T23" fmla="*/ 737 h 1246"/>
              <a:gd name="T24" fmla="*/ 3 w 1308"/>
              <a:gd name="T25" fmla="*/ 258 h 1246"/>
              <a:gd name="T26" fmla="*/ 216 w 1308"/>
              <a:gd name="T27" fmla="*/ 1161 h 1246"/>
              <a:gd name="T28" fmla="*/ 278 w 1308"/>
              <a:gd name="T29" fmla="*/ 471 h 1246"/>
              <a:gd name="T30" fmla="*/ 442 w 1308"/>
              <a:gd name="T31" fmla="*/ 162 h 1246"/>
              <a:gd name="T32" fmla="*/ 335 w 1308"/>
              <a:gd name="T33" fmla="*/ 162 h 1246"/>
              <a:gd name="T34" fmla="*/ 388 w 1308"/>
              <a:gd name="T35" fmla="*/ 62 h 1246"/>
              <a:gd name="T36" fmla="*/ 442 w 1308"/>
              <a:gd name="T37" fmla="*/ 162 h 1246"/>
              <a:gd name="T38" fmla="*/ 388 w 1308"/>
              <a:gd name="T39" fmla="*/ 0 h 1246"/>
              <a:gd name="T40" fmla="*/ 273 w 1308"/>
              <a:gd name="T41" fmla="*/ 162 h 1246"/>
              <a:gd name="T42" fmla="*/ 504 w 1308"/>
              <a:gd name="T43" fmla="*/ 162 h 1246"/>
              <a:gd name="T44" fmla="*/ 763 w 1308"/>
              <a:gd name="T45" fmla="*/ 93 h 1246"/>
              <a:gd name="T46" fmla="*/ 456 w 1308"/>
              <a:gd name="T47" fmla="*/ 323 h 1246"/>
              <a:gd name="T48" fmla="*/ 354 w 1308"/>
              <a:gd name="T49" fmla="*/ 339 h 1246"/>
              <a:gd name="T50" fmla="*/ 45 w 1308"/>
              <a:gd name="T51" fmla="*/ 49 h 1246"/>
              <a:gd name="T52" fmla="*/ 267 w 1308"/>
              <a:gd name="T53" fmla="*/ 367 h 1246"/>
              <a:gd name="T54" fmla="*/ 413 w 1308"/>
              <a:gd name="T55" fmla="*/ 401 h 1246"/>
              <a:gd name="T56" fmla="*/ 763 w 1308"/>
              <a:gd name="T57" fmla="*/ 93 h 1246"/>
              <a:gd name="T58" fmla="*/ 769 w 1308"/>
              <a:gd name="T59" fmla="*/ 258 h 1246"/>
              <a:gd name="T60" fmla="*/ 499 w 1308"/>
              <a:gd name="T61" fmla="*/ 472 h 1246"/>
              <a:gd name="T62" fmla="*/ 561 w 1308"/>
              <a:gd name="T63" fmla="*/ 1161 h 1246"/>
              <a:gd name="T64" fmla="*/ 978 w 1308"/>
              <a:gd name="T65" fmla="*/ 332 h 1246"/>
              <a:gd name="T66" fmla="*/ 871 w 1308"/>
              <a:gd name="T67" fmla="*/ 332 h 1246"/>
              <a:gd name="T68" fmla="*/ 925 w 1308"/>
              <a:gd name="T69" fmla="*/ 231 h 1246"/>
              <a:gd name="T70" fmla="*/ 978 w 1308"/>
              <a:gd name="T71" fmla="*/ 332 h 1246"/>
              <a:gd name="T72" fmla="*/ 925 w 1308"/>
              <a:gd name="T73" fmla="*/ 169 h 1246"/>
              <a:gd name="T74" fmla="*/ 809 w 1308"/>
              <a:gd name="T75" fmla="*/ 332 h 1246"/>
              <a:gd name="T76" fmla="*/ 1040 w 1308"/>
              <a:gd name="T77" fmla="*/ 332 h 1246"/>
              <a:gd name="T78" fmla="*/ 1307 w 1308"/>
              <a:gd name="T79" fmla="*/ 252 h 1246"/>
              <a:gd name="T80" fmla="*/ 1000 w 1308"/>
              <a:gd name="T81" fmla="*/ 487 h 1246"/>
              <a:gd name="T82" fmla="*/ 898 w 1308"/>
              <a:gd name="T83" fmla="*/ 509 h 1246"/>
              <a:gd name="T84" fmla="*/ 747 w 1308"/>
              <a:gd name="T85" fmla="*/ 358 h 1246"/>
              <a:gd name="T86" fmla="*/ 810 w 1308"/>
              <a:gd name="T87" fmla="*/ 531 h 1246"/>
              <a:gd name="T88" fmla="*/ 956 w 1308"/>
              <a:gd name="T89" fmla="*/ 571 h 1246"/>
              <a:gd name="T90" fmla="*/ 1307 w 1308"/>
              <a:gd name="T91" fmla="*/ 252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8" h="1246">
                <a:moveTo>
                  <a:pt x="1258" y="376"/>
                </a:moveTo>
                <a:lnTo>
                  <a:pt x="1035" y="641"/>
                </a:lnTo>
                <a:lnTo>
                  <a:pt x="1035" y="1245"/>
                </a:lnTo>
                <a:lnTo>
                  <a:pt x="1097" y="1245"/>
                </a:lnTo>
                <a:lnTo>
                  <a:pt x="1097" y="664"/>
                </a:lnTo>
                <a:lnTo>
                  <a:pt x="1305" y="416"/>
                </a:lnTo>
                <a:lnTo>
                  <a:pt x="1258" y="376"/>
                </a:lnTo>
                <a:close/>
                <a:moveTo>
                  <a:pt x="956" y="878"/>
                </a:moveTo>
                <a:lnTo>
                  <a:pt x="894" y="878"/>
                </a:lnTo>
                <a:lnTo>
                  <a:pt x="894" y="1245"/>
                </a:lnTo>
                <a:lnTo>
                  <a:pt x="956" y="1245"/>
                </a:lnTo>
                <a:lnTo>
                  <a:pt x="956" y="878"/>
                </a:lnTo>
                <a:close/>
                <a:moveTo>
                  <a:pt x="649" y="446"/>
                </a:moveTo>
                <a:lnTo>
                  <a:pt x="601" y="486"/>
                </a:lnTo>
                <a:lnTo>
                  <a:pt x="753" y="664"/>
                </a:lnTo>
                <a:lnTo>
                  <a:pt x="753" y="1245"/>
                </a:lnTo>
                <a:lnTo>
                  <a:pt x="815" y="1245"/>
                </a:lnTo>
                <a:lnTo>
                  <a:pt x="815" y="641"/>
                </a:lnTo>
                <a:lnTo>
                  <a:pt x="649" y="446"/>
                </a:lnTo>
                <a:close/>
                <a:moveTo>
                  <a:pt x="419" y="737"/>
                </a:moveTo>
                <a:lnTo>
                  <a:pt x="357" y="737"/>
                </a:lnTo>
                <a:lnTo>
                  <a:pt x="357" y="1161"/>
                </a:lnTo>
                <a:lnTo>
                  <a:pt x="419" y="1161"/>
                </a:lnTo>
                <a:lnTo>
                  <a:pt x="419" y="737"/>
                </a:lnTo>
                <a:close/>
                <a:moveTo>
                  <a:pt x="49" y="217"/>
                </a:moveTo>
                <a:lnTo>
                  <a:pt x="3" y="258"/>
                </a:lnTo>
                <a:lnTo>
                  <a:pt x="216" y="495"/>
                </a:lnTo>
                <a:lnTo>
                  <a:pt x="216" y="1161"/>
                </a:lnTo>
                <a:lnTo>
                  <a:pt x="278" y="1161"/>
                </a:lnTo>
                <a:lnTo>
                  <a:pt x="278" y="471"/>
                </a:lnTo>
                <a:lnTo>
                  <a:pt x="49" y="217"/>
                </a:lnTo>
                <a:close/>
                <a:moveTo>
                  <a:pt x="442" y="162"/>
                </a:moveTo>
                <a:cubicBezTo>
                  <a:pt x="442" y="194"/>
                  <a:pt x="423" y="226"/>
                  <a:pt x="388" y="226"/>
                </a:cubicBezTo>
                <a:cubicBezTo>
                  <a:pt x="352" y="226"/>
                  <a:pt x="335" y="194"/>
                  <a:pt x="335" y="162"/>
                </a:cubicBezTo>
                <a:lnTo>
                  <a:pt x="335" y="125"/>
                </a:lnTo>
                <a:cubicBezTo>
                  <a:pt x="335" y="94"/>
                  <a:pt x="352" y="62"/>
                  <a:pt x="388" y="62"/>
                </a:cubicBezTo>
                <a:cubicBezTo>
                  <a:pt x="423" y="62"/>
                  <a:pt x="442" y="94"/>
                  <a:pt x="442" y="125"/>
                </a:cubicBezTo>
                <a:lnTo>
                  <a:pt x="442" y="162"/>
                </a:lnTo>
                <a:close/>
                <a:moveTo>
                  <a:pt x="504" y="125"/>
                </a:moveTo>
                <a:cubicBezTo>
                  <a:pt x="504" y="54"/>
                  <a:pt x="453" y="0"/>
                  <a:pt x="388" y="0"/>
                </a:cubicBezTo>
                <a:cubicBezTo>
                  <a:pt x="322" y="0"/>
                  <a:pt x="273" y="54"/>
                  <a:pt x="273" y="125"/>
                </a:cubicBezTo>
                <a:lnTo>
                  <a:pt x="273" y="162"/>
                </a:lnTo>
                <a:cubicBezTo>
                  <a:pt x="273" y="234"/>
                  <a:pt x="322" y="288"/>
                  <a:pt x="388" y="288"/>
                </a:cubicBezTo>
                <a:cubicBezTo>
                  <a:pt x="453" y="288"/>
                  <a:pt x="504" y="234"/>
                  <a:pt x="504" y="162"/>
                </a:cubicBezTo>
                <a:lnTo>
                  <a:pt x="504" y="125"/>
                </a:lnTo>
                <a:close/>
                <a:moveTo>
                  <a:pt x="763" y="93"/>
                </a:moveTo>
                <a:lnTo>
                  <a:pt x="718" y="50"/>
                </a:lnTo>
                <a:lnTo>
                  <a:pt x="456" y="323"/>
                </a:lnTo>
                <a:cubicBezTo>
                  <a:pt x="444" y="337"/>
                  <a:pt x="426" y="339"/>
                  <a:pt x="413" y="339"/>
                </a:cubicBezTo>
                <a:lnTo>
                  <a:pt x="354" y="339"/>
                </a:lnTo>
                <a:cubicBezTo>
                  <a:pt x="342" y="339"/>
                  <a:pt x="324" y="337"/>
                  <a:pt x="312" y="324"/>
                </a:cubicBezTo>
                <a:lnTo>
                  <a:pt x="45" y="49"/>
                </a:lnTo>
                <a:lnTo>
                  <a:pt x="0" y="92"/>
                </a:lnTo>
                <a:lnTo>
                  <a:pt x="267" y="367"/>
                </a:lnTo>
                <a:cubicBezTo>
                  <a:pt x="289" y="390"/>
                  <a:pt x="319" y="401"/>
                  <a:pt x="354" y="401"/>
                </a:cubicBezTo>
                <a:lnTo>
                  <a:pt x="413" y="401"/>
                </a:lnTo>
                <a:cubicBezTo>
                  <a:pt x="449" y="401"/>
                  <a:pt x="479" y="389"/>
                  <a:pt x="501" y="366"/>
                </a:cubicBezTo>
                <a:lnTo>
                  <a:pt x="763" y="93"/>
                </a:lnTo>
                <a:close/>
                <a:moveTo>
                  <a:pt x="561" y="495"/>
                </a:moveTo>
                <a:lnTo>
                  <a:pt x="769" y="258"/>
                </a:lnTo>
                <a:lnTo>
                  <a:pt x="722" y="217"/>
                </a:lnTo>
                <a:lnTo>
                  <a:pt x="499" y="472"/>
                </a:lnTo>
                <a:lnTo>
                  <a:pt x="499" y="1161"/>
                </a:lnTo>
                <a:lnTo>
                  <a:pt x="561" y="1161"/>
                </a:lnTo>
                <a:lnTo>
                  <a:pt x="561" y="495"/>
                </a:lnTo>
                <a:close/>
                <a:moveTo>
                  <a:pt x="978" y="332"/>
                </a:moveTo>
                <a:cubicBezTo>
                  <a:pt x="978" y="363"/>
                  <a:pt x="960" y="395"/>
                  <a:pt x="925" y="395"/>
                </a:cubicBezTo>
                <a:cubicBezTo>
                  <a:pt x="889" y="395"/>
                  <a:pt x="871" y="363"/>
                  <a:pt x="871" y="332"/>
                </a:cubicBezTo>
                <a:lnTo>
                  <a:pt x="871" y="295"/>
                </a:lnTo>
                <a:cubicBezTo>
                  <a:pt x="871" y="263"/>
                  <a:pt x="889" y="231"/>
                  <a:pt x="925" y="231"/>
                </a:cubicBezTo>
                <a:cubicBezTo>
                  <a:pt x="960" y="231"/>
                  <a:pt x="978" y="263"/>
                  <a:pt x="978" y="295"/>
                </a:cubicBezTo>
                <a:lnTo>
                  <a:pt x="978" y="332"/>
                </a:lnTo>
                <a:close/>
                <a:moveTo>
                  <a:pt x="1040" y="295"/>
                </a:moveTo>
                <a:cubicBezTo>
                  <a:pt x="1040" y="223"/>
                  <a:pt x="991" y="169"/>
                  <a:pt x="925" y="169"/>
                </a:cubicBezTo>
                <a:cubicBezTo>
                  <a:pt x="859" y="169"/>
                  <a:pt x="809" y="223"/>
                  <a:pt x="809" y="295"/>
                </a:cubicBezTo>
                <a:lnTo>
                  <a:pt x="809" y="332"/>
                </a:lnTo>
                <a:cubicBezTo>
                  <a:pt x="809" y="403"/>
                  <a:pt x="859" y="457"/>
                  <a:pt x="925" y="457"/>
                </a:cubicBezTo>
                <a:cubicBezTo>
                  <a:pt x="991" y="457"/>
                  <a:pt x="1040" y="403"/>
                  <a:pt x="1040" y="332"/>
                </a:cubicBezTo>
                <a:lnTo>
                  <a:pt x="1040" y="295"/>
                </a:lnTo>
                <a:close/>
                <a:moveTo>
                  <a:pt x="1307" y="252"/>
                </a:moveTo>
                <a:lnTo>
                  <a:pt x="1261" y="209"/>
                </a:lnTo>
                <a:lnTo>
                  <a:pt x="1000" y="487"/>
                </a:lnTo>
                <a:cubicBezTo>
                  <a:pt x="987" y="501"/>
                  <a:pt x="971" y="509"/>
                  <a:pt x="956" y="509"/>
                </a:cubicBezTo>
                <a:lnTo>
                  <a:pt x="898" y="509"/>
                </a:lnTo>
                <a:cubicBezTo>
                  <a:pt x="884" y="509"/>
                  <a:pt x="868" y="501"/>
                  <a:pt x="857" y="489"/>
                </a:cubicBezTo>
                <a:lnTo>
                  <a:pt x="747" y="358"/>
                </a:lnTo>
                <a:lnTo>
                  <a:pt x="700" y="398"/>
                </a:lnTo>
                <a:lnTo>
                  <a:pt x="810" y="531"/>
                </a:lnTo>
                <a:cubicBezTo>
                  <a:pt x="835" y="556"/>
                  <a:pt x="867" y="571"/>
                  <a:pt x="898" y="571"/>
                </a:cubicBezTo>
                <a:lnTo>
                  <a:pt x="956" y="571"/>
                </a:lnTo>
                <a:cubicBezTo>
                  <a:pt x="988" y="571"/>
                  <a:pt x="1020" y="556"/>
                  <a:pt x="1045" y="530"/>
                </a:cubicBezTo>
                <a:lnTo>
                  <a:pt x="1307" y="252"/>
                </a:lnTo>
                <a:close/>
              </a:path>
            </a:pathLst>
          </a:custGeom>
          <a:solidFill>
            <a:schemeClr val="accent1"/>
          </a:solidFill>
          <a:ln>
            <a:noFill/>
          </a:ln>
          <a:effectLst/>
        </p:spPr>
        <p:txBody>
          <a:bodyPr wrap="none" anchor="ctr"/>
          <a:lstStyle/>
          <a:p>
            <a:endParaRPr lang="en-US"/>
          </a:p>
        </p:txBody>
      </p:sp>
      <p:sp>
        <p:nvSpPr>
          <p:cNvPr id="176" name="Freeform 175">
            <a:extLst>
              <a:ext uri="{FF2B5EF4-FFF2-40B4-BE49-F238E27FC236}">
                <a16:creationId xmlns:a16="http://schemas.microsoft.com/office/drawing/2014/main" id="{B1403790-F726-6F44-9F71-469A827592D9}"/>
              </a:ext>
            </a:extLst>
          </p:cNvPr>
          <p:cNvSpPr>
            <a:spLocks noChangeArrowheads="1"/>
          </p:cNvSpPr>
          <p:nvPr/>
        </p:nvSpPr>
        <p:spPr bwMode="auto">
          <a:xfrm>
            <a:off x="5387925" y="4570652"/>
            <a:ext cx="465138" cy="463550"/>
          </a:xfrm>
          <a:custGeom>
            <a:avLst/>
            <a:gdLst>
              <a:gd name="T0" fmla="*/ 967 w 1295"/>
              <a:gd name="T1" fmla="*/ 862 h 1292"/>
              <a:gd name="T2" fmla="*/ 1026 w 1295"/>
              <a:gd name="T3" fmla="*/ 1291 h 1292"/>
              <a:gd name="T4" fmla="*/ 731 w 1295"/>
              <a:gd name="T5" fmla="*/ 683 h 1292"/>
              <a:gd name="T6" fmla="*/ 806 w 1295"/>
              <a:gd name="T7" fmla="*/ 682 h 1292"/>
              <a:gd name="T8" fmla="*/ 865 w 1295"/>
              <a:gd name="T9" fmla="*/ 1291 h 1292"/>
              <a:gd name="T10" fmla="*/ 844 w 1295"/>
              <a:gd name="T11" fmla="*/ 565 h 1292"/>
              <a:gd name="T12" fmla="*/ 731 w 1295"/>
              <a:gd name="T13" fmla="*/ 683 h 1292"/>
              <a:gd name="T14" fmla="*/ 269 w 1295"/>
              <a:gd name="T15" fmla="*/ 862 h 1292"/>
              <a:gd name="T16" fmla="*/ 328 w 1295"/>
              <a:gd name="T17" fmla="*/ 1291 h 1292"/>
              <a:gd name="T18" fmla="*/ 376 w 1295"/>
              <a:gd name="T19" fmla="*/ 191 h 1292"/>
              <a:gd name="T20" fmla="*/ 220 w 1295"/>
              <a:gd name="T21" fmla="*/ 191 h 1292"/>
              <a:gd name="T22" fmla="*/ 298 w 1295"/>
              <a:gd name="T23" fmla="*/ 59 h 1292"/>
              <a:gd name="T24" fmla="*/ 376 w 1295"/>
              <a:gd name="T25" fmla="*/ 191 h 1292"/>
              <a:gd name="T26" fmla="*/ 298 w 1295"/>
              <a:gd name="T27" fmla="*/ 0 h 1292"/>
              <a:gd name="T28" fmla="*/ 161 w 1295"/>
              <a:gd name="T29" fmla="*/ 191 h 1292"/>
              <a:gd name="T30" fmla="*/ 435 w 1295"/>
              <a:gd name="T31" fmla="*/ 191 h 1292"/>
              <a:gd name="T32" fmla="*/ 617 w 1295"/>
              <a:gd name="T33" fmla="*/ 522 h 1292"/>
              <a:gd name="T34" fmla="*/ 379 w 1295"/>
              <a:gd name="T35" fmla="*/ 349 h 1292"/>
              <a:gd name="T36" fmla="*/ 0 w 1295"/>
              <a:gd name="T37" fmla="*/ 540 h 1292"/>
              <a:gd name="T38" fmla="*/ 108 w 1295"/>
              <a:gd name="T39" fmla="*/ 887 h 1292"/>
              <a:gd name="T40" fmla="*/ 167 w 1295"/>
              <a:gd name="T41" fmla="*/ 1291 h 1292"/>
              <a:gd name="T42" fmla="*/ 108 w 1295"/>
              <a:gd name="T43" fmla="*/ 566 h 1292"/>
              <a:gd name="T44" fmla="*/ 59 w 1295"/>
              <a:gd name="T45" fmla="*/ 754 h 1292"/>
              <a:gd name="T46" fmla="*/ 191 w 1295"/>
              <a:gd name="T47" fmla="*/ 408 h 1292"/>
              <a:gd name="T48" fmla="*/ 557 w 1295"/>
              <a:gd name="T49" fmla="*/ 539 h 1292"/>
              <a:gd name="T50" fmla="*/ 688 w 1295"/>
              <a:gd name="T51" fmla="*/ 734 h 1292"/>
              <a:gd name="T52" fmla="*/ 647 w 1295"/>
              <a:gd name="T53" fmla="*/ 758 h 1292"/>
              <a:gd name="T54" fmla="*/ 619 w 1295"/>
              <a:gd name="T55" fmla="*/ 747 h 1292"/>
              <a:gd name="T56" fmla="*/ 422 w 1295"/>
              <a:gd name="T57" fmla="*/ 566 h 1292"/>
              <a:gd name="T58" fmla="*/ 403 w 1295"/>
              <a:gd name="T59" fmla="*/ 1291 h 1292"/>
              <a:gd name="T60" fmla="*/ 462 w 1295"/>
              <a:gd name="T61" fmla="*/ 667 h 1292"/>
              <a:gd name="T62" fmla="*/ 647 w 1295"/>
              <a:gd name="T63" fmla="*/ 817 h 1292"/>
              <a:gd name="T64" fmla="*/ 716 w 1295"/>
              <a:gd name="T65" fmla="*/ 789 h 1292"/>
              <a:gd name="T66" fmla="*/ 751 w 1295"/>
              <a:gd name="T67" fmla="*/ 722 h 1292"/>
              <a:gd name="T68" fmla="*/ 1074 w 1295"/>
              <a:gd name="T69" fmla="*/ 191 h 1292"/>
              <a:gd name="T70" fmla="*/ 918 w 1295"/>
              <a:gd name="T71" fmla="*/ 191 h 1292"/>
              <a:gd name="T72" fmla="*/ 996 w 1295"/>
              <a:gd name="T73" fmla="*/ 59 h 1292"/>
              <a:gd name="T74" fmla="*/ 1074 w 1295"/>
              <a:gd name="T75" fmla="*/ 191 h 1292"/>
              <a:gd name="T76" fmla="*/ 996 w 1295"/>
              <a:gd name="T77" fmla="*/ 0 h 1292"/>
              <a:gd name="T78" fmla="*/ 859 w 1295"/>
              <a:gd name="T79" fmla="*/ 191 h 1292"/>
              <a:gd name="T80" fmla="*/ 1133 w 1295"/>
              <a:gd name="T81" fmla="*/ 191 h 1292"/>
              <a:gd name="T82" fmla="*/ 1294 w 1295"/>
              <a:gd name="T83" fmla="*/ 540 h 1292"/>
              <a:gd name="T84" fmla="*/ 916 w 1295"/>
              <a:gd name="T85" fmla="*/ 349 h 1292"/>
              <a:gd name="T86" fmla="*/ 677 w 1295"/>
              <a:gd name="T87" fmla="*/ 550 h 1292"/>
              <a:gd name="T88" fmla="*/ 780 w 1295"/>
              <a:gd name="T89" fmla="*/ 501 h 1292"/>
              <a:gd name="T90" fmla="*/ 1103 w 1295"/>
              <a:gd name="T91" fmla="*/ 408 h 1292"/>
              <a:gd name="T92" fmla="*/ 1235 w 1295"/>
              <a:gd name="T93" fmla="*/ 754 h 1292"/>
              <a:gd name="T94" fmla="*/ 1160 w 1295"/>
              <a:gd name="T95" fmla="*/ 566 h 1292"/>
              <a:gd name="T96" fmla="*/ 1101 w 1295"/>
              <a:gd name="T97" fmla="*/ 1291 h 1292"/>
              <a:gd name="T98" fmla="*/ 1160 w 1295"/>
              <a:gd name="T99" fmla="*/ 891 h 1292"/>
              <a:gd name="T100" fmla="*/ 1294 w 1295"/>
              <a:gd name="T101" fmla="*/ 540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5" h="1292">
                <a:moveTo>
                  <a:pt x="1026" y="862"/>
                </a:moveTo>
                <a:lnTo>
                  <a:pt x="967" y="862"/>
                </a:lnTo>
                <a:lnTo>
                  <a:pt x="967" y="1291"/>
                </a:lnTo>
                <a:lnTo>
                  <a:pt x="1026" y="1291"/>
                </a:lnTo>
                <a:lnTo>
                  <a:pt x="1026" y="862"/>
                </a:lnTo>
                <a:close/>
                <a:moveTo>
                  <a:pt x="731" y="683"/>
                </a:moveTo>
                <a:lnTo>
                  <a:pt x="778" y="718"/>
                </a:lnTo>
                <a:lnTo>
                  <a:pt x="806" y="682"/>
                </a:lnTo>
                <a:lnTo>
                  <a:pt x="806" y="1291"/>
                </a:lnTo>
                <a:lnTo>
                  <a:pt x="865" y="1291"/>
                </a:lnTo>
                <a:lnTo>
                  <a:pt x="865" y="593"/>
                </a:lnTo>
                <a:cubicBezTo>
                  <a:pt x="865" y="581"/>
                  <a:pt x="856" y="569"/>
                  <a:pt x="844" y="565"/>
                </a:cubicBezTo>
                <a:cubicBezTo>
                  <a:pt x="832" y="561"/>
                  <a:pt x="819" y="565"/>
                  <a:pt x="811" y="576"/>
                </a:cubicBezTo>
                <a:lnTo>
                  <a:pt x="731" y="683"/>
                </a:lnTo>
                <a:close/>
                <a:moveTo>
                  <a:pt x="328" y="862"/>
                </a:moveTo>
                <a:lnTo>
                  <a:pt x="269" y="862"/>
                </a:lnTo>
                <a:lnTo>
                  <a:pt x="269" y="1291"/>
                </a:lnTo>
                <a:lnTo>
                  <a:pt x="328" y="1291"/>
                </a:lnTo>
                <a:lnTo>
                  <a:pt x="328" y="862"/>
                </a:lnTo>
                <a:close/>
                <a:moveTo>
                  <a:pt x="376" y="191"/>
                </a:moveTo>
                <a:cubicBezTo>
                  <a:pt x="376" y="237"/>
                  <a:pt x="345" y="269"/>
                  <a:pt x="298" y="269"/>
                </a:cubicBezTo>
                <a:cubicBezTo>
                  <a:pt x="252" y="269"/>
                  <a:pt x="220" y="237"/>
                  <a:pt x="220" y="191"/>
                </a:cubicBezTo>
                <a:lnTo>
                  <a:pt x="220" y="137"/>
                </a:lnTo>
                <a:cubicBezTo>
                  <a:pt x="220" y="91"/>
                  <a:pt x="252" y="59"/>
                  <a:pt x="298" y="59"/>
                </a:cubicBezTo>
                <a:cubicBezTo>
                  <a:pt x="345" y="59"/>
                  <a:pt x="376" y="91"/>
                  <a:pt x="376" y="137"/>
                </a:cubicBezTo>
                <a:lnTo>
                  <a:pt x="376" y="191"/>
                </a:lnTo>
                <a:close/>
                <a:moveTo>
                  <a:pt x="435" y="137"/>
                </a:moveTo>
                <a:cubicBezTo>
                  <a:pt x="435" y="58"/>
                  <a:pt x="378" y="0"/>
                  <a:pt x="298" y="0"/>
                </a:cubicBezTo>
                <a:cubicBezTo>
                  <a:pt x="219" y="0"/>
                  <a:pt x="161" y="58"/>
                  <a:pt x="161" y="137"/>
                </a:cubicBezTo>
                <a:lnTo>
                  <a:pt x="161" y="191"/>
                </a:lnTo>
                <a:cubicBezTo>
                  <a:pt x="161" y="270"/>
                  <a:pt x="219" y="328"/>
                  <a:pt x="298" y="328"/>
                </a:cubicBezTo>
                <a:cubicBezTo>
                  <a:pt x="378" y="328"/>
                  <a:pt x="435" y="270"/>
                  <a:pt x="435" y="191"/>
                </a:cubicBezTo>
                <a:lnTo>
                  <a:pt x="435" y="137"/>
                </a:lnTo>
                <a:close/>
                <a:moveTo>
                  <a:pt x="617" y="522"/>
                </a:moveTo>
                <a:cubicBezTo>
                  <a:pt x="614" y="517"/>
                  <a:pt x="610" y="512"/>
                  <a:pt x="605" y="505"/>
                </a:cubicBezTo>
                <a:cubicBezTo>
                  <a:pt x="567" y="451"/>
                  <a:pt x="496" y="349"/>
                  <a:pt x="379" y="349"/>
                </a:cubicBezTo>
                <a:lnTo>
                  <a:pt x="191" y="349"/>
                </a:lnTo>
                <a:cubicBezTo>
                  <a:pt x="99" y="349"/>
                  <a:pt x="0" y="426"/>
                  <a:pt x="0" y="540"/>
                </a:cubicBezTo>
                <a:lnTo>
                  <a:pt x="0" y="754"/>
                </a:lnTo>
                <a:cubicBezTo>
                  <a:pt x="0" y="815"/>
                  <a:pt x="49" y="872"/>
                  <a:pt x="108" y="887"/>
                </a:cubicBezTo>
                <a:lnTo>
                  <a:pt x="108" y="1291"/>
                </a:lnTo>
                <a:lnTo>
                  <a:pt x="167" y="1291"/>
                </a:lnTo>
                <a:lnTo>
                  <a:pt x="167" y="566"/>
                </a:lnTo>
                <a:lnTo>
                  <a:pt x="108" y="566"/>
                </a:lnTo>
                <a:lnTo>
                  <a:pt x="108" y="824"/>
                </a:lnTo>
                <a:cubicBezTo>
                  <a:pt x="81" y="811"/>
                  <a:pt x="59" y="782"/>
                  <a:pt x="59" y="754"/>
                </a:cubicBezTo>
                <a:lnTo>
                  <a:pt x="59" y="540"/>
                </a:lnTo>
                <a:cubicBezTo>
                  <a:pt x="59" y="454"/>
                  <a:pt x="136" y="408"/>
                  <a:pt x="191" y="408"/>
                </a:cubicBezTo>
                <a:lnTo>
                  <a:pt x="379" y="408"/>
                </a:lnTo>
                <a:cubicBezTo>
                  <a:pt x="465" y="408"/>
                  <a:pt x="523" y="490"/>
                  <a:pt x="557" y="539"/>
                </a:cubicBezTo>
                <a:cubicBezTo>
                  <a:pt x="562" y="546"/>
                  <a:pt x="566" y="552"/>
                  <a:pt x="570" y="557"/>
                </a:cubicBezTo>
                <a:cubicBezTo>
                  <a:pt x="596" y="593"/>
                  <a:pt x="660" y="691"/>
                  <a:pt x="688" y="734"/>
                </a:cubicBezTo>
                <a:lnTo>
                  <a:pt x="675" y="747"/>
                </a:lnTo>
                <a:cubicBezTo>
                  <a:pt x="668" y="754"/>
                  <a:pt x="658" y="758"/>
                  <a:pt x="647" y="758"/>
                </a:cubicBezTo>
                <a:lnTo>
                  <a:pt x="647" y="758"/>
                </a:lnTo>
                <a:cubicBezTo>
                  <a:pt x="636" y="758"/>
                  <a:pt x="626" y="754"/>
                  <a:pt x="619" y="747"/>
                </a:cubicBezTo>
                <a:lnTo>
                  <a:pt x="454" y="573"/>
                </a:lnTo>
                <a:cubicBezTo>
                  <a:pt x="446" y="564"/>
                  <a:pt x="433" y="561"/>
                  <a:pt x="422" y="566"/>
                </a:cubicBezTo>
                <a:cubicBezTo>
                  <a:pt x="410" y="570"/>
                  <a:pt x="403" y="581"/>
                  <a:pt x="403" y="593"/>
                </a:cubicBezTo>
                <a:lnTo>
                  <a:pt x="403" y="1291"/>
                </a:lnTo>
                <a:lnTo>
                  <a:pt x="462" y="1291"/>
                </a:lnTo>
                <a:lnTo>
                  <a:pt x="462" y="667"/>
                </a:lnTo>
                <a:lnTo>
                  <a:pt x="577" y="788"/>
                </a:lnTo>
                <a:cubicBezTo>
                  <a:pt x="596" y="807"/>
                  <a:pt x="620" y="817"/>
                  <a:pt x="647" y="817"/>
                </a:cubicBezTo>
                <a:lnTo>
                  <a:pt x="647" y="817"/>
                </a:lnTo>
                <a:cubicBezTo>
                  <a:pt x="673" y="817"/>
                  <a:pt x="698" y="807"/>
                  <a:pt x="716" y="789"/>
                </a:cubicBezTo>
                <a:lnTo>
                  <a:pt x="747" y="759"/>
                </a:lnTo>
                <a:cubicBezTo>
                  <a:pt x="757" y="749"/>
                  <a:pt x="758" y="734"/>
                  <a:pt x="751" y="722"/>
                </a:cubicBezTo>
                <a:cubicBezTo>
                  <a:pt x="747" y="716"/>
                  <a:pt x="652" y="570"/>
                  <a:pt x="617" y="522"/>
                </a:cubicBezTo>
                <a:close/>
                <a:moveTo>
                  <a:pt x="1074" y="191"/>
                </a:moveTo>
                <a:cubicBezTo>
                  <a:pt x="1074" y="237"/>
                  <a:pt x="1043" y="269"/>
                  <a:pt x="996" y="269"/>
                </a:cubicBezTo>
                <a:cubicBezTo>
                  <a:pt x="950" y="269"/>
                  <a:pt x="918" y="237"/>
                  <a:pt x="918" y="191"/>
                </a:cubicBezTo>
                <a:lnTo>
                  <a:pt x="918" y="137"/>
                </a:lnTo>
                <a:cubicBezTo>
                  <a:pt x="918" y="91"/>
                  <a:pt x="950" y="59"/>
                  <a:pt x="996" y="59"/>
                </a:cubicBezTo>
                <a:cubicBezTo>
                  <a:pt x="1043" y="59"/>
                  <a:pt x="1074" y="91"/>
                  <a:pt x="1074" y="137"/>
                </a:cubicBezTo>
                <a:lnTo>
                  <a:pt x="1074" y="191"/>
                </a:lnTo>
                <a:close/>
                <a:moveTo>
                  <a:pt x="1133" y="137"/>
                </a:moveTo>
                <a:cubicBezTo>
                  <a:pt x="1133" y="58"/>
                  <a:pt x="1075" y="0"/>
                  <a:pt x="996" y="0"/>
                </a:cubicBezTo>
                <a:cubicBezTo>
                  <a:pt x="917" y="0"/>
                  <a:pt x="859" y="58"/>
                  <a:pt x="859" y="137"/>
                </a:cubicBezTo>
                <a:lnTo>
                  <a:pt x="859" y="191"/>
                </a:lnTo>
                <a:cubicBezTo>
                  <a:pt x="859" y="270"/>
                  <a:pt x="917" y="328"/>
                  <a:pt x="996" y="328"/>
                </a:cubicBezTo>
                <a:cubicBezTo>
                  <a:pt x="1075" y="328"/>
                  <a:pt x="1133" y="270"/>
                  <a:pt x="1133" y="191"/>
                </a:cubicBezTo>
                <a:lnTo>
                  <a:pt x="1133" y="137"/>
                </a:lnTo>
                <a:close/>
                <a:moveTo>
                  <a:pt x="1294" y="540"/>
                </a:moveTo>
                <a:cubicBezTo>
                  <a:pt x="1294" y="426"/>
                  <a:pt x="1195" y="349"/>
                  <a:pt x="1103" y="349"/>
                </a:cubicBezTo>
                <a:lnTo>
                  <a:pt x="916" y="349"/>
                </a:lnTo>
                <a:cubicBezTo>
                  <a:pt x="815" y="349"/>
                  <a:pt x="752" y="434"/>
                  <a:pt x="729" y="471"/>
                </a:cubicBezTo>
                <a:cubicBezTo>
                  <a:pt x="716" y="493"/>
                  <a:pt x="677" y="549"/>
                  <a:pt x="677" y="550"/>
                </a:cubicBezTo>
                <a:lnTo>
                  <a:pt x="725" y="583"/>
                </a:lnTo>
                <a:cubicBezTo>
                  <a:pt x="727" y="581"/>
                  <a:pt x="765" y="525"/>
                  <a:pt x="780" y="501"/>
                </a:cubicBezTo>
                <a:cubicBezTo>
                  <a:pt x="793" y="480"/>
                  <a:pt x="843" y="408"/>
                  <a:pt x="916" y="408"/>
                </a:cubicBezTo>
                <a:lnTo>
                  <a:pt x="1103" y="408"/>
                </a:lnTo>
                <a:cubicBezTo>
                  <a:pt x="1166" y="408"/>
                  <a:pt x="1235" y="462"/>
                  <a:pt x="1235" y="540"/>
                </a:cubicBezTo>
                <a:lnTo>
                  <a:pt x="1235" y="754"/>
                </a:lnTo>
                <a:cubicBezTo>
                  <a:pt x="1235" y="791"/>
                  <a:pt x="1196" y="830"/>
                  <a:pt x="1160" y="832"/>
                </a:cubicBezTo>
                <a:lnTo>
                  <a:pt x="1160" y="566"/>
                </a:lnTo>
                <a:lnTo>
                  <a:pt x="1101" y="566"/>
                </a:lnTo>
                <a:lnTo>
                  <a:pt x="1101" y="1291"/>
                </a:lnTo>
                <a:lnTo>
                  <a:pt x="1160" y="1291"/>
                </a:lnTo>
                <a:lnTo>
                  <a:pt x="1160" y="891"/>
                </a:lnTo>
                <a:cubicBezTo>
                  <a:pt x="1228" y="889"/>
                  <a:pt x="1294" y="823"/>
                  <a:pt x="1294" y="754"/>
                </a:cubicBezTo>
                <a:lnTo>
                  <a:pt x="1294" y="540"/>
                </a:lnTo>
                <a:close/>
              </a:path>
            </a:pathLst>
          </a:custGeom>
          <a:solidFill>
            <a:schemeClr val="accent1"/>
          </a:solidFill>
          <a:ln>
            <a:noFill/>
          </a:ln>
          <a:effectLst/>
        </p:spPr>
        <p:txBody>
          <a:bodyPr wrap="none" anchor="ctr"/>
          <a:lstStyle/>
          <a:p>
            <a:endParaRPr lang="en-US"/>
          </a:p>
        </p:txBody>
      </p:sp>
      <p:sp>
        <p:nvSpPr>
          <p:cNvPr id="177" name="Freeform 176">
            <a:extLst>
              <a:ext uri="{FF2B5EF4-FFF2-40B4-BE49-F238E27FC236}">
                <a16:creationId xmlns:a16="http://schemas.microsoft.com/office/drawing/2014/main" id="{C5EB74B3-33CD-774F-8545-108247B990AF}"/>
              </a:ext>
            </a:extLst>
          </p:cNvPr>
          <p:cNvSpPr>
            <a:spLocks noChangeArrowheads="1"/>
          </p:cNvSpPr>
          <p:nvPr/>
        </p:nvSpPr>
        <p:spPr bwMode="auto">
          <a:xfrm>
            <a:off x="2097566" y="4592884"/>
            <a:ext cx="447675" cy="488950"/>
          </a:xfrm>
          <a:custGeom>
            <a:avLst/>
            <a:gdLst>
              <a:gd name="T0" fmla="*/ 118 w 1248"/>
              <a:gd name="T1" fmla="*/ 286 h 1362"/>
              <a:gd name="T2" fmla="*/ 282 w 1248"/>
              <a:gd name="T3" fmla="*/ 257 h 1362"/>
              <a:gd name="T4" fmla="*/ 200 w 1248"/>
              <a:gd name="T5" fmla="*/ 113 h 1362"/>
              <a:gd name="T6" fmla="*/ 200 w 1248"/>
              <a:gd name="T7" fmla="*/ 430 h 1362"/>
              <a:gd name="T8" fmla="*/ 705 w 1248"/>
              <a:gd name="T9" fmla="*/ 173 h 1362"/>
              <a:gd name="T10" fmla="*/ 541 w 1248"/>
              <a:gd name="T11" fmla="*/ 144 h 1362"/>
              <a:gd name="T12" fmla="*/ 705 w 1248"/>
              <a:gd name="T13" fmla="*/ 173 h 1362"/>
              <a:gd name="T14" fmla="*/ 479 w 1248"/>
              <a:gd name="T15" fmla="*/ 144 h 1362"/>
              <a:gd name="T16" fmla="*/ 767 w 1248"/>
              <a:gd name="T17" fmla="*/ 173 h 1362"/>
              <a:gd name="T18" fmla="*/ 623 w 1248"/>
              <a:gd name="T19" fmla="*/ 339 h 1362"/>
              <a:gd name="T20" fmla="*/ 400 w 1248"/>
              <a:gd name="T21" fmla="*/ 540 h 1362"/>
              <a:gd name="T22" fmla="*/ 846 w 1248"/>
              <a:gd name="T23" fmla="*/ 505 h 1362"/>
              <a:gd name="T24" fmla="*/ 908 w 1248"/>
              <a:gd name="T25" fmla="*/ 505 h 1362"/>
              <a:gd name="T26" fmla="*/ 965 w 1248"/>
              <a:gd name="T27" fmla="*/ 286 h 1362"/>
              <a:gd name="T28" fmla="*/ 1128 w 1248"/>
              <a:gd name="T29" fmla="*/ 257 h 1362"/>
              <a:gd name="T30" fmla="*/ 1047 w 1248"/>
              <a:gd name="T31" fmla="*/ 113 h 1362"/>
              <a:gd name="T32" fmla="*/ 1047 w 1248"/>
              <a:gd name="T33" fmla="*/ 430 h 1362"/>
              <a:gd name="T34" fmla="*/ 1185 w 1248"/>
              <a:gd name="T35" fmla="*/ 912 h 1362"/>
              <a:gd name="T36" fmla="*/ 865 w 1248"/>
              <a:gd name="T37" fmla="*/ 1038 h 1362"/>
              <a:gd name="T38" fmla="*/ 796 w 1248"/>
              <a:gd name="T39" fmla="*/ 963 h 1362"/>
              <a:gd name="T40" fmla="*/ 1049 w 1248"/>
              <a:gd name="T41" fmla="*/ 878 h 1362"/>
              <a:gd name="T42" fmla="*/ 1081 w 1248"/>
              <a:gd name="T43" fmla="*/ 602 h 1362"/>
              <a:gd name="T44" fmla="*/ 748 w 1248"/>
              <a:gd name="T45" fmla="*/ 683 h 1362"/>
              <a:gd name="T46" fmla="*/ 994 w 1248"/>
              <a:gd name="T47" fmla="*/ 567 h 1362"/>
              <a:gd name="T48" fmla="*/ 1185 w 1248"/>
              <a:gd name="T49" fmla="*/ 573 h 1362"/>
              <a:gd name="T50" fmla="*/ 292 w 1248"/>
              <a:gd name="T51" fmla="*/ 734 h 1362"/>
              <a:gd name="T52" fmla="*/ 197 w 1248"/>
              <a:gd name="T53" fmla="*/ 726 h 1362"/>
              <a:gd name="T54" fmla="*/ 369 w 1248"/>
              <a:gd name="T55" fmla="*/ 909 h 1362"/>
              <a:gd name="T56" fmla="*/ 459 w 1248"/>
              <a:gd name="T57" fmla="*/ 1299 h 1362"/>
              <a:gd name="T58" fmla="*/ 166 w 1248"/>
              <a:gd name="T59" fmla="*/ 1017 h 1362"/>
              <a:gd name="T60" fmla="*/ 121 w 1248"/>
              <a:gd name="T61" fmla="*/ 514 h 1362"/>
              <a:gd name="T62" fmla="*/ 346 w 1248"/>
              <a:gd name="T63" fmla="*/ 674 h 1362"/>
              <a:gd name="T64" fmla="*/ 426 w 1248"/>
              <a:gd name="T65" fmla="*/ 734 h 1362"/>
              <a:gd name="T66" fmla="*/ 1116 w 1248"/>
              <a:gd name="T67" fmla="*/ 452 h 1362"/>
              <a:gd name="T68" fmla="*/ 708 w 1248"/>
              <a:gd name="T69" fmla="*/ 621 h 1362"/>
              <a:gd name="T70" fmla="*/ 705 w 1248"/>
              <a:gd name="T71" fmla="*/ 734 h 1362"/>
              <a:gd name="T72" fmla="*/ 562 w 1248"/>
              <a:gd name="T73" fmla="*/ 631 h 1362"/>
              <a:gd name="T74" fmla="*/ 292 w 1248"/>
              <a:gd name="T75" fmla="*/ 525 h 1362"/>
              <a:gd name="T76" fmla="*/ 0 w 1248"/>
              <a:gd name="T77" fmla="*/ 573 h 1362"/>
              <a:gd name="T78" fmla="*/ 324 w 1248"/>
              <a:gd name="T79" fmla="*/ 1079 h 1362"/>
              <a:gd name="T80" fmla="*/ 562 w 1248"/>
              <a:gd name="T81" fmla="*/ 1361 h 1362"/>
              <a:gd name="T82" fmla="*/ 506 w 1248"/>
              <a:gd name="T83" fmla="*/ 947 h 1362"/>
              <a:gd name="T84" fmla="*/ 259 w 1248"/>
              <a:gd name="T85" fmla="*/ 847 h 1362"/>
              <a:gd name="T86" fmla="*/ 426 w 1248"/>
              <a:gd name="T87" fmla="*/ 796 h 1362"/>
              <a:gd name="T88" fmla="*/ 987 w 1248"/>
              <a:gd name="T89" fmla="*/ 796 h 1362"/>
              <a:gd name="T90" fmla="*/ 737 w 1248"/>
              <a:gd name="T91" fmla="*/ 944 h 1362"/>
              <a:gd name="T92" fmla="*/ 655 w 1248"/>
              <a:gd name="T93" fmla="*/ 1349 h 1362"/>
              <a:gd name="T94" fmla="*/ 834 w 1248"/>
              <a:gd name="T95" fmla="*/ 1339 h 1362"/>
              <a:gd name="T96" fmla="*/ 1247 w 1248"/>
              <a:gd name="T97" fmla="*/ 91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8" h="1362">
                <a:moveTo>
                  <a:pt x="282" y="286"/>
                </a:moveTo>
                <a:cubicBezTo>
                  <a:pt x="282" y="330"/>
                  <a:pt x="244" y="367"/>
                  <a:pt x="200" y="367"/>
                </a:cubicBezTo>
                <a:cubicBezTo>
                  <a:pt x="156" y="367"/>
                  <a:pt x="118" y="330"/>
                  <a:pt x="118" y="286"/>
                </a:cubicBezTo>
                <a:lnTo>
                  <a:pt x="118" y="257"/>
                </a:lnTo>
                <a:cubicBezTo>
                  <a:pt x="118" y="213"/>
                  <a:pt x="156" y="175"/>
                  <a:pt x="200" y="175"/>
                </a:cubicBezTo>
                <a:cubicBezTo>
                  <a:pt x="244" y="175"/>
                  <a:pt x="282" y="213"/>
                  <a:pt x="282" y="257"/>
                </a:cubicBezTo>
                <a:lnTo>
                  <a:pt x="282" y="286"/>
                </a:lnTo>
                <a:close/>
                <a:moveTo>
                  <a:pt x="344" y="257"/>
                </a:moveTo>
                <a:cubicBezTo>
                  <a:pt x="344" y="179"/>
                  <a:pt x="278" y="113"/>
                  <a:pt x="200" y="113"/>
                </a:cubicBezTo>
                <a:cubicBezTo>
                  <a:pt x="122" y="113"/>
                  <a:pt x="56" y="179"/>
                  <a:pt x="56" y="257"/>
                </a:cubicBezTo>
                <a:lnTo>
                  <a:pt x="56" y="286"/>
                </a:lnTo>
                <a:cubicBezTo>
                  <a:pt x="56" y="365"/>
                  <a:pt x="121" y="430"/>
                  <a:pt x="200" y="430"/>
                </a:cubicBezTo>
                <a:cubicBezTo>
                  <a:pt x="279" y="430"/>
                  <a:pt x="344" y="365"/>
                  <a:pt x="344" y="286"/>
                </a:cubicBezTo>
                <a:lnTo>
                  <a:pt x="344" y="257"/>
                </a:lnTo>
                <a:close/>
                <a:moveTo>
                  <a:pt x="705" y="173"/>
                </a:moveTo>
                <a:cubicBezTo>
                  <a:pt x="705" y="217"/>
                  <a:pt x="668" y="255"/>
                  <a:pt x="623" y="255"/>
                </a:cubicBezTo>
                <a:cubicBezTo>
                  <a:pt x="579" y="255"/>
                  <a:pt x="541" y="217"/>
                  <a:pt x="541" y="173"/>
                </a:cubicBezTo>
                <a:lnTo>
                  <a:pt x="541" y="144"/>
                </a:lnTo>
                <a:cubicBezTo>
                  <a:pt x="541" y="100"/>
                  <a:pt x="579" y="63"/>
                  <a:pt x="623" y="63"/>
                </a:cubicBezTo>
                <a:cubicBezTo>
                  <a:pt x="668" y="63"/>
                  <a:pt x="705" y="100"/>
                  <a:pt x="705" y="144"/>
                </a:cubicBezTo>
                <a:lnTo>
                  <a:pt x="705" y="173"/>
                </a:lnTo>
                <a:close/>
                <a:moveTo>
                  <a:pt x="767" y="144"/>
                </a:moveTo>
                <a:cubicBezTo>
                  <a:pt x="767" y="66"/>
                  <a:pt x="701" y="0"/>
                  <a:pt x="623" y="0"/>
                </a:cubicBezTo>
                <a:cubicBezTo>
                  <a:pt x="545" y="0"/>
                  <a:pt x="479" y="66"/>
                  <a:pt x="479" y="144"/>
                </a:cubicBezTo>
                <a:lnTo>
                  <a:pt x="479" y="173"/>
                </a:lnTo>
                <a:cubicBezTo>
                  <a:pt x="479" y="252"/>
                  <a:pt x="544" y="317"/>
                  <a:pt x="623" y="317"/>
                </a:cubicBezTo>
                <a:cubicBezTo>
                  <a:pt x="703" y="317"/>
                  <a:pt x="767" y="252"/>
                  <a:pt x="767" y="173"/>
                </a:cubicBezTo>
                <a:lnTo>
                  <a:pt x="767" y="144"/>
                </a:lnTo>
                <a:close/>
                <a:moveTo>
                  <a:pt x="908" y="505"/>
                </a:moveTo>
                <a:cubicBezTo>
                  <a:pt x="908" y="389"/>
                  <a:pt x="719" y="339"/>
                  <a:pt x="623" y="339"/>
                </a:cubicBezTo>
                <a:cubicBezTo>
                  <a:pt x="526" y="339"/>
                  <a:pt x="338" y="389"/>
                  <a:pt x="338" y="505"/>
                </a:cubicBezTo>
                <a:lnTo>
                  <a:pt x="338" y="540"/>
                </a:lnTo>
                <a:lnTo>
                  <a:pt x="400" y="540"/>
                </a:lnTo>
                <a:lnTo>
                  <a:pt x="400" y="505"/>
                </a:lnTo>
                <a:cubicBezTo>
                  <a:pt x="400" y="448"/>
                  <a:pt x="535" y="401"/>
                  <a:pt x="623" y="401"/>
                </a:cubicBezTo>
                <a:cubicBezTo>
                  <a:pt x="711" y="401"/>
                  <a:pt x="846" y="448"/>
                  <a:pt x="846" y="505"/>
                </a:cubicBezTo>
                <a:lnTo>
                  <a:pt x="846" y="540"/>
                </a:lnTo>
                <a:lnTo>
                  <a:pt x="908" y="540"/>
                </a:lnTo>
                <a:lnTo>
                  <a:pt x="908" y="505"/>
                </a:lnTo>
                <a:close/>
                <a:moveTo>
                  <a:pt x="1128" y="286"/>
                </a:moveTo>
                <a:cubicBezTo>
                  <a:pt x="1128" y="330"/>
                  <a:pt x="1091" y="367"/>
                  <a:pt x="1047" y="367"/>
                </a:cubicBezTo>
                <a:cubicBezTo>
                  <a:pt x="1002" y="367"/>
                  <a:pt x="965" y="330"/>
                  <a:pt x="965" y="286"/>
                </a:cubicBezTo>
                <a:lnTo>
                  <a:pt x="965" y="257"/>
                </a:lnTo>
                <a:cubicBezTo>
                  <a:pt x="965" y="213"/>
                  <a:pt x="1002" y="175"/>
                  <a:pt x="1047" y="175"/>
                </a:cubicBezTo>
                <a:cubicBezTo>
                  <a:pt x="1091" y="175"/>
                  <a:pt x="1128" y="213"/>
                  <a:pt x="1128" y="257"/>
                </a:cubicBezTo>
                <a:lnTo>
                  <a:pt x="1128" y="286"/>
                </a:lnTo>
                <a:close/>
                <a:moveTo>
                  <a:pt x="1191" y="257"/>
                </a:moveTo>
                <a:cubicBezTo>
                  <a:pt x="1191" y="179"/>
                  <a:pt x="1125" y="113"/>
                  <a:pt x="1047" y="113"/>
                </a:cubicBezTo>
                <a:cubicBezTo>
                  <a:pt x="969" y="113"/>
                  <a:pt x="903" y="179"/>
                  <a:pt x="903" y="257"/>
                </a:cubicBezTo>
                <a:lnTo>
                  <a:pt x="903" y="286"/>
                </a:lnTo>
                <a:cubicBezTo>
                  <a:pt x="903" y="365"/>
                  <a:pt x="967" y="430"/>
                  <a:pt x="1047" y="430"/>
                </a:cubicBezTo>
                <a:cubicBezTo>
                  <a:pt x="1126" y="430"/>
                  <a:pt x="1191" y="365"/>
                  <a:pt x="1191" y="286"/>
                </a:cubicBezTo>
                <a:lnTo>
                  <a:pt x="1191" y="257"/>
                </a:lnTo>
                <a:close/>
                <a:moveTo>
                  <a:pt x="1185" y="912"/>
                </a:moveTo>
                <a:cubicBezTo>
                  <a:pt x="1185" y="969"/>
                  <a:pt x="1135" y="1016"/>
                  <a:pt x="1075" y="1016"/>
                </a:cubicBezTo>
                <a:lnTo>
                  <a:pt x="895" y="1016"/>
                </a:lnTo>
                <a:cubicBezTo>
                  <a:pt x="882" y="1016"/>
                  <a:pt x="870" y="1025"/>
                  <a:pt x="865" y="1038"/>
                </a:cubicBezTo>
                <a:lnTo>
                  <a:pt x="782" y="1299"/>
                </a:lnTo>
                <a:lnTo>
                  <a:pt x="719" y="1299"/>
                </a:lnTo>
                <a:lnTo>
                  <a:pt x="796" y="963"/>
                </a:lnTo>
                <a:cubicBezTo>
                  <a:pt x="808" y="931"/>
                  <a:pt x="838" y="909"/>
                  <a:pt x="872" y="909"/>
                </a:cubicBezTo>
                <a:lnTo>
                  <a:pt x="1018" y="909"/>
                </a:lnTo>
                <a:cubicBezTo>
                  <a:pt x="1036" y="909"/>
                  <a:pt x="1049" y="895"/>
                  <a:pt x="1049" y="878"/>
                </a:cubicBezTo>
                <a:lnTo>
                  <a:pt x="1049" y="722"/>
                </a:lnTo>
                <a:lnTo>
                  <a:pt x="1125" y="646"/>
                </a:lnTo>
                <a:lnTo>
                  <a:pt x="1081" y="602"/>
                </a:lnTo>
                <a:lnTo>
                  <a:pt x="950" y="734"/>
                </a:lnTo>
                <a:lnTo>
                  <a:pt x="821" y="734"/>
                </a:lnTo>
                <a:cubicBezTo>
                  <a:pt x="778" y="734"/>
                  <a:pt x="757" y="707"/>
                  <a:pt x="748" y="683"/>
                </a:cubicBezTo>
                <a:lnTo>
                  <a:pt x="872" y="683"/>
                </a:lnTo>
                <a:cubicBezTo>
                  <a:pt x="881" y="683"/>
                  <a:pt x="889" y="680"/>
                  <a:pt x="895" y="674"/>
                </a:cubicBezTo>
                <a:lnTo>
                  <a:pt x="994" y="567"/>
                </a:lnTo>
                <a:cubicBezTo>
                  <a:pt x="1026" y="533"/>
                  <a:pt x="1070" y="514"/>
                  <a:pt x="1116" y="514"/>
                </a:cubicBezTo>
                <a:lnTo>
                  <a:pt x="1121" y="514"/>
                </a:lnTo>
                <a:cubicBezTo>
                  <a:pt x="1155" y="514"/>
                  <a:pt x="1185" y="542"/>
                  <a:pt x="1185" y="573"/>
                </a:cubicBezTo>
                <a:lnTo>
                  <a:pt x="1185" y="912"/>
                </a:lnTo>
                <a:close/>
                <a:moveTo>
                  <a:pt x="426" y="734"/>
                </a:moveTo>
                <a:lnTo>
                  <a:pt x="292" y="734"/>
                </a:lnTo>
                <a:lnTo>
                  <a:pt x="163" y="603"/>
                </a:lnTo>
                <a:lnTo>
                  <a:pt x="119" y="646"/>
                </a:lnTo>
                <a:lnTo>
                  <a:pt x="197" y="726"/>
                </a:lnTo>
                <a:lnTo>
                  <a:pt x="197" y="878"/>
                </a:lnTo>
                <a:cubicBezTo>
                  <a:pt x="197" y="895"/>
                  <a:pt x="211" y="909"/>
                  <a:pt x="228" y="909"/>
                </a:cubicBezTo>
                <a:lnTo>
                  <a:pt x="369" y="909"/>
                </a:lnTo>
                <a:cubicBezTo>
                  <a:pt x="403" y="909"/>
                  <a:pt x="434" y="931"/>
                  <a:pt x="445" y="963"/>
                </a:cubicBezTo>
                <a:lnTo>
                  <a:pt x="523" y="1299"/>
                </a:lnTo>
                <a:lnTo>
                  <a:pt x="459" y="1299"/>
                </a:lnTo>
                <a:lnTo>
                  <a:pt x="376" y="1038"/>
                </a:lnTo>
                <a:cubicBezTo>
                  <a:pt x="372" y="1025"/>
                  <a:pt x="360" y="1017"/>
                  <a:pt x="346" y="1017"/>
                </a:cubicBezTo>
                <a:lnTo>
                  <a:pt x="166" y="1017"/>
                </a:lnTo>
                <a:cubicBezTo>
                  <a:pt x="108" y="1017"/>
                  <a:pt x="62" y="970"/>
                  <a:pt x="62" y="912"/>
                </a:cubicBezTo>
                <a:lnTo>
                  <a:pt x="62" y="573"/>
                </a:lnTo>
                <a:cubicBezTo>
                  <a:pt x="62" y="541"/>
                  <a:pt x="88" y="514"/>
                  <a:pt x="121" y="514"/>
                </a:cubicBezTo>
                <a:lnTo>
                  <a:pt x="125" y="514"/>
                </a:lnTo>
                <a:cubicBezTo>
                  <a:pt x="171" y="514"/>
                  <a:pt x="216" y="534"/>
                  <a:pt x="247" y="567"/>
                </a:cubicBezTo>
                <a:lnTo>
                  <a:pt x="346" y="674"/>
                </a:lnTo>
                <a:cubicBezTo>
                  <a:pt x="352" y="680"/>
                  <a:pt x="360" y="684"/>
                  <a:pt x="369" y="684"/>
                </a:cubicBezTo>
                <a:lnTo>
                  <a:pt x="499" y="684"/>
                </a:lnTo>
                <a:cubicBezTo>
                  <a:pt x="489" y="707"/>
                  <a:pt x="469" y="734"/>
                  <a:pt x="426" y="734"/>
                </a:cubicBezTo>
                <a:close/>
                <a:moveTo>
                  <a:pt x="1247" y="573"/>
                </a:moveTo>
                <a:cubicBezTo>
                  <a:pt x="1247" y="508"/>
                  <a:pt x="1189" y="452"/>
                  <a:pt x="1121" y="452"/>
                </a:cubicBezTo>
                <a:lnTo>
                  <a:pt x="1116" y="452"/>
                </a:lnTo>
                <a:cubicBezTo>
                  <a:pt x="1053" y="452"/>
                  <a:pt x="992" y="479"/>
                  <a:pt x="949" y="525"/>
                </a:cubicBezTo>
                <a:lnTo>
                  <a:pt x="859" y="621"/>
                </a:lnTo>
                <a:lnTo>
                  <a:pt x="708" y="621"/>
                </a:lnTo>
                <a:cubicBezTo>
                  <a:pt x="699" y="621"/>
                  <a:pt x="691" y="625"/>
                  <a:pt x="685" y="631"/>
                </a:cubicBezTo>
                <a:cubicBezTo>
                  <a:pt x="679" y="638"/>
                  <a:pt x="676" y="646"/>
                  <a:pt x="677" y="655"/>
                </a:cubicBezTo>
                <a:cubicBezTo>
                  <a:pt x="679" y="677"/>
                  <a:pt x="688" y="707"/>
                  <a:pt x="705" y="734"/>
                </a:cubicBezTo>
                <a:lnTo>
                  <a:pt x="541" y="734"/>
                </a:lnTo>
                <a:cubicBezTo>
                  <a:pt x="559" y="707"/>
                  <a:pt x="568" y="677"/>
                  <a:pt x="570" y="655"/>
                </a:cubicBezTo>
                <a:cubicBezTo>
                  <a:pt x="570" y="646"/>
                  <a:pt x="567" y="638"/>
                  <a:pt x="562" y="631"/>
                </a:cubicBezTo>
                <a:cubicBezTo>
                  <a:pt x="556" y="625"/>
                  <a:pt x="547" y="621"/>
                  <a:pt x="539" y="621"/>
                </a:cubicBezTo>
                <a:lnTo>
                  <a:pt x="382" y="621"/>
                </a:lnTo>
                <a:lnTo>
                  <a:pt x="292" y="525"/>
                </a:lnTo>
                <a:cubicBezTo>
                  <a:pt x="249" y="479"/>
                  <a:pt x="188" y="452"/>
                  <a:pt x="125" y="452"/>
                </a:cubicBezTo>
                <a:lnTo>
                  <a:pt x="121" y="452"/>
                </a:lnTo>
                <a:cubicBezTo>
                  <a:pt x="54" y="452"/>
                  <a:pt x="0" y="506"/>
                  <a:pt x="0" y="573"/>
                </a:cubicBezTo>
                <a:lnTo>
                  <a:pt x="0" y="912"/>
                </a:lnTo>
                <a:cubicBezTo>
                  <a:pt x="0" y="1004"/>
                  <a:pt x="74" y="1079"/>
                  <a:pt x="166" y="1079"/>
                </a:cubicBezTo>
                <a:lnTo>
                  <a:pt x="324" y="1079"/>
                </a:lnTo>
                <a:lnTo>
                  <a:pt x="407" y="1339"/>
                </a:lnTo>
                <a:cubicBezTo>
                  <a:pt x="411" y="1352"/>
                  <a:pt x="423" y="1361"/>
                  <a:pt x="437" y="1361"/>
                </a:cubicBezTo>
                <a:lnTo>
                  <a:pt x="562" y="1361"/>
                </a:lnTo>
                <a:cubicBezTo>
                  <a:pt x="571" y="1361"/>
                  <a:pt x="580" y="1356"/>
                  <a:pt x="586" y="1349"/>
                </a:cubicBezTo>
                <a:cubicBezTo>
                  <a:pt x="592" y="1342"/>
                  <a:pt x="594" y="1332"/>
                  <a:pt x="592" y="1323"/>
                </a:cubicBezTo>
                <a:lnTo>
                  <a:pt x="506" y="947"/>
                </a:lnTo>
                <a:cubicBezTo>
                  <a:pt x="505" y="946"/>
                  <a:pt x="505" y="945"/>
                  <a:pt x="505" y="944"/>
                </a:cubicBezTo>
                <a:cubicBezTo>
                  <a:pt x="484" y="886"/>
                  <a:pt x="430" y="847"/>
                  <a:pt x="369" y="847"/>
                </a:cubicBezTo>
                <a:lnTo>
                  <a:pt x="259" y="847"/>
                </a:lnTo>
                <a:lnTo>
                  <a:pt x="259" y="796"/>
                </a:lnTo>
                <a:lnTo>
                  <a:pt x="279" y="796"/>
                </a:lnTo>
                <a:lnTo>
                  <a:pt x="426" y="796"/>
                </a:lnTo>
                <a:lnTo>
                  <a:pt x="821" y="796"/>
                </a:lnTo>
                <a:lnTo>
                  <a:pt x="963" y="796"/>
                </a:lnTo>
                <a:lnTo>
                  <a:pt x="987" y="796"/>
                </a:lnTo>
                <a:lnTo>
                  <a:pt x="987" y="847"/>
                </a:lnTo>
                <a:lnTo>
                  <a:pt x="872" y="847"/>
                </a:lnTo>
                <a:cubicBezTo>
                  <a:pt x="812" y="847"/>
                  <a:pt x="757" y="886"/>
                  <a:pt x="737" y="944"/>
                </a:cubicBezTo>
                <a:cubicBezTo>
                  <a:pt x="736" y="945"/>
                  <a:pt x="736" y="946"/>
                  <a:pt x="736" y="947"/>
                </a:cubicBezTo>
                <a:lnTo>
                  <a:pt x="650" y="1323"/>
                </a:lnTo>
                <a:cubicBezTo>
                  <a:pt x="647" y="1332"/>
                  <a:pt x="650" y="1342"/>
                  <a:pt x="655" y="1349"/>
                </a:cubicBezTo>
                <a:cubicBezTo>
                  <a:pt x="661" y="1356"/>
                  <a:pt x="670" y="1361"/>
                  <a:pt x="680" y="1361"/>
                </a:cubicBezTo>
                <a:lnTo>
                  <a:pt x="805" y="1361"/>
                </a:lnTo>
                <a:cubicBezTo>
                  <a:pt x="818" y="1361"/>
                  <a:pt x="830" y="1352"/>
                  <a:pt x="834" y="1339"/>
                </a:cubicBezTo>
                <a:lnTo>
                  <a:pt x="918" y="1079"/>
                </a:lnTo>
                <a:lnTo>
                  <a:pt x="1075" y="1079"/>
                </a:lnTo>
                <a:cubicBezTo>
                  <a:pt x="1168" y="1079"/>
                  <a:pt x="1247" y="1002"/>
                  <a:pt x="1247" y="912"/>
                </a:cubicBezTo>
                <a:lnTo>
                  <a:pt x="1247" y="573"/>
                </a:lnTo>
                <a:close/>
              </a:path>
            </a:pathLst>
          </a:custGeom>
          <a:solidFill>
            <a:schemeClr val="accent1"/>
          </a:solidFill>
          <a:ln>
            <a:noFill/>
          </a:ln>
          <a:effectLst/>
        </p:spPr>
        <p:txBody>
          <a:bodyPr wrap="none" anchor="ctr"/>
          <a:lstStyle/>
          <a:p>
            <a:endParaRPr lang="en-US"/>
          </a:p>
        </p:txBody>
      </p:sp>
      <p:sp>
        <p:nvSpPr>
          <p:cNvPr id="178" name="Freeform 177">
            <a:extLst>
              <a:ext uri="{FF2B5EF4-FFF2-40B4-BE49-F238E27FC236}">
                <a16:creationId xmlns:a16="http://schemas.microsoft.com/office/drawing/2014/main" id="{89711E1D-8DC0-1545-A83F-37ECC98E4BA6}"/>
              </a:ext>
            </a:extLst>
          </p:cNvPr>
          <p:cNvSpPr>
            <a:spLocks noChangeArrowheads="1"/>
          </p:cNvSpPr>
          <p:nvPr/>
        </p:nvSpPr>
        <p:spPr bwMode="auto">
          <a:xfrm>
            <a:off x="4281879" y="4598441"/>
            <a:ext cx="477837" cy="477837"/>
          </a:xfrm>
          <a:custGeom>
            <a:avLst/>
            <a:gdLst>
              <a:gd name="T0" fmla="*/ 988 w 1333"/>
              <a:gd name="T1" fmla="*/ 878 h 1330"/>
              <a:gd name="T2" fmla="*/ 1050 w 1333"/>
              <a:gd name="T3" fmla="*/ 1329 h 1330"/>
              <a:gd name="T4" fmla="*/ 367 w 1333"/>
              <a:gd name="T5" fmla="*/ 878 h 1330"/>
              <a:gd name="T6" fmla="*/ 480 w 1333"/>
              <a:gd name="T7" fmla="*/ 1329 h 1330"/>
              <a:gd name="T8" fmla="*/ 542 w 1333"/>
              <a:gd name="T9" fmla="*/ 680 h 1330"/>
              <a:gd name="T10" fmla="*/ 480 w 1333"/>
              <a:gd name="T11" fmla="*/ 927 h 1330"/>
              <a:gd name="T12" fmla="*/ 429 w 1333"/>
              <a:gd name="T13" fmla="*/ 624 h 1330"/>
              <a:gd name="T14" fmla="*/ 677 w 1333"/>
              <a:gd name="T15" fmla="*/ 515 h 1330"/>
              <a:gd name="T16" fmla="*/ 652 w 1333"/>
              <a:gd name="T17" fmla="*/ 452 h 1330"/>
              <a:gd name="T18" fmla="*/ 367 w 1333"/>
              <a:gd name="T19" fmla="*/ 878 h 1330"/>
              <a:gd name="T20" fmla="*/ 0 w 1333"/>
              <a:gd name="T21" fmla="*/ 991 h 1330"/>
              <a:gd name="T22" fmla="*/ 113 w 1333"/>
              <a:gd name="T23" fmla="*/ 1329 h 1330"/>
              <a:gd name="T24" fmla="*/ 175 w 1333"/>
              <a:gd name="T25" fmla="*/ 793 h 1330"/>
              <a:gd name="T26" fmla="*/ 113 w 1333"/>
              <a:gd name="T27" fmla="*/ 1040 h 1330"/>
              <a:gd name="T28" fmla="*/ 62 w 1333"/>
              <a:gd name="T29" fmla="*/ 737 h 1330"/>
              <a:gd name="T30" fmla="*/ 337 w 1333"/>
              <a:gd name="T31" fmla="*/ 631 h 1330"/>
              <a:gd name="T32" fmla="*/ 285 w 1333"/>
              <a:gd name="T33" fmla="*/ 564 h 1330"/>
              <a:gd name="T34" fmla="*/ 339 w 1333"/>
              <a:gd name="T35" fmla="*/ 398 h 1330"/>
              <a:gd name="T36" fmla="*/ 175 w 1333"/>
              <a:gd name="T37" fmla="*/ 398 h 1330"/>
              <a:gd name="T38" fmla="*/ 257 w 1333"/>
              <a:gd name="T39" fmla="*/ 260 h 1330"/>
              <a:gd name="T40" fmla="*/ 339 w 1333"/>
              <a:gd name="T41" fmla="*/ 398 h 1330"/>
              <a:gd name="T42" fmla="*/ 257 w 1333"/>
              <a:gd name="T43" fmla="*/ 198 h 1330"/>
              <a:gd name="T44" fmla="*/ 113 w 1333"/>
              <a:gd name="T45" fmla="*/ 398 h 1330"/>
              <a:gd name="T46" fmla="*/ 401 w 1333"/>
              <a:gd name="T47" fmla="*/ 398 h 1330"/>
              <a:gd name="T48" fmla="*/ 734 w 1333"/>
              <a:gd name="T49" fmla="*/ 285 h 1330"/>
              <a:gd name="T50" fmla="*/ 570 w 1333"/>
              <a:gd name="T51" fmla="*/ 285 h 1330"/>
              <a:gd name="T52" fmla="*/ 652 w 1333"/>
              <a:gd name="T53" fmla="*/ 147 h 1330"/>
              <a:gd name="T54" fmla="*/ 734 w 1333"/>
              <a:gd name="T55" fmla="*/ 285 h 1330"/>
              <a:gd name="T56" fmla="*/ 652 w 1333"/>
              <a:gd name="T57" fmla="*/ 85 h 1330"/>
              <a:gd name="T58" fmla="*/ 508 w 1333"/>
              <a:gd name="T59" fmla="*/ 285 h 1330"/>
              <a:gd name="T60" fmla="*/ 796 w 1333"/>
              <a:gd name="T61" fmla="*/ 285 h 1330"/>
              <a:gd name="T62" fmla="*/ 1101 w 1333"/>
              <a:gd name="T63" fmla="*/ 200 h 1330"/>
              <a:gd name="T64" fmla="*/ 937 w 1333"/>
              <a:gd name="T65" fmla="*/ 200 h 1330"/>
              <a:gd name="T66" fmla="*/ 1019 w 1333"/>
              <a:gd name="T67" fmla="*/ 62 h 1330"/>
              <a:gd name="T68" fmla="*/ 1101 w 1333"/>
              <a:gd name="T69" fmla="*/ 200 h 1330"/>
              <a:gd name="T70" fmla="*/ 1019 w 1333"/>
              <a:gd name="T71" fmla="*/ 0 h 1330"/>
              <a:gd name="T72" fmla="*/ 875 w 1333"/>
              <a:gd name="T73" fmla="*/ 200 h 1330"/>
              <a:gd name="T74" fmla="*/ 1163 w 1333"/>
              <a:gd name="T75" fmla="*/ 200 h 1330"/>
              <a:gd name="T76" fmla="*/ 1332 w 1333"/>
              <a:gd name="T77" fmla="*/ 539 h 1330"/>
              <a:gd name="T78" fmla="*/ 706 w 1333"/>
              <a:gd name="T79" fmla="*/ 539 h 1330"/>
              <a:gd name="T80" fmla="*/ 819 w 1333"/>
              <a:gd name="T81" fmla="*/ 933 h 1330"/>
              <a:gd name="T82" fmla="*/ 881 w 1333"/>
              <a:gd name="T83" fmla="*/ 1329 h 1330"/>
              <a:gd name="T84" fmla="*/ 819 w 1333"/>
              <a:gd name="T85" fmla="*/ 595 h 1330"/>
              <a:gd name="T86" fmla="*/ 768 w 1333"/>
              <a:gd name="T87" fmla="*/ 793 h 1330"/>
              <a:gd name="T88" fmla="*/ 1019 w 1333"/>
              <a:gd name="T89" fmla="*/ 429 h 1330"/>
              <a:gd name="T90" fmla="*/ 1270 w 1333"/>
              <a:gd name="T91" fmla="*/ 793 h 1330"/>
              <a:gd name="T92" fmla="*/ 1219 w 1333"/>
              <a:gd name="T93" fmla="*/ 595 h 1330"/>
              <a:gd name="T94" fmla="*/ 1157 w 1333"/>
              <a:gd name="T95" fmla="*/ 1329 h 1330"/>
              <a:gd name="T96" fmla="*/ 1219 w 1333"/>
              <a:gd name="T97" fmla="*/ 933 h 1330"/>
              <a:gd name="T98" fmla="*/ 1332 w 1333"/>
              <a:gd name="T99" fmla="*/ 539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33" h="1330">
                <a:moveTo>
                  <a:pt x="1050" y="878"/>
                </a:moveTo>
                <a:lnTo>
                  <a:pt x="988" y="878"/>
                </a:lnTo>
                <a:lnTo>
                  <a:pt x="988" y="1329"/>
                </a:lnTo>
                <a:lnTo>
                  <a:pt x="1050" y="1329"/>
                </a:lnTo>
                <a:lnTo>
                  <a:pt x="1050" y="878"/>
                </a:lnTo>
                <a:close/>
                <a:moveTo>
                  <a:pt x="367" y="878"/>
                </a:moveTo>
                <a:cubicBezTo>
                  <a:pt x="367" y="942"/>
                  <a:pt x="421" y="980"/>
                  <a:pt x="480" y="990"/>
                </a:cubicBezTo>
                <a:lnTo>
                  <a:pt x="480" y="1329"/>
                </a:lnTo>
                <a:lnTo>
                  <a:pt x="542" y="1329"/>
                </a:lnTo>
                <a:lnTo>
                  <a:pt x="542" y="680"/>
                </a:lnTo>
                <a:lnTo>
                  <a:pt x="480" y="680"/>
                </a:lnTo>
                <a:lnTo>
                  <a:pt x="480" y="927"/>
                </a:lnTo>
                <a:cubicBezTo>
                  <a:pt x="454" y="920"/>
                  <a:pt x="429" y="904"/>
                  <a:pt x="429" y="878"/>
                </a:cubicBezTo>
                <a:lnTo>
                  <a:pt x="429" y="624"/>
                </a:lnTo>
                <a:cubicBezTo>
                  <a:pt x="429" y="561"/>
                  <a:pt x="564" y="514"/>
                  <a:pt x="652" y="514"/>
                </a:cubicBezTo>
                <a:cubicBezTo>
                  <a:pt x="660" y="514"/>
                  <a:pt x="668" y="514"/>
                  <a:pt x="677" y="515"/>
                </a:cubicBezTo>
                <a:lnTo>
                  <a:pt x="683" y="453"/>
                </a:lnTo>
                <a:cubicBezTo>
                  <a:pt x="672" y="452"/>
                  <a:pt x="662" y="452"/>
                  <a:pt x="652" y="452"/>
                </a:cubicBezTo>
                <a:cubicBezTo>
                  <a:pt x="556" y="452"/>
                  <a:pt x="367" y="504"/>
                  <a:pt x="367" y="624"/>
                </a:cubicBezTo>
                <a:lnTo>
                  <a:pt x="367" y="878"/>
                </a:lnTo>
                <a:close/>
                <a:moveTo>
                  <a:pt x="0" y="737"/>
                </a:moveTo>
                <a:lnTo>
                  <a:pt x="0" y="991"/>
                </a:lnTo>
                <a:cubicBezTo>
                  <a:pt x="0" y="1055"/>
                  <a:pt x="54" y="1093"/>
                  <a:pt x="113" y="1103"/>
                </a:cubicBezTo>
                <a:lnTo>
                  <a:pt x="113" y="1329"/>
                </a:lnTo>
                <a:lnTo>
                  <a:pt x="175" y="1329"/>
                </a:lnTo>
                <a:lnTo>
                  <a:pt x="175" y="793"/>
                </a:lnTo>
                <a:lnTo>
                  <a:pt x="113" y="793"/>
                </a:lnTo>
                <a:lnTo>
                  <a:pt x="113" y="1040"/>
                </a:lnTo>
                <a:cubicBezTo>
                  <a:pt x="87" y="1033"/>
                  <a:pt x="62" y="1017"/>
                  <a:pt x="62" y="991"/>
                </a:cubicBezTo>
                <a:lnTo>
                  <a:pt x="62" y="737"/>
                </a:lnTo>
                <a:cubicBezTo>
                  <a:pt x="62" y="674"/>
                  <a:pt x="197" y="627"/>
                  <a:pt x="285" y="627"/>
                </a:cubicBezTo>
                <a:cubicBezTo>
                  <a:pt x="300" y="627"/>
                  <a:pt x="318" y="628"/>
                  <a:pt x="337" y="631"/>
                </a:cubicBezTo>
                <a:lnTo>
                  <a:pt x="347" y="570"/>
                </a:lnTo>
                <a:cubicBezTo>
                  <a:pt x="325" y="566"/>
                  <a:pt x="304" y="564"/>
                  <a:pt x="285" y="564"/>
                </a:cubicBezTo>
                <a:cubicBezTo>
                  <a:pt x="189" y="564"/>
                  <a:pt x="0" y="616"/>
                  <a:pt x="0" y="737"/>
                </a:cubicBezTo>
                <a:close/>
                <a:moveTo>
                  <a:pt x="339" y="398"/>
                </a:moveTo>
                <a:cubicBezTo>
                  <a:pt x="339" y="447"/>
                  <a:pt x="306" y="480"/>
                  <a:pt x="257" y="480"/>
                </a:cubicBezTo>
                <a:cubicBezTo>
                  <a:pt x="208" y="480"/>
                  <a:pt x="175" y="447"/>
                  <a:pt x="175" y="398"/>
                </a:cubicBezTo>
                <a:lnTo>
                  <a:pt x="175" y="341"/>
                </a:lnTo>
                <a:cubicBezTo>
                  <a:pt x="175" y="293"/>
                  <a:pt x="208" y="260"/>
                  <a:pt x="257" y="260"/>
                </a:cubicBezTo>
                <a:cubicBezTo>
                  <a:pt x="306" y="260"/>
                  <a:pt x="339" y="293"/>
                  <a:pt x="339" y="341"/>
                </a:cubicBezTo>
                <a:lnTo>
                  <a:pt x="339" y="398"/>
                </a:lnTo>
                <a:close/>
                <a:moveTo>
                  <a:pt x="401" y="341"/>
                </a:moveTo>
                <a:cubicBezTo>
                  <a:pt x="401" y="258"/>
                  <a:pt x="340" y="198"/>
                  <a:pt x="257" y="198"/>
                </a:cubicBezTo>
                <a:cubicBezTo>
                  <a:pt x="174" y="198"/>
                  <a:pt x="113" y="258"/>
                  <a:pt x="113" y="341"/>
                </a:cubicBezTo>
                <a:lnTo>
                  <a:pt x="113" y="398"/>
                </a:lnTo>
                <a:cubicBezTo>
                  <a:pt x="113" y="481"/>
                  <a:pt x="174" y="542"/>
                  <a:pt x="257" y="542"/>
                </a:cubicBezTo>
                <a:cubicBezTo>
                  <a:pt x="340" y="542"/>
                  <a:pt x="401" y="481"/>
                  <a:pt x="401" y="398"/>
                </a:cubicBezTo>
                <a:lnTo>
                  <a:pt x="401" y="341"/>
                </a:lnTo>
                <a:close/>
                <a:moveTo>
                  <a:pt x="734" y="285"/>
                </a:moveTo>
                <a:cubicBezTo>
                  <a:pt x="734" y="334"/>
                  <a:pt x="701" y="367"/>
                  <a:pt x="652" y="367"/>
                </a:cubicBezTo>
                <a:cubicBezTo>
                  <a:pt x="603" y="367"/>
                  <a:pt x="570" y="334"/>
                  <a:pt x="570" y="285"/>
                </a:cubicBezTo>
                <a:lnTo>
                  <a:pt x="570" y="229"/>
                </a:lnTo>
                <a:cubicBezTo>
                  <a:pt x="570" y="180"/>
                  <a:pt x="603" y="147"/>
                  <a:pt x="652" y="147"/>
                </a:cubicBezTo>
                <a:cubicBezTo>
                  <a:pt x="701" y="147"/>
                  <a:pt x="734" y="180"/>
                  <a:pt x="734" y="229"/>
                </a:cubicBezTo>
                <a:lnTo>
                  <a:pt x="734" y="285"/>
                </a:lnTo>
                <a:close/>
                <a:moveTo>
                  <a:pt x="796" y="229"/>
                </a:moveTo>
                <a:cubicBezTo>
                  <a:pt x="796" y="145"/>
                  <a:pt x="735" y="85"/>
                  <a:pt x="652" y="85"/>
                </a:cubicBezTo>
                <a:cubicBezTo>
                  <a:pt x="569" y="85"/>
                  <a:pt x="508" y="145"/>
                  <a:pt x="508" y="229"/>
                </a:cubicBezTo>
                <a:lnTo>
                  <a:pt x="508" y="285"/>
                </a:lnTo>
                <a:cubicBezTo>
                  <a:pt x="508" y="368"/>
                  <a:pt x="569" y="429"/>
                  <a:pt x="652" y="429"/>
                </a:cubicBezTo>
                <a:cubicBezTo>
                  <a:pt x="735" y="429"/>
                  <a:pt x="796" y="368"/>
                  <a:pt x="796" y="285"/>
                </a:cubicBezTo>
                <a:lnTo>
                  <a:pt x="796" y="229"/>
                </a:lnTo>
                <a:close/>
                <a:moveTo>
                  <a:pt x="1101" y="200"/>
                </a:moveTo>
                <a:cubicBezTo>
                  <a:pt x="1101" y="249"/>
                  <a:pt x="1068" y="282"/>
                  <a:pt x="1019" y="282"/>
                </a:cubicBezTo>
                <a:cubicBezTo>
                  <a:pt x="970" y="282"/>
                  <a:pt x="937" y="249"/>
                  <a:pt x="937" y="200"/>
                </a:cubicBezTo>
                <a:lnTo>
                  <a:pt x="937" y="144"/>
                </a:lnTo>
                <a:cubicBezTo>
                  <a:pt x="937" y="95"/>
                  <a:pt x="970" y="62"/>
                  <a:pt x="1019" y="62"/>
                </a:cubicBezTo>
                <a:cubicBezTo>
                  <a:pt x="1068" y="62"/>
                  <a:pt x="1101" y="95"/>
                  <a:pt x="1101" y="144"/>
                </a:cubicBezTo>
                <a:lnTo>
                  <a:pt x="1101" y="200"/>
                </a:lnTo>
                <a:close/>
                <a:moveTo>
                  <a:pt x="1163" y="144"/>
                </a:moveTo>
                <a:cubicBezTo>
                  <a:pt x="1163" y="61"/>
                  <a:pt x="1102" y="0"/>
                  <a:pt x="1019" y="0"/>
                </a:cubicBezTo>
                <a:cubicBezTo>
                  <a:pt x="936" y="0"/>
                  <a:pt x="875" y="61"/>
                  <a:pt x="875" y="144"/>
                </a:cubicBezTo>
                <a:lnTo>
                  <a:pt x="875" y="200"/>
                </a:lnTo>
                <a:cubicBezTo>
                  <a:pt x="875" y="284"/>
                  <a:pt x="936" y="344"/>
                  <a:pt x="1019" y="344"/>
                </a:cubicBezTo>
                <a:cubicBezTo>
                  <a:pt x="1102" y="344"/>
                  <a:pt x="1163" y="284"/>
                  <a:pt x="1163" y="200"/>
                </a:cubicBezTo>
                <a:lnTo>
                  <a:pt x="1163" y="144"/>
                </a:lnTo>
                <a:close/>
                <a:moveTo>
                  <a:pt x="1332" y="539"/>
                </a:moveTo>
                <a:cubicBezTo>
                  <a:pt x="1332" y="419"/>
                  <a:pt x="1125" y="367"/>
                  <a:pt x="1019" y="367"/>
                </a:cubicBezTo>
                <a:cubicBezTo>
                  <a:pt x="913" y="367"/>
                  <a:pt x="706" y="419"/>
                  <a:pt x="706" y="539"/>
                </a:cubicBezTo>
                <a:lnTo>
                  <a:pt x="706" y="793"/>
                </a:lnTo>
                <a:cubicBezTo>
                  <a:pt x="706" y="858"/>
                  <a:pt x="756" y="917"/>
                  <a:pt x="819" y="933"/>
                </a:cubicBezTo>
                <a:lnTo>
                  <a:pt x="819" y="1329"/>
                </a:lnTo>
                <a:lnTo>
                  <a:pt x="881" y="1329"/>
                </a:lnTo>
                <a:lnTo>
                  <a:pt x="881" y="595"/>
                </a:lnTo>
                <a:lnTo>
                  <a:pt x="819" y="595"/>
                </a:lnTo>
                <a:lnTo>
                  <a:pt x="819" y="867"/>
                </a:lnTo>
                <a:cubicBezTo>
                  <a:pt x="789" y="853"/>
                  <a:pt x="768" y="821"/>
                  <a:pt x="768" y="793"/>
                </a:cubicBezTo>
                <a:lnTo>
                  <a:pt x="768" y="539"/>
                </a:lnTo>
                <a:cubicBezTo>
                  <a:pt x="768" y="478"/>
                  <a:pt x="920" y="429"/>
                  <a:pt x="1019" y="429"/>
                </a:cubicBezTo>
                <a:cubicBezTo>
                  <a:pt x="1118" y="429"/>
                  <a:pt x="1270" y="478"/>
                  <a:pt x="1270" y="539"/>
                </a:cubicBezTo>
                <a:lnTo>
                  <a:pt x="1270" y="793"/>
                </a:lnTo>
                <a:cubicBezTo>
                  <a:pt x="1270" y="821"/>
                  <a:pt x="1249" y="853"/>
                  <a:pt x="1219" y="867"/>
                </a:cubicBezTo>
                <a:lnTo>
                  <a:pt x="1219" y="595"/>
                </a:lnTo>
                <a:lnTo>
                  <a:pt x="1157" y="595"/>
                </a:lnTo>
                <a:lnTo>
                  <a:pt x="1157" y="1329"/>
                </a:lnTo>
                <a:lnTo>
                  <a:pt x="1219" y="1329"/>
                </a:lnTo>
                <a:lnTo>
                  <a:pt x="1219" y="933"/>
                </a:lnTo>
                <a:cubicBezTo>
                  <a:pt x="1281" y="917"/>
                  <a:pt x="1332" y="858"/>
                  <a:pt x="1332" y="793"/>
                </a:cubicBezTo>
                <a:lnTo>
                  <a:pt x="1332" y="539"/>
                </a:lnTo>
                <a:close/>
              </a:path>
            </a:pathLst>
          </a:custGeom>
          <a:solidFill>
            <a:schemeClr val="accent1"/>
          </a:solidFill>
          <a:ln>
            <a:noFill/>
          </a:ln>
          <a:effectLst/>
        </p:spPr>
        <p:txBody>
          <a:bodyPr wrap="none" anchor="ctr"/>
          <a:lstStyle/>
          <a:p>
            <a:endParaRPr lang="en-US"/>
          </a:p>
        </p:txBody>
      </p:sp>
      <p:sp>
        <p:nvSpPr>
          <p:cNvPr id="179" name="Freeform 2">
            <a:extLst>
              <a:ext uri="{FF2B5EF4-FFF2-40B4-BE49-F238E27FC236}">
                <a16:creationId xmlns:a16="http://schemas.microsoft.com/office/drawing/2014/main" id="{7077EC29-EF86-A240-ADFB-89A4F0536C9A}"/>
              </a:ext>
            </a:extLst>
          </p:cNvPr>
          <p:cNvSpPr>
            <a:spLocks noChangeArrowheads="1"/>
          </p:cNvSpPr>
          <p:nvPr/>
        </p:nvSpPr>
        <p:spPr bwMode="auto">
          <a:xfrm>
            <a:off x="5377294" y="5572762"/>
            <a:ext cx="471488" cy="485775"/>
          </a:xfrm>
          <a:custGeom>
            <a:avLst/>
            <a:gdLst>
              <a:gd name="T0" fmla="*/ 923 w 1309"/>
              <a:gd name="T1" fmla="*/ 457 h 1348"/>
              <a:gd name="T2" fmla="*/ 923 w 1309"/>
              <a:gd name="T3" fmla="*/ 343 h 1348"/>
              <a:gd name="T4" fmla="*/ 989 w 1309"/>
              <a:gd name="T5" fmla="*/ 442 h 1348"/>
              <a:gd name="T6" fmla="*/ 1163 w 1309"/>
              <a:gd name="T7" fmla="*/ 241 h 1348"/>
              <a:gd name="T8" fmla="*/ 793 w 1309"/>
              <a:gd name="T9" fmla="*/ 467 h 1348"/>
              <a:gd name="T10" fmla="*/ 813 w 1309"/>
              <a:gd name="T11" fmla="*/ 498 h 1348"/>
              <a:gd name="T12" fmla="*/ 1020 w 1309"/>
              <a:gd name="T13" fmla="*/ 495 h 1348"/>
              <a:gd name="T14" fmla="*/ 1215 w 1309"/>
              <a:gd name="T15" fmla="*/ 241 h 1348"/>
              <a:gd name="T16" fmla="*/ 254 w 1309"/>
              <a:gd name="T17" fmla="*/ 1012 h 1348"/>
              <a:gd name="T18" fmla="*/ 153 w 1309"/>
              <a:gd name="T19" fmla="*/ 999 h 1348"/>
              <a:gd name="T20" fmla="*/ 1112 w 1309"/>
              <a:gd name="T21" fmla="*/ 872 h 1348"/>
              <a:gd name="T22" fmla="*/ 514 w 1309"/>
              <a:gd name="T23" fmla="*/ 1059 h 1348"/>
              <a:gd name="T24" fmla="*/ 275 w 1309"/>
              <a:gd name="T25" fmla="*/ 893 h 1348"/>
              <a:gd name="T26" fmla="*/ 457 w 1309"/>
              <a:gd name="T27" fmla="*/ 755 h 1348"/>
              <a:gd name="T28" fmla="*/ 644 w 1309"/>
              <a:gd name="T29" fmla="*/ 781 h 1348"/>
              <a:gd name="T30" fmla="*/ 852 w 1309"/>
              <a:gd name="T31" fmla="*/ 811 h 1348"/>
              <a:gd name="T32" fmla="*/ 852 w 1309"/>
              <a:gd name="T33" fmla="*/ 890 h 1348"/>
              <a:gd name="T34" fmla="*/ 627 w 1309"/>
              <a:gd name="T35" fmla="*/ 952 h 1348"/>
              <a:gd name="T36" fmla="*/ 968 w 1309"/>
              <a:gd name="T37" fmla="*/ 851 h 1348"/>
              <a:gd name="T38" fmla="*/ 1064 w 1309"/>
              <a:gd name="T39" fmla="*/ 779 h 1348"/>
              <a:gd name="T40" fmla="*/ 1169 w 1309"/>
              <a:gd name="T41" fmla="*/ 669 h 1348"/>
              <a:gd name="T42" fmla="*/ 1112 w 1309"/>
              <a:gd name="T43" fmla="*/ 872 h 1348"/>
              <a:gd name="T44" fmla="*/ 1027 w 1309"/>
              <a:gd name="T45" fmla="*/ 729 h 1348"/>
              <a:gd name="T46" fmla="*/ 852 w 1309"/>
              <a:gd name="T47" fmla="*/ 749 h 1348"/>
              <a:gd name="T48" fmla="*/ 681 w 1309"/>
              <a:gd name="T49" fmla="*/ 732 h 1348"/>
              <a:gd name="T50" fmla="*/ 545 w 1309"/>
              <a:gd name="T51" fmla="*/ 692 h 1348"/>
              <a:gd name="T52" fmla="*/ 608 w 1309"/>
              <a:gd name="T53" fmla="*/ 642 h 1348"/>
              <a:gd name="T54" fmla="*/ 746 w 1309"/>
              <a:gd name="T55" fmla="*/ 592 h 1348"/>
              <a:gd name="T56" fmla="*/ 843 w 1309"/>
              <a:gd name="T57" fmla="*/ 613 h 1348"/>
              <a:gd name="T58" fmla="*/ 1009 w 1309"/>
              <a:gd name="T59" fmla="*/ 670 h 1348"/>
              <a:gd name="T60" fmla="*/ 470 w 1309"/>
              <a:gd name="T61" fmla="*/ 1175 h 1348"/>
              <a:gd name="T62" fmla="*/ 78 w 1309"/>
              <a:gd name="T63" fmla="*/ 978 h 1348"/>
              <a:gd name="T64" fmla="*/ 470 w 1309"/>
              <a:gd name="T65" fmla="*/ 1175 h 1348"/>
              <a:gd name="T66" fmla="*/ 1079 w 1309"/>
              <a:gd name="T67" fmla="*/ 652 h 1348"/>
              <a:gd name="T68" fmla="*/ 947 w 1309"/>
              <a:gd name="T69" fmla="*/ 608 h 1348"/>
              <a:gd name="T70" fmla="*/ 803 w 1309"/>
              <a:gd name="T71" fmla="*/ 551 h 1348"/>
              <a:gd name="T72" fmla="*/ 737 w 1309"/>
              <a:gd name="T73" fmla="*/ 454 h 1348"/>
              <a:gd name="T74" fmla="*/ 508 w 1309"/>
              <a:gd name="T75" fmla="*/ 71 h 1348"/>
              <a:gd name="T76" fmla="*/ 333 w 1309"/>
              <a:gd name="T77" fmla="*/ 0 h 1348"/>
              <a:gd name="T78" fmla="*/ 349 w 1309"/>
              <a:gd name="T79" fmla="*/ 392 h 1348"/>
              <a:gd name="T80" fmla="*/ 630 w 1309"/>
              <a:gd name="T81" fmla="*/ 500 h 1348"/>
              <a:gd name="T82" fmla="*/ 399 w 1309"/>
              <a:gd name="T83" fmla="*/ 354 h 1348"/>
              <a:gd name="T84" fmla="*/ 494 w 1309"/>
              <a:gd name="T85" fmla="*/ 132 h 1348"/>
              <a:gd name="T86" fmla="*/ 701 w 1309"/>
              <a:gd name="T87" fmla="*/ 391 h 1348"/>
              <a:gd name="T88" fmla="*/ 463 w 1309"/>
              <a:gd name="T89" fmla="*/ 174 h 1348"/>
              <a:gd name="T90" fmla="*/ 491 w 1309"/>
              <a:gd name="T91" fmla="*/ 275 h 1348"/>
              <a:gd name="T92" fmla="*/ 670 w 1309"/>
              <a:gd name="T93" fmla="*/ 580 h 1348"/>
              <a:gd name="T94" fmla="*/ 483 w 1309"/>
              <a:gd name="T95" fmla="*/ 650 h 1348"/>
              <a:gd name="T96" fmla="*/ 457 w 1309"/>
              <a:gd name="T97" fmla="*/ 692 h 1348"/>
              <a:gd name="T98" fmla="*/ 232 w 1309"/>
              <a:gd name="T99" fmla="*/ 849 h 1348"/>
              <a:gd name="T100" fmla="*/ 153 w 1309"/>
              <a:gd name="T101" fmla="*/ 814 h 1348"/>
              <a:gd name="T102" fmla="*/ 12 w 1309"/>
              <a:gd name="T103" fmla="*/ 999 h 1348"/>
              <a:gd name="T104" fmla="*/ 373 w 1309"/>
              <a:gd name="T105" fmla="*/ 1347 h 1348"/>
              <a:gd name="T106" fmla="*/ 536 w 1309"/>
              <a:gd name="T107" fmla="*/ 1197 h 1348"/>
              <a:gd name="T108" fmla="*/ 505 w 1309"/>
              <a:gd name="T109" fmla="*/ 1122 h 1348"/>
              <a:gd name="T110" fmla="*/ 909 w 1309"/>
              <a:gd name="T111" fmla="*/ 1121 h 1348"/>
              <a:gd name="T112" fmla="*/ 1303 w 1309"/>
              <a:gd name="T113" fmla="*/ 679 h 1348"/>
              <a:gd name="T114" fmla="*/ 1156 w 1309"/>
              <a:gd name="T115" fmla="*/ 609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9" h="1348">
                <a:moveTo>
                  <a:pt x="989" y="442"/>
                </a:moveTo>
                <a:cubicBezTo>
                  <a:pt x="971" y="452"/>
                  <a:pt x="949" y="457"/>
                  <a:pt x="923" y="457"/>
                </a:cubicBezTo>
                <a:cubicBezTo>
                  <a:pt x="899" y="457"/>
                  <a:pt x="876" y="452"/>
                  <a:pt x="859" y="448"/>
                </a:cubicBezTo>
                <a:cubicBezTo>
                  <a:pt x="866" y="417"/>
                  <a:pt x="883" y="366"/>
                  <a:pt x="923" y="343"/>
                </a:cubicBezTo>
                <a:cubicBezTo>
                  <a:pt x="963" y="320"/>
                  <a:pt x="1046" y="309"/>
                  <a:pt x="1107" y="305"/>
                </a:cubicBezTo>
                <a:cubicBezTo>
                  <a:pt x="1075" y="355"/>
                  <a:pt x="1028" y="419"/>
                  <a:pt x="989" y="442"/>
                </a:cubicBezTo>
                <a:close/>
                <a:moveTo>
                  <a:pt x="1215" y="241"/>
                </a:moveTo>
                <a:lnTo>
                  <a:pt x="1163" y="241"/>
                </a:lnTo>
                <a:cubicBezTo>
                  <a:pt x="1143" y="241"/>
                  <a:pt x="971" y="243"/>
                  <a:pt x="892" y="289"/>
                </a:cubicBezTo>
                <a:cubicBezTo>
                  <a:pt x="805" y="340"/>
                  <a:pt x="794" y="462"/>
                  <a:pt x="793" y="467"/>
                </a:cubicBezTo>
                <a:lnTo>
                  <a:pt x="791" y="490"/>
                </a:lnTo>
                <a:lnTo>
                  <a:pt x="813" y="498"/>
                </a:lnTo>
                <a:cubicBezTo>
                  <a:pt x="815" y="499"/>
                  <a:pt x="865" y="519"/>
                  <a:pt x="923" y="519"/>
                </a:cubicBezTo>
                <a:cubicBezTo>
                  <a:pt x="960" y="519"/>
                  <a:pt x="993" y="511"/>
                  <a:pt x="1020" y="495"/>
                </a:cubicBezTo>
                <a:cubicBezTo>
                  <a:pt x="1099" y="449"/>
                  <a:pt x="1180" y="303"/>
                  <a:pt x="1189" y="287"/>
                </a:cubicBezTo>
                <a:lnTo>
                  <a:pt x="1215" y="241"/>
                </a:lnTo>
                <a:close/>
                <a:moveTo>
                  <a:pt x="210" y="1056"/>
                </a:moveTo>
                <a:lnTo>
                  <a:pt x="254" y="1012"/>
                </a:lnTo>
                <a:lnTo>
                  <a:pt x="197" y="956"/>
                </a:lnTo>
                <a:lnTo>
                  <a:pt x="153" y="999"/>
                </a:lnTo>
                <a:lnTo>
                  <a:pt x="210" y="1056"/>
                </a:lnTo>
                <a:close/>
                <a:moveTo>
                  <a:pt x="1112" y="872"/>
                </a:moveTo>
                <a:cubicBezTo>
                  <a:pt x="1080" y="908"/>
                  <a:pt x="938" y="1045"/>
                  <a:pt x="906" y="1059"/>
                </a:cubicBezTo>
                <a:lnTo>
                  <a:pt x="514" y="1059"/>
                </a:lnTo>
                <a:cubicBezTo>
                  <a:pt x="488" y="1059"/>
                  <a:pt x="471" y="1067"/>
                  <a:pt x="459" y="1076"/>
                </a:cubicBezTo>
                <a:lnTo>
                  <a:pt x="275" y="893"/>
                </a:lnTo>
                <a:lnTo>
                  <a:pt x="366" y="803"/>
                </a:lnTo>
                <a:cubicBezTo>
                  <a:pt x="391" y="779"/>
                  <a:pt x="431" y="755"/>
                  <a:pt x="457" y="755"/>
                </a:cubicBezTo>
                <a:lnTo>
                  <a:pt x="598" y="755"/>
                </a:lnTo>
                <a:cubicBezTo>
                  <a:pt x="609" y="755"/>
                  <a:pt x="630" y="771"/>
                  <a:pt x="644" y="781"/>
                </a:cubicBezTo>
                <a:cubicBezTo>
                  <a:pt x="664" y="797"/>
                  <a:pt x="682" y="811"/>
                  <a:pt x="703" y="811"/>
                </a:cubicBezTo>
                <a:lnTo>
                  <a:pt x="852" y="811"/>
                </a:lnTo>
                <a:cubicBezTo>
                  <a:pt x="890" y="811"/>
                  <a:pt x="906" y="831"/>
                  <a:pt x="906" y="851"/>
                </a:cubicBezTo>
                <a:cubicBezTo>
                  <a:pt x="906" y="870"/>
                  <a:pt x="890" y="890"/>
                  <a:pt x="852" y="890"/>
                </a:cubicBezTo>
                <a:lnTo>
                  <a:pt x="627" y="890"/>
                </a:lnTo>
                <a:lnTo>
                  <a:pt x="627" y="952"/>
                </a:lnTo>
                <a:lnTo>
                  <a:pt x="852" y="952"/>
                </a:lnTo>
                <a:cubicBezTo>
                  <a:pt x="928" y="952"/>
                  <a:pt x="968" y="901"/>
                  <a:pt x="968" y="851"/>
                </a:cubicBezTo>
                <a:cubicBezTo>
                  <a:pt x="968" y="844"/>
                  <a:pt x="967" y="837"/>
                  <a:pt x="966" y="830"/>
                </a:cubicBezTo>
                <a:lnTo>
                  <a:pt x="1064" y="779"/>
                </a:lnTo>
                <a:cubicBezTo>
                  <a:pt x="1070" y="776"/>
                  <a:pt x="1075" y="772"/>
                  <a:pt x="1078" y="766"/>
                </a:cubicBezTo>
                <a:cubicBezTo>
                  <a:pt x="1110" y="703"/>
                  <a:pt x="1134" y="677"/>
                  <a:pt x="1169" y="669"/>
                </a:cubicBezTo>
                <a:cubicBezTo>
                  <a:pt x="1197" y="663"/>
                  <a:pt x="1222" y="667"/>
                  <a:pt x="1237" y="675"/>
                </a:cubicBezTo>
                <a:cubicBezTo>
                  <a:pt x="1203" y="740"/>
                  <a:pt x="1129" y="853"/>
                  <a:pt x="1112" y="872"/>
                </a:cubicBezTo>
                <a:close/>
                <a:moveTo>
                  <a:pt x="1042" y="703"/>
                </a:moveTo>
                <a:cubicBezTo>
                  <a:pt x="1037" y="712"/>
                  <a:pt x="1032" y="719"/>
                  <a:pt x="1027" y="729"/>
                </a:cubicBezTo>
                <a:lnTo>
                  <a:pt x="934" y="777"/>
                </a:lnTo>
                <a:cubicBezTo>
                  <a:pt x="915" y="760"/>
                  <a:pt x="888" y="749"/>
                  <a:pt x="852" y="749"/>
                </a:cubicBezTo>
                <a:lnTo>
                  <a:pt x="706" y="749"/>
                </a:lnTo>
                <a:cubicBezTo>
                  <a:pt x="700" y="747"/>
                  <a:pt x="689" y="738"/>
                  <a:pt x="681" y="732"/>
                </a:cubicBezTo>
                <a:cubicBezTo>
                  <a:pt x="657" y="713"/>
                  <a:pt x="630" y="692"/>
                  <a:pt x="598" y="692"/>
                </a:cubicBezTo>
                <a:lnTo>
                  <a:pt x="545" y="692"/>
                </a:lnTo>
                <a:lnTo>
                  <a:pt x="545" y="684"/>
                </a:lnTo>
                <a:lnTo>
                  <a:pt x="608" y="642"/>
                </a:lnTo>
                <a:lnTo>
                  <a:pt x="696" y="642"/>
                </a:lnTo>
                <a:lnTo>
                  <a:pt x="746" y="592"/>
                </a:lnTo>
                <a:lnTo>
                  <a:pt x="789" y="613"/>
                </a:lnTo>
                <a:lnTo>
                  <a:pt x="843" y="613"/>
                </a:lnTo>
                <a:lnTo>
                  <a:pt x="928" y="670"/>
                </a:lnTo>
                <a:lnTo>
                  <a:pt x="1009" y="670"/>
                </a:lnTo>
                <a:lnTo>
                  <a:pt x="1042" y="703"/>
                </a:lnTo>
                <a:close/>
                <a:moveTo>
                  <a:pt x="470" y="1175"/>
                </a:moveTo>
                <a:lnTo>
                  <a:pt x="373" y="1272"/>
                </a:lnTo>
                <a:lnTo>
                  <a:pt x="78" y="978"/>
                </a:lnTo>
                <a:lnTo>
                  <a:pt x="175" y="880"/>
                </a:lnTo>
                <a:lnTo>
                  <a:pt x="470" y="1175"/>
                </a:lnTo>
                <a:close/>
                <a:moveTo>
                  <a:pt x="1156" y="609"/>
                </a:moveTo>
                <a:cubicBezTo>
                  <a:pt x="1124" y="616"/>
                  <a:pt x="1100" y="631"/>
                  <a:pt x="1079" y="652"/>
                </a:cubicBezTo>
                <a:lnTo>
                  <a:pt x="1035" y="608"/>
                </a:lnTo>
                <a:lnTo>
                  <a:pt x="947" y="608"/>
                </a:lnTo>
                <a:lnTo>
                  <a:pt x="862" y="551"/>
                </a:lnTo>
                <a:lnTo>
                  <a:pt x="803" y="551"/>
                </a:lnTo>
                <a:lnTo>
                  <a:pt x="761" y="530"/>
                </a:lnTo>
                <a:cubicBezTo>
                  <a:pt x="755" y="503"/>
                  <a:pt x="748" y="477"/>
                  <a:pt x="737" y="454"/>
                </a:cubicBezTo>
                <a:cubicBezTo>
                  <a:pt x="794" y="371"/>
                  <a:pt x="781" y="253"/>
                  <a:pt x="741" y="197"/>
                </a:cubicBezTo>
                <a:cubicBezTo>
                  <a:pt x="680" y="111"/>
                  <a:pt x="593" y="91"/>
                  <a:pt x="508" y="71"/>
                </a:cubicBezTo>
                <a:cubicBezTo>
                  <a:pt x="455" y="59"/>
                  <a:pt x="406" y="47"/>
                  <a:pt x="364" y="20"/>
                </a:cubicBezTo>
                <a:lnTo>
                  <a:pt x="333" y="0"/>
                </a:lnTo>
                <a:lnTo>
                  <a:pt x="318" y="34"/>
                </a:lnTo>
                <a:cubicBezTo>
                  <a:pt x="266" y="157"/>
                  <a:pt x="278" y="297"/>
                  <a:pt x="349" y="392"/>
                </a:cubicBezTo>
                <a:cubicBezTo>
                  <a:pt x="403" y="464"/>
                  <a:pt x="486" y="503"/>
                  <a:pt x="584" y="503"/>
                </a:cubicBezTo>
                <a:cubicBezTo>
                  <a:pt x="599" y="503"/>
                  <a:pt x="615" y="502"/>
                  <a:pt x="630" y="500"/>
                </a:cubicBezTo>
                <a:lnTo>
                  <a:pt x="623" y="439"/>
                </a:lnTo>
                <a:cubicBezTo>
                  <a:pt x="500" y="453"/>
                  <a:pt x="433" y="401"/>
                  <a:pt x="399" y="354"/>
                </a:cubicBezTo>
                <a:cubicBezTo>
                  <a:pt x="347" y="285"/>
                  <a:pt x="334" y="185"/>
                  <a:pt x="363" y="91"/>
                </a:cubicBezTo>
                <a:cubicBezTo>
                  <a:pt x="405" y="111"/>
                  <a:pt x="450" y="121"/>
                  <a:pt x="494" y="132"/>
                </a:cubicBezTo>
                <a:cubicBezTo>
                  <a:pt x="571" y="149"/>
                  <a:pt x="643" y="166"/>
                  <a:pt x="690" y="232"/>
                </a:cubicBezTo>
                <a:cubicBezTo>
                  <a:pt x="713" y="266"/>
                  <a:pt x="724" y="335"/>
                  <a:pt x="701" y="391"/>
                </a:cubicBezTo>
                <a:cubicBezTo>
                  <a:pt x="653" y="321"/>
                  <a:pt x="589" y="271"/>
                  <a:pt x="528" y="225"/>
                </a:cubicBezTo>
                <a:cubicBezTo>
                  <a:pt x="505" y="208"/>
                  <a:pt x="483" y="191"/>
                  <a:pt x="463" y="174"/>
                </a:cubicBezTo>
                <a:lnTo>
                  <a:pt x="423" y="221"/>
                </a:lnTo>
                <a:cubicBezTo>
                  <a:pt x="444" y="239"/>
                  <a:pt x="467" y="256"/>
                  <a:pt x="491" y="275"/>
                </a:cubicBezTo>
                <a:cubicBezTo>
                  <a:pt x="581" y="343"/>
                  <a:pt x="673" y="415"/>
                  <a:pt x="702" y="548"/>
                </a:cubicBezTo>
                <a:lnTo>
                  <a:pt x="670" y="580"/>
                </a:lnTo>
                <a:lnTo>
                  <a:pt x="589" y="580"/>
                </a:lnTo>
                <a:lnTo>
                  <a:pt x="483" y="650"/>
                </a:lnTo>
                <a:lnTo>
                  <a:pt x="483" y="692"/>
                </a:lnTo>
                <a:lnTo>
                  <a:pt x="457" y="692"/>
                </a:lnTo>
                <a:cubicBezTo>
                  <a:pt x="410" y="692"/>
                  <a:pt x="355" y="727"/>
                  <a:pt x="323" y="758"/>
                </a:cubicBezTo>
                <a:lnTo>
                  <a:pt x="232" y="849"/>
                </a:lnTo>
                <a:lnTo>
                  <a:pt x="197" y="814"/>
                </a:lnTo>
                <a:cubicBezTo>
                  <a:pt x="185" y="802"/>
                  <a:pt x="165" y="802"/>
                  <a:pt x="153" y="814"/>
                </a:cubicBezTo>
                <a:lnTo>
                  <a:pt x="12" y="956"/>
                </a:lnTo>
                <a:cubicBezTo>
                  <a:pt x="0" y="968"/>
                  <a:pt x="0" y="987"/>
                  <a:pt x="12" y="999"/>
                </a:cubicBezTo>
                <a:lnTo>
                  <a:pt x="351" y="1338"/>
                </a:lnTo>
                <a:cubicBezTo>
                  <a:pt x="357" y="1344"/>
                  <a:pt x="365" y="1347"/>
                  <a:pt x="373" y="1347"/>
                </a:cubicBezTo>
                <a:cubicBezTo>
                  <a:pt x="381" y="1347"/>
                  <a:pt x="389" y="1344"/>
                  <a:pt x="395" y="1338"/>
                </a:cubicBezTo>
                <a:lnTo>
                  <a:pt x="536" y="1197"/>
                </a:lnTo>
                <a:cubicBezTo>
                  <a:pt x="548" y="1185"/>
                  <a:pt x="548" y="1165"/>
                  <a:pt x="536" y="1153"/>
                </a:cubicBezTo>
                <a:lnTo>
                  <a:pt x="505" y="1122"/>
                </a:lnTo>
                <a:cubicBezTo>
                  <a:pt x="507" y="1122"/>
                  <a:pt x="510" y="1121"/>
                  <a:pt x="514" y="1121"/>
                </a:cubicBezTo>
                <a:lnTo>
                  <a:pt x="909" y="1121"/>
                </a:lnTo>
                <a:cubicBezTo>
                  <a:pt x="963" y="1121"/>
                  <a:pt x="1156" y="916"/>
                  <a:pt x="1158" y="914"/>
                </a:cubicBezTo>
                <a:cubicBezTo>
                  <a:pt x="1179" y="889"/>
                  <a:pt x="1276" y="744"/>
                  <a:pt x="1303" y="679"/>
                </a:cubicBezTo>
                <a:cubicBezTo>
                  <a:pt x="1308" y="669"/>
                  <a:pt x="1306" y="657"/>
                  <a:pt x="1300" y="649"/>
                </a:cubicBezTo>
                <a:cubicBezTo>
                  <a:pt x="1277" y="618"/>
                  <a:pt x="1222" y="593"/>
                  <a:pt x="1156" y="609"/>
                </a:cubicBezTo>
                <a:close/>
              </a:path>
            </a:pathLst>
          </a:custGeom>
          <a:solidFill>
            <a:schemeClr val="accent1"/>
          </a:solidFill>
          <a:ln>
            <a:noFill/>
          </a:ln>
          <a:effectLst/>
        </p:spPr>
        <p:txBody>
          <a:bodyPr wrap="none" anchor="ctr"/>
          <a:lstStyle/>
          <a:p>
            <a:endParaRPr lang="en-US"/>
          </a:p>
        </p:txBody>
      </p:sp>
      <p:sp>
        <p:nvSpPr>
          <p:cNvPr id="180" name="Freeform 3">
            <a:extLst>
              <a:ext uri="{FF2B5EF4-FFF2-40B4-BE49-F238E27FC236}">
                <a16:creationId xmlns:a16="http://schemas.microsoft.com/office/drawing/2014/main" id="{67AE4843-2E42-2E41-A5DC-204D0ED7ADE2}"/>
              </a:ext>
            </a:extLst>
          </p:cNvPr>
          <p:cNvSpPr>
            <a:spLocks noChangeArrowheads="1"/>
          </p:cNvSpPr>
          <p:nvPr/>
        </p:nvSpPr>
        <p:spPr bwMode="auto">
          <a:xfrm>
            <a:off x="3147738" y="5588637"/>
            <a:ext cx="531812" cy="454025"/>
          </a:xfrm>
          <a:custGeom>
            <a:avLst/>
            <a:gdLst>
              <a:gd name="T0" fmla="*/ 439 w 1477"/>
              <a:gd name="T1" fmla="*/ 786 h 1261"/>
              <a:gd name="T2" fmla="*/ 384 w 1477"/>
              <a:gd name="T3" fmla="*/ 899 h 1261"/>
              <a:gd name="T4" fmla="*/ 471 w 1477"/>
              <a:gd name="T5" fmla="*/ 895 h 1261"/>
              <a:gd name="T6" fmla="*/ 540 w 1477"/>
              <a:gd name="T7" fmla="*/ 939 h 1261"/>
              <a:gd name="T8" fmla="*/ 428 w 1477"/>
              <a:gd name="T9" fmla="*/ 995 h 1261"/>
              <a:gd name="T10" fmla="*/ 582 w 1477"/>
              <a:gd name="T11" fmla="*/ 981 h 1261"/>
              <a:gd name="T12" fmla="*/ 593 w 1477"/>
              <a:gd name="T13" fmla="*/ 1083 h 1261"/>
              <a:gd name="T14" fmla="*/ 570 w 1477"/>
              <a:gd name="T15" fmla="*/ 994 h 1261"/>
              <a:gd name="T16" fmla="*/ 681 w 1477"/>
              <a:gd name="T17" fmla="*/ 1080 h 1261"/>
              <a:gd name="T18" fmla="*/ 692 w 1477"/>
              <a:gd name="T19" fmla="*/ 1182 h 1261"/>
              <a:gd name="T20" fmla="*/ 613 w 1477"/>
              <a:gd name="T21" fmla="*/ 1164 h 1261"/>
              <a:gd name="T22" fmla="*/ 360 w 1477"/>
              <a:gd name="T23" fmla="*/ 964 h 1261"/>
              <a:gd name="T24" fmla="*/ 487 w 1477"/>
              <a:gd name="T25" fmla="*/ 1133 h 1261"/>
              <a:gd name="T26" fmla="*/ 586 w 1477"/>
              <a:gd name="T27" fmla="*/ 1231 h 1261"/>
              <a:gd name="T28" fmla="*/ 764 w 1477"/>
              <a:gd name="T29" fmla="*/ 1188 h 1261"/>
              <a:gd name="T30" fmla="*/ 704 w 1477"/>
              <a:gd name="T31" fmla="*/ 1015 h 1261"/>
              <a:gd name="T32" fmla="*/ 577 w 1477"/>
              <a:gd name="T33" fmla="*/ 846 h 1261"/>
              <a:gd name="T34" fmla="*/ 346 w 1477"/>
              <a:gd name="T35" fmla="*/ 745 h 1261"/>
              <a:gd name="T36" fmla="*/ 290 w 1477"/>
              <a:gd name="T37" fmla="*/ 935 h 1261"/>
              <a:gd name="T38" fmla="*/ 52 w 1477"/>
              <a:gd name="T39" fmla="*/ 336 h 1261"/>
              <a:gd name="T40" fmla="*/ 318 w 1477"/>
              <a:gd name="T41" fmla="*/ 738 h 1261"/>
              <a:gd name="T42" fmla="*/ 615 w 1477"/>
              <a:gd name="T43" fmla="*/ 362 h 1261"/>
              <a:gd name="T44" fmla="*/ 320 w 1477"/>
              <a:gd name="T45" fmla="*/ 579 h 1261"/>
              <a:gd name="T46" fmla="*/ 375 w 1477"/>
              <a:gd name="T47" fmla="*/ 91 h 1261"/>
              <a:gd name="T48" fmla="*/ 685 w 1477"/>
              <a:gd name="T49" fmla="*/ 230 h 1261"/>
              <a:gd name="T50" fmla="*/ 203 w 1477"/>
              <a:gd name="T51" fmla="*/ 485 h 1261"/>
              <a:gd name="T52" fmla="*/ 1013 w 1477"/>
              <a:gd name="T53" fmla="*/ 252 h 1261"/>
              <a:gd name="T54" fmla="*/ 1149 w 1477"/>
              <a:gd name="T55" fmla="*/ 127 h 1261"/>
              <a:gd name="T56" fmla="*/ 1188 w 1477"/>
              <a:gd name="T57" fmla="*/ 88 h 1261"/>
              <a:gd name="T58" fmla="*/ 928 w 1477"/>
              <a:gd name="T59" fmla="*/ 209 h 1261"/>
              <a:gd name="T60" fmla="*/ 654 w 1477"/>
              <a:gd name="T61" fmla="*/ 810 h 1261"/>
              <a:gd name="T62" fmla="*/ 860 w 1477"/>
              <a:gd name="T63" fmla="*/ 650 h 1261"/>
              <a:gd name="T64" fmla="*/ 1158 w 1477"/>
              <a:gd name="T65" fmla="*/ 785 h 1261"/>
              <a:gd name="T66" fmla="*/ 1046 w 1477"/>
              <a:gd name="T67" fmla="*/ 785 h 1261"/>
              <a:gd name="T68" fmla="*/ 1004 w 1477"/>
              <a:gd name="T69" fmla="*/ 826 h 1261"/>
              <a:gd name="T70" fmla="*/ 1005 w 1477"/>
              <a:gd name="T71" fmla="*/ 939 h 1261"/>
              <a:gd name="T72" fmla="*/ 906 w 1477"/>
              <a:gd name="T73" fmla="*/ 885 h 1261"/>
              <a:gd name="T74" fmla="*/ 972 w 1477"/>
              <a:gd name="T75" fmla="*/ 1045 h 1261"/>
              <a:gd name="T76" fmla="*/ 811 w 1477"/>
              <a:gd name="T77" fmla="*/ 980 h 1261"/>
              <a:gd name="T78" fmla="*/ 865 w 1477"/>
              <a:gd name="T79" fmla="*/ 1078 h 1261"/>
              <a:gd name="T80" fmla="*/ 913 w 1477"/>
              <a:gd name="T81" fmla="*/ 1182 h 1261"/>
              <a:gd name="T82" fmla="*/ 1011 w 1477"/>
              <a:gd name="T83" fmla="*/ 1084 h 1261"/>
              <a:gd name="T84" fmla="*/ 1108 w 1477"/>
              <a:gd name="T85" fmla="*/ 987 h 1261"/>
              <a:gd name="T86" fmla="*/ 1143 w 1477"/>
              <a:gd name="T87" fmla="*/ 915 h 1261"/>
              <a:gd name="T88" fmla="*/ 1163 w 1477"/>
              <a:gd name="T89" fmla="*/ 712 h 1261"/>
              <a:gd name="T90" fmla="*/ 799 w 1477"/>
              <a:gd name="T91" fmla="*/ 743 h 1261"/>
              <a:gd name="T92" fmla="*/ 973 w 1477"/>
              <a:gd name="T93" fmla="*/ 290 h 1261"/>
              <a:gd name="T94" fmla="*/ 1202 w 1477"/>
              <a:gd name="T95" fmla="*/ 687 h 1261"/>
              <a:gd name="T96" fmla="*/ 1242 w 1477"/>
              <a:gd name="T97" fmla="*/ 727 h 1261"/>
              <a:gd name="T98" fmla="*/ 1442 w 1477"/>
              <a:gd name="T99" fmla="*/ 465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77" h="1261">
                <a:moveTo>
                  <a:pt x="372" y="796"/>
                </a:moveTo>
                <a:lnTo>
                  <a:pt x="372" y="796"/>
                </a:lnTo>
                <a:lnTo>
                  <a:pt x="385" y="784"/>
                </a:lnTo>
                <a:cubicBezTo>
                  <a:pt x="399" y="769"/>
                  <a:pt x="424" y="770"/>
                  <a:pt x="439" y="786"/>
                </a:cubicBezTo>
                <a:cubicBezTo>
                  <a:pt x="447" y="794"/>
                  <a:pt x="452" y="804"/>
                  <a:pt x="452" y="814"/>
                </a:cubicBezTo>
                <a:cubicBezTo>
                  <a:pt x="452" y="824"/>
                  <a:pt x="449" y="834"/>
                  <a:pt x="442" y="840"/>
                </a:cubicBezTo>
                <a:lnTo>
                  <a:pt x="396" y="886"/>
                </a:lnTo>
                <a:lnTo>
                  <a:pt x="384" y="899"/>
                </a:lnTo>
                <a:cubicBezTo>
                  <a:pt x="369" y="913"/>
                  <a:pt x="345" y="911"/>
                  <a:pt x="329" y="896"/>
                </a:cubicBezTo>
                <a:cubicBezTo>
                  <a:pt x="314" y="880"/>
                  <a:pt x="313" y="856"/>
                  <a:pt x="327" y="842"/>
                </a:cubicBezTo>
                <a:cubicBezTo>
                  <a:pt x="335" y="834"/>
                  <a:pt x="364" y="805"/>
                  <a:pt x="372" y="796"/>
                </a:cubicBezTo>
                <a:close/>
                <a:moveTo>
                  <a:pt x="471" y="895"/>
                </a:moveTo>
                <a:lnTo>
                  <a:pt x="471" y="895"/>
                </a:lnTo>
                <a:lnTo>
                  <a:pt x="484" y="882"/>
                </a:lnTo>
                <a:cubicBezTo>
                  <a:pt x="498" y="868"/>
                  <a:pt x="522" y="869"/>
                  <a:pt x="538" y="885"/>
                </a:cubicBezTo>
                <a:cubicBezTo>
                  <a:pt x="554" y="900"/>
                  <a:pt x="555" y="925"/>
                  <a:pt x="540" y="939"/>
                </a:cubicBezTo>
                <a:lnTo>
                  <a:pt x="495" y="985"/>
                </a:lnTo>
                <a:lnTo>
                  <a:pt x="495" y="985"/>
                </a:lnTo>
                <a:lnTo>
                  <a:pt x="482" y="997"/>
                </a:lnTo>
                <a:cubicBezTo>
                  <a:pt x="468" y="1012"/>
                  <a:pt x="444" y="1011"/>
                  <a:pt x="428" y="995"/>
                </a:cubicBezTo>
                <a:cubicBezTo>
                  <a:pt x="412" y="979"/>
                  <a:pt x="411" y="955"/>
                  <a:pt x="425" y="941"/>
                </a:cubicBezTo>
                <a:lnTo>
                  <a:pt x="471" y="895"/>
                </a:lnTo>
                <a:close/>
                <a:moveTo>
                  <a:pt x="570" y="994"/>
                </a:moveTo>
                <a:lnTo>
                  <a:pt x="582" y="981"/>
                </a:lnTo>
                <a:cubicBezTo>
                  <a:pt x="597" y="967"/>
                  <a:pt x="621" y="968"/>
                  <a:pt x="637" y="983"/>
                </a:cubicBezTo>
                <a:cubicBezTo>
                  <a:pt x="644" y="991"/>
                  <a:pt x="649" y="1001"/>
                  <a:pt x="649" y="1012"/>
                </a:cubicBezTo>
                <a:cubicBezTo>
                  <a:pt x="649" y="1022"/>
                  <a:pt x="646" y="1031"/>
                  <a:pt x="639" y="1038"/>
                </a:cubicBezTo>
                <a:lnTo>
                  <a:pt x="593" y="1083"/>
                </a:lnTo>
                <a:lnTo>
                  <a:pt x="581" y="1096"/>
                </a:lnTo>
                <a:cubicBezTo>
                  <a:pt x="567" y="1110"/>
                  <a:pt x="542" y="1109"/>
                  <a:pt x="527" y="1094"/>
                </a:cubicBezTo>
                <a:cubicBezTo>
                  <a:pt x="511" y="1078"/>
                  <a:pt x="510" y="1053"/>
                  <a:pt x="524" y="1039"/>
                </a:cubicBezTo>
                <a:lnTo>
                  <a:pt x="570" y="994"/>
                </a:lnTo>
                <a:close/>
                <a:moveTo>
                  <a:pt x="623" y="1138"/>
                </a:moveTo>
                <a:lnTo>
                  <a:pt x="668" y="1092"/>
                </a:lnTo>
                <a:lnTo>
                  <a:pt x="668" y="1092"/>
                </a:lnTo>
                <a:lnTo>
                  <a:pt x="681" y="1080"/>
                </a:lnTo>
                <a:cubicBezTo>
                  <a:pt x="695" y="1065"/>
                  <a:pt x="720" y="1066"/>
                  <a:pt x="735" y="1082"/>
                </a:cubicBezTo>
                <a:cubicBezTo>
                  <a:pt x="751" y="1098"/>
                  <a:pt x="752" y="1122"/>
                  <a:pt x="738" y="1136"/>
                </a:cubicBezTo>
                <a:lnTo>
                  <a:pt x="692" y="1182"/>
                </a:lnTo>
                <a:lnTo>
                  <a:pt x="692" y="1182"/>
                </a:lnTo>
                <a:lnTo>
                  <a:pt x="680" y="1195"/>
                </a:lnTo>
                <a:cubicBezTo>
                  <a:pt x="673" y="1201"/>
                  <a:pt x="664" y="1205"/>
                  <a:pt x="654" y="1205"/>
                </a:cubicBezTo>
                <a:cubicBezTo>
                  <a:pt x="643" y="1204"/>
                  <a:pt x="633" y="1200"/>
                  <a:pt x="625" y="1192"/>
                </a:cubicBezTo>
                <a:cubicBezTo>
                  <a:pt x="617" y="1184"/>
                  <a:pt x="613" y="1174"/>
                  <a:pt x="613" y="1164"/>
                </a:cubicBezTo>
                <a:cubicBezTo>
                  <a:pt x="612" y="1154"/>
                  <a:pt x="616" y="1145"/>
                  <a:pt x="623" y="1138"/>
                </a:cubicBezTo>
                <a:close/>
                <a:moveTo>
                  <a:pt x="290" y="935"/>
                </a:moveTo>
                <a:cubicBezTo>
                  <a:pt x="309" y="954"/>
                  <a:pt x="334" y="964"/>
                  <a:pt x="359" y="964"/>
                </a:cubicBezTo>
                <a:lnTo>
                  <a:pt x="360" y="964"/>
                </a:lnTo>
                <a:cubicBezTo>
                  <a:pt x="360" y="989"/>
                  <a:pt x="369" y="1014"/>
                  <a:pt x="389" y="1034"/>
                </a:cubicBezTo>
                <a:cubicBezTo>
                  <a:pt x="408" y="1053"/>
                  <a:pt x="433" y="1063"/>
                  <a:pt x="457" y="1063"/>
                </a:cubicBezTo>
                <a:cubicBezTo>
                  <a:pt x="458" y="1063"/>
                  <a:pt x="458" y="1062"/>
                  <a:pt x="459" y="1062"/>
                </a:cubicBezTo>
                <a:cubicBezTo>
                  <a:pt x="459" y="1088"/>
                  <a:pt x="468" y="1113"/>
                  <a:pt x="487" y="1133"/>
                </a:cubicBezTo>
                <a:cubicBezTo>
                  <a:pt x="506" y="1152"/>
                  <a:pt x="531" y="1161"/>
                  <a:pt x="556" y="1161"/>
                </a:cubicBezTo>
                <a:cubicBezTo>
                  <a:pt x="557" y="1161"/>
                  <a:pt x="557" y="1161"/>
                  <a:pt x="558" y="1161"/>
                </a:cubicBezTo>
                <a:cubicBezTo>
                  <a:pt x="558" y="1162"/>
                  <a:pt x="557" y="1164"/>
                  <a:pt x="557" y="1165"/>
                </a:cubicBezTo>
                <a:cubicBezTo>
                  <a:pt x="558" y="1190"/>
                  <a:pt x="568" y="1213"/>
                  <a:pt x="586" y="1231"/>
                </a:cubicBezTo>
                <a:cubicBezTo>
                  <a:pt x="604" y="1249"/>
                  <a:pt x="627" y="1259"/>
                  <a:pt x="652" y="1260"/>
                </a:cubicBezTo>
                <a:cubicBezTo>
                  <a:pt x="653" y="1260"/>
                  <a:pt x="654" y="1260"/>
                  <a:pt x="655" y="1260"/>
                </a:cubicBezTo>
                <a:cubicBezTo>
                  <a:pt x="679" y="1260"/>
                  <a:pt x="702" y="1251"/>
                  <a:pt x="719" y="1234"/>
                </a:cubicBezTo>
                <a:lnTo>
                  <a:pt x="764" y="1188"/>
                </a:lnTo>
                <a:lnTo>
                  <a:pt x="764" y="1188"/>
                </a:lnTo>
                <a:lnTo>
                  <a:pt x="777" y="1175"/>
                </a:lnTo>
                <a:cubicBezTo>
                  <a:pt x="813" y="1140"/>
                  <a:pt x="812" y="1080"/>
                  <a:pt x="774" y="1043"/>
                </a:cubicBezTo>
                <a:cubicBezTo>
                  <a:pt x="755" y="1023"/>
                  <a:pt x="729" y="1014"/>
                  <a:pt x="704" y="1015"/>
                </a:cubicBezTo>
                <a:cubicBezTo>
                  <a:pt x="704" y="1013"/>
                  <a:pt x="704" y="1012"/>
                  <a:pt x="704" y="1010"/>
                </a:cubicBezTo>
                <a:cubicBezTo>
                  <a:pt x="704" y="986"/>
                  <a:pt x="694" y="962"/>
                  <a:pt x="676" y="944"/>
                </a:cubicBezTo>
                <a:cubicBezTo>
                  <a:pt x="656" y="925"/>
                  <a:pt x="631" y="915"/>
                  <a:pt x="605" y="916"/>
                </a:cubicBezTo>
                <a:cubicBezTo>
                  <a:pt x="606" y="891"/>
                  <a:pt x="597" y="865"/>
                  <a:pt x="577" y="846"/>
                </a:cubicBezTo>
                <a:cubicBezTo>
                  <a:pt x="558" y="826"/>
                  <a:pt x="532" y="817"/>
                  <a:pt x="507" y="817"/>
                </a:cubicBezTo>
                <a:cubicBezTo>
                  <a:pt x="507" y="816"/>
                  <a:pt x="507" y="815"/>
                  <a:pt x="507" y="813"/>
                </a:cubicBezTo>
                <a:cubicBezTo>
                  <a:pt x="506" y="788"/>
                  <a:pt x="496" y="765"/>
                  <a:pt x="478" y="747"/>
                </a:cubicBezTo>
                <a:cubicBezTo>
                  <a:pt x="441" y="710"/>
                  <a:pt x="382" y="709"/>
                  <a:pt x="346" y="745"/>
                </a:cubicBezTo>
                <a:lnTo>
                  <a:pt x="300" y="790"/>
                </a:lnTo>
                <a:lnTo>
                  <a:pt x="300" y="790"/>
                </a:lnTo>
                <a:cubicBezTo>
                  <a:pt x="295" y="796"/>
                  <a:pt x="290" y="800"/>
                  <a:pt x="288" y="803"/>
                </a:cubicBezTo>
                <a:cubicBezTo>
                  <a:pt x="252" y="839"/>
                  <a:pt x="253" y="898"/>
                  <a:pt x="290" y="935"/>
                </a:cubicBezTo>
                <a:close/>
                <a:moveTo>
                  <a:pt x="685" y="230"/>
                </a:moveTo>
                <a:lnTo>
                  <a:pt x="497" y="42"/>
                </a:lnTo>
                <a:cubicBezTo>
                  <a:pt x="456" y="0"/>
                  <a:pt x="383" y="5"/>
                  <a:pt x="336" y="52"/>
                </a:cubicBezTo>
                <a:lnTo>
                  <a:pt x="52" y="336"/>
                </a:lnTo>
                <a:cubicBezTo>
                  <a:pt x="4" y="384"/>
                  <a:pt x="0" y="456"/>
                  <a:pt x="42" y="498"/>
                </a:cubicBezTo>
                <a:lnTo>
                  <a:pt x="279" y="738"/>
                </a:lnTo>
                <a:cubicBezTo>
                  <a:pt x="284" y="743"/>
                  <a:pt x="291" y="746"/>
                  <a:pt x="299" y="746"/>
                </a:cubicBezTo>
                <a:cubicBezTo>
                  <a:pt x="306" y="746"/>
                  <a:pt x="313" y="743"/>
                  <a:pt x="318" y="738"/>
                </a:cubicBezTo>
                <a:cubicBezTo>
                  <a:pt x="325" y="731"/>
                  <a:pt x="327" y="722"/>
                  <a:pt x="325" y="713"/>
                </a:cubicBezTo>
                <a:cubicBezTo>
                  <a:pt x="326" y="710"/>
                  <a:pt x="326" y="706"/>
                  <a:pt x="326" y="702"/>
                </a:cubicBezTo>
                <a:cubicBezTo>
                  <a:pt x="320" y="657"/>
                  <a:pt x="337" y="640"/>
                  <a:pt x="359" y="618"/>
                </a:cubicBezTo>
                <a:lnTo>
                  <a:pt x="615" y="362"/>
                </a:lnTo>
                <a:cubicBezTo>
                  <a:pt x="626" y="351"/>
                  <a:pt x="626" y="334"/>
                  <a:pt x="615" y="323"/>
                </a:cubicBezTo>
                <a:cubicBezTo>
                  <a:pt x="604" y="312"/>
                  <a:pt x="587" y="312"/>
                  <a:pt x="576" y="323"/>
                </a:cubicBezTo>
                <a:lnTo>
                  <a:pt x="323" y="576"/>
                </a:lnTo>
                <a:lnTo>
                  <a:pt x="320" y="579"/>
                </a:lnTo>
                <a:cubicBezTo>
                  <a:pt x="303" y="596"/>
                  <a:pt x="282" y="618"/>
                  <a:pt x="273" y="653"/>
                </a:cubicBezTo>
                <a:lnTo>
                  <a:pt x="81" y="459"/>
                </a:lnTo>
                <a:cubicBezTo>
                  <a:pt x="60" y="439"/>
                  <a:pt x="65" y="401"/>
                  <a:pt x="91" y="375"/>
                </a:cubicBezTo>
                <a:lnTo>
                  <a:pt x="375" y="91"/>
                </a:lnTo>
                <a:cubicBezTo>
                  <a:pt x="401" y="65"/>
                  <a:pt x="438" y="61"/>
                  <a:pt x="458" y="81"/>
                </a:cubicBezTo>
                <a:lnTo>
                  <a:pt x="646" y="269"/>
                </a:lnTo>
                <a:cubicBezTo>
                  <a:pt x="657" y="280"/>
                  <a:pt x="675" y="280"/>
                  <a:pt x="685" y="269"/>
                </a:cubicBezTo>
                <a:cubicBezTo>
                  <a:pt x="696" y="258"/>
                  <a:pt x="696" y="241"/>
                  <a:pt x="685" y="230"/>
                </a:cubicBezTo>
                <a:close/>
                <a:moveTo>
                  <a:pt x="255" y="433"/>
                </a:moveTo>
                <a:cubicBezTo>
                  <a:pt x="255" y="404"/>
                  <a:pt x="231" y="381"/>
                  <a:pt x="203" y="381"/>
                </a:cubicBezTo>
                <a:cubicBezTo>
                  <a:pt x="174" y="381"/>
                  <a:pt x="151" y="404"/>
                  <a:pt x="151" y="433"/>
                </a:cubicBezTo>
                <a:cubicBezTo>
                  <a:pt x="151" y="461"/>
                  <a:pt x="175" y="485"/>
                  <a:pt x="203" y="485"/>
                </a:cubicBezTo>
                <a:cubicBezTo>
                  <a:pt x="232" y="485"/>
                  <a:pt x="255" y="461"/>
                  <a:pt x="255" y="433"/>
                </a:cubicBezTo>
                <a:close/>
                <a:moveTo>
                  <a:pt x="1286" y="542"/>
                </a:moveTo>
                <a:cubicBezTo>
                  <a:pt x="1280" y="529"/>
                  <a:pt x="1273" y="517"/>
                  <a:pt x="1263" y="506"/>
                </a:cubicBezTo>
                <a:lnTo>
                  <a:pt x="1013" y="252"/>
                </a:lnTo>
                <a:cubicBezTo>
                  <a:pt x="1003" y="241"/>
                  <a:pt x="991" y="232"/>
                  <a:pt x="978" y="225"/>
                </a:cubicBezTo>
                <a:lnTo>
                  <a:pt x="1090" y="113"/>
                </a:lnTo>
                <a:cubicBezTo>
                  <a:pt x="1097" y="107"/>
                  <a:pt x="1107" y="107"/>
                  <a:pt x="1112" y="108"/>
                </a:cubicBezTo>
                <a:cubicBezTo>
                  <a:pt x="1125" y="110"/>
                  <a:pt x="1138" y="117"/>
                  <a:pt x="1149" y="127"/>
                </a:cubicBezTo>
                <a:lnTo>
                  <a:pt x="1388" y="367"/>
                </a:lnTo>
                <a:cubicBezTo>
                  <a:pt x="1410" y="389"/>
                  <a:pt x="1413" y="415"/>
                  <a:pt x="1403" y="426"/>
                </a:cubicBezTo>
                <a:lnTo>
                  <a:pt x="1286" y="542"/>
                </a:lnTo>
                <a:close/>
                <a:moveTo>
                  <a:pt x="1188" y="88"/>
                </a:moveTo>
                <a:cubicBezTo>
                  <a:pt x="1169" y="69"/>
                  <a:pt x="1145" y="57"/>
                  <a:pt x="1121" y="53"/>
                </a:cubicBezTo>
                <a:cubicBezTo>
                  <a:pt x="1094" y="49"/>
                  <a:pt x="1068" y="57"/>
                  <a:pt x="1051" y="74"/>
                </a:cubicBezTo>
                <a:lnTo>
                  <a:pt x="936" y="189"/>
                </a:lnTo>
                <a:cubicBezTo>
                  <a:pt x="930" y="195"/>
                  <a:pt x="928" y="202"/>
                  <a:pt x="928" y="209"/>
                </a:cubicBezTo>
                <a:cubicBezTo>
                  <a:pt x="883" y="203"/>
                  <a:pt x="835" y="217"/>
                  <a:pt x="799" y="251"/>
                </a:cubicBezTo>
                <a:lnTo>
                  <a:pt x="604" y="427"/>
                </a:lnTo>
                <a:cubicBezTo>
                  <a:pt x="597" y="433"/>
                  <a:pt x="594" y="443"/>
                  <a:pt x="595" y="452"/>
                </a:cubicBezTo>
                <a:lnTo>
                  <a:pt x="654" y="810"/>
                </a:lnTo>
                <a:cubicBezTo>
                  <a:pt x="656" y="823"/>
                  <a:pt x="667" y="832"/>
                  <a:pt x="679" y="833"/>
                </a:cubicBezTo>
                <a:cubicBezTo>
                  <a:pt x="680" y="833"/>
                  <a:pt x="685" y="834"/>
                  <a:pt x="693" y="834"/>
                </a:cubicBezTo>
                <a:cubicBezTo>
                  <a:pt x="724" y="834"/>
                  <a:pt x="801" y="828"/>
                  <a:pt x="842" y="779"/>
                </a:cubicBezTo>
                <a:cubicBezTo>
                  <a:pt x="869" y="746"/>
                  <a:pt x="875" y="703"/>
                  <a:pt x="860" y="650"/>
                </a:cubicBezTo>
                <a:cubicBezTo>
                  <a:pt x="839" y="571"/>
                  <a:pt x="861" y="534"/>
                  <a:pt x="888" y="516"/>
                </a:cubicBezTo>
                <a:lnTo>
                  <a:pt x="1102" y="729"/>
                </a:lnTo>
                <a:lnTo>
                  <a:pt x="1102" y="729"/>
                </a:lnTo>
                <a:lnTo>
                  <a:pt x="1158" y="785"/>
                </a:lnTo>
                <a:cubicBezTo>
                  <a:pt x="1178" y="805"/>
                  <a:pt x="1182" y="835"/>
                  <a:pt x="1167" y="850"/>
                </a:cubicBezTo>
                <a:cubicBezTo>
                  <a:pt x="1160" y="857"/>
                  <a:pt x="1150" y="860"/>
                  <a:pt x="1139" y="859"/>
                </a:cubicBezTo>
                <a:cubicBezTo>
                  <a:pt x="1126" y="858"/>
                  <a:pt x="1113" y="851"/>
                  <a:pt x="1102" y="841"/>
                </a:cubicBezTo>
                <a:lnTo>
                  <a:pt x="1046" y="785"/>
                </a:lnTo>
                <a:cubicBezTo>
                  <a:pt x="1035" y="774"/>
                  <a:pt x="1018" y="774"/>
                  <a:pt x="1007" y="785"/>
                </a:cubicBezTo>
                <a:cubicBezTo>
                  <a:pt x="1006" y="785"/>
                  <a:pt x="1006" y="786"/>
                  <a:pt x="1006" y="786"/>
                </a:cubicBezTo>
                <a:cubicBezTo>
                  <a:pt x="1005" y="787"/>
                  <a:pt x="1005" y="787"/>
                  <a:pt x="1004" y="787"/>
                </a:cubicBezTo>
                <a:cubicBezTo>
                  <a:pt x="993" y="798"/>
                  <a:pt x="993" y="816"/>
                  <a:pt x="1004" y="826"/>
                </a:cubicBezTo>
                <a:lnTo>
                  <a:pt x="1060" y="883"/>
                </a:lnTo>
                <a:cubicBezTo>
                  <a:pt x="1071" y="893"/>
                  <a:pt x="1077" y="907"/>
                  <a:pt x="1078" y="920"/>
                </a:cubicBezTo>
                <a:cubicBezTo>
                  <a:pt x="1079" y="931"/>
                  <a:pt x="1076" y="941"/>
                  <a:pt x="1069" y="948"/>
                </a:cubicBezTo>
                <a:cubicBezTo>
                  <a:pt x="1054" y="963"/>
                  <a:pt x="1025" y="959"/>
                  <a:pt x="1005" y="939"/>
                </a:cubicBezTo>
                <a:lnTo>
                  <a:pt x="948" y="882"/>
                </a:lnTo>
                <a:cubicBezTo>
                  <a:pt x="937" y="871"/>
                  <a:pt x="920" y="871"/>
                  <a:pt x="909" y="882"/>
                </a:cubicBezTo>
                <a:cubicBezTo>
                  <a:pt x="909" y="883"/>
                  <a:pt x="908" y="883"/>
                  <a:pt x="908" y="884"/>
                </a:cubicBezTo>
                <a:cubicBezTo>
                  <a:pt x="907" y="884"/>
                  <a:pt x="907" y="885"/>
                  <a:pt x="906" y="885"/>
                </a:cubicBezTo>
                <a:cubicBezTo>
                  <a:pt x="896" y="896"/>
                  <a:pt x="896" y="913"/>
                  <a:pt x="906" y="924"/>
                </a:cubicBezTo>
                <a:lnTo>
                  <a:pt x="963" y="981"/>
                </a:lnTo>
                <a:cubicBezTo>
                  <a:pt x="973" y="991"/>
                  <a:pt x="980" y="1004"/>
                  <a:pt x="981" y="1017"/>
                </a:cubicBezTo>
                <a:cubicBezTo>
                  <a:pt x="982" y="1029"/>
                  <a:pt x="979" y="1039"/>
                  <a:pt x="972" y="1045"/>
                </a:cubicBezTo>
                <a:cubicBezTo>
                  <a:pt x="965" y="1052"/>
                  <a:pt x="955" y="1055"/>
                  <a:pt x="944" y="1054"/>
                </a:cubicBezTo>
                <a:cubicBezTo>
                  <a:pt x="931" y="1053"/>
                  <a:pt x="917" y="1047"/>
                  <a:pt x="907" y="1036"/>
                </a:cubicBezTo>
                <a:lnTo>
                  <a:pt x="851" y="980"/>
                </a:lnTo>
                <a:cubicBezTo>
                  <a:pt x="840" y="969"/>
                  <a:pt x="822" y="969"/>
                  <a:pt x="811" y="980"/>
                </a:cubicBezTo>
                <a:cubicBezTo>
                  <a:pt x="811" y="980"/>
                  <a:pt x="811" y="981"/>
                  <a:pt x="810" y="982"/>
                </a:cubicBezTo>
                <a:cubicBezTo>
                  <a:pt x="810" y="982"/>
                  <a:pt x="809" y="982"/>
                  <a:pt x="809" y="983"/>
                </a:cubicBezTo>
                <a:cubicBezTo>
                  <a:pt x="798" y="993"/>
                  <a:pt x="798" y="1011"/>
                  <a:pt x="809" y="1022"/>
                </a:cubicBezTo>
                <a:lnTo>
                  <a:pt x="865" y="1078"/>
                </a:lnTo>
                <a:cubicBezTo>
                  <a:pt x="885" y="1098"/>
                  <a:pt x="889" y="1128"/>
                  <a:pt x="874" y="1143"/>
                </a:cubicBezTo>
                <a:cubicBezTo>
                  <a:pt x="863" y="1154"/>
                  <a:pt x="863" y="1171"/>
                  <a:pt x="874" y="1182"/>
                </a:cubicBezTo>
                <a:cubicBezTo>
                  <a:pt x="880" y="1187"/>
                  <a:pt x="887" y="1190"/>
                  <a:pt x="894" y="1190"/>
                </a:cubicBezTo>
                <a:cubicBezTo>
                  <a:pt x="901" y="1190"/>
                  <a:pt x="908" y="1187"/>
                  <a:pt x="913" y="1182"/>
                </a:cubicBezTo>
                <a:cubicBezTo>
                  <a:pt x="932" y="1163"/>
                  <a:pt x="940" y="1136"/>
                  <a:pt x="938" y="1109"/>
                </a:cubicBezTo>
                <a:cubicBezTo>
                  <a:pt x="938" y="1109"/>
                  <a:pt x="938" y="1109"/>
                  <a:pt x="939" y="1109"/>
                </a:cubicBezTo>
                <a:cubicBezTo>
                  <a:pt x="942" y="1110"/>
                  <a:pt x="945" y="1110"/>
                  <a:pt x="948" y="1110"/>
                </a:cubicBezTo>
                <a:cubicBezTo>
                  <a:pt x="972" y="1110"/>
                  <a:pt x="994" y="1101"/>
                  <a:pt x="1011" y="1084"/>
                </a:cubicBezTo>
                <a:cubicBezTo>
                  <a:pt x="1029" y="1066"/>
                  <a:pt x="1038" y="1040"/>
                  <a:pt x="1036" y="1012"/>
                </a:cubicBezTo>
                <a:cubicBezTo>
                  <a:pt x="1036" y="1012"/>
                  <a:pt x="1036" y="1012"/>
                  <a:pt x="1036" y="1011"/>
                </a:cubicBezTo>
                <a:cubicBezTo>
                  <a:pt x="1039" y="1011"/>
                  <a:pt x="1042" y="1012"/>
                  <a:pt x="1045" y="1012"/>
                </a:cubicBezTo>
                <a:cubicBezTo>
                  <a:pt x="1069" y="1012"/>
                  <a:pt x="1092" y="1004"/>
                  <a:pt x="1108" y="987"/>
                </a:cubicBezTo>
                <a:cubicBezTo>
                  <a:pt x="1127" y="968"/>
                  <a:pt x="1136" y="943"/>
                  <a:pt x="1133" y="915"/>
                </a:cubicBezTo>
                <a:lnTo>
                  <a:pt x="1133" y="914"/>
                </a:lnTo>
                <a:cubicBezTo>
                  <a:pt x="1134" y="914"/>
                  <a:pt x="1134" y="914"/>
                  <a:pt x="1134" y="914"/>
                </a:cubicBezTo>
                <a:cubicBezTo>
                  <a:pt x="1137" y="914"/>
                  <a:pt x="1140" y="915"/>
                  <a:pt x="1143" y="915"/>
                </a:cubicBezTo>
                <a:cubicBezTo>
                  <a:pt x="1167" y="915"/>
                  <a:pt x="1190" y="906"/>
                  <a:pt x="1206" y="889"/>
                </a:cubicBezTo>
                <a:cubicBezTo>
                  <a:pt x="1243" y="852"/>
                  <a:pt x="1239" y="788"/>
                  <a:pt x="1197" y="746"/>
                </a:cubicBezTo>
                <a:lnTo>
                  <a:pt x="1163" y="712"/>
                </a:lnTo>
                <a:lnTo>
                  <a:pt x="1163" y="712"/>
                </a:lnTo>
                <a:lnTo>
                  <a:pt x="919" y="468"/>
                </a:lnTo>
                <a:cubicBezTo>
                  <a:pt x="912" y="456"/>
                  <a:pt x="898" y="450"/>
                  <a:pt x="885" y="455"/>
                </a:cubicBezTo>
                <a:cubicBezTo>
                  <a:pt x="856" y="466"/>
                  <a:pt x="766" y="514"/>
                  <a:pt x="807" y="665"/>
                </a:cubicBezTo>
                <a:cubicBezTo>
                  <a:pt x="816" y="699"/>
                  <a:pt x="814" y="726"/>
                  <a:pt x="799" y="743"/>
                </a:cubicBezTo>
                <a:cubicBezTo>
                  <a:pt x="778" y="769"/>
                  <a:pt x="734" y="777"/>
                  <a:pt x="705" y="778"/>
                </a:cubicBezTo>
                <a:lnTo>
                  <a:pt x="652" y="458"/>
                </a:lnTo>
                <a:lnTo>
                  <a:pt x="836" y="292"/>
                </a:lnTo>
                <a:cubicBezTo>
                  <a:pt x="877" y="253"/>
                  <a:pt x="938" y="252"/>
                  <a:pt x="973" y="290"/>
                </a:cubicBezTo>
                <a:lnTo>
                  <a:pt x="1223" y="544"/>
                </a:lnTo>
                <a:cubicBezTo>
                  <a:pt x="1239" y="561"/>
                  <a:pt x="1245" y="585"/>
                  <a:pt x="1242" y="612"/>
                </a:cubicBezTo>
                <a:cubicBezTo>
                  <a:pt x="1239" y="639"/>
                  <a:pt x="1226" y="665"/>
                  <a:pt x="1207" y="684"/>
                </a:cubicBezTo>
                <a:lnTo>
                  <a:pt x="1202" y="687"/>
                </a:lnTo>
                <a:cubicBezTo>
                  <a:pt x="1189" y="695"/>
                  <a:pt x="1185" y="712"/>
                  <a:pt x="1192" y="725"/>
                </a:cubicBezTo>
                <a:cubicBezTo>
                  <a:pt x="1200" y="738"/>
                  <a:pt x="1217" y="742"/>
                  <a:pt x="1230" y="735"/>
                </a:cubicBezTo>
                <a:lnTo>
                  <a:pt x="1237" y="731"/>
                </a:lnTo>
                <a:cubicBezTo>
                  <a:pt x="1239" y="730"/>
                  <a:pt x="1241" y="728"/>
                  <a:pt x="1242" y="727"/>
                </a:cubicBezTo>
                <a:cubicBezTo>
                  <a:pt x="1272" y="699"/>
                  <a:pt x="1292" y="660"/>
                  <a:pt x="1297" y="619"/>
                </a:cubicBezTo>
                <a:cubicBezTo>
                  <a:pt x="1298" y="615"/>
                  <a:pt x="1297" y="611"/>
                  <a:pt x="1297" y="607"/>
                </a:cubicBezTo>
                <a:cubicBezTo>
                  <a:pt x="1300" y="606"/>
                  <a:pt x="1302" y="605"/>
                  <a:pt x="1304" y="603"/>
                </a:cubicBezTo>
                <a:lnTo>
                  <a:pt x="1442" y="465"/>
                </a:lnTo>
                <a:cubicBezTo>
                  <a:pt x="1476" y="430"/>
                  <a:pt x="1470" y="371"/>
                  <a:pt x="1427" y="328"/>
                </a:cubicBezTo>
                <a:lnTo>
                  <a:pt x="1188" y="88"/>
                </a:lnTo>
                <a:close/>
              </a:path>
            </a:pathLst>
          </a:custGeom>
          <a:solidFill>
            <a:schemeClr val="accent1"/>
          </a:solidFill>
          <a:ln>
            <a:noFill/>
          </a:ln>
          <a:effectLst/>
        </p:spPr>
        <p:txBody>
          <a:bodyPr wrap="none" anchor="ctr"/>
          <a:lstStyle/>
          <a:p>
            <a:endParaRPr lang="en-US"/>
          </a:p>
        </p:txBody>
      </p:sp>
      <p:sp>
        <p:nvSpPr>
          <p:cNvPr id="181" name="Freeform 4">
            <a:extLst>
              <a:ext uri="{FF2B5EF4-FFF2-40B4-BE49-F238E27FC236}">
                <a16:creationId xmlns:a16="http://schemas.microsoft.com/office/drawing/2014/main" id="{37E747B9-3BAB-304F-8F84-824ECFE9C27D}"/>
              </a:ext>
            </a:extLst>
          </p:cNvPr>
          <p:cNvSpPr>
            <a:spLocks noChangeArrowheads="1"/>
          </p:cNvSpPr>
          <p:nvPr/>
        </p:nvSpPr>
        <p:spPr bwMode="auto">
          <a:xfrm>
            <a:off x="6476992" y="5570380"/>
            <a:ext cx="471487" cy="490538"/>
          </a:xfrm>
          <a:custGeom>
            <a:avLst/>
            <a:gdLst>
              <a:gd name="T0" fmla="*/ 197 w 1309"/>
              <a:gd name="T1" fmla="*/ 969 h 1362"/>
              <a:gd name="T2" fmla="*/ 708 w 1309"/>
              <a:gd name="T3" fmla="*/ 624 h 1362"/>
              <a:gd name="T4" fmla="*/ 849 w 1309"/>
              <a:gd name="T5" fmla="*/ 722 h 1362"/>
              <a:gd name="T6" fmla="*/ 911 w 1309"/>
              <a:gd name="T7" fmla="*/ 709 h 1362"/>
              <a:gd name="T8" fmla="*/ 824 w 1309"/>
              <a:gd name="T9" fmla="*/ 621 h 1362"/>
              <a:gd name="T10" fmla="*/ 824 w 1309"/>
              <a:gd name="T11" fmla="*/ 514 h 1362"/>
              <a:gd name="T12" fmla="*/ 1019 w 1309"/>
              <a:gd name="T13" fmla="*/ 652 h 1362"/>
              <a:gd name="T14" fmla="*/ 1072 w 1309"/>
              <a:gd name="T15" fmla="*/ 574 h 1362"/>
              <a:gd name="T16" fmla="*/ 824 w 1309"/>
              <a:gd name="T17" fmla="*/ 452 h 1362"/>
              <a:gd name="T18" fmla="*/ 564 w 1309"/>
              <a:gd name="T19" fmla="*/ 646 h 1362"/>
              <a:gd name="T20" fmla="*/ 564 w 1309"/>
              <a:gd name="T21" fmla="*/ 574 h 1362"/>
              <a:gd name="T22" fmla="*/ 457 w 1309"/>
              <a:gd name="T23" fmla="*/ 508 h 1362"/>
              <a:gd name="T24" fmla="*/ 422 w 1309"/>
              <a:gd name="T25" fmla="*/ 618 h 1362"/>
              <a:gd name="T26" fmla="*/ 511 w 1309"/>
              <a:gd name="T27" fmla="*/ 609 h 1362"/>
              <a:gd name="T28" fmla="*/ 507 w 1309"/>
              <a:gd name="T29" fmla="*/ 703 h 1362"/>
              <a:gd name="T30" fmla="*/ 905 w 1309"/>
              <a:gd name="T31" fmla="*/ 1073 h 1362"/>
              <a:gd name="T32" fmla="*/ 275 w 1309"/>
              <a:gd name="T33" fmla="*/ 906 h 1362"/>
              <a:gd name="T34" fmla="*/ 598 w 1309"/>
              <a:gd name="T35" fmla="*/ 768 h 1362"/>
              <a:gd name="T36" fmla="*/ 852 w 1309"/>
              <a:gd name="T37" fmla="*/ 824 h 1362"/>
              <a:gd name="T38" fmla="*/ 626 w 1309"/>
              <a:gd name="T39" fmla="*/ 904 h 1362"/>
              <a:gd name="T40" fmla="*/ 968 w 1309"/>
              <a:gd name="T41" fmla="*/ 864 h 1362"/>
              <a:gd name="T42" fmla="*/ 1077 w 1309"/>
              <a:gd name="T43" fmla="*/ 779 h 1362"/>
              <a:gd name="T44" fmla="*/ 1111 w 1309"/>
              <a:gd name="T45" fmla="*/ 886 h 1362"/>
              <a:gd name="T46" fmla="*/ 937 w 1309"/>
              <a:gd name="T47" fmla="*/ 339 h 1362"/>
              <a:gd name="T48" fmla="*/ 824 w 1309"/>
              <a:gd name="T49" fmla="*/ 260 h 1362"/>
              <a:gd name="T50" fmla="*/ 978 w 1309"/>
              <a:gd name="T51" fmla="*/ 204 h 1362"/>
              <a:gd name="T52" fmla="*/ 1186 w 1309"/>
              <a:gd name="T53" fmla="*/ 452 h 1362"/>
              <a:gd name="T54" fmla="*/ 965 w 1309"/>
              <a:gd name="T55" fmla="*/ 142 h 1362"/>
              <a:gd name="T56" fmla="*/ 824 w 1309"/>
              <a:gd name="T57" fmla="*/ 198 h 1362"/>
              <a:gd name="T58" fmla="*/ 739 w 1309"/>
              <a:gd name="T59" fmla="*/ 401 h 1362"/>
              <a:gd name="T60" fmla="*/ 1050 w 1309"/>
              <a:gd name="T61" fmla="*/ 514 h 1362"/>
              <a:gd name="T62" fmla="*/ 1156 w 1309"/>
              <a:gd name="T63" fmla="*/ 622 h 1362"/>
              <a:gd name="T64" fmla="*/ 852 w 1309"/>
              <a:gd name="T65" fmla="*/ 762 h 1362"/>
              <a:gd name="T66" fmla="*/ 598 w 1309"/>
              <a:gd name="T67" fmla="*/ 706 h 1362"/>
              <a:gd name="T68" fmla="*/ 352 w 1309"/>
              <a:gd name="T69" fmla="*/ 542 h 1362"/>
              <a:gd name="T70" fmla="*/ 451 w 1309"/>
              <a:gd name="T71" fmla="*/ 477 h 1362"/>
              <a:gd name="T72" fmla="*/ 498 w 1309"/>
              <a:gd name="T73" fmla="*/ 401 h 1362"/>
              <a:gd name="T74" fmla="*/ 573 w 1309"/>
              <a:gd name="T75" fmla="*/ 285 h 1362"/>
              <a:gd name="T76" fmla="*/ 767 w 1309"/>
              <a:gd name="T77" fmla="*/ 63 h 1362"/>
              <a:gd name="T78" fmla="*/ 359 w 1309"/>
              <a:gd name="T79" fmla="*/ 480 h 1362"/>
              <a:gd name="T80" fmla="*/ 485 w 1309"/>
              <a:gd name="T81" fmla="*/ 260 h 1362"/>
              <a:gd name="T82" fmla="*/ 485 w 1309"/>
              <a:gd name="T83" fmla="*/ 339 h 1362"/>
              <a:gd name="T84" fmla="*/ 398 w 1309"/>
              <a:gd name="T85" fmla="*/ 427 h 1362"/>
              <a:gd name="T86" fmla="*/ 372 w 1309"/>
              <a:gd name="T87" fmla="*/ 1286 h 1362"/>
              <a:gd name="T88" fmla="*/ 470 w 1309"/>
              <a:gd name="T89" fmla="*/ 1189 h 1362"/>
              <a:gd name="T90" fmla="*/ 767 w 1309"/>
              <a:gd name="T91" fmla="*/ 0 h 1362"/>
              <a:gd name="T92" fmla="*/ 322 w 1309"/>
              <a:gd name="T93" fmla="*/ 771 h 1362"/>
              <a:gd name="T94" fmla="*/ 153 w 1309"/>
              <a:gd name="T95" fmla="*/ 828 h 1362"/>
              <a:gd name="T96" fmla="*/ 350 w 1309"/>
              <a:gd name="T97" fmla="*/ 1352 h 1362"/>
              <a:gd name="T98" fmla="*/ 535 w 1309"/>
              <a:gd name="T99" fmla="*/ 1210 h 1362"/>
              <a:gd name="T100" fmla="*/ 513 w 1309"/>
              <a:gd name="T101" fmla="*/ 1135 h 1362"/>
              <a:gd name="T102" fmla="*/ 1304 w 1309"/>
              <a:gd name="T103" fmla="*/ 693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362">
                <a:moveTo>
                  <a:pt x="209" y="1069"/>
                </a:moveTo>
                <a:lnTo>
                  <a:pt x="253" y="1025"/>
                </a:lnTo>
                <a:lnTo>
                  <a:pt x="197" y="969"/>
                </a:lnTo>
                <a:lnTo>
                  <a:pt x="153" y="1013"/>
                </a:lnTo>
                <a:lnTo>
                  <a:pt x="209" y="1069"/>
                </a:lnTo>
                <a:close/>
                <a:moveTo>
                  <a:pt x="708" y="624"/>
                </a:moveTo>
                <a:cubicBezTo>
                  <a:pt x="708" y="657"/>
                  <a:pt x="735" y="683"/>
                  <a:pt x="767" y="683"/>
                </a:cubicBezTo>
                <a:lnTo>
                  <a:pt x="811" y="683"/>
                </a:lnTo>
                <a:lnTo>
                  <a:pt x="849" y="722"/>
                </a:lnTo>
                <a:lnTo>
                  <a:pt x="849" y="737"/>
                </a:lnTo>
                <a:lnTo>
                  <a:pt x="911" y="737"/>
                </a:lnTo>
                <a:lnTo>
                  <a:pt x="911" y="709"/>
                </a:lnTo>
                <a:cubicBezTo>
                  <a:pt x="911" y="701"/>
                  <a:pt x="908" y="693"/>
                  <a:pt x="902" y="687"/>
                </a:cubicBezTo>
                <a:lnTo>
                  <a:pt x="846" y="630"/>
                </a:lnTo>
                <a:cubicBezTo>
                  <a:pt x="840" y="625"/>
                  <a:pt x="832" y="621"/>
                  <a:pt x="824" y="621"/>
                </a:cubicBezTo>
                <a:lnTo>
                  <a:pt x="770" y="621"/>
                </a:lnTo>
                <a:lnTo>
                  <a:pt x="770" y="568"/>
                </a:lnTo>
                <a:cubicBezTo>
                  <a:pt x="770" y="538"/>
                  <a:pt x="794" y="514"/>
                  <a:pt x="824" y="514"/>
                </a:cubicBezTo>
                <a:lnTo>
                  <a:pt x="924" y="514"/>
                </a:lnTo>
                <a:lnTo>
                  <a:pt x="1019" y="609"/>
                </a:lnTo>
                <a:lnTo>
                  <a:pt x="1019" y="652"/>
                </a:lnTo>
                <a:lnTo>
                  <a:pt x="1081" y="652"/>
                </a:lnTo>
                <a:lnTo>
                  <a:pt x="1081" y="596"/>
                </a:lnTo>
                <a:cubicBezTo>
                  <a:pt x="1081" y="588"/>
                  <a:pt x="1077" y="580"/>
                  <a:pt x="1072" y="574"/>
                </a:cubicBezTo>
                <a:lnTo>
                  <a:pt x="959" y="461"/>
                </a:lnTo>
                <a:cubicBezTo>
                  <a:pt x="953" y="455"/>
                  <a:pt x="945" y="452"/>
                  <a:pt x="937" y="452"/>
                </a:cubicBezTo>
                <a:lnTo>
                  <a:pt x="824" y="452"/>
                </a:lnTo>
                <a:cubicBezTo>
                  <a:pt x="760" y="452"/>
                  <a:pt x="708" y="504"/>
                  <a:pt x="708" y="568"/>
                </a:cubicBezTo>
                <a:lnTo>
                  <a:pt x="708" y="624"/>
                </a:lnTo>
                <a:close/>
                <a:moveTo>
                  <a:pt x="564" y="646"/>
                </a:moveTo>
                <a:cubicBezTo>
                  <a:pt x="569" y="640"/>
                  <a:pt x="573" y="632"/>
                  <a:pt x="573" y="624"/>
                </a:cubicBezTo>
                <a:lnTo>
                  <a:pt x="573" y="596"/>
                </a:lnTo>
                <a:cubicBezTo>
                  <a:pt x="573" y="588"/>
                  <a:pt x="569" y="580"/>
                  <a:pt x="564" y="574"/>
                </a:cubicBezTo>
                <a:lnTo>
                  <a:pt x="507" y="518"/>
                </a:lnTo>
                <a:cubicBezTo>
                  <a:pt x="501" y="512"/>
                  <a:pt x="493" y="508"/>
                  <a:pt x="485" y="508"/>
                </a:cubicBezTo>
                <a:lnTo>
                  <a:pt x="457" y="508"/>
                </a:lnTo>
                <a:cubicBezTo>
                  <a:pt x="449" y="508"/>
                  <a:pt x="441" y="512"/>
                  <a:pt x="435" y="518"/>
                </a:cubicBezTo>
                <a:lnTo>
                  <a:pt x="379" y="574"/>
                </a:lnTo>
                <a:lnTo>
                  <a:pt x="422" y="618"/>
                </a:lnTo>
                <a:lnTo>
                  <a:pt x="470" y="571"/>
                </a:lnTo>
                <a:lnTo>
                  <a:pt x="472" y="571"/>
                </a:lnTo>
                <a:lnTo>
                  <a:pt x="511" y="609"/>
                </a:lnTo>
                <a:lnTo>
                  <a:pt x="511" y="611"/>
                </a:lnTo>
                <a:lnTo>
                  <a:pt x="463" y="659"/>
                </a:lnTo>
                <a:lnTo>
                  <a:pt x="507" y="703"/>
                </a:lnTo>
                <a:lnTo>
                  <a:pt x="564" y="646"/>
                </a:lnTo>
                <a:close/>
                <a:moveTo>
                  <a:pt x="1111" y="886"/>
                </a:moveTo>
                <a:cubicBezTo>
                  <a:pt x="1079" y="921"/>
                  <a:pt x="938" y="1058"/>
                  <a:pt x="905" y="1073"/>
                </a:cubicBezTo>
                <a:lnTo>
                  <a:pt x="513" y="1073"/>
                </a:lnTo>
                <a:cubicBezTo>
                  <a:pt x="488" y="1073"/>
                  <a:pt x="471" y="1081"/>
                  <a:pt x="458" y="1089"/>
                </a:cubicBezTo>
                <a:lnTo>
                  <a:pt x="275" y="906"/>
                </a:lnTo>
                <a:lnTo>
                  <a:pt x="365" y="816"/>
                </a:lnTo>
                <a:cubicBezTo>
                  <a:pt x="391" y="792"/>
                  <a:pt x="431" y="768"/>
                  <a:pt x="457" y="768"/>
                </a:cubicBezTo>
                <a:lnTo>
                  <a:pt x="598" y="768"/>
                </a:lnTo>
                <a:cubicBezTo>
                  <a:pt x="608" y="768"/>
                  <a:pt x="629" y="784"/>
                  <a:pt x="643" y="795"/>
                </a:cubicBezTo>
                <a:cubicBezTo>
                  <a:pt x="664" y="811"/>
                  <a:pt x="682" y="824"/>
                  <a:pt x="703" y="824"/>
                </a:cubicBezTo>
                <a:lnTo>
                  <a:pt x="852" y="824"/>
                </a:lnTo>
                <a:cubicBezTo>
                  <a:pt x="889" y="824"/>
                  <a:pt x="906" y="844"/>
                  <a:pt x="906" y="864"/>
                </a:cubicBezTo>
                <a:cubicBezTo>
                  <a:pt x="906" y="884"/>
                  <a:pt x="889" y="904"/>
                  <a:pt x="852" y="904"/>
                </a:cubicBezTo>
                <a:lnTo>
                  <a:pt x="626" y="904"/>
                </a:lnTo>
                <a:lnTo>
                  <a:pt x="626" y="966"/>
                </a:lnTo>
                <a:lnTo>
                  <a:pt x="852" y="966"/>
                </a:lnTo>
                <a:cubicBezTo>
                  <a:pt x="928" y="966"/>
                  <a:pt x="968" y="914"/>
                  <a:pt x="968" y="864"/>
                </a:cubicBezTo>
                <a:cubicBezTo>
                  <a:pt x="968" y="857"/>
                  <a:pt x="967" y="851"/>
                  <a:pt x="966" y="844"/>
                </a:cubicBezTo>
                <a:lnTo>
                  <a:pt x="1064" y="793"/>
                </a:lnTo>
                <a:cubicBezTo>
                  <a:pt x="1070" y="790"/>
                  <a:pt x="1074" y="785"/>
                  <a:pt x="1077" y="779"/>
                </a:cubicBezTo>
                <a:cubicBezTo>
                  <a:pt x="1110" y="716"/>
                  <a:pt x="1134" y="691"/>
                  <a:pt x="1170" y="683"/>
                </a:cubicBezTo>
                <a:cubicBezTo>
                  <a:pt x="1198" y="676"/>
                  <a:pt x="1222" y="681"/>
                  <a:pt x="1237" y="689"/>
                </a:cubicBezTo>
                <a:cubicBezTo>
                  <a:pt x="1204" y="753"/>
                  <a:pt x="1129" y="866"/>
                  <a:pt x="1111" y="886"/>
                </a:cubicBezTo>
                <a:close/>
                <a:moveTo>
                  <a:pt x="1062" y="452"/>
                </a:moveTo>
                <a:lnTo>
                  <a:pt x="959" y="348"/>
                </a:lnTo>
                <a:cubicBezTo>
                  <a:pt x="953" y="342"/>
                  <a:pt x="945" y="339"/>
                  <a:pt x="937" y="339"/>
                </a:cubicBezTo>
                <a:lnTo>
                  <a:pt x="770" y="339"/>
                </a:lnTo>
                <a:lnTo>
                  <a:pt x="770" y="314"/>
                </a:lnTo>
                <a:cubicBezTo>
                  <a:pt x="770" y="284"/>
                  <a:pt x="794" y="260"/>
                  <a:pt x="824" y="260"/>
                </a:cubicBezTo>
                <a:lnTo>
                  <a:pt x="909" y="260"/>
                </a:lnTo>
                <a:cubicBezTo>
                  <a:pt x="917" y="260"/>
                  <a:pt x="925" y="257"/>
                  <a:pt x="930" y="251"/>
                </a:cubicBezTo>
                <a:lnTo>
                  <a:pt x="978" y="204"/>
                </a:lnTo>
                <a:lnTo>
                  <a:pt x="1078" y="204"/>
                </a:lnTo>
                <a:lnTo>
                  <a:pt x="1078" y="200"/>
                </a:lnTo>
                <a:cubicBezTo>
                  <a:pt x="1139" y="268"/>
                  <a:pt x="1179" y="355"/>
                  <a:pt x="1186" y="452"/>
                </a:cubicBezTo>
                <a:lnTo>
                  <a:pt x="1062" y="452"/>
                </a:lnTo>
                <a:close/>
                <a:moveTo>
                  <a:pt x="1012" y="142"/>
                </a:moveTo>
                <a:lnTo>
                  <a:pt x="965" y="142"/>
                </a:lnTo>
                <a:cubicBezTo>
                  <a:pt x="957" y="142"/>
                  <a:pt x="949" y="145"/>
                  <a:pt x="943" y="151"/>
                </a:cubicBezTo>
                <a:lnTo>
                  <a:pt x="896" y="198"/>
                </a:lnTo>
                <a:lnTo>
                  <a:pt x="824" y="198"/>
                </a:lnTo>
                <a:cubicBezTo>
                  <a:pt x="760" y="198"/>
                  <a:pt x="708" y="250"/>
                  <a:pt x="708" y="314"/>
                </a:cubicBezTo>
                <a:lnTo>
                  <a:pt x="708" y="370"/>
                </a:lnTo>
                <a:cubicBezTo>
                  <a:pt x="708" y="387"/>
                  <a:pt x="722" y="401"/>
                  <a:pt x="739" y="401"/>
                </a:cubicBezTo>
                <a:lnTo>
                  <a:pt x="924" y="401"/>
                </a:lnTo>
                <a:lnTo>
                  <a:pt x="1028" y="505"/>
                </a:lnTo>
                <a:cubicBezTo>
                  <a:pt x="1034" y="511"/>
                  <a:pt x="1041" y="514"/>
                  <a:pt x="1050" y="514"/>
                </a:cubicBezTo>
                <a:lnTo>
                  <a:pt x="1186" y="514"/>
                </a:lnTo>
                <a:cubicBezTo>
                  <a:pt x="1184" y="551"/>
                  <a:pt x="1176" y="586"/>
                  <a:pt x="1164" y="621"/>
                </a:cubicBezTo>
                <a:cubicBezTo>
                  <a:pt x="1161" y="621"/>
                  <a:pt x="1159" y="621"/>
                  <a:pt x="1156" y="622"/>
                </a:cubicBezTo>
                <a:cubicBezTo>
                  <a:pt x="1095" y="636"/>
                  <a:pt x="1060" y="678"/>
                  <a:pt x="1027" y="742"/>
                </a:cubicBezTo>
                <a:lnTo>
                  <a:pt x="934" y="790"/>
                </a:lnTo>
                <a:cubicBezTo>
                  <a:pt x="914" y="774"/>
                  <a:pt x="887" y="762"/>
                  <a:pt x="852" y="762"/>
                </a:cubicBezTo>
                <a:lnTo>
                  <a:pt x="705" y="762"/>
                </a:lnTo>
                <a:cubicBezTo>
                  <a:pt x="700" y="760"/>
                  <a:pt x="689" y="751"/>
                  <a:pt x="681" y="745"/>
                </a:cubicBezTo>
                <a:cubicBezTo>
                  <a:pt x="657" y="727"/>
                  <a:pt x="629" y="706"/>
                  <a:pt x="598" y="706"/>
                </a:cubicBezTo>
                <a:lnTo>
                  <a:pt x="457" y="706"/>
                </a:lnTo>
                <a:cubicBezTo>
                  <a:pt x="444" y="706"/>
                  <a:pt x="430" y="709"/>
                  <a:pt x="417" y="713"/>
                </a:cubicBezTo>
                <a:cubicBezTo>
                  <a:pt x="383" y="661"/>
                  <a:pt x="360" y="603"/>
                  <a:pt x="352" y="542"/>
                </a:cubicBezTo>
                <a:lnTo>
                  <a:pt x="372" y="542"/>
                </a:lnTo>
                <a:cubicBezTo>
                  <a:pt x="381" y="542"/>
                  <a:pt x="388" y="539"/>
                  <a:pt x="394" y="533"/>
                </a:cubicBezTo>
                <a:lnTo>
                  <a:pt x="451" y="477"/>
                </a:lnTo>
                <a:cubicBezTo>
                  <a:pt x="457" y="471"/>
                  <a:pt x="460" y="463"/>
                  <a:pt x="460" y="455"/>
                </a:cubicBezTo>
                <a:lnTo>
                  <a:pt x="460" y="439"/>
                </a:lnTo>
                <a:lnTo>
                  <a:pt x="498" y="401"/>
                </a:lnTo>
                <a:lnTo>
                  <a:pt x="542" y="401"/>
                </a:lnTo>
                <a:cubicBezTo>
                  <a:pt x="559" y="401"/>
                  <a:pt x="573" y="387"/>
                  <a:pt x="573" y="370"/>
                </a:cubicBezTo>
                <a:lnTo>
                  <a:pt x="573" y="285"/>
                </a:lnTo>
                <a:cubicBezTo>
                  <a:pt x="573" y="237"/>
                  <a:pt x="533" y="198"/>
                  <a:pt x="485" y="198"/>
                </a:cubicBezTo>
                <a:lnTo>
                  <a:pt x="459" y="198"/>
                </a:lnTo>
                <a:cubicBezTo>
                  <a:pt x="536" y="115"/>
                  <a:pt x="646" y="63"/>
                  <a:pt x="767" y="63"/>
                </a:cubicBezTo>
                <a:cubicBezTo>
                  <a:pt x="859" y="63"/>
                  <a:pt x="943" y="92"/>
                  <a:pt x="1012" y="142"/>
                </a:cubicBezTo>
                <a:close/>
                <a:moveTo>
                  <a:pt x="398" y="442"/>
                </a:moveTo>
                <a:lnTo>
                  <a:pt x="359" y="480"/>
                </a:lnTo>
                <a:lnTo>
                  <a:pt x="347" y="480"/>
                </a:lnTo>
                <a:cubicBezTo>
                  <a:pt x="348" y="399"/>
                  <a:pt x="371" y="324"/>
                  <a:pt x="412" y="260"/>
                </a:cubicBezTo>
                <a:lnTo>
                  <a:pt x="485" y="260"/>
                </a:lnTo>
                <a:cubicBezTo>
                  <a:pt x="499" y="260"/>
                  <a:pt x="511" y="271"/>
                  <a:pt x="511" y="285"/>
                </a:cubicBezTo>
                <a:lnTo>
                  <a:pt x="511" y="339"/>
                </a:lnTo>
                <a:lnTo>
                  <a:pt x="485" y="339"/>
                </a:lnTo>
                <a:cubicBezTo>
                  <a:pt x="477" y="339"/>
                  <a:pt x="469" y="342"/>
                  <a:pt x="463" y="348"/>
                </a:cubicBezTo>
                <a:lnTo>
                  <a:pt x="407" y="405"/>
                </a:lnTo>
                <a:cubicBezTo>
                  <a:pt x="401" y="410"/>
                  <a:pt x="398" y="418"/>
                  <a:pt x="398" y="427"/>
                </a:cubicBezTo>
                <a:lnTo>
                  <a:pt x="398" y="442"/>
                </a:lnTo>
                <a:close/>
                <a:moveTo>
                  <a:pt x="470" y="1189"/>
                </a:moveTo>
                <a:lnTo>
                  <a:pt x="372" y="1286"/>
                </a:lnTo>
                <a:lnTo>
                  <a:pt x="78" y="991"/>
                </a:lnTo>
                <a:lnTo>
                  <a:pt x="175" y="894"/>
                </a:lnTo>
                <a:lnTo>
                  <a:pt x="470" y="1189"/>
                </a:lnTo>
                <a:close/>
                <a:moveTo>
                  <a:pt x="1230" y="621"/>
                </a:moveTo>
                <a:cubicBezTo>
                  <a:pt x="1243" y="577"/>
                  <a:pt x="1250" y="530"/>
                  <a:pt x="1250" y="483"/>
                </a:cubicBezTo>
                <a:cubicBezTo>
                  <a:pt x="1250" y="217"/>
                  <a:pt x="1034" y="0"/>
                  <a:pt x="767" y="0"/>
                </a:cubicBezTo>
                <a:cubicBezTo>
                  <a:pt x="501" y="0"/>
                  <a:pt x="285" y="217"/>
                  <a:pt x="285" y="483"/>
                </a:cubicBezTo>
                <a:cubicBezTo>
                  <a:pt x="285" y="576"/>
                  <a:pt x="311" y="664"/>
                  <a:pt x="360" y="742"/>
                </a:cubicBezTo>
                <a:cubicBezTo>
                  <a:pt x="346" y="751"/>
                  <a:pt x="333" y="762"/>
                  <a:pt x="322" y="771"/>
                </a:cubicBezTo>
                <a:lnTo>
                  <a:pt x="231" y="862"/>
                </a:lnTo>
                <a:lnTo>
                  <a:pt x="197" y="828"/>
                </a:lnTo>
                <a:cubicBezTo>
                  <a:pt x="185" y="816"/>
                  <a:pt x="165" y="816"/>
                  <a:pt x="153" y="828"/>
                </a:cubicBezTo>
                <a:lnTo>
                  <a:pt x="12" y="969"/>
                </a:lnTo>
                <a:cubicBezTo>
                  <a:pt x="0" y="981"/>
                  <a:pt x="0" y="1001"/>
                  <a:pt x="12" y="1013"/>
                </a:cubicBezTo>
                <a:lnTo>
                  <a:pt x="350" y="1352"/>
                </a:lnTo>
                <a:cubicBezTo>
                  <a:pt x="356" y="1358"/>
                  <a:pt x="364" y="1361"/>
                  <a:pt x="372" y="1361"/>
                </a:cubicBezTo>
                <a:cubicBezTo>
                  <a:pt x="380" y="1361"/>
                  <a:pt x="388" y="1358"/>
                  <a:pt x="394" y="1352"/>
                </a:cubicBezTo>
                <a:lnTo>
                  <a:pt x="535" y="1210"/>
                </a:lnTo>
                <a:cubicBezTo>
                  <a:pt x="548" y="1198"/>
                  <a:pt x="548" y="1179"/>
                  <a:pt x="535" y="1167"/>
                </a:cubicBezTo>
                <a:lnTo>
                  <a:pt x="505" y="1136"/>
                </a:lnTo>
                <a:cubicBezTo>
                  <a:pt x="507" y="1135"/>
                  <a:pt x="510" y="1135"/>
                  <a:pt x="513" y="1135"/>
                </a:cubicBezTo>
                <a:lnTo>
                  <a:pt x="909" y="1135"/>
                </a:lnTo>
                <a:cubicBezTo>
                  <a:pt x="962" y="1135"/>
                  <a:pt x="1156" y="929"/>
                  <a:pt x="1157" y="927"/>
                </a:cubicBezTo>
                <a:cubicBezTo>
                  <a:pt x="1180" y="902"/>
                  <a:pt x="1276" y="757"/>
                  <a:pt x="1304" y="693"/>
                </a:cubicBezTo>
                <a:cubicBezTo>
                  <a:pt x="1308" y="683"/>
                  <a:pt x="1307" y="671"/>
                  <a:pt x="1300" y="662"/>
                </a:cubicBezTo>
                <a:cubicBezTo>
                  <a:pt x="1287" y="644"/>
                  <a:pt x="1262" y="628"/>
                  <a:pt x="1230" y="621"/>
                </a:cubicBezTo>
                <a:close/>
              </a:path>
            </a:pathLst>
          </a:custGeom>
          <a:solidFill>
            <a:schemeClr val="accent1"/>
          </a:solidFill>
          <a:ln>
            <a:noFill/>
          </a:ln>
          <a:effectLst/>
        </p:spPr>
        <p:txBody>
          <a:bodyPr wrap="none" anchor="ctr"/>
          <a:lstStyle/>
          <a:p>
            <a:endParaRPr lang="en-US"/>
          </a:p>
        </p:txBody>
      </p:sp>
      <p:sp>
        <p:nvSpPr>
          <p:cNvPr id="182" name="Freeform 6">
            <a:extLst>
              <a:ext uri="{FF2B5EF4-FFF2-40B4-BE49-F238E27FC236}">
                <a16:creationId xmlns:a16="http://schemas.microsoft.com/office/drawing/2014/main" id="{03042DFB-A8D1-464E-8B62-0893EA2F1421}"/>
              </a:ext>
            </a:extLst>
          </p:cNvPr>
          <p:cNvSpPr>
            <a:spLocks noChangeArrowheads="1"/>
          </p:cNvSpPr>
          <p:nvPr/>
        </p:nvSpPr>
        <p:spPr bwMode="auto">
          <a:xfrm>
            <a:off x="9770964" y="686276"/>
            <a:ext cx="449263" cy="488950"/>
          </a:xfrm>
          <a:custGeom>
            <a:avLst/>
            <a:gdLst>
              <a:gd name="T0" fmla="*/ 342 w 1248"/>
              <a:gd name="T1" fmla="*/ 651 h 1358"/>
              <a:gd name="T2" fmla="*/ 398 w 1248"/>
              <a:gd name="T3" fmla="*/ 477 h 1358"/>
              <a:gd name="T4" fmla="*/ 398 w 1248"/>
              <a:gd name="T5" fmla="*/ 539 h 1358"/>
              <a:gd name="T6" fmla="*/ 342 w 1248"/>
              <a:gd name="T7" fmla="*/ 364 h 1358"/>
              <a:gd name="T8" fmla="*/ 398 w 1248"/>
              <a:gd name="T9" fmla="*/ 364 h 1358"/>
              <a:gd name="T10" fmla="*/ 568 w 1248"/>
              <a:gd name="T11" fmla="*/ 567 h 1358"/>
              <a:gd name="T12" fmla="*/ 680 w 1248"/>
              <a:gd name="T13" fmla="*/ 392 h 1358"/>
              <a:gd name="T14" fmla="*/ 680 w 1248"/>
              <a:gd name="T15" fmla="*/ 454 h 1358"/>
              <a:gd name="T16" fmla="*/ 568 w 1248"/>
              <a:gd name="T17" fmla="*/ 279 h 1358"/>
              <a:gd name="T18" fmla="*/ 680 w 1248"/>
              <a:gd name="T19" fmla="*/ 279 h 1358"/>
              <a:gd name="T20" fmla="*/ 904 w 1248"/>
              <a:gd name="T21" fmla="*/ 1017 h 1358"/>
              <a:gd name="T22" fmla="*/ 932 w 1248"/>
              <a:gd name="T23" fmla="*/ 702 h 1358"/>
              <a:gd name="T24" fmla="*/ 932 w 1248"/>
              <a:gd name="T25" fmla="*/ 482 h 1358"/>
              <a:gd name="T26" fmla="*/ 796 w 1248"/>
              <a:gd name="T27" fmla="*/ 420 h 1358"/>
              <a:gd name="T28" fmla="*/ 847 w 1248"/>
              <a:gd name="T29" fmla="*/ 420 h 1358"/>
              <a:gd name="T30" fmla="*/ 655 w 1248"/>
              <a:gd name="T31" fmla="*/ 985 h 1358"/>
              <a:gd name="T32" fmla="*/ 734 w 1248"/>
              <a:gd name="T33" fmla="*/ 702 h 1358"/>
              <a:gd name="T34" fmla="*/ 568 w 1248"/>
              <a:gd name="T35" fmla="*/ 228 h 1358"/>
              <a:gd name="T36" fmla="*/ 734 w 1248"/>
              <a:gd name="T37" fmla="*/ 702 h 1358"/>
              <a:gd name="T38" fmla="*/ 599 w 1248"/>
              <a:gd name="T39" fmla="*/ 143 h 1358"/>
              <a:gd name="T40" fmla="*/ 593 w 1248"/>
              <a:gd name="T41" fmla="*/ 764 h 1358"/>
              <a:gd name="T42" fmla="*/ 374 w 1248"/>
              <a:gd name="T43" fmla="*/ 764 h 1358"/>
              <a:gd name="T44" fmla="*/ 288 w 1248"/>
              <a:gd name="T45" fmla="*/ 702 h 1358"/>
              <a:gd name="T46" fmla="*/ 452 w 1248"/>
              <a:gd name="T47" fmla="*/ 702 h 1358"/>
              <a:gd name="T48" fmla="*/ 180 w 1248"/>
              <a:gd name="T49" fmla="*/ 1076 h 1358"/>
              <a:gd name="T50" fmla="*/ 361 w 1248"/>
              <a:gd name="T51" fmla="*/ 1077 h 1358"/>
              <a:gd name="T52" fmla="*/ 361 w 1248"/>
              <a:gd name="T53" fmla="*/ 1077 h 1358"/>
              <a:gd name="T54" fmla="*/ 655 w 1248"/>
              <a:gd name="T55" fmla="*/ 1290 h 1358"/>
              <a:gd name="T56" fmla="*/ 593 w 1248"/>
              <a:gd name="T57" fmla="*/ 1290 h 1358"/>
              <a:gd name="T58" fmla="*/ 887 w 1248"/>
              <a:gd name="T59" fmla="*/ 1077 h 1358"/>
              <a:gd name="T60" fmla="*/ 887 w 1248"/>
              <a:gd name="T61" fmla="*/ 1077 h 1358"/>
              <a:gd name="T62" fmla="*/ 865 w 1248"/>
              <a:gd name="T63" fmla="*/ 226 h 1358"/>
              <a:gd name="T64" fmla="*/ 994 w 1248"/>
              <a:gd name="T65" fmla="*/ 451 h 1358"/>
              <a:gd name="T66" fmla="*/ 909 w 1248"/>
              <a:gd name="T67" fmla="*/ 338 h 1358"/>
              <a:gd name="T68" fmla="*/ 796 w 1248"/>
              <a:gd name="T69" fmla="*/ 197 h 1358"/>
              <a:gd name="T70" fmla="*/ 711 w 1248"/>
              <a:gd name="T71" fmla="*/ 112 h 1358"/>
              <a:gd name="T72" fmla="*/ 655 w 1248"/>
              <a:gd name="T73" fmla="*/ 0 h 1358"/>
              <a:gd name="T74" fmla="*/ 568 w 1248"/>
              <a:gd name="T75" fmla="*/ 81 h 1358"/>
              <a:gd name="T76" fmla="*/ 483 w 1248"/>
              <a:gd name="T77" fmla="*/ 166 h 1358"/>
              <a:gd name="T78" fmla="*/ 257 w 1248"/>
              <a:gd name="T79" fmla="*/ 251 h 1358"/>
              <a:gd name="T80" fmla="*/ 64 w 1248"/>
              <a:gd name="T81" fmla="*/ 702 h 1358"/>
              <a:gd name="T82" fmla="*/ 125 w 1248"/>
              <a:gd name="T83" fmla="*/ 359 h 1358"/>
              <a:gd name="T84" fmla="*/ 1247 w 1248"/>
              <a:gd name="T85" fmla="*/ 733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8" h="1358">
                <a:moveTo>
                  <a:pt x="398" y="589"/>
                </a:moveTo>
                <a:lnTo>
                  <a:pt x="342" y="589"/>
                </a:lnTo>
                <a:lnTo>
                  <a:pt x="342" y="651"/>
                </a:lnTo>
                <a:lnTo>
                  <a:pt x="398" y="651"/>
                </a:lnTo>
                <a:lnTo>
                  <a:pt x="398" y="589"/>
                </a:lnTo>
                <a:close/>
                <a:moveTo>
                  <a:pt x="398" y="477"/>
                </a:moveTo>
                <a:lnTo>
                  <a:pt x="342" y="477"/>
                </a:lnTo>
                <a:lnTo>
                  <a:pt x="342" y="539"/>
                </a:lnTo>
                <a:lnTo>
                  <a:pt x="398" y="539"/>
                </a:lnTo>
                <a:lnTo>
                  <a:pt x="398" y="477"/>
                </a:lnTo>
                <a:close/>
                <a:moveTo>
                  <a:pt x="398" y="364"/>
                </a:moveTo>
                <a:lnTo>
                  <a:pt x="342" y="364"/>
                </a:lnTo>
                <a:lnTo>
                  <a:pt x="342" y="426"/>
                </a:lnTo>
                <a:lnTo>
                  <a:pt x="398" y="426"/>
                </a:lnTo>
                <a:lnTo>
                  <a:pt x="398" y="364"/>
                </a:lnTo>
                <a:close/>
                <a:moveTo>
                  <a:pt x="680" y="505"/>
                </a:moveTo>
                <a:lnTo>
                  <a:pt x="568" y="505"/>
                </a:lnTo>
                <a:lnTo>
                  <a:pt x="568" y="567"/>
                </a:lnTo>
                <a:lnTo>
                  <a:pt x="680" y="567"/>
                </a:lnTo>
                <a:lnTo>
                  <a:pt x="680" y="505"/>
                </a:lnTo>
                <a:close/>
                <a:moveTo>
                  <a:pt x="680" y="392"/>
                </a:moveTo>
                <a:lnTo>
                  <a:pt x="568" y="392"/>
                </a:lnTo>
                <a:lnTo>
                  <a:pt x="568" y="454"/>
                </a:lnTo>
                <a:lnTo>
                  <a:pt x="680" y="454"/>
                </a:lnTo>
                <a:lnTo>
                  <a:pt x="680" y="392"/>
                </a:lnTo>
                <a:close/>
                <a:moveTo>
                  <a:pt x="680" y="279"/>
                </a:moveTo>
                <a:lnTo>
                  <a:pt x="568" y="279"/>
                </a:lnTo>
                <a:lnTo>
                  <a:pt x="568" y="341"/>
                </a:lnTo>
                <a:lnTo>
                  <a:pt x="680" y="341"/>
                </a:lnTo>
                <a:lnTo>
                  <a:pt x="680" y="279"/>
                </a:lnTo>
                <a:close/>
                <a:moveTo>
                  <a:pt x="1183" y="764"/>
                </a:moveTo>
                <a:cubicBezTo>
                  <a:pt x="1177" y="881"/>
                  <a:pt x="1135" y="989"/>
                  <a:pt x="1068" y="1076"/>
                </a:cubicBezTo>
                <a:cubicBezTo>
                  <a:pt x="1020" y="1052"/>
                  <a:pt x="964" y="1032"/>
                  <a:pt x="904" y="1017"/>
                </a:cubicBezTo>
                <a:cubicBezTo>
                  <a:pt x="923" y="941"/>
                  <a:pt x="934" y="856"/>
                  <a:pt x="936" y="764"/>
                </a:cubicBezTo>
                <a:lnTo>
                  <a:pt x="1183" y="764"/>
                </a:lnTo>
                <a:close/>
                <a:moveTo>
                  <a:pt x="932" y="702"/>
                </a:moveTo>
                <a:lnTo>
                  <a:pt x="796" y="702"/>
                </a:lnTo>
                <a:lnTo>
                  <a:pt x="796" y="482"/>
                </a:lnTo>
                <a:lnTo>
                  <a:pt x="932" y="482"/>
                </a:lnTo>
                <a:lnTo>
                  <a:pt x="932" y="702"/>
                </a:lnTo>
                <a:close/>
                <a:moveTo>
                  <a:pt x="847" y="420"/>
                </a:moveTo>
                <a:lnTo>
                  <a:pt x="796" y="420"/>
                </a:lnTo>
                <a:lnTo>
                  <a:pt x="796" y="369"/>
                </a:lnTo>
                <a:lnTo>
                  <a:pt x="847" y="369"/>
                </a:lnTo>
                <a:lnTo>
                  <a:pt x="847" y="420"/>
                </a:lnTo>
                <a:close/>
                <a:moveTo>
                  <a:pt x="874" y="764"/>
                </a:moveTo>
                <a:cubicBezTo>
                  <a:pt x="872" y="850"/>
                  <a:pt x="861" y="932"/>
                  <a:pt x="843" y="1004"/>
                </a:cubicBezTo>
                <a:cubicBezTo>
                  <a:pt x="783" y="993"/>
                  <a:pt x="720" y="987"/>
                  <a:pt x="655" y="985"/>
                </a:cubicBezTo>
                <a:lnTo>
                  <a:pt x="655" y="764"/>
                </a:lnTo>
                <a:lnTo>
                  <a:pt x="874" y="764"/>
                </a:lnTo>
                <a:close/>
                <a:moveTo>
                  <a:pt x="734" y="702"/>
                </a:moveTo>
                <a:lnTo>
                  <a:pt x="514" y="702"/>
                </a:lnTo>
                <a:lnTo>
                  <a:pt x="514" y="228"/>
                </a:lnTo>
                <a:lnTo>
                  <a:pt x="568" y="228"/>
                </a:lnTo>
                <a:lnTo>
                  <a:pt x="680" y="228"/>
                </a:lnTo>
                <a:lnTo>
                  <a:pt x="734" y="228"/>
                </a:lnTo>
                <a:lnTo>
                  <a:pt x="734" y="702"/>
                </a:lnTo>
                <a:close/>
                <a:moveTo>
                  <a:pt x="649" y="166"/>
                </a:moveTo>
                <a:lnTo>
                  <a:pt x="599" y="166"/>
                </a:lnTo>
                <a:lnTo>
                  <a:pt x="599" y="143"/>
                </a:lnTo>
                <a:lnTo>
                  <a:pt x="649" y="143"/>
                </a:lnTo>
                <a:lnTo>
                  <a:pt x="649" y="166"/>
                </a:lnTo>
                <a:close/>
                <a:moveTo>
                  <a:pt x="593" y="764"/>
                </a:moveTo>
                <a:lnTo>
                  <a:pt x="593" y="985"/>
                </a:lnTo>
                <a:cubicBezTo>
                  <a:pt x="528" y="987"/>
                  <a:pt x="465" y="993"/>
                  <a:pt x="405" y="1004"/>
                </a:cubicBezTo>
                <a:cubicBezTo>
                  <a:pt x="387" y="932"/>
                  <a:pt x="376" y="850"/>
                  <a:pt x="374" y="764"/>
                </a:cubicBezTo>
                <a:lnTo>
                  <a:pt x="593" y="764"/>
                </a:lnTo>
                <a:close/>
                <a:moveTo>
                  <a:pt x="452" y="702"/>
                </a:moveTo>
                <a:lnTo>
                  <a:pt x="288" y="702"/>
                </a:lnTo>
                <a:lnTo>
                  <a:pt x="288" y="313"/>
                </a:lnTo>
                <a:lnTo>
                  <a:pt x="452" y="313"/>
                </a:lnTo>
                <a:lnTo>
                  <a:pt x="452" y="702"/>
                </a:lnTo>
                <a:close/>
                <a:moveTo>
                  <a:pt x="311" y="764"/>
                </a:moveTo>
                <a:cubicBezTo>
                  <a:pt x="314" y="856"/>
                  <a:pt x="325" y="941"/>
                  <a:pt x="344" y="1017"/>
                </a:cubicBezTo>
                <a:cubicBezTo>
                  <a:pt x="284" y="1032"/>
                  <a:pt x="228" y="1052"/>
                  <a:pt x="180" y="1076"/>
                </a:cubicBezTo>
                <a:cubicBezTo>
                  <a:pt x="113" y="989"/>
                  <a:pt x="70" y="881"/>
                  <a:pt x="64" y="764"/>
                </a:cubicBezTo>
                <a:lnTo>
                  <a:pt x="311" y="764"/>
                </a:lnTo>
                <a:close/>
                <a:moveTo>
                  <a:pt x="361" y="1077"/>
                </a:moveTo>
                <a:cubicBezTo>
                  <a:pt x="387" y="1157"/>
                  <a:pt x="423" y="1223"/>
                  <a:pt x="464" y="1271"/>
                </a:cubicBezTo>
                <a:cubicBezTo>
                  <a:pt x="371" y="1244"/>
                  <a:pt x="288" y="1193"/>
                  <a:pt x="222" y="1125"/>
                </a:cubicBezTo>
                <a:cubicBezTo>
                  <a:pt x="263" y="1105"/>
                  <a:pt x="310" y="1089"/>
                  <a:pt x="361" y="1077"/>
                </a:cubicBezTo>
                <a:close/>
                <a:moveTo>
                  <a:pt x="655" y="1047"/>
                </a:moveTo>
                <a:cubicBezTo>
                  <a:pt x="714" y="1049"/>
                  <a:pt x="771" y="1054"/>
                  <a:pt x="825" y="1064"/>
                </a:cubicBezTo>
                <a:cubicBezTo>
                  <a:pt x="785" y="1185"/>
                  <a:pt x="724" y="1270"/>
                  <a:pt x="655" y="1290"/>
                </a:cubicBezTo>
                <a:lnTo>
                  <a:pt x="655" y="1047"/>
                </a:lnTo>
                <a:close/>
                <a:moveTo>
                  <a:pt x="593" y="1047"/>
                </a:moveTo>
                <a:lnTo>
                  <a:pt x="593" y="1290"/>
                </a:lnTo>
                <a:cubicBezTo>
                  <a:pt x="524" y="1270"/>
                  <a:pt x="463" y="1185"/>
                  <a:pt x="423" y="1064"/>
                </a:cubicBezTo>
                <a:cubicBezTo>
                  <a:pt x="477" y="1054"/>
                  <a:pt x="534" y="1049"/>
                  <a:pt x="593" y="1047"/>
                </a:cubicBezTo>
                <a:close/>
                <a:moveTo>
                  <a:pt x="887" y="1077"/>
                </a:moveTo>
                <a:cubicBezTo>
                  <a:pt x="938" y="1089"/>
                  <a:pt x="985" y="1105"/>
                  <a:pt x="1026" y="1125"/>
                </a:cubicBezTo>
                <a:cubicBezTo>
                  <a:pt x="960" y="1193"/>
                  <a:pt x="877" y="1244"/>
                  <a:pt x="784" y="1271"/>
                </a:cubicBezTo>
                <a:cubicBezTo>
                  <a:pt x="825" y="1223"/>
                  <a:pt x="860" y="1157"/>
                  <a:pt x="887" y="1077"/>
                </a:cubicBezTo>
                <a:close/>
                <a:moveTo>
                  <a:pt x="891" y="170"/>
                </a:moveTo>
                <a:cubicBezTo>
                  <a:pt x="876" y="162"/>
                  <a:pt x="857" y="169"/>
                  <a:pt x="850" y="184"/>
                </a:cubicBezTo>
                <a:cubicBezTo>
                  <a:pt x="843" y="200"/>
                  <a:pt x="849" y="218"/>
                  <a:pt x="865" y="226"/>
                </a:cubicBezTo>
                <a:cubicBezTo>
                  <a:pt x="1050" y="314"/>
                  <a:pt x="1172" y="499"/>
                  <a:pt x="1183" y="702"/>
                </a:cubicBezTo>
                <a:lnTo>
                  <a:pt x="994" y="702"/>
                </a:lnTo>
                <a:lnTo>
                  <a:pt x="994" y="451"/>
                </a:lnTo>
                <a:cubicBezTo>
                  <a:pt x="994" y="434"/>
                  <a:pt x="980" y="420"/>
                  <a:pt x="963" y="420"/>
                </a:cubicBezTo>
                <a:lnTo>
                  <a:pt x="909" y="420"/>
                </a:lnTo>
                <a:lnTo>
                  <a:pt x="909" y="338"/>
                </a:lnTo>
                <a:cubicBezTo>
                  <a:pt x="909" y="321"/>
                  <a:pt x="895" y="307"/>
                  <a:pt x="878" y="307"/>
                </a:cubicBezTo>
                <a:lnTo>
                  <a:pt x="796" y="307"/>
                </a:lnTo>
                <a:lnTo>
                  <a:pt x="796" y="197"/>
                </a:lnTo>
                <a:cubicBezTo>
                  <a:pt x="796" y="180"/>
                  <a:pt x="782" y="166"/>
                  <a:pt x="765" y="166"/>
                </a:cubicBezTo>
                <a:lnTo>
                  <a:pt x="711" y="166"/>
                </a:lnTo>
                <a:lnTo>
                  <a:pt x="711" y="112"/>
                </a:lnTo>
                <a:cubicBezTo>
                  <a:pt x="711" y="95"/>
                  <a:pt x="698" y="81"/>
                  <a:pt x="680" y="81"/>
                </a:cubicBezTo>
                <a:lnTo>
                  <a:pt x="655" y="81"/>
                </a:lnTo>
                <a:lnTo>
                  <a:pt x="655" y="0"/>
                </a:lnTo>
                <a:lnTo>
                  <a:pt x="593" y="0"/>
                </a:lnTo>
                <a:lnTo>
                  <a:pt x="593" y="81"/>
                </a:lnTo>
                <a:lnTo>
                  <a:pt x="568" y="81"/>
                </a:lnTo>
                <a:cubicBezTo>
                  <a:pt x="550" y="81"/>
                  <a:pt x="536" y="95"/>
                  <a:pt x="536" y="112"/>
                </a:cubicBezTo>
                <a:lnTo>
                  <a:pt x="536" y="166"/>
                </a:lnTo>
                <a:lnTo>
                  <a:pt x="483" y="166"/>
                </a:lnTo>
                <a:cubicBezTo>
                  <a:pt x="466" y="166"/>
                  <a:pt x="452" y="180"/>
                  <a:pt x="452" y="197"/>
                </a:cubicBezTo>
                <a:lnTo>
                  <a:pt x="452" y="251"/>
                </a:lnTo>
                <a:lnTo>
                  <a:pt x="257" y="251"/>
                </a:lnTo>
                <a:cubicBezTo>
                  <a:pt x="240" y="251"/>
                  <a:pt x="226" y="265"/>
                  <a:pt x="226" y="282"/>
                </a:cubicBezTo>
                <a:lnTo>
                  <a:pt x="226" y="702"/>
                </a:lnTo>
                <a:lnTo>
                  <a:pt x="64" y="702"/>
                </a:lnTo>
                <a:cubicBezTo>
                  <a:pt x="70" y="591"/>
                  <a:pt x="108" y="486"/>
                  <a:pt x="175" y="396"/>
                </a:cubicBezTo>
                <a:cubicBezTo>
                  <a:pt x="185" y="382"/>
                  <a:pt x="182" y="363"/>
                  <a:pt x="169" y="353"/>
                </a:cubicBezTo>
                <a:cubicBezTo>
                  <a:pt x="155" y="342"/>
                  <a:pt x="136" y="345"/>
                  <a:pt x="125" y="359"/>
                </a:cubicBezTo>
                <a:cubicBezTo>
                  <a:pt x="44" y="467"/>
                  <a:pt x="0" y="597"/>
                  <a:pt x="0" y="733"/>
                </a:cubicBezTo>
                <a:cubicBezTo>
                  <a:pt x="0" y="1077"/>
                  <a:pt x="280" y="1357"/>
                  <a:pt x="624" y="1357"/>
                </a:cubicBezTo>
                <a:cubicBezTo>
                  <a:pt x="968" y="1357"/>
                  <a:pt x="1247" y="1077"/>
                  <a:pt x="1247" y="733"/>
                </a:cubicBezTo>
                <a:cubicBezTo>
                  <a:pt x="1247" y="494"/>
                  <a:pt x="1108" y="273"/>
                  <a:pt x="891" y="170"/>
                </a:cubicBezTo>
                <a:close/>
              </a:path>
            </a:pathLst>
          </a:custGeom>
          <a:solidFill>
            <a:schemeClr val="accent1"/>
          </a:solidFill>
          <a:ln>
            <a:noFill/>
          </a:ln>
          <a:effectLst/>
        </p:spPr>
        <p:txBody>
          <a:bodyPr wrap="none" anchor="ctr"/>
          <a:lstStyle/>
          <a:p>
            <a:endParaRPr lang="en-US"/>
          </a:p>
        </p:txBody>
      </p:sp>
      <p:sp>
        <p:nvSpPr>
          <p:cNvPr id="183" name="Freeform 8">
            <a:extLst>
              <a:ext uri="{FF2B5EF4-FFF2-40B4-BE49-F238E27FC236}">
                <a16:creationId xmlns:a16="http://schemas.microsoft.com/office/drawing/2014/main" id="{6309FCDC-AB77-7A40-9616-3B87AA053533}"/>
              </a:ext>
            </a:extLst>
          </p:cNvPr>
          <p:cNvSpPr>
            <a:spLocks noChangeArrowheads="1"/>
          </p:cNvSpPr>
          <p:nvPr/>
        </p:nvSpPr>
        <p:spPr bwMode="auto">
          <a:xfrm>
            <a:off x="4265691" y="5567056"/>
            <a:ext cx="495300" cy="479425"/>
          </a:xfrm>
          <a:custGeom>
            <a:avLst/>
            <a:gdLst>
              <a:gd name="T0" fmla="*/ 829 w 1377"/>
              <a:gd name="T1" fmla="*/ 1305 h 1331"/>
              <a:gd name="T2" fmla="*/ 547 w 1377"/>
              <a:gd name="T3" fmla="*/ 1242 h 1331"/>
              <a:gd name="T4" fmla="*/ 547 w 1377"/>
              <a:gd name="T5" fmla="*/ 1305 h 1331"/>
              <a:gd name="T6" fmla="*/ 544 w 1377"/>
              <a:gd name="T7" fmla="*/ 1027 h 1331"/>
              <a:gd name="T8" fmla="*/ 305 w 1377"/>
              <a:gd name="T9" fmla="*/ 1105 h 1331"/>
              <a:gd name="T10" fmla="*/ 71 w 1377"/>
              <a:gd name="T11" fmla="*/ 576 h 1331"/>
              <a:gd name="T12" fmla="*/ 145 w 1377"/>
              <a:gd name="T13" fmla="*/ 391 h 1331"/>
              <a:gd name="T14" fmla="*/ 175 w 1377"/>
              <a:gd name="T15" fmla="*/ 650 h 1331"/>
              <a:gd name="T16" fmla="*/ 300 w 1377"/>
              <a:gd name="T17" fmla="*/ 949 h 1331"/>
              <a:gd name="T18" fmla="*/ 194 w 1377"/>
              <a:gd name="T19" fmla="*/ 721 h 1331"/>
              <a:gd name="T20" fmla="*/ 287 w 1377"/>
              <a:gd name="T21" fmla="*/ 734 h 1331"/>
              <a:gd name="T22" fmla="*/ 412 w 1377"/>
              <a:gd name="T23" fmla="*/ 830 h 1331"/>
              <a:gd name="T24" fmla="*/ 402 w 1377"/>
              <a:gd name="T25" fmla="*/ 756 h 1331"/>
              <a:gd name="T26" fmla="*/ 313 w 1377"/>
              <a:gd name="T27" fmla="*/ 672 h 1331"/>
              <a:gd name="T28" fmla="*/ 198 w 1377"/>
              <a:gd name="T29" fmla="*/ 358 h 1331"/>
              <a:gd name="T30" fmla="*/ 10 w 1377"/>
              <a:gd name="T31" fmla="*/ 558 h 1331"/>
              <a:gd name="T32" fmla="*/ 148 w 1377"/>
              <a:gd name="T33" fmla="*/ 1021 h 1331"/>
              <a:gd name="T34" fmla="*/ 237 w 1377"/>
              <a:gd name="T35" fmla="*/ 1158 h 1331"/>
              <a:gd name="T36" fmla="*/ 268 w 1377"/>
              <a:gd name="T37" fmla="*/ 1330 h 1331"/>
              <a:gd name="T38" fmla="*/ 601 w 1377"/>
              <a:gd name="T39" fmla="*/ 1330 h 1331"/>
              <a:gd name="T40" fmla="*/ 632 w 1377"/>
              <a:gd name="T41" fmla="*/ 1158 h 1331"/>
              <a:gd name="T42" fmla="*/ 557 w 1377"/>
              <a:gd name="T43" fmla="*/ 886 h 1331"/>
              <a:gd name="T44" fmla="*/ 402 w 1377"/>
              <a:gd name="T45" fmla="*/ 756 h 1331"/>
              <a:gd name="T46" fmla="*/ 778 w 1377"/>
              <a:gd name="T47" fmla="*/ 17 h 1331"/>
              <a:gd name="T48" fmla="*/ 606 w 1377"/>
              <a:gd name="T49" fmla="*/ 669 h 1331"/>
              <a:gd name="T50" fmla="*/ 769 w 1377"/>
              <a:gd name="T51" fmla="*/ 321 h 1331"/>
              <a:gd name="T52" fmla="*/ 713 w 1377"/>
              <a:gd name="T53" fmla="*/ 294 h 1331"/>
              <a:gd name="T54" fmla="*/ 683 w 1377"/>
              <a:gd name="T55" fmla="*/ 195 h 1331"/>
              <a:gd name="T56" fmla="*/ 716 w 1377"/>
              <a:gd name="T57" fmla="*/ 599 h 1331"/>
              <a:gd name="T58" fmla="*/ 824 w 1377"/>
              <a:gd name="T59" fmla="*/ 7 h 1331"/>
              <a:gd name="T60" fmla="*/ 1044 w 1377"/>
              <a:gd name="T61" fmla="*/ 1158 h 1331"/>
              <a:gd name="T62" fmla="*/ 863 w 1377"/>
              <a:gd name="T63" fmla="*/ 929 h 1331"/>
              <a:gd name="T64" fmla="*/ 991 w 1377"/>
              <a:gd name="T65" fmla="*/ 816 h 1331"/>
              <a:gd name="T66" fmla="*/ 1107 w 1377"/>
              <a:gd name="T67" fmla="*/ 716 h 1331"/>
              <a:gd name="T68" fmla="*/ 1163 w 1377"/>
              <a:gd name="T69" fmla="*/ 772 h 1331"/>
              <a:gd name="T70" fmla="*/ 1207 w 1377"/>
              <a:gd name="T71" fmla="*/ 815 h 1331"/>
              <a:gd name="T72" fmla="*/ 1235 w 1377"/>
              <a:gd name="T73" fmla="*/ 543 h 1331"/>
              <a:gd name="T74" fmla="*/ 1283 w 1377"/>
              <a:gd name="T75" fmla="*/ 348 h 1331"/>
              <a:gd name="T76" fmla="*/ 1292 w 1377"/>
              <a:gd name="T77" fmla="*/ 854 h 1331"/>
              <a:gd name="T78" fmla="*/ 1334 w 1377"/>
              <a:gd name="T79" fmla="*/ 303 h 1331"/>
              <a:gd name="T80" fmla="*/ 1172 w 1377"/>
              <a:gd name="T81" fmla="*/ 534 h 1331"/>
              <a:gd name="T82" fmla="*/ 1044 w 1377"/>
              <a:gd name="T83" fmla="*/ 692 h 1331"/>
              <a:gd name="T84" fmla="*/ 920 w 1377"/>
              <a:gd name="T85" fmla="*/ 786 h 1331"/>
              <a:gd name="T86" fmla="*/ 770 w 1377"/>
              <a:gd name="T87" fmla="*/ 1027 h 1331"/>
              <a:gd name="T88" fmla="*/ 714 w 1377"/>
              <a:gd name="T89" fmla="*/ 1189 h 1331"/>
              <a:gd name="T90" fmla="*/ 776 w 1377"/>
              <a:gd name="T91" fmla="*/ 1220 h 1331"/>
              <a:gd name="T92" fmla="*/ 1171 w 1377"/>
              <a:gd name="T93" fmla="*/ 1330 h 1331"/>
              <a:gd name="T94" fmla="*/ 1108 w 1377"/>
              <a:gd name="T95" fmla="*/ 1158 h 1331"/>
              <a:gd name="T96" fmla="*/ 1338 w 1377"/>
              <a:gd name="T97" fmla="*/ 895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77" h="1331">
                <a:moveTo>
                  <a:pt x="886" y="1242"/>
                </a:moveTo>
                <a:lnTo>
                  <a:pt x="829" y="1242"/>
                </a:lnTo>
                <a:lnTo>
                  <a:pt x="829" y="1305"/>
                </a:lnTo>
                <a:lnTo>
                  <a:pt x="886" y="1305"/>
                </a:lnTo>
                <a:lnTo>
                  <a:pt x="886" y="1242"/>
                </a:lnTo>
                <a:close/>
                <a:moveTo>
                  <a:pt x="547" y="1242"/>
                </a:moveTo>
                <a:lnTo>
                  <a:pt x="491" y="1242"/>
                </a:lnTo>
                <a:lnTo>
                  <a:pt x="491" y="1305"/>
                </a:lnTo>
                <a:lnTo>
                  <a:pt x="547" y="1305"/>
                </a:lnTo>
                <a:lnTo>
                  <a:pt x="547" y="1242"/>
                </a:lnTo>
                <a:close/>
                <a:moveTo>
                  <a:pt x="513" y="929"/>
                </a:moveTo>
                <a:cubicBezTo>
                  <a:pt x="532" y="948"/>
                  <a:pt x="543" y="993"/>
                  <a:pt x="544" y="1027"/>
                </a:cubicBezTo>
                <a:lnTo>
                  <a:pt x="544" y="1158"/>
                </a:lnTo>
                <a:lnTo>
                  <a:pt x="333" y="1158"/>
                </a:lnTo>
                <a:cubicBezTo>
                  <a:pt x="330" y="1142"/>
                  <a:pt x="323" y="1124"/>
                  <a:pt x="305" y="1105"/>
                </a:cubicBezTo>
                <a:cubicBezTo>
                  <a:pt x="293" y="1094"/>
                  <a:pt x="241" y="1033"/>
                  <a:pt x="195" y="980"/>
                </a:cubicBezTo>
                <a:cubicBezTo>
                  <a:pt x="146" y="924"/>
                  <a:pt x="100" y="871"/>
                  <a:pt x="84" y="854"/>
                </a:cubicBezTo>
                <a:cubicBezTo>
                  <a:pt x="71" y="820"/>
                  <a:pt x="68" y="624"/>
                  <a:pt x="71" y="576"/>
                </a:cubicBezTo>
                <a:lnTo>
                  <a:pt x="72" y="561"/>
                </a:lnTo>
                <a:cubicBezTo>
                  <a:pt x="73" y="521"/>
                  <a:pt x="79" y="408"/>
                  <a:pt x="94" y="348"/>
                </a:cubicBezTo>
                <a:cubicBezTo>
                  <a:pt x="110" y="353"/>
                  <a:pt x="130" y="367"/>
                  <a:pt x="145" y="391"/>
                </a:cubicBezTo>
                <a:cubicBezTo>
                  <a:pt x="164" y="422"/>
                  <a:pt x="163" y="457"/>
                  <a:pt x="142" y="525"/>
                </a:cubicBezTo>
                <a:cubicBezTo>
                  <a:pt x="140" y="531"/>
                  <a:pt x="140" y="537"/>
                  <a:pt x="142" y="543"/>
                </a:cubicBezTo>
                <a:lnTo>
                  <a:pt x="175" y="650"/>
                </a:lnTo>
                <a:cubicBezTo>
                  <a:pt x="156" y="662"/>
                  <a:pt x="140" y="682"/>
                  <a:pt x="134" y="705"/>
                </a:cubicBezTo>
                <a:cubicBezTo>
                  <a:pt x="124" y="743"/>
                  <a:pt x="137" y="783"/>
                  <a:pt x="169" y="815"/>
                </a:cubicBezTo>
                <a:cubicBezTo>
                  <a:pt x="189" y="835"/>
                  <a:pt x="300" y="949"/>
                  <a:pt x="300" y="949"/>
                </a:cubicBezTo>
                <a:lnTo>
                  <a:pt x="345" y="906"/>
                </a:lnTo>
                <a:cubicBezTo>
                  <a:pt x="345" y="906"/>
                  <a:pt x="233" y="792"/>
                  <a:pt x="213" y="772"/>
                </a:cubicBezTo>
                <a:cubicBezTo>
                  <a:pt x="197" y="755"/>
                  <a:pt x="190" y="737"/>
                  <a:pt x="194" y="721"/>
                </a:cubicBezTo>
                <a:cubicBezTo>
                  <a:pt x="197" y="709"/>
                  <a:pt x="207" y="700"/>
                  <a:pt x="219" y="697"/>
                </a:cubicBezTo>
                <a:cubicBezTo>
                  <a:pt x="235" y="692"/>
                  <a:pt x="253" y="699"/>
                  <a:pt x="269" y="716"/>
                </a:cubicBezTo>
                <a:cubicBezTo>
                  <a:pt x="276" y="723"/>
                  <a:pt x="281" y="728"/>
                  <a:pt x="287" y="734"/>
                </a:cubicBezTo>
                <a:cubicBezTo>
                  <a:pt x="297" y="745"/>
                  <a:pt x="311" y="760"/>
                  <a:pt x="346" y="795"/>
                </a:cubicBezTo>
                <a:cubicBezTo>
                  <a:pt x="359" y="809"/>
                  <a:pt x="374" y="813"/>
                  <a:pt x="385" y="816"/>
                </a:cubicBezTo>
                <a:cubicBezTo>
                  <a:pt x="396" y="819"/>
                  <a:pt x="403" y="821"/>
                  <a:pt x="412" y="830"/>
                </a:cubicBezTo>
                <a:cubicBezTo>
                  <a:pt x="417" y="834"/>
                  <a:pt x="429" y="847"/>
                  <a:pt x="444" y="861"/>
                </a:cubicBezTo>
                <a:cubicBezTo>
                  <a:pt x="468" y="884"/>
                  <a:pt x="497" y="913"/>
                  <a:pt x="513" y="929"/>
                </a:cubicBezTo>
                <a:close/>
                <a:moveTo>
                  <a:pt x="402" y="756"/>
                </a:moveTo>
                <a:cubicBezTo>
                  <a:pt x="396" y="754"/>
                  <a:pt x="392" y="753"/>
                  <a:pt x="390" y="752"/>
                </a:cubicBezTo>
                <a:cubicBezTo>
                  <a:pt x="356" y="717"/>
                  <a:pt x="342" y="703"/>
                  <a:pt x="332" y="692"/>
                </a:cubicBezTo>
                <a:cubicBezTo>
                  <a:pt x="326" y="685"/>
                  <a:pt x="321" y="680"/>
                  <a:pt x="313" y="672"/>
                </a:cubicBezTo>
                <a:cubicBezTo>
                  <a:pt x="290" y="649"/>
                  <a:pt x="263" y="636"/>
                  <a:pt x="235" y="634"/>
                </a:cubicBezTo>
                <a:lnTo>
                  <a:pt x="204" y="534"/>
                </a:lnTo>
                <a:cubicBezTo>
                  <a:pt x="225" y="465"/>
                  <a:pt x="231" y="411"/>
                  <a:pt x="198" y="358"/>
                </a:cubicBezTo>
                <a:cubicBezTo>
                  <a:pt x="161" y="299"/>
                  <a:pt x="104" y="279"/>
                  <a:pt x="67" y="284"/>
                </a:cubicBezTo>
                <a:cubicBezTo>
                  <a:pt x="56" y="285"/>
                  <a:pt x="47" y="293"/>
                  <a:pt x="43" y="303"/>
                </a:cubicBezTo>
                <a:cubicBezTo>
                  <a:pt x="21" y="356"/>
                  <a:pt x="14" y="467"/>
                  <a:pt x="10" y="558"/>
                </a:cubicBezTo>
                <a:lnTo>
                  <a:pt x="9" y="572"/>
                </a:lnTo>
                <a:cubicBezTo>
                  <a:pt x="9" y="575"/>
                  <a:pt x="0" y="857"/>
                  <a:pt x="38" y="895"/>
                </a:cubicBezTo>
                <a:cubicBezTo>
                  <a:pt x="49" y="907"/>
                  <a:pt x="102" y="967"/>
                  <a:pt x="148" y="1021"/>
                </a:cubicBezTo>
                <a:cubicBezTo>
                  <a:pt x="199" y="1080"/>
                  <a:pt x="248" y="1136"/>
                  <a:pt x="261" y="1149"/>
                </a:cubicBezTo>
                <a:cubicBezTo>
                  <a:pt x="264" y="1152"/>
                  <a:pt x="266" y="1155"/>
                  <a:pt x="268" y="1158"/>
                </a:cubicBezTo>
                <a:lnTo>
                  <a:pt x="237" y="1158"/>
                </a:lnTo>
                <a:cubicBezTo>
                  <a:pt x="219" y="1158"/>
                  <a:pt x="206" y="1172"/>
                  <a:pt x="206" y="1189"/>
                </a:cubicBezTo>
                <a:lnTo>
                  <a:pt x="206" y="1330"/>
                </a:lnTo>
                <a:lnTo>
                  <a:pt x="268" y="1330"/>
                </a:lnTo>
                <a:lnTo>
                  <a:pt x="268" y="1220"/>
                </a:lnTo>
                <a:lnTo>
                  <a:pt x="601" y="1220"/>
                </a:lnTo>
                <a:lnTo>
                  <a:pt x="601" y="1330"/>
                </a:lnTo>
                <a:lnTo>
                  <a:pt x="663" y="1330"/>
                </a:lnTo>
                <a:lnTo>
                  <a:pt x="663" y="1189"/>
                </a:lnTo>
                <a:cubicBezTo>
                  <a:pt x="663" y="1172"/>
                  <a:pt x="649" y="1158"/>
                  <a:pt x="632" y="1158"/>
                </a:cubicBezTo>
                <a:lnTo>
                  <a:pt x="606" y="1158"/>
                </a:lnTo>
                <a:lnTo>
                  <a:pt x="606" y="1026"/>
                </a:lnTo>
                <a:cubicBezTo>
                  <a:pt x="605" y="982"/>
                  <a:pt x="591" y="919"/>
                  <a:pt x="557" y="886"/>
                </a:cubicBezTo>
                <a:cubicBezTo>
                  <a:pt x="541" y="869"/>
                  <a:pt x="511" y="840"/>
                  <a:pt x="488" y="817"/>
                </a:cubicBezTo>
                <a:cubicBezTo>
                  <a:pt x="473" y="802"/>
                  <a:pt x="460" y="791"/>
                  <a:pt x="456" y="786"/>
                </a:cubicBezTo>
                <a:cubicBezTo>
                  <a:pt x="435" y="766"/>
                  <a:pt x="415" y="760"/>
                  <a:pt x="402" y="756"/>
                </a:cubicBezTo>
                <a:close/>
                <a:moveTo>
                  <a:pt x="824" y="7"/>
                </a:moveTo>
                <a:cubicBezTo>
                  <a:pt x="817" y="2"/>
                  <a:pt x="808" y="0"/>
                  <a:pt x="799" y="2"/>
                </a:cubicBezTo>
                <a:cubicBezTo>
                  <a:pt x="790" y="3"/>
                  <a:pt x="783" y="9"/>
                  <a:pt x="778" y="17"/>
                </a:cubicBezTo>
                <a:cubicBezTo>
                  <a:pt x="748" y="72"/>
                  <a:pt x="699" y="107"/>
                  <a:pt x="647" y="145"/>
                </a:cubicBezTo>
                <a:cubicBezTo>
                  <a:pt x="572" y="199"/>
                  <a:pt x="488" y="261"/>
                  <a:pt x="458" y="387"/>
                </a:cubicBezTo>
                <a:cubicBezTo>
                  <a:pt x="438" y="467"/>
                  <a:pt x="489" y="612"/>
                  <a:pt x="606" y="669"/>
                </a:cubicBezTo>
                <a:cubicBezTo>
                  <a:pt x="607" y="721"/>
                  <a:pt x="615" y="774"/>
                  <a:pt x="635" y="831"/>
                </a:cubicBezTo>
                <a:lnTo>
                  <a:pt x="694" y="811"/>
                </a:lnTo>
                <a:cubicBezTo>
                  <a:pt x="626" y="616"/>
                  <a:pt x="702" y="460"/>
                  <a:pt x="769" y="321"/>
                </a:cubicBezTo>
                <a:cubicBezTo>
                  <a:pt x="781" y="296"/>
                  <a:pt x="793" y="272"/>
                  <a:pt x="804" y="248"/>
                </a:cubicBezTo>
                <a:lnTo>
                  <a:pt x="747" y="223"/>
                </a:lnTo>
                <a:cubicBezTo>
                  <a:pt x="737" y="246"/>
                  <a:pt x="725" y="270"/>
                  <a:pt x="713" y="294"/>
                </a:cubicBezTo>
                <a:cubicBezTo>
                  <a:pt x="671" y="382"/>
                  <a:pt x="622" y="484"/>
                  <a:pt x="609" y="600"/>
                </a:cubicBezTo>
                <a:cubicBezTo>
                  <a:pt x="539" y="551"/>
                  <a:pt x="505" y="455"/>
                  <a:pt x="518" y="402"/>
                </a:cubicBezTo>
                <a:cubicBezTo>
                  <a:pt x="543" y="297"/>
                  <a:pt x="611" y="248"/>
                  <a:pt x="683" y="195"/>
                </a:cubicBezTo>
                <a:cubicBezTo>
                  <a:pt x="729" y="162"/>
                  <a:pt x="777" y="127"/>
                  <a:pt x="813" y="78"/>
                </a:cubicBezTo>
                <a:cubicBezTo>
                  <a:pt x="904" y="165"/>
                  <a:pt x="937" y="319"/>
                  <a:pt x="890" y="460"/>
                </a:cubicBezTo>
                <a:cubicBezTo>
                  <a:pt x="858" y="555"/>
                  <a:pt x="767" y="588"/>
                  <a:pt x="716" y="599"/>
                </a:cubicBezTo>
                <a:lnTo>
                  <a:pt x="729" y="660"/>
                </a:lnTo>
                <a:cubicBezTo>
                  <a:pt x="793" y="646"/>
                  <a:pt x="907" y="604"/>
                  <a:pt x="949" y="479"/>
                </a:cubicBezTo>
                <a:cubicBezTo>
                  <a:pt x="1008" y="302"/>
                  <a:pt x="955" y="103"/>
                  <a:pt x="824" y="7"/>
                </a:cubicBezTo>
                <a:close/>
                <a:moveTo>
                  <a:pt x="1181" y="980"/>
                </a:moveTo>
                <a:cubicBezTo>
                  <a:pt x="1135" y="1033"/>
                  <a:pt x="1083" y="1094"/>
                  <a:pt x="1072" y="1105"/>
                </a:cubicBezTo>
                <a:cubicBezTo>
                  <a:pt x="1053" y="1124"/>
                  <a:pt x="1046" y="1142"/>
                  <a:pt x="1044" y="1158"/>
                </a:cubicBezTo>
                <a:lnTo>
                  <a:pt x="832" y="1158"/>
                </a:lnTo>
                <a:lnTo>
                  <a:pt x="832" y="1027"/>
                </a:lnTo>
                <a:cubicBezTo>
                  <a:pt x="832" y="995"/>
                  <a:pt x="844" y="948"/>
                  <a:pt x="863" y="929"/>
                </a:cubicBezTo>
                <a:cubicBezTo>
                  <a:pt x="879" y="913"/>
                  <a:pt x="909" y="884"/>
                  <a:pt x="932" y="861"/>
                </a:cubicBezTo>
                <a:cubicBezTo>
                  <a:pt x="947" y="847"/>
                  <a:pt x="959" y="834"/>
                  <a:pt x="964" y="830"/>
                </a:cubicBezTo>
                <a:cubicBezTo>
                  <a:pt x="973" y="821"/>
                  <a:pt x="980" y="819"/>
                  <a:pt x="991" y="816"/>
                </a:cubicBezTo>
                <a:cubicBezTo>
                  <a:pt x="1002" y="813"/>
                  <a:pt x="1017" y="809"/>
                  <a:pt x="1030" y="795"/>
                </a:cubicBezTo>
                <a:cubicBezTo>
                  <a:pt x="1065" y="760"/>
                  <a:pt x="1079" y="745"/>
                  <a:pt x="1089" y="734"/>
                </a:cubicBezTo>
                <a:cubicBezTo>
                  <a:pt x="1095" y="728"/>
                  <a:pt x="1100" y="723"/>
                  <a:pt x="1107" y="716"/>
                </a:cubicBezTo>
                <a:cubicBezTo>
                  <a:pt x="1124" y="699"/>
                  <a:pt x="1141" y="692"/>
                  <a:pt x="1157" y="697"/>
                </a:cubicBezTo>
                <a:cubicBezTo>
                  <a:pt x="1169" y="700"/>
                  <a:pt x="1179" y="709"/>
                  <a:pt x="1182" y="721"/>
                </a:cubicBezTo>
                <a:cubicBezTo>
                  <a:pt x="1186" y="737"/>
                  <a:pt x="1180" y="755"/>
                  <a:pt x="1163" y="772"/>
                </a:cubicBezTo>
                <a:cubicBezTo>
                  <a:pt x="1143" y="792"/>
                  <a:pt x="1031" y="906"/>
                  <a:pt x="1031" y="906"/>
                </a:cubicBezTo>
                <a:lnTo>
                  <a:pt x="1076" y="949"/>
                </a:lnTo>
                <a:cubicBezTo>
                  <a:pt x="1076" y="949"/>
                  <a:pt x="1187" y="835"/>
                  <a:pt x="1207" y="815"/>
                </a:cubicBezTo>
                <a:cubicBezTo>
                  <a:pt x="1239" y="783"/>
                  <a:pt x="1252" y="743"/>
                  <a:pt x="1242" y="705"/>
                </a:cubicBezTo>
                <a:cubicBezTo>
                  <a:pt x="1236" y="682"/>
                  <a:pt x="1221" y="662"/>
                  <a:pt x="1201" y="650"/>
                </a:cubicBezTo>
                <a:lnTo>
                  <a:pt x="1235" y="543"/>
                </a:lnTo>
                <a:cubicBezTo>
                  <a:pt x="1236" y="537"/>
                  <a:pt x="1236" y="531"/>
                  <a:pt x="1235" y="525"/>
                </a:cubicBezTo>
                <a:cubicBezTo>
                  <a:pt x="1213" y="457"/>
                  <a:pt x="1212" y="422"/>
                  <a:pt x="1231" y="391"/>
                </a:cubicBezTo>
                <a:cubicBezTo>
                  <a:pt x="1246" y="367"/>
                  <a:pt x="1267" y="353"/>
                  <a:pt x="1283" y="348"/>
                </a:cubicBezTo>
                <a:cubicBezTo>
                  <a:pt x="1297" y="408"/>
                  <a:pt x="1303" y="520"/>
                  <a:pt x="1305" y="561"/>
                </a:cubicBezTo>
                <a:lnTo>
                  <a:pt x="1305" y="576"/>
                </a:lnTo>
                <a:cubicBezTo>
                  <a:pt x="1308" y="624"/>
                  <a:pt x="1305" y="820"/>
                  <a:pt x="1292" y="854"/>
                </a:cubicBezTo>
                <a:cubicBezTo>
                  <a:pt x="1276" y="871"/>
                  <a:pt x="1230" y="924"/>
                  <a:pt x="1181" y="980"/>
                </a:cubicBezTo>
                <a:close/>
                <a:moveTo>
                  <a:pt x="1367" y="558"/>
                </a:moveTo>
                <a:cubicBezTo>
                  <a:pt x="1362" y="467"/>
                  <a:pt x="1355" y="356"/>
                  <a:pt x="1334" y="303"/>
                </a:cubicBezTo>
                <a:cubicBezTo>
                  <a:pt x="1329" y="293"/>
                  <a:pt x="1320" y="285"/>
                  <a:pt x="1309" y="284"/>
                </a:cubicBezTo>
                <a:cubicBezTo>
                  <a:pt x="1272" y="278"/>
                  <a:pt x="1215" y="299"/>
                  <a:pt x="1179" y="358"/>
                </a:cubicBezTo>
                <a:cubicBezTo>
                  <a:pt x="1146" y="411"/>
                  <a:pt x="1151" y="465"/>
                  <a:pt x="1172" y="534"/>
                </a:cubicBezTo>
                <a:lnTo>
                  <a:pt x="1141" y="634"/>
                </a:lnTo>
                <a:cubicBezTo>
                  <a:pt x="1113" y="636"/>
                  <a:pt x="1086" y="649"/>
                  <a:pt x="1063" y="672"/>
                </a:cubicBezTo>
                <a:cubicBezTo>
                  <a:pt x="1056" y="680"/>
                  <a:pt x="1050" y="685"/>
                  <a:pt x="1044" y="692"/>
                </a:cubicBezTo>
                <a:cubicBezTo>
                  <a:pt x="1034" y="703"/>
                  <a:pt x="1020" y="717"/>
                  <a:pt x="986" y="752"/>
                </a:cubicBezTo>
                <a:cubicBezTo>
                  <a:pt x="985" y="753"/>
                  <a:pt x="981" y="754"/>
                  <a:pt x="974" y="756"/>
                </a:cubicBezTo>
                <a:cubicBezTo>
                  <a:pt x="961" y="760"/>
                  <a:pt x="941" y="765"/>
                  <a:pt x="920" y="786"/>
                </a:cubicBezTo>
                <a:cubicBezTo>
                  <a:pt x="916" y="790"/>
                  <a:pt x="903" y="802"/>
                  <a:pt x="888" y="817"/>
                </a:cubicBezTo>
                <a:cubicBezTo>
                  <a:pt x="865" y="840"/>
                  <a:pt x="835" y="869"/>
                  <a:pt x="819" y="886"/>
                </a:cubicBezTo>
                <a:cubicBezTo>
                  <a:pt x="785" y="919"/>
                  <a:pt x="770" y="983"/>
                  <a:pt x="770" y="1027"/>
                </a:cubicBezTo>
                <a:lnTo>
                  <a:pt x="770" y="1158"/>
                </a:lnTo>
                <a:lnTo>
                  <a:pt x="745" y="1158"/>
                </a:lnTo>
                <a:cubicBezTo>
                  <a:pt x="727" y="1158"/>
                  <a:pt x="714" y="1172"/>
                  <a:pt x="714" y="1189"/>
                </a:cubicBezTo>
                <a:lnTo>
                  <a:pt x="714" y="1330"/>
                </a:lnTo>
                <a:lnTo>
                  <a:pt x="776" y="1330"/>
                </a:lnTo>
                <a:lnTo>
                  <a:pt x="776" y="1220"/>
                </a:lnTo>
                <a:lnTo>
                  <a:pt x="1109" y="1220"/>
                </a:lnTo>
                <a:lnTo>
                  <a:pt x="1109" y="1330"/>
                </a:lnTo>
                <a:lnTo>
                  <a:pt x="1171" y="1330"/>
                </a:lnTo>
                <a:lnTo>
                  <a:pt x="1171" y="1189"/>
                </a:lnTo>
                <a:cubicBezTo>
                  <a:pt x="1171" y="1172"/>
                  <a:pt x="1157" y="1158"/>
                  <a:pt x="1140" y="1158"/>
                </a:cubicBezTo>
                <a:lnTo>
                  <a:pt x="1108" y="1158"/>
                </a:lnTo>
                <a:cubicBezTo>
                  <a:pt x="1110" y="1155"/>
                  <a:pt x="1112" y="1152"/>
                  <a:pt x="1115" y="1149"/>
                </a:cubicBezTo>
                <a:cubicBezTo>
                  <a:pt x="1128" y="1136"/>
                  <a:pt x="1177" y="1080"/>
                  <a:pt x="1228" y="1021"/>
                </a:cubicBezTo>
                <a:cubicBezTo>
                  <a:pt x="1274" y="967"/>
                  <a:pt x="1327" y="907"/>
                  <a:pt x="1338" y="895"/>
                </a:cubicBezTo>
                <a:cubicBezTo>
                  <a:pt x="1376" y="857"/>
                  <a:pt x="1368" y="575"/>
                  <a:pt x="1367" y="572"/>
                </a:cubicBezTo>
                <a:lnTo>
                  <a:pt x="1367" y="558"/>
                </a:lnTo>
                <a:close/>
              </a:path>
            </a:pathLst>
          </a:custGeom>
          <a:solidFill>
            <a:schemeClr val="accent1"/>
          </a:solidFill>
          <a:ln>
            <a:noFill/>
          </a:ln>
          <a:effectLst/>
        </p:spPr>
        <p:txBody>
          <a:bodyPr wrap="none" anchor="ctr"/>
          <a:lstStyle/>
          <a:p>
            <a:endParaRPr lang="en-US"/>
          </a:p>
        </p:txBody>
      </p:sp>
      <p:sp>
        <p:nvSpPr>
          <p:cNvPr id="184" name="Freeform 10">
            <a:extLst>
              <a:ext uri="{FF2B5EF4-FFF2-40B4-BE49-F238E27FC236}">
                <a16:creationId xmlns:a16="http://schemas.microsoft.com/office/drawing/2014/main" id="{43B61907-7DF2-D043-BB15-2BF6D822607A}"/>
              </a:ext>
            </a:extLst>
          </p:cNvPr>
          <p:cNvSpPr>
            <a:spLocks noChangeArrowheads="1"/>
          </p:cNvSpPr>
          <p:nvPr/>
        </p:nvSpPr>
        <p:spPr bwMode="auto">
          <a:xfrm>
            <a:off x="6520960" y="4597647"/>
            <a:ext cx="398462" cy="479425"/>
          </a:xfrm>
          <a:custGeom>
            <a:avLst/>
            <a:gdLst>
              <a:gd name="T0" fmla="*/ 762 w 1108"/>
              <a:gd name="T1" fmla="*/ 878 h 1330"/>
              <a:gd name="T2" fmla="*/ 824 w 1108"/>
              <a:gd name="T3" fmla="*/ 1329 h 1330"/>
              <a:gd name="T4" fmla="*/ 285 w 1108"/>
              <a:gd name="T5" fmla="*/ 931 h 1330"/>
              <a:gd name="T6" fmla="*/ 0 w 1108"/>
              <a:gd name="T7" fmla="*/ 1304 h 1330"/>
              <a:gd name="T8" fmla="*/ 401 w 1108"/>
              <a:gd name="T9" fmla="*/ 1132 h 1330"/>
              <a:gd name="T10" fmla="*/ 339 w 1108"/>
              <a:gd name="T11" fmla="*/ 1242 h 1330"/>
              <a:gd name="T12" fmla="*/ 63 w 1108"/>
              <a:gd name="T13" fmla="*/ 994 h 1330"/>
              <a:gd name="T14" fmla="*/ 285 w 1108"/>
              <a:gd name="T15" fmla="*/ 931 h 1330"/>
              <a:gd name="T16" fmla="*/ 0 w 1108"/>
              <a:gd name="T17" fmla="*/ 480 h 1330"/>
              <a:gd name="T18" fmla="*/ 401 w 1108"/>
              <a:gd name="T19" fmla="*/ 852 h 1330"/>
              <a:gd name="T20" fmla="*/ 339 w 1108"/>
              <a:gd name="T21" fmla="*/ 680 h 1330"/>
              <a:gd name="T22" fmla="*/ 63 w 1108"/>
              <a:gd name="T23" fmla="*/ 790 h 1330"/>
              <a:gd name="T24" fmla="*/ 285 w 1108"/>
              <a:gd name="T25" fmla="*/ 542 h 1330"/>
              <a:gd name="T26" fmla="*/ 63 w 1108"/>
              <a:gd name="T27" fmla="*/ 90 h 1330"/>
              <a:gd name="T28" fmla="*/ 285 w 1108"/>
              <a:gd name="T29" fmla="*/ 28 h 1330"/>
              <a:gd name="T30" fmla="*/ 0 w 1108"/>
              <a:gd name="T31" fmla="*/ 401 h 1330"/>
              <a:gd name="T32" fmla="*/ 401 w 1108"/>
              <a:gd name="T33" fmla="*/ 229 h 1330"/>
              <a:gd name="T34" fmla="*/ 339 w 1108"/>
              <a:gd name="T35" fmla="*/ 339 h 1330"/>
              <a:gd name="T36" fmla="*/ 63 w 1108"/>
              <a:gd name="T37" fmla="*/ 90 h 1330"/>
              <a:gd name="T38" fmla="*/ 422 w 1108"/>
              <a:gd name="T39" fmla="*/ 80 h 1330"/>
              <a:gd name="T40" fmla="*/ 199 w 1108"/>
              <a:gd name="T41" fmla="*/ 240 h 1330"/>
              <a:gd name="T42" fmla="*/ 94 w 1108"/>
              <a:gd name="T43" fmla="*/ 222 h 1330"/>
              <a:gd name="T44" fmla="*/ 202 w 1108"/>
              <a:gd name="T45" fmla="*/ 782 h 1330"/>
              <a:gd name="T46" fmla="*/ 375 w 1108"/>
              <a:gd name="T47" fmla="*/ 491 h 1330"/>
              <a:gd name="T48" fmla="*/ 138 w 1108"/>
              <a:gd name="T49" fmla="*/ 630 h 1330"/>
              <a:gd name="T50" fmla="*/ 202 w 1108"/>
              <a:gd name="T51" fmla="*/ 782 h 1330"/>
              <a:gd name="T52" fmla="*/ 422 w 1108"/>
              <a:gd name="T53" fmla="*/ 983 h 1330"/>
              <a:gd name="T54" fmla="*/ 199 w 1108"/>
              <a:gd name="T55" fmla="*/ 1143 h 1330"/>
              <a:gd name="T56" fmla="*/ 94 w 1108"/>
              <a:gd name="T57" fmla="*/ 1126 h 1330"/>
              <a:gd name="T58" fmla="*/ 875 w 1108"/>
              <a:gd name="T59" fmla="*/ 201 h 1330"/>
              <a:gd name="T60" fmla="*/ 712 w 1108"/>
              <a:gd name="T61" fmla="*/ 201 h 1330"/>
              <a:gd name="T62" fmla="*/ 793 w 1108"/>
              <a:gd name="T63" fmla="*/ 62 h 1330"/>
              <a:gd name="T64" fmla="*/ 875 w 1108"/>
              <a:gd name="T65" fmla="*/ 201 h 1330"/>
              <a:gd name="T66" fmla="*/ 793 w 1108"/>
              <a:gd name="T67" fmla="*/ 0 h 1330"/>
              <a:gd name="T68" fmla="*/ 650 w 1108"/>
              <a:gd name="T69" fmla="*/ 201 h 1330"/>
              <a:gd name="T70" fmla="*/ 937 w 1108"/>
              <a:gd name="T71" fmla="*/ 201 h 1330"/>
              <a:gd name="T72" fmla="*/ 1107 w 1108"/>
              <a:gd name="T73" fmla="*/ 539 h 1330"/>
              <a:gd name="T74" fmla="*/ 480 w 1108"/>
              <a:gd name="T75" fmla="*/ 539 h 1330"/>
              <a:gd name="T76" fmla="*/ 593 w 1108"/>
              <a:gd name="T77" fmla="*/ 933 h 1330"/>
              <a:gd name="T78" fmla="*/ 655 w 1108"/>
              <a:gd name="T79" fmla="*/ 1329 h 1330"/>
              <a:gd name="T80" fmla="*/ 593 w 1108"/>
              <a:gd name="T81" fmla="*/ 596 h 1330"/>
              <a:gd name="T82" fmla="*/ 542 w 1108"/>
              <a:gd name="T83" fmla="*/ 793 h 1330"/>
              <a:gd name="T84" fmla="*/ 793 w 1108"/>
              <a:gd name="T85" fmla="*/ 429 h 1330"/>
              <a:gd name="T86" fmla="*/ 1045 w 1108"/>
              <a:gd name="T87" fmla="*/ 793 h 1330"/>
              <a:gd name="T88" fmla="*/ 994 w 1108"/>
              <a:gd name="T89" fmla="*/ 596 h 1330"/>
              <a:gd name="T90" fmla="*/ 932 w 1108"/>
              <a:gd name="T91" fmla="*/ 1329 h 1330"/>
              <a:gd name="T92" fmla="*/ 994 w 1108"/>
              <a:gd name="T93" fmla="*/ 933 h 1330"/>
              <a:gd name="T94" fmla="*/ 1107 w 1108"/>
              <a:gd name="T95" fmla="*/ 539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8" h="1330">
                <a:moveTo>
                  <a:pt x="824" y="878"/>
                </a:moveTo>
                <a:lnTo>
                  <a:pt x="762" y="878"/>
                </a:lnTo>
                <a:lnTo>
                  <a:pt x="762" y="1329"/>
                </a:lnTo>
                <a:lnTo>
                  <a:pt x="824" y="1329"/>
                </a:lnTo>
                <a:lnTo>
                  <a:pt x="824" y="878"/>
                </a:lnTo>
                <a:close/>
                <a:moveTo>
                  <a:pt x="285" y="931"/>
                </a:moveTo>
                <a:lnTo>
                  <a:pt x="0" y="931"/>
                </a:lnTo>
                <a:lnTo>
                  <a:pt x="0" y="1304"/>
                </a:lnTo>
                <a:lnTo>
                  <a:pt x="401" y="1304"/>
                </a:lnTo>
                <a:lnTo>
                  <a:pt x="401" y="1132"/>
                </a:lnTo>
                <a:lnTo>
                  <a:pt x="339" y="1132"/>
                </a:lnTo>
                <a:lnTo>
                  <a:pt x="339" y="1242"/>
                </a:lnTo>
                <a:lnTo>
                  <a:pt x="63" y="1242"/>
                </a:lnTo>
                <a:lnTo>
                  <a:pt x="63" y="994"/>
                </a:lnTo>
                <a:lnTo>
                  <a:pt x="285" y="994"/>
                </a:lnTo>
                <a:lnTo>
                  <a:pt x="285" y="931"/>
                </a:lnTo>
                <a:close/>
                <a:moveTo>
                  <a:pt x="285" y="480"/>
                </a:moveTo>
                <a:lnTo>
                  <a:pt x="0" y="480"/>
                </a:lnTo>
                <a:lnTo>
                  <a:pt x="0" y="852"/>
                </a:lnTo>
                <a:lnTo>
                  <a:pt x="401" y="852"/>
                </a:lnTo>
                <a:lnTo>
                  <a:pt x="401" y="680"/>
                </a:lnTo>
                <a:lnTo>
                  <a:pt x="339" y="680"/>
                </a:lnTo>
                <a:lnTo>
                  <a:pt x="339" y="790"/>
                </a:lnTo>
                <a:lnTo>
                  <a:pt x="63" y="790"/>
                </a:lnTo>
                <a:lnTo>
                  <a:pt x="63" y="542"/>
                </a:lnTo>
                <a:lnTo>
                  <a:pt x="285" y="542"/>
                </a:lnTo>
                <a:lnTo>
                  <a:pt x="285" y="480"/>
                </a:lnTo>
                <a:close/>
                <a:moveTo>
                  <a:pt x="63" y="90"/>
                </a:moveTo>
                <a:lnTo>
                  <a:pt x="285" y="90"/>
                </a:lnTo>
                <a:lnTo>
                  <a:pt x="285" y="28"/>
                </a:lnTo>
                <a:lnTo>
                  <a:pt x="0" y="28"/>
                </a:lnTo>
                <a:lnTo>
                  <a:pt x="0" y="401"/>
                </a:lnTo>
                <a:lnTo>
                  <a:pt x="401" y="401"/>
                </a:lnTo>
                <a:lnTo>
                  <a:pt x="401" y="229"/>
                </a:lnTo>
                <a:lnTo>
                  <a:pt x="339" y="229"/>
                </a:lnTo>
                <a:lnTo>
                  <a:pt x="339" y="339"/>
                </a:lnTo>
                <a:lnTo>
                  <a:pt x="63" y="339"/>
                </a:lnTo>
                <a:lnTo>
                  <a:pt x="63" y="90"/>
                </a:lnTo>
                <a:close/>
                <a:moveTo>
                  <a:pt x="202" y="331"/>
                </a:moveTo>
                <a:lnTo>
                  <a:pt x="422" y="80"/>
                </a:lnTo>
                <a:lnTo>
                  <a:pt x="375" y="39"/>
                </a:lnTo>
                <a:lnTo>
                  <a:pt x="199" y="240"/>
                </a:lnTo>
                <a:lnTo>
                  <a:pt x="138" y="179"/>
                </a:lnTo>
                <a:lnTo>
                  <a:pt x="94" y="222"/>
                </a:lnTo>
                <a:lnTo>
                  <a:pt x="202" y="331"/>
                </a:lnTo>
                <a:close/>
                <a:moveTo>
                  <a:pt x="202" y="782"/>
                </a:moveTo>
                <a:lnTo>
                  <a:pt x="422" y="531"/>
                </a:lnTo>
                <a:lnTo>
                  <a:pt x="375" y="491"/>
                </a:lnTo>
                <a:lnTo>
                  <a:pt x="199" y="691"/>
                </a:lnTo>
                <a:lnTo>
                  <a:pt x="138" y="630"/>
                </a:lnTo>
                <a:lnTo>
                  <a:pt x="94" y="674"/>
                </a:lnTo>
                <a:lnTo>
                  <a:pt x="202" y="782"/>
                </a:lnTo>
                <a:close/>
                <a:moveTo>
                  <a:pt x="202" y="1234"/>
                </a:moveTo>
                <a:lnTo>
                  <a:pt x="422" y="983"/>
                </a:lnTo>
                <a:lnTo>
                  <a:pt x="375" y="942"/>
                </a:lnTo>
                <a:lnTo>
                  <a:pt x="199" y="1143"/>
                </a:lnTo>
                <a:lnTo>
                  <a:pt x="138" y="1082"/>
                </a:lnTo>
                <a:lnTo>
                  <a:pt x="94" y="1126"/>
                </a:lnTo>
                <a:lnTo>
                  <a:pt x="202" y="1234"/>
                </a:lnTo>
                <a:close/>
                <a:moveTo>
                  <a:pt x="875" y="201"/>
                </a:moveTo>
                <a:cubicBezTo>
                  <a:pt x="875" y="249"/>
                  <a:pt x="842" y="282"/>
                  <a:pt x="793" y="282"/>
                </a:cubicBezTo>
                <a:cubicBezTo>
                  <a:pt x="744" y="282"/>
                  <a:pt x="712" y="249"/>
                  <a:pt x="712" y="201"/>
                </a:cubicBezTo>
                <a:lnTo>
                  <a:pt x="712" y="144"/>
                </a:lnTo>
                <a:cubicBezTo>
                  <a:pt x="712" y="95"/>
                  <a:pt x="744" y="62"/>
                  <a:pt x="793" y="62"/>
                </a:cubicBezTo>
                <a:cubicBezTo>
                  <a:pt x="842" y="62"/>
                  <a:pt x="875" y="95"/>
                  <a:pt x="875" y="144"/>
                </a:cubicBezTo>
                <a:lnTo>
                  <a:pt x="875" y="201"/>
                </a:lnTo>
                <a:close/>
                <a:moveTo>
                  <a:pt x="937" y="144"/>
                </a:moveTo>
                <a:cubicBezTo>
                  <a:pt x="937" y="61"/>
                  <a:pt x="877" y="0"/>
                  <a:pt x="793" y="0"/>
                </a:cubicBezTo>
                <a:cubicBezTo>
                  <a:pt x="710" y="0"/>
                  <a:pt x="650" y="61"/>
                  <a:pt x="650" y="144"/>
                </a:cubicBezTo>
                <a:lnTo>
                  <a:pt x="650" y="201"/>
                </a:lnTo>
                <a:cubicBezTo>
                  <a:pt x="650" y="284"/>
                  <a:pt x="709" y="344"/>
                  <a:pt x="793" y="344"/>
                </a:cubicBezTo>
                <a:cubicBezTo>
                  <a:pt x="876" y="344"/>
                  <a:pt x="937" y="284"/>
                  <a:pt x="937" y="201"/>
                </a:cubicBezTo>
                <a:lnTo>
                  <a:pt x="937" y="144"/>
                </a:lnTo>
                <a:close/>
                <a:moveTo>
                  <a:pt x="1107" y="539"/>
                </a:moveTo>
                <a:cubicBezTo>
                  <a:pt x="1107" y="419"/>
                  <a:pt x="898" y="367"/>
                  <a:pt x="793" y="367"/>
                </a:cubicBezTo>
                <a:cubicBezTo>
                  <a:pt x="687" y="367"/>
                  <a:pt x="480" y="419"/>
                  <a:pt x="480" y="539"/>
                </a:cubicBezTo>
                <a:lnTo>
                  <a:pt x="480" y="793"/>
                </a:lnTo>
                <a:cubicBezTo>
                  <a:pt x="480" y="858"/>
                  <a:pt x="531" y="917"/>
                  <a:pt x="593" y="933"/>
                </a:cubicBezTo>
                <a:lnTo>
                  <a:pt x="593" y="1329"/>
                </a:lnTo>
                <a:lnTo>
                  <a:pt x="655" y="1329"/>
                </a:lnTo>
                <a:lnTo>
                  <a:pt x="655" y="596"/>
                </a:lnTo>
                <a:lnTo>
                  <a:pt x="593" y="596"/>
                </a:lnTo>
                <a:lnTo>
                  <a:pt x="593" y="868"/>
                </a:lnTo>
                <a:cubicBezTo>
                  <a:pt x="564" y="853"/>
                  <a:pt x="542" y="821"/>
                  <a:pt x="542" y="793"/>
                </a:cubicBezTo>
                <a:lnTo>
                  <a:pt x="542" y="539"/>
                </a:lnTo>
                <a:cubicBezTo>
                  <a:pt x="542" y="478"/>
                  <a:pt x="694" y="429"/>
                  <a:pt x="793" y="429"/>
                </a:cubicBezTo>
                <a:cubicBezTo>
                  <a:pt x="893" y="429"/>
                  <a:pt x="1045" y="478"/>
                  <a:pt x="1045" y="539"/>
                </a:cubicBezTo>
                <a:lnTo>
                  <a:pt x="1045" y="793"/>
                </a:lnTo>
                <a:cubicBezTo>
                  <a:pt x="1045" y="821"/>
                  <a:pt x="1023" y="853"/>
                  <a:pt x="994" y="868"/>
                </a:cubicBezTo>
                <a:lnTo>
                  <a:pt x="994" y="596"/>
                </a:lnTo>
                <a:lnTo>
                  <a:pt x="932" y="596"/>
                </a:lnTo>
                <a:lnTo>
                  <a:pt x="932" y="1329"/>
                </a:lnTo>
                <a:lnTo>
                  <a:pt x="994" y="1329"/>
                </a:lnTo>
                <a:lnTo>
                  <a:pt x="994" y="933"/>
                </a:lnTo>
                <a:cubicBezTo>
                  <a:pt x="1056" y="917"/>
                  <a:pt x="1107" y="858"/>
                  <a:pt x="1107" y="793"/>
                </a:cubicBezTo>
                <a:lnTo>
                  <a:pt x="1107" y="539"/>
                </a:lnTo>
                <a:close/>
              </a:path>
            </a:pathLst>
          </a:custGeom>
          <a:solidFill>
            <a:schemeClr val="accent1"/>
          </a:solidFill>
          <a:ln>
            <a:noFill/>
          </a:ln>
          <a:effectLst/>
        </p:spPr>
        <p:txBody>
          <a:bodyPr wrap="none" anchor="ctr"/>
          <a:lstStyle/>
          <a:p>
            <a:endParaRPr lang="en-US"/>
          </a:p>
        </p:txBody>
      </p:sp>
      <p:sp>
        <p:nvSpPr>
          <p:cNvPr id="185" name="Freeform 13">
            <a:extLst>
              <a:ext uri="{FF2B5EF4-FFF2-40B4-BE49-F238E27FC236}">
                <a16:creationId xmlns:a16="http://schemas.microsoft.com/office/drawing/2014/main" id="{E2B4B1B6-CECA-5F45-AB3E-A48FD570CF5C}"/>
              </a:ext>
            </a:extLst>
          </p:cNvPr>
          <p:cNvSpPr>
            <a:spLocks noChangeArrowheads="1"/>
          </p:cNvSpPr>
          <p:nvPr/>
        </p:nvSpPr>
        <p:spPr bwMode="auto">
          <a:xfrm>
            <a:off x="6533348" y="3617528"/>
            <a:ext cx="358775" cy="442913"/>
          </a:xfrm>
          <a:custGeom>
            <a:avLst/>
            <a:gdLst>
              <a:gd name="T0" fmla="*/ 169 w 997"/>
              <a:gd name="T1" fmla="*/ 755 h 1229"/>
              <a:gd name="T2" fmla="*/ 256 w 997"/>
              <a:gd name="T3" fmla="*/ 962 h 1229"/>
              <a:gd name="T4" fmla="*/ 926 w 997"/>
              <a:gd name="T5" fmla="*/ 1116 h 1229"/>
              <a:gd name="T6" fmla="*/ 723 w 997"/>
              <a:gd name="T7" fmla="*/ 976 h 1229"/>
              <a:gd name="T8" fmla="*/ 437 w 997"/>
              <a:gd name="T9" fmla="*/ 795 h 1229"/>
              <a:gd name="T10" fmla="*/ 849 w 997"/>
              <a:gd name="T11" fmla="*/ 755 h 1229"/>
              <a:gd name="T12" fmla="*/ 406 w 997"/>
              <a:gd name="T13" fmla="*/ 695 h 1229"/>
              <a:gd name="T14" fmla="*/ 408 w 997"/>
              <a:gd name="T15" fmla="*/ 553 h 1229"/>
              <a:gd name="T16" fmla="*/ 849 w 997"/>
              <a:gd name="T17" fmla="*/ 526 h 1229"/>
              <a:gd name="T18" fmla="*/ 426 w 997"/>
              <a:gd name="T19" fmla="*/ 466 h 1229"/>
              <a:gd name="T20" fmla="*/ 480 w 997"/>
              <a:gd name="T21" fmla="*/ 351 h 1229"/>
              <a:gd name="T22" fmla="*/ 880 w 997"/>
              <a:gd name="T23" fmla="*/ 274 h 1229"/>
              <a:gd name="T24" fmla="*/ 685 w 997"/>
              <a:gd name="T25" fmla="*/ 62 h 1229"/>
              <a:gd name="T26" fmla="*/ 179 w 997"/>
              <a:gd name="T27" fmla="*/ 443 h 1229"/>
              <a:gd name="T28" fmla="*/ 62 w 997"/>
              <a:gd name="T29" fmla="*/ 466 h 1229"/>
              <a:gd name="T30" fmla="*/ 157 w 997"/>
              <a:gd name="T31" fmla="*/ 526 h 1229"/>
              <a:gd name="T32" fmla="*/ 156 w 997"/>
              <a:gd name="T33" fmla="*/ 587 h 1229"/>
              <a:gd name="T34" fmla="*/ 156 w 997"/>
              <a:gd name="T35" fmla="*/ 695 h 1229"/>
              <a:gd name="T36" fmla="*/ 62 w 997"/>
              <a:gd name="T37" fmla="*/ 755 h 1229"/>
              <a:gd name="T38" fmla="*/ 119 w 997"/>
              <a:gd name="T39" fmla="*/ 817 h 1229"/>
              <a:gd name="T40" fmla="*/ 0 w 997"/>
              <a:gd name="T41" fmla="*/ 633 h 1229"/>
              <a:gd name="T42" fmla="*/ 94 w 997"/>
              <a:gd name="T43" fmla="*/ 616 h 1229"/>
              <a:gd name="T44" fmla="*/ 0 w 997"/>
              <a:gd name="T45" fmla="*/ 588 h 1229"/>
              <a:gd name="T46" fmla="*/ 125 w 997"/>
              <a:gd name="T47" fmla="*/ 404 h 1229"/>
              <a:gd name="T48" fmla="*/ 685 w 997"/>
              <a:gd name="T49" fmla="*/ 0 h 1229"/>
              <a:gd name="T50" fmla="*/ 994 w 997"/>
              <a:gd name="T51" fmla="*/ 64 h 1229"/>
              <a:gd name="T52" fmla="*/ 891 w 997"/>
              <a:gd name="T53" fmla="*/ 344 h 1229"/>
              <a:gd name="T54" fmla="*/ 530 w 997"/>
              <a:gd name="T55" fmla="*/ 389 h 1229"/>
              <a:gd name="T56" fmla="*/ 911 w 997"/>
              <a:gd name="T57" fmla="*/ 404 h 1229"/>
              <a:gd name="T58" fmla="*/ 468 w 997"/>
              <a:gd name="T59" fmla="*/ 588 h 1229"/>
              <a:gd name="T60" fmla="*/ 468 w 997"/>
              <a:gd name="T61" fmla="*/ 633 h 1229"/>
              <a:gd name="T62" fmla="*/ 911 w 997"/>
              <a:gd name="T63" fmla="*/ 817 h 1229"/>
              <a:gd name="T64" fmla="*/ 532 w 997"/>
              <a:gd name="T65" fmla="*/ 842 h 1229"/>
              <a:gd name="T66" fmla="*/ 900 w 997"/>
              <a:gd name="T67" fmla="*/ 876 h 1229"/>
              <a:gd name="T68" fmla="*/ 996 w 997"/>
              <a:gd name="T69" fmla="*/ 1149 h 1229"/>
              <a:gd name="T70" fmla="*/ 685 w 997"/>
              <a:gd name="T71" fmla="*/ 1228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7" h="1229">
                <a:moveTo>
                  <a:pt x="62" y="755"/>
                </a:moveTo>
                <a:lnTo>
                  <a:pt x="169" y="755"/>
                </a:lnTo>
                <a:lnTo>
                  <a:pt x="174" y="779"/>
                </a:lnTo>
                <a:cubicBezTo>
                  <a:pt x="189" y="845"/>
                  <a:pt x="216" y="905"/>
                  <a:pt x="256" y="962"/>
                </a:cubicBezTo>
                <a:cubicBezTo>
                  <a:pt x="349" y="1092"/>
                  <a:pt x="505" y="1166"/>
                  <a:pt x="685" y="1166"/>
                </a:cubicBezTo>
                <a:cubicBezTo>
                  <a:pt x="783" y="1166"/>
                  <a:pt x="871" y="1141"/>
                  <a:pt x="926" y="1116"/>
                </a:cubicBezTo>
                <a:lnTo>
                  <a:pt x="891" y="947"/>
                </a:lnTo>
                <a:cubicBezTo>
                  <a:pt x="846" y="963"/>
                  <a:pt x="782" y="976"/>
                  <a:pt x="723" y="976"/>
                </a:cubicBezTo>
                <a:cubicBezTo>
                  <a:pt x="621" y="976"/>
                  <a:pt x="539" y="944"/>
                  <a:pt x="485" y="883"/>
                </a:cubicBezTo>
                <a:cubicBezTo>
                  <a:pt x="464" y="857"/>
                  <a:pt x="448" y="829"/>
                  <a:pt x="437" y="795"/>
                </a:cubicBezTo>
                <a:lnTo>
                  <a:pt x="423" y="755"/>
                </a:lnTo>
                <a:lnTo>
                  <a:pt x="849" y="755"/>
                </a:lnTo>
                <a:lnTo>
                  <a:pt x="849" y="695"/>
                </a:lnTo>
                <a:lnTo>
                  <a:pt x="406" y="695"/>
                </a:lnTo>
                <a:lnTo>
                  <a:pt x="406" y="621"/>
                </a:lnTo>
                <a:cubicBezTo>
                  <a:pt x="406" y="594"/>
                  <a:pt x="406" y="567"/>
                  <a:pt x="408" y="553"/>
                </a:cubicBezTo>
                <a:lnTo>
                  <a:pt x="411" y="526"/>
                </a:lnTo>
                <a:lnTo>
                  <a:pt x="849" y="526"/>
                </a:lnTo>
                <a:lnTo>
                  <a:pt x="849" y="466"/>
                </a:lnTo>
                <a:lnTo>
                  <a:pt x="426" y="466"/>
                </a:lnTo>
                <a:lnTo>
                  <a:pt x="441" y="425"/>
                </a:lnTo>
                <a:cubicBezTo>
                  <a:pt x="451" y="397"/>
                  <a:pt x="464" y="372"/>
                  <a:pt x="480" y="351"/>
                </a:cubicBezTo>
                <a:cubicBezTo>
                  <a:pt x="532" y="283"/>
                  <a:pt x="613" y="244"/>
                  <a:pt x="709" y="244"/>
                </a:cubicBezTo>
                <a:cubicBezTo>
                  <a:pt x="763" y="244"/>
                  <a:pt x="820" y="254"/>
                  <a:pt x="880" y="274"/>
                </a:cubicBezTo>
                <a:lnTo>
                  <a:pt x="921" y="102"/>
                </a:lnTo>
                <a:cubicBezTo>
                  <a:pt x="851" y="76"/>
                  <a:pt x="767" y="62"/>
                  <a:pt x="685" y="62"/>
                </a:cubicBezTo>
                <a:cubicBezTo>
                  <a:pt x="524" y="62"/>
                  <a:pt x="381" y="126"/>
                  <a:pt x="282" y="243"/>
                </a:cubicBezTo>
                <a:cubicBezTo>
                  <a:pt x="233" y="301"/>
                  <a:pt x="198" y="368"/>
                  <a:pt x="179" y="443"/>
                </a:cubicBezTo>
                <a:lnTo>
                  <a:pt x="173" y="466"/>
                </a:lnTo>
                <a:lnTo>
                  <a:pt x="62" y="466"/>
                </a:lnTo>
                <a:lnTo>
                  <a:pt x="62" y="526"/>
                </a:lnTo>
                <a:lnTo>
                  <a:pt x="157" y="526"/>
                </a:lnTo>
                <a:lnTo>
                  <a:pt x="157" y="557"/>
                </a:lnTo>
                <a:cubicBezTo>
                  <a:pt x="157" y="564"/>
                  <a:pt x="157" y="576"/>
                  <a:pt x="156" y="587"/>
                </a:cubicBezTo>
                <a:cubicBezTo>
                  <a:pt x="156" y="598"/>
                  <a:pt x="156" y="609"/>
                  <a:pt x="156" y="616"/>
                </a:cubicBezTo>
                <a:lnTo>
                  <a:pt x="156" y="695"/>
                </a:lnTo>
                <a:lnTo>
                  <a:pt x="62" y="695"/>
                </a:lnTo>
                <a:lnTo>
                  <a:pt x="62" y="755"/>
                </a:lnTo>
                <a:close/>
                <a:moveTo>
                  <a:pt x="205" y="998"/>
                </a:moveTo>
                <a:cubicBezTo>
                  <a:pt x="165" y="941"/>
                  <a:pt x="137" y="882"/>
                  <a:pt x="119" y="817"/>
                </a:cubicBezTo>
                <a:lnTo>
                  <a:pt x="0" y="817"/>
                </a:lnTo>
                <a:lnTo>
                  <a:pt x="0" y="633"/>
                </a:lnTo>
                <a:lnTo>
                  <a:pt x="94" y="633"/>
                </a:lnTo>
                <a:lnTo>
                  <a:pt x="94" y="616"/>
                </a:lnTo>
                <a:cubicBezTo>
                  <a:pt x="94" y="609"/>
                  <a:pt x="94" y="598"/>
                  <a:pt x="94" y="588"/>
                </a:cubicBezTo>
                <a:lnTo>
                  <a:pt x="0" y="588"/>
                </a:lnTo>
                <a:lnTo>
                  <a:pt x="0" y="404"/>
                </a:lnTo>
                <a:lnTo>
                  <a:pt x="125" y="404"/>
                </a:lnTo>
                <a:cubicBezTo>
                  <a:pt x="148" y="330"/>
                  <a:pt x="184" y="262"/>
                  <a:pt x="235" y="203"/>
                </a:cubicBezTo>
                <a:cubicBezTo>
                  <a:pt x="345" y="72"/>
                  <a:pt x="505" y="0"/>
                  <a:pt x="685" y="0"/>
                </a:cubicBezTo>
                <a:cubicBezTo>
                  <a:pt x="784" y="0"/>
                  <a:pt x="888" y="19"/>
                  <a:pt x="970" y="54"/>
                </a:cubicBezTo>
                <a:lnTo>
                  <a:pt x="994" y="64"/>
                </a:lnTo>
                <a:lnTo>
                  <a:pt x="924" y="357"/>
                </a:lnTo>
                <a:lnTo>
                  <a:pt x="891" y="344"/>
                </a:lnTo>
                <a:cubicBezTo>
                  <a:pt x="826" y="319"/>
                  <a:pt x="765" y="306"/>
                  <a:pt x="709" y="306"/>
                </a:cubicBezTo>
                <a:cubicBezTo>
                  <a:pt x="656" y="306"/>
                  <a:pt x="581" y="321"/>
                  <a:pt x="530" y="389"/>
                </a:cubicBezTo>
                <a:cubicBezTo>
                  <a:pt x="526" y="394"/>
                  <a:pt x="522" y="399"/>
                  <a:pt x="519" y="404"/>
                </a:cubicBezTo>
                <a:lnTo>
                  <a:pt x="911" y="404"/>
                </a:lnTo>
                <a:lnTo>
                  <a:pt x="911" y="588"/>
                </a:lnTo>
                <a:lnTo>
                  <a:pt x="468" y="588"/>
                </a:lnTo>
                <a:cubicBezTo>
                  <a:pt x="468" y="600"/>
                  <a:pt x="468" y="614"/>
                  <a:pt x="468" y="621"/>
                </a:cubicBezTo>
                <a:lnTo>
                  <a:pt x="468" y="633"/>
                </a:lnTo>
                <a:lnTo>
                  <a:pt x="911" y="633"/>
                </a:lnTo>
                <a:lnTo>
                  <a:pt x="911" y="817"/>
                </a:lnTo>
                <a:lnTo>
                  <a:pt x="514" y="817"/>
                </a:lnTo>
                <a:cubicBezTo>
                  <a:pt x="519" y="826"/>
                  <a:pt x="525" y="834"/>
                  <a:pt x="532" y="842"/>
                </a:cubicBezTo>
                <a:cubicBezTo>
                  <a:pt x="585" y="902"/>
                  <a:pt x="665" y="914"/>
                  <a:pt x="723" y="914"/>
                </a:cubicBezTo>
                <a:cubicBezTo>
                  <a:pt x="794" y="914"/>
                  <a:pt x="871" y="892"/>
                  <a:pt x="900" y="876"/>
                </a:cubicBezTo>
                <a:lnTo>
                  <a:pt x="936" y="857"/>
                </a:lnTo>
                <a:lnTo>
                  <a:pt x="996" y="1149"/>
                </a:lnTo>
                <a:lnTo>
                  <a:pt x="976" y="1160"/>
                </a:lnTo>
                <a:cubicBezTo>
                  <a:pt x="918" y="1191"/>
                  <a:pt x="807" y="1228"/>
                  <a:pt x="685" y="1228"/>
                </a:cubicBezTo>
                <a:cubicBezTo>
                  <a:pt x="485" y="1228"/>
                  <a:pt x="310" y="1144"/>
                  <a:pt x="205" y="998"/>
                </a:cubicBezTo>
                <a:close/>
              </a:path>
            </a:pathLst>
          </a:custGeom>
          <a:solidFill>
            <a:schemeClr val="accent1"/>
          </a:solidFill>
          <a:ln>
            <a:noFill/>
          </a:ln>
          <a:effectLst/>
        </p:spPr>
        <p:txBody>
          <a:bodyPr wrap="none" anchor="ctr"/>
          <a:lstStyle/>
          <a:p>
            <a:endParaRPr lang="en-US"/>
          </a:p>
        </p:txBody>
      </p:sp>
      <p:sp>
        <p:nvSpPr>
          <p:cNvPr id="186" name="Freeform 22">
            <a:extLst>
              <a:ext uri="{FF2B5EF4-FFF2-40B4-BE49-F238E27FC236}">
                <a16:creationId xmlns:a16="http://schemas.microsoft.com/office/drawing/2014/main" id="{E4C2A499-E8B8-3848-A740-1CB0686466D7}"/>
              </a:ext>
            </a:extLst>
          </p:cNvPr>
          <p:cNvSpPr>
            <a:spLocks noChangeArrowheads="1"/>
          </p:cNvSpPr>
          <p:nvPr/>
        </p:nvSpPr>
        <p:spPr bwMode="auto">
          <a:xfrm>
            <a:off x="9753352" y="2582776"/>
            <a:ext cx="466725" cy="449263"/>
          </a:xfrm>
          <a:custGeom>
            <a:avLst/>
            <a:gdLst>
              <a:gd name="T0" fmla="*/ 510 w 1295"/>
              <a:gd name="T1" fmla="*/ 1125 h 1246"/>
              <a:gd name="T2" fmla="*/ 939 w 1295"/>
              <a:gd name="T3" fmla="*/ 1244 h 1246"/>
              <a:gd name="T4" fmla="*/ 970 w 1295"/>
              <a:gd name="T5" fmla="*/ 1235 h 1246"/>
              <a:gd name="T6" fmla="*/ 944 w 1295"/>
              <a:gd name="T7" fmla="*/ 1112 h 1246"/>
              <a:gd name="T8" fmla="*/ 1226 w 1295"/>
              <a:gd name="T9" fmla="*/ 582 h 1246"/>
              <a:gd name="T10" fmla="*/ 875 w 1295"/>
              <a:gd name="T11" fmla="*/ 1105 h 1246"/>
              <a:gd name="T12" fmla="*/ 593 w 1295"/>
              <a:gd name="T13" fmla="*/ 1096 h 1246"/>
              <a:gd name="T14" fmla="*/ 810 w 1295"/>
              <a:gd name="T15" fmla="*/ 920 h 1246"/>
              <a:gd name="T16" fmla="*/ 851 w 1295"/>
              <a:gd name="T17" fmla="*/ 938 h 1246"/>
              <a:gd name="T18" fmla="*/ 1089 w 1295"/>
              <a:gd name="T19" fmla="*/ 552 h 1246"/>
              <a:gd name="T20" fmla="*/ 1028 w 1295"/>
              <a:gd name="T21" fmla="*/ 582 h 1246"/>
              <a:gd name="T22" fmla="*/ 823 w 1295"/>
              <a:gd name="T23" fmla="*/ 771 h 1246"/>
              <a:gd name="T24" fmla="*/ 769 w 1295"/>
              <a:gd name="T25" fmla="*/ 763 h 1246"/>
              <a:gd name="T26" fmla="*/ 351 w 1295"/>
              <a:gd name="T27" fmla="*/ 177 h 1246"/>
              <a:gd name="T28" fmla="*/ 300 w 1295"/>
              <a:gd name="T29" fmla="*/ 168 h 1246"/>
              <a:gd name="T30" fmla="*/ 3 w 1295"/>
              <a:gd name="T31" fmla="*/ 502 h 1246"/>
              <a:gd name="T32" fmla="*/ 125 w 1295"/>
              <a:gd name="T33" fmla="*/ 541 h 1246"/>
              <a:gd name="T34" fmla="*/ 438 w 1295"/>
              <a:gd name="T35" fmla="*/ 1099 h 1246"/>
              <a:gd name="T36" fmla="*/ 185 w 1295"/>
              <a:gd name="T37" fmla="*/ 582 h 1246"/>
              <a:gd name="T38" fmla="*/ 164 w 1295"/>
              <a:gd name="T39" fmla="*/ 485 h 1246"/>
              <a:gd name="T40" fmla="*/ 312 w 1295"/>
              <a:gd name="T41" fmla="*/ 245 h 1246"/>
              <a:gd name="T42" fmla="*/ 359 w 1295"/>
              <a:gd name="T43" fmla="*/ 521 h 1246"/>
              <a:gd name="T44" fmla="*/ 322 w 1295"/>
              <a:gd name="T45" fmla="*/ 549 h 1246"/>
              <a:gd name="T46" fmla="*/ 563 w 1295"/>
              <a:gd name="T47" fmla="*/ 940 h 1246"/>
              <a:gd name="T48" fmla="*/ 383 w 1295"/>
              <a:gd name="T49" fmla="*/ 589 h 1246"/>
              <a:gd name="T50" fmla="*/ 509 w 1295"/>
              <a:gd name="T51" fmla="*/ 595 h 1246"/>
              <a:gd name="T52" fmla="*/ 351 w 1295"/>
              <a:gd name="T53" fmla="*/ 177 h 1246"/>
              <a:gd name="T54" fmla="*/ 1151 w 1295"/>
              <a:gd name="T55" fmla="*/ 51 h 1246"/>
              <a:gd name="T56" fmla="*/ 1065 w 1295"/>
              <a:gd name="T57" fmla="*/ 126 h 1246"/>
              <a:gd name="T58" fmla="*/ 382 w 1295"/>
              <a:gd name="T59" fmla="*/ 98 h 1246"/>
              <a:gd name="T60" fmla="*/ 705 w 1295"/>
              <a:gd name="T61" fmla="*/ 62 h 1246"/>
              <a:gd name="T62" fmla="*/ 1071 w 1295"/>
              <a:gd name="T63" fmla="*/ 200 h 1246"/>
              <a:gd name="T64" fmla="*/ 1131 w 1295"/>
              <a:gd name="T65" fmla="*/ 145 h 1246"/>
              <a:gd name="T66" fmla="*/ 907 w 1295"/>
              <a:gd name="T67" fmla="*/ 407 h 1246"/>
              <a:gd name="T68" fmla="*/ 962 w 1295"/>
              <a:gd name="T69" fmla="*/ 296 h 1246"/>
              <a:gd name="T70" fmla="*/ 458 w 1295"/>
              <a:gd name="T71" fmla="*/ 288 h 1246"/>
              <a:gd name="T72" fmla="*/ 705 w 1295"/>
              <a:gd name="T73" fmla="*/ 260 h 1246"/>
              <a:gd name="T74" fmla="*/ 822 w 1295"/>
              <a:gd name="T75" fmla="*/ 410 h 1246"/>
              <a:gd name="T76" fmla="*/ 842 w 1295"/>
              <a:gd name="T77" fmla="*/ 461 h 1246"/>
              <a:gd name="T78" fmla="*/ 1262 w 1295"/>
              <a:gd name="T79" fmla="*/ 514 h 1246"/>
              <a:gd name="T80" fmla="*/ 1292 w 1295"/>
              <a:gd name="T81" fmla="*/ 475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5" h="1246">
                <a:moveTo>
                  <a:pt x="515" y="1096"/>
                </a:moveTo>
                <a:cubicBezTo>
                  <a:pt x="509" y="1104"/>
                  <a:pt x="507" y="1115"/>
                  <a:pt x="510" y="1125"/>
                </a:cubicBezTo>
                <a:cubicBezTo>
                  <a:pt x="514" y="1135"/>
                  <a:pt x="522" y="1143"/>
                  <a:pt x="532" y="1145"/>
                </a:cubicBezTo>
                <a:lnTo>
                  <a:pt x="939" y="1244"/>
                </a:lnTo>
                <a:cubicBezTo>
                  <a:pt x="942" y="1245"/>
                  <a:pt x="944" y="1245"/>
                  <a:pt x="947" y="1245"/>
                </a:cubicBezTo>
                <a:cubicBezTo>
                  <a:pt x="955" y="1245"/>
                  <a:pt x="964" y="1242"/>
                  <a:pt x="970" y="1235"/>
                </a:cubicBezTo>
                <a:cubicBezTo>
                  <a:pt x="977" y="1227"/>
                  <a:pt x="980" y="1215"/>
                  <a:pt x="976" y="1204"/>
                </a:cubicBezTo>
                <a:lnTo>
                  <a:pt x="944" y="1112"/>
                </a:lnTo>
                <a:cubicBezTo>
                  <a:pt x="1154" y="1018"/>
                  <a:pt x="1288" y="813"/>
                  <a:pt x="1287" y="580"/>
                </a:cubicBezTo>
                <a:lnTo>
                  <a:pt x="1226" y="582"/>
                </a:lnTo>
                <a:cubicBezTo>
                  <a:pt x="1226" y="798"/>
                  <a:pt x="1095" y="988"/>
                  <a:pt x="893" y="1066"/>
                </a:cubicBezTo>
                <a:cubicBezTo>
                  <a:pt x="878" y="1072"/>
                  <a:pt x="870" y="1090"/>
                  <a:pt x="875" y="1105"/>
                </a:cubicBezTo>
                <a:lnTo>
                  <a:pt x="898" y="1171"/>
                </a:lnTo>
                <a:lnTo>
                  <a:pt x="593" y="1096"/>
                </a:lnTo>
                <a:lnTo>
                  <a:pt x="783" y="846"/>
                </a:lnTo>
                <a:lnTo>
                  <a:pt x="810" y="920"/>
                </a:lnTo>
                <a:cubicBezTo>
                  <a:pt x="812" y="928"/>
                  <a:pt x="818" y="935"/>
                  <a:pt x="826" y="938"/>
                </a:cubicBezTo>
                <a:cubicBezTo>
                  <a:pt x="834" y="942"/>
                  <a:pt x="843" y="942"/>
                  <a:pt x="851" y="938"/>
                </a:cubicBezTo>
                <a:cubicBezTo>
                  <a:pt x="996" y="879"/>
                  <a:pt x="1090" y="739"/>
                  <a:pt x="1090" y="582"/>
                </a:cubicBezTo>
                <a:cubicBezTo>
                  <a:pt x="1090" y="572"/>
                  <a:pt x="1089" y="562"/>
                  <a:pt x="1089" y="552"/>
                </a:cubicBezTo>
                <a:lnTo>
                  <a:pt x="1027" y="557"/>
                </a:lnTo>
                <a:cubicBezTo>
                  <a:pt x="1027" y="565"/>
                  <a:pt x="1028" y="574"/>
                  <a:pt x="1028" y="582"/>
                </a:cubicBezTo>
                <a:cubicBezTo>
                  <a:pt x="1028" y="703"/>
                  <a:pt x="962" y="811"/>
                  <a:pt x="857" y="867"/>
                </a:cubicBezTo>
                <a:lnTo>
                  <a:pt x="823" y="771"/>
                </a:lnTo>
                <a:cubicBezTo>
                  <a:pt x="819" y="760"/>
                  <a:pt x="809" y="752"/>
                  <a:pt x="798" y="751"/>
                </a:cubicBezTo>
                <a:cubicBezTo>
                  <a:pt x="787" y="749"/>
                  <a:pt x="776" y="754"/>
                  <a:pt x="769" y="763"/>
                </a:cubicBezTo>
                <a:lnTo>
                  <a:pt x="515" y="1096"/>
                </a:lnTo>
                <a:close/>
                <a:moveTo>
                  <a:pt x="351" y="177"/>
                </a:moveTo>
                <a:cubicBezTo>
                  <a:pt x="347" y="168"/>
                  <a:pt x="339" y="161"/>
                  <a:pt x="328" y="159"/>
                </a:cubicBezTo>
                <a:cubicBezTo>
                  <a:pt x="318" y="157"/>
                  <a:pt x="308" y="160"/>
                  <a:pt x="300" y="168"/>
                </a:cubicBezTo>
                <a:lnTo>
                  <a:pt x="11" y="471"/>
                </a:lnTo>
                <a:cubicBezTo>
                  <a:pt x="3" y="479"/>
                  <a:pt x="0" y="491"/>
                  <a:pt x="3" y="502"/>
                </a:cubicBezTo>
                <a:cubicBezTo>
                  <a:pt x="7" y="513"/>
                  <a:pt x="16" y="521"/>
                  <a:pt x="27" y="523"/>
                </a:cubicBezTo>
                <a:lnTo>
                  <a:pt x="125" y="541"/>
                </a:lnTo>
                <a:cubicBezTo>
                  <a:pt x="123" y="556"/>
                  <a:pt x="123" y="569"/>
                  <a:pt x="123" y="582"/>
                </a:cubicBezTo>
                <a:cubicBezTo>
                  <a:pt x="123" y="800"/>
                  <a:pt x="243" y="998"/>
                  <a:pt x="438" y="1099"/>
                </a:cubicBezTo>
                <a:lnTo>
                  <a:pt x="466" y="1044"/>
                </a:lnTo>
                <a:cubicBezTo>
                  <a:pt x="293" y="954"/>
                  <a:pt x="185" y="777"/>
                  <a:pt x="185" y="582"/>
                </a:cubicBezTo>
                <a:cubicBezTo>
                  <a:pt x="185" y="563"/>
                  <a:pt x="186" y="543"/>
                  <a:pt x="189" y="519"/>
                </a:cubicBezTo>
                <a:cubicBezTo>
                  <a:pt x="191" y="503"/>
                  <a:pt x="180" y="488"/>
                  <a:pt x="164" y="485"/>
                </a:cubicBezTo>
                <a:lnTo>
                  <a:pt x="95" y="472"/>
                </a:lnTo>
                <a:lnTo>
                  <a:pt x="312" y="245"/>
                </a:lnTo>
                <a:lnTo>
                  <a:pt x="434" y="535"/>
                </a:lnTo>
                <a:lnTo>
                  <a:pt x="359" y="521"/>
                </a:lnTo>
                <a:cubicBezTo>
                  <a:pt x="350" y="520"/>
                  <a:pt x="341" y="522"/>
                  <a:pt x="334" y="527"/>
                </a:cubicBezTo>
                <a:cubicBezTo>
                  <a:pt x="327" y="532"/>
                  <a:pt x="323" y="540"/>
                  <a:pt x="322" y="549"/>
                </a:cubicBezTo>
                <a:cubicBezTo>
                  <a:pt x="321" y="560"/>
                  <a:pt x="320" y="571"/>
                  <a:pt x="320" y="582"/>
                </a:cubicBezTo>
                <a:cubicBezTo>
                  <a:pt x="320" y="740"/>
                  <a:pt x="416" y="881"/>
                  <a:pt x="563" y="940"/>
                </a:cubicBezTo>
                <a:lnTo>
                  <a:pt x="586" y="882"/>
                </a:lnTo>
                <a:cubicBezTo>
                  <a:pt x="464" y="833"/>
                  <a:pt x="385" y="719"/>
                  <a:pt x="383" y="589"/>
                </a:cubicBezTo>
                <a:lnTo>
                  <a:pt x="479" y="607"/>
                </a:lnTo>
                <a:cubicBezTo>
                  <a:pt x="490" y="608"/>
                  <a:pt x="502" y="604"/>
                  <a:pt x="509" y="595"/>
                </a:cubicBezTo>
                <a:cubicBezTo>
                  <a:pt x="516" y="587"/>
                  <a:pt x="518" y="574"/>
                  <a:pt x="513" y="564"/>
                </a:cubicBezTo>
                <a:lnTo>
                  <a:pt x="351" y="177"/>
                </a:lnTo>
                <a:close/>
                <a:moveTo>
                  <a:pt x="1174" y="72"/>
                </a:moveTo>
                <a:cubicBezTo>
                  <a:pt x="1171" y="61"/>
                  <a:pt x="1162" y="53"/>
                  <a:pt x="1151" y="51"/>
                </a:cubicBezTo>
                <a:cubicBezTo>
                  <a:pt x="1139" y="48"/>
                  <a:pt x="1128" y="52"/>
                  <a:pt x="1121" y="61"/>
                </a:cubicBezTo>
                <a:lnTo>
                  <a:pt x="1065" y="126"/>
                </a:lnTo>
                <a:cubicBezTo>
                  <a:pt x="963" y="44"/>
                  <a:pt x="836" y="0"/>
                  <a:pt x="705" y="0"/>
                </a:cubicBezTo>
                <a:cubicBezTo>
                  <a:pt x="590" y="0"/>
                  <a:pt x="478" y="34"/>
                  <a:pt x="382" y="98"/>
                </a:cubicBezTo>
                <a:lnTo>
                  <a:pt x="417" y="150"/>
                </a:lnTo>
                <a:cubicBezTo>
                  <a:pt x="502" y="92"/>
                  <a:pt x="602" y="62"/>
                  <a:pt x="705" y="62"/>
                </a:cubicBezTo>
                <a:cubicBezTo>
                  <a:pt x="831" y="62"/>
                  <a:pt x="953" y="109"/>
                  <a:pt x="1048" y="193"/>
                </a:cubicBezTo>
                <a:cubicBezTo>
                  <a:pt x="1055" y="198"/>
                  <a:pt x="1063" y="201"/>
                  <a:pt x="1071" y="200"/>
                </a:cubicBezTo>
                <a:cubicBezTo>
                  <a:pt x="1079" y="200"/>
                  <a:pt x="1087" y="196"/>
                  <a:pt x="1093" y="189"/>
                </a:cubicBezTo>
                <a:lnTo>
                  <a:pt x="1131" y="145"/>
                </a:lnTo>
                <a:lnTo>
                  <a:pt x="1219" y="447"/>
                </a:lnTo>
                <a:lnTo>
                  <a:pt x="907" y="407"/>
                </a:lnTo>
                <a:lnTo>
                  <a:pt x="964" y="340"/>
                </a:lnTo>
                <a:cubicBezTo>
                  <a:pt x="975" y="327"/>
                  <a:pt x="974" y="308"/>
                  <a:pt x="962" y="296"/>
                </a:cubicBezTo>
                <a:cubicBezTo>
                  <a:pt x="891" y="233"/>
                  <a:pt x="800" y="198"/>
                  <a:pt x="705" y="198"/>
                </a:cubicBezTo>
                <a:cubicBezTo>
                  <a:pt x="615" y="198"/>
                  <a:pt x="527" y="230"/>
                  <a:pt x="458" y="288"/>
                </a:cubicBezTo>
                <a:lnTo>
                  <a:pt x="498" y="335"/>
                </a:lnTo>
                <a:cubicBezTo>
                  <a:pt x="556" y="287"/>
                  <a:pt x="630" y="260"/>
                  <a:pt x="705" y="260"/>
                </a:cubicBezTo>
                <a:cubicBezTo>
                  <a:pt x="774" y="260"/>
                  <a:pt x="841" y="282"/>
                  <a:pt x="897" y="323"/>
                </a:cubicBezTo>
                <a:lnTo>
                  <a:pt x="822" y="410"/>
                </a:lnTo>
                <a:cubicBezTo>
                  <a:pt x="815" y="419"/>
                  <a:pt x="813" y="431"/>
                  <a:pt x="817" y="442"/>
                </a:cubicBezTo>
                <a:cubicBezTo>
                  <a:pt x="821" y="452"/>
                  <a:pt x="831" y="460"/>
                  <a:pt x="842" y="461"/>
                </a:cubicBezTo>
                <a:lnTo>
                  <a:pt x="1258" y="514"/>
                </a:lnTo>
                <a:cubicBezTo>
                  <a:pt x="1259" y="514"/>
                  <a:pt x="1260" y="514"/>
                  <a:pt x="1262" y="514"/>
                </a:cubicBezTo>
                <a:cubicBezTo>
                  <a:pt x="1271" y="514"/>
                  <a:pt x="1279" y="511"/>
                  <a:pt x="1285" y="504"/>
                </a:cubicBezTo>
                <a:cubicBezTo>
                  <a:pt x="1292" y="496"/>
                  <a:pt x="1294" y="485"/>
                  <a:pt x="1292" y="475"/>
                </a:cubicBezTo>
                <a:lnTo>
                  <a:pt x="1174" y="72"/>
                </a:lnTo>
                <a:close/>
              </a:path>
            </a:pathLst>
          </a:custGeom>
          <a:solidFill>
            <a:schemeClr val="accent1"/>
          </a:solidFill>
          <a:ln>
            <a:noFill/>
          </a:ln>
          <a:effectLst/>
        </p:spPr>
        <p:txBody>
          <a:bodyPr wrap="none" anchor="ctr"/>
          <a:lstStyle/>
          <a:p>
            <a:endParaRPr lang="en-US"/>
          </a:p>
        </p:txBody>
      </p:sp>
      <p:sp>
        <p:nvSpPr>
          <p:cNvPr id="187" name="Freeform 19">
            <a:extLst>
              <a:ext uri="{FF2B5EF4-FFF2-40B4-BE49-F238E27FC236}">
                <a16:creationId xmlns:a16="http://schemas.microsoft.com/office/drawing/2014/main" id="{62FDCCE8-98D7-DD4E-82D9-62FDA73CA9BA}"/>
              </a:ext>
            </a:extLst>
          </p:cNvPr>
          <p:cNvSpPr>
            <a:spLocks noChangeArrowheads="1"/>
          </p:cNvSpPr>
          <p:nvPr/>
        </p:nvSpPr>
        <p:spPr bwMode="auto">
          <a:xfrm>
            <a:off x="9769525" y="4613522"/>
            <a:ext cx="469900" cy="447675"/>
          </a:xfrm>
          <a:custGeom>
            <a:avLst/>
            <a:gdLst>
              <a:gd name="T0" fmla="*/ 652 w 1304"/>
              <a:gd name="T1" fmla="*/ 852 h 1244"/>
              <a:gd name="T2" fmla="*/ 733 w 1304"/>
              <a:gd name="T3" fmla="*/ 982 h 1244"/>
              <a:gd name="T4" fmla="*/ 570 w 1304"/>
              <a:gd name="T5" fmla="*/ 982 h 1244"/>
              <a:gd name="T6" fmla="*/ 451 w 1304"/>
              <a:gd name="T7" fmla="*/ 1243 h 1244"/>
              <a:gd name="T8" fmla="*/ 513 w 1304"/>
              <a:gd name="T9" fmla="*/ 1174 h 1244"/>
              <a:gd name="T10" fmla="*/ 790 w 1304"/>
              <a:gd name="T11" fmla="*/ 1174 h 1244"/>
              <a:gd name="T12" fmla="*/ 852 w 1304"/>
              <a:gd name="T13" fmla="*/ 1243 h 1244"/>
              <a:gd name="T14" fmla="*/ 754 w 1304"/>
              <a:gd name="T15" fmla="*/ 1067 h 1244"/>
              <a:gd name="T16" fmla="*/ 796 w 1304"/>
              <a:gd name="T17" fmla="*/ 911 h 1244"/>
              <a:gd name="T18" fmla="*/ 508 w 1304"/>
              <a:gd name="T19" fmla="*/ 911 h 1244"/>
              <a:gd name="T20" fmla="*/ 549 w 1304"/>
              <a:gd name="T21" fmla="*/ 1067 h 1244"/>
              <a:gd name="T22" fmla="*/ 451 w 1304"/>
              <a:gd name="T23" fmla="*/ 1243 h 1244"/>
              <a:gd name="T24" fmla="*/ 282 w 1304"/>
              <a:gd name="T25" fmla="*/ 982 h 1244"/>
              <a:gd name="T26" fmla="*/ 118 w 1304"/>
              <a:gd name="T27" fmla="*/ 982 h 1244"/>
              <a:gd name="T28" fmla="*/ 200 w 1304"/>
              <a:gd name="T29" fmla="*/ 852 h 1244"/>
              <a:gd name="T30" fmla="*/ 56 w 1304"/>
              <a:gd name="T31" fmla="*/ 911 h 1244"/>
              <a:gd name="T32" fmla="*/ 98 w 1304"/>
              <a:gd name="T33" fmla="*/ 1068 h 1244"/>
              <a:gd name="T34" fmla="*/ 0 w 1304"/>
              <a:gd name="T35" fmla="*/ 1243 h 1244"/>
              <a:gd name="T36" fmla="*/ 62 w 1304"/>
              <a:gd name="T37" fmla="*/ 1174 h 1244"/>
              <a:gd name="T38" fmla="*/ 338 w 1304"/>
              <a:gd name="T39" fmla="*/ 1174 h 1244"/>
              <a:gd name="T40" fmla="*/ 400 w 1304"/>
              <a:gd name="T41" fmla="*/ 1243 h 1244"/>
              <a:gd name="T42" fmla="*/ 302 w 1304"/>
              <a:gd name="T43" fmla="*/ 1067 h 1244"/>
              <a:gd name="T44" fmla="*/ 344 w 1304"/>
              <a:gd name="T45" fmla="*/ 911 h 1244"/>
              <a:gd name="T46" fmla="*/ 56 w 1304"/>
              <a:gd name="T47" fmla="*/ 911 h 1244"/>
              <a:gd name="T48" fmla="*/ 652 w 1304"/>
              <a:gd name="T49" fmla="*/ 254 h 1244"/>
              <a:gd name="T50" fmla="*/ 570 w 1304"/>
              <a:gd name="T51" fmla="*/ 132 h 1244"/>
              <a:gd name="T52" fmla="*/ 733 w 1304"/>
              <a:gd name="T53" fmla="*/ 132 h 1244"/>
              <a:gd name="T54" fmla="*/ 790 w 1304"/>
              <a:gd name="T55" fmla="*/ 454 h 1244"/>
              <a:gd name="T56" fmla="*/ 852 w 1304"/>
              <a:gd name="T57" fmla="*/ 385 h 1244"/>
              <a:gd name="T58" fmla="*/ 796 w 1304"/>
              <a:gd name="T59" fmla="*/ 183 h 1244"/>
              <a:gd name="T60" fmla="*/ 652 w 1304"/>
              <a:gd name="T61" fmla="*/ 0 h 1244"/>
              <a:gd name="T62" fmla="*/ 508 w 1304"/>
              <a:gd name="T63" fmla="*/ 183 h 1244"/>
              <a:gd name="T64" fmla="*/ 451 w 1304"/>
              <a:gd name="T65" fmla="*/ 385 h 1244"/>
              <a:gd name="T66" fmla="*/ 513 w 1304"/>
              <a:gd name="T67" fmla="*/ 454 h 1244"/>
              <a:gd name="T68" fmla="*/ 652 w 1304"/>
              <a:gd name="T69" fmla="*/ 316 h 1244"/>
              <a:gd name="T70" fmla="*/ 790 w 1304"/>
              <a:gd name="T71" fmla="*/ 454 h 1244"/>
              <a:gd name="T72" fmla="*/ 1134 w 1304"/>
              <a:gd name="T73" fmla="*/ 736 h 1244"/>
              <a:gd name="T74" fmla="*/ 683 w 1304"/>
              <a:gd name="T75" fmla="*/ 564 h 1244"/>
              <a:gd name="T76" fmla="*/ 621 w 1304"/>
              <a:gd name="T77" fmla="*/ 454 h 1244"/>
              <a:gd name="T78" fmla="*/ 169 w 1304"/>
              <a:gd name="T79" fmla="*/ 564 h 1244"/>
              <a:gd name="T80" fmla="*/ 231 w 1304"/>
              <a:gd name="T81" fmla="*/ 736 h 1244"/>
              <a:gd name="T82" fmla="*/ 621 w 1304"/>
              <a:gd name="T83" fmla="*/ 626 h 1244"/>
              <a:gd name="T84" fmla="*/ 683 w 1304"/>
              <a:gd name="T85" fmla="*/ 736 h 1244"/>
              <a:gd name="T86" fmla="*/ 1072 w 1304"/>
              <a:gd name="T87" fmla="*/ 626 h 1244"/>
              <a:gd name="T88" fmla="*/ 1185 w 1304"/>
              <a:gd name="T89" fmla="*/ 982 h 1244"/>
              <a:gd name="T90" fmla="*/ 1021 w 1304"/>
              <a:gd name="T91" fmla="*/ 982 h 1244"/>
              <a:gd name="T92" fmla="*/ 1103 w 1304"/>
              <a:gd name="T93" fmla="*/ 852 h 1244"/>
              <a:gd name="T94" fmla="*/ 1185 w 1304"/>
              <a:gd name="T95" fmla="*/ 982 h 1244"/>
              <a:gd name="T96" fmla="*/ 1205 w 1304"/>
              <a:gd name="T97" fmla="*/ 1067 h 1244"/>
              <a:gd name="T98" fmla="*/ 1247 w 1304"/>
              <a:gd name="T99" fmla="*/ 911 h 1244"/>
              <a:gd name="T100" fmla="*/ 959 w 1304"/>
              <a:gd name="T101" fmla="*/ 911 h 1244"/>
              <a:gd name="T102" fmla="*/ 1001 w 1304"/>
              <a:gd name="T103" fmla="*/ 1067 h 1244"/>
              <a:gd name="T104" fmla="*/ 903 w 1304"/>
              <a:gd name="T105" fmla="*/ 1243 h 1244"/>
              <a:gd name="T106" fmla="*/ 965 w 1304"/>
              <a:gd name="T107" fmla="*/ 1174 h 1244"/>
              <a:gd name="T108" fmla="*/ 1241 w 1304"/>
              <a:gd name="T109" fmla="*/ 1174 h 1244"/>
              <a:gd name="T110" fmla="*/ 1303 w 1304"/>
              <a:gd name="T111" fmla="*/ 1243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244">
                <a:moveTo>
                  <a:pt x="570" y="911"/>
                </a:moveTo>
                <a:cubicBezTo>
                  <a:pt x="570" y="880"/>
                  <a:pt x="609" y="852"/>
                  <a:pt x="652" y="852"/>
                </a:cubicBezTo>
                <a:cubicBezTo>
                  <a:pt x="694" y="852"/>
                  <a:pt x="733" y="880"/>
                  <a:pt x="733" y="911"/>
                </a:cubicBezTo>
                <a:lnTo>
                  <a:pt x="733" y="982"/>
                </a:lnTo>
                <a:cubicBezTo>
                  <a:pt x="733" y="1014"/>
                  <a:pt x="694" y="1043"/>
                  <a:pt x="652" y="1043"/>
                </a:cubicBezTo>
                <a:cubicBezTo>
                  <a:pt x="609" y="1043"/>
                  <a:pt x="570" y="1014"/>
                  <a:pt x="570" y="982"/>
                </a:cubicBezTo>
                <a:lnTo>
                  <a:pt x="570" y="911"/>
                </a:lnTo>
                <a:close/>
                <a:moveTo>
                  <a:pt x="451" y="1243"/>
                </a:moveTo>
                <a:lnTo>
                  <a:pt x="513" y="1243"/>
                </a:lnTo>
                <a:lnTo>
                  <a:pt x="513" y="1174"/>
                </a:lnTo>
                <a:cubicBezTo>
                  <a:pt x="516" y="1156"/>
                  <a:pt x="586" y="1105"/>
                  <a:pt x="652" y="1105"/>
                </a:cubicBezTo>
                <a:cubicBezTo>
                  <a:pt x="718" y="1105"/>
                  <a:pt x="787" y="1156"/>
                  <a:pt x="790" y="1174"/>
                </a:cubicBezTo>
                <a:lnTo>
                  <a:pt x="790" y="1243"/>
                </a:lnTo>
                <a:lnTo>
                  <a:pt x="852" y="1243"/>
                </a:lnTo>
                <a:lnTo>
                  <a:pt x="852" y="1174"/>
                </a:lnTo>
                <a:cubicBezTo>
                  <a:pt x="852" y="1133"/>
                  <a:pt x="808" y="1092"/>
                  <a:pt x="754" y="1067"/>
                </a:cubicBezTo>
                <a:cubicBezTo>
                  <a:pt x="779" y="1045"/>
                  <a:pt x="796" y="1015"/>
                  <a:pt x="796" y="982"/>
                </a:cubicBezTo>
                <a:lnTo>
                  <a:pt x="796" y="911"/>
                </a:lnTo>
                <a:cubicBezTo>
                  <a:pt x="796" y="846"/>
                  <a:pt x="730" y="790"/>
                  <a:pt x="652" y="790"/>
                </a:cubicBezTo>
                <a:cubicBezTo>
                  <a:pt x="574" y="790"/>
                  <a:pt x="508" y="846"/>
                  <a:pt x="508" y="911"/>
                </a:cubicBezTo>
                <a:lnTo>
                  <a:pt x="508" y="982"/>
                </a:lnTo>
                <a:cubicBezTo>
                  <a:pt x="508" y="1015"/>
                  <a:pt x="524" y="1045"/>
                  <a:pt x="549" y="1067"/>
                </a:cubicBezTo>
                <a:cubicBezTo>
                  <a:pt x="495" y="1092"/>
                  <a:pt x="451" y="1133"/>
                  <a:pt x="451" y="1174"/>
                </a:cubicBezTo>
                <a:lnTo>
                  <a:pt x="451" y="1243"/>
                </a:lnTo>
                <a:close/>
                <a:moveTo>
                  <a:pt x="282" y="911"/>
                </a:moveTo>
                <a:lnTo>
                  <a:pt x="282" y="982"/>
                </a:lnTo>
                <a:cubicBezTo>
                  <a:pt x="282" y="1014"/>
                  <a:pt x="243" y="1043"/>
                  <a:pt x="200" y="1043"/>
                </a:cubicBezTo>
                <a:cubicBezTo>
                  <a:pt x="157" y="1043"/>
                  <a:pt x="118" y="1014"/>
                  <a:pt x="118" y="982"/>
                </a:cubicBezTo>
                <a:lnTo>
                  <a:pt x="118" y="911"/>
                </a:lnTo>
                <a:cubicBezTo>
                  <a:pt x="118" y="880"/>
                  <a:pt x="157" y="852"/>
                  <a:pt x="200" y="852"/>
                </a:cubicBezTo>
                <a:cubicBezTo>
                  <a:pt x="243" y="852"/>
                  <a:pt x="282" y="880"/>
                  <a:pt x="282" y="911"/>
                </a:cubicBezTo>
                <a:close/>
                <a:moveTo>
                  <a:pt x="56" y="911"/>
                </a:moveTo>
                <a:lnTo>
                  <a:pt x="56" y="982"/>
                </a:lnTo>
                <a:cubicBezTo>
                  <a:pt x="56" y="1015"/>
                  <a:pt x="72" y="1045"/>
                  <a:pt x="98" y="1068"/>
                </a:cubicBezTo>
                <a:cubicBezTo>
                  <a:pt x="44" y="1092"/>
                  <a:pt x="0" y="1133"/>
                  <a:pt x="0" y="1174"/>
                </a:cubicBezTo>
                <a:lnTo>
                  <a:pt x="0" y="1243"/>
                </a:lnTo>
                <a:lnTo>
                  <a:pt x="62" y="1243"/>
                </a:lnTo>
                <a:lnTo>
                  <a:pt x="62" y="1174"/>
                </a:lnTo>
                <a:cubicBezTo>
                  <a:pt x="64" y="1156"/>
                  <a:pt x="134" y="1105"/>
                  <a:pt x="200" y="1105"/>
                </a:cubicBezTo>
                <a:cubicBezTo>
                  <a:pt x="266" y="1105"/>
                  <a:pt x="336" y="1156"/>
                  <a:pt x="338" y="1174"/>
                </a:cubicBezTo>
                <a:lnTo>
                  <a:pt x="338" y="1243"/>
                </a:lnTo>
                <a:lnTo>
                  <a:pt x="400" y="1243"/>
                </a:lnTo>
                <a:lnTo>
                  <a:pt x="400" y="1174"/>
                </a:lnTo>
                <a:cubicBezTo>
                  <a:pt x="400" y="1133"/>
                  <a:pt x="356" y="1092"/>
                  <a:pt x="302" y="1067"/>
                </a:cubicBezTo>
                <a:cubicBezTo>
                  <a:pt x="328" y="1045"/>
                  <a:pt x="344" y="1015"/>
                  <a:pt x="344" y="982"/>
                </a:cubicBezTo>
                <a:lnTo>
                  <a:pt x="344" y="911"/>
                </a:lnTo>
                <a:cubicBezTo>
                  <a:pt x="344" y="846"/>
                  <a:pt x="278" y="790"/>
                  <a:pt x="200" y="790"/>
                </a:cubicBezTo>
                <a:cubicBezTo>
                  <a:pt x="122" y="790"/>
                  <a:pt x="56" y="846"/>
                  <a:pt x="56" y="911"/>
                </a:cubicBezTo>
                <a:close/>
                <a:moveTo>
                  <a:pt x="733" y="183"/>
                </a:moveTo>
                <a:cubicBezTo>
                  <a:pt x="733" y="220"/>
                  <a:pt x="694" y="254"/>
                  <a:pt x="652" y="254"/>
                </a:cubicBezTo>
                <a:cubicBezTo>
                  <a:pt x="609" y="254"/>
                  <a:pt x="570" y="220"/>
                  <a:pt x="570" y="183"/>
                </a:cubicBezTo>
                <a:lnTo>
                  <a:pt x="570" y="132"/>
                </a:lnTo>
                <a:cubicBezTo>
                  <a:pt x="570" y="95"/>
                  <a:pt x="609" y="62"/>
                  <a:pt x="652" y="62"/>
                </a:cubicBezTo>
                <a:cubicBezTo>
                  <a:pt x="694" y="62"/>
                  <a:pt x="733" y="95"/>
                  <a:pt x="733" y="132"/>
                </a:cubicBezTo>
                <a:lnTo>
                  <a:pt x="733" y="183"/>
                </a:lnTo>
                <a:close/>
                <a:moveTo>
                  <a:pt x="790" y="454"/>
                </a:moveTo>
                <a:lnTo>
                  <a:pt x="852" y="454"/>
                </a:lnTo>
                <a:lnTo>
                  <a:pt x="852" y="385"/>
                </a:lnTo>
                <a:cubicBezTo>
                  <a:pt x="852" y="343"/>
                  <a:pt x="807" y="302"/>
                  <a:pt x="752" y="277"/>
                </a:cubicBezTo>
                <a:cubicBezTo>
                  <a:pt x="778" y="253"/>
                  <a:pt x="796" y="220"/>
                  <a:pt x="796" y="183"/>
                </a:cubicBezTo>
                <a:lnTo>
                  <a:pt x="796" y="132"/>
                </a:lnTo>
                <a:cubicBezTo>
                  <a:pt x="796" y="60"/>
                  <a:pt x="730" y="0"/>
                  <a:pt x="652" y="0"/>
                </a:cubicBezTo>
                <a:cubicBezTo>
                  <a:pt x="574" y="0"/>
                  <a:pt x="508" y="60"/>
                  <a:pt x="508" y="132"/>
                </a:cubicBezTo>
                <a:lnTo>
                  <a:pt x="508" y="183"/>
                </a:lnTo>
                <a:cubicBezTo>
                  <a:pt x="508" y="220"/>
                  <a:pt x="525" y="253"/>
                  <a:pt x="552" y="277"/>
                </a:cubicBezTo>
                <a:cubicBezTo>
                  <a:pt x="497" y="302"/>
                  <a:pt x="451" y="343"/>
                  <a:pt x="451" y="385"/>
                </a:cubicBezTo>
                <a:lnTo>
                  <a:pt x="451" y="454"/>
                </a:lnTo>
                <a:lnTo>
                  <a:pt x="513" y="454"/>
                </a:lnTo>
                <a:lnTo>
                  <a:pt x="513" y="385"/>
                </a:lnTo>
                <a:cubicBezTo>
                  <a:pt x="516" y="366"/>
                  <a:pt x="586" y="316"/>
                  <a:pt x="652" y="316"/>
                </a:cubicBezTo>
                <a:cubicBezTo>
                  <a:pt x="718" y="316"/>
                  <a:pt x="787" y="366"/>
                  <a:pt x="790" y="385"/>
                </a:cubicBezTo>
                <a:lnTo>
                  <a:pt x="790" y="454"/>
                </a:lnTo>
                <a:close/>
                <a:moveTo>
                  <a:pt x="1072" y="736"/>
                </a:moveTo>
                <a:lnTo>
                  <a:pt x="1134" y="736"/>
                </a:lnTo>
                <a:lnTo>
                  <a:pt x="1134" y="564"/>
                </a:lnTo>
                <a:lnTo>
                  <a:pt x="683" y="564"/>
                </a:lnTo>
                <a:lnTo>
                  <a:pt x="683" y="454"/>
                </a:lnTo>
                <a:lnTo>
                  <a:pt x="621" y="454"/>
                </a:lnTo>
                <a:lnTo>
                  <a:pt x="621" y="564"/>
                </a:lnTo>
                <a:lnTo>
                  <a:pt x="169" y="564"/>
                </a:lnTo>
                <a:lnTo>
                  <a:pt x="169" y="736"/>
                </a:lnTo>
                <a:lnTo>
                  <a:pt x="231" y="736"/>
                </a:lnTo>
                <a:lnTo>
                  <a:pt x="231" y="626"/>
                </a:lnTo>
                <a:lnTo>
                  <a:pt x="621" y="626"/>
                </a:lnTo>
                <a:lnTo>
                  <a:pt x="621" y="736"/>
                </a:lnTo>
                <a:lnTo>
                  <a:pt x="683" y="736"/>
                </a:lnTo>
                <a:lnTo>
                  <a:pt x="683" y="626"/>
                </a:lnTo>
                <a:lnTo>
                  <a:pt x="1072" y="626"/>
                </a:lnTo>
                <a:lnTo>
                  <a:pt x="1072" y="736"/>
                </a:lnTo>
                <a:close/>
                <a:moveTo>
                  <a:pt x="1185" y="982"/>
                </a:moveTo>
                <a:cubicBezTo>
                  <a:pt x="1185" y="1014"/>
                  <a:pt x="1146" y="1043"/>
                  <a:pt x="1103" y="1043"/>
                </a:cubicBezTo>
                <a:cubicBezTo>
                  <a:pt x="1060" y="1043"/>
                  <a:pt x="1021" y="1014"/>
                  <a:pt x="1021" y="982"/>
                </a:cubicBezTo>
                <a:lnTo>
                  <a:pt x="1021" y="911"/>
                </a:lnTo>
                <a:cubicBezTo>
                  <a:pt x="1021" y="880"/>
                  <a:pt x="1060" y="852"/>
                  <a:pt x="1103" y="852"/>
                </a:cubicBezTo>
                <a:cubicBezTo>
                  <a:pt x="1146" y="852"/>
                  <a:pt x="1185" y="880"/>
                  <a:pt x="1185" y="911"/>
                </a:cubicBezTo>
                <a:lnTo>
                  <a:pt x="1185" y="982"/>
                </a:lnTo>
                <a:close/>
                <a:moveTo>
                  <a:pt x="1303" y="1174"/>
                </a:moveTo>
                <a:cubicBezTo>
                  <a:pt x="1303" y="1133"/>
                  <a:pt x="1259" y="1092"/>
                  <a:pt x="1205" y="1067"/>
                </a:cubicBezTo>
                <a:cubicBezTo>
                  <a:pt x="1231" y="1045"/>
                  <a:pt x="1247" y="1015"/>
                  <a:pt x="1247" y="982"/>
                </a:cubicBezTo>
                <a:lnTo>
                  <a:pt x="1247" y="911"/>
                </a:lnTo>
                <a:cubicBezTo>
                  <a:pt x="1247" y="846"/>
                  <a:pt x="1181" y="790"/>
                  <a:pt x="1103" y="790"/>
                </a:cubicBezTo>
                <a:cubicBezTo>
                  <a:pt x="1025" y="790"/>
                  <a:pt x="959" y="846"/>
                  <a:pt x="959" y="911"/>
                </a:cubicBezTo>
                <a:lnTo>
                  <a:pt x="959" y="982"/>
                </a:lnTo>
                <a:cubicBezTo>
                  <a:pt x="959" y="1015"/>
                  <a:pt x="975" y="1045"/>
                  <a:pt x="1001" y="1067"/>
                </a:cubicBezTo>
                <a:cubicBezTo>
                  <a:pt x="947" y="1092"/>
                  <a:pt x="903" y="1133"/>
                  <a:pt x="903" y="1174"/>
                </a:cubicBezTo>
                <a:lnTo>
                  <a:pt x="903" y="1243"/>
                </a:lnTo>
                <a:lnTo>
                  <a:pt x="965" y="1243"/>
                </a:lnTo>
                <a:lnTo>
                  <a:pt x="965" y="1174"/>
                </a:lnTo>
                <a:cubicBezTo>
                  <a:pt x="967" y="1156"/>
                  <a:pt x="1037" y="1105"/>
                  <a:pt x="1103" y="1105"/>
                </a:cubicBezTo>
                <a:cubicBezTo>
                  <a:pt x="1169" y="1105"/>
                  <a:pt x="1239" y="1156"/>
                  <a:pt x="1241" y="1174"/>
                </a:cubicBezTo>
                <a:lnTo>
                  <a:pt x="1241" y="1243"/>
                </a:lnTo>
                <a:lnTo>
                  <a:pt x="1303" y="1243"/>
                </a:lnTo>
                <a:lnTo>
                  <a:pt x="1303" y="1174"/>
                </a:lnTo>
                <a:close/>
              </a:path>
            </a:pathLst>
          </a:custGeom>
          <a:solidFill>
            <a:schemeClr val="accent1"/>
          </a:solidFill>
          <a:ln>
            <a:noFill/>
          </a:ln>
          <a:effectLst/>
        </p:spPr>
        <p:txBody>
          <a:bodyPr wrap="none" anchor="ctr"/>
          <a:lstStyle/>
          <a:p>
            <a:endParaRPr lang="en-US"/>
          </a:p>
        </p:txBody>
      </p:sp>
      <p:sp>
        <p:nvSpPr>
          <p:cNvPr id="188" name="Freeform 20">
            <a:extLst>
              <a:ext uri="{FF2B5EF4-FFF2-40B4-BE49-F238E27FC236}">
                <a16:creationId xmlns:a16="http://schemas.microsoft.com/office/drawing/2014/main" id="{6CFF5F02-7578-464E-9642-C270CE824C6F}"/>
              </a:ext>
            </a:extLst>
          </p:cNvPr>
          <p:cNvSpPr>
            <a:spLocks noChangeArrowheads="1"/>
          </p:cNvSpPr>
          <p:nvPr/>
        </p:nvSpPr>
        <p:spPr bwMode="auto">
          <a:xfrm>
            <a:off x="2078997" y="5580699"/>
            <a:ext cx="469900" cy="469900"/>
          </a:xfrm>
          <a:custGeom>
            <a:avLst/>
            <a:gdLst>
              <a:gd name="T0" fmla="*/ 1275 w 1305"/>
              <a:gd name="T1" fmla="*/ 773 h 1304"/>
              <a:gd name="T2" fmla="*/ 948 w 1305"/>
              <a:gd name="T3" fmla="*/ 1132 h 1304"/>
              <a:gd name="T4" fmla="*/ 485 w 1305"/>
              <a:gd name="T5" fmla="*/ 1119 h 1304"/>
              <a:gd name="T6" fmla="*/ 819 w 1305"/>
              <a:gd name="T7" fmla="*/ 1118 h 1304"/>
              <a:gd name="T8" fmla="*/ 652 w 1305"/>
              <a:gd name="T9" fmla="*/ 1241 h 1304"/>
              <a:gd name="T10" fmla="*/ 485 w 1305"/>
              <a:gd name="T11" fmla="*/ 1119 h 1304"/>
              <a:gd name="T12" fmla="*/ 652 w 1305"/>
              <a:gd name="T13" fmla="*/ 987 h 1304"/>
              <a:gd name="T14" fmla="*/ 570 w 1305"/>
              <a:gd name="T15" fmla="*/ 838 h 1304"/>
              <a:gd name="T16" fmla="*/ 734 w 1305"/>
              <a:gd name="T17" fmla="*/ 838 h 1304"/>
              <a:gd name="T18" fmla="*/ 423 w 1305"/>
              <a:gd name="T19" fmla="*/ 1230 h 1304"/>
              <a:gd name="T20" fmla="*/ 652 w 1305"/>
              <a:gd name="T21" fmla="*/ 1303 h 1304"/>
              <a:gd name="T22" fmla="*/ 881 w 1305"/>
              <a:gd name="T23" fmla="*/ 1230 h 1304"/>
              <a:gd name="T24" fmla="*/ 756 w 1305"/>
              <a:gd name="T25" fmla="*/ 1007 h 1304"/>
              <a:gd name="T26" fmla="*/ 796 w 1305"/>
              <a:gd name="T27" fmla="*/ 838 h 1304"/>
              <a:gd name="T28" fmla="*/ 508 w 1305"/>
              <a:gd name="T29" fmla="*/ 838 h 1304"/>
              <a:gd name="T30" fmla="*/ 548 w 1305"/>
              <a:gd name="T31" fmla="*/ 1007 h 1304"/>
              <a:gd name="T32" fmla="*/ 423 w 1305"/>
              <a:gd name="T33" fmla="*/ 1230 h 1304"/>
              <a:gd name="T34" fmla="*/ 327 w 1305"/>
              <a:gd name="T35" fmla="*/ 1186 h 1304"/>
              <a:gd name="T36" fmla="*/ 90 w 1305"/>
              <a:gd name="T37" fmla="*/ 764 h 1304"/>
              <a:gd name="T38" fmla="*/ 395 w 1305"/>
              <a:gd name="T39" fmla="*/ 607 h 1304"/>
              <a:gd name="T40" fmla="*/ 62 w 1305"/>
              <a:gd name="T41" fmla="*/ 607 h 1304"/>
              <a:gd name="T42" fmla="*/ 229 w 1305"/>
              <a:gd name="T43" fmla="*/ 457 h 1304"/>
              <a:gd name="T44" fmla="*/ 395 w 1305"/>
              <a:gd name="T45" fmla="*/ 607 h 1304"/>
              <a:gd name="T46" fmla="*/ 229 w 1305"/>
              <a:gd name="T47" fmla="*/ 395 h 1304"/>
              <a:gd name="T48" fmla="*/ 147 w 1305"/>
              <a:gd name="T49" fmla="*/ 246 h 1304"/>
              <a:gd name="T50" fmla="*/ 311 w 1305"/>
              <a:gd name="T51" fmla="*/ 246 h 1304"/>
              <a:gd name="T52" fmla="*/ 373 w 1305"/>
              <a:gd name="T53" fmla="*/ 246 h 1304"/>
              <a:gd name="T54" fmla="*/ 85 w 1305"/>
              <a:gd name="T55" fmla="*/ 246 h 1304"/>
              <a:gd name="T56" fmla="*/ 125 w 1305"/>
              <a:gd name="T57" fmla="*/ 415 h 1304"/>
              <a:gd name="T58" fmla="*/ 0 w 1305"/>
              <a:gd name="T59" fmla="*/ 640 h 1304"/>
              <a:gd name="T60" fmla="*/ 229 w 1305"/>
              <a:gd name="T61" fmla="*/ 711 h 1304"/>
              <a:gd name="T62" fmla="*/ 457 w 1305"/>
              <a:gd name="T63" fmla="*/ 640 h 1304"/>
              <a:gd name="T64" fmla="*/ 332 w 1305"/>
              <a:gd name="T65" fmla="*/ 415 h 1304"/>
              <a:gd name="T66" fmla="*/ 373 w 1305"/>
              <a:gd name="T67" fmla="*/ 246 h 1304"/>
              <a:gd name="T68" fmla="*/ 652 w 1305"/>
              <a:gd name="T69" fmla="*/ 0 h 1304"/>
              <a:gd name="T70" fmla="*/ 401 w 1305"/>
              <a:gd name="T71" fmla="*/ 124 h 1304"/>
              <a:gd name="T72" fmla="*/ 903 w 1305"/>
              <a:gd name="T73" fmla="*/ 124 h 1304"/>
              <a:gd name="T74" fmla="*/ 1242 w 1305"/>
              <a:gd name="T75" fmla="*/ 607 h 1304"/>
              <a:gd name="T76" fmla="*/ 909 w 1305"/>
              <a:gd name="T77" fmla="*/ 607 h 1304"/>
              <a:gd name="T78" fmla="*/ 1075 w 1305"/>
              <a:gd name="T79" fmla="*/ 457 h 1304"/>
              <a:gd name="T80" fmla="*/ 1242 w 1305"/>
              <a:gd name="T81" fmla="*/ 607 h 1304"/>
              <a:gd name="T82" fmla="*/ 1075 w 1305"/>
              <a:gd name="T83" fmla="*/ 395 h 1304"/>
              <a:gd name="T84" fmla="*/ 994 w 1305"/>
              <a:gd name="T85" fmla="*/ 246 h 1304"/>
              <a:gd name="T86" fmla="*/ 1157 w 1305"/>
              <a:gd name="T87" fmla="*/ 246 h 1304"/>
              <a:gd name="T88" fmla="*/ 1304 w 1305"/>
              <a:gd name="T89" fmla="*/ 640 h 1304"/>
              <a:gd name="T90" fmla="*/ 1179 w 1305"/>
              <a:gd name="T91" fmla="*/ 415 h 1304"/>
              <a:gd name="T92" fmla="*/ 1219 w 1305"/>
              <a:gd name="T93" fmla="*/ 246 h 1304"/>
              <a:gd name="T94" fmla="*/ 931 w 1305"/>
              <a:gd name="T95" fmla="*/ 246 h 1304"/>
              <a:gd name="T96" fmla="*/ 972 w 1305"/>
              <a:gd name="T97" fmla="*/ 415 h 1304"/>
              <a:gd name="T98" fmla="*/ 847 w 1305"/>
              <a:gd name="T99" fmla="*/ 640 h 1304"/>
              <a:gd name="T100" fmla="*/ 1075 w 1305"/>
              <a:gd name="T101" fmla="*/ 711 h 1304"/>
              <a:gd name="T102" fmla="*/ 1304 w 1305"/>
              <a:gd name="T103" fmla="*/ 64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5" h="1304">
                <a:moveTo>
                  <a:pt x="978" y="1186"/>
                </a:moveTo>
                <a:cubicBezTo>
                  <a:pt x="1140" y="1096"/>
                  <a:pt x="1248" y="945"/>
                  <a:pt x="1275" y="773"/>
                </a:cubicBezTo>
                <a:lnTo>
                  <a:pt x="1214" y="764"/>
                </a:lnTo>
                <a:cubicBezTo>
                  <a:pt x="1190" y="917"/>
                  <a:pt x="1093" y="1051"/>
                  <a:pt x="948" y="1132"/>
                </a:cubicBezTo>
                <a:lnTo>
                  <a:pt x="978" y="1186"/>
                </a:lnTo>
                <a:close/>
                <a:moveTo>
                  <a:pt x="485" y="1119"/>
                </a:moveTo>
                <a:cubicBezTo>
                  <a:pt x="491" y="1100"/>
                  <a:pt x="575" y="1049"/>
                  <a:pt x="652" y="1049"/>
                </a:cubicBezTo>
                <a:cubicBezTo>
                  <a:pt x="729" y="1049"/>
                  <a:pt x="813" y="1100"/>
                  <a:pt x="819" y="1118"/>
                </a:cubicBezTo>
                <a:lnTo>
                  <a:pt x="819" y="1200"/>
                </a:lnTo>
                <a:cubicBezTo>
                  <a:pt x="778" y="1228"/>
                  <a:pt x="726" y="1241"/>
                  <a:pt x="652" y="1241"/>
                </a:cubicBezTo>
                <a:cubicBezTo>
                  <a:pt x="579" y="1241"/>
                  <a:pt x="526" y="1228"/>
                  <a:pt x="486" y="1200"/>
                </a:cubicBezTo>
                <a:lnTo>
                  <a:pt x="485" y="1119"/>
                </a:lnTo>
                <a:close/>
                <a:moveTo>
                  <a:pt x="734" y="916"/>
                </a:moveTo>
                <a:cubicBezTo>
                  <a:pt x="734" y="953"/>
                  <a:pt x="695" y="987"/>
                  <a:pt x="652" y="987"/>
                </a:cubicBezTo>
                <a:cubicBezTo>
                  <a:pt x="609" y="987"/>
                  <a:pt x="570" y="953"/>
                  <a:pt x="570" y="916"/>
                </a:cubicBezTo>
                <a:lnTo>
                  <a:pt x="570" y="838"/>
                </a:lnTo>
                <a:cubicBezTo>
                  <a:pt x="570" y="801"/>
                  <a:pt x="609" y="768"/>
                  <a:pt x="652" y="768"/>
                </a:cubicBezTo>
                <a:cubicBezTo>
                  <a:pt x="695" y="768"/>
                  <a:pt x="734" y="801"/>
                  <a:pt x="734" y="838"/>
                </a:cubicBezTo>
                <a:lnTo>
                  <a:pt x="734" y="916"/>
                </a:lnTo>
                <a:close/>
                <a:moveTo>
                  <a:pt x="423" y="1230"/>
                </a:moveTo>
                <a:lnTo>
                  <a:pt x="435" y="1239"/>
                </a:lnTo>
                <a:cubicBezTo>
                  <a:pt x="506" y="1296"/>
                  <a:pt x="593" y="1303"/>
                  <a:pt x="652" y="1303"/>
                </a:cubicBezTo>
                <a:cubicBezTo>
                  <a:pt x="711" y="1303"/>
                  <a:pt x="799" y="1296"/>
                  <a:pt x="869" y="1239"/>
                </a:cubicBezTo>
                <a:lnTo>
                  <a:pt x="881" y="1230"/>
                </a:lnTo>
                <a:lnTo>
                  <a:pt x="881" y="1118"/>
                </a:lnTo>
                <a:cubicBezTo>
                  <a:pt x="881" y="1074"/>
                  <a:pt x="823" y="1031"/>
                  <a:pt x="756" y="1007"/>
                </a:cubicBezTo>
                <a:cubicBezTo>
                  <a:pt x="780" y="983"/>
                  <a:pt x="796" y="951"/>
                  <a:pt x="796" y="916"/>
                </a:cubicBezTo>
                <a:lnTo>
                  <a:pt x="796" y="838"/>
                </a:lnTo>
                <a:cubicBezTo>
                  <a:pt x="796" y="766"/>
                  <a:pt x="730" y="706"/>
                  <a:pt x="652" y="706"/>
                </a:cubicBezTo>
                <a:cubicBezTo>
                  <a:pt x="574" y="706"/>
                  <a:pt x="508" y="766"/>
                  <a:pt x="508" y="838"/>
                </a:cubicBezTo>
                <a:lnTo>
                  <a:pt x="508" y="916"/>
                </a:lnTo>
                <a:cubicBezTo>
                  <a:pt x="508" y="951"/>
                  <a:pt x="524" y="983"/>
                  <a:pt x="548" y="1007"/>
                </a:cubicBezTo>
                <a:cubicBezTo>
                  <a:pt x="481" y="1031"/>
                  <a:pt x="423" y="1074"/>
                  <a:pt x="423" y="1118"/>
                </a:cubicBezTo>
                <a:lnTo>
                  <a:pt x="423" y="1230"/>
                </a:lnTo>
                <a:close/>
                <a:moveTo>
                  <a:pt x="29" y="773"/>
                </a:moveTo>
                <a:cubicBezTo>
                  <a:pt x="56" y="945"/>
                  <a:pt x="164" y="1096"/>
                  <a:pt x="327" y="1186"/>
                </a:cubicBezTo>
                <a:lnTo>
                  <a:pt x="357" y="1132"/>
                </a:lnTo>
                <a:cubicBezTo>
                  <a:pt x="211" y="1051"/>
                  <a:pt x="114" y="917"/>
                  <a:pt x="90" y="764"/>
                </a:cubicBezTo>
                <a:lnTo>
                  <a:pt x="29" y="773"/>
                </a:lnTo>
                <a:close/>
                <a:moveTo>
                  <a:pt x="395" y="607"/>
                </a:moveTo>
                <a:cubicBezTo>
                  <a:pt x="338" y="642"/>
                  <a:pt x="287" y="649"/>
                  <a:pt x="229" y="649"/>
                </a:cubicBezTo>
                <a:cubicBezTo>
                  <a:pt x="171" y="649"/>
                  <a:pt x="120" y="642"/>
                  <a:pt x="62" y="607"/>
                </a:cubicBezTo>
                <a:lnTo>
                  <a:pt x="62" y="528"/>
                </a:lnTo>
                <a:cubicBezTo>
                  <a:pt x="67" y="508"/>
                  <a:pt x="151" y="457"/>
                  <a:pt x="229" y="457"/>
                </a:cubicBezTo>
                <a:cubicBezTo>
                  <a:pt x="306" y="457"/>
                  <a:pt x="390" y="508"/>
                  <a:pt x="395" y="526"/>
                </a:cubicBezTo>
                <a:lnTo>
                  <a:pt x="395" y="607"/>
                </a:lnTo>
                <a:close/>
                <a:moveTo>
                  <a:pt x="311" y="325"/>
                </a:moveTo>
                <a:cubicBezTo>
                  <a:pt x="311" y="361"/>
                  <a:pt x="272" y="395"/>
                  <a:pt x="229" y="395"/>
                </a:cubicBezTo>
                <a:cubicBezTo>
                  <a:pt x="186" y="395"/>
                  <a:pt x="147" y="361"/>
                  <a:pt x="147" y="325"/>
                </a:cubicBezTo>
                <a:lnTo>
                  <a:pt x="147" y="246"/>
                </a:lnTo>
                <a:cubicBezTo>
                  <a:pt x="147" y="209"/>
                  <a:pt x="186" y="175"/>
                  <a:pt x="229" y="175"/>
                </a:cubicBezTo>
                <a:cubicBezTo>
                  <a:pt x="272" y="175"/>
                  <a:pt x="311" y="209"/>
                  <a:pt x="311" y="246"/>
                </a:cubicBezTo>
                <a:lnTo>
                  <a:pt x="311" y="325"/>
                </a:lnTo>
                <a:close/>
                <a:moveTo>
                  <a:pt x="373" y="246"/>
                </a:moveTo>
                <a:cubicBezTo>
                  <a:pt x="373" y="174"/>
                  <a:pt x="307" y="113"/>
                  <a:pt x="229" y="113"/>
                </a:cubicBezTo>
                <a:cubicBezTo>
                  <a:pt x="151" y="113"/>
                  <a:pt x="85" y="174"/>
                  <a:pt x="85" y="246"/>
                </a:cubicBezTo>
                <a:lnTo>
                  <a:pt x="85" y="325"/>
                </a:lnTo>
                <a:cubicBezTo>
                  <a:pt x="85" y="359"/>
                  <a:pt x="100" y="391"/>
                  <a:pt x="125" y="415"/>
                </a:cubicBezTo>
                <a:cubicBezTo>
                  <a:pt x="58" y="439"/>
                  <a:pt x="0" y="482"/>
                  <a:pt x="0" y="526"/>
                </a:cubicBezTo>
                <a:lnTo>
                  <a:pt x="0" y="640"/>
                </a:lnTo>
                <a:lnTo>
                  <a:pt x="14" y="649"/>
                </a:lnTo>
                <a:cubicBezTo>
                  <a:pt x="94" y="704"/>
                  <a:pt x="165" y="711"/>
                  <a:pt x="229" y="711"/>
                </a:cubicBezTo>
                <a:cubicBezTo>
                  <a:pt x="293" y="711"/>
                  <a:pt x="363" y="704"/>
                  <a:pt x="444" y="649"/>
                </a:cubicBezTo>
                <a:lnTo>
                  <a:pt x="457" y="640"/>
                </a:lnTo>
                <a:lnTo>
                  <a:pt x="457" y="526"/>
                </a:lnTo>
                <a:cubicBezTo>
                  <a:pt x="457" y="482"/>
                  <a:pt x="400" y="439"/>
                  <a:pt x="332" y="415"/>
                </a:cubicBezTo>
                <a:cubicBezTo>
                  <a:pt x="357" y="391"/>
                  <a:pt x="373" y="359"/>
                  <a:pt x="373" y="325"/>
                </a:cubicBezTo>
                <a:lnTo>
                  <a:pt x="373" y="246"/>
                </a:lnTo>
                <a:close/>
                <a:moveTo>
                  <a:pt x="932" y="69"/>
                </a:moveTo>
                <a:cubicBezTo>
                  <a:pt x="844" y="23"/>
                  <a:pt x="750" y="0"/>
                  <a:pt x="652" y="0"/>
                </a:cubicBezTo>
                <a:cubicBezTo>
                  <a:pt x="554" y="0"/>
                  <a:pt x="460" y="23"/>
                  <a:pt x="372" y="69"/>
                </a:cubicBezTo>
                <a:lnTo>
                  <a:pt x="401" y="124"/>
                </a:lnTo>
                <a:cubicBezTo>
                  <a:pt x="480" y="83"/>
                  <a:pt x="564" y="62"/>
                  <a:pt x="652" y="62"/>
                </a:cubicBezTo>
                <a:cubicBezTo>
                  <a:pt x="740" y="62"/>
                  <a:pt x="824" y="83"/>
                  <a:pt x="903" y="124"/>
                </a:cubicBezTo>
                <a:lnTo>
                  <a:pt x="932" y="69"/>
                </a:lnTo>
                <a:close/>
                <a:moveTo>
                  <a:pt x="1242" y="607"/>
                </a:moveTo>
                <a:cubicBezTo>
                  <a:pt x="1185" y="642"/>
                  <a:pt x="1133" y="649"/>
                  <a:pt x="1075" y="649"/>
                </a:cubicBezTo>
                <a:cubicBezTo>
                  <a:pt x="1017" y="649"/>
                  <a:pt x="966" y="642"/>
                  <a:pt x="909" y="607"/>
                </a:cubicBezTo>
                <a:lnTo>
                  <a:pt x="909" y="528"/>
                </a:lnTo>
                <a:cubicBezTo>
                  <a:pt x="914" y="508"/>
                  <a:pt x="998" y="457"/>
                  <a:pt x="1075" y="457"/>
                </a:cubicBezTo>
                <a:cubicBezTo>
                  <a:pt x="1153" y="457"/>
                  <a:pt x="1237" y="508"/>
                  <a:pt x="1242" y="526"/>
                </a:cubicBezTo>
                <a:lnTo>
                  <a:pt x="1242" y="607"/>
                </a:lnTo>
                <a:close/>
                <a:moveTo>
                  <a:pt x="1157" y="325"/>
                </a:moveTo>
                <a:cubicBezTo>
                  <a:pt x="1157" y="361"/>
                  <a:pt x="1118" y="395"/>
                  <a:pt x="1075" y="395"/>
                </a:cubicBezTo>
                <a:cubicBezTo>
                  <a:pt x="1033" y="395"/>
                  <a:pt x="994" y="361"/>
                  <a:pt x="994" y="325"/>
                </a:cubicBezTo>
                <a:lnTo>
                  <a:pt x="994" y="246"/>
                </a:lnTo>
                <a:cubicBezTo>
                  <a:pt x="994" y="209"/>
                  <a:pt x="1033" y="175"/>
                  <a:pt x="1075" y="175"/>
                </a:cubicBezTo>
                <a:cubicBezTo>
                  <a:pt x="1118" y="175"/>
                  <a:pt x="1157" y="209"/>
                  <a:pt x="1157" y="246"/>
                </a:cubicBezTo>
                <a:lnTo>
                  <a:pt x="1157" y="325"/>
                </a:lnTo>
                <a:close/>
                <a:moveTo>
                  <a:pt x="1304" y="640"/>
                </a:moveTo>
                <a:lnTo>
                  <a:pt x="1304" y="526"/>
                </a:lnTo>
                <a:cubicBezTo>
                  <a:pt x="1304" y="482"/>
                  <a:pt x="1246" y="439"/>
                  <a:pt x="1179" y="415"/>
                </a:cubicBezTo>
                <a:cubicBezTo>
                  <a:pt x="1204" y="391"/>
                  <a:pt x="1219" y="359"/>
                  <a:pt x="1219" y="325"/>
                </a:cubicBezTo>
                <a:lnTo>
                  <a:pt x="1219" y="246"/>
                </a:lnTo>
                <a:cubicBezTo>
                  <a:pt x="1219" y="174"/>
                  <a:pt x="1153" y="113"/>
                  <a:pt x="1075" y="113"/>
                </a:cubicBezTo>
                <a:cubicBezTo>
                  <a:pt x="997" y="113"/>
                  <a:pt x="931" y="174"/>
                  <a:pt x="931" y="246"/>
                </a:cubicBezTo>
                <a:lnTo>
                  <a:pt x="931" y="325"/>
                </a:lnTo>
                <a:cubicBezTo>
                  <a:pt x="931" y="359"/>
                  <a:pt x="947" y="391"/>
                  <a:pt x="972" y="415"/>
                </a:cubicBezTo>
                <a:cubicBezTo>
                  <a:pt x="904" y="439"/>
                  <a:pt x="847" y="482"/>
                  <a:pt x="847" y="526"/>
                </a:cubicBezTo>
                <a:lnTo>
                  <a:pt x="847" y="640"/>
                </a:lnTo>
                <a:lnTo>
                  <a:pt x="860" y="649"/>
                </a:lnTo>
                <a:cubicBezTo>
                  <a:pt x="941" y="704"/>
                  <a:pt x="1011" y="711"/>
                  <a:pt x="1075" y="711"/>
                </a:cubicBezTo>
                <a:cubicBezTo>
                  <a:pt x="1139" y="711"/>
                  <a:pt x="1210" y="704"/>
                  <a:pt x="1290" y="649"/>
                </a:cubicBezTo>
                <a:lnTo>
                  <a:pt x="1304" y="640"/>
                </a:lnTo>
                <a:close/>
              </a:path>
            </a:pathLst>
          </a:custGeom>
          <a:solidFill>
            <a:schemeClr val="accent1"/>
          </a:solidFill>
          <a:ln>
            <a:noFill/>
          </a:ln>
          <a:effectLst/>
        </p:spPr>
        <p:txBody>
          <a:bodyPr wrap="none" anchor="ctr"/>
          <a:lstStyle/>
          <a:p>
            <a:endParaRPr lang="en-US"/>
          </a:p>
        </p:txBody>
      </p:sp>
      <p:sp>
        <p:nvSpPr>
          <p:cNvPr id="189" name="Freeform 23">
            <a:extLst>
              <a:ext uri="{FF2B5EF4-FFF2-40B4-BE49-F238E27FC236}">
                <a16:creationId xmlns:a16="http://schemas.microsoft.com/office/drawing/2014/main" id="{33CF9549-065A-8942-A680-0A7C7E797B66}"/>
              </a:ext>
            </a:extLst>
          </p:cNvPr>
          <p:cNvSpPr>
            <a:spLocks noChangeArrowheads="1"/>
          </p:cNvSpPr>
          <p:nvPr/>
        </p:nvSpPr>
        <p:spPr bwMode="auto">
          <a:xfrm>
            <a:off x="8694951" y="4602409"/>
            <a:ext cx="449262" cy="469900"/>
          </a:xfrm>
          <a:custGeom>
            <a:avLst/>
            <a:gdLst>
              <a:gd name="T0" fmla="*/ 712 w 1247"/>
              <a:gd name="T1" fmla="*/ 1038 h 1304"/>
              <a:gd name="T2" fmla="*/ 817 w 1247"/>
              <a:gd name="T3" fmla="*/ 1049 h 1304"/>
              <a:gd name="T4" fmla="*/ 848 w 1247"/>
              <a:gd name="T5" fmla="*/ 1303 h 1304"/>
              <a:gd name="T6" fmla="*/ 880 w 1247"/>
              <a:gd name="T7" fmla="*/ 1049 h 1304"/>
              <a:gd name="T8" fmla="*/ 987 w 1247"/>
              <a:gd name="T9" fmla="*/ 1272 h 1304"/>
              <a:gd name="T10" fmla="*/ 1049 w 1247"/>
              <a:gd name="T11" fmla="*/ 1272 h 1304"/>
              <a:gd name="T12" fmla="*/ 1131 w 1247"/>
              <a:gd name="T13" fmla="*/ 1049 h 1304"/>
              <a:gd name="T14" fmla="*/ 1161 w 1247"/>
              <a:gd name="T15" fmla="*/ 1013 h 1304"/>
              <a:gd name="T16" fmla="*/ 1041 w 1247"/>
              <a:gd name="T17" fmla="*/ 452 h 1304"/>
              <a:gd name="T18" fmla="*/ 1094 w 1247"/>
              <a:gd name="T19" fmla="*/ 987 h 1304"/>
              <a:gd name="T20" fmla="*/ 851 w 1247"/>
              <a:gd name="T21" fmla="*/ 487 h 1304"/>
              <a:gd name="T22" fmla="*/ 790 w 1247"/>
              <a:gd name="T23" fmla="*/ 478 h 1304"/>
              <a:gd name="T24" fmla="*/ 394 w 1247"/>
              <a:gd name="T25" fmla="*/ 1272 h 1304"/>
              <a:gd name="T26" fmla="*/ 456 w 1247"/>
              <a:gd name="T27" fmla="*/ 1272 h 1304"/>
              <a:gd name="T28" fmla="*/ 425 w 1247"/>
              <a:gd name="T29" fmla="*/ 508 h 1304"/>
              <a:gd name="T30" fmla="*/ 394 w 1247"/>
              <a:gd name="T31" fmla="*/ 1272 h 1304"/>
              <a:gd name="T32" fmla="*/ 285 w 1247"/>
              <a:gd name="T33" fmla="*/ 1303 h 1304"/>
              <a:gd name="T34" fmla="*/ 316 w 1247"/>
              <a:gd name="T35" fmla="*/ 849 h 1304"/>
              <a:gd name="T36" fmla="*/ 254 w 1247"/>
              <a:gd name="T37" fmla="*/ 849 h 1304"/>
              <a:gd name="T38" fmla="*/ 113 w 1247"/>
              <a:gd name="T39" fmla="*/ 1272 h 1304"/>
              <a:gd name="T40" fmla="*/ 175 w 1247"/>
              <a:gd name="T41" fmla="*/ 1272 h 1304"/>
              <a:gd name="T42" fmla="*/ 144 w 1247"/>
              <a:gd name="T43" fmla="*/ 508 h 1304"/>
              <a:gd name="T44" fmla="*/ 113 w 1247"/>
              <a:gd name="T45" fmla="*/ 1272 h 1304"/>
              <a:gd name="T46" fmla="*/ 285 w 1247"/>
              <a:gd name="T47" fmla="*/ 257 h 1304"/>
              <a:gd name="T48" fmla="*/ 203 w 1247"/>
              <a:gd name="T49" fmla="*/ 143 h 1304"/>
              <a:gd name="T50" fmla="*/ 367 w 1247"/>
              <a:gd name="T51" fmla="*/ 145 h 1304"/>
              <a:gd name="T52" fmla="*/ 285 w 1247"/>
              <a:gd name="T53" fmla="*/ 0 h 1304"/>
              <a:gd name="T54" fmla="*/ 284 w 1247"/>
              <a:gd name="T55" fmla="*/ 288 h 1304"/>
              <a:gd name="T56" fmla="*/ 428 w 1247"/>
              <a:gd name="T57" fmla="*/ 145 h 1304"/>
              <a:gd name="T58" fmla="*/ 569 w 1247"/>
              <a:gd name="T59" fmla="*/ 511 h 1304"/>
              <a:gd name="T60" fmla="*/ 172 w 1247"/>
              <a:gd name="T61" fmla="*/ 310 h 1304"/>
              <a:gd name="T62" fmla="*/ 0 w 1247"/>
              <a:gd name="T63" fmla="*/ 821 h 1304"/>
              <a:gd name="T64" fmla="*/ 62 w 1247"/>
              <a:gd name="T65" fmla="*/ 821 h 1304"/>
              <a:gd name="T66" fmla="*/ 172 w 1247"/>
              <a:gd name="T67" fmla="*/ 373 h 1304"/>
              <a:gd name="T68" fmla="*/ 507 w 1247"/>
              <a:gd name="T69" fmla="*/ 511 h 1304"/>
              <a:gd name="T70" fmla="*/ 538 w 1247"/>
              <a:gd name="T71" fmla="*/ 852 h 1304"/>
              <a:gd name="T72" fmla="*/ 569 w 1247"/>
              <a:gd name="T73" fmla="*/ 511 h 1304"/>
              <a:gd name="T74" fmla="*/ 933 w 1247"/>
              <a:gd name="T75" fmla="*/ 257 h 1304"/>
              <a:gd name="T76" fmla="*/ 851 w 1247"/>
              <a:gd name="T77" fmla="*/ 143 h 1304"/>
              <a:gd name="T78" fmla="*/ 991 w 1247"/>
              <a:gd name="T79" fmla="*/ 87 h 1304"/>
              <a:gd name="T80" fmla="*/ 933 w 1247"/>
              <a:gd name="T81" fmla="*/ 226 h 1304"/>
              <a:gd name="T82" fmla="*/ 933 w 1247"/>
              <a:gd name="T83" fmla="*/ 0 h 1304"/>
              <a:gd name="T84" fmla="*/ 932 w 1247"/>
              <a:gd name="T85" fmla="*/ 288 h 1304"/>
              <a:gd name="T86" fmla="*/ 1077 w 1247"/>
              <a:gd name="T87" fmla="*/ 145 h 1304"/>
              <a:gd name="T88" fmla="*/ 1246 w 1247"/>
              <a:gd name="T89" fmla="*/ 787 h 1304"/>
              <a:gd name="T90" fmla="*/ 1018 w 1247"/>
              <a:gd name="T91" fmla="*/ 310 h 1304"/>
              <a:gd name="T92" fmla="*/ 677 w 1247"/>
              <a:gd name="T93" fmla="*/ 477 h 1304"/>
              <a:gd name="T94" fmla="*/ 681 w 1247"/>
              <a:gd name="T95" fmla="*/ 799 h 1304"/>
              <a:gd name="T96" fmla="*/ 848 w 1247"/>
              <a:gd name="T97" fmla="*/ 373 h 1304"/>
              <a:gd name="T98" fmla="*/ 1128 w 1247"/>
              <a:gd name="T99" fmla="*/ 488 h 1304"/>
              <a:gd name="T100" fmla="*/ 1246 w 1247"/>
              <a:gd name="T101" fmla="*/ 787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7" h="1304">
                <a:moveTo>
                  <a:pt x="705" y="1013"/>
                </a:moveTo>
                <a:cubicBezTo>
                  <a:pt x="704" y="1022"/>
                  <a:pt x="706" y="1031"/>
                  <a:pt x="712" y="1038"/>
                </a:cubicBezTo>
                <a:cubicBezTo>
                  <a:pt x="718" y="1045"/>
                  <a:pt x="727" y="1049"/>
                  <a:pt x="736" y="1049"/>
                </a:cubicBezTo>
                <a:lnTo>
                  <a:pt x="817" y="1049"/>
                </a:lnTo>
                <a:lnTo>
                  <a:pt x="817" y="1272"/>
                </a:lnTo>
                <a:cubicBezTo>
                  <a:pt x="817" y="1289"/>
                  <a:pt x="831" y="1303"/>
                  <a:pt x="848" y="1303"/>
                </a:cubicBezTo>
                <a:cubicBezTo>
                  <a:pt x="866" y="1303"/>
                  <a:pt x="880" y="1289"/>
                  <a:pt x="880" y="1272"/>
                </a:cubicBezTo>
                <a:lnTo>
                  <a:pt x="880" y="1049"/>
                </a:lnTo>
                <a:lnTo>
                  <a:pt x="987" y="1049"/>
                </a:lnTo>
                <a:lnTo>
                  <a:pt x="987" y="1272"/>
                </a:lnTo>
                <a:cubicBezTo>
                  <a:pt x="987" y="1289"/>
                  <a:pt x="1001" y="1303"/>
                  <a:pt x="1018" y="1303"/>
                </a:cubicBezTo>
                <a:cubicBezTo>
                  <a:pt x="1035" y="1303"/>
                  <a:pt x="1049" y="1289"/>
                  <a:pt x="1049" y="1272"/>
                </a:cubicBezTo>
                <a:lnTo>
                  <a:pt x="1049" y="1049"/>
                </a:lnTo>
                <a:lnTo>
                  <a:pt x="1131" y="1049"/>
                </a:lnTo>
                <a:cubicBezTo>
                  <a:pt x="1140" y="1049"/>
                  <a:pt x="1148" y="1045"/>
                  <a:pt x="1154" y="1038"/>
                </a:cubicBezTo>
                <a:cubicBezTo>
                  <a:pt x="1160" y="1031"/>
                  <a:pt x="1163" y="1022"/>
                  <a:pt x="1161" y="1013"/>
                </a:cubicBezTo>
                <a:lnTo>
                  <a:pt x="1077" y="478"/>
                </a:lnTo>
                <a:cubicBezTo>
                  <a:pt x="1074" y="461"/>
                  <a:pt x="1058" y="449"/>
                  <a:pt x="1041" y="452"/>
                </a:cubicBezTo>
                <a:cubicBezTo>
                  <a:pt x="1024" y="455"/>
                  <a:pt x="1013" y="471"/>
                  <a:pt x="1015" y="487"/>
                </a:cubicBezTo>
                <a:lnTo>
                  <a:pt x="1094" y="987"/>
                </a:lnTo>
                <a:lnTo>
                  <a:pt x="772" y="987"/>
                </a:lnTo>
                <a:lnTo>
                  <a:pt x="851" y="487"/>
                </a:lnTo>
                <a:cubicBezTo>
                  <a:pt x="854" y="471"/>
                  <a:pt x="842" y="455"/>
                  <a:pt x="825" y="452"/>
                </a:cubicBezTo>
                <a:cubicBezTo>
                  <a:pt x="808" y="449"/>
                  <a:pt x="792" y="461"/>
                  <a:pt x="790" y="478"/>
                </a:cubicBezTo>
                <a:lnTo>
                  <a:pt x="705" y="1013"/>
                </a:lnTo>
                <a:close/>
                <a:moveTo>
                  <a:pt x="394" y="1272"/>
                </a:moveTo>
                <a:cubicBezTo>
                  <a:pt x="394" y="1289"/>
                  <a:pt x="408" y="1303"/>
                  <a:pt x="425" y="1303"/>
                </a:cubicBezTo>
                <a:cubicBezTo>
                  <a:pt x="442" y="1303"/>
                  <a:pt x="456" y="1289"/>
                  <a:pt x="456" y="1272"/>
                </a:cubicBezTo>
                <a:lnTo>
                  <a:pt x="456" y="539"/>
                </a:lnTo>
                <a:cubicBezTo>
                  <a:pt x="456" y="522"/>
                  <a:pt x="442" y="508"/>
                  <a:pt x="425" y="508"/>
                </a:cubicBezTo>
                <a:cubicBezTo>
                  <a:pt x="408" y="508"/>
                  <a:pt x="394" y="522"/>
                  <a:pt x="394" y="539"/>
                </a:cubicBezTo>
                <a:lnTo>
                  <a:pt x="394" y="1272"/>
                </a:lnTo>
                <a:close/>
                <a:moveTo>
                  <a:pt x="254" y="1272"/>
                </a:moveTo>
                <a:cubicBezTo>
                  <a:pt x="254" y="1289"/>
                  <a:pt x="268" y="1303"/>
                  <a:pt x="285" y="1303"/>
                </a:cubicBezTo>
                <a:cubicBezTo>
                  <a:pt x="302" y="1303"/>
                  <a:pt x="316" y="1289"/>
                  <a:pt x="316" y="1272"/>
                </a:cubicBezTo>
                <a:lnTo>
                  <a:pt x="316" y="849"/>
                </a:lnTo>
                <a:cubicBezTo>
                  <a:pt x="316" y="832"/>
                  <a:pt x="302" y="818"/>
                  <a:pt x="285" y="818"/>
                </a:cubicBezTo>
                <a:cubicBezTo>
                  <a:pt x="268" y="818"/>
                  <a:pt x="254" y="832"/>
                  <a:pt x="254" y="849"/>
                </a:cubicBezTo>
                <a:lnTo>
                  <a:pt x="254" y="1272"/>
                </a:lnTo>
                <a:close/>
                <a:moveTo>
                  <a:pt x="113" y="1272"/>
                </a:moveTo>
                <a:cubicBezTo>
                  <a:pt x="113" y="1289"/>
                  <a:pt x="127" y="1303"/>
                  <a:pt x="144" y="1303"/>
                </a:cubicBezTo>
                <a:cubicBezTo>
                  <a:pt x="161" y="1303"/>
                  <a:pt x="175" y="1289"/>
                  <a:pt x="175" y="1272"/>
                </a:cubicBezTo>
                <a:lnTo>
                  <a:pt x="175" y="539"/>
                </a:lnTo>
                <a:cubicBezTo>
                  <a:pt x="175" y="522"/>
                  <a:pt x="161" y="508"/>
                  <a:pt x="144" y="508"/>
                </a:cubicBezTo>
                <a:cubicBezTo>
                  <a:pt x="127" y="508"/>
                  <a:pt x="113" y="522"/>
                  <a:pt x="113" y="539"/>
                </a:cubicBezTo>
                <a:lnTo>
                  <a:pt x="113" y="1272"/>
                </a:lnTo>
                <a:close/>
                <a:moveTo>
                  <a:pt x="285" y="226"/>
                </a:moveTo>
                <a:lnTo>
                  <a:pt x="285" y="257"/>
                </a:lnTo>
                <a:lnTo>
                  <a:pt x="284" y="226"/>
                </a:lnTo>
                <a:cubicBezTo>
                  <a:pt x="239" y="225"/>
                  <a:pt x="203" y="188"/>
                  <a:pt x="203" y="143"/>
                </a:cubicBezTo>
                <a:cubicBezTo>
                  <a:pt x="204" y="98"/>
                  <a:pt x="240" y="62"/>
                  <a:pt x="286" y="62"/>
                </a:cubicBezTo>
                <a:cubicBezTo>
                  <a:pt x="331" y="63"/>
                  <a:pt x="367" y="100"/>
                  <a:pt x="367" y="145"/>
                </a:cubicBezTo>
                <a:cubicBezTo>
                  <a:pt x="366" y="189"/>
                  <a:pt x="330" y="226"/>
                  <a:pt x="285" y="226"/>
                </a:cubicBezTo>
                <a:close/>
                <a:moveTo>
                  <a:pt x="285" y="0"/>
                </a:moveTo>
                <a:cubicBezTo>
                  <a:pt x="206" y="0"/>
                  <a:pt x="142" y="64"/>
                  <a:pt x="141" y="143"/>
                </a:cubicBezTo>
                <a:cubicBezTo>
                  <a:pt x="140" y="222"/>
                  <a:pt x="204" y="287"/>
                  <a:pt x="284" y="288"/>
                </a:cubicBezTo>
                <a:lnTo>
                  <a:pt x="285" y="288"/>
                </a:lnTo>
                <a:cubicBezTo>
                  <a:pt x="364" y="288"/>
                  <a:pt x="427" y="224"/>
                  <a:pt x="428" y="145"/>
                </a:cubicBezTo>
                <a:cubicBezTo>
                  <a:pt x="429" y="66"/>
                  <a:pt x="366" y="1"/>
                  <a:pt x="285" y="0"/>
                </a:cubicBezTo>
                <a:close/>
                <a:moveTo>
                  <a:pt x="569" y="511"/>
                </a:moveTo>
                <a:cubicBezTo>
                  <a:pt x="569" y="416"/>
                  <a:pt x="498" y="310"/>
                  <a:pt x="397" y="310"/>
                </a:cubicBezTo>
                <a:lnTo>
                  <a:pt x="172" y="310"/>
                </a:lnTo>
                <a:cubicBezTo>
                  <a:pt x="71" y="310"/>
                  <a:pt x="0" y="416"/>
                  <a:pt x="0" y="511"/>
                </a:cubicBezTo>
                <a:lnTo>
                  <a:pt x="0" y="821"/>
                </a:lnTo>
                <a:cubicBezTo>
                  <a:pt x="0" y="838"/>
                  <a:pt x="14" y="852"/>
                  <a:pt x="31" y="852"/>
                </a:cubicBezTo>
                <a:cubicBezTo>
                  <a:pt x="48" y="852"/>
                  <a:pt x="62" y="838"/>
                  <a:pt x="62" y="821"/>
                </a:cubicBezTo>
                <a:lnTo>
                  <a:pt x="62" y="511"/>
                </a:lnTo>
                <a:cubicBezTo>
                  <a:pt x="62" y="447"/>
                  <a:pt x="110" y="373"/>
                  <a:pt x="172" y="373"/>
                </a:cubicBezTo>
                <a:lnTo>
                  <a:pt x="397" y="373"/>
                </a:lnTo>
                <a:cubicBezTo>
                  <a:pt x="459" y="373"/>
                  <a:pt x="507" y="447"/>
                  <a:pt x="507" y="511"/>
                </a:cubicBezTo>
                <a:lnTo>
                  <a:pt x="507" y="821"/>
                </a:lnTo>
                <a:cubicBezTo>
                  <a:pt x="507" y="838"/>
                  <a:pt x="521" y="852"/>
                  <a:pt x="538" y="852"/>
                </a:cubicBezTo>
                <a:cubicBezTo>
                  <a:pt x="555" y="852"/>
                  <a:pt x="569" y="838"/>
                  <a:pt x="569" y="821"/>
                </a:cubicBezTo>
                <a:lnTo>
                  <a:pt x="569" y="511"/>
                </a:lnTo>
                <a:close/>
                <a:moveTo>
                  <a:pt x="933" y="226"/>
                </a:moveTo>
                <a:lnTo>
                  <a:pt x="933" y="257"/>
                </a:lnTo>
                <a:lnTo>
                  <a:pt x="932" y="226"/>
                </a:lnTo>
                <a:cubicBezTo>
                  <a:pt x="887" y="225"/>
                  <a:pt x="851" y="188"/>
                  <a:pt x="851" y="143"/>
                </a:cubicBezTo>
                <a:cubicBezTo>
                  <a:pt x="852" y="98"/>
                  <a:pt x="888" y="62"/>
                  <a:pt x="934" y="62"/>
                </a:cubicBezTo>
                <a:cubicBezTo>
                  <a:pt x="956" y="62"/>
                  <a:pt x="976" y="71"/>
                  <a:pt x="991" y="87"/>
                </a:cubicBezTo>
                <a:cubicBezTo>
                  <a:pt x="1007" y="102"/>
                  <a:pt x="1015" y="123"/>
                  <a:pt x="1015" y="145"/>
                </a:cubicBezTo>
                <a:cubicBezTo>
                  <a:pt x="1014" y="189"/>
                  <a:pt x="978" y="226"/>
                  <a:pt x="933" y="226"/>
                </a:cubicBezTo>
                <a:close/>
                <a:moveTo>
                  <a:pt x="1036" y="43"/>
                </a:moveTo>
                <a:cubicBezTo>
                  <a:pt x="1009" y="16"/>
                  <a:pt x="973" y="0"/>
                  <a:pt x="933" y="0"/>
                </a:cubicBezTo>
                <a:cubicBezTo>
                  <a:pt x="854" y="0"/>
                  <a:pt x="790" y="64"/>
                  <a:pt x="789" y="143"/>
                </a:cubicBezTo>
                <a:cubicBezTo>
                  <a:pt x="789" y="222"/>
                  <a:pt x="852" y="287"/>
                  <a:pt x="932" y="288"/>
                </a:cubicBezTo>
                <a:lnTo>
                  <a:pt x="933" y="288"/>
                </a:lnTo>
                <a:cubicBezTo>
                  <a:pt x="1012" y="288"/>
                  <a:pt x="1076" y="224"/>
                  <a:pt x="1077" y="145"/>
                </a:cubicBezTo>
                <a:cubicBezTo>
                  <a:pt x="1077" y="107"/>
                  <a:pt x="1063" y="71"/>
                  <a:pt x="1036" y="43"/>
                </a:cubicBezTo>
                <a:close/>
                <a:moveTo>
                  <a:pt x="1246" y="787"/>
                </a:moveTo>
                <a:cubicBezTo>
                  <a:pt x="1246" y="787"/>
                  <a:pt x="1205" y="563"/>
                  <a:pt x="1189" y="477"/>
                </a:cubicBezTo>
                <a:cubicBezTo>
                  <a:pt x="1169" y="367"/>
                  <a:pt x="1111" y="310"/>
                  <a:pt x="1018" y="310"/>
                </a:cubicBezTo>
                <a:lnTo>
                  <a:pt x="848" y="310"/>
                </a:lnTo>
                <a:cubicBezTo>
                  <a:pt x="755" y="310"/>
                  <a:pt x="697" y="367"/>
                  <a:pt x="677" y="477"/>
                </a:cubicBezTo>
                <a:cubicBezTo>
                  <a:pt x="661" y="563"/>
                  <a:pt x="620" y="787"/>
                  <a:pt x="620" y="787"/>
                </a:cubicBezTo>
                <a:lnTo>
                  <a:pt x="681" y="799"/>
                </a:lnTo>
                <a:cubicBezTo>
                  <a:pt x="681" y="799"/>
                  <a:pt x="722" y="575"/>
                  <a:pt x="738" y="488"/>
                </a:cubicBezTo>
                <a:cubicBezTo>
                  <a:pt x="753" y="407"/>
                  <a:pt x="786" y="373"/>
                  <a:pt x="848" y="373"/>
                </a:cubicBezTo>
                <a:lnTo>
                  <a:pt x="1018" y="373"/>
                </a:lnTo>
                <a:cubicBezTo>
                  <a:pt x="1080" y="373"/>
                  <a:pt x="1114" y="407"/>
                  <a:pt x="1128" y="488"/>
                </a:cubicBezTo>
                <a:cubicBezTo>
                  <a:pt x="1144" y="575"/>
                  <a:pt x="1185" y="799"/>
                  <a:pt x="1185" y="799"/>
                </a:cubicBezTo>
                <a:lnTo>
                  <a:pt x="1246" y="787"/>
                </a:lnTo>
                <a:close/>
              </a:path>
            </a:pathLst>
          </a:custGeom>
          <a:solidFill>
            <a:schemeClr val="accent1"/>
          </a:solidFill>
          <a:ln>
            <a:noFill/>
          </a:ln>
          <a:effectLst/>
        </p:spPr>
        <p:txBody>
          <a:bodyPr wrap="none" anchor="ctr"/>
          <a:lstStyle/>
          <a:p>
            <a:endParaRPr lang="en-US"/>
          </a:p>
        </p:txBody>
      </p:sp>
      <p:sp>
        <p:nvSpPr>
          <p:cNvPr id="190" name="Freeform 24">
            <a:extLst>
              <a:ext uri="{FF2B5EF4-FFF2-40B4-BE49-F238E27FC236}">
                <a16:creationId xmlns:a16="http://schemas.microsoft.com/office/drawing/2014/main" id="{0A05FCB2-16BD-2745-B9A1-1BBA2A16A87D}"/>
              </a:ext>
            </a:extLst>
          </p:cNvPr>
          <p:cNvSpPr>
            <a:spLocks noChangeArrowheads="1"/>
          </p:cNvSpPr>
          <p:nvPr/>
        </p:nvSpPr>
        <p:spPr bwMode="auto">
          <a:xfrm>
            <a:off x="7588263" y="4597647"/>
            <a:ext cx="481013" cy="479425"/>
          </a:xfrm>
          <a:custGeom>
            <a:avLst/>
            <a:gdLst>
              <a:gd name="T0" fmla="*/ 25 w 1335"/>
              <a:gd name="T1" fmla="*/ 1273 h 1332"/>
              <a:gd name="T2" fmla="*/ 65 w 1335"/>
              <a:gd name="T3" fmla="*/ 1253 h 1332"/>
              <a:gd name="T4" fmla="*/ 224 w 1335"/>
              <a:gd name="T5" fmla="*/ 836 h 1332"/>
              <a:gd name="T6" fmla="*/ 119 w 1335"/>
              <a:gd name="T7" fmla="*/ 1232 h 1332"/>
              <a:gd name="T8" fmla="*/ 148 w 1335"/>
              <a:gd name="T9" fmla="*/ 1275 h 1332"/>
              <a:gd name="T10" fmla="*/ 325 w 1335"/>
              <a:gd name="T11" fmla="*/ 875 h 1332"/>
              <a:gd name="T12" fmla="*/ 452 w 1335"/>
              <a:gd name="T13" fmla="*/ 1079 h 1332"/>
              <a:gd name="T14" fmla="*/ 488 w 1335"/>
              <a:gd name="T15" fmla="*/ 1105 h 1332"/>
              <a:gd name="T16" fmla="*/ 486 w 1335"/>
              <a:gd name="T17" fmla="*/ 887 h 1332"/>
              <a:gd name="T18" fmla="*/ 320 w 1335"/>
              <a:gd name="T19" fmla="*/ 806 h 1332"/>
              <a:gd name="T20" fmla="*/ 317 w 1335"/>
              <a:gd name="T21" fmla="*/ 805 h 1332"/>
              <a:gd name="T22" fmla="*/ 223 w 1335"/>
              <a:gd name="T23" fmla="*/ 757 h 1332"/>
              <a:gd name="T24" fmla="*/ 205 w 1335"/>
              <a:gd name="T25" fmla="*/ 691 h 1332"/>
              <a:gd name="T26" fmla="*/ 174 w 1335"/>
              <a:gd name="T27" fmla="*/ 395 h 1332"/>
              <a:gd name="T28" fmla="*/ 143 w 1335"/>
              <a:gd name="T29" fmla="*/ 691 h 1332"/>
              <a:gd name="T30" fmla="*/ 6 w 1335"/>
              <a:gd name="T31" fmla="*/ 1233 h 1332"/>
              <a:gd name="T32" fmla="*/ 264 w 1335"/>
              <a:gd name="T33" fmla="*/ 144 h 1332"/>
              <a:gd name="T34" fmla="*/ 428 w 1335"/>
              <a:gd name="T35" fmla="*/ 144 h 1332"/>
              <a:gd name="T36" fmla="*/ 346 w 1335"/>
              <a:gd name="T37" fmla="*/ 0 h 1332"/>
              <a:gd name="T38" fmla="*/ 346 w 1335"/>
              <a:gd name="T39" fmla="*/ 288 h 1332"/>
              <a:gd name="T40" fmla="*/ 346 w 1335"/>
              <a:gd name="T41" fmla="*/ 0 h 1332"/>
              <a:gd name="T42" fmla="*/ 584 w 1335"/>
              <a:gd name="T43" fmla="*/ 794 h 1332"/>
              <a:gd name="T44" fmla="*/ 403 w 1335"/>
              <a:gd name="T45" fmla="*/ 591 h 1332"/>
              <a:gd name="T46" fmla="*/ 541 w 1335"/>
              <a:gd name="T47" fmla="*/ 663 h 1332"/>
              <a:gd name="T48" fmla="*/ 556 w 1335"/>
              <a:gd name="T49" fmla="*/ 605 h 1332"/>
              <a:gd name="T50" fmla="*/ 403 w 1335"/>
              <a:gd name="T51" fmla="*/ 426 h 1332"/>
              <a:gd name="T52" fmla="*/ 302 w 1335"/>
              <a:gd name="T53" fmla="*/ 314 h 1332"/>
              <a:gd name="T54" fmla="*/ 43 w 1335"/>
              <a:gd name="T55" fmla="*/ 374 h 1332"/>
              <a:gd name="T56" fmla="*/ 2 w 1335"/>
              <a:gd name="T57" fmla="*/ 652 h 1332"/>
              <a:gd name="T58" fmla="*/ 64 w 1335"/>
              <a:gd name="T59" fmla="*/ 652 h 1332"/>
              <a:gd name="T60" fmla="*/ 83 w 1335"/>
              <a:gd name="T61" fmla="*/ 422 h 1332"/>
              <a:gd name="T62" fmla="*/ 274 w 1335"/>
              <a:gd name="T63" fmla="*/ 369 h 1332"/>
              <a:gd name="T64" fmla="*/ 341 w 1335"/>
              <a:gd name="T65" fmla="*/ 426 h 1332"/>
              <a:gd name="T66" fmla="*/ 356 w 1335"/>
              <a:gd name="T67" fmla="*/ 735 h 1332"/>
              <a:gd name="T68" fmla="*/ 567 w 1335"/>
              <a:gd name="T69" fmla="*/ 1078 h 1332"/>
              <a:gd name="T70" fmla="*/ 601 w 1335"/>
              <a:gd name="T71" fmla="*/ 1105 h 1332"/>
              <a:gd name="T72" fmla="*/ 599 w 1335"/>
              <a:gd name="T73" fmla="*/ 818 h 1332"/>
              <a:gd name="T74" fmla="*/ 1021 w 1335"/>
              <a:gd name="T75" fmla="*/ 564 h 1332"/>
              <a:gd name="T76" fmla="*/ 990 w 1335"/>
              <a:gd name="T77" fmla="*/ 847 h 1332"/>
              <a:gd name="T78" fmla="*/ 707 w 1335"/>
              <a:gd name="T79" fmla="*/ 878 h 1332"/>
              <a:gd name="T80" fmla="*/ 428 w 1335"/>
              <a:gd name="T81" fmla="*/ 1128 h 1332"/>
              <a:gd name="T82" fmla="*/ 397 w 1335"/>
              <a:gd name="T83" fmla="*/ 1300 h 1332"/>
              <a:gd name="T84" fmla="*/ 459 w 1335"/>
              <a:gd name="T85" fmla="*/ 1300 h 1332"/>
              <a:gd name="T86" fmla="*/ 738 w 1335"/>
              <a:gd name="T87" fmla="*/ 1190 h 1332"/>
              <a:gd name="T88" fmla="*/ 770 w 1335"/>
              <a:gd name="T89" fmla="*/ 909 h 1332"/>
              <a:gd name="T90" fmla="*/ 1052 w 1335"/>
              <a:gd name="T91" fmla="*/ 878 h 1332"/>
              <a:gd name="T92" fmla="*/ 1303 w 1335"/>
              <a:gd name="T93" fmla="*/ 626 h 1332"/>
              <a:gd name="T94" fmla="*/ 1303 w 1335"/>
              <a:gd name="T95" fmla="*/ 564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5" h="1332">
                <a:moveTo>
                  <a:pt x="6" y="1233"/>
                </a:moveTo>
                <a:cubicBezTo>
                  <a:pt x="0" y="1250"/>
                  <a:pt x="9" y="1267"/>
                  <a:pt x="25" y="1273"/>
                </a:cubicBezTo>
                <a:cubicBezTo>
                  <a:pt x="29" y="1274"/>
                  <a:pt x="32" y="1275"/>
                  <a:pt x="35" y="1275"/>
                </a:cubicBezTo>
                <a:cubicBezTo>
                  <a:pt x="48" y="1275"/>
                  <a:pt x="60" y="1266"/>
                  <a:pt x="65" y="1253"/>
                </a:cubicBezTo>
                <a:lnTo>
                  <a:pt x="209" y="826"/>
                </a:lnTo>
                <a:cubicBezTo>
                  <a:pt x="214" y="829"/>
                  <a:pt x="218" y="833"/>
                  <a:pt x="224" y="836"/>
                </a:cubicBezTo>
                <a:lnTo>
                  <a:pt x="267" y="852"/>
                </a:lnTo>
                <a:lnTo>
                  <a:pt x="119" y="1232"/>
                </a:lnTo>
                <a:cubicBezTo>
                  <a:pt x="113" y="1248"/>
                  <a:pt x="121" y="1266"/>
                  <a:pt x="137" y="1272"/>
                </a:cubicBezTo>
                <a:cubicBezTo>
                  <a:pt x="141" y="1274"/>
                  <a:pt x="144" y="1275"/>
                  <a:pt x="148" y="1275"/>
                </a:cubicBezTo>
                <a:cubicBezTo>
                  <a:pt x="161" y="1275"/>
                  <a:pt x="172" y="1267"/>
                  <a:pt x="177" y="1255"/>
                </a:cubicBezTo>
                <a:lnTo>
                  <a:pt x="325" y="875"/>
                </a:lnTo>
                <a:lnTo>
                  <a:pt x="428" y="913"/>
                </a:lnTo>
                <a:lnTo>
                  <a:pt x="452" y="1079"/>
                </a:lnTo>
                <a:cubicBezTo>
                  <a:pt x="455" y="1094"/>
                  <a:pt x="468" y="1105"/>
                  <a:pt x="483" y="1105"/>
                </a:cubicBezTo>
                <a:cubicBezTo>
                  <a:pt x="485" y="1105"/>
                  <a:pt x="486" y="1105"/>
                  <a:pt x="488" y="1105"/>
                </a:cubicBezTo>
                <a:cubicBezTo>
                  <a:pt x="505" y="1102"/>
                  <a:pt x="516" y="1086"/>
                  <a:pt x="514" y="1070"/>
                </a:cubicBezTo>
                <a:lnTo>
                  <a:pt x="486" y="887"/>
                </a:lnTo>
                <a:cubicBezTo>
                  <a:pt x="485" y="876"/>
                  <a:pt x="477" y="867"/>
                  <a:pt x="467" y="863"/>
                </a:cubicBezTo>
                <a:lnTo>
                  <a:pt x="320" y="806"/>
                </a:lnTo>
                <a:lnTo>
                  <a:pt x="319" y="805"/>
                </a:lnTo>
                <a:cubicBezTo>
                  <a:pt x="318" y="805"/>
                  <a:pt x="317" y="805"/>
                  <a:pt x="317" y="805"/>
                </a:cubicBezTo>
                <a:lnTo>
                  <a:pt x="248" y="778"/>
                </a:lnTo>
                <a:cubicBezTo>
                  <a:pt x="237" y="774"/>
                  <a:pt x="229" y="766"/>
                  <a:pt x="223" y="757"/>
                </a:cubicBezTo>
                <a:cubicBezTo>
                  <a:pt x="222" y="756"/>
                  <a:pt x="222" y="756"/>
                  <a:pt x="221" y="755"/>
                </a:cubicBezTo>
                <a:cubicBezTo>
                  <a:pt x="211" y="740"/>
                  <a:pt x="205" y="719"/>
                  <a:pt x="205" y="691"/>
                </a:cubicBezTo>
                <a:lnTo>
                  <a:pt x="205" y="426"/>
                </a:lnTo>
                <a:cubicBezTo>
                  <a:pt x="205" y="409"/>
                  <a:pt x="191" y="395"/>
                  <a:pt x="174" y="395"/>
                </a:cubicBezTo>
                <a:cubicBezTo>
                  <a:pt x="157" y="395"/>
                  <a:pt x="143" y="409"/>
                  <a:pt x="143" y="426"/>
                </a:cubicBezTo>
                <a:lnTo>
                  <a:pt x="143" y="691"/>
                </a:lnTo>
                <a:cubicBezTo>
                  <a:pt x="143" y="723"/>
                  <a:pt x="150" y="751"/>
                  <a:pt x="161" y="774"/>
                </a:cubicBezTo>
                <a:lnTo>
                  <a:pt x="6" y="1233"/>
                </a:lnTo>
                <a:close/>
                <a:moveTo>
                  <a:pt x="346" y="226"/>
                </a:moveTo>
                <a:cubicBezTo>
                  <a:pt x="301" y="226"/>
                  <a:pt x="264" y="189"/>
                  <a:pt x="264" y="144"/>
                </a:cubicBezTo>
                <a:cubicBezTo>
                  <a:pt x="264" y="99"/>
                  <a:pt x="301" y="62"/>
                  <a:pt x="346" y="62"/>
                </a:cubicBezTo>
                <a:cubicBezTo>
                  <a:pt x="391" y="62"/>
                  <a:pt x="428" y="99"/>
                  <a:pt x="428" y="144"/>
                </a:cubicBezTo>
                <a:cubicBezTo>
                  <a:pt x="428" y="189"/>
                  <a:pt x="391" y="226"/>
                  <a:pt x="346" y="226"/>
                </a:cubicBezTo>
                <a:close/>
                <a:moveTo>
                  <a:pt x="346" y="0"/>
                </a:moveTo>
                <a:cubicBezTo>
                  <a:pt x="267" y="0"/>
                  <a:pt x="202" y="64"/>
                  <a:pt x="202" y="144"/>
                </a:cubicBezTo>
                <a:cubicBezTo>
                  <a:pt x="202" y="223"/>
                  <a:pt x="267" y="288"/>
                  <a:pt x="346" y="288"/>
                </a:cubicBezTo>
                <a:cubicBezTo>
                  <a:pt x="426" y="288"/>
                  <a:pt x="490" y="223"/>
                  <a:pt x="490" y="144"/>
                </a:cubicBezTo>
                <a:cubicBezTo>
                  <a:pt x="490" y="64"/>
                  <a:pt x="426" y="0"/>
                  <a:pt x="346" y="0"/>
                </a:cubicBezTo>
                <a:close/>
                <a:moveTo>
                  <a:pt x="599" y="818"/>
                </a:moveTo>
                <a:cubicBezTo>
                  <a:pt x="598" y="808"/>
                  <a:pt x="592" y="799"/>
                  <a:pt x="584" y="794"/>
                </a:cubicBezTo>
                <a:lnTo>
                  <a:pt x="403" y="690"/>
                </a:lnTo>
                <a:lnTo>
                  <a:pt x="403" y="591"/>
                </a:lnTo>
                <a:lnTo>
                  <a:pt x="526" y="660"/>
                </a:lnTo>
                <a:cubicBezTo>
                  <a:pt x="531" y="662"/>
                  <a:pt x="536" y="663"/>
                  <a:pt x="541" y="663"/>
                </a:cubicBezTo>
                <a:cubicBezTo>
                  <a:pt x="552" y="663"/>
                  <a:pt x="562" y="658"/>
                  <a:pt x="568" y="647"/>
                </a:cubicBezTo>
                <a:cubicBezTo>
                  <a:pt x="576" y="632"/>
                  <a:pt x="571" y="614"/>
                  <a:pt x="556" y="605"/>
                </a:cubicBezTo>
                <a:lnTo>
                  <a:pt x="403" y="521"/>
                </a:lnTo>
                <a:lnTo>
                  <a:pt x="403" y="426"/>
                </a:lnTo>
                <a:cubicBezTo>
                  <a:pt x="403" y="362"/>
                  <a:pt x="360" y="342"/>
                  <a:pt x="323" y="324"/>
                </a:cubicBezTo>
                <a:cubicBezTo>
                  <a:pt x="316" y="321"/>
                  <a:pt x="309" y="317"/>
                  <a:pt x="302" y="314"/>
                </a:cubicBezTo>
                <a:cubicBezTo>
                  <a:pt x="242" y="283"/>
                  <a:pt x="187" y="283"/>
                  <a:pt x="132" y="314"/>
                </a:cubicBezTo>
                <a:cubicBezTo>
                  <a:pt x="81" y="344"/>
                  <a:pt x="45" y="372"/>
                  <a:pt x="43" y="374"/>
                </a:cubicBezTo>
                <a:cubicBezTo>
                  <a:pt x="18" y="395"/>
                  <a:pt x="2" y="430"/>
                  <a:pt x="2" y="466"/>
                </a:cubicBezTo>
                <a:lnTo>
                  <a:pt x="2" y="652"/>
                </a:lnTo>
                <a:cubicBezTo>
                  <a:pt x="2" y="669"/>
                  <a:pt x="16" y="683"/>
                  <a:pt x="33" y="683"/>
                </a:cubicBezTo>
                <a:cubicBezTo>
                  <a:pt x="50" y="683"/>
                  <a:pt x="64" y="669"/>
                  <a:pt x="64" y="652"/>
                </a:cubicBezTo>
                <a:lnTo>
                  <a:pt x="64" y="466"/>
                </a:lnTo>
                <a:cubicBezTo>
                  <a:pt x="64" y="449"/>
                  <a:pt x="72" y="431"/>
                  <a:pt x="83" y="422"/>
                </a:cubicBezTo>
                <a:cubicBezTo>
                  <a:pt x="83" y="422"/>
                  <a:pt x="117" y="395"/>
                  <a:pt x="163" y="368"/>
                </a:cubicBezTo>
                <a:cubicBezTo>
                  <a:pt x="199" y="348"/>
                  <a:pt x="233" y="348"/>
                  <a:pt x="274" y="369"/>
                </a:cubicBezTo>
                <a:cubicBezTo>
                  <a:pt x="282" y="373"/>
                  <a:pt x="289" y="376"/>
                  <a:pt x="296" y="380"/>
                </a:cubicBezTo>
                <a:cubicBezTo>
                  <a:pt x="334" y="398"/>
                  <a:pt x="341" y="403"/>
                  <a:pt x="341" y="426"/>
                </a:cubicBezTo>
                <a:lnTo>
                  <a:pt x="341" y="708"/>
                </a:lnTo>
                <a:cubicBezTo>
                  <a:pt x="341" y="719"/>
                  <a:pt x="347" y="730"/>
                  <a:pt x="356" y="735"/>
                </a:cubicBezTo>
                <a:lnTo>
                  <a:pt x="539" y="840"/>
                </a:lnTo>
                <a:lnTo>
                  <a:pt x="567" y="1078"/>
                </a:lnTo>
                <a:cubicBezTo>
                  <a:pt x="568" y="1094"/>
                  <a:pt x="582" y="1105"/>
                  <a:pt x="597" y="1105"/>
                </a:cubicBezTo>
                <a:cubicBezTo>
                  <a:pt x="599" y="1105"/>
                  <a:pt x="600" y="1105"/>
                  <a:pt x="601" y="1105"/>
                </a:cubicBezTo>
                <a:cubicBezTo>
                  <a:pt x="618" y="1103"/>
                  <a:pt x="630" y="1088"/>
                  <a:pt x="628" y="1071"/>
                </a:cubicBezTo>
                <a:lnTo>
                  <a:pt x="599" y="818"/>
                </a:lnTo>
                <a:close/>
                <a:moveTo>
                  <a:pt x="1303" y="564"/>
                </a:moveTo>
                <a:lnTo>
                  <a:pt x="1021" y="564"/>
                </a:lnTo>
                <a:cubicBezTo>
                  <a:pt x="1004" y="564"/>
                  <a:pt x="990" y="578"/>
                  <a:pt x="990" y="595"/>
                </a:cubicBezTo>
                <a:lnTo>
                  <a:pt x="990" y="847"/>
                </a:lnTo>
                <a:lnTo>
                  <a:pt x="738" y="847"/>
                </a:lnTo>
                <a:cubicBezTo>
                  <a:pt x="721" y="847"/>
                  <a:pt x="707" y="860"/>
                  <a:pt x="707" y="878"/>
                </a:cubicBezTo>
                <a:lnTo>
                  <a:pt x="707" y="1128"/>
                </a:lnTo>
                <a:lnTo>
                  <a:pt x="428" y="1128"/>
                </a:lnTo>
                <a:cubicBezTo>
                  <a:pt x="411" y="1128"/>
                  <a:pt x="397" y="1142"/>
                  <a:pt x="397" y="1159"/>
                </a:cubicBezTo>
                <a:lnTo>
                  <a:pt x="397" y="1300"/>
                </a:lnTo>
                <a:cubicBezTo>
                  <a:pt x="397" y="1317"/>
                  <a:pt x="411" y="1331"/>
                  <a:pt x="428" y="1331"/>
                </a:cubicBezTo>
                <a:cubicBezTo>
                  <a:pt x="445" y="1331"/>
                  <a:pt x="459" y="1317"/>
                  <a:pt x="459" y="1300"/>
                </a:cubicBezTo>
                <a:lnTo>
                  <a:pt x="459" y="1190"/>
                </a:lnTo>
                <a:lnTo>
                  <a:pt x="738" y="1190"/>
                </a:lnTo>
                <a:cubicBezTo>
                  <a:pt x="756" y="1190"/>
                  <a:pt x="770" y="1176"/>
                  <a:pt x="770" y="1159"/>
                </a:cubicBezTo>
                <a:lnTo>
                  <a:pt x="770" y="909"/>
                </a:lnTo>
                <a:lnTo>
                  <a:pt x="1021" y="909"/>
                </a:lnTo>
                <a:cubicBezTo>
                  <a:pt x="1038" y="909"/>
                  <a:pt x="1052" y="895"/>
                  <a:pt x="1052" y="878"/>
                </a:cubicBezTo>
                <a:lnTo>
                  <a:pt x="1052" y="626"/>
                </a:lnTo>
                <a:lnTo>
                  <a:pt x="1303" y="626"/>
                </a:lnTo>
                <a:cubicBezTo>
                  <a:pt x="1320" y="626"/>
                  <a:pt x="1334" y="612"/>
                  <a:pt x="1334" y="595"/>
                </a:cubicBezTo>
                <a:cubicBezTo>
                  <a:pt x="1334" y="578"/>
                  <a:pt x="1320" y="564"/>
                  <a:pt x="1303" y="564"/>
                </a:cubicBezTo>
                <a:close/>
              </a:path>
            </a:pathLst>
          </a:custGeom>
          <a:solidFill>
            <a:schemeClr val="accent1"/>
          </a:solidFill>
          <a:ln>
            <a:noFill/>
          </a:ln>
          <a:effectLst/>
        </p:spPr>
        <p:txBody>
          <a:bodyPr wrap="none" anchor="ctr"/>
          <a:lstStyle/>
          <a:p>
            <a:endParaRPr lang="en-US"/>
          </a:p>
        </p:txBody>
      </p:sp>
      <p:sp>
        <p:nvSpPr>
          <p:cNvPr id="191" name="Freeform 9">
            <a:extLst>
              <a:ext uri="{FF2B5EF4-FFF2-40B4-BE49-F238E27FC236}">
                <a16:creationId xmlns:a16="http://schemas.microsoft.com/office/drawing/2014/main" id="{ADFBED1E-879D-9C4F-BFDB-F4D21F1286D2}"/>
              </a:ext>
            </a:extLst>
          </p:cNvPr>
          <p:cNvSpPr>
            <a:spLocks noChangeArrowheads="1"/>
          </p:cNvSpPr>
          <p:nvPr/>
        </p:nvSpPr>
        <p:spPr bwMode="auto">
          <a:xfrm>
            <a:off x="8687495" y="5591018"/>
            <a:ext cx="449262" cy="449262"/>
          </a:xfrm>
          <a:custGeom>
            <a:avLst/>
            <a:gdLst>
              <a:gd name="T0" fmla="*/ 580 w 1248"/>
              <a:gd name="T1" fmla="*/ 626 h 1248"/>
              <a:gd name="T2" fmla="*/ 818 w 1248"/>
              <a:gd name="T3" fmla="*/ 749 h 1248"/>
              <a:gd name="T4" fmla="*/ 723 w 1248"/>
              <a:gd name="T5" fmla="*/ 1044 h 1248"/>
              <a:gd name="T6" fmla="*/ 683 w 1248"/>
              <a:gd name="T7" fmla="*/ 849 h 1248"/>
              <a:gd name="T8" fmla="*/ 617 w 1248"/>
              <a:gd name="T9" fmla="*/ 771 h 1248"/>
              <a:gd name="T10" fmla="*/ 513 w 1248"/>
              <a:gd name="T11" fmla="*/ 761 h 1248"/>
              <a:gd name="T12" fmla="*/ 460 w 1248"/>
              <a:gd name="T13" fmla="*/ 658 h 1248"/>
              <a:gd name="T14" fmla="*/ 451 w 1248"/>
              <a:gd name="T15" fmla="*/ 792 h 1248"/>
              <a:gd name="T16" fmla="*/ 582 w 1248"/>
              <a:gd name="T17" fmla="*/ 823 h 1248"/>
              <a:gd name="T18" fmla="*/ 621 w 1248"/>
              <a:gd name="T19" fmla="*/ 1075 h 1248"/>
              <a:gd name="T20" fmla="*/ 736 w 1248"/>
              <a:gd name="T21" fmla="*/ 1106 h 1248"/>
              <a:gd name="T22" fmla="*/ 871 w 1248"/>
              <a:gd name="T23" fmla="*/ 984 h 1248"/>
              <a:gd name="T24" fmla="*/ 880 w 1248"/>
              <a:gd name="T25" fmla="*/ 736 h 1248"/>
              <a:gd name="T26" fmla="*/ 730 w 1248"/>
              <a:gd name="T27" fmla="*/ 573 h 1248"/>
              <a:gd name="T28" fmla="*/ 567 w 1248"/>
              <a:gd name="T29" fmla="*/ 564 h 1248"/>
              <a:gd name="T30" fmla="*/ 460 w 1248"/>
              <a:gd name="T31" fmla="*/ 658 h 1248"/>
              <a:gd name="T32" fmla="*/ 1044 w 1248"/>
              <a:gd name="T33" fmla="*/ 550 h 1248"/>
              <a:gd name="T34" fmla="*/ 962 w 1248"/>
              <a:gd name="T35" fmla="*/ 536 h 1248"/>
              <a:gd name="T36" fmla="*/ 921 w 1248"/>
              <a:gd name="T37" fmla="*/ 564 h 1248"/>
              <a:gd name="T38" fmla="*/ 730 w 1248"/>
              <a:gd name="T39" fmla="*/ 432 h 1248"/>
              <a:gd name="T40" fmla="*/ 541 w 1248"/>
              <a:gd name="T41" fmla="*/ 423 h 1248"/>
              <a:gd name="T42" fmla="*/ 623 w 1248"/>
              <a:gd name="T43" fmla="*/ 316 h 1248"/>
              <a:gd name="T44" fmla="*/ 702 w 1248"/>
              <a:gd name="T45" fmla="*/ 306 h 1248"/>
              <a:gd name="T46" fmla="*/ 877 w 1248"/>
              <a:gd name="T47" fmla="*/ 259 h 1248"/>
              <a:gd name="T48" fmla="*/ 967 w 1248"/>
              <a:gd name="T49" fmla="*/ 180 h 1248"/>
              <a:gd name="T50" fmla="*/ 1091 w 1248"/>
              <a:gd name="T51" fmla="*/ 620 h 1248"/>
              <a:gd name="T52" fmla="*/ 736 w 1248"/>
              <a:gd name="T53" fmla="*/ 197 h 1248"/>
              <a:gd name="T54" fmla="*/ 667 w 1248"/>
              <a:gd name="T55" fmla="*/ 253 h 1248"/>
              <a:gd name="T56" fmla="*/ 479 w 1248"/>
              <a:gd name="T57" fmla="*/ 397 h 1248"/>
              <a:gd name="T58" fmla="*/ 510 w 1248"/>
              <a:gd name="T59" fmla="*/ 485 h 1248"/>
              <a:gd name="T60" fmla="*/ 827 w 1248"/>
              <a:gd name="T61" fmla="*/ 617 h 1248"/>
              <a:gd name="T62" fmla="*/ 934 w 1248"/>
              <a:gd name="T63" fmla="*/ 626 h 1248"/>
              <a:gd name="T64" fmla="*/ 975 w 1248"/>
              <a:gd name="T65" fmla="*/ 598 h 1248"/>
              <a:gd name="T66" fmla="*/ 1049 w 1248"/>
              <a:gd name="T67" fmla="*/ 669 h 1248"/>
              <a:gd name="T68" fmla="*/ 1182 w 1248"/>
              <a:gd name="T69" fmla="*/ 682 h 1248"/>
              <a:gd name="T70" fmla="*/ 249 w 1248"/>
              <a:gd name="T71" fmla="*/ 1041 h 1248"/>
              <a:gd name="T72" fmla="*/ 287 w 1248"/>
              <a:gd name="T73" fmla="*/ 990 h 1248"/>
              <a:gd name="T74" fmla="*/ 335 w 1248"/>
              <a:gd name="T75" fmla="*/ 814 h 1248"/>
              <a:gd name="T76" fmla="*/ 344 w 1248"/>
              <a:gd name="T77" fmla="*/ 736 h 1248"/>
              <a:gd name="T78" fmla="*/ 273 w 1248"/>
              <a:gd name="T79" fmla="*/ 657 h 1248"/>
              <a:gd name="T80" fmla="*/ 115 w 1248"/>
              <a:gd name="T81" fmla="*/ 649 h 1248"/>
              <a:gd name="T82" fmla="*/ 65 w 1248"/>
              <a:gd name="T83" fmla="*/ 686 h 1248"/>
              <a:gd name="T84" fmla="*/ 144 w 1248"/>
              <a:gd name="T85" fmla="*/ 626 h 1248"/>
              <a:gd name="T86" fmla="*/ 175 w 1248"/>
              <a:gd name="T87" fmla="*/ 523 h 1248"/>
              <a:gd name="T88" fmla="*/ 256 w 1248"/>
              <a:gd name="T89" fmla="*/ 485 h 1248"/>
              <a:gd name="T90" fmla="*/ 287 w 1248"/>
              <a:gd name="T91" fmla="*/ 397 h 1248"/>
              <a:gd name="T92" fmla="*/ 623 w 1248"/>
              <a:gd name="T93" fmla="*/ 62 h 1248"/>
              <a:gd name="T94" fmla="*/ 864 w 1248"/>
              <a:gd name="T95" fmla="*/ 197 h 1248"/>
              <a:gd name="T96" fmla="*/ 65 w 1248"/>
              <a:gd name="T97" fmla="*/ 564 h 1248"/>
              <a:gd name="T98" fmla="*/ 144 w 1248"/>
              <a:gd name="T99" fmla="*/ 344 h 1248"/>
              <a:gd name="T100" fmla="*/ 225 w 1248"/>
              <a:gd name="T101" fmla="*/ 397 h 1248"/>
              <a:gd name="T102" fmla="*/ 200 w 1248"/>
              <a:gd name="T103" fmla="*/ 423 h 1248"/>
              <a:gd name="T104" fmla="*/ 122 w 1248"/>
              <a:gd name="T105" fmla="*/ 488 h 1248"/>
              <a:gd name="T106" fmla="*/ 113 w 1248"/>
              <a:gd name="T107" fmla="*/ 564 h 1248"/>
              <a:gd name="T108" fmla="*/ 128 w 1248"/>
              <a:gd name="T109" fmla="*/ 711 h 1248"/>
              <a:gd name="T110" fmla="*/ 282 w 1248"/>
              <a:gd name="T111" fmla="*/ 750 h 1248"/>
              <a:gd name="T112" fmla="*/ 235 w 1248"/>
              <a:gd name="T113" fmla="*/ 827 h 1248"/>
              <a:gd name="T114" fmla="*/ 225 w 1248"/>
              <a:gd name="T115" fmla="*/ 977 h 1248"/>
              <a:gd name="T116" fmla="*/ 78 w 1248"/>
              <a:gd name="T117" fmla="*/ 755 h 1248"/>
              <a:gd name="T118" fmla="*/ 623 w 1248"/>
              <a:gd name="T119" fmla="*/ 0 h 1248"/>
              <a:gd name="T120" fmla="*/ 623 w 1248"/>
              <a:gd name="T121" fmla="*/ 1247 h 1248"/>
              <a:gd name="T122" fmla="*/ 623 w 1248"/>
              <a:gd name="T123"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48" h="1248">
                <a:moveTo>
                  <a:pt x="513" y="692"/>
                </a:moveTo>
                <a:lnTo>
                  <a:pt x="580" y="626"/>
                </a:lnTo>
                <a:lnTo>
                  <a:pt x="695" y="626"/>
                </a:lnTo>
                <a:lnTo>
                  <a:pt x="818" y="749"/>
                </a:lnTo>
                <a:lnTo>
                  <a:pt x="818" y="949"/>
                </a:lnTo>
                <a:lnTo>
                  <a:pt x="723" y="1044"/>
                </a:lnTo>
                <a:lnTo>
                  <a:pt x="683" y="1044"/>
                </a:lnTo>
                <a:lnTo>
                  <a:pt x="683" y="849"/>
                </a:lnTo>
                <a:cubicBezTo>
                  <a:pt x="683" y="841"/>
                  <a:pt x="679" y="833"/>
                  <a:pt x="673" y="827"/>
                </a:cubicBezTo>
                <a:lnTo>
                  <a:pt x="617" y="771"/>
                </a:lnTo>
                <a:cubicBezTo>
                  <a:pt x="611" y="765"/>
                  <a:pt x="603" y="761"/>
                  <a:pt x="595" y="761"/>
                </a:cubicBezTo>
                <a:lnTo>
                  <a:pt x="513" y="761"/>
                </a:lnTo>
                <a:lnTo>
                  <a:pt x="513" y="692"/>
                </a:lnTo>
                <a:close/>
                <a:moveTo>
                  <a:pt x="460" y="658"/>
                </a:moveTo>
                <a:cubicBezTo>
                  <a:pt x="454" y="663"/>
                  <a:pt x="451" y="671"/>
                  <a:pt x="451" y="680"/>
                </a:cubicBezTo>
                <a:lnTo>
                  <a:pt x="451" y="792"/>
                </a:lnTo>
                <a:cubicBezTo>
                  <a:pt x="451" y="810"/>
                  <a:pt x="465" y="823"/>
                  <a:pt x="482" y="823"/>
                </a:cubicBezTo>
                <a:lnTo>
                  <a:pt x="582" y="823"/>
                </a:lnTo>
                <a:lnTo>
                  <a:pt x="621" y="862"/>
                </a:lnTo>
                <a:lnTo>
                  <a:pt x="621" y="1075"/>
                </a:lnTo>
                <a:cubicBezTo>
                  <a:pt x="621" y="1092"/>
                  <a:pt x="634" y="1106"/>
                  <a:pt x="652" y="1106"/>
                </a:cubicBezTo>
                <a:lnTo>
                  <a:pt x="736" y="1106"/>
                </a:lnTo>
                <a:cubicBezTo>
                  <a:pt x="744" y="1106"/>
                  <a:pt x="752" y="1102"/>
                  <a:pt x="758" y="1097"/>
                </a:cubicBezTo>
                <a:lnTo>
                  <a:pt x="871" y="984"/>
                </a:lnTo>
                <a:cubicBezTo>
                  <a:pt x="877" y="978"/>
                  <a:pt x="880" y="970"/>
                  <a:pt x="880" y="962"/>
                </a:cubicBezTo>
                <a:lnTo>
                  <a:pt x="880" y="736"/>
                </a:lnTo>
                <a:cubicBezTo>
                  <a:pt x="880" y="728"/>
                  <a:pt x="877" y="720"/>
                  <a:pt x="871" y="714"/>
                </a:cubicBezTo>
                <a:lnTo>
                  <a:pt x="730" y="573"/>
                </a:lnTo>
                <a:cubicBezTo>
                  <a:pt x="724" y="567"/>
                  <a:pt x="716" y="564"/>
                  <a:pt x="708" y="564"/>
                </a:cubicBezTo>
                <a:lnTo>
                  <a:pt x="567" y="564"/>
                </a:lnTo>
                <a:cubicBezTo>
                  <a:pt x="559" y="564"/>
                  <a:pt x="551" y="567"/>
                  <a:pt x="545" y="573"/>
                </a:cubicBezTo>
                <a:lnTo>
                  <a:pt x="460" y="658"/>
                </a:lnTo>
                <a:close/>
                <a:moveTo>
                  <a:pt x="1091" y="620"/>
                </a:moveTo>
                <a:lnTo>
                  <a:pt x="1044" y="550"/>
                </a:lnTo>
                <a:cubicBezTo>
                  <a:pt x="1038" y="541"/>
                  <a:pt x="1029" y="536"/>
                  <a:pt x="1018" y="536"/>
                </a:cubicBezTo>
                <a:lnTo>
                  <a:pt x="962" y="536"/>
                </a:lnTo>
                <a:cubicBezTo>
                  <a:pt x="954" y="536"/>
                  <a:pt x="946" y="539"/>
                  <a:pt x="940" y="545"/>
                </a:cubicBezTo>
                <a:lnTo>
                  <a:pt x="921" y="564"/>
                </a:lnTo>
                <a:lnTo>
                  <a:pt x="862" y="564"/>
                </a:lnTo>
                <a:lnTo>
                  <a:pt x="730" y="432"/>
                </a:lnTo>
                <a:cubicBezTo>
                  <a:pt x="724" y="426"/>
                  <a:pt x="716" y="423"/>
                  <a:pt x="708" y="423"/>
                </a:cubicBezTo>
                <a:lnTo>
                  <a:pt x="541" y="423"/>
                </a:lnTo>
                <a:lnTo>
                  <a:pt x="541" y="397"/>
                </a:lnTo>
                <a:cubicBezTo>
                  <a:pt x="541" y="352"/>
                  <a:pt x="578" y="316"/>
                  <a:pt x="623" y="316"/>
                </a:cubicBezTo>
                <a:lnTo>
                  <a:pt x="680" y="316"/>
                </a:lnTo>
                <a:cubicBezTo>
                  <a:pt x="688" y="316"/>
                  <a:pt x="696" y="312"/>
                  <a:pt x="702" y="306"/>
                </a:cubicBezTo>
                <a:lnTo>
                  <a:pt x="749" y="259"/>
                </a:lnTo>
                <a:lnTo>
                  <a:pt x="877" y="259"/>
                </a:lnTo>
                <a:cubicBezTo>
                  <a:pt x="886" y="259"/>
                  <a:pt x="894" y="256"/>
                  <a:pt x="900" y="250"/>
                </a:cubicBezTo>
                <a:lnTo>
                  <a:pt x="967" y="180"/>
                </a:lnTo>
                <a:cubicBezTo>
                  <a:pt x="1099" y="283"/>
                  <a:pt x="1184" y="442"/>
                  <a:pt x="1185" y="620"/>
                </a:cubicBezTo>
                <a:lnTo>
                  <a:pt x="1091" y="620"/>
                </a:lnTo>
                <a:close/>
                <a:moveTo>
                  <a:pt x="864" y="197"/>
                </a:moveTo>
                <a:lnTo>
                  <a:pt x="736" y="197"/>
                </a:lnTo>
                <a:cubicBezTo>
                  <a:pt x="728" y="197"/>
                  <a:pt x="720" y="200"/>
                  <a:pt x="714" y="206"/>
                </a:cubicBezTo>
                <a:lnTo>
                  <a:pt x="667" y="253"/>
                </a:lnTo>
                <a:lnTo>
                  <a:pt x="623" y="253"/>
                </a:lnTo>
                <a:cubicBezTo>
                  <a:pt x="544" y="253"/>
                  <a:pt x="479" y="318"/>
                  <a:pt x="479" y="397"/>
                </a:cubicBezTo>
                <a:lnTo>
                  <a:pt x="479" y="454"/>
                </a:lnTo>
                <a:cubicBezTo>
                  <a:pt x="479" y="471"/>
                  <a:pt x="493" y="485"/>
                  <a:pt x="510" y="485"/>
                </a:cubicBezTo>
                <a:lnTo>
                  <a:pt x="695" y="485"/>
                </a:lnTo>
                <a:lnTo>
                  <a:pt x="827" y="617"/>
                </a:lnTo>
                <a:cubicBezTo>
                  <a:pt x="833" y="623"/>
                  <a:pt x="841" y="626"/>
                  <a:pt x="849" y="626"/>
                </a:cubicBezTo>
                <a:lnTo>
                  <a:pt x="934" y="626"/>
                </a:lnTo>
                <a:cubicBezTo>
                  <a:pt x="942" y="626"/>
                  <a:pt x="950" y="623"/>
                  <a:pt x="956" y="617"/>
                </a:cubicBezTo>
                <a:lnTo>
                  <a:pt x="975" y="598"/>
                </a:lnTo>
                <a:lnTo>
                  <a:pt x="1002" y="598"/>
                </a:lnTo>
                <a:lnTo>
                  <a:pt x="1049" y="669"/>
                </a:lnTo>
                <a:cubicBezTo>
                  <a:pt x="1055" y="677"/>
                  <a:pt x="1064" y="682"/>
                  <a:pt x="1075" y="682"/>
                </a:cubicBezTo>
                <a:lnTo>
                  <a:pt x="1182" y="682"/>
                </a:lnTo>
                <a:cubicBezTo>
                  <a:pt x="1152" y="964"/>
                  <a:pt x="913" y="1185"/>
                  <a:pt x="623" y="1185"/>
                </a:cubicBezTo>
                <a:cubicBezTo>
                  <a:pt x="480" y="1185"/>
                  <a:pt x="349" y="1130"/>
                  <a:pt x="249" y="1041"/>
                </a:cubicBezTo>
                <a:lnTo>
                  <a:pt x="278" y="1012"/>
                </a:lnTo>
                <a:cubicBezTo>
                  <a:pt x="284" y="1006"/>
                  <a:pt x="287" y="998"/>
                  <a:pt x="287" y="990"/>
                </a:cubicBezTo>
                <a:lnTo>
                  <a:pt x="287" y="862"/>
                </a:lnTo>
                <a:lnTo>
                  <a:pt x="335" y="814"/>
                </a:lnTo>
                <a:cubicBezTo>
                  <a:pt x="341" y="809"/>
                  <a:pt x="344" y="801"/>
                  <a:pt x="344" y="792"/>
                </a:cubicBezTo>
                <a:lnTo>
                  <a:pt x="344" y="736"/>
                </a:lnTo>
                <a:cubicBezTo>
                  <a:pt x="344" y="727"/>
                  <a:pt x="340" y="719"/>
                  <a:pt x="334" y="713"/>
                </a:cubicBezTo>
                <a:lnTo>
                  <a:pt x="273" y="657"/>
                </a:lnTo>
                <a:cubicBezTo>
                  <a:pt x="268" y="652"/>
                  <a:pt x="260" y="649"/>
                  <a:pt x="252" y="649"/>
                </a:cubicBezTo>
                <a:lnTo>
                  <a:pt x="115" y="649"/>
                </a:lnTo>
                <a:cubicBezTo>
                  <a:pt x="107" y="649"/>
                  <a:pt x="99" y="652"/>
                  <a:pt x="93" y="658"/>
                </a:cubicBezTo>
                <a:lnTo>
                  <a:pt x="65" y="686"/>
                </a:lnTo>
                <a:cubicBezTo>
                  <a:pt x="63" y="666"/>
                  <a:pt x="62" y="646"/>
                  <a:pt x="62" y="626"/>
                </a:cubicBezTo>
                <a:lnTo>
                  <a:pt x="144" y="626"/>
                </a:lnTo>
                <a:cubicBezTo>
                  <a:pt x="161" y="626"/>
                  <a:pt x="175" y="612"/>
                  <a:pt x="175" y="595"/>
                </a:cubicBezTo>
                <a:lnTo>
                  <a:pt x="175" y="523"/>
                </a:lnTo>
                <a:lnTo>
                  <a:pt x="213" y="485"/>
                </a:lnTo>
                <a:lnTo>
                  <a:pt x="256" y="485"/>
                </a:lnTo>
                <a:cubicBezTo>
                  <a:pt x="274" y="485"/>
                  <a:pt x="287" y="471"/>
                  <a:pt x="287" y="454"/>
                </a:cubicBezTo>
                <a:lnTo>
                  <a:pt x="287" y="397"/>
                </a:lnTo>
                <a:cubicBezTo>
                  <a:pt x="287" y="336"/>
                  <a:pt x="239" y="286"/>
                  <a:pt x="178" y="282"/>
                </a:cubicBezTo>
                <a:cubicBezTo>
                  <a:pt x="281" y="148"/>
                  <a:pt x="442" y="62"/>
                  <a:pt x="623" y="62"/>
                </a:cubicBezTo>
                <a:cubicBezTo>
                  <a:pt x="730" y="62"/>
                  <a:pt x="830" y="92"/>
                  <a:pt x="916" y="145"/>
                </a:cubicBezTo>
                <a:lnTo>
                  <a:pt x="864" y="197"/>
                </a:lnTo>
                <a:close/>
                <a:moveTo>
                  <a:pt x="113" y="564"/>
                </a:moveTo>
                <a:lnTo>
                  <a:pt x="65" y="564"/>
                </a:lnTo>
                <a:cubicBezTo>
                  <a:pt x="74" y="480"/>
                  <a:pt x="102" y="402"/>
                  <a:pt x="144" y="333"/>
                </a:cubicBezTo>
                <a:lnTo>
                  <a:pt x="144" y="344"/>
                </a:lnTo>
                <a:lnTo>
                  <a:pt x="172" y="344"/>
                </a:lnTo>
                <a:cubicBezTo>
                  <a:pt x="201" y="344"/>
                  <a:pt x="225" y="368"/>
                  <a:pt x="225" y="397"/>
                </a:cubicBezTo>
                <a:lnTo>
                  <a:pt x="225" y="423"/>
                </a:lnTo>
                <a:lnTo>
                  <a:pt x="200" y="423"/>
                </a:lnTo>
                <a:cubicBezTo>
                  <a:pt x="192" y="423"/>
                  <a:pt x="184" y="426"/>
                  <a:pt x="178" y="432"/>
                </a:cubicBezTo>
                <a:lnTo>
                  <a:pt x="122" y="488"/>
                </a:lnTo>
                <a:cubicBezTo>
                  <a:pt x="116" y="494"/>
                  <a:pt x="113" y="502"/>
                  <a:pt x="113" y="510"/>
                </a:cubicBezTo>
                <a:lnTo>
                  <a:pt x="113" y="564"/>
                </a:lnTo>
                <a:close/>
                <a:moveTo>
                  <a:pt x="81" y="758"/>
                </a:moveTo>
                <a:lnTo>
                  <a:pt x="128" y="711"/>
                </a:lnTo>
                <a:lnTo>
                  <a:pt x="240" y="711"/>
                </a:lnTo>
                <a:lnTo>
                  <a:pt x="282" y="750"/>
                </a:lnTo>
                <a:lnTo>
                  <a:pt x="282" y="780"/>
                </a:lnTo>
                <a:lnTo>
                  <a:pt x="235" y="827"/>
                </a:lnTo>
                <a:cubicBezTo>
                  <a:pt x="229" y="833"/>
                  <a:pt x="225" y="841"/>
                  <a:pt x="225" y="849"/>
                </a:cubicBezTo>
                <a:lnTo>
                  <a:pt x="225" y="977"/>
                </a:lnTo>
                <a:lnTo>
                  <a:pt x="205" y="997"/>
                </a:lnTo>
                <a:cubicBezTo>
                  <a:pt x="145" y="929"/>
                  <a:pt x="100" y="847"/>
                  <a:pt x="78" y="755"/>
                </a:cubicBezTo>
                <a:lnTo>
                  <a:pt x="81" y="758"/>
                </a:lnTo>
                <a:close/>
                <a:moveTo>
                  <a:pt x="623" y="0"/>
                </a:moveTo>
                <a:cubicBezTo>
                  <a:pt x="279" y="0"/>
                  <a:pt x="0" y="279"/>
                  <a:pt x="0" y="623"/>
                </a:cubicBezTo>
                <a:cubicBezTo>
                  <a:pt x="0" y="967"/>
                  <a:pt x="279" y="1247"/>
                  <a:pt x="623" y="1247"/>
                </a:cubicBezTo>
                <a:cubicBezTo>
                  <a:pt x="967" y="1247"/>
                  <a:pt x="1247" y="967"/>
                  <a:pt x="1247" y="623"/>
                </a:cubicBezTo>
                <a:cubicBezTo>
                  <a:pt x="1247" y="279"/>
                  <a:pt x="967" y="0"/>
                  <a:pt x="623" y="0"/>
                </a:cubicBezTo>
                <a:close/>
              </a:path>
            </a:pathLst>
          </a:custGeom>
          <a:solidFill>
            <a:schemeClr val="accent1"/>
          </a:solidFill>
          <a:ln>
            <a:noFill/>
          </a:ln>
          <a:effectLst/>
        </p:spPr>
        <p:txBody>
          <a:bodyPr wrap="none" anchor="ctr"/>
          <a:lstStyle/>
          <a:p>
            <a:endParaRPr lang="en-US"/>
          </a:p>
        </p:txBody>
      </p:sp>
      <p:sp>
        <p:nvSpPr>
          <p:cNvPr id="192" name="Freeform 10">
            <a:extLst>
              <a:ext uri="{FF2B5EF4-FFF2-40B4-BE49-F238E27FC236}">
                <a16:creationId xmlns:a16="http://schemas.microsoft.com/office/drawing/2014/main" id="{76840D8A-DA81-C34A-9534-4AF8BC58E4B0}"/>
              </a:ext>
            </a:extLst>
          </p:cNvPr>
          <p:cNvSpPr>
            <a:spLocks noChangeArrowheads="1"/>
          </p:cNvSpPr>
          <p:nvPr/>
        </p:nvSpPr>
        <p:spPr bwMode="auto">
          <a:xfrm>
            <a:off x="7567163" y="5601337"/>
            <a:ext cx="490538" cy="428625"/>
          </a:xfrm>
          <a:custGeom>
            <a:avLst/>
            <a:gdLst>
              <a:gd name="T0" fmla="*/ 254 w 1364"/>
              <a:gd name="T1" fmla="*/ 851 h 1191"/>
              <a:gd name="T2" fmla="*/ 316 w 1364"/>
              <a:gd name="T3" fmla="*/ 1190 h 1191"/>
              <a:gd name="T4" fmla="*/ 230 w 1364"/>
              <a:gd name="T5" fmla="*/ 454 h 1191"/>
              <a:gd name="T6" fmla="*/ 0 w 1364"/>
              <a:gd name="T7" fmla="*/ 823 h 1191"/>
              <a:gd name="T8" fmla="*/ 113 w 1364"/>
              <a:gd name="T9" fmla="*/ 1190 h 1191"/>
              <a:gd name="T10" fmla="*/ 175 w 1364"/>
              <a:gd name="T11" fmla="*/ 654 h 1191"/>
              <a:gd name="T12" fmla="*/ 113 w 1364"/>
              <a:gd name="T13" fmla="*/ 899 h 1191"/>
              <a:gd name="T14" fmla="*/ 62 w 1364"/>
              <a:gd name="T15" fmla="*/ 654 h 1191"/>
              <a:gd name="T16" fmla="*/ 642 w 1364"/>
              <a:gd name="T17" fmla="*/ 516 h 1191"/>
              <a:gd name="T18" fmla="*/ 426 w 1364"/>
              <a:gd name="T19" fmla="*/ 566 h 1191"/>
              <a:gd name="T20" fmla="*/ 395 w 1364"/>
              <a:gd name="T21" fmla="*/ 1190 h 1191"/>
              <a:gd name="T22" fmla="*/ 457 w 1364"/>
              <a:gd name="T23" fmla="*/ 629 h 1191"/>
              <a:gd name="T24" fmla="*/ 712 w 1364"/>
              <a:gd name="T25" fmla="*/ 485 h 1191"/>
              <a:gd name="T26" fmla="*/ 230 w 1364"/>
              <a:gd name="T27" fmla="*/ 454 h 1191"/>
              <a:gd name="T28" fmla="*/ 285 w 1364"/>
              <a:gd name="T29" fmla="*/ 369 h 1191"/>
              <a:gd name="T30" fmla="*/ 203 w 1364"/>
              <a:gd name="T31" fmla="*/ 259 h 1191"/>
              <a:gd name="T32" fmla="*/ 367 w 1364"/>
              <a:gd name="T33" fmla="*/ 259 h 1191"/>
              <a:gd name="T34" fmla="*/ 429 w 1364"/>
              <a:gd name="T35" fmla="*/ 259 h 1191"/>
              <a:gd name="T36" fmla="*/ 141 w 1364"/>
              <a:gd name="T37" fmla="*/ 259 h 1191"/>
              <a:gd name="T38" fmla="*/ 285 w 1364"/>
              <a:gd name="T39" fmla="*/ 431 h 1191"/>
              <a:gd name="T40" fmla="*/ 429 w 1364"/>
              <a:gd name="T41" fmla="*/ 259 h 1191"/>
              <a:gd name="T42" fmla="*/ 1300 w 1364"/>
              <a:gd name="T43" fmla="*/ 542 h 1191"/>
              <a:gd name="T44" fmla="*/ 1120 w 1364"/>
              <a:gd name="T45" fmla="*/ 708 h 1191"/>
              <a:gd name="T46" fmla="*/ 1120 w 1364"/>
              <a:gd name="T47" fmla="*/ 375 h 1191"/>
              <a:gd name="T48" fmla="*/ 1106 w 1364"/>
              <a:gd name="T49" fmla="*/ 312 h 1191"/>
              <a:gd name="T50" fmla="*/ 1161 w 1364"/>
              <a:gd name="T51" fmla="*/ 204 h 1191"/>
              <a:gd name="T52" fmla="*/ 1106 w 1364"/>
              <a:gd name="T53" fmla="*/ 312 h 1191"/>
              <a:gd name="T54" fmla="*/ 852 w 1364"/>
              <a:gd name="T55" fmla="*/ 66 h 1191"/>
              <a:gd name="T56" fmla="*/ 852 w 1364"/>
              <a:gd name="T57" fmla="*/ 312 h 1191"/>
              <a:gd name="T58" fmla="*/ 1056 w 1364"/>
              <a:gd name="T59" fmla="*/ 375 h 1191"/>
              <a:gd name="T60" fmla="*/ 1056 w 1364"/>
              <a:gd name="T61" fmla="*/ 708 h 1191"/>
              <a:gd name="T62" fmla="*/ 852 w 1364"/>
              <a:gd name="T63" fmla="*/ 375 h 1191"/>
              <a:gd name="T64" fmla="*/ 1041 w 1364"/>
              <a:gd name="T65" fmla="*/ 770 h 1191"/>
              <a:gd name="T66" fmla="*/ 852 w 1364"/>
              <a:gd name="T67" fmla="*/ 770 h 1191"/>
              <a:gd name="T68" fmla="*/ 1242 w 1364"/>
              <a:gd name="T69" fmla="*/ 770 h 1191"/>
              <a:gd name="T70" fmla="*/ 1106 w 1364"/>
              <a:gd name="T71" fmla="*/ 770 h 1191"/>
              <a:gd name="T72" fmla="*/ 601 w 1364"/>
              <a:gd name="T73" fmla="*/ 770 h 1191"/>
              <a:gd name="T74" fmla="*/ 790 w 1364"/>
              <a:gd name="T75" fmla="*/ 1016 h 1191"/>
              <a:gd name="T76" fmla="*/ 601 w 1364"/>
              <a:gd name="T77" fmla="*/ 312 h 1191"/>
              <a:gd name="T78" fmla="*/ 790 w 1364"/>
              <a:gd name="T79" fmla="*/ 312 h 1191"/>
              <a:gd name="T80" fmla="*/ 852 w 1364"/>
              <a:gd name="T81" fmla="*/ 3 h 1191"/>
              <a:gd name="T82" fmla="*/ 790 w 1364"/>
              <a:gd name="T83" fmla="*/ 3 h 1191"/>
              <a:gd name="T84" fmla="*/ 492 w 1364"/>
              <a:gd name="T85" fmla="*/ 197 h 1191"/>
              <a:gd name="T86" fmla="*/ 537 w 1364"/>
              <a:gd name="T87" fmla="*/ 312 h 1191"/>
              <a:gd name="T88" fmla="*/ 454 w 1364"/>
              <a:gd name="T89" fmla="*/ 375 h 1191"/>
              <a:gd name="T90" fmla="*/ 515 w 1364"/>
              <a:gd name="T91" fmla="*/ 424 h 1191"/>
              <a:gd name="T92" fmla="*/ 586 w 1364"/>
              <a:gd name="T93" fmla="*/ 375 h 1191"/>
              <a:gd name="T94" fmla="*/ 790 w 1364"/>
              <a:gd name="T95" fmla="*/ 708 h 1191"/>
              <a:gd name="T96" fmla="*/ 577 w 1364"/>
              <a:gd name="T97" fmla="*/ 650 h 1191"/>
              <a:gd name="T98" fmla="*/ 523 w 1364"/>
              <a:gd name="T99" fmla="*/ 708 h 1191"/>
              <a:gd name="T100" fmla="*/ 483 w 1364"/>
              <a:gd name="T101" fmla="*/ 770 h 1191"/>
              <a:gd name="T102" fmla="*/ 641 w 1364"/>
              <a:gd name="T103" fmla="*/ 985 h 1191"/>
              <a:gd name="T104" fmla="*/ 478 w 1364"/>
              <a:gd name="T105" fmla="*/ 960 h 1191"/>
              <a:gd name="T106" fmla="*/ 821 w 1364"/>
              <a:gd name="T107" fmla="*/ 1082 h 1191"/>
              <a:gd name="T108" fmla="*/ 827 w 1364"/>
              <a:gd name="T109" fmla="*/ 1082 h 1191"/>
              <a:gd name="T110" fmla="*/ 1205 w 1364"/>
              <a:gd name="T111" fmla="*/ 160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4" h="1191">
                <a:moveTo>
                  <a:pt x="316" y="851"/>
                </a:moveTo>
                <a:lnTo>
                  <a:pt x="254" y="851"/>
                </a:lnTo>
                <a:lnTo>
                  <a:pt x="254" y="1190"/>
                </a:lnTo>
                <a:lnTo>
                  <a:pt x="316" y="1190"/>
                </a:lnTo>
                <a:lnTo>
                  <a:pt x="316" y="851"/>
                </a:lnTo>
                <a:close/>
                <a:moveTo>
                  <a:pt x="230" y="454"/>
                </a:moveTo>
                <a:cubicBezTo>
                  <a:pt x="123" y="454"/>
                  <a:pt x="0" y="476"/>
                  <a:pt x="0" y="654"/>
                </a:cubicBezTo>
                <a:lnTo>
                  <a:pt x="0" y="823"/>
                </a:lnTo>
                <a:cubicBezTo>
                  <a:pt x="0" y="891"/>
                  <a:pt x="49" y="949"/>
                  <a:pt x="113" y="963"/>
                </a:cubicBezTo>
                <a:lnTo>
                  <a:pt x="113" y="1190"/>
                </a:lnTo>
                <a:lnTo>
                  <a:pt x="175" y="1190"/>
                </a:lnTo>
                <a:lnTo>
                  <a:pt x="175" y="654"/>
                </a:lnTo>
                <a:lnTo>
                  <a:pt x="113" y="654"/>
                </a:lnTo>
                <a:lnTo>
                  <a:pt x="113" y="899"/>
                </a:lnTo>
                <a:cubicBezTo>
                  <a:pt x="84" y="886"/>
                  <a:pt x="62" y="856"/>
                  <a:pt x="62" y="823"/>
                </a:cubicBezTo>
                <a:lnTo>
                  <a:pt x="62" y="654"/>
                </a:lnTo>
                <a:cubicBezTo>
                  <a:pt x="62" y="552"/>
                  <a:pt x="106" y="516"/>
                  <a:pt x="230" y="516"/>
                </a:cubicBezTo>
                <a:lnTo>
                  <a:pt x="642" y="516"/>
                </a:lnTo>
                <a:cubicBezTo>
                  <a:pt x="633" y="540"/>
                  <a:pt x="617" y="566"/>
                  <a:pt x="596" y="566"/>
                </a:cubicBezTo>
                <a:lnTo>
                  <a:pt x="426" y="566"/>
                </a:lnTo>
                <a:cubicBezTo>
                  <a:pt x="409" y="566"/>
                  <a:pt x="395" y="580"/>
                  <a:pt x="395" y="597"/>
                </a:cubicBezTo>
                <a:lnTo>
                  <a:pt x="395" y="1190"/>
                </a:lnTo>
                <a:lnTo>
                  <a:pt x="457" y="1190"/>
                </a:lnTo>
                <a:lnTo>
                  <a:pt x="457" y="629"/>
                </a:lnTo>
                <a:lnTo>
                  <a:pt x="596" y="629"/>
                </a:lnTo>
                <a:cubicBezTo>
                  <a:pt x="677" y="629"/>
                  <a:pt x="712" y="524"/>
                  <a:pt x="712" y="485"/>
                </a:cubicBezTo>
                <a:cubicBezTo>
                  <a:pt x="712" y="467"/>
                  <a:pt x="698" y="454"/>
                  <a:pt x="681" y="454"/>
                </a:cubicBezTo>
                <a:lnTo>
                  <a:pt x="230" y="454"/>
                </a:lnTo>
                <a:close/>
                <a:moveTo>
                  <a:pt x="367" y="287"/>
                </a:moveTo>
                <a:cubicBezTo>
                  <a:pt x="367" y="334"/>
                  <a:pt x="332" y="369"/>
                  <a:pt x="285" y="369"/>
                </a:cubicBezTo>
                <a:cubicBezTo>
                  <a:pt x="238" y="369"/>
                  <a:pt x="203" y="334"/>
                  <a:pt x="203" y="287"/>
                </a:cubicBezTo>
                <a:lnTo>
                  <a:pt x="203" y="259"/>
                </a:lnTo>
                <a:cubicBezTo>
                  <a:pt x="203" y="211"/>
                  <a:pt x="238" y="177"/>
                  <a:pt x="285" y="177"/>
                </a:cubicBezTo>
                <a:cubicBezTo>
                  <a:pt x="332" y="177"/>
                  <a:pt x="367" y="211"/>
                  <a:pt x="367" y="259"/>
                </a:cubicBezTo>
                <a:lnTo>
                  <a:pt x="367" y="287"/>
                </a:lnTo>
                <a:close/>
                <a:moveTo>
                  <a:pt x="429" y="259"/>
                </a:moveTo>
                <a:cubicBezTo>
                  <a:pt x="429" y="177"/>
                  <a:pt x="367" y="115"/>
                  <a:pt x="285" y="115"/>
                </a:cubicBezTo>
                <a:cubicBezTo>
                  <a:pt x="203" y="115"/>
                  <a:pt x="141" y="177"/>
                  <a:pt x="141" y="259"/>
                </a:cubicBezTo>
                <a:lnTo>
                  <a:pt x="141" y="287"/>
                </a:lnTo>
                <a:cubicBezTo>
                  <a:pt x="141" y="369"/>
                  <a:pt x="203" y="431"/>
                  <a:pt x="285" y="431"/>
                </a:cubicBezTo>
                <a:cubicBezTo>
                  <a:pt x="367" y="431"/>
                  <a:pt x="429" y="369"/>
                  <a:pt x="429" y="287"/>
                </a:cubicBezTo>
                <a:lnTo>
                  <a:pt x="429" y="259"/>
                </a:lnTo>
                <a:close/>
                <a:moveTo>
                  <a:pt x="1270" y="375"/>
                </a:moveTo>
                <a:cubicBezTo>
                  <a:pt x="1290" y="427"/>
                  <a:pt x="1300" y="484"/>
                  <a:pt x="1300" y="542"/>
                </a:cubicBezTo>
                <a:cubicBezTo>
                  <a:pt x="1300" y="600"/>
                  <a:pt x="1289" y="656"/>
                  <a:pt x="1270" y="708"/>
                </a:cubicBezTo>
                <a:lnTo>
                  <a:pt x="1120" y="708"/>
                </a:lnTo>
                <a:cubicBezTo>
                  <a:pt x="1129" y="655"/>
                  <a:pt x="1134" y="600"/>
                  <a:pt x="1134" y="541"/>
                </a:cubicBezTo>
                <a:cubicBezTo>
                  <a:pt x="1134" y="483"/>
                  <a:pt x="1129" y="427"/>
                  <a:pt x="1120" y="375"/>
                </a:cubicBezTo>
                <a:lnTo>
                  <a:pt x="1270" y="375"/>
                </a:lnTo>
                <a:close/>
                <a:moveTo>
                  <a:pt x="1106" y="312"/>
                </a:moveTo>
                <a:cubicBezTo>
                  <a:pt x="1083" y="226"/>
                  <a:pt x="1047" y="153"/>
                  <a:pt x="1003" y="99"/>
                </a:cubicBezTo>
                <a:cubicBezTo>
                  <a:pt x="1061" y="122"/>
                  <a:pt x="1115" y="158"/>
                  <a:pt x="1161" y="204"/>
                </a:cubicBezTo>
                <a:cubicBezTo>
                  <a:pt x="1194" y="236"/>
                  <a:pt x="1221" y="273"/>
                  <a:pt x="1242" y="312"/>
                </a:cubicBezTo>
                <a:lnTo>
                  <a:pt x="1106" y="312"/>
                </a:lnTo>
                <a:close/>
                <a:moveTo>
                  <a:pt x="852" y="312"/>
                </a:moveTo>
                <a:lnTo>
                  <a:pt x="852" y="66"/>
                </a:lnTo>
                <a:cubicBezTo>
                  <a:pt x="932" y="86"/>
                  <a:pt x="1002" y="181"/>
                  <a:pt x="1041" y="312"/>
                </a:cubicBezTo>
                <a:lnTo>
                  <a:pt x="852" y="312"/>
                </a:lnTo>
                <a:close/>
                <a:moveTo>
                  <a:pt x="852" y="375"/>
                </a:moveTo>
                <a:lnTo>
                  <a:pt x="1056" y="375"/>
                </a:lnTo>
                <a:cubicBezTo>
                  <a:pt x="1066" y="427"/>
                  <a:pt x="1072" y="483"/>
                  <a:pt x="1072" y="541"/>
                </a:cubicBezTo>
                <a:cubicBezTo>
                  <a:pt x="1072" y="599"/>
                  <a:pt x="1066" y="655"/>
                  <a:pt x="1056" y="708"/>
                </a:cubicBezTo>
                <a:lnTo>
                  <a:pt x="852" y="708"/>
                </a:lnTo>
                <a:lnTo>
                  <a:pt x="852" y="375"/>
                </a:lnTo>
                <a:close/>
                <a:moveTo>
                  <a:pt x="852" y="770"/>
                </a:moveTo>
                <a:lnTo>
                  <a:pt x="1041" y="770"/>
                </a:lnTo>
                <a:cubicBezTo>
                  <a:pt x="1002" y="901"/>
                  <a:pt x="933" y="996"/>
                  <a:pt x="852" y="1016"/>
                </a:cubicBezTo>
                <a:lnTo>
                  <a:pt x="852" y="770"/>
                </a:lnTo>
                <a:close/>
                <a:moveTo>
                  <a:pt x="1106" y="770"/>
                </a:moveTo>
                <a:lnTo>
                  <a:pt x="1242" y="770"/>
                </a:lnTo>
                <a:cubicBezTo>
                  <a:pt x="1189" y="866"/>
                  <a:pt x="1105" y="942"/>
                  <a:pt x="1003" y="984"/>
                </a:cubicBezTo>
                <a:cubicBezTo>
                  <a:pt x="1047" y="930"/>
                  <a:pt x="1083" y="856"/>
                  <a:pt x="1106" y="770"/>
                </a:cubicBezTo>
                <a:close/>
                <a:moveTo>
                  <a:pt x="790" y="1016"/>
                </a:moveTo>
                <a:cubicBezTo>
                  <a:pt x="710" y="996"/>
                  <a:pt x="640" y="903"/>
                  <a:pt x="601" y="770"/>
                </a:cubicBezTo>
                <a:lnTo>
                  <a:pt x="790" y="770"/>
                </a:lnTo>
                <a:lnTo>
                  <a:pt x="790" y="1016"/>
                </a:lnTo>
                <a:close/>
                <a:moveTo>
                  <a:pt x="790" y="312"/>
                </a:moveTo>
                <a:lnTo>
                  <a:pt x="601" y="312"/>
                </a:lnTo>
                <a:cubicBezTo>
                  <a:pt x="640" y="180"/>
                  <a:pt x="711" y="86"/>
                  <a:pt x="790" y="66"/>
                </a:cubicBezTo>
                <a:lnTo>
                  <a:pt x="790" y="312"/>
                </a:lnTo>
                <a:close/>
                <a:moveTo>
                  <a:pt x="1205" y="160"/>
                </a:moveTo>
                <a:cubicBezTo>
                  <a:pt x="1110" y="65"/>
                  <a:pt x="985" y="10"/>
                  <a:pt x="852" y="3"/>
                </a:cubicBezTo>
                <a:cubicBezTo>
                  <a:pt x="842" y="1"/>
                  <a:pt x="832" y="0"/>
                  <a:pt x="821" y="0"/>
                </a:cubicBezTo>
                <a:cubicBezTo>
                  <a:pt x="811" y="0"/>
                  <a:pt x="800" y="1"/>
                  <a:pt x="790" y="3"/>
                </a:cubicBezTo>
                <a:cubicBezTo>
                  <a:pt x="662" y="11"/>
                  <a:pt x="542" y="62"/>
                  <a:pt x="449" y="152"/>
                </a:cubicBezTo>
                <a:lnTo>
                  <a:pt x="492" y="197"/>
                </a:lnTo>
                <a:cubicBezTo>
                  <a:pt x="535" y="155"/>
                  <a:pt x="585" y="123"/>
                  <a:pt x="638" y="101"/>
                </a:cubicBezTo>
                <a:cubicBezTo>
                  <a:pt x="595" y="154"/>
                  <a:pt x="560" y="227"/>
                  <a:pt x="537" y="312"/>
                </a:cubicBezTo>
                <a:lnTo>
                  <a:pt x="454" y="312"/>
                </a:lnTo>
                <a:lnTo>
                  <a:pt x="454" y="375"/>
                </a:lnTo>
                <a:lnTo>
                  <a:pt x="523" y="375"/>
                </a:lnTo>
                <a:cubicBezTo>
                  <a:pt x="520" y="391"/>
                  <a:pt x="517" y="407"/>
                  <a:pt x="515" y="424"/>
                </a:cubicBezTo>
                <a:lnTo>
                  <a:pt x="577" y="432"/>
                </a:lnTo>
                <a:cubicBezTo>
                  <a:pt x="579" y="412"/>
                  <a:pt x="583" y="393"/>
                  <a:pt x="586" y="375"/>
                </a:cubicBezTo>
                <a:lnTo>
                  <a:pt x="790" y="375"/>
                </a:lnTo>
                <a:lnTo>
                  <a:pt x="790" y="708"/>
                </a:lnTo>
                <a:lnTo>
                  <a:pt x="586" y="708"/>
                </a:lnTo>
                <a:cubicBezTo>
                  <a:pt x="583" y="689"/>
                  <a:pt x="579" y="670"/>
                  <a:pt x="577" y="650"/>
                </a:cubicBezTo>
                <a:lnTo>
                  <a:pt x="515" y="658"/>
                </a:lnTo>
                <a:cubicBezTo>
                  <a:pt x="517" y="675"/>
                  <a:pt x="520" y="691"/>
                  <a:pt x="523" y="708"/>
                </a:cubicBezTo>
                <a:lnTo>
                  <a:pt x="483" y="708"/>
                </a:lnTo>
                <a:lnTo>
                  <a:pt x="483" y="770"/>
                </a:lnTo>
                <a:lnTo>
                  <a:pt x="537" y="770"/>
                </a:lnTo>
                <a:cubicBezTo>
                  <a:pt x="560" y="857"/>
                  <a:pt x="596" y="931"/>
                  <a:pt x="641" y="985"/>
                </a:cubicBezTo>
                <a:cubicBezTo>
                  <a:pt x="597" y="967"/>
                  <a:pt x="555" y="943"/>
                  <a:pt x="518" y="912"/>
                </a:cubicBezTo>
                <a:lnTo>
                  <a:pt x="478" y="960"/>
                </a:lnTo>
                <a:cubicBezTo>
                  <a:pt x="574" y="1039"/>
                  <a:pt x="696" y="1082"/>
                  <a:pt x="821" y="1082"/>
                </a:cubicBezTo>
                <a:lnTo>
                  <a:pt x="821" y="1082"/>
                </a:lnTo>
                <a:lnTo>
                  <a:pt x="821" y="1082"/>
                </a:lnTo>
                <a:cubicBezTo>
                  <a:pt x="823" y="1082"/>
                  <a:pt x="825" y="1082"/>
                  <a:pt x="827" y="1082"/>
                </a:cubicBezTo>
                <a:cubicBezTo>
                  <a:pt x="1122" y="1078"/>
                  <a:pt x="1362" y="838"/>
                  <a:pt x="1362" y="542"/>
                </a:cubicBezTo>
                <a:cubicBezTo>
                  <a:pt x="1363" y="398"/>
                  <a:pt x="1307" y="262"/>
                  <a:pt x="1205" y="160"/>
                </a:cubicBezTo>
                <a:close/>
              </a:path>
            </a:pathLst>
          </a:custGeom>
          <a:solidFill>
            <a:schemeClr val="accent1"/>
          </a:solidFill>
          <a:ln>
            <a:noFill/>
          </a:ln>
          <a:effectLst/>
        </p:spPr>
        <p:txBody>
          <a:bodyPr wrap="none" anchor="ctr"/>
          <a:lstStyle/>
          <a:p>
            <a:endParaRPr lang="en-US"/>
          </a:p>
        </p:txBody>
      </p:sp>
      <p:sp>
        <p:nvSpPr>
          <p:cNvPr id="193" name="Freeform 11">
            <a:extLst>
              <a:ext uri="{FF2B5EF4-FFF2-40B4-BE49-F238E27FC236}">
                <a16:creationId xmlns:a16="http://schemas.microsoft.com/office/drawing/2014/main" id="{FDA47312-BFDE-1040-93B5-0B6011B45D90}"/>
              </a:ext>
            </a:extLst>
          </p:cNvPr>
          <p:cNvSpPr>
            <a:spLocks noChangeArrowheads="1"/>
          </p:cNvSpPr>
          <p:nvPr/>
        </p:nvSpPr>
        <p:spPr bwMode="auto">
          <a:xfrm>
            <a:off x="9758101" y="5597368"/>
            <a:ext cx="477837" cy="436562"/>
          </a:xfrm>
          <a:custGeom>
            <a:avLst/>
            <a:gdLst>
              <a:gd name="T0" fmla="*/ 171 w 1329"/>
              <a:gd name="T1" fmla="*/ 836 h 1211"/>
              <a:gd name="T2" fmla="*/ 230 w 1329"/>
              <a:gd name="T3" fmla="*/ 697 h 1211"/>
              <a:gd name="T4" fmla="*/ 265 w 1329"/>
              <a:gd name="T5" fmla="*/ 762 h 1211"/>
              <a:gd name="T6" fmla="*/ 523 w 1329"/>
              <a:gd name="T7" fmla="*/ 1013 h 1211"/>
              <a:gd name="T8" fmla="*/ 279 w 1329"/>
              <a:gd name="T9" fmla="*/ 990 h 1211"/>
              <a:gd name="T10" fmla="*/ 224 w 1329"/>
              <a:gd name="T11" fmla="*/ 865 h 1211"/>
              <a:gd name="T12" fmla="*/ 585 w 1329"/>
              <a:gd name="T13" fmla="*/ 1045 h 1211"/>
              <a:gd name="T14" fmla="*/ 886 w 1329"/>
              <a:gd name="T15" fmla="*/ 1102 h 1211"/>
              <a:gd name="T16" fmla="*/ 464 w 1329"/>
              <a:gd name="T17" fmla="*/ 1112 h 1211"/>
              <a:gd name="T18" fmla="*/ 1169 w 1329"/>
              <a:gd name="T19" fmla="*/ 684 h 1211"/>
              <a:gd name="T20" fmla="*/ 1061 w 1329"/>
              <a:gd name="T21" fmla="*/ 977 h 1211"/>
              <a:gd name="T22" fmla="*/ 635 w 1329"/>
              <a:gd name="T23" fmla="*/ 62 h 1211"/>
              <a:gd name="T24" fmla="*/ 542 w 1329"/>
              <a:gd name="T25" fmla="*/ 158 h 1211"/>
              <a:gd name="T26" fmla="*/ 635 w 1329"/>
              <a:gd name="T27" fmla="*/ 62 h 1211"/>
              <a:gd name="T28" fmla="*/ 520 w 1329"/>
              <a:gd name="T29" fmla="*/ 219 h 1211"/>
              <a:gd name="T30" fmla="*/ 530 w 1329"/>
              <a:gd name="T31" fmla="*/ 390 h 1211"/>
              <a:gd name="T32" fmla="*/ 267 w 1329"/>
              <a:gd name="T33" fmla="*/ 633 h 1211"/>
              <a:gd name="T34" fmla="*/ 414 w 1329"/>
              <a:gd name="T35" fmla="*/ 854 h 1211"/>
              <a:gd name="T36" fmla="*/ 395 w 1329"/>
              <a:gd name="T37" fmla="*/ 569 h 1211"/>
              <a:gd name="T38" fmla="*/ 661 w 1329"/>
              <a:gd name="T39" fmla="*/ 607 h 1211"/>
              <a:gd name="T40" fmla="*/ 700 w 1329"/>
              <a:gd name="T41" fmla="*/ 875 h 1211"/>
              <a:gd name="T42" fmla="*/ 414 w 1329"/>
              <a:gd name="T43" fmla="*/ 854 h 1211"/>
              <a:gd name="T44" fmla="*/ 1074 w 1329"/>
              <a:gd name="T45" fmla="*/ 387 h 1211"/>
              <a:gd name="T46" fmla="*/ 1126 w 1329"/>
              <a:gd name="T47" fmla="*/ 642 h 1211"/>
              <a:gd name="T48" fmla="*/ 1039 w 1329"/>
              <a:gd name="T49" fmla="*/ 468 h 1211"/>
              <a:gd name="T50" fmla="*/ 985 w 1329"/>
              <a:gd name="T51" fmla="*/ 695 h 1211"/>
              <a:gd name="T52" fmla="*/ 981 w 1329"/>
              <a:gd name="T53" fmla="*/ 493 h 1211"/>
              <a:gd name="T54" fmla="*/ 1048 w 1329"/>
              <a:gd name="T55" fmla="*/ 686 h 1211"/>
              <a:gd name="T56" fmla="*/ 1002 w 1329"/>
              <a:gd name="T57" fmla="*/ 421 h 1211"/>
              <a:gd name="T58" fmla="*/ 878 w 1329"/>
              <a:gd name="T59" fmla="*/ 390 h 1211"/>
              <a:gd name="T60" fmla="*/ 882 w 1329"/>
              <a:gd name="T61" fmla="*/ 254 h 1211"/>
              <a:gd name="T62" fmla="*/ 1002 w 1329"/>
              <a:gd name="T63" fmla="*/ 421 h 1211"/>
              <a:gd name="T64" fmla="*/ 768 w 1329"/>
              <a:gd name="T65" fmla="*/ 88 h 1211"/>
              <a:gd name="T66" fmla="*/ 882 w 1329"/>
              <a:gd name="T67" fmla="*/ 194 h 1211"/>
              <a:gd name="T68" fmla="*/ 805 w 1329"/>
              <a:gd name="T69" fmla="*/ 224 h 1211"/>
              <a:gd name="T70" fmla="*/ 608 w 1329"/>
              <a:gd name="T71" fmla="*/ 165 h 1211"/>
              <a:gd name="T72" fmla="*/ 836 w 1329"/>
              <a:gd name="T73" fmla="*/ 433 h 1211"/>
              <a:gd name="T74" fmla="*/ 851 w 1329"/>
              <a:gd name="T75" fmla="*/ 665 h 1211"/>
              <a:gd name="T76" fmla="*/ 604 w 1329"/>
              <a:gd name="T77" fmla="*/ 419 h 1211"/>
              <a:gd name="T78" fmla="*/ 836 w 1329"/>
              <a:gd name="T79" fmla="*/ 433 h 1211"/>
              <a:gd name="T80" fmla="*/ 581 w 1329"/>
              <a:gd name="T81" fmla="*/ 222 h 1211"/>
              <a:gd name="T82" fmla="*/ 776 w 1329"/>
              <a:gd name="T83" fmla="*/ 289 h 1211"/>
              <a:gd name="T84" fmla="*/ 577 w 1329"/>
              <a:gd name="T85" fmla="*/ 332 h 1211"/>
              <a:gd name="T86" fmla="*/ 743 w 1329"/>
              <a:gd name="T87" fmla="*/ 918 h 1211"/>
              <a:gd name="T88" fmla="*/ 985 w 1329"/>
              <a:gd name="T89" fmla="*/ 755 h 1211"/>
              <a:gd name="T90" fmla="*/ 964 w 1329"/>
              <a:gd name="T91" fmla="*/ 1028 h 1211"/>
              <a:gd name="T92" fmla="*/ 1139 w 1329"/>
              <a:gd name="T93" fmla="*/ 343 h 1211"/>
              <a:gd name="T94" fmla="*/ 1014 w 1329"/>
              <a:gd name="T95" fmla="*/ 255 h 1211"/>
              <a:gd name="T96" fmla="*/ 926 w 1329"/>
              <a:gd name="T97" fmla="*/ 130 h 1211"/>
              <a:gd name="T98" fmla="*/ 991 w 1329"/>
              <a:gd name="T99" fmla="*/ 170 h 1211"/>
              <a:gd name="T100" fmla="*/ 1049 w 1329"/>
              <a:gd name="T101" fmla="*/ 220 h 1211"/>
              <a:gd name="T102" fmla="*/ 1100 w 1329"/>
              <a:gd name="T103" fmla="*/ 279 h 1211"/>
              <a:gd name="T104" fmla="*/ 1139 w 1329"/>
              <a:gd name="T105" fmla="*/ 343 h 1211"/>
              <a:gd name="T106" fmla="*/ 1091 w 1329"/>
              <a:gd name="T107" fmla="*/ 177 h 1211"/>
              <a:gd name="T108" fmla="*/ 664 w 1329"/>
              <a:gd name="T109" fmla="*/ 0 h 1211"/>
              <a:gd name="T110" fmla="*/ 236 w 1329"/>
              <a:gd name="T111" fmla="*/ 1033 h 1211"/>
              <a:gd name="T112" fmla="*/ 1085 w 1329"/>
              <a:gd name="T113" fmla="*/ 1039 h 1211"/>
              <a:gd name="T114" fmla="*/ 1086 w 1329"/>
              <a:gd name="T115" fmla="*/ 1038 h 1211"/>
              <a:gd name="T116" fmla="*/ 1092 w 1329"/>
              <a:gd name="T117" fmla="*/ 17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9" h="1211">
                <a:moveTo>
                  <a:pt x="230" y="697"/>
                </a:moveTo>
                <a:cubicBezTo>
                  <a:pt x="205" y="746"/>
                  <a:pt x="187" y="793"/>
                  <a:pt x="171" y="836"/>
                </a:cubicBezTo>
                <a:cubicBezTo>
                  <a:pt x="104" y="692"/>
                  <a:pt x="103" y="526"/>
                  <a:pt x="167" y="382"/>
                </a:cubicBezTo>
                <a:cubicBezTo>
                  <a:pt x="159" y="484"/>
                  <a:pt x="181" y="594"/>
                  <a:pt x="230" y="697"/>
                </a:cubicBezTo>
                <a:close/>
                <a:moveTo>
                  <a:pt x="224" y="865"/>
                </a:moveTo>
                <a:cubicBezTo>
                  <a:pt x="237" y="832"/>
                  <a:pt x="250" y="797"/>
                  <a:pt x="265" y="762"/>
                </a:cubicBezTo>
                <a:cubicBezTo>
                  <a:pt x="294" y="810"/>
                  <a:pt x="330" y="856"/>
                  <a:pt x="371" y="897"/>
                </a:cubicBezTo>
                <a:cubicBezTo>
                  <a:pt x="417" y="943"/>
                  <a:pt x="469" y="982"/>
                  <a:pt x="523" y="1013"/>
                </a:cubicBezTo>
                <a:cubicBezTo>
                  <a:pt x="476" y="1041"/>
                  <a:pt x="432" y="1061"/>
                  <a:pt x="393" y="1077"/>
                </a:cubicBezTo>
                <a:cubicBezTo>
                  <a:pt x="352" y="1054"/>
                  <a:pt x="313" y="1025"/>
                  <a:pt x="279" y="990"/>
                </a:cubicBezTo>
                <a:cubicBezTo>
                  <a:pt x="252" y="964"/>
                  <a:pt x="229" y="935"/>
                  <a:pt x="209" y="905"/>
                </a:cubicBezTo>
                <a:cubicBezTo>
                  <a:pt x="214" y="892"/>
                  <a:pt x="219" y="878"/>
                  <a:pt x="224" y="865"/>
                </a:cubicBezTo>
                <a:close/>
                <a:moveTo>
                  <a:pt x="464" y="1112"/>
                </a:moveTo>
                <a:cubicBezTo>
                  <a:pt x="502" y="1094"/>
                  <a:pt x="542" y="1073"/>
                  <a:pt x="585" y="1045"/>
                </a:cubicBezTo>
                <a:cubicBezTo>
                  <a:pt x="670" y="1084"/>
                  <a:pt x="759" y="1104"/>
                  <a:pt x="844" y="1104"/>
                </a:cubicBezTo>
                <a:cubicBezTo>
                  <a:pt x="859" y="1104"/>
                  <a:pt x="873" y="1104"/>
                  <a:pt x="886" y="1102"/>
                </a:cubicBezTo>
                <a:cubicBezTo>
                  <a:pt x="817" y="1133"/>
                  <a:pt x="742" y="1150"/>
                  <a:pt x="664" y="1150"/>
                </a:cubicBezTo>
                <a:cubicBezTo>
                  <a:pt x="594" y="1150"/>
                  <a:pt x="527" y="1137"/>
                  <a:pt x="464" y="1112"/>
                </a:cubicBezTo>
                <a:close/>
                <a:moveTo>
                  <a:pt x="1111" y="725"/>
                </a:moveTo>
                <a:cubicBezTo>
                  <a:pt x="1132" y="714"/>
                  <a:pt x="1152" y="701"/>
                  <a:pt x="1169" y="684"/>
                </a:cubicBezTo>
                <a:cubicBezTo>
                  <a:pt x="1185" y="669"/>
                  <a:pt x="1197" y="651"/>
                  <a:pt x="1207" y="632"/>
                </a:cubicBezTo>
                <a:cubicBezTo>
                  <a:pt x="1201" y="757"/>
                  <a:pt x="1153" y="880"/>
                  <a:pt x="1061" y="977"/>
                </a:cubicBezTo>
                <a:cubicBezTo>
                  <a:pt x="1097" y="899"/>
                  <a:pt x="1114" y="812"/>
                  <a:pt x="1111" y="725"/>
                </a:cubicBezTo>
                <a:close/>
                <a:moveTo>
                  <a:pt x="635" y="62"/>
                </a:moveTo>
                <a:cubicBezTo>
                  <a:pt x="617" y="72"/>
                  <a:pt x="599" y="84"/>
                  <a:pt x="584" y="99"/>
                </a:cubicBezTo>
                <a:cubicBezTo>
                  <a:pt x="567" y="117"/>
                  <a:pt x="553" y="137"/>
                  <a:pt x="542" y="158"/>
                </a:cubicBezTo>
                <a:cubicBezTo>
                  <a:pt x="454" y="156"/>
                  <a:pt x="368" y="174"/>
                  <a:pt x="289" y="210"/>
                </a:cubicBezTo>
                <a:cubicBezTo>
                  <a:pt x="384" y="120"/>
                  <a:pt x="505" y="68"/>
                  <a:pt x="635" y="62"/>
                </a:cubicBezTo>
                <a:close/>
                <a:moveTo>
                  <a:pt x="242" y="306"/>
                </a:moveTo>
                <a:cubicBezTo>
                  <a:pt x="324" y="249"/>
                  <a:pt x="421" y="219"/>
                  <a:pt x="520" y="219"/>
                </a:cubicBezTo>
                <a:cubicBezTo>
                  <a:pt x="512" y="257"/>
                  <a:pt x="511" y="298"/>
                  <a:pt x="518" y="342"/>
                </a:cubicBezTo>
                <a:cubicBezTo>
                  <a:pt x="521" y="358"/>
                  <a:pt x="525" y="374"/>
                  <a:pt x="530" y="390"/>
                </a:cubicBezTo>
                <a:cubicBezTo>
                  <a:pt x="471" y="425"/>
                  <a:pt x="409" y="469"/>
                  <a:pt x="352" y="527"/>
                </a:cubicBezTo>
                <a:cubicBezTo>
                  <a:pt x="317" y="561"/>
                  <a:pt x="290" y="597"/>
                  <a:pt x="267" y="633"/>
                </a:cubicBezTo>
                <a:cubicBezTo>
                  <a:pt x="222" y="522"/>
                  <a:pt x="213" y="406"/>
                  <a:pt x="242" y="306"/>
                </a:cubicBezTo>
                <a:close/>
                <a:moveTo>
                  <a:pt x="414" y="854"/>
                </a:moveTo>
                <a:cubicBezTo>
                  <a:pt x="366" y="807"/>
                  <a:pt x="327" y="754"/>
                  <a:pt x="297" y="699"/>
                </a:cubicBezTo>
                <a:cubicBezTo>
                  <a:pt x="322" y="655"/>
                  <a:pt x="353" y="611"/>
                  <a:pt x="395" y="569"/>
                </a:cubicBezTo>
                <a:cubicBezTo>
                  <a:pt x="445" y="519"/>
                  <a:pt x="499" y="480"/>
                  <a:pt x="551" y="448"/>
                </a:cubicBezTo>
                <a:cubicBezTo>
                  <a:pt x="576" y="505"/>
                  <a:pt x="614" y="559"/>
                  <a:pt x="661" y="607"/>
                </a:cubicBezTo>
                <a:cubicBezTo>
                  <a:pt x="709" y="654"/>
                  <a:pt x="764" y="692"/>
                  <a:pt x="822" y="718"/>
                </a:cubicBezTo>
                <a:cubicBezTo>
                  <a:pt x="790" y="770"/>
                  <a:pt x="751" y="825"/>
                  <a:pt x="700" y="875"/>
                </a:cubicBezTo>
                <a:cubicBezTo>
                  <a:pt x="660" y="916"/>
                  <a:pt x="619" y="949"/>
                  <a:pt x="580" y="976"/>
                </a:cubicBezTo>
                <a:cubicBezTo>
                  <a:pt x="521" y="945"/>
                  <a:pt x="464" y="905"/>
                  <a:pt x="414" y="854"/>
                </a:cubicBezTo>
                <a:close/>
                <a:moveTo>
                  <a:pt x="1045" y="464"/>
                </a:moveTo>
                <a:cubicBezTo>
                  <a:pt x="1065" y="444"/>
                  <a:pt x="1074" y="416"/>
                  <a:pt x="1074" y="387"/>
                </a:cubicBezTo>
                <a:cubicBezTo>
                  <a:pt x="1111" y="394"/>
                  <a:pt x="1143" y="407"/>
                  <a:pt x="1170" y="425"/>
                </a:cubicBezTo>
                <a:cubicBezTo>
                  <a:pt x="1191" y="509"/>
                  <a:pt x="1178" y="590"/>
                  <a:pt x="1126" y="642"/>
                </a:cubicBezTo>
                <a:cubicBezTo>
                  <a:pt x="1120" y="648"/>
                  <a:pt x="1112" y="654"/>
                  <a:pt x="1104" y="659"/>
                </a:cubicBezTo>
                <a:cubicBezTo>
                  <a:pt x="1094" y="594"/>
                  <a:pt x="1073" y="529"/>
                  <a:pt x="1039" y="468"/>
                </a:cubicBezTo>
                <a:cubicBezTo>
                  <a:pt x="1041" y="467"/>
                  <a:pt x="1043" y="465"/>
                  <a:pt x="1045" y="464"/>
                </a:cubicBezTo>
                <a:close/>
                <a:moveTo>
                  <a:pt x="985" y="695"/>
                </a:moveTo>
                <a:cubicBezTo>
                  <a:pt x="960" y="695"/>
                  <a:pt x="935" y="691"/>
                  <a:pt x="909" y="685"/>
                </a:cubicBezTo>
                <a:cubicBezTo>
                  <a:pt x="948" y="606"/>
                  <a:pt x="970" y="536"/>
                  <a:pt x="981" y="493"/>
                </a:cubicBezTo>
                <a:cubicBezTo>
                  <a:pt x="982" y="492"/>
                  <a:pt x="983" y="492"/>
                  <a:pt x="984" y="492"/>
                </a:cubicBezTo>
                <a:cubicBezTo>
                  <a:pt x="1018" y="553"/>
                  <a:pt x="1040" y="619"/>
                  <a:pt x="1048" y="686"/>
                </a:cubicBezTo>
                <a:cubicBezTo>
                  <a:pt x="1028" y="691"/>
                  <a:pt x="1007" y="695"/>
                  <a:pt x="985" y="695"/>
                </a:cubicBezTo>
                <a:close/>
                <a:moveTo>
                  <a:pt x="1002" y="421"/>
                </a:moveTo>
                <a:cubicBezTo>
                  <a:pt x="992" y="431"/>
                  <a:pt x="978" y="433"/>
                  <a:pt x="968" y="433"/>
                </a:cubicBezTo>
                <a:cubicBezTo>
                  <a:pt x="939" y="433"/>
                  <a:pt x="905" y="417"/>
                  <a:pt x="878" y="390"/>
                </a:cubicBezTo>
                <a:cubicBezTo>
                  <a:pt x="837" y="349"/>
                  <a:pt x="823" y="291"/>
                  <a:pt x="848" y="266"/>
                </a:cubicBezTo>
                <a:cubicBezTo>
                  <a:pt x="858" y="256"/>
                  <a:pt x="872" y="254"/>
                  <a:pt x="882" y="254"/>
                </a:cubicBezTo>
                <a:cubicBezTo>
                  <a:pt x="911" y="254"/>
                  <a:pt x="944" y="270"/>
                  <a:pt x="971" y="297"/>
                </a:cubicBezTo>
                <a:cubicBezTo>
                  <a:pt x="1013" y="339"/>
                  <a:pt x="1027" y="396"/>
                  <a:pt x="1002" y="421"/>
                </a:cubicBezTo>
                <a:close/>
                <a:moveTo>
                  <a:pt x="627" y="142"/>
                </a:moveTo>
                <a:cubicBezTo>
                  <a:pt x="661" y="107"/>
                  <a:pt x="710" y="88"/>
                  <a:pt x="768" y="88"/>
                </a:cubicBezTo>
                <a:cubicBezTo>
                  <a:pt x="793" y="88"/>
                  <a:pt x="818" y="92"/>
                  <a:pt x="844" y="99"/>
                </a:cubicBezTo>
                <a:cubicBezTo>
                  <a:pt x="862" y="126"/>
                  <a:pt x="875" y="158"/>
                  <a:pt x="882" y="194"/>
                </a:cubicBezTo>
                <a:lnTo>
                  <a:pt x="882" y="194"/>
                </a:lnTo>
                <a:cubicBezTo>
                  <a:pt x="851" y="194"/>
                  <a:pt x="824" y="204"/>
                  <a:pt x="805" y="224"/>
                </a:cubicBezTo>
                <a:cubicBezTo>
                  <a:pt x="803" y="226"/>
                  <a:pt x="802" y="228"/>
                  <a:pt x="801" y="229"/>
                </a:cubicBezTo>
                <a:cubicBezTo>
                  <a:pt x="740" y="196"/>
                  <a:pt x="674" y="175"/>
                  <a:pt x="608" y="165"/>
                </a:cubicBezTo>
                <a:cubicBezTo>
                  <a:pt x="613" y="157"/>
                  <a:pt x="619" y="149"/>
                  <a:pt x="627" y="142"/>
                </a:cubicBezTo>
                <a:close/>
                <a:moveTo>
                  <a:pt x="836" y="433"/>
                </a:moveTo>
                <a:cubicBezTo>
                  <a:pt x="861" y="458"/>
                  <a:pt x="891" y="475"/>
                  <a:pt x="921" y="485"/>
                </a:cubicBezTo>
                <a:cubicBezTo>
                  <a:pt x="911" y="524"/>
                  <a:pt x="889" y="590"/>
                  <a:pt x="851" y="665"/>
                </a:cubicBezTo>
                <a:cubicBezTo>
                  <a:pt x="799" y="642"/>
                  <a:pt x="748" y="608"/>
                  <a:pt x="704" y="564"/>
                </a:cubicBezTo>
                <a:cubicBezTo>
                  <a:pt x="660" y="520"/>
                  <a:pt x="626" y="471"/>
                  <a:pt x="604" y="419"/>
                </a:cubicBezTo>
                <a:cubicBezTo>
                  <a:pt x="678" y="381"/>
                  <a:pt x="744" y="360"/>
                  <a:pt x="783" y="349"/>
                </a:cubicBezTo>
                <a:cubicBezTo>
                  <a:pt x="793" y="378"/>
                  <a:pt x="810" y="407"/>
                  <a:pt x="836" y="433"/>
                </a:cubicBezTo>
                <a:close/>
                <a:moveTo>
                  <a:pt x="577" y="332"/>
                </a:moveTo>
                <a:cubicBezTo>
                  <a:pt x="571" y="292"/>
                  <a:pt x="572" y="255"/>
                  <a:pt x="581" y="222"/>
                </a:cubicBezTo>
                <a:cubicBezTo>
                  <a:pt x="649" y="229"/>
                  <a:pt x="715" y="250"/>
                  <a:pt x="777" y="285"/>
                </a:cubicBezTo>
                <a:cubicBezTo>
                  <a:pt x="776" y="286"/>
                  <a:pt x="776" y="287"/>
                  <a:pt x="776" y="289"/>
                </a:cubicBezTo>
                <a:cubicBezTo>
                  <a:pt x="732" y="300"/>
                  <a:pt x="662" y="322"/>
                  <a:pt x="584" y="361"/>
                </a:cubicBezTo>
                <a:cubicBezTo>
                  <a:pt x="581" y="351"/>
                  <a:pt x="579" y="342"/>
                  <a:pt x="577" y="332"/>
                </a:cubicBezTo>
                <a:close/>
                <a:moveTo>
                  <a:pt x="643" y="1005"/>
                </a:moveTo>
                <a:cubicBezTo>
                  <a:pt x="676" y="980"/>
                  <a:pt x="709" y="951"/>
                  <a:pt x="743" y="918"/>
                </a:cubicBezTo>
                <a:cubicBezTo>
                  <a:pt x="801" y="860"/>
                  <a:pt x="845" y="798"/>
                  <a:pt x="880" y="739"/>
                </a:cubicBezTo>
                <a:cubicBezTo>
                  <a:pt x="915" y="749"/>
                  <a:pt x="951" y="755"/>
                  <a:pt x="985" y="755"/>
                </a:cubicBezTo>
                <a:cubicBezTo>
                  <a:pt x="1008" y="755"/>
                  <a:pt x="1030" y="752"/>
                  <a:pt x="1051" y="747"/>
                </a:cubicBezTo>
                <a:cubicBezTo>
                  <a:pt x="1051" y="847"/>
                  <a:pt x="1021" y="946"/>
                  <a:pt x="964" y="1028"/>
                </a:cubicBezTo>
                <a:cubicBezTo>
                  <a:pt x="866" y="1056"/>
                  <a:pt x="752" y="1048"/>
                  <a:pt x="643" y="1005"/>
                </a:cubicBezTo>
                <a:close/>
                <a:moveTo>
                  <a:pt x="1139" y="343"/>
                </a:moveTo>
                <a:cubicBezTo>
                  <a:pt x="1115" y="335"/>
                  <a:pt x="1089" y="328"/>
                  <a:pt x="1061" y="324"/>
                </a:cubicBezTo>
                <a:cubicBezTo>
                  <a:pt x="1051" y="300"/>
                  <a:pt x="1035" y="276"/>
                  <a:pt x="1014" y="255"/>
                </a:cubicBezTo>
                <a:cubicBezTo>
                  <a:pt x="993" y="234"/>
                  <a:pt x="970" y="219"/>
                  <a:pt x="945" y="208"/>
                </a:cubicBezTo>
                <a:cubicBezTo>
                  <a:pt x="941" y="180"/>
                  <a:pt x="935" y="154"/>
                  <a:pt x="926" y="130"/>
                </a:cubicBezTo>
                <a:cubicBezTo>
                  <a:pt x="947" y="141"/>
                  <a:pt x="969" y="154"/>
                  <a:pt x="989" y="168"/>
                </a:cubicBezTo>
                <a:cubicBezTo>
                  <a:pt x="990" y="169"/>
                  <a:pt x="990" y="169"/>
                  <a:pt x="991" y="170"/>
                </a:cubicBezTo>
                <a:cubicBezTo>
                  <a:pt x="999" y="176"/>
                  <a:pt x="1007" y="182"/>
                  <a:pt x="1016" y="189"/>
                </a:cubicBezTo>
                <a:cubicBezTo>
                  <a:pt x="1027" y="199"/>
                  <a:pt x="1039" y="209"/>
                  <a:pt x="1049" y="220"/>
                </a:cubicBezTo>
                <a:cubicBezTo>
                  <a:pt x="1060" y="231"/>
                  <a:pt x="1070" y="242"/>
                  <a:pt x="1080" y="254"/>
                </a:cubicBezTo>
                <a:cubicBezTo>
                  <a:pt x="1087" y="262"/>
                  <a:pt x="1093" y="270"/>
                  <a:pt x="1100" y="279"/>
                </a:cubicBezTo>
                <a:cubicBezTo>
                  <a:pt x="1100" y="279"/>
                  <a:pt x="1100" y="280"/>
                  <a:pt x="1101" y="280"/>
                </a:cubicBezTo>
                <a:cubicBezTo>
                  <a:pt x="1115" y="301"/>
                  <a:pt x="1128" y="322"/>
                  <a:pt x="1139" y="343"/>
                </a:cubicBezTo>
                <a:close/>
                <a:moveTo>
                  <a:pt x="1092" y="177"/>
                </a:moveTo>
                <a:cubicBezTo>
                  <a:pt x="1092" y="177"/>
                  <a:pt x="1092" y="177"/>
                  <a:pt x="1091" y="177"/>
                </a:cubicBezTo>
                <a:cubicBezTo>
                  <a:pt x="1090" y="175"/>
                  <a:pt x="1088" y="174"/>
                  <a:pt x="1086" y="172"/>
                </a:cubicBezTo>
                <a:cubicBezTo>
                  <a:pt x="972" y="61"/>
                  <a:pt x="823" y="0"/>
                  <a:pt x="664" y="0"/>
                </a:cubicBezTo>
                <a:cubicBezTo>
                  <a:pt x="502" y="0"/>
                  <a:pt x="350" y="63"/>
                  <a:pt x="236" y="177"/>
                </a:cubicBezTo>
                <a:cubicBezTo>
                  <a:pt x="0" y="413"/>
                  <a:pt x="0" y="797"/>
                  <a:pt x="236" y="1033"/>
                </a:cubicBezTo>
                <a:cubicBezTo>
                  <a:pt x="350" y="1147"/>
                  <a:pt x="502" y="1210"/>
                  <a:pt x="664" y="1210"/>
                </a:cubicBezTo>
                <a:cubicBezTo>
                  <a:pt x="823" y="1210"/>
                  <a:pt x="972" y="1149"/>
                  <a:pt x="1085" y="1039"/>
                </a:cubicBezTo>
                <a:cubicBezTo>
                  <a:pt x="1086" y="1039"/>
                  <a:pt x="1086" y="1039"/>
                  <a:pt x="1087" y="1038"/>
                </a:cubicBezTo>
                <a:lnTo>
                  <a:pt x="1086" y="1038"/>
                </a:lnTo>
                <a:cubicBezTo>
                  <a:pt x="1088" y="1036"/>
                  <a:pt x="1090" y="1035"/>
                  <a:pt x="1092" y="1033"/>
                </a:cubicBezTo>
                <a:cubicBezTo>
                  <a:pt x="1328" y="797"/>
                  <a:pt x="1328" y="413"/>
                  <a:pt x="1092" y="177"/>
                </a:cubicBezTo>
                <a:close/>
              </a:path>
            </a:pathLst>
          </a:custGeom>
          <a:solidFill>
            <a:schemeClr val="accent1"/>
          </a:solidFill>
          <a:ln>
            <a:noFill/>
          </a:ln>
          <a:effectLst/>
        </p:spPr>
        <p:txBody>
          <a:bodyPr wrap="none" anchor="ctr"/>
          <a:lstStyle/>
          <a:p>
            <a:endParaRPr lang="en-US"/>
          </a:p>
        </p:txBody>
      </p:sp>
      <p:sp>
        <p:nvSpPr>
          <p:cNvPr id="194" name="Freeform 32">
            <a:extLst>
              <a:ext uri="{FF2B5EF4-FFF2-40B4-BE49-F238E27FC236}">
                <a16:creationId xmlns:a16="http://schemas.microsoft.com/office/drawing/2014/main" id="{0289FF05-86AC-564C-A668-63658B630C3A}"/>
              </a:ext>
            </a:extLst>
          </p:cNvPr>
          <p:cNvSpPr>
            <a:spLocks noChangeArrowheads="1"/>
          </p:cNvSpPr>
          <p:nvPr/>
        </p:nvSpPr>
        <p:spPr bwMode="auto">
          <a:xfrm>
            <a:off x="9775245" y="1629886"/>
            <a:ext cx="455612" cy="398462"/>
          </a:xfrm>
          <a:custGeom>
            <a:avLst/>
            <a:gdLst>
              <a:gd name="T0" fmla="*/ 929 w 1265"/>
              <a:gd name="T1" fmla="*/ 1049 h 1107"/>
              <a:gd name="T2" fmla="*/ 929 w 1265"/>
              <a:gd name="T3" fmla="*/ 201 h 1107"/>
              <a:gd name="T4" fmla="*/ 934 w 1265"/>
              <a:gd name="T5" fmla="*/ 180 h 1107"/>
              <a:gd name="T6" fmla="*/ 1092 w 1265"/>
              <a:gd name="T7" fmla="*/ 180 h 1107"/>
              <a:gd name="T8" fmla="*/ 1097 w 1265"/>
              <a:gd name="T9" fmla="*/ 201 h 1107"/>
              <a:gd name="T10" fmla="*/ 1097 w 1265"/>
              <a:gd name="T11" fmla="*/ 1049 h 1107"/>
              <a:gd name="T12" fmla="*/ 929 w 1265"/>
              <a:gd name="T13" fmla="*/ 1049 h 1107"/>
              <a:gd name="T14" fmla="*/ 564 w 1265"/>
              <a:gd name="T15" fmla="*/ 1049 h 1107"/>
              <a:gd name="T16" fmla="*/ 564 w 1265"/>
              <a:gd name="T17" fmla="*/ 512 h 1107"/>
              <a:gd name="T18" fmla="*/ 569 w 1265"/>
              <a:gd name="T19" fmla="*/ 491 h 1107"/>
              <a:gd name="T20" fmla="*/ 727 w 1265"/>
              <a:gd name="T21" fmla="*/ 491 h 1107"/>
              <a:gd name="T22" fmla="*/ 732 w 1265"/>
              <a:gd name="T23" fmla="*/ 512 h 1107"/>
              <a:gd name="T24" fmla="*/ 732 w 1265"/>
              <a:gd name="T25" fmla="*/ 1049 h 1107"/>
              <a:gd name="T26" fmla="*/ 564 w 1265"/>
              <a:gd name="T27" fmla="*/ 1049 h 1107"/>
              <a:gd name="T28" fmla="*/ 200 w 1265"/>
              <a:gd name="T29" fmla="*/ 1049 h 1107"/>
              <a:gd name="T30" fmla="*/ 200 w 1265"/>
              <a:gd name="T31" fmla="*/ 233 h 1107"/>
              <a:gd name="T32" fmla="*/ 205 w 1265"/>
              <a:gd name="T33" fmla="*/ 212 h 1107"/>
              <a:gd name="T34" fmla="*/ 363 w 1265"/>
              <a:gd name="T35" fmla="*/ 212 h 1107"/>
              <a:gd name="T36" fmla="*/ 368 w 1265"/>
              <a:gd name="T37" fmla="*/ 233 h 1107"/>
              <a:gd name="T38" fmla="*/ 368 w 1265"/>
              <a:gd name="T39" fmla="*/ 1049 h 1107"/>
              <a:gd name="T40" fmla="*/ 200 w 1265"/>
              <a:gd name="T41" fmla="*/ 1049 h 1107"/>
              <a:gd name="T42" fmla="*/ 1236 w 1265"/>
              <a:gd name="T43" fmla="*/ 1049 h 1107"/>
              <a:gd name="T44" fmla="*/ 1154 w 1265"/>
              <a:gd name="T45" fmla="*/ 1049 h 1107"/>
              <a:gd name="T46" fmla="*/ 1154 w 1265"/>
              <a:gd name="T47" fmla="*/ 201 h 1107"/>
              <a:gd name="T48" fmla="*/ 1095 w 1265"/>
              <a:gd name="T49" fmla="*/ 123 h 1107"/>
              <a:gd name="T50" fmla="*/ 931 w 1265"/>
              <a:gd name="T51" fmla="*/ 123 h 1107"/>
              <a:gd name="T52" fmla="*/ 872 w 1265"/>
              <a:gd name="T53" fmla="*/ 201 h 1107"/>
              <a:gd name="T54" fmla="*/ 872 w 1265"/>
              <a:gd name="T55" fmla="*/ 1049 h 1107"/>
              <a:gd name="T56" fmla="*/ 789 w 1265"/>
              <a:gd name="T57" fmla="*/ 1049 h 1107"/>
              <a:gd name="T58" fmla="*/ 789 w 1265"/>
              <a:gd name="T59" fmla="*/ 512 h 1107"/>
              <a:gd name="T60" fmla="*/ 730 w 1265"/>
              <a:gd name="T61" fmla="*/ 434 h 1107"/>
              <a:gd name="T62" fmla="*/ 566 w 1265"/>
              <a:gd name="T63" fmla="*/ 434 h 1107"/>
              <a:gd name="T64" fmla="*/ 507 w 1265"/>
              <a:gd name="T65" fmla="*/ 512 h 1107"/>
              <a:gd name="T66" fmla="*/ 507 w 1265"/>
              <a:gd name="T67" fmla="*/ 1049 h 1107"/>
              <a:gd name="T68" fmla="*/ 424 w 1265"/>
              <a:gd name="T69" fmla="*/ 1049 h 1107"/>
              <a:gd name="T70" fmla="*/ 424 w 1265"/>
              <a:gd name="T71" fmla="*/ 233 h 1107"/>
              <a:gd name="T72" fmla="*/ 366 w 1265"/>
              <a:gd name="T73" fmla="*/ 155 h 1107"/>
              <a:gd name="T74" fmla="*/ 202 w 1265"/>
              <a:gd name="T75" fmla="*/ 155 h 1107"/>
              <a:gd name="T76" fmla="*/ 143 w 1265"/>
              <a:gd name="T77" fmla="*/ 233 h 1107"/>
              <a:gd name="T78" fmla="*/ 143 w 1265"/>
              <a:gd name="T79" fmla="*/ 1049 h 1107"/>
              <a:gd name="T80" fmla="*/ 56 w 1265"/>
              <a:gd name="T81" fmla="*/ 1049 h 1107"/>
              <a:gd name="T82" fmla="*/ 56 w 1265"/>
              <a:gd name="T83" fmla="*/ 28 h 1107"/>
              <a:gd name="T84" fmla="*/ 28 w 1265"/>
              <a:gd name="T85" fmla="*/ 0 h 1107"/>
              <a:gd name="T86" fmla="*/ 0 w 1265"/>
              <a:gd name="T87" fmla="*/ 28 h 1107"/>
              <a:gd name="T88" fmla="*/ 0 w 1265"/>
              <a:gd name="T89" fmla="*/ 1077 h 1107"/>
              <a:gd name="T90" fmla="*/ 28 w 1265"/>
              <a:gd name="T91" fmla="*/ 1106 h 1107"/>
              <a:gd name="T92" fmla="*/ 1236 w 1265"/>
              <a:gd name="T93" fmla="*/ 1106 h 1107"/>
              <a:gd name="T94" fmla="*/ 1264 w 1265"/>
              <a:gd name="T95" fmla="*/ 1077 h 1107"/>
              <a:gd name="T96" fmla="*/ 1236 w 1265"/>
              <a:gd name="T97" fmla="*/ 1049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5" h="1107">
                <a:moveTo>
                  <a:pt x="929" y="1049"/>
                </a:moveTo>
                <a:lnTo>
                  <a:pt x="929" y="201"/>
                </a:lnTo>
                <a:cubicBezTo>
                  <a:pt x="929" y="190"/>
                  <a:pt x="932" y="182"/>
                  <a:pt x="934" y="180"/>
                </a:cubicBezTo>
                <a:lnTo>
                  <a:pt x="1092" y="180"/>
                </a:lnTo>
                <a:cubicBezTo>
                  <a:pt x="1094" y="182"/>
                  <a:pt x="1097" y="190"/>
                  <a:pt x="1097" y="201"/>
                </a:cubicBezTo>
                <a:lnTo>
                  <a:pt x="1097" y="1049"/>
                </a:lnTo>
                <a:lnTo>
                  <a:pt x="929" y="1049"/>
                </a:lnTo>
                <a:close/>
                <a:moveTo>
                  <a:pt x="564" y="1049"/>
                </a:moveTo>
                <a:lnTo>
                  <a:pt x="564" y="512"/>
                </a:lnTo>
                <a:cubicBezTo>
                  <a:pt x="564" y="501"/>
                  <a:pt x="567" y="493"/>
                  <a:pt x="569" y="491"/>
                </a:cubicBezTo>
                <a:lnTo>
                  <a:pt x="727" y="491"/>
                </a:lnTo>
                <a:cubicBezTo>
                  <a:pt x="729" y="493"/>
                  <a:pt x="732" y="501"/>
                  <a:pt x="732" y="512"/>
                </a:cubicBezTo>
                <a:lnTo>
                  <a:pt x="732" y="1049"/>
                </a:lnTo>
                <a:lnTo>
                  <a:pt x="564" y="1049"/>
                </a:lnTo>
                <a:close/>
                <a:moveTo>
                  <a:pt x="200" y="1049"/>
                </a:moveTo>
                <a:lnTo>
                  <a:pt x="200" y="233"/>
                </a:lnTo>
                <a:cubicBezTo>
                  <a:pt x="200" y="222"/>
                  <a:pt x="203" y="215"/>
                  <a:pt x="205" y="212"/>
                </a:cubicBezTo>
                <a:lnTo>
                  <a:pt x="363" y="212"/>
                </a:lnTo>
                <a:cubicBezTo>
                  <a:pt x="365" y="215"/>
                  <a:pt x="368" y="222"/>
                  <a:pt x="368" y="233"/>
                </a:cubicBezTo>
                <a:lnTo>
                  <a:pt x="368" y="1049"/>
                </a:lnTo>
                <a:lnTo>
                  <a:pt x="200" y="1049"/>
                </a:lnTo>
                <a:close/>
                <a:moveTo>
                  <a:pt x="1236" y="1049"/>
                </a:moveTo>
                <a:lnTo>
                  <a:pt x="1154" y="1049"/>
                </a:lnTo>
                <a:lnTo>
                  <a:pt x="1154" y="201"/>
                </a:lnTo>
                <a:cubicBezTo>
                  <a:pt x="1154" y="157"/>
                  <a:pt x="1128" y="123"/>
                  <a:pt x="1095" y="123"/>
                </a:cubicBezTo>
                <a:lnTo>
                  <a:pt x="931" y="123"/>
                </a:lnTo>
                <a:cubicBezTo>
                  <a:pt x="898" y="123"/>
                  <a:pt x="872" y="157"/>
                  <a:pt x="872" y="201"/>
                </a:cubicBezTo>
                <a:lnTo>
                  <a:pt x="872" y="1049"/>
                </a:lnTo>
                <a:lnTo>
                  <a:pt x="789" y="1049"/>
                </a:lnTo>
                <a:lnTo>
                  <a:pt x="789" y="512"/>
                </a:lnTo>
                <a:cubicBezTo>
                  <a:pt x="789" y="468"/>
                  <a:pt x="763" y="434"/>
                  <a:pt x="730" y="434"/>
                </a:cubicBezTo>
                <a:lnTo>
                  <a:pt x="566" y="434"/>
                </a:lnTo>
                <a:cubicBezTo>
                  <a:pt x="533" y="434"/>
                  <a:pt x="507" y="468"/>
                  <a:pt x="507" y="512"/>
                </a:cubicBezTo>
                <a:lnTo>
                  <a:pt x="507" y="1049"/>
                </a:lnTo>
                <a:lnTo>
                  <a:pt x="424" y="1049"/>
                </a:lnTo>
                <a:lnTo>
                  <a:pt x="424" y="233"/>
                </a:lnTo>
                <a:cubicBezTo>
                  <a:pt x="424" y="189"/>
                  <a:pt x="398" y="155"/>
                  <a:pt x="366" y="155"/>
                </a:cubicBezTo>
                <a:lnTo>
                  <a:pt x="202" y="155"/>
                </a:lnTo>
                <a:cubicBezTo>
                  <a:pt x="169" y="155"/>
                  <a:pt x="143" y="189"/>
                  <a:pt x="143" y="233"/>
                </a:cubicBezTo>
                <a:lnTo>
                  <a:pt x="143" y="1049"/>
                </a:lnTo>
                <a:lnTo>
                  <a:pt x="56" y="1049"/>
                </a:lnTo>
                <a:lnTo>
                  <a:pt x="56" y="28"/>
                </a:lnTo>
                <a:cubicBezTo>
                  <a:pt x="56" y="12"/>
                  <a:pt x="43" y="0"/>
                  <a:pt x="28" y="0"/>
                </a:cubicBezTo>
                <a:cubicBezTo>
                  <a:pt x="12" y="0"/>
                  <a:pt x="0" y="12"/>
                  <a:pt x="0" y="28"/>
                </a:cubicBezTo>
                <a:lnTo>
                  <a:pt x="0" y="1077"/>
                </a:lnTo>
                <a:cubicBezTo>
                  <a:pt x="0" y="1093"/>
                  <a:pt x="12" y="1106"/>
                  <a:pt x="28" y="1106"/>
                </a:cubicBezTo>
                <a:lnTo>
                  <a:pt x="1236" y="1106"/>
                </a:lnTo>
                <a:cubicBezTo>
                  <a:pt x="1252" y="1106"/>
                  <a:pt x="1264" y="1093"/>
                  <a:pt x="1264" y="1077"/>
                </a:cubicBezTo>
                <a:cubicBezTo>
                  <a:pt x="1264" y="1062"/>
                  <a:pt x="1252" y="1049"/>
                  <a:pt x="1236" y="1049"/>
                </a:cubicBezTo>
                <a:close/>
              </a:path>
            </a:pathLst>
          </a:custGeom>
          <a:solidFill>
            <a:schemeClr val="accent1"/>
          </a:solidFill>
          <a:ln>
            <a:noFill/>
          </a:ln>
          <a:effectLst/>
        </p:spPr>
        <p:txBody>
          <a:bodyPr wrap="none" anchor="ctr"/>
          <a:lstStyle/>
          <a:p>
            <a:endParaRPr lang="en-US"/>
          </a:p>
        </p:txBody>
      </p:sp>
      <p:sp>
        <p:nvSpPr>
          <p:cNvPr id="195" name="Freeform 1">
            <a:extLst>
              <a:ext uri="{FF2B5EF4-FFF2-40B4-BE49-F238E27FC236}">
                <a16:creationId xmlns:a16="http://schemas.microsoft.com/office/drawing/2014/main" id="{8EA42143-031A-7041-86A2-7532B4FFE083}"/>
              </a:ext>
            </a:extLst>
          </p:cNvPr>
          <p:cNvSpPr>
            <a:spLocks noChangeArrowheads="1"/>
          </p:cNvSpPr>
          <p:nvPr/>
        </p:nvSpPr>
        <p:spPr bwMode="auto">
          <a:xfrm>
            <a:off x="8724483" y="1612424"/>
            <a:ext cx="387350" cy="433387"/>
          </a:xfrm>
          <a:custGeom>
            <a:avLst/>
            <a:gdLst>
              <a:gd name="T0" fmla="*/ 991 w 1076"/>
              <a:gd name="T1" fmla="*/ 603 h 1203"/>
              <a:gd name="T2" fmla="*/ 814 w 1076"/>
              <a:gd name="T3" fmla="*/ 1145 h 1203"/>
              <a:gd name="T4" fmla="*/ 757 w 1076"/>
              <a:gd name="T5" fmla="*/ 1174 h 1203"/>
              <a:gd name="T6" fmla="*/ 1020 w 1076"/>
              <a:gd name="T7" fmla="*/ 1202 h 1203"/>
              <a:gd name="T8" fmla="*/ 1049 w 1076"/>
              <a:gd name="T9" fmla="*/ 576 h 1203"/>
              <a:gd name="T10" fmla="*/ 786 w 1076"/>
              <a:gd name="T11" fmla="*/ 547 h 1203"/>
              <a:gd name="T12" fmla="*/ 757 w 1076"/>
              <a:gd name="T13" fmla="*/ 1174 h 1203"/>
              <a:gd name="T14" fmla="*/ 653 w 1076"/>
              <a:gd name="T15" fmla="*/ 734 h 1203"/>
              <a:gd name="T16" fmla="*/ 477 w 1076"/>
              <a:gd name="T17" fmla="*/ 1145 h 1203"/>
              <a:gd name="T18" fmla="*/ 420 w 1076"/>
              <a:gd name="T19" fmla="*/ 1174 h 1203"/>
              <a:gd name="T20" fmla="*/ 682 w 1076"/>
              <a:gd name="T21" fmla="*/ 1202 h 1203"/>
              <a:gd name="T22" fmla="*/ 710 w 1076"/>
              <a:gd name="T23" fmla="*/ 705 h 1203"/>
              <a:gd name="T24" fmla="*/ 448 w 1076"/>
              <a:gd name="T25" fmla="*/ 676 h 1203"/>
              <a:gd name="T26" fmla="*/ 420 w 1076"/>
              <a:gd name="T27" fmla="*/ 1174 h 1203"/>
              <a:gd name="T28" fmla="*/ 315 w 1076"/>
              <a:gd name="T29" fmla="*/ 864 h 1203"/>
              <a:gd name="T30" fmla="*/ 138 w 1076"/>
              <a:gd name="T31" fmla="*/ 1145 h 1203"/>
              <a:gd name="T32" fmla="*/ 81 w 1076"/>
              <a:gd name="T33" fmla="*/ 1174 h 1203"/>
              <a:gd name="T34" fmla="*/ 344 w 1076"/>
              <a:gd name="T35" fmla="*/ 1202 h 1203"/>
              <a:gd name="T36" fmla="*/ 373 w 1076"/>
              <a:gd name="T37" fmla="*/ 835 h 1203"/>
              <a:gd name="T38" fmla="*/ 110 w 1076"/>
              <a:gd name="T39" fmla="*/ 806 h 1203"/>
              <a:gd name="T40" fmla="*/ 81 w 1076"/>
              <a:gd name="T41" fmla="*/ 1174 h 1203"/>
              <a:gd name="T42" fmla="*/ 988 w 1076"/>
              <a:gd name="T43" fmla="*/ 191 h 1203"/>
              <a:gd name="T44" fmla="*/ 577 w 1076"/>
              <a:gd name="T45" fmla="*/ 561 h 1203"/>
              <a:gd name="T46" fmla="*/ 402 w 1076"/>
              <a:gd name="T47" fmla="*/ 425 h 1203"/>
              <a:gd name="T48" fmla="*/ 72 w 1076"/>
              <a:gd name="T49" fmla="*/ 627 h 1203"/>
              <a:gd name="T50" fmla="*/ 557 w 1076"/>
              <a:gd name="T51" fmla="*/ 414 h 1203"/>
              <a:gd name="T52" fmla="*/ 884 w 1076"/>
              <a:gd name="T53" fmla="*/ 127 h 1203"/>
              <a:gd name="T54" fmla="*/ 855 w 1076"/>
              <a:gd name="T55" fmla="*/ 58 h 1203"/>
              <a:gd name="T56" fmla="*/ 1017 w 1076"/>
              <a:gd name="T57" fmla="*/ 220 h 1203"/>
              <a:gd name="T58" fmla="*/ 1046 w 1076"/>
              <a:gd name="T59" fmla="*/ 0 h 1203"/>
              <a:gd name="T60" fmla="*/ 759 w 1076"/>
              <a:gd name="T61" fmla="*/ 18 h 1203"/>
              <a:gd name="T62" fmla="*/ 823 w 1076"/>
              <a:gd name="T63" fmla="*/ 107 h 1203"/>
              <a:gd name="T64" fmla="*/ 442 w 1076"/>
              <a:gd name="T65" fmla="*/ 217 h 1203"/>
              <a:gd name="T66" fmla="*/ 11 w 1076"/>
              <a:gd name="T67" fmla="*/ 607 h 1203"/>
              <a:gd name="T68" fmla="*/ 115 w 1076"/>
              <a:gd name="T69" fmla="*/ 751 h 1203"/>
              <a:gd name="T70" fmla="*/ 156 w 1076"/>
              <a:gd name="T71" fmla="*/ 751 h 1203"/>
              <a:gd name="T72" fmla="*/ 557 w 1076"/>
              <a:gd name="T73" fmla="*/ 621 h 1203"/>
              <a:gd name="T74" fmla="*/ 968 w 1076"/>
              <a:gd name="T75" fmla="*/ 252 h 1203"/>
              <a:gd name="T76" fmla="*/ 1057 w 1076"/>
              <a:gd name="T77" fmla="*/ 316 h 1203"/>
              <a:gd name="T78" fmla="*/ 1075 w 1076"/>
              <a:gd name="T79" fmla="*/ 2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6" h="1203">
                <a:moveTo>
                  <a:pt x="814" y="603"/>
                </a:moveTo>
                <a:lnTo>
                  <a:pt x="991" y="603"/>
                </a:lnTo>
                <a:lnTo>
                  <a:pt x="991" y="1145"/>
                </a:lnTo>
                <a:lnTo>
                  <a:pt x="814" y="1145"/>
                </a:lnTo>
                <a:lnTo>
                  <a:pt x="814" y="603"/>
                </a:lnTo>
                <a:close/>
                <a:moveTo>
                  <a:pt x="757" y="1174"/>
                </a:moveTo>
                <a:cubicBezTo>
                  <a:pt x="757" y="1189"/>
                  <a:pt x="770" y="1202"/>
                  <a:pt x="786" y="1202"/>
                </a:cubicBezTo>
                <a:lnTo>
                  <a:pt x="1020" y="1202"/>
                </a:lnTo>
                <a:cubicBezTo>
                  <a:pt x="1036" y="1202"/>
                  <a:pt x="1049" y="1189"/>
                  <a:pt x="1049" y="1174"/>
                </a:cubicBezTo>
                <a:lnTo>
                  <a:pt x="1049" y="576"/>
                </a:lnTo>
                <a:cubicBezTo>
                  <a:pt x="1049" y="560"/>
                  <a:pt x="1036" y="547"/>
                  <a:pt x="1020" y="547"/>
                </a:cubicBezTo>
                <a:lnTo>
                  <a:pt x="786" y="547"/>
                </a:lnTo>
                <a:cubicBezTo>
                  <a:pt x="770" y="547"/>
                  <a:pt x="757" y="560"/>
                  <a:pt x="757" y="576"/>
                </a:cubicBezTo>
                <a:lnTo>
                  <a:pt x="757" y="1174"/>
                </a:lnTo>
                <a:close/>
                <a:moveTo>
                  <a:pt x="477" y="734"/>
                </a:moveTo>
                <a:lnTo>
                  <a:pt x="653" y="734"/>
                </a:lnTo>
                <a:lnTo>
                  <a:pt x="653" y="1145"/>
                </a:lnTo>
                <a:lnTo>
                  <a:pt x="477" y="1145"/>
                </a:lnTo>
                <a:lnTo>
                  <a:pt x="477" y="734"/>
                </a:lnTo>
                <a:close/>
                <a:moveTo>
                  <a:pt x="420" y="1174"/>
                </a:moveTo>
                <a:cubicBezTo>
                  <a:pt x="420" y="1189"/>
                  <a:pt x="432" y="1202"/>
                  <a:pt x="448" y="1202"/>
                </a:cubicBezTo>
                <a:lnTo>
                  <a:pt x="682" y="1202"/>
                </a:lnTo>
                <a:cubicBezTo>
                  <a:pt x="697" y="1202"/>
                  <a:pt x="710" y="1189"/>
                  <a:pt x="710" y="1174"/>
                </a:cubicBezTo>
                <a:lnTo>
                  <a:pt x="710" y="705"/>
                </a:lnTo>
                <a:cubicBezTo>
                  <a:pt x="710" y="689"/>
                  <a:pt x="697" y="676"/>
                  <a:pt x="682" y="676"/>
                </a:cubicBezTo>
                <a:lnTo>
                  <a:pt x="448" y="676"/>
                </a:lnTo>
                <a:cubicBezTo>
                  <a:pt x="432" y="676"/>
                  <a:pt x="420" y="689"/>
                  <a:pt x="420" y="705"/>
                </a:cubicBezTo>
                <a:lnTo>
                  <a:pt x="420" y="1174"/>
                </a:lnTo>
                <a:close/>
                <a:moveTo>
                  <a:pt x="138" y="864"/>
                </a:moveTo>
                <a:lnTo>
                  <a:pt x="315" y="864"/>
                </a:lnTo>
                <a:lnTo>
                  <a:pt x="315" y="1145"/>
                </a:lnTo>
                <a:lnTo>
                  <a:pt x="138" y="1145"/>
                </a:lnTo>
                <a:lnTo>
                  <a:pt x="138" y="864"/>
                </a:lnTo>
                <a:close/>
                <a:moveTo>
                  <a:pt x="81" y="1174"/>
                </a:moveTo>
                <a:cubicBezTo>
                  <a:pt x="81" y="1189"/>
                  <a:pt x="94" y="1202"/>
                  <a:pt x="110" y="1202"/>
                </a:cubicBezTo>
                <a:lnTo>
                  <a:pt x="344" y="1202"/>
                </a:lnTo>
                <a:cubicBezTo>
                  <a:pt x="360" y="1202"/>
                  <a:pt x="373" y="1189"/>
                  <a:pt x="373" y="1174"/>
                </a:cubicBezTo>
                <a:lnTo>
                  <a:pt x="373" y="835"/>
                </a:lnTo>
                <a:cubicBezTo>
                  <a:pt x="373" y="819"/>
                  <a:pt x="360" y="806"/>
                  <a:pt x="344" y="806"/>
                </a:cubicBezTo>
                <a:lnTo>
                  <a:pt x="110" y="806"/>
                </a:lnTo>
                <a:cubicBezTo>
                  <a:pt x="94" y="806"/>
                  <a:pt x="81" y="819"/>
                  <a:pt x="81" y="835"/>
                </a:cubicBezTo>
                <a:lnTo>
                  <a:pt x="81" y="1174"/>
                </a:lnTo>
                <a:close/>
                <a:moveTo>
                  <a:pt x="1017" y="220"/>
                </a:moveTo>
                <a:lnTo>
                  <a:pt x="988" y="191"/>
                </a:lnTo>
                <a:cubicBezTo>
                  <a:pt x="977" y="180"/>
                  <a:pt x="959" y="180"/>
                  <a:pt x="948" y="191"/>
                </a:cubicBezTo>
                <a:lnTo>
                  <a:pt x="577" y="561"/>
                </a:lnTo>
                <a:lnTo>
                  <a:pt x="442" y="425"/>
                </a:lnTo>
                <a:cubicBezTo>
                  <a:pt x="431" y="414"/>
                  <a:pt x="413" y="414"/>
                  <a:pt x="402" y="425"/>
                </a:cubicBezTo>
                <a:lnTo>
                  <a:pt x="136" y="690"/>
                </a:lnTo>
                <a:lnTo>
                  <a:pt x="72" y="627"/>
                </a:lnTo>
                <a:lnTo>
                  <a:pt x="422" y="278"/>
                </a:lnTo>
                <a:lnTo>
                  <a:pt x="557" y="414"/>
                </a:lnTo>
                <a:cubicBezTo>
                  <a:pt x="568" y="425"/>
                  <a:pt x="586" y="425"/>
                  <a:pt x="598" y="414"/>
                </a:cubicBezTo>
                <a:lnTo>
                  <a:pt x="884" y="127"/>
                </a:lnTo>
                <a:cubicBezTo>
                  <a:pt x="895" y="116"/>
                  <a:pt x="895" y="98"/>
                  <a:pt x="884" y="87"/>
                </a:cubicBezTo>
                <a:lnTo>
                  <a:pt x="855" y="58"/>
                </a:lnTo>
                <a:lnTo>
                  <a:pt x="1017" y="58"/>
                </a:lnTo>
                <a:lnTo>
                  <a:pt x="1017" y="220"/>
                </a:lnTo>
                <a:close/>
                <a:moveTo>
                  <a:pt x="1075" y="29"/>
                </a:moveTo>
                <a:cubicBezTo>
                  <a:pt x="1075" y="13"/>
                  <a:pt x="1062" y="0"/>
                  <a:pt x="1046" y="0"/>
                </a:cubicBezTo>
                <a:lnTo>
                  <a:pt x="786" y="0"/>
                </a:lnTo>
                <a:cubicBezTo>
                  <a:pt x="774" y="0"/>
                  <a:pt x="764" y="7"/>
                  <a:pt x="759" y="18"/>
                </a:cubicBezTo>
                <a:cubicBezTo>
                  <a:pt x="755" y="29"/>
                  <a:pt x="757" y="41"/>
                  <a:pt x="765" y="49"/>
                </a:cubicBezTo>
                <a:lnTo>
                  <a:pt x="823" y="107"/>
                </a:lnTo>
                <a:lnTo>
                  <a:pt x="577" y="353"/>
                </a:lnTo>
                <a:lnTo>
                  <a:pt x="442" y="217"/>
                </a:lnTo>
                <a:cubicBezTo>
                  <a:pt x="431" y="206"/>
                  <a:pt x="413" y="206"/>
                  <a:pt x="402" y="217"/>
                </a:cubicBezTo>
                <a:lnTo>
                  <a:pt x="11" y="607"/>
                </a:lnTo>
                <a:cubicBezTo>
                  <a:pt x="0" y="618"/>
                  <a:pt x="0" y="636"/>
                  <a:pt x="11" y="647"/>
                </a:cubicBezTo>
                <a:lnTo>
                  <a:pt x="115" y="751"/>
                </a:lnTo>
                <a:cubicBezTo>
                  <a:pt x="121" y="757"/>
                  <a:pt x="128" y="760"/>
                  <a:pt x="136" y="760"/>
                </a:cubicBezTo>
                <a:cubicBezTo>
                  <a:pt x="143" y="760"/>
                  <a:pt x="150" y="757"/>
                  <a:pt x="156" y="751"/>
                </a:cubicBezTo>
                <a:lnTo>
                  <a:pt x="422" y="486"/>
                </a:lnTo>
                <a:lnTo>
                  <a:pt x="557" y="621"/>
                </a:lnTo>
                <a:cubicBezTo>
                  <a:pt x="568" y="632"/>
                  <a:pt x="586" y="632"/>
                  <a:pt x="598" y="621"/>
                </a:cubicBezTo>
                <a:lnTo>
                  <a:pt x="968" y="252"/>
                </a:lnTo>
                <a:lnTo>
                  <a:pt x="1026" y="310"/>
                </a:lnTo>
                <a:cubicBezTo>
                  <a:pt x="1034" y="318"/>
                  <a:pt x="1046" y="320"/>
                  <a:pt x="1057" y="316"/>
                </a:cubicBezTo>
                <a:cubicBezTo>
                  <a:pt x="1068" y="311"/>
                  <a:pt x="1075" y="301"/>
                  <a:pt x="1075" y="289"/>
                </a:cubicBezTo>
                <a:lnTo>
                  <a:pt x="1075" y="29"/>
                </a:lnTo>
                <a:close/>
              </a:path>
            </a:pathLst>
          </a:custGeom>
          <a:solidFill>
            <a:schemeClr val="accent1"/>
          </a:solidFill>
          <a:ln>
            <a:noFill/>
          </a:ln>
          <a:effectLst/>
        </p:spPr>
        <p:txBody>
          <a:bodyPr wrap="none" anchor="ctr"/>
          <a:lstStyle/>
          <a:p>
            <a:endParaRPr lang="en-US"/>
          </a:p>
        </p:txBody>
      </p:sp>
      <p:sp>
        <p:nvSpPr>
          <p:cNvPr id="196" name="Freeform 28">
            <a:extLst>
              <a:ext uri="{FF2B5EF4-FFF2-40B4-BE49-F238E27FC236}">
                <a16:creationId xmlns:a16="http://schemas.microsoft.com/office/drawing/2014/main" id="{1E8E0255-03A6-ED47-8378-8A5A56B3D57C}"/>
              </a:ext>
            </a:extLst>
          </p:cNvPr>
          <p:cNvSpPr>
            <a:spLocks noChangeArrowheads="1"/>
          </p:cNvSpPr>
          <p:nvPr/>
        </p:nvSpPr>
        <p:spPr bwMode="auto">
          <a:xfrm>
            <a:off x="9757307" y="3599272"/>
            <a:ext cx="479425" cy="479425"/>
          </a:xfrm>
          <a:custGeom>
            <a:avLst/>
            <a:gdLst>
              <a:gd name="T0" fmla="*/ 519 w 1332"/>
              <a:gd name="T1" fmla="*/ 539 h 1333"/>
              <a:gd name="T2" fmla="*/ 457 w 1332"/>
              <a:gd name="T3" fmla="*/ 539 h 1333"/>
              <a:gd name="T4" fmla="*/ 457 w 1332"/>
              <a:gd name="T5" fmla="*/ 387 h 1333"/>
              <a:gd name="T6" fmla="*/ 519 w 1332"/>
              <a:gd name="T7" fmla="*/ 387 h 1333"/>
              <a:gd name="T8" fmla="*/ 519 w 1332"/>
              <a:gd name="T9" fmla="*/ 539 h 1333"/>
              <a:gd name="T10" fmla="*/ 874 w 1332"/>
              <a:gd name="T11" fmla="*/ 539 h 1333"/>
              <a:gd name="T12" fmla="*/ 812 w 1332"/>
              <a:gd name="T13" fmla="*/ 539 h 1333"/>
              <a:gd name="T14" fmla="*/ 812 w 1332"/>
              <a:gd name="T15" fmla="*/ 387 h 1333"/>
              <a:gd name="T16" fmla="*/ 874 w 1332"/>
              <a:gd name="T17" fmla="*/ 387 h 1333"/>
              <a:gd name="T18" fmla="*/ 874 w 1332"/>
              <a:gd name="T19" fmla="*/ 539 h 1333"/>
              <a:gd name="T20" fmla="*/ 261 w 1332"/>
              <a:gd name="T21" fmla="*/ 748 h 1333"/>
              <a:gd name="T22" fmla="*/ 322 w 1332"/>
              <a:gd name="T23" fmla="*/ 736 h 1333"/>
              <a:gd name="T24" fmla="*/ 665 w 1332"/>
              <a:gd name="T25" fmla="*/ 1016 h 1333"/>
              <a:gd name="T26" fmla="*/ 1008 w 1332"/>
              <a:gd name="T27" fmla="*/ 736 h 1333"/>
              <a:gd name="T28" fmla="*/ 1069 w 1332"/>
              <a:gd name="T29" fmla="*/ 748 h 1333"/>
              <a:gd name="T30" fmla="*/ 665 w 1332"/>
              <a:gd name="T31" fmla="*/ 1078 h 1333"/>
              <a:gd name="T32" fmla="*/ 261 w 1332"/>
              <a:gd name="T33" fmla="*/ 748 h 1333"/>
              <a:gd name="T34" fmla="*/ 62 w 1332"/>
              <a:gd name="T35" fmla="*/ 666 h 1333"/>
              <a:gd name="T36" fmla="*/ 665 w 1332"/>
              <a:gd name="T37" fmla="*/ 1270 h 1333"/>
              <a:gd name="T38" fmla="*/ 1269 w 1332"/>
              <a:gd name="T39" fmla="*/ 666 h 1333"/>
              <a:gd name="T40" fmla="*/ 665 w 1332"/>
              <a:gd name="T41" fmla="*/ 62 h 1333"/>
              <a:gd name="T42" fmla="*/ 62 w 1332"/>
              <a:gd name="T43" fmla="*/ 666 h 1333"/>
              <a:gd name="T44" fmla="*/ 0 w 1332"/>
              <a:gd name="T45" fmla="*/ 666 h 1333"/>
              <a:gd name="T46" fmla="*/ 665 w 1332"/>
              <a:gd name="T47" fmla="*/ 0 h 1333"/>
              <a:gd name="T48" fmla="*/ 1331 w 1332"/>
              <a:gd name="T49" fmla="*/ 666 h 1333"/>
              <a:gd name="T50" fmla="*/ 665 w 1332"/>
              <a:gd name="T51" fmla="*/ 1332 h 1333"/>
              <a:gd name="T52" fmla="*/ 0 w 1332"/>
              <a:gd name="T53" fmla="*/ 666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2" h="1333">
                <a:moveTo>
                  <a:pt x="519" y="539"/>
                </a:moveTo>
                <a:lnTo>
                  <a:pt x="457" y="539"/>
                </a:lnTo>
                <a:lnTo>
                  <a:pt x="457" y="387"/>
                </a:lnTo>
                <a:lnTo>
                  <a:pt x="519" y="387"/>
                </a:lnTo>
                <a:lnTo>
                  <a:pt x="519" y="539"/>
                </a:lnTo>
                <a:close/>
                <a:moveTo>
                  <a:pt x="874" y="539"/>
                </a:moveTo>
                <a:lnTo>
                  <a:pt x="812" y="539"/>
                </a:lnTo>
                <a:lnTo>
                  <a:pt x="812" y="387"/>
                </a:lnTo>
                <a:lnTo>
                  <a:pt x="874" y="387"/>
                </a:lnTo>
                <a:lnTo>
                  <a:pt x="874" y="539"/>
                </a:lnTo>
                <a:close/>
                <a:moveTo>
                  <a:pt x="261" y="748"/>
                </a:moveTo>
                <a:lnTo>
                  <a:pt x="322" y="736"/>
                </a:lnTo>
                <a:cubicBezTo>
                  <a:pt x="355" y="898"/>
                  <a:pt x="500" y="1016"/>
                  <a:pt x="665" y="1016"/>
                </a:cubicBezTo>
                <a:cubicBezTo>
                  <a:pt x="831" y="1016"/>
                  <a:pt x="976" y="898"/>
                  <a:pt x="1008" y="736"/>
                </a:cubicBezTo>
                <a:lnTo>
                  <a:pt x="1069" y="748"/>
                </a:lnTo>
                <a:cubicBezTo>
                  <a:pt x="1031" y="939"/>
                  <a:pt x="861" y="1078"/>
                  <a:pt x="665" y="1078"/>
                </a:cubicBezTo>
                <a:cubicBezTo>
                  <a:pt x="470" y="1078"/>
                  <a:pt x="300" y="939"/>
                  <a:pt x="261" y="748"/>
                </a:cubicBezTo>
                <a:close/>
                <a:moveTo>
                  <a:pt x="62" y="666"/>
                </a:moveTo>
                <a:cubicBezTo>
                  <a:pt x="62" y="999"/>
                  <a:pt x="333" y="1270"/>
                  <a:pt x="665" y="1270"/>
                </a:cubicBezTo>
                <a:cubicBezTo>
                  <a:pt x="998" y="1270"/>
                  <a:pt x="1269" y="999"/>
                  <a:pt x="1269" y="666"/>
                </a:cubicBezTo>
                <a:cubicBezTo>
                  <a:pt x="1269" y="333"/>
                  <a:pt x="998" y="62"/>
                  <a:pt x="665" y="62"/>
                </a:cubicBezTo>
                <a:cubicBezTo>
                  <a:pt x="332" y="62"/>
                  <a:pt x="62" y="333"/>
                  <a:pt x="62" y="666"/>
                </a:cubicBezTo>
                <a:close/>
                <a:moveTo>
                  <a:pt x="0" y="666"/>
                </a:moveTo>
                <a:cubicBezTo>
                  <a:pt x="0" y="299"/>
                  <a:pt x="298" y="0"/>
                  <a:pt x="665" y="0"/>
                </a:cubicBezTo>
                <a:cubicBezTo>
                  <a:pt x="1033" y="0"/>
                  <a:pt x="1331" y="299"/>
                  <a:pt x="1331" y="666"/>
                </a:cubicBezTo>
                <a:cubicBezTo>
                  <a:pt x="1331" y="1033"/>
                  <a:pt x="1033" y="1332"/>
                  <a:pt x="665" y="1332"/>
                </a:cubicBezTo>
                <a:cubicBezTo>
                  <a:pt x="298" y="1332"/>
                  <a:pt x="0" y="1033"/>
                  <a:pt x="0" y="666"/>
                </a:cubicBezTo>
                <a:close/>
              </a:path>
            </a:pathLst>
          </a:custGeom>
          <a:solidFill>
            <a:schemeClr val="accent1"/>
          </a:solidFill>
          <a:ln>
            <a:noFill/>
          </a:ln>
          <a:effectLst/>
        </p:spPr>
        <p:txBody>
          <a:bodyPr wrap="none" anchor="ctr"/>
          <a:lstStyle/>
          <a:p>
            <a:endParaRPr lang="en-US"/>
          </a:p>
        </p:txBody>
      </p:sp>
      <p:sp>
        <p:nvSpPr>
          <p:cNvPr id="197" name="Freeform 5">
            <a:extLst>
              <a:ext uri="{FF2B5EF4-FFF2-40B4-BE49-F238E27FC236}">
                <a16:creationId xmlns:a16="http://schemas.microsoft.com/office/drawing/2014/main" id="{C6CE69A8-97AE-8740-B0F1-E4DFD02CE78B}"/>
              </a:ext>
            </a:extLst>
          </p:cNvPr>
          <p:cNvSpPr>
            <a:spLocks noChangeArrowheads="1"/>
          </p:cNvSpPr>
          <p:nvPr/>
        </p:nvSpPr>
        <p:spPr bwMode="auto">
          <a:xfrm>
            <a:off x="8675752" y="2581982"/>
            <a:ext cx="469900" cy="450850"/>
          </a:xfrm>
          <a:custGeom>
            <a:avLst/>
            <a:gdLst>
              <a:gd name="T0" fmla="*/ 542 w 1307"/>
              <a:gd name="T1" fmla="*/ 84 h 1253"/>
              <a:gd name="T2" fmla="*/ 705 w 1307"/>
              <a:gd name="T3" fmla="*/ 84 h 1253"/>
              <a:gd name="T4" fmla="*/ 1060 w 1307"/>
              <a:gd name="T5" fmla="*/ 894 h 1253"/>
              <a:gd name="T6" fmla="*/ 1215 w 1307"/>
              <a:gd name="T7" fmla="*/ 704 h 1253"/>
              <a:gd name="T8" fmla="*/ 1065 w 1307"/>
              <a:gd name="T9" fmla="*/ 378 h 1253"/>
              <a:gd name="T10" fmla="*/ 987 w 1307"/>
              <a:gd name="T11" fmla="*/ 295 h 1253"/>
              <a:gd name="T12" fmla="*/ 653 w 1307"/>
              <a:gd name="T13" fmla="*/ 325 h 1253"/>
              <a:gd name="T14" fmla="*/ 319 w 1307"/>
              <a:gd name="T15" fmla="*/ 295 h 1253"/>
              <a:gd name="T16" fmla="*/ 141 w 1307"/>
              <a:gd name="T17" fmla="*/ 290 h 1253"/>
              <a:gd name="T18" fmla="*/ 268 w 1307"/>
              <a:gd name="T19" fmla="*/ 268 h 1253"/>
              <a:gd name="T20" fmla="*/ 631 w 1307"/>
              <a:gd name="T21" fmla="*/ 212 h 1253"/>
              <a:gd name="T22" fmla="*/ 759 w 1307"/>
              <a:gd name="T23" fmla="*/ 172 h 1253"/>
              <a:gd name="T24" fmla="*/ 1104 w 1307"/>
              <a:gd name="T25" fmla="*/ 259 h 1253"/>
              <a:gd name="T26" fmla="*/ 1133 w 1307"/>
              <a:gd name="T27" fmla="*/ 325 h 1253"/>
              <a:gd name="T28" fmla="*/ 251 w 1307"/>
              <a:gd name="T29" fmla="*/ 376 h 1253"/>
              <a:gd name="T30" fmla="*/ 241 w 1307"/>
              <a:gd name="T31" fmla="*/ 378 h 1253"/>
              <a:gd name="T32" fmla="*/ 59 w 1307"/>
              <a:gd name="T33" fmla="*/ 764 h 1253"/>
              <a:gd name="T34" fmla="*/ 653 w 1307"/>
              <a:gd name="T35" fmla="*/ 385 h 1253"/>
              <a:gd name="T36" fmla="*/ 629 w 1307"/>
              <a:gd name="T37" fmla="*/ 948 h 1253"/>
              <a:gd name="T38" fmla="*/ 840 w 1307"/>
              <a:gd name="T39" fmla="*/ 1057 h 1253"/>
              <a:gd name="T40" fmla="*/ 897 w 1307"/>
              <a:gd name="T41" fmla="*/ 1116 h 1253"/>
              <a:gd name="T42" fmla="*/ 358 w 1307"/>
              <a:gd name="T43" fmla="*/ 1192 h 1253"/>
              <a:gd name="T44" fmla="*/ 626 w 1307"/>
              <a:gd name="T45" fmla="*/ 1116 h 1253"/>
              <a:gd name="T46" fmla="*/ 518 w 1307"/>
              <a:gd name="T47" fmla="*/ 1008 h 1253"/>
              <a:gd name="T48" fmla="*/ 1279 w 1307"/>
              <a:gd name="T49" fmla="*/ 704 h 1253"/>
              <a:gd name="T50" fmla="*/ 1225 w 1307"/>
              <a:gd name="T51" fmla="*/ 290 h 1253"/>
              <a:gd name="T52" fmla="*/ 1038 w 1307"/>
              <a:gd name="T53" fmla="*/ 208 h 1253"/>
              <a:gd name="T54" fmla="*/ 653 w 1307"/>
              <a:gd name="T55" fmla="*/ 151 h 1253"/>
              <a:gd name="T56" fmla="*/ 268 w 1307"/>
              <a:gd name="T57" fmla="*/ 208 h 1253"/>
              <a:gd name="T58" fmla="*/ 81 w 1307"/>
              <a:gd name="T59" fmla="*/ 290 h 1253"/>
              <a:gd name="T60" fmla="*/ 27 w 1307"/>
              <a:gd name="T61" fmla="*/ 704 h 1253"/>
              <a:gd name="T62" fmla="*/ 246 w 1307"/>
              <a:gd name="T63" fmla="*/ 954 h 1253"/>
              <a:gd name="T64" fmla="*/ 466 w 1307"/>
              <a:gd name="T65" fmla="*/ 704 h 1253"/>
              <a:gd name="T66" fmla="*/ 338 w 1307"/>
              <a:gd name="T67" fmla="*/ 352 h 1253"/>
              <a:gd name="T68" fmla="*/ 569 w 1307"/>
              <a:gd name="T69" fmla="*/ 356 h 1253"/>
              <a:gd name="T70" fmla="*/ 407 w 1307"/>
              <a:gd name="T71" fmla="*/ 1057 h 1253"/>
              <a:gd name="T72" fmla="*/ 192 w 1307"/>
              <a:gd name="T73" fmla="*/ 1192 h 1253"/>
              <a:gd name="T74" fmla="*/ 1114 w 1307"/>
              <a:gd name="T75" fmla="*/ 1192 h 1253"/>
              <a:gd name="T76" fmla="*/ 900 w 1307"/>
              <a:gd name="T77" fmla="*/ 1057 h 1253"/>
              <a:gd name="T78" fmla="*/ 737 w 1307"/>
              <a:gd name="T79" fmla="*/ 356 h 1253"/>
              <a:gd name="T80" fmla="*/ 969 w 1307"/>
              <a:gd name="T81" fmla="*/ 352 h 1253"/>
              <a:gd name="T82" fmla="*/ 840 w 1307"/>
              <a:gd name="T83" fmla="*/ 704 h 1253"/>
              <a:gd name="T84" fmla="*/ 1060 w 1307"/>
              <a:gd name="T85" fmla="*/ 954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7" h="1253">
                <a:moveTo>
                  <a:pt x="764" y="84"/>
                </a:moveTo>
                <a:cubicBezTo>
                  <a:pt x="764" y="37"/>
                  <a:pt x="715" y="0"/>
                  <a:pt x="653" y="0"/>
                </a:cubicBezTo>
                <a:cubicBezTo>
                  <a:pt x="591" y="0"/>
                  <a:pt x="542" y="37"/>
                  <a:pt x="542" y="84"/>
                </a:cubicBezTo>
                <a:lnTo>
                  <a:pt x="602" y="84"/>
                </a:lnTo>
                <a:cubicBezTo>
                  <a:pt x="602" y="75"/>
                  <a:pt x="621" y="59"/>
                  <a:pt x="653" y="59"/>
                </a:cubicBezTo>
                <a:cubicBezTo>
                  <a:pt x="685" y="59"/>
                  <a:pt x="705" y="75"/>
                  <a:pt x="705" y="84"/>
                </a:cubicBezTo>
                <a:lnTo>
                  <a:pt x="764" y="84"/>
                </a:lnTo>
                <a:close/>
                <a:moveTo>
                  <a:pt x="1247" y="764"/>
                </a:moveTo>
                <a:cubicBezTo>
                  <a:pt x="1245" y="836"/>
                  <a:pt x="1162" y="894"/>
                  <a:pt x="1060" y="894"/>
                </a:cubicBezTo>
                <a:cubicBezTo>
                  <a:pt x="958" y="894"/>
                  <a:pt x="875" y="836"/>
                  <a:pt x="873" y="764"/>
                </a:cubicBezTo>
                <a:lnTo>
                  <a:pt x="1247" y="764"/>
                </a:lnTo>
                <a:close/>
                <a:moveTo>
                  <a:pt x="1215" y="704"/>
                </a:moveTo>
                <a:lnTo>
                  <a:pt x="904" y="704"/>
                </a:lnTo>
                <a:lnTo>
                  <a:pt x="1055" y="376"/>
                </a:lnTo>
                <a:cubicBezTo>
                  <a:pt x="1059" y="377"/>
                  <a:pt x="1062" y="378"/>
                  <a:pt x="1065" y="378"/>
                </a:cubicBezTo>
                <a:lnTo>
                  <a:pt x="1215" y="704"/>
                </a:lnTo>
                <a:close/>
                <a:moveTo>
                  <a:pt x="1016" y="304"/>
                </a:moveTo>
                <a:cubicBezTo>
                  <a:pt x="1008" y="302"/>
                  <a:pt x="998" y="299"/>
                  <a:pt x="987" y="295"/>
                </a:cubicBezTo>
                <a:cubicBezTo>
                  <a:pt x="940" y="280"/>
                  <a:pt x="876" y="260"/>
                  <a:pt x="820" y="260"/>
                </a:cubicBezTo>
                <a:cubicBezTo>
                  <a:pt x="779" y="260"/>
                  <a:pt x="747" y="280"/>
                  <a:pt x="719" y="297"/>
                </a:cubicBezTo>
                <a:cubicBezTo>
                  <a:pt x="696" y="312"/>
                  <a:pt x="676" y="325"/>
                  <a:pt x="653" y="325"/>
                </a:cubicBezTo>
                <a:cubicBezTo>
                  <a:pt x="631" y="325"/>
                  <a:pt x="610" y="312"/>
                  <a:pt x="587" y="297"/>
                </a:cubicBezTo>
                <a:cubicBezTo>
                  <a:pt x="559" y="280"/>
                  <a:pt x="527" y="260"/>
                  <a:pt x="486" y="260"/>
                </a:cubicBezTo>
                <a:cubicBezTo>
                  <a:pt x="430" y="260"/>
                  <a:pt x="366" y="280"/>
                  <a:pt x="319" y="295"/>
                </a:cubicBezTo>
                <a:cubicBezTo>
                  <a:pt x="308" y="299"/>
                  <a:pt x="299" y="302"/>
                  <a:pt x="290" y="304"/>
                </a:cubicBezTo>
                <a:cubicBezTo>
                  <a:pt x="225" y="323"/>
                  <a:pt x="207" y="325"/>
                  <a:pt x="174" y="325"/>
                </a:cubicBezTo>
                <a:cubicBezTo>
                  <a:pt x="155" y="325"/>
                  <a:pt x="141" y="309"/>
                  <a:pt x="141" y="290"/>
                </a:cubicBezTo>
                <a:cubicBezTo>
                  <a:pt x="141" y="270"/>
                  <a:pt x="155" y="254"/>
                  <a:pt x="174" y="254"/>
                </a:cubicBezTo>
                <a:cubicBezTo>
                  <a:pt x="181" y="254"/>
                  <a:pt x="190" y="257"/>
                  <a:pt x="202" y="259"/>
                </a:cubicBezTo>
                <a:cubicBezTo>
                  <a:pt x="220" y="263"/>
                  <a:pt x="242" y="268"/>
                  <a:pt x="268" y="268"/>
                </a:cubicBezTo>
                <a:cubicBezTo>
                  <a:pt x="311" y="268"/>
                  <a:pt x="354" y="255"/>
                  <a:pt x="397" y="229"/>
                </a:cubicBezTo>
                <a:cubicBezTo>
                  <a:pt x="462" y="190"/>
                  <a:pt x="510" y="172"/>
                  <a:pt x="547" y="172"/>
                </a:cubicBezTo>
                <a:cubicBezTo>
                  <a:pt x="578" y="172"/>
                  <a:pt x="605" y="185"/>
                  <a:pt x="631" y="212"/>
                </a:cubicBezTo>
                <a:lnTo>
                  <a:pt x="653" y="236"/>
                </a:lnTo>
                <a:lnTo>
                  <a:pt x="675" y="212"/>
                </a:lnTo>
                <a:cubicBezTo>
                  <a:pt x="701" y="185"/>
                  <a:pt x="728" y="172"/>
                  <a:pt x="759" y="172"/>
                </a:cubicBezTo>
                <a:cubicBezTo>
                  <a:pt x="796" y="172"/>
                  <a:pt x="844" y="190"/>
                  <a:pt x="909" y="229"/>
                </a:cubicBezTo>
                <a:cubicBezTo>
                  <a:pt x="953" y="255"/>
                  <a:pt x="995" y="268"/>
                  <a:pt x="1038" y="268"/>
                </a:cubicBezTo>
                <a:cubicBezTo>
                  <a:pt x="1064" y="268"/>
                  <a:pt x="1086" y="263"/>
                  <a:pt x="1104" y="259"/>
                </a:cubicBezTo>
                <a:cubicBezTo>
                  <a:pt x="1116" y="257"/>
                  <a:pt x="1126" y="254"/>
                  <a:pt x="1133" y="254"/>
                </a:cubicBezTo>
                <a:cubicBezTo>
                  <a:pt x="1151" y="254"/>
                  <a:pt x="1165" y="270"/>
                  <a:pt x="1165" y="290"/>
                </a:cubicBezTo>
                <a:cubicBezTo>
                  <a:pt x="1165" y="309"/>
                  <a:pt x="1151" y="325"/>
                  <a:pt x="1133" y="325"/>
                </a:cubicBezTo>
                <a:cubicBezTo>
                  <a:pt x="1100" y="325"/>
                  <a:pt x="1081" y="323"/>
                  <a:pt x="1016" y="304"/>
                </a:cubicBezTo>
                <a:close/>
                <a:moveTo>
                  <a:pt x="241" y="378"/>
                </a:moveTo>
                <a:cubicBezTo>
                  <a:pt x="245" y="378"/>
                  <a:pt x="247" y="377"/>
                  <a:pt x="251" y="376"/>
                </a:cubicBezTo>
                <a:lnTo>
                  <a:pt x="402" y="704"/>
                </a:lnTo>
                <a:lnTo>
                  <a:pt x="91" y="704"/>
                </a:lnTo>
                <a:lnTo>
                  <a:pt x="241" y="378"/>
                </a:lnTo>
                <a:close/>
                <a:moveTo>
                  <a:pt x="433" y="764"/>
                </a:moveTo>
                <a:cubicBezTo>
                  <a:pt x="431" y="836"/>
                  <a:pt x="348" y="894"/>
                  <a:pt x="246" y="894"/>
                </a:cubicBezTo>
                <a:cubicBezTo>
                  <a:pt x="145" y="894"/>
                  <a:pt x="62" y="836"/>
                  <a:pt x="59" y="764"/>
                </a:cubicBezTo>
                <a:lnTo>
                  <a:pt x="433" y="764"/>
                </a:lnTo>
                <a:close/>
                <a:moveTo>
                  <a:pt x="629" y="382"/>
                </a:moveTo>
                <a:cubicBezTo>
                  <a:pt x="637" y="383"/>
                  <a:pt x="645" y="385"/>
                  <a:pt x="653" y="385"/>
                </a:cubicBezTo>
                <a:cubicBezTo>
                  <a:pt x="662" y="385"/>
                  <a:pt x="670" y="383"/>
                  <a:pt x="678" y="382"/>
                </a:cubicBezTo>
                <a:lnTo>
                  <a:pt x="678" y="948"/>
                </a:lnTo>
                <a:lnTo>
                  <a:pt x="629" y="948"/>
                </a:lnTo>
                <a:lnTo>
                  <a:pt x="629" y="382"/>
                </a:lnTo>
                <a:close/>
                <a:moveTo>
                  <a:pt x="789" y="1008"/>
                </a:moveTo>
                <a:cubicBezTo>
                  <a:pt x="816" y="1008"/>
                  <a:pt x="838" y="1030"/>
                  <a:pt x="840" y="1057"/>
                </a:cubicBezTo>
                <a:lnTo>
                  <a:pt x="789" y="1057"/>
                </a:lnTo>
                <a:lnTo>
                  <a:pt x="789" y="1116"/>
                </a:lnTo>
                <a:lnTo>
                  <a:pt x="897" y="1116"/>
                </a:lnTo>
                <a:cubicBezTo>
                  <a:pt x="925" y="1116"/>
                  <a:pt x="949" y="1140"/>
                  <a:pt x="949" y="1168"/>
                </a:cubicBezTo>
                <a:lnTo>
                  <a:pt x="949" y="1192"/>
                </a:lnTo>
                <a:lnTo>
                  <a:pt x="358" y="1192"/>
                </a:lnTo>
                <a:lnTo>
                  <a:pt x="358" y="1168"/>
                </a:lnTo>
                <a:cubicBezTo>
                  <a:pt x="358" y="1140"/>
                  <a:pt x="381" y="1116"/>
                  <a:pt x="409" y="1116"/>
                </a:cubicBezTo>
                <a:lnTo>
                  <a:pt x="626" y="1116"/>
                </a:lnTo>
                <a:lnTo>
                  <a:pt x="626" y="1057"/>
                </a:lnTo>
                <a:lnTo>
                  <a:pt x="467" y="1057"/>
                </a:lnTo>
                <a:cubicBezTo>
                  <a:pt x="468" y="1030"/>
                  <a:pt x="490" y="1008"/>
                  <a:pt x="518" y="1008"/>
                </a:cubicBezTo>
                <a:lnTo>
                  <a:pt x="789" y="1008"/>
                </a:lnTo>
                <a:close/>
                <a:moveTo>
                  <a:pt x="1306" y="704"/>
                </a:moveTo>
                <a:lnTo>
                  <a:pt x="1279" y="704"/>
                </a:lnTo>
                <a:lnTo>
                  <a:pt x="1279" y="701"/>
                </a:lnTo>
                <a:lnTo>
                  <a:pt x="1133" y="384"/>
                </a:lnTo>
                <a:cubicBezTo>
                  <a:pt x="1184" y="384"/>
                  <a:pt x="1225" y="342"/>
                  <a:pt x="1225" y="290"/>
                </a:cubicBezTo>
                <a:cubicBezTo>
                  <a:pt x="1225" y="237"/>
                  <a:pt x="1184" y="195"/>
                  <a:pt x="1133" y="195"/>
                </a:cubicBezTo>
                <a:cubicBezTo>
                  <a:pt x="1119" y="195"/>
                  <a:pt x="1106" y="198"/>
                  <a:pt x="1092" y="201"/>
                </a:cubicBezTo>
                <a:cubicBezTo>
                  <a:pt x="1075" y="204"/>
                  <a:pt x="1058" y="208"/>
                  <a:pt x="1038" y="208"/>
                </a:cubicBezTo>
                <a:cubicBezTo>
                  <a:pt x="1006" y="208"/>
                  <a:pt x="974" y="198"/>
                  <a:pt x="940" y="177"/>
                </a:cubicBezTo>
                <a:cubicBezTo>
                  <a:pt x="864" y="132"/>
                  <a:pt x="808" y="112"/>
                  <a:pt x="759" y="112"/>
                </a:cubicBezTo>
                <a:cubicBezTo>
                  <a:pt x="720" y="112"/>
                  <a:pt x="685" y="125"/>
                  <a:pt x="653" y="151"/>
                </a:cubicBezTo>
                <a:cubicBezTo>
                  <a:pt x="621" y="125"/>
                  <a:pt x="586" y="112"/>
                  <a:pt x="547" y="112"/>
                </a:cubicBezTo>
                <a:cubicBezTo>
                  <a:pt x="498" y="112"/>
                  <a:pt x="442" y="132"/>
                  <a:pt x="367" y="177"/>
                </a:cubicBezTo>
                <a:cubicBezTo>
                  <a:pt x="332" y="198"/>
                  <a:pt x="300" y="208"/>
                  <a:pt x="268" y="208"/>
                </a:cubicBezTo>
                <a:cubicBezTo>
                  <a:pt x="248" y="208"/>
                  <a:pt x="231" y="204"/>
                  <a:pt x="214" y="201"/>
                </a:cubicBezTo>
                <a:cubicBezTo>
                  <a:pt x="200" y="198"/>
                  <a:pt x="187" y="195"/>
                  <a:pt x="173" y="195"/>
                </a:cubicBezTo>
                <a:cubicBezTo>
                  <a:pt x="123" y="195"/>
                  <a:pt x="81" y="237"/>
                  <a:pt x="81" y="290"/>
                </a:cubicBezTo>
                <a:cubicBezTo>
                  <a:pt x="81" y="342"/>
                  <a:pt x="122" y="384"/>
                  <a:pt x="173" y="384"/>
                </a:cubicBezTo>
                <a:lnTo>
                  <a:pt x="27" y="701"/>
                </a:lnTo>
                <a:lnTo>
                  <a:pt x="27" y="704"/>
                </a:lnTo>
                <a:lnTo>
                  <a:pt x="0" y="704"/>
                </a:lnTo>
                <a:lnTo>
                  <a:pt x="0" y="761"/>
                </a:lnTo>
                <a:cubicBezTo>
                  <a:pt x="0" y="867"/>
                  <a:pt x="110" y="954"/>
                  <a:pt x="246" y="954"/>
                </a:cubicBezTo>
                <a:cubicBezTo>
                  <a:pt x="382" y="954"/>
                  <a:pt x="493" y="867"/>
                  <a:pt x="493" y="761"/>
                </a:cubicBezTo>
                <a:lnTo>
                  <a:pt x="493" y="704"/>
                </a:lnTo>
                <a:lnTo>
                  <a:pt x="466" y="704"/>
                </a:lnTo>
                <a:lnTo>
                  <a:pt x="466" y="701"/>
                </a:lnTo>
                <a:lnTo>
                  <a:pt x="309" y="361"/>
                </a:lnTo>
                <a:cubicBezTo>
                  <a:pt x="318" y="359"/>
                  <a:pt x="327" y="356"/>
                  <a:pt x="338" y="352"/>
                </a:cubicBezTo>
                <a:cubicBezTo>
                  <a:pt x="381" y="338"/>
                  <a:pt x="440" y="319"/>
                  <a:pt x="486" y="319"/>
                </a:cubicBezTo>
                <a:cubicBezTo>
                  <a:pt x="510" y="319"/>
                  <a:pt x="531" y="333"/>
                  <a:pt x="555" y="348"/>
                </a:cubicBezTo>
                <a:cubicBezTo>
                  <a:pt x="560" y="351"/>
                  <a:pt x="564" y="353"/>
                  <a:pt x="569" y="356"/>
                </a:cubicBezTo>
                <a:lnTo>
                  <a:pt x="569" y="948"/>
                </a:lnTo>
                <a:lnTo>
                  <a:pt x="518" y="948"/>
                </a:lnTo>
                <a:cubicBezTo>
                  <a:pt x="457" y="948"/>
                  <a:pt x="408" y="997"/>
                  <a:pt x="407" y="1057"/>
                </a:cubicBezTo>
                <a:cubicBezTo>
                  <a:pt x="347" y="1058"/>
                  <a:pt x="298" y="1108"/>
                  <a:pt x="298" y="1168"/>
                </a:cubicBezTo>
                <a:lnTo>
                  <a:pt x="298" y="1192"/>
                </a:lnTo>
                <a:lnTo>
                  <a:pt x="192" y="1192"/>
                </a:lnTo>
                <a:lnTo>
                  <a:pt x="192" y="1252"/>
                </a:lnTo>
                <a:lnTo>
                  <a:pt x="1114" y="1252"/>
                </a:lnTo>
                <a:lnTo>
                  <a:pt x="1114" y="1192"/>
                </a:lnTo>
                <a:lnTo>
                  <a:pt x="1008" y="1192"/>
                </a:lnTo>
                <a:lnTo>
                  <a:pt x="1008" y="1168"/>
                </a:lnTo>
                <a:cubicBezTo>
                  <a:pt x="1008" y="1108"/>
                  <a:pt x="960" y="1058"/>
                  <a:pt x="900" y="1057"/>
                </a:cubicBezTo>
                <a:cubicBezTo>
                  <a:pt x="898" y="997"/>
                  <a:pt x="849" y="948"/>
                  <a:pt x="789" y="948"/>
                </a:cubicBezTo>
                <a:lnTo>
                  <a:pt x="737" y="948"/>
                </a:lnTo>
                <a:lnTo>
                  <a:pt x="737" y="356"/>
                </a:lnTo>
                <a:cubicBezTo>
                  <a:pt x="742" y="353"/>
                  <a:pt x="747" y="351"/>
                  <a:pt x="751" y="348"/>
                </a:cubicBezTo>
                <a:cubicBezTo>
                  <a:pt x="775" y="333"/>
                  <a:pt x="796" y="319"/>
                  <a:pt x="820" y="319"/>
                </a:cubicBezTo>
                <a:cubicBezTo>
                  <a:pt x="866" y="319"/>
                  <a:pt x="926" y="338"/>
                  <a:pt x="969" y="352"/>
                </a:cubicBezTo>
                <a:cubicBezTo>
                  <a:pt x="979" y="356"/>
                  <a:pt x="989" y="359"/>
                  <a:pt x="997" y="361"/>
                </a:cubicBezTo>
                <a:lnTo>
                  <a:pt x="840" y="701"/>
                </a:lnTo>
                <a:lnTo>
                  <a:pt x="840" y="704"/>
                </a:lnTo>
                <a:lnTo>
                  <a:pt x="813" y="704"/>
                </a:lnTo>
                <a:lnTo>
                  <a:pt x="813" y="761"/>
                </a:lnTo>
                <a:cubicBezTo>
                  <a:pt x="813" y="867"/>
                  <a:pt x="924" y="954"/>
                  <a:pt x="1060" y="954"/>
                </a:cubicBezTo>
                <a:cubicBezTo>
                  <a:pt x="1196" y="954"/>
                  <a:pt x="1306" y="867"/>
                  <a:pt x="1306" y="761"/>
                </a:cubicBezTo>
                <a:lnTo>
                  <a:pt x="1306" y="704"/>
                </a:lnTo>
                <a:close/>
              </a:path>
            </a:pathLst>
          </a:custGeom>
          <a:solidFill>
            <a:schemeClr val="accent1"/>
          </a:solidFill>
          <a:ln>
            <a:noFill/>
          </a:ln>
          <a:effectLst/>
        </p:spPr>
        <p:txBody>
          <a:bodyPr wrap="none" anchor="ctr"/>
          <a:lstStyle/>
          <a:p>
            <a:endParaRPr lang="en-US"/>
          </a:p>
        </p:txBody>
      </p:sp>
      <p:grpSp>
        <p:nvGrpSpPr>
          <p:cNvPr id="54" name="Ryhmä 53">
            <a:extLst>
              <a:ext uri="{FF2B5EF4-FFF2-40B4-BE49-F238E27FC236}">
                <a16:creationId xmlns:a16="http://schemas.microsoft.com/office/drawing/2014/main" id="{7BD716F7-1D5A-0B41-8FE6-817B3CA3A138}"/>
              </a:ext>
            </a:extLst>
          </p:cNvPr>
          <p:cNvGrpSpPr/>
          <p:nvPr/>
        </p:nvGrpSpPr>
        <p:grpSpPr>
          <a:xfrm>
            <a:off x="1072962" y="2705281"/>
            <a:ext cx="428625" cy="488950"/>
            <a:chOff x="1072962" y="2705281"/>
            <a:chExt cx="428625" cy="488950"/>
          </a:xfrm>
        </p:grpSpPr>
        <p:sp>
          <p:nvSpPr>
            <p:cNvPr id="55" name="Freeform 8">
              <a:extLst>
                <a:ext uri="{FF2B5EF4-FFF2-40B4-BE49-F238E27FC236}">
                  <a16:creationId xmlns:a16="http://schemas.microsoft.com/office/drawing/2014/main" id="{F076274D-21DE-E64E-8FB5-FEE0FC30BB76}"/>
                </a:ext>
              </a:extLst>
            </p:cNvPr>
            <p:cNvSpPr>
              <a:spLocks noChangeArrowheads="1"/>
            </p:cNvSpPr>
            <p:nvPr userDrawn="1"/>
          </p:nvSpPr>
          <p:spPr bwMode="auto">
            <a:xfrm>
              <a:off x="1072962" y="2705281"/>
              <a:ext cx="428625" cy="488950"/>
            </a:xfrm>
            <a:custGeom>
              <a:avLst/>
              <a:gdLst>
                <a:gd name="T0" fmla="*/ 596 w 1192"/>
                <a:gd name="T1" fmla="*/ 931 h 1358"/>
                <a:gd name="T2" fmla="*/ 482 w 1192"/>
                <a:gd name="T3" fmla="*/ 900 h 1358"/>
                <a:gd name="T4" fmla="*/ 345 w 1192"/>
                <a:gd name="T5" fmla="*/ 663 h 1358"/>
                <a:gd name="T6" fmla="*/ 260 w 1192"/>
                <a:gd name="T7" fmla="*/ 593 h 1358"/>
                <a:gd name="T8" fmla="*/ 282 w 1192"/>
                <a:gd name="T9" fmla="*/ 513 h 1358"/>
                <a:gd name="T10" fmla="*/ 345 w 1192"/>
                <a:gd name="T11" fmla="*/ 539 h 1358"/>
                <a:gd name="T12" fmla="*/ 345 w 1192"/>
                <a:gd name="T13" fmla="*/ 482 h 1358"/>
                <a:gd name="T14" fmla="*/ 381 w 1192"/>
                <a:gd name="T15" fmla="*/ 344 h 1358"/>
                <a:gd name="T16" fmla="*/ 847 w 1192"/>
                <a:gd name="T17" fmla="*/ 454 h 1358"/>
                <a:gd name="T18" fmla="*/ 847 w 1192"/>
                <a:gd name="T19" fmla="*/ 513 h 1358"/>
                <a:gd name="T20" fmla="*/ 909 w 1192"/>
                <a:gd name="T21" fmla="*/ 539 h 1358"/>
                <a:gd name="T22" fmla="*/ 931 w 1192"/>
                <a:gd name="T23" fmla="*/ 513 h 1358"/>
                <a:gd name="T24" fmla="*/ 920 w 1192"/>
                <a:gd name="T25" fmla="*/ 615 h 1358"/>
                <a:gd name="T26" fmla="*/ 847 w 1192"/>
                <a:gd name="T27" fmla="*/ 765 h 1358"/>
                <a:gd name="T28" fmla="*/ 695 w 1192"/>
                <a:gd name="T29" fmla="*/ 906 h 1358"/>
                <a:gd name="T30" fmla="*/ 283 w 1192"/>
                <a:gd name="T31" fmla="*/ 451 h 1358"/>
                <a:gd name="T32" fmla="*/ 232 w 1192"/>
                <a:gd name="T33" fmla="*/ 398 h 1358"/>
                <a:gd name="T34" fmla="*/ 236 w 1192"/>
                <a:gd name="T35" fmla="*/ 303 h 1358"/>
                <a:gd name="T36" fmla="*/ 283 w 1192"/>
                <a:gd name="T37" fmla="*/ 426 h 1358"/>
                <a:gd name="T38" fmla="*/ 1191 w 1192"/>
                <a:gd name="T39" fmla="*/ 1300 h 1358"/>
                <a:gd name="T40" fmla="*/ 858 w 1192"/>
                <a:gd name="T41" fmla="*/ 1096 h 1358"/>
                <a:gd name="T42" fmla="*/ 796 w 1192"/>
                <a:gd name="T43" fmla="*/ 927 h 1358"/>
                <a:gd name="T44" fmla="*/ 909 w 1192"/>
                <a:gd name="T45" fmla="*/ 697 h 1358"/>
                <a:gd name="T46" fmla="*/ 994 w 1192"/>
                <a:gd name="T47" fmla="*/ 593 h 1358"/>
                <a:gd name="T48" fmla="*/ 909 w 1192"/>
                <a:gd name="T49" fmla="*/ 451 h 1358"/>
                <a:gd name="T50" fmla="*/ 370 w 1192"/>
                <a:gd name="T51" fmla="*/ 282 h 1358"/>
                <a:gd name="T52" fmla="*/ 232 w 1192"/>
                <a:gd name="T53" fmla="*/ 62 h 1358"/>
                <a:gd name="T54" fmla="*/ 932 w 1192"/>
                <a:gd name="T55" fmla="*/ 257 h 1358"/>
                <a:gd name="T56" fmla="*/ 994 w 1192"/>
                <a:gd name="T57" fmla="*/ 426 h 1358"/>
                <a:gd name="T58" fmla="*/ 709 w 1192"/>
                <a:gd name="T59" fmla="*/ 0 h 1358"/>
                <a:gd name="T60" fmla="*/ 170 w 1192"/>
                <a:gd name="T61" fmla="*/ 172 h 1358"/>
                <a:gd name="T62" fmla="*/ 170 w 1192"/>
                <a:gd name="T63" fmla="*/ 341 h 1358"/>
                <a:gd name="T64" fmla="*/ 198 w 1192"/>
                <a:gd name="T65" fmla="*/ 476 h 1358"/>
                <a:gd name="T66" fmla="*/ 237 w 1192"/>
                <a:gd name="T67" fmla="*/ 666 h 1358"/>
                <a:gd name="T68" fmla="*/ 282 w 1192"/>
                <a:gd name="T69" fmla="*/ 765 h 1358"/>
                <a:gd name="T70" fmla="*/ 395 w 1192"/>
                <a:gd name="T71" fmla="*/ 1047 h 1358"/>
                <a:gd name="T72" fmla="*/ 164 w 1192"/>
                <a:gd name="T73" fmla="*/ 1140 h 1358"/>
                <a:gd name="T74" fmla="*/ 0 w 1192"/>
                <a:gd name="T75" fmla="*/ 1357 h 1358"/>
                <a:gd name="T76" fmla="*/ 62 w 1192"/>
                <a:gd name="T77" fmla="*/ 1330 h 1358"/>
                <a:gd name="T78" fmla="*/ 349 w 1192"/>
                <a:gd name="T79" fmla="*/ 1156 h 1358"/>
                <a:gd name="T80" fmla="*/ 457 w 1192"/>
                <a:gd name="T81" fmla="*/ 957 h 1358"/>
                <a:gd name="T82" fmla="*/ 469 w 1192"/>
                <a:gd name="T83" fmla="*/ 962 h 1358"/>
                <a:gd name="T84" fmla="*/ 723 w 1192"/>
                <a:gd name="T85" fmla="*/ 962 h 1358"/>
                <a:gd name="T86" fmla="*/ 734 w 1192"/>
                <a:gd name="T87" fmla="*/ 957 h 1358"/>
                <a:gd name="T88" fmla="*/ 842 w 1192"/>
                <a:gd name="T89" fmla="*/ 1156 h 1358"/>
                <a:gd name="T90" fmla="*/ 1129 w 1192"/>
                <a:gd name="T91" fmla="*/ 1301 h 1358"/>
                <a:gd name="T92" fmla="*/ 1191 w 1192"/>
                <a:gd name="T9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2" h="1358">
                  <a:moveTo>
                    <a:pt x="695" y="906"/>
                  </a:moveTo>
                  <a:cubicBezTo>
                    <a:pt x="680" y="914"/>
                    <a:pt x="640" y="931"/>
                    <a:pt x="596" y="931"/>
                  </a:cubicBezTo>
                  <a:cubicBezTo>
                    <a:pt x="551" y="931"/>
                    <a:pt x="512" y="914"/>
                    <a:pt x="497" y="906"/>
                  </a:cubicBezTo>
                  <a:cubicBezTo>
                    <a:pt x="494" y="905"/>
                    <a:pt x="489" y="903"/>
                    <a:pt x="482" y="900"/>
                  </a:cubicBezTo>
                  <a:cubicBezTo>
                    <a:pt x="445" y="884"/>
                    <a:pt x="345" y="841"/>
                    <a:pt x="345" y="765"/>
                  </a:cubicBezTo>
                  <a:lnTo>
                    <a:pt x="345" y="663"/>
                  </a:lnTo>
                  <a:lnTo>
                    <a:pt x="271" y="615"/>
                  </a:lnTo>
                  <a:cubicBezTo>
                    <a:pt x="264" y="610"/>
                    <a:pt x="260" y="602"/>
                    <a:pt x="260" y="593"/>
                  </a:cubicBezTo>
                  <a:lnTo>
                    <a:pt x="260" y="513"/>
                  </a:lnTo>
                  <a:lnTo>
                    <a:pt x="282" y="513"/>
                  </a:lnTo>
                  <a:lnTo>
                    <a:pt x="282" y="539"/>
                  </a:lnTo>
                  <a:lnTo>
                    <a:pt x="345" y="539"/>
                  </a:lnTo>
                  <a:lnTo>
                    <a:pt x="345" y="513"/>
                  </a:lnTo>
                  <a:lnTo>
                    <a:pt x="345" y="482"/>
                  </a:lnTo>
                  <a:lnTo>
                    <a:pt x="345" y="426"/>
                  </a:lnTo>
                  <a:cubicBezTo>
                    <a:pt x="345" y="392"/>
                    <a:pt x="356" y="366"/>
                    <a:pt x="381" y="344"/>
                  </a:cubicBezTo>
                  <a:lnTo>
                    <a:pt x="765" y="344"/>
                  </a:lnTo>
                  <a:cubicBezTo>
                    <a:pt x="841" y="344"/>
                    <a:pt x="847" y="428"/>
                    <a:pt x="847" y="454"/>
                  </a:cubicBezTo>
                  <a:lnTo>
                    <a:pt x="847" y="482"/>
                  </a:lnTo>
                  <a:lnTo>
                    <a:pt x="847" y="513"/>
                  </a:lnTo>
                  <a:lnTo>
                    <a:pt x="847" y="539"/>
                  </a:lnTo>
                  <a:lnTo>
                    <a:pt x="909" y="539"/>
                  </a:lnTo>
                  <a:lnTo>
                    <a:pt x="909" y="513"/>
                  </a:lnTo>
                  <a:lnTo>
                    <a:pt x="931" y="513"/>
                  </a:lnTo>
                  <a:lnTo>
                    <a:pt x="931" y="593"/>
                  </a:lnTo>
                  <a:cubicBezTo>
                    <a:pt x="931" y="602"/>
                    <a:pt x="927" y="610"/>
                    <a:pt x="920" y="615"/>
                  </a:cubicBezTo>
                  <a:lnTo>
                    <a:pt x="847" y="663"/>
                  </a:lnTo>
                  <a:lnTo>
                    <a:pt x="847" y="765"/>
                  </a:lnTo>
                  <a:cubicBezTo>
                    <a:pt x="847" y="841"/>
                    <a:pt x="747" y="884"/>
                    <a:pt x="709" y="900"/>
                  </a:cubicBezTo>
                  <a:cubicBezTo>
                    <a:pt x="703" y="903"/>
                    <a:pt x="698" y="905"/>
                    <a:pt x="695" y="906"/>
                  </a:cubicBezTo>
                  <a:close/>
                  <a:moveTo>
                    <a:pt x="283" y="426"/>
                  </a:moveTo>
                  <a:lnTo>
                    <a:pt x="283" y="451"/>
                  </a:lnTo>
                  <a:lnTo>
                    <a:pt x="264" y="451"/>
                  </a:lnTo>
                  <a:cubicBezTo>
                    <a:pt x="253" y="446"/>
                    <a:pt x="232" y="431"/>
                    <a:pt x="232" y="398"/>
                  </a:cubicBezTo>
                  <a:lnTo>
                    <a:pt x="232" y="341"/>
                  </a:lnTo>
                  <a:cubicBezTo>
                    <a:pt x="232" y="324"/>
                    <a:pt x="234" y="312"/>
                    <a:pt x="236" y="303"/>
                  </a:cubicBezTo>
                  <a:cubicBezTo>
                    <a:pt x="256" y="318"/>
                    <a:pt x="279" y="330"/>
                    <a:pt x="307" y="337"/>
                  </a:cubicBezTo>
                  <a:cubicBezTo>
                    <a:pt x="291" y="363"/>
                    <a:pt x="283" y="393"/>
                    <a:pt x="283" y="426"/>
                  </a:cubicBezTo>
                  <a:close/>
                  <a:moveTo>
                    <a:pt x="1191" y="1357"/>
                  </a:moveTo>
                  <a:lnTo>
                    <a:pt x="1191" y="1300"/>
                  </a:lnTo>
                  <a:cubicBezTo>
                    <a:pt x="1189" y="1231"/>
                    <a:pt x="1120" y="1164"/>
                    <a:pt x="1027" y="1140"/>
                  </a:cubicBezTo>
                  <a:lnTo>
                    <a:pt x="858" y="1096"/>
                  </a:lnTo>
                  <a:cubicBezTo>
                    <a:pt x="796" y="1079"/>
                    <a:pt x="796" y="1057"/>
                    <a:pt x="796" y="1047"/>
                  </a:cubicBezTo>
                  <a:lnTo>
                    <a:pt x="796" y="927"/>
                  </a:lnTo>
                  <a:cubicBezTo>
                    <a:pt x="849" y="896"/>
                    <a:pt x="909" y="845"/>
                    <a:pt x="909" y="765"/>
                  </a:cubicBezTo>
                  <a:lnTo>
                    <a:pt x="909" y="697"/>
                  </a:lnTo>
                  <a:lnTo>
                    <a:pt x="955" y="666"/>
                  </a:lnTo>
                  <a:cubicBezTo>
                    <a:pt x="979" y="650"/>
                    <a:pt x="994" y="623"/>
                    <a:pt x="994" y="593"/>
                  </a:cubicBezTo>
                  <a:lnTo>
                    <a:pt x="994" y="451"/>
                  </a:lnTo>
                  <a:lnTo>
                    <a:pt x="909" y="451"/>
                  </a:lnTo>
                  <a:cubicBezTo>
                    <a:pt x="908" y="367"/>
                    <a:pt x="863" y="282"/>
                    <a:pt x="765" y="282"/>
                  </a:cubicBezTo>
                  <a:lnTo>
                    <a:pt x="370" y="282"/>
                  </a:lnTo>
                  <a:cubicBezTo>
                    <a:pt x="275" y="282"/>
                    <a:pt x="232" y="225"/>
                    <a:pt x="232" y="172"/>
                  </a:cubicBezTo>
                  <a:lnTo>
                    <a:pt x="232" y="62"/>
                  </a:lnTo>
                  <a:lnTo>
                    <a:pt x="709" y="62"/>
                  </a:lnTo>
                  <a:cubicBezTo>
                    <a:pt x="900" y="62"/>
                    <a:pt x="932" y="89"/>
                    <a:pt x="932" y="257"/>
                  </a:cubicBezTo>
                  <a:lnTo>
                    <a:pt x="932" y="426"/>
                  </a:lnTo>
                  <a:lnTo>
                    <a:pt x="994" y="426"/>
                  </a:lnTo>
                  <a:lnTo>
                    <a:pt x="994" y="257"/>
                  </a:lnTo>
                  <a:cubicBezTo>
                    <a:pt x="994" y="36"/>
                    <a:pt x="910" y="0"/>
                    <a:pt x="709" y="0"/>
                  </a:cubicBezTo>
                  <a:lnTo>
                    <a:pt x="170" y="0"/>
                  </a:lnTo>
                  <a:lnTo>
                    <a:pt x="170" y="172"/>
                  </a:lnTo>
                  <a:cubicBezTo>
                    <a:pt x="170" y="200"/>
                    <a:pt x="177" y="228"/>
                    <a:pt x="192" y="253"/>
                  </a:cubicBezTo>
                  <a:cubicBezTo>
                    <a:pt x="180" y="271"/>
                    <a:pt x="170" y="298"/>
                    <a:pt x="170" y="341"/>
                  </a:cubicBezTo>
                  <a:lnTo>
                    <a:pt x="170" y="398"/>
                  </a:lnTo>
                  <a:cubicBezTo>
                    <a:pt x="170" y="431"/>
                    <a:pt x="182" y="457"/>
                    <a:pt x="198" y="476"/>
                  </a:cubicBezTo>
                  <a:lnTo>
                    <a:pt x="198" y="593"/>
                  </a:lnTo>
                  <a:cubicBezTo>
                    <a:pt x="198" y="623"/>
                    <a:pt x="212" y="650"/>
                    <a:pt x="237" y="666"/>
                  </a:cubicBezTo>
                  <a:lnTo>
                    <a:pt x="282" y="697"/>
                  </a:lnTo>
                  <a:lnTo>
                    <a:pt x="282" y="765"/>
                  </a:lnTo>
                  <a:cubicBezTo>
                    <a:pt x="282" y="845"/>
                    <a:pt x="342" y="896"/>
                    <a:pt x="395" y="927"/>
                  </a:cubicBezTo>
                  <a:lnTo>
                    <a:pt x="395" y="1047"/>
                  </a:lnTo>
                  <a:cubicBezTo>
                    <a:pt x="395" y="1057"/>
                    <a:pt x="395" y="1079"/>
                    <a:pt x="333" y="1096"/>
                  </a:cubicBezTo>
                  <a:lnTo>
                    <a:pt x="164" y="1140"/>
                  </a:lnTo>
                  <a:cubicBezTo>
                    <a:pt x="74" y="1163"/>
                    <a:pt x="2" y="1260"/>
                    <a:pt x="0" y="1329"/>
                  </a:cubicBezTo>
                  <a:lnTo>
                    <a:pt x="0" y="1357"/>
                  </a:lnTo>
                  <a:lnTo>
                    <a:pt x="62" y="1357"/>
                  </a:lnTo>
                  <a:lnTo>
                    <a:pt x="62" y="1330"/>
                  </a:lnTo>
                  <a:cubicBezTo>
                    <a:pt x="63" y="1290"/>
                    <a:pt x="114" y="1217"/>
                    <a:pt x="180" y="1200"/>
                  </a:cubicBezTo>
                  <a:lnTo>
                    <a:pt x="349" y="1156"/>
                  </a:lnTo>
                  <a:cubicBezTo>
                    <a:pt x="421" y="1137"/>
                    <a:pt x="457" y="1100"/>
                    <a:pt x="457" y="1047"/>
                  </a:cubicBezTo>
                  <a:lnTo>
                    <a:pt x="457" y="957"/>
                  </a:lnTo>
                  <a:cubicBezTo>
                    <a:pt x="458" y="957"/>
                    <a:pt x="458" y="957"/>
                    <a:pt x="458" y="957"/>
                  </a:cubicBezTo>
                  <a:cubicBezTo>
                    <a:pt x="463" y="959"/>
                    <a:pt x="467" y="961"/>
                    <a:pt x="469" y="962"/>
                  </a:cubicBezTo>
                  <a:cubicBezTo>
                    <a:pt x="492" y="974"/>
                    <a:pt x="540" y="993"/>
                    <a:pt x="596" y="993"/>
                  </a:cubicBezTo>
                  <a:cubicBezTo>
                    <a:pt x="651" y="993"/>
                    <a:pt x="699" y="974"/>
                    <a:pt x="723" y="962"/>
                  </a:cubicBezTo>
                  <a:cubicBezTo>
                    <a:pt x="725" y="961"/>
                    <a:pt x="729" y="959"/>
                    <a:pt x="734" y="957"/>
                  </a:cubicBezTo>
                  <a:lnTo>
                    <a:pt x="734" y="957"/>
                  </a:lnTo>
                  <a:lnTo>
                    <a:pt x="734" y="1047"/>
                  </a:lnTo>
                  <a:cubicBezTo>
                    <a:pt x="734" y="1100"/>
                    <a:pt x="771" y="1137"/>
                    <a:pt x="842" y="1156"/>
                  </a:cubicBezTo>
                  <a:lnTo>
                    <a:pt x="1012" y="1200"/>
                  </a:lnTo>
                  <a:cubicBezTo>
                    <a:pt x="1075" y="1216"/>
                    <a:pt x="1128" y="1262"/>
                    <a:pt x="1129" y="1301"/>
                  </a:cubicBezTo>
                  <a:lnTo>
                    <a:pt x="1129" y="1357"/>
                  </a:lnTo>
                  <a:lnTo>
                    <a:pt x="1191" y="1357"/>
                  </a:lnTo>
                  <a:close/>
                </a:path>
              </a:pathLst>
            </a:custGeom>
            <a:solidFill>
              <a:schemeClr val="accent1"/>
            </a:solidFill>
            <a:ln>
              <a:noFill/>
            </a:ln>
            <a:effectLst/>
          </p:spPr>
          <p:txBody>
            <a:bodyPr wrap="none" anchor="ctr"/>
            <a:lstStyle/>
            <a:p>
              <a:endParaRPr lang="en-US"/>
            </a:p>
          </p:txBody>
        </p:sp>
        <p:sp>
          <p:nvSpPr>
            <p:cNvPr id="56" name="Puolivapaa piirto 55">
              <a:extLst>
                <a:ext uri="{FF2B5EF4-FFF2-40B4-BE49-F238E27FC236}">
                  <a16:creationId xmlns:a16="http://schemas.microsoft.com/office/drawing/2014/main" id="{A560833B-B57F-DC4E-8B96-B5827A2E401E}"/>
                </a:ext>
              </a:extLst>
            </p:cNvPr>
            <p:cNvSpPr/>
            <p:nvPr userDrawn="1"/>
          </p:nvSpPr>
          <p:spPr>
            <a:xfrm>
              <a:off x="1193538" y="2915677"/>
              <a:ext cx="187471" cy="140404"/>
            </a:xfrm>
            <a:custGeom>
              <a:avLst/>
              <a:gdLst>
                <a:gd name="connsiteX0" fmla="*/ 0 w 187471"/>
                <a:gd name="connsiteY0" fmla="*/ 30608 h 130082"/>
                <a:gd name="connsiteX1" fmla="*/ 87996 w 187471"/>
                <a:gd name="connsiteY1" fmla="*/ 0 h 130082"/>
                <a:gd name="connsiteX2" fmla="*/ 187471 w 187471"/>
                <a:gd name="connsiteY2" fmla="*/ 34434 h 130082"/>
                <a:gd name="connsiteX3" fmla="*/ 187471 w 187471"/>
                <a:gd name="connsiteY3" fmla="*/ 34434 h 130082"/>
                <a:gd name="connsiteX4" fmla="*/ 187471 w 187471"/>
                <a:gd name="connsiteY4" fmla="*/ 80345 h 130082"/>
                <a:gd name="connsiteX5" fmla="*/ 149211 w 187471"/>
                <a:gd name="connsiteY5" fmla="*/ 110952 h 130082"/>
                <a:gd name="connsiteX6" fmla="*/ 110952 w 187471"/>
                <a:gd name="connsiteY6" fmla="*/ 126256 h 130082"/>
                <a:gd name="connsiteX7" fmla="*/ 72693 w 187471"/>
                <a:gd name="connsiteY7" fmla="*/ 130082 h 130082"/>
                <a:gd name="connsiteX8" fmla="*/ 30607 w 187471"/>
                <a:gd name="connsiteY8" fmla="*/ 110952 h 130082"/>
                <a:gd name="connsiteX9" fmla="*/ 0 w 187471"/>
                <a:gd name="connsiteY9" fmla="*/ 87997 h 130082"/>
                <a:gd name="connsiteX10" fmla="*/ 0 w 187471"/>
                <a:gd name="connsiteY10" fmla="*/ 30608 h 130082"/>
                <a:gd name="connsiteX0" fmla="*/ 0 w 187471"/>
                <a:gd name="connsiteY0" fmla="*/ 24979 h 124453"/>
                <a:gd name="connsiteX1" fmla="*/ 97521 w 187471"/>
                <a:gd name="connsiteY1" fmla="*/ 0 h 124453"/>
                <a:gd name="connsiteX2" fmla="*/ 187471 w 187471"/>
                <a:gd name="connsiteY2" fmla="*/ 28805 h 124453"/>
                <a:gd name="connsiteX3" fmla="*/ 187471 w 187471"/>
                <a:gd name="connsiteY3" fmla="*/ 28805 h 124453"/>
                <a:gd name="connsiteX4" fmla="*/ 187471 w 187471"/>
                <a:gd name="connsiteY4" fmla="*/ 74716 h 124453"/>
                <a:gd name="connsiteX5" fmla="*/ 149211 w 187471"/>
                <a:gd name="connsiteY5" fmla="*/ 105323 h 124453"/>
                <a:gd name="connsiteX6" fmla="*/ 110952 w 187471"/>
                <a:gd name="connsiteY6" fmla="*/ 120627 h 124453"/>
                <a:gd name="connsiteX7" fmla="*/ 72693 w 187471"/>
                <a:gd name="connsiteY7" fmla="*/ 124453 h 124453"/>
                <a:gd name="connsiteX8" fmla="*/ 30607 w 187471"/>
                <a:gd name="connsiteY8" fmla="*/ 105323 h 124453"/>
                <a:gd name="connsiteX9" fmla="*/ 0 w 187471"/>
                <a:gd name="connsiteY9" fmla="*/ 82368 h 124453"/>
                <a:gd name="connsiteX10" fmla="*/ 0 w 187471"/>
                <a:gd name="connsiteY10" fmla="*/ 24979 h 12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471" h="124453">
                  <a:moveTo>
                    <a:pt x="0" y="24979"/>
                  </a:moveTo>
                  <a:lnTo>
                    <a:pt x="97521" y="0"/>
                  </a:lnTo>
                  <a:lnTo>
                    <a:pt x="187471" y="28805"/>
                  </a:lnTo>
                  <a:lnTo>
                    <a:pt x="187471" y="28805"/>
                  </a:lnTo>
                  <a:lnTo>
                    <a:pt x="187471" y="74716"/>
                  </a:lnTo>
                  <a:lnTo>
                    <a:pt x="149211" y="105323"/>
                  </a:lnTo>
                  <a:lnTo>
                    <a:pt x="110952" y="120627"/>
                  </a:lnTo>
                  <a:lnTo>
                    <a:pt x="72693" y="124453"/>
                  </a:lnTo>
                  <a:lnTo>
                    <a:pt x="30607" y="105323"/>
                  </a:lnTo>
                  <a:lnTo>
                    <a:pt x="0" y="82368"/>
                  </a:lnTo>
                  <a:lnTo>
                    <a:pt x="0" y="24979"/>
                  </a:lnTo>
                  <a:close/>
                </a:path>
              </a:pathLst>
            </a:custGeom>
            <a:solidFill>
              <a:srgbClr val="0042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grpSp>
        <p:nvGrpSpPr>
          <p:cNvPr id="57" name="Ryhmä 56">
            <a:extLst>
              <a:ext uri="{FF2B5EF4-FFF2-40B4-BE49-F238E27FC236}">
                <a16:creationId xmlns:a16="http://schemas.microsoft.com/office/drawing/2014/main" id="{C7326787-9C2B-A747-B392-6391CF67D586}"/>
              </a:ext>
            </a:extLst>
          </p:cNvPr>
          <p:cNvGrpSpPr/>
          <p:nvPr/>
        </p:nvGrpSpPr>
        <p:grpSpPr>
          <a:xfrm>
            <a:off x="1114250" y="1705076"/>
            <a:ext cx="327025" cy="488950"/>
            <a:chOff x="1116566" y="1510996"/>
            <a:chExt cx="327025" cy="488950"/>
          </a:xfrm>
        </p:grpSpPr>
        <p:sp>
          <p:nvSpPr>
            <p:cNvPr id="58" name="Freeform 1">
              <a:extLst>
                <a:ext uri="{FF2B5EF4-FFF2-40B4-BE49-F238E27FC236}">
                  <a16:creationId xmlns:a16="http://schemas.microsoft.com/office/drawing/2014/main" id="{BAC0C50D-09DA-6B41-9697-DE09CC42E1A9}"/>
                </a:ext>
              </a:extLst>
            </p:cNvPr>
            <p:cNvSpPr>
              <a:spLocks noChangeArrowheads="1"/>
            </p:cNvSpPr>
            <p:nvPr userDrawn="1"/>
          </p:nvSpPr>
          <p:spPr bwMode="auto">
            <a:xfrm>
              <a:off x="1116566" y="1510996"/>
              <a:ext cx="327025" cy="488950"/>
            </a:xfrm>
            <a:custGeom>
              <a:avLst/>
              <a:gdLst>
                <a:gd name="T0" fmla="*/ 798 w 909"/>
                <a:gd name="T1" fmla="*/ 1125 h 1359"/>
                <a:gd name="T2" fmla="*/ 818 w 909"/>
                <a:gd name="T3" fmla="*/ 1160 h 1359"/>
                <a:gd name="T4" fmla="*/ 880 w 909"/>
                <a:gd name="T5" fmla="*/ 1273 h 1359"/>
                <a:gd name="T6" fmla="*/ 848 w 909"/>
                <a:gd name="T7" fmla="*/ 1088 h 1359"/>
                <a:gd name="T8" fmla="*/ 714 w 909"/>
                <a:gd name="T9" fmla="*/ 1041 h 1359"/>
                <a:gd name="T10" fmla="*/ 28 w 909"/>
                <a:gd name="T11" fmla="*/ 1160 h 1359"/>
                <a:gd name="T12" fmla="*/ 90 w 909"/>
                <a:gd name="T13" fmla="*/ 1273 h 1359"/>
                <a:gd name="T14" fmla="*/ 106 w 909"/>
                <a:gd name="T15" fmla="*/ 1130 h 1359"/>
                <a:gd name="T16" fmla="*/ 150 w 909"/>
                <a:gd name="T17" fmla="*/ 997 h 1359"/>
                <a:gd name="T18" fmla="*/ 60 w 909"/>
                <a:gd name="T19" fmla="*/ 1088 h 1359"/>
                <a:gd name="T20" fmla="*/ 711 w 909"/>
                <a:gd name="T21" fmla="*/ 861 h 1359"/>
                <a:gd name="T22" fmla="*/ 482 w 909"/>
                <a:gd name="T23" fmla="*/ 1016 h 1359"/>
                <a:gd name="T24" fmla="*/ 306 w 909"/>
                <a:gd name="T25" fmla="*/ 968 h 1359"/>
                <a:gd name="T26" fmla="*/ 175 w 909"/>
                <a:gd name="T27" fmla="*/ 737 h 1359"/>
                <a:gd name="T28" fmla="*/ 734 w 909"/>
                <a:gd name="T29" fmla="*/ 570 h 1359"/>
                <a:gd name="T30" fmla="*/ 3 w 909"/>
                <a:gd name="T31" fmla="*/ 508 h 1359"/>
                <a:gd name="T32" fmla="*/ 113 w 909"/>
                <a:gd name="T33" fmla="*/ 570 h 1359"/>
                <a:gd name="T34" fmla="*/ 146 w 909"/>
                <a:gd name="T35" fmla="*/ 895 h 1359"/>
                <a:gd name="T36" fmla="*/ 197 w 909"/>
                <a:gd name="T37" fmla="*/ 1157 h 1359"/>
                <a:gd name="T38" fmla="*/ 127 w 909"/>
                <a:gd name="T39" fmla="*/ 1187 h 1359"/>
                <a:gd name="T40" fmla="*/ 338 w 909"/>
                <a:gd name="T41" fmla="*/ 1358 h 1359"/>
                <a:gd name="T42" fmla="*/ 400 w 909"/>
                <a:gd name="T43" fmla="*/ 1301 h 1359"/>
                <a:gd name="T44" fmla="*/ 259 w 909"/>
                <a:gd name="T45" fmla="*/ 1196 h 1359"/>
                <a:gd name="T46" fmla="*/ 263 w 909"/>
                <a:gd name="T47" fmla="*/ 1013 h 1359"/>
                <a:gd name="T48" fmla="*/ 482 w 909"/>
                <a:gd name="T49" fmla="*/ 1078 h 1359"/>
                <a:gd name="T50" fmla="*/ 649 w 909"/>
                <a:gd name="T51" fmla="*/ 1010 h 1359"/>
                <a:gd name="T52" fmla="*/ 522 w 909"/>
                <a:gd name="T53" fmla="*/ 1275 h 1359"/>
                <a:gd name="T54" fmla="*/ 508 w 909"/>
                <a:gd name="T55" fmla="*/ 1358 h 1359"/>
                <a:gd name="T56" fmla="*/ 570 w 909"/>
                <a:gd name="T57" fmla="*/ 1319 h 1359"/>
                <a:gd name="T58" fmla="*/ 748 w 909"/>
                <a:gd name="T59" fmla="*/ 1134 h 1359"/>
                <a:gd name="T60" fmla="*/ 711 w 909"/>
                <a:gd name="T61" fmla="*/ 952 h 1359"/>
                <a:gd name="T62" fmla="*/ 796 w 909"/>
                <a:gd name="T63" fmla="*/ 737 h 1359"/>
                <a:gd name="T64" fmla="*/ 906 w 909"/>
                <a:gd name="T65" fmla="*/ 571 h 1359"/>
                <a:gd name="T66" fmla="*/ 3 w 909"/>
                <a:gd name="T67" fmla="*/ 508 h 1359"/>
                <a:gd name="T68" fmla="*/ 316 w 909"/>
                <a:gd name="T69" fmla="*/ 201 h 1359"/>
                <a:gd name="T70" fmla="*/ 301 w 909"/>
                <a:gd name="T71" fmla="*/ 33 h 1359"/>
                <a:gd name="T72" fmla="*/ 56 w 909"/>
                <a:gd name="T73" fmla="*/ 342 h 1359"/>
                <a:gd name="T74" fmla="*/ 17 w 909"/>
                <a:gd name="T75" fmla="*/ 399 h 1359"/>
                <a:gd name="T76" fmla="*/ 0 w 909"/>
                <a:gd name="T77" fmla="*/ 483 h 1359"/>
                <a:gd name="T78" fmla="*/ 62 w 909"/>
                <a:gd name="T79" fmla="*/ 446 h 1359"/>
                <a:gd name="T80" fmla="*/ 118 w 909"/>
                <a:gd name="T81" fmla="*/ 398 h 1359"/>
                <a:gd name="T82" fmla="*/ 254 w 909"/>
                <a:gd name="T83" fmla="*/ 114 h 1359"/>
                <a:gd name="T84" fmla="*/ 508 w 909"/>
                <a:gd name="T85" fmla="*/ 285 h 1359"/>
                <a:gd name="T86" fmla="*/ 570 w 909"/>
                <a:gd name="T87" fmla="*/ 31 h 1359"/>
                <a:gd name="T88" fmla="*/ 369 w 909"/>
                <a:gd name="T89" fmla="*/ 0 h 1359"/>
                <a:gd name="T90" fmla="*/ 338 w 909"/>
                <a:gd name="T91" fmla="*/ 285 h 1359"/>
                <a:gd name="T92" fmla="*/ 400 w 909"/>
                <a:gd name="T93" fmla="*/ 63 h 1359"/>
                <a:gd name="T94" fmla="*/ 508 w 909"/>
                <a:gd name="T95" fmla="*/ 285 h 1359"/>
                <a:gd name="T96" fmla="*/ 908 w 909"/>
                <a:gd name="T97" fmla="*/ 427 h 1359"/>
                <a:gd name="T98" fmla="*/ 852 w 909"/>
                <a:gd name="T99" fmla="*/ 379 h 1359"/>
                <a:gd name="T100" fmla="*/ 639 w 909"/>
                <a:gd name="T101" fmla="*/ 33 h 1359"/>
                <a:gd name="T102" fmla="*/ 592 w 909"/>
                <a:gd name="T103" fmla="*/ 60 h 1359"/>
                <a:gd name="T104" fmla="*/ 654 w 909"/>
                <a:gd name="T105" fmla="*/ 201 h 1359"/>
                <a:gd name="T106" fmla="*/ 790 w 909"/>
                <a:gd name="T107" fmla="*/ 342 h 1359"/>
                <a:gd name="T108" fmla="*/ 807 w 909"/>
                <a:gd name="T109" fmla="*/ 426 h 1359"/>
                <a:gd name="T110" fmla="*/ 846 w 909"/>
                <a:gd name="T111" fmla="*/ 483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9" h="1359">
                  <a:moveTo>
                    <a:pt x="714" y="1041"/>
                  </a:moveTo>
                  <a:lnTo>
                    <a:pt x="798" y="1125"/>
                  </a:lnTo>
                  <a:lnTo>
                    <a:pt x="802" y="1130"/>
                  </a:lnTo>
                  <a:cubicBezTo>
                    <a:pt x="815" y="1143"/>
                    <a:pt x="818" y="1147"/>
                    <a:pt x="818" y="1160"/>
                  </a:cubicBezTo>
                  <a:lnTo>
                    <a:pt x="818" y="1273"/>
                  </a:lnTo>
                  <a:lnTo>
                    <a:pt x="880" y="1273"/>
                  </a:lnTo>
                  <a:lnTo>
                    <a:pt x="880" y="1160"/>
                  </a:lnTo>
                  <a:cubicBezTo>
                    <a:pt x="880" y="1123"/>
                    <a:pt x="863" y="1104"/>
                    <a:pt x="848" y="1088"/>
                  </a:cubicBezTo>
                  <a:lnTo>
                    <a:pt x="758" y="997"/>
                  </a:lnTo>
                  <a:lnTo>
                    <a:pt x="714" y="1041"/>
                  </a:lnTo>
                  <a:close/>
                  <a:moveTo>
                    <a:pt x="60" y="1088"/>
                  </a:moveTo>
                  <a:cubicBezTo>
                    <a:pt x="46" y="1103"/>
                    <a:pt x="28" y="1123"/>
                    <a:pt x="28" y="1160"/>
                  </a:cubicBezTo>
                  <a:lnTo>
                    <a:pt x="28" y="1273"/>
                  </a:lnTo>
                  <a:lnTo>
                    <a:pt x="90" y="1273"/>
                  </a:lnTo>
                  <a:lnTo>
                    <a:pt x="90" y="1160"/>
                  </a:lnTo>
                  <a:cubicBezTo>
                    <a:pt x="90" y="1147"/>
                    <a:pt x="94" y="1143"/>
                    <a:pt x="106" y="1130"/>
                  </a:cubicBezTo>
                  <a:lnTo>
                    <a:pt x="194" y="1041"/>
                  </a:lnTo>
                  <a:lnTo>
                    <a:pt x="150" y="997"/>
                  </a:lnTo>
                  <a:lnTo>
                    <a:pt x="64" y="1083"/>
                  </a:lnTo>
                  <a:lnTo>
                    <a:pt x="60" y="1088"/>
                  </a:lnTo>
                  <a:close/>
                  <a:moveTo>
                    <a:pt x="734" y="737"/>
                  </a:moveTo>
                  <a:cubicBezTo>
                    <a:pt x="734" y="777"/>
                    <a:pt x="723" y="842"/>
                    <a:pt x="711" y="861"/>
                  </a:cubicBezTo>
                  <a:cubicBezTo>
                    <a:pt x="698" y="880"/>
                    <a:pt x="638" y="936"/>
                    <a:pt x="602" y="969"/>
                  </a:cubicBezTo>
                  <a:cubicBezTo>
                    <a:pt x="570" y="999"/>
                    <a:pt x="527" y="1016"/>
                    <a:pt x="482" y="1016"/>
                  </a:cubicBezTo>
                  <a:lnTo>
                    <a:pt x="426" y="1016"/>
                  </a:lnTo>
                  <a:cubicBezTo>
                    <a:pt x="381" y="1016"/>
                    <a:pt x="338" y="999"/>
                    <a:pt x="306" y="968"/>
                  </a:cubicBezTo>
                  <a:cubicBezTo>
                    <a:pt x="271" y="936"/>
                    <a:pt x="210" y="880"/>
                    <a:pt x="198" y="861"/>
                  </a:cubicBezTo>
                  <a:cubicBezTo>
                    <a:pt x="185" y="842"/>
                    <a:pt x="175" y="777"/>
                    <a:pt x="175" y="737"/>
                  </a:cubicBezTo>
                  <a:lnTo>
                    <a:pt x="175" y="570"/>
                  </a:lnTo>
                  <a:lnTo>
                    <a:pt x="734" y="570"/>
                  </a:lnTo>
                  <a:lnTo>
                    <a:pt x="734" y="737"/>
                  </a:lnTo>
                  <a:close/>
                  <a:moveTo>
                    <a:pt x="3" y="508"/>
                  </a:moveTo>
                  <a:lnTo>
                    <a:pt x="3" y="570"/>
                  </a:lnTo>
                  <a:lnTo>
                    <a:pt x="113" y="570"/>
                  </a:lnTo>
                  <a:lnTo>
                    <a:pt x="113" y="737"/>
                  </a:lnTo>
                  <a:cubicBezTo>
                    <a:pt x="113" y="772"/>
                    <a:pt x="121" y="857"/>
                    <a:pt x="146" y="895"/>
                  </a:cubicBezTo>
                  <a:cubicBezTo>
                    <a:pt x="155" y="909"/>
                    <a:pt x="176" y="930"/>
                    <a:pt x="197" y="952"/>
                  </a:cubicBezTo>
                  <a:lnTo>
                    <a:pt x="197" y="1157"/>
                  </a:lnTo>
                  <a:lnTo>
                    <a:pt x="160" y="1134"/>
                  </a:lnTo>
                  <a:lnTo>
                    <a:pt x="127" y="1187"/>
                  </a:lnTo>
                  <a:lnTo>
                    <a:pt x="338" y="1319"/>
                  </a:lnTo>
                  <a:lnTo>
                    <a:pt x="338" y="1358"/>
                  </a:lnTo>
                  <a:lnTo>
                    <a:pt x="400" y="1358"/>
                  </a:lnTo>
                  <a:lnTo>
                    <a:pt x="400" y="1301"/>
                  </a:lnTo>
                  <a:cubicBezTo>
                    <a:pt x="400" y="1291"/>
                    <a:pt x="395" y="1281"/>
                    <a:pt x="386" y="1275"/>
                  </a:cubicBezTo>
                  <a:lnTo>
                    <a:pt x="259" y="1196"/>
                  </a:lnTo>
                  <a:lnTo>
                    <a:pt x="259" y="1010"/>
                  </a:lnTo>
                  <a:cubicBezTo>
                    <a:pt x="261" y="1011"/>
                    <a:pt x="262" y="1013"/>
                    <a:pt x="263" y="1013"/>
                  </a:cubicBezTo>
                  <a:cubicBezTo>
                    <a:pt x="307" y="1055"/>
                    <a:pt x="365" y="1078"/>
                    <a:pt x="426" y="1078"/>
                  </a:cubicBezTo>
                  <a:lnTo>
                    <a:pt x="482" y="1078"/>
                  </a:lnTo>
                  <a:cubicBezTo>
                    <a:pt x="543" y="1078"/>
                    <a:pt x="601" y="1055"/>
                    <a:pt x="644" y="1014"/>
                  </a:cubicBezTo>
                  <a:cubicBezTo>
                    <a:pt x="645" y="1013"/>
                    <a:pt x="647" y="1011"/>
                    <a:pt x="649" y="1010"/>
                  </a:cubicBezTo>
                  <a:lnTo>
                    <a:pt x="649" y="1196"/>
                  </a:lnTo>
                  <a:lnTo>
                    <a:pt x="522" y="1275"/>
                  </a:lnTo>
                  <a:cubicBezTo>
                    <a:pt x="513" y="1281"/>
                    <a:pt x="508" y="1291"/>
                    <a:pt x="508" y="1301"/>
                  </a:cubicBezTo>
                  <a:lnTo>
                    <a:pt x="508" y="1358"/>
                  </a:lnTo>
                  <a:lnTo>
                    <a:pt x="570" y="1358"/>
                  </a:lnTo>
                  <a:lnTo>
                    <a:pt x="570" y="1319"/>
                  </a:lnTo>
                  <a:lnTo>
                    <a:pt x="781" y="1187"/>
                  </a:lnTo>
                  <a:lnTo>
                    <a:pt x="748" y="1134"/>
                  </a:lnTo>
                  <a:lnTo>
                    <a:pt x="711" y="1157"/>
                  </a:lnTo>
                  <a:lnTo>
                    <a:pt x="711" y="952"/>
                  </a:lnTo>
                  <a:cubicBezTo>
                    <a:pt x="733" y="930"/>
                    <a:pt x="753" y="909"/>
                    <a:pt x="762" y="895"/>
                  </a:cubicBezTo>
                  <a:cubicBezTo>
                    <a:pt x="787" y="857"/>
                    <a:pt x="796" y="772"/>
                    <a:pt x="796" y="737"/>
                  </a:cubicBezTo>
                  <a:lnTo>
                    <a:pt x="796" y="571"/>
                  </a:lnTo>
                  <a:lnTo>
                    <a:pt x="906" y="571"/>
                  </a:lnTo>
                  <a:lnTo>
                    <a:pt x="906" y="508"/>
                  </a:lnTo>
                  <a:lnTo>
                    <a:pt x="3" y="508"/>
                  </a:lnTo>
                  <a:close/>
                  <a:moveTo>
                    <a:pt x="254" y="201"/>
                  </a:moveTo>
                  <a:lnTo>
                    <a:pt x="316" y="201"/>
                  </a:lnTo>
                  <a:lnTo>
                    <a:pt x="316" y="60"/>
                  </a:lnTo>
                  <a:cubicBezTo>
                    <a:pt x="316" y="49"/>
                    <a:pt x="310" y="39"/>
                    <a:pt x="301" y="33"/>
                  </a:cubicBezTo>
                  <a:cubicBezTo>
                    <a:pt x="291" y="27"/>
                    <a:pt x="280" y="27"/>
                    <a:pt x="270" y="32"/>
                  </a:cubicBezTo>
                  <a:cubicBezTo>
                    <a:pt x="170" y="87"/>
                    <a:pt x="56" y="171"/>
                    <a:pt x="56" y="342"/>
                  </a:cubicBezTo>
                  <a:lnTo>
                    <a:pt x="56" y="379"/>
                  </a:lnTo>
                  <a:lnTo>
                    <a:pt x="17" y="399"/>
                  </a:lnTo>
                  <a:cubicBezTo>
                    <a:pt x="6" y="404"/>
                    <a:pt x="0" y="415"/>
                    <a:pt x="0" y="427"/>
                  </a:cubicBezTo>
                  <a:lnTo>
                    <a:pt x="0" y="483"/>
                  </a:lnTo>
                  <a:lnTo>
                    <a:pt x="62" y="483"/>
                  </a:lnTo>
                  <a:lnTo>
                    <a:pt x="62" y="446"/>
                  </a:lnTo>
                  <a:lnTo>
                    <a:pt x="101" y="426"/>
                  </a:lnTo>
                  <a:cubicBezTo>
                    <a:pt x="112" y="421"/>
                    <a:pt x="118" y="410"/>
                    <a:pt x="118" y="398"/>
                  </a:cubicBezTo>
                  <a:lnTo>
                    <a:pt x="118" y="342"/>
                  </a:lnTo>
                  <a:cubicBezTo>
                    <a:pt x="118" y="247"/>
                    <a:pt x="159" y="176"/>
                    <a:pt x="254" y="114"/>
                  </a:cubicBezTo>
                  <a:lnTo>
                    <a:pt x="254" y="201"/>
                  </a:lnTo>
                  <a:close/>
                  <a:moveTo>
                    <a:pt x="508" y="285"/>
                  </a:moveTo>
                  <a:lnTo>
                    <a:pt x="570" y="285"/>
                  </a:lnTo>
                  <a:lnTo>
                    <a:pt x="570" y="31"/>
                  </a:lnTo>
                  <a:cubicBezTo>
                    <a:pt x="570" y="14"/>
                    <a:pt x="556" y="0"/>
                    <a:pt x="539" y="0"/>
                  </a:cubicBezTo>
                  <a:lnTo>
                    <a:pt x="369" y="0"/>
                  </a:lnTo>
                  <a:cubicBezTo>
                    <a:pt x="352" y="0"/>
                    <a:pt x="338" y="14"/>
                    <a:pt x="338" y="31"/>
                  </a:cubicBezTo>
                  <a:lnTo>
                    <a:pt x="338" y="285"/>
                  </a:lnTo>
                  <a:lnTo>
                    <a:pt x="400" y="285"/>
                  </a:lnTo>
                  <a:lnTo>
                    <a:pt x="400" y="63"/>
                  </a:lnTo>
                  <a:lnTo>
                    <a:pt x="508" y="63"/>
                  </a:lnTo>
                  <a:lnTo>
                    <a:pt x="508" y="285"/>
                  </a:lnTo>
                  <a:close/>
                  <a:moveTo>
                    <a:pt x="908" y="483"/>
                  </a:moveTo>
                  <a:lnTo>
                    <a:pt x="908" y="427"/>
                  </a:lnTo>
                  <a:cubicBezTo>
                    <a:pt x="908" y="415"/>
                    <a:pt x="902" y="404"/>
                    <a:pt x="891" y="399"/>
                  </a:cubicBezTo>
                  <a:lnTo>
                    <a:pt x="852" y="379"/>
                  </a:lnTo>
                  <a:lnTo>
                    <a:pt x="852" y="342"/>
                  </a:lnTo>
                  <a:cubicBezTo>
                    <a:pt x="852" y="173"/>
                    <a:pt x="738" y="88"/>
                    <a:pt x="639" y="33"/>
                  </a:cubicBezTo>
                  <a:cubicBezTo>
                    <a:pt x="629" y="27"/>
                    <a:pt x="617" y="27"/>
                    <a:pt x="608" y="33"/>
                  </a:cubicBezTo>
                  <a:cubicBezTo>
                    <a:pt x="598" y="39"/>
                    <a:pt x="592" y="49"/>
                    <a:pt x="592" y="60"/>
                  </a:cubicBezTo>
                  <a:lnTo>
                    <a:pt x="592" y="201"/>
                  </a:lnTo>
                  <a:lnTo>
                    <a:pt x="654" y="201"/>
                  </a:lnTo>
                  <a:lnTo>
                    <a:pt x="654" y="115"/>
                  </a:lnTo>
                  <a:cubicBezTo>
                    <a:pt x="750" y="178"/>
                    <a:pt x="790" y="247"/>
                    <a:pt x="790" y="342"/>
                  </a:cubicBezTo>
                  <a:lnTo>
                    <a:pt x="790" y="398"/>
                  </a:lnTo>
                  <a:cubicBezTo>
                    <a:pt x="790" y="410"/>
                    <a:pt x="797" y="421"/>
                    <a:pt x="807" y="426"/>
                  </a:cubicBezTo>
                  <a:lnTo>
                    <a:pt x="846" y="446"/>
                  </a:lnTo>
                  <a:lnTo>
                    <a:pt x="846" y="483"/>
                  </a:lnTo>
                  <a:lnTo>
                    <a:pt x="908" y="483"/>
                  </a:lnTo>
                  <a:close/>
                </a:path>
              </a:pathLst>
            </a:custGeom>
            <a:solidFill>
              <a:schemeClr val="accent1"/>
            </a:solidFill>
            <a:ln>
              <a:noFill/>
            </a:ln>
            <a:effectLst/>
          </p:spPr>
          <p:txBody>
            <a:bodyPr wrap="none" anchor="ctr"/>
            <a:lstStyle/>
            <a:p>
              <a:endParaRPr lang="en-US"/>
            </a:p>
          </p:txBody>
        </p:sp>
        <p:sp>
          <p:nvSpPr>
            <p:cNvPr id="59" name="Puolivapaa piirto 58">
              <a:extLst>
                <a:ext uri="{FF2B5EF4-FFF2-40B4-BE49-F238E27FC236}">
                  <a16:creationId xmlns:a16="http://schemas.microsoft.com/office/drawing/2014/main" id="{5DB0B248-346B-4845-9113-DA086761B1BD}"/>
                </a:ext>
              </a:extLst>
            </p:cNvPr>
            <p:cNvSpPr/>
            <p:nvPr userDrawn="1"/>
          </p:nvSpPr>
          <p:spPr>
            <a:xfrm>
              <a:off x="1167788" y="1778757"/>
              <a:ext cx="213221" cy="110473"/>
            </a:xfrm>
            <a:custGeom>
              <a:avLst/>
              <a:gdLst>
                <a:gd name="connsiteX0" fmla="*/ 0 w 187471"/>
                <a:gd name="connsiteY0" fmla="*/ 30608 h 130082"/>
                <a:gd name="connsiteX1" fmla="*/ 87996 w 187471"/>
                <a:gd name="connsiteY1" fmla="*/ 0 h 130082"/>
                <a:gd name="connsiteX2" fmla="*/ 187471 w 187471"/>
                <a:gd name="connsiteY2" fmla="*/ 34434 h 130082"/>
                <a:gd name="connsiteX3" fmla="*/ 187471 w 187471"/>
                <a:gd name="connsiteY3" fmla="*/ 34434 h 130082"/>
                <a:gd name="connsiteX4" fmla="*/ 187471 w 187471"/>
                <a:gd name="connsiteY4" fmla="*/ 80345 h 130082"/>
                <a:gd name="connsiteX5" fmla="*/ 149211 w 187471"/>
                <a:gd name="connsiteY5" fmla="*/ 110952 h 130082"/>
                <a:gd name="connsiteX6" fmla="*/ 110952 w 187471"/>
                <a:gd name="connsiteY6" fmla="*/ 126256 h 130082"/>
                <a:gd name="connsiteX7" fmla="*/ 72693 w 187471"/>
                <a:gd name="connsiteY7" fmla="*/ 130082 h 130082"/>
                <a:gd name="connsiteX8" fmla="*/ 30607 w 187471"/>
                <a:gd name="connsiteY8" fmla="*/ 110952 h 130082"/>
                <a:gd name="connsiteX9" fmla="*/ 0 w 187471"/>
                <a:gd name="connsiteY9" fmla="*/ 87997 h 130082"/>
                <a:gd name="connsiteX10" fmla="*/ 0 w 187471"/>
                <a:gd name="connsiteY10" fmla="*/ 30608 h 130082"/>
                <a:gd name="connsiteX0" fmla="*/ 0 w 187471"/>
                <a:gd name="connsiteY0" fmla="*/ 24979 h 124453"/>
                <a:gd name="connsiteX1" fmla="*/ 97521 w 187471"/>
                <a:gd name="connsiteY1" fmla="*/ 0 h 124453"/>
                <a:gd name="connsiteX2" fmla="*/ 187471 w 187471"/>
                <a:gd name="connsiteY2" fmla="*/ 28805 h 124453"/>
                <a:gd name="connsiteX3" fmla="*/ 187471 w 187471"/>
                <a:gd name="connsiteY3" fmla="*/ 28805 h 124453"/>
                <a:gd name="connsiteX4" fmla="*/ 187471 w 187471"/>
                <a:gd name="connsiteY4" fmla="*/ 74716 h 124453"/>
                <a:gd name="connsiteX5" fmla="*/ 149211 w 187471"/>
                <a:gd name="connsiteY5" fmla="*/ 105323 h 124453"/>
                <a:gd name="connsiteX6" fmla="*/ 110952 w 187471"/>
                <a:gd name="connsiteY6" fmla="*/ 120627 h 124453"/>
                <a:gd name="connsiteX7" fmla="*/ 72693 w 187471"/>
                <a:gd name="connsiteY7" fmla="*/ 124453 h 124453"/>
                <a:gd name="connsiteX8" fmla="*/ 30607 w 187471"/>
                <a:gd name="connsiteY8" fmla="*/ 105323 h 124453"/>
                <a:gd name="connsiteX9" fmla="*/ 0 w 187471"/>
                <a:gd name="connsiteY9" fmla="*/ 82368 h 124453"/>
                <a:gd name="connsiteX10" fmla="*/ 0 w 187471"/>
                <a:gd name="connsiteY10" fmla="*/ 24979 h 124453"/>
                <a:gd name="connsiteX0" fmla="*/ 0 w 187471"/>
                <a:gd name="connsiteY0" fmla="*/ 24979 h 124453"/>
                <a:gd name="connsiteX1" fmla="*/ 97521 w 187471"/>
                <a:gd name="connsiteY1" fmla="*/ 0 h 124453"/>
                <a:gd name="connsiteX2" fmla="*/ 187471 w 187471"/>
                <a:gd name="connsiteY2" fmla="*/ 28805 h 124453"/>
                <a:gd name="connsiteX3" fmla="*/ 187471 w 187471"/>
                <a:gd name="connsiteY3" fmla="*/ 28805 h 124453"/>
                <a:gd name="connsiteX4" fmla="*/ 187471 w 187471"/>
                <a:gd name="connsiteY4" fmla="*/ 74716 h 124453"/>
                <a:gd name="connsiteX5" fmla="*/ 149211 w 187471"/>
                <a:gd name="connsiteY5" fmla="*/ 105323 h 124453"/>
                <a:gd name="connsiteX6" fmla="*/ 110952 w 187471"/>
                <a:gd name="connsiteY6" fmla="*/ 120627 h 124453"/>
                <a:gd name="connsiteX7" fmla="*/ 72693 w 187471"/>
                <a:gd name="connsiteY7" fmla="*/ 124453 h 124453"/>
                <a:gd name="connsiteX8" fmla="*/ 30607 w 187471"/>
                <a:gd name="connsiteY8" fmla="*/ 105323 h 124453"/>
                <a:gd name="connsiteX9" fmla="*/ 0 w 187471"/>
                <a:gd name="connsiteY9" fmla="*/ 57039 h 124453"/>
                <a:gd name="connsiteX10" fmla="*/ 0 w 187471"/>
                <a:gd name="connsiteY10" fmla="*/ 24979 h 12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471" h="124453">
                  <a:moveTo>
                    <a:pt x="0" y="24979"/>
                  </a:moveTo>
                  <a:lnTo>
                    <a:pt x="97521" y="0"/>
                  </a:lnTo>
                  <a:lnTo>
                    <a:pt x="187471" y="28805"/>
                  </a:lnTo>
                  <a:lnTo>
                    <a:pt x="187471" y="28805"/>
                  </a:lnTo>
                  <a:lnTo>
                    <a:pt x="187471" y="74716"/>
                  </a:lnTo>
                  <a:lnTo>
                    <a:pt x="149211" y="105323"/>
                  </a:lnTo>
                  <a:lnTo>
                    <a:pt x="110952" y="120627"/>
                  </a:lnTo>
                  <a:lnTo>
                    <a:pt x="72693" y="124453"/>
                  </a:lnTo>
                  <a:lnTo>
                    <a:pt x="30607" y="105323"/>
                  </a:lnTo>
                  <a:lnTo>
                    <a:pt x="0" y="57039"/>
                  </a:lnTo>
                  <a:lnTo>
                    <a:pt x="0" y="24979"/>
                  </a:lnTo>
                  <a:close/>
                </a:path>
              </a:pathLst>
            </a:custGeom>
            <a:solidFill>
              <a:srgbClr val="0042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grpSp>
        <p:nvGrpSpPr>
          <p:cNvPr id="60" name="Ryhmä 59">
            <a:extLst>
              <a:ext uri="{FF2B5EF4-FFF2-40B4-BE49-F238E27FC236}">
                <a16:creationId xmlns:a16="http://schemas.microsoft.com/office/drawing/2014/main" id="{7FD727CB-8CD2-9E49-8079-24B7442915E9}"/>
              </a:ext>
            </a:extLst>
          </p:cNvPr>
          <p:cNvGrpSpPr/>
          <p:nvPr/>
        </p:nvGrpSpPr>
        <p:grpSpPr>
          <a:xfrm>
            <a:off x="1072962" y="779058"/>
            <a:ext cx="428625" cy="488950"/>
            <a:chOff x="1072962" y="691712"/>
            <a:chExt cx="428625" cy="488950"/>
          </a:xfrm>
        </p:grpSpPr>
        <p:sp>
          <p:nvSpPr>
            <p:cNvPr id="61" name="Freeform 7">
              <a:extLst>
                <a:ext uri="{FF2B5EF4-FFF2-40B4-BE49-F238E27FC236}">
                  <a16:creationId xmlns:a16="http://schemas.microsoft.com/office/drawing/2014/main" id="{B2AFED48-D354-DB43-8B9D-DC8D9832517B}"/>
                </a:ext>
              </a:extLst>
            </p:cNvPr>
            <p:cNvSpPr>
              <a:spLocks noChangeArrowheads="1"/>
            </p:cNvSpPr>
            <p:nvPr userDrawn="1"/>
          </p:nvSpPr>
          <p:spPr bwMode="auto">
            <a:xfrm>
              <a:off x="1072962" y="691712"/>
              <a:ext cx="428625" cy="488950"/>
            </a:xfrm>
            <a:custGeom>
              <a:avLst/>
              <a:gdLst>
                <a:gd name="T0" fmla="*/ 959 w 1192"/>
                <a:gd name="T1" fmla="*/ 1075 h 1358"/>
                <a:gd name="T2" fmla="*/ 1021 w 1192"/>
                <a:gd name="T3" fmla="*/ 1075 h 1358"/>
                <a:gd name="T4" fmla="*/ 1021 w 1192"/>
                <a:gd name="T5" fmla="*/ 426 h 1358"/>
                <a:gd name="T6" fmla="*/ 595 w 1192"/>
                <a:gd name="T7" fmla="*/ 0 h 1358"/>
                <a:gd name="T8" fmla="*/ 169 w 1192"/>
                <a:gd name="T9" fmla="*/ 426 h 1358"/>
                <a:gd name="T10" fmla="*/ 169 w 1192"/>
                <a:gd name="T11" fmla="*/ 1075 h 1358"/>
                <a:gd name="T12" fmla="*/ 231 w 1192"/>
                <a:gd name="T13" fmla="*/ 1075 h 1358"/>
                <a:gd name="T14" fmla="*/ 231 w 1192"/>
                <a:gd name="T15" fmla="*/ 426 h 1358"/>
                <a:gd name="T16" fmla="*/ 595 w 1192"/>
                <a:gd name="T17" fmla="*/ 62 h 1358"/>
                <a:gd name="T18" fmla="*/ 959 w 1192"/>
                <a:gd name="T19" fmla="*/ 426 h 1358"/>
                <a:gd name="T20" fmla="*/ 959 w 1192"/>
                <a:gd name="T21" fmla="*/ 1075 h 1358"/>
                <a:gd name="T22" fmla="*/ 694 w 1192"/>
                <a:gd name="T23" fmla="*/ 878 h 1358"/>
                <a:gd name="T24" fmla="*/ 595 w 1192"/>
                <a:gd name="T25" fmla="*/ 903 h 1358"/>
                <a:gd name="T26" fmla="*/ 496 w 1192"/>
                <a:gd name="T27" fmla="*/ 878 h 1358"/>
                <a:gd name="T28" fmla="*/ 482 w 1192"/>
                <a:gd name="T29" fmla="*/ 872 h 1358"/>
                <a:gd name="T30" fmla="*/ 344 w 1192"/>
                <a:gd name="T31" fmla="*/ 736 h 1358"/>
                <a:gd name="T32" fmla="*/ 344 w 1192"/>
                <a:gd name="T33" fmla="*/ 539 h 1358"/>
                <a:gd name="T34" fmla="*/ 451 w 1192"/>
                <a:gd name="T35" fmla="*/ 359 h 1358"/>
                <a:gd name="T36" fmla="*/ 652 w 1192"/>
                <a:gd name="T37" fmla="*/ 429 h 1358"/>
                <a:gd name="T38" fmla="*/ 847 w 1192"/>
                <a:gd name="T39" fmla="*/ 522 h 1358"/>
                <a:gd name="T40" fmla="*/ 847 w 1192"/>
                <a:gd name="T41" fmla="*/ 736 h 1358"/>
                <a:gd name="T42" fmla="*/ 709 w 1192"/>
                <a:gd name="T43" fmla="*/ 872 h 1358"/>
                <a:gd name="T44" fmla="*/ 694 w 1192"/>
                <a:gd name="T45" fmla="*/ 878 h 1358"/>
                <a:gd name="T46" fmla="*/ 1191 w 1192"/>
                <a:gd name="T47" fmla="*/ 1357 h 1358"/>
                <a:gd name="T48" fmla="*/ 1191 w 1192"/>
                <a:gd name="T49" fmla="*/ 1272 h 1358"/>
                <a:gd name="T50" fmla="*/ 1027 w 1192"/>
                <a:gd name="T51" fmla="*/ 1112 h 1358"/>
                <a:gd name="T52" fmla="*/ 858 w 1192"/>
                <a:gd name="T53" fmla="*/ 1067 h 1358"/>
                <a:gd name="T54" fmla="*/ 796 w 1192"/>
                <a:gd name="T55" fmla="*/ 1019 h 1358"/>
                <a:gd name="T56" fmla="*/ 796 w 1192"/>
                <a:gd name="T57" fmla="*/ 898 h 1358"/>
                <a:gd name="T58" fmla="*/ 909 w 1192"/>
                <a:gd name="T59" fmla="*/ 736 h 1358"/>
                <a:gd name="T60" fmla="*/ 909 w 1192"/>
                <a:gd name="T61" fmla="*/ 501 h 1358"/>
                <a:gd name="T62" fmla="*/ 903 w 1192"/>
                <a:gd name="T63" fmla="*/ 492 h 1358"/>
                <a:gd name="T64" fmla="*/ 652 w 1192"/>
                <a:gd name="T65" fmla="*/ 367 h 1358"/>
                <a:gd name="T66" fmla="*/ 457 w 1192"/>
                <a:gd name="T67" fmla="*/ 228 h 1358"/>
                <a:gd name="T68" fmla="*/ 395 w 1192"/>
                <a:gd name="T69" fmla="*/ 228 h 1358"/>
                <a:gd name="T70" fmla="*/ 414 w 1192"/>
                <a:gd name="T71" fmla="*/ 308 h 1358"/>
                <a:gd name="T72" fmla="*/ 282 w 1192"/>
                <a:gd name="T73" fmla="*/ 539 h 1358"/>
                <a:gd name="T74" fmla="*/ 282 w 1192"/>
                <a:gd name="T75" fmla="*/ 736 h 1358"/>
                <a:gd name="T76" fmla="*/ 395 w 1192"/>
                <a:gd name="T77" fmla="*/ 898 h 1358"/>
                <a:gd name="T78" fmla="*/ 395 w 1192"/>
                <a:gd name="T79" fmla="*/ 1019 h 1358"/>
                <a:gd name="T80" fmla="*/ 333 w 1192"/>
                <a:gd name="T81" fmla="*/ 1067 h 1358"/>
                <a:gd name="T82" fmla="*/ 164 w 1192"/>
                <a:gd name="T83" fmla="*/ 1112 h 1358"/>
                <a:gd name="T84" fmla="*/ 0 w 1192"/>
                <a:gd name="T85" fmla="*/ 1273 h 1358"/>
                <a:gd name="T86" fmla="*/ 0 w 1192"/>
                <a:gd name="T87" fmla="*/ 1357 h 1358"/>
                <a:gd name="T88" fmla="*/ 62 w 1192"/>
                <a:gd name="T89" fmla="*/ 1357 h 1358"/>
                <a:gd name="T90" fmla="*/ 62 w 1192"/>
                <a:gd name="T91" fmla="*/ 1273 h 1358"/>
                <a:gd name="T92" fmla="*/ 180 w 1192"/>
                <a:gd name="T93" fmla="*/ 1172 h 1358"/>
                <a:gd name="T94" fmla="*/ 349 w 1192"/>
                <a:gd name="T95" fmla="*/ 1127 h 1358"/>
                <a:gd name="T96" fmla="*/ 457 w 1192"/>
                <a:gd name="T97" fmla="*/ 1019 h 1358"/>
                <a:gd name="T98" fmla="*/ 457 w 1192"/>
                <a:gd name="T99" fmla="*/ 928 h 1358"/>
                <a:gd name="T100" fmla="*/ 458 w 1192"/>
                <a:gd name="T101" fmla="*/ 929 h 1358"/>
                <a:gd name="T102" fmla="*/ 469 w 1192"/>
                <a:gd name="T103" fmla="*/ 933 h 1358"/>
                <a:gd name="T104" fmla="*/ 595 w 1192"/>
                <a:gd name="T105" fmla="*/ 965 h 1358"/>
                <a:gd name="T106" fmla="*/ 722 w 1192"/>
                <a:gd name="T107" fmla="*/ 933 h 1358"/>
                <a:gd name="T108" fmla="*/ 733 w 1192"/>
                <a:gd name="T109" fmla="*/ 929 h 1358"/>
                <a:gd name="T110" fmla="*/ 734 w 1192"/>
                <a:gd name="T111" fmla="*/ 928 h 1358"/>
                <a:gd name="T112" fmla="*/ 734 w 1192"/>
                <a:gd name="T113" fmla="*/ 1019 h 1358"/>
                <a:gd name="T114" fmla="*/ 842 w 1192"/>
                <a:gd name="T115" fmla="*/ 1127 h 1358"/>
                <a:gd name="T116" fmla="*/ 1011 w 1192"/>
                <a:gd name="T117" fmla="*/ 1172 h 1358"/>
                <a:gd name="T118" fmla="*/ 1129 w 1192"/>
                <a:gd name="T119" fmla="*/ 1273 h 1358"/>
                <a:gd name="T120" fmla="*/ 1129 w 1192"/>
                <a:gd name="T121" fmla="*/ 1357 h 1358"/>
                <a:gd name="T122" fmla="*/ 1191 w 1192"/>
                <a:gd name="T12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2" h="1358">
                  <a:moveTo>
                    <a:pt x="959" y="1075"/>
                  </a:moveTo>
                  <a:lnTo>
                    <a:pt x="1021" y="1075"/>
                  </a:lnTo>
                  <a:lnTo>
                    <a:pt x="1021" y="426"/>
                  </a:lnTo>
                  <a:cubicBezTo>
                    <a:pt x="1021" y="191"/>
                    <a:pt x="830" y="0"/>
                    <a:pt x="595" y="0"/>
                  </a:cubicBezTo>
                  <a:cubicBezTo>
                    <a:pt x="360" y="0"/>
                    <a:pt x="169" y="191"/>
                    <a:pt x="169" y="426"/>
                  </a:cubicBezTo>
                  <a:lnTo>
                    <a:pt x="169" y="1075"/>
                  </a:lnTo>
                  <a:lnTo>
                    <a:pt x="231" y="1075"/>
                  </a:lnTo>
                  <a:lnTo>
                    <a:pt x="231" y="426"/>
                  </a:lnTo>
                  <a:cubicBezTo>
                    <a:pt x="231" y="225"/>
                    <a:pt x="395" y="62"/>
                    <a:pt x="595" y="62"/>
                  </a:cubicBezTo>
                  <a:cubicBezTo>
                    <a:pt x="796" y="62"/>
                    <a:pt x="959" y="225"/>
                    <a:pt x="959" y="426"/>
                  </a:cubicBezTo>
                  <a:lnTo>
                    <a:pt x="959" y="1075"/>
                  </a:lnTo>
                  <a:close/>
                  <a:moveTo>
                    <a:pt x="694" y="878"/>
                  </a:moveTo>
                  <a:cubicBezTo>
                    <a:pt x="679" y="885"/>
                    <a:pt x="640" y="903"/>
                    <a:pt x="595" y="903"/>
                  </a:cubicBezTo>
                  <a:cubicBezTo>
                    <a:pt x="551" y="903"/>
                    <a:pt x="511" y="885"/>
                    <a:pt x="496" y="878"/>
                  </a:cubicBezTo>
                  <a:cubicBezTo>
                    <a:pt x="493" y="876"/>
                    <a:pt x="488" y="874"/>
                    <a:pt x="482" y="872"/>
                  </a:cubicBezTo>
                  <a:cubicBezTo>
                    <a:pt x="444" y="855"/>
                    <a:pt x="344" y="813"/>
                    <a:pt x="344" y="736"/>
                  </a:cubicBezTo>
                  <a:lnTo>
                    <a:pt x="344" y="539"/>
                  </a:lnTo>
                  <a:cubicBezTo>
                    <a:pt x="344" y="472"/>
                    <a:pt x="409" y="399"/>
                    <a:pt x="451" y="359"/>
                  </a:cubicBezTo>
                  <a:cubicBezTo>
                    <a:pt x="493" y="400"/>
                    <a:pt x="559" y="429"/>
                    <a:pt x="652" y="429"/>
                  </a:cubicBezTo>
                  <a:cubicBezTo>
                    <a:pt x="758" y="429"/>
                    <a:pt x="827" y="499"/>
                    <a:pt x="847" y="522"/>
                  </a:cubicBezTo>
                  <a:lnTo>
                    <a:pt x="847" y="736"/>
                  </a:lnTo>
                  <a:cubicBezTo>
                    <a:pt x="847" y="813"/>
                    <a:pt x="747" y="855"/>
                    <a:pt x="709" y="872"/>
                  </a:cubicBezTo>
                  <a:cubicBezTo>
                    <a:pt x="703" y="874"/>
                    <a:pt x="698" y="876"/>
                    <a:pt x="694" y="878"/>
                  </a:cubicBezTo>
                  <a:close/>
                  <a:moveTo>
                    <a:pt x="1191" y="1357"/>
                  </a:moveTo>
                  <a:lnTo>
                    <a:pt x="1191" y="1272"/>
                  </a:lnTo>
                  <a:cubicBezTo>
                    <a:pt x="1189" y="1203"/>
                    <a:pt x="1120" y="1136"/>
                    <a:pt x="1027" y="1112"/>
                  </a:cubicBezTo>
                  <a:lnTo>
                    <a:pt x="858" y="1067"/>
                  </a:lnTo>
                  <a:cubicBezTo>
                    <a:pt x="796" y="1051"/>
                    <a:pt x="796" y="1029"/>
                    <a:pt x="796" y="1019"/>
                  </a:cubicBezTo>
                  <a:lnTo>
                    <a:pt x="796" y="898"/>
                  </a:lnTo>
                  <a:cubicBezTo>
                    <a:pt x="849" y="868"/>
                    <a:pt x="909" y="817"/>
                    <a:pt x="909" y="736"/>
                  </a:cubicBezTo>
                  <a:lnTo>
                    <a:pt x="909" y="501"/>
                  </a:lnTo>
                  <a:lnTo>
                    <a:pt x="903" y="492"/>
                  </a:lnTo>
                  <a:cubicBezTo>
                    <a:pt x="899" y="487"/>
                    <a:pt x="811" y="367"/>
                    <a:pt x="652" y="367"/>
                  </a:cubicBezTo>
                  <a:cubicBezTo>
                    <a:pt x="535" y="367"/>
                    <a:pt x="457" y="311"/>
                    <a:pt x="457" y="228"/>
                  </a:cubicBezTo>
                  <a:lnTo>
                    <a:pt x="395" y="228"/>
                  </a:lnTo>
                  <a:cubicBezTo>
                    <a:pt x="395" y="255"/>
                    <a:pt x="401" y="283"/>
                    <a:pt x="414" y="308"/>
                  </a:cubicBezTo>
                  <a:cubicBezTo>
                    <a:pt x="367" y="353"/>
                    <a:pt x="282" y="444"/>
                    <a:pt x="282" y="539"/>
                  </a:cubicBezTo>
                  <a:lnTo>
                    <a:pt x="282" y="736"/>
                  </a:lnTo>
                  <a:cubicBezTo>
                    <a:pt x="282" y="817"/>
                    <a:pt x="342" y="868"/>
                    <a:pt x="395" y="898"/>
                  </a:cubicBezTo>
                  <a:lnTo>
                    <a:pt x="395" y="1019"/>
                  </a:lnTo>
                  <a:cubicBezTo>
                    <a:pt x="395" y="1029"/>
                    <a:pt x="395" y="1051"/>
                    <a:pt x="333" y="1067"/>
                  </a:cubicBezTo>
                  <a:lnTo>
                    <a:pt x="164" y="1112"/>
                  </a:lnTo>
                  <a:cubicBezTo>
                    <a:pt x="71" y="1136"/>
                    <a:pt x="2" y="1203"/>
                    <a:pt x="0" y="1273"/>
                  </a:cubicBezTo>
                  <a:lnTo>
                    <a:pt x="0" y="1357"/>
                  </a:lnTo>
                  <a:lnTo>
                    <a:pt x="62" y="1357"/>
                  </a:lnTo>
                  <a:lnTo>
                    <a:pt x="62" y="1273"/>
                  </a:lnTo>
                  <a:cubicBezTo>
                    <a:pt x="63" y="1234"/>
                    <a:pt x="116" y="1188"/>
                    <a:pt x="180" y="1172"/>
                  </a:cubicBezTo>
                  <a:lnTo>
                    <a:pt x="349" y="1127"/>
                  </a:lnTo>
                  <a:cubicBezTo>
                    <a:pt x="421" y="1109"/>
                    <a:pt x="457" y="1072"/>
                    <a:pt x="457" y="1019"/>
                  </a:cubicBezTo>
                  <a:lnTo>
                    <a:pt x="457" y="928"/>
                  </a:lnTo>
                  <a:lnTo>
                    <a:pt x="458" y="929"/>
                  </a:lnTo>
                  <a:cubicBezTo>
                    <a:pt x="462" y="931"/>
                    <a:pt x="466" y="932"/>
                    <a:pt x="469" y="933"/>
                  </a:cubicBezTo>
                  <a:cubicBezTo>
                    <a:pt x="492" y="945"/>
                    <a:pt x="540" y="965"/>
                    <a:pt x="595" y="965"/>
                  </a:cubicBezTo>
                  <a:cubicBezTo>
                    <a:pt x="651" y="965"/>
                    <a:pt x="699" y="945"/>
                    <a:pt x="722" y="933"/>
                  </a:cubicBezTo>
                  <a:cubicBezTo>
                    <a:pt x="725" y="932"/>
                    <a:pt x="728" y="931"/>
                    <a:pt x="733" y="929"/>
                  </a:cubicBezTo>
                  <a:lnTo>
                    <a:pt x="734" y="928"/>
                  </a:lnTo>
                  <a:lnTo>
                    <a:pt x="734" y="1019"/>
                  </a:lnTo>
                  <a:cubicBezTo>
                    <a:pt x="734" y="1072"/>
                    <a:pt x="770" y="1109"/>
                    <a:pt x="842" y="1127"/>
                  </a:cubicBezTo>
                  <a:lnTo>
                    <a:pt x="1011" y="1172"/>
                  </a:lnTo>
                  <a:cubicBezTo>
                    <a:pt x="1075" y="1188"/>
                    <a:pt x="1128" y="1234"/>
                    <a:pt x="1129" y="1273"/>
                  </a:cubicBezTo>
                  <a:lnTo>
                    <a:pt x="1129" y="1357"/>
                  </a:lnTo>
                  <a:lnTo>
                    <a:pt x="1191" y="1357"/>
                  </a:lnTo>
                  <a:close/>
                </a:path>
              </a:pathLst>
            </a:custGeom>
            <a:solidFill>
              <a:schemeClr val="accent1"/>
            </a:solidFill>
            <a:ln>
              <a:noFill/>
            </a:ln>
            <a:effectLst/>
          </p:spPr>
          <p:txBody>
            <a:bodyPr wrap="none" anchor="ctr"/>
            <a:lstStyle/>
            <a:p>
              <a:endParaRPr lang="en-US"/>
            </a:p>
          </p:txBody>
        </p:sp>
        <p:sp>
          <p:nvSpPr>
            <p:cNvPr id="62" name="Puolivapaa piirto 61">
              <a:extLst>
                <a:ext uri="{FF2B5EF4-FFF2-40B4-BE49-F238E27FC236}">
                  <a16:creationId xmlns:a16="http://schemas.microsoft.com/office/drawing/2014/main" id="{A159D87D-F3D3-4041-8C1E-DED8EE66C750}"/>
                </a:ext>
              </a:extLst>
            </p:cNvPr>
            <p:cNvSpPr/>
            <p:nvPr userDrawn="1"/>
          </p:nvSpPr>
          <p:spPr>
            <a:xfrm>
              <a:off x="1193922" y="914400"/>
              <a:ext cx="187471" cy="112756"/>
            </a:xfrm>
            <a:custGeom>
              <a:avLst/>
              <a:gdLst>
                <a:gd name="connsiteX0" fmla="*/ 0 w 187471"/>
                <a:gd name="connsiteY0" fmla="*/ 30608 h 130082"/>
                <a:gd name="connsiteX1" fmla="*/ 87996 w 187471"/>
                <a:gd name="connsiteY1" fmla="*/ 0 h 130082"/>
                <a:gd name="connsiteX2" fmla="*/ 187471 w 187471"/>
                <a:gd name="connsiteY2" fmla="*/ 34434 h 130082"/>
                <a:gd name="connsiteX3" fmla="*/ 187471 w 187471"/>
                <a:gd name="connsiteY3" fmla="*/ 34434 h 130082"/>
                <a:gd name="connsiteX4" fmla="*/ 187471 w 187471"/>
                <a:gd name="connsiteY4" fmla="*/ 80345 h 130082"/>
                <a:gd name="connsiteX5" fmla="*/ 149211 w 187471"/>
                <a:gd name="connsiteY5" fmla="*/ 110952 h 130082"/>
                <a:gd name="connsiteX6" fmla="*/ 110952 w 187471"/>
                <a:gd name="connsiteY6" fmla="*/ 126256 h 130082"/>
                <a:gd name="connsiteX7" fmla="*/ 72693 w 187471"/>
                <a:gd name="connsiteY7" fmla="*/ 130082 h 130082"/>
                <a:gd name="connsiteX8" fmla="*/ 30607 w 187471"/>
                <a:gd name="connsiteY8" fmla="*/ 110952 h 130082"/>
                <a:gd name="connsiteX9" fmla="*/ 0 w 187471"/>
                <a:gd name="connsiteY9" fmla="*/ 87997 h 130082"/>
                <a:gd name="connsiteX10" fmla="*/ 0 w 187471"/>
                <a:gd name="connsiteY10" fmla="*/ 30608 h 130082"/>
                <a:gd name="connsiteX0" fmla="*/ 0 w 187471"/>
                <a:gd name="connsiteY0" fmla="*/ 24979 h 124453"/>
                <a:gd name="connsiteX1" fmla="*/ 97521 w 187471"/>
                <a:gd name="connsiteY1" fmla="*/ 0 h 124453"/>
                <a:gd name="connsiteX2" fmla="*/ 187471 w 187471"/>
                <a:gd name="connsiteY2" fmla="*/ 28805 h 124453"/>
                <a:gd name="connsiteX3" fmla="*/ 187471 w 187471"/>
                <a:gd name="connsiteY3" fmla="*/ 28805 h 124453"/>
                <a:gd name="connsiteX4" fmla="*/ 187471 w 187471"/>
                <a:gd name="connsiteY4" fmla="*/ 74716 h 124453"/>
                <a:gd name="connsiteX5" fmla="*/ 149211 w 187471"/>
                <a:gd name="connsiteY5" fmla="*/ 105323 h 124453"/>
                <a:gd name="connsiteX6" fmla="*/ 110952 w 187471"/>
                <a:gd name="connsiteY6" fmla="*/ 120627 h 124453"/>
                <a:gd name="connsiteX7" fmla="*/ 72693 w 187471"/>
                <a:gd name="connsiteY7" fmla="*/ 124453 h 124453"/>
                <a:gd name="connsiteX8" fmla="*/ 30607 w 187471"/>
                <a:gd name="connsiteY8" fmla="*/ 105323 h 124453"/>
                <a:gd name="connsiteX9" fmla="*/ 0 w 187471"/>
                <a:gd name="connsiteY9" fmla="*/ 82368 h 124453"/>
                <a:gd name="connsiteX10" fmla="*/ 0 w 187471"/>
                <a:gd name="connsiteY10" fmla="*/ 24979 h 12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471" h="124453">
                  <a:moveTo>
                    <a:pt x="0" y="24979"/>
                  </a:moveTo>
                  <a:lnTo>
                    <a:pt x="97521" y="0"/>
                  </a:lnTo>
                  <a:lnTo>
                    <a:pt x="187471" y="28805"/>
                  </a:lnTo>
                  <a:lnTo>
                    <a:pt x="187471" y="28805"/>
                  </a:lnTo>
                  <a:lnTo>
                    <a:pt x="187471" y="74716"/>
                  </a:lnTo>
                  <a:lnTo>
                    <a:pt x="149211" y="105323"/>
                  </a:lnTo>
                  <a:lnTo>
                    <a:pt x="110952" y="120627"/>
                  </a:lnTo>
                  <a:lnTo>
                    <a:pt x="72693" y="124453"/>
                  </a:lnTo>
                  <a:lnTo>
                    <a:pt x="30607" y="105323"/>
                  </a:lnTo>
                  <a:lnTo>
                    <a:pt x="0" y="82368"/>
                  </a:lnTo>
                  <a:lnTo>
                    <a:pt x="0" y="24979"/>
                  </a:lnTo>
                  <a:close/>
                </a:path>
              </a:pathLst>
            </a:custGeom>
            <a:solidFill>
              <a:srgbClr val="0042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grpSp>
        <p:nvGrpSpPr>
          <p:cNvPr id="63" name="Ryhmä 62">
            <a:extLst>
              <a:ext uri="{FF2B5EF4-FFF2-40B4-BE49-F238E27FC236}">
                <a16:creationId xmlns:a16="http://schemas.microsoft.com/office/drawing/2014/main" id="{B7A34E48-9717-184A-8220-FA0D2A7E478D}"/>
              </a:ext>
            </a:extLst>
          </p:cNvPr>
          <p:cNvGrpSpPr/>
          <p:nvPr/>
        </p:nvGrpSpPr>
        <p:grpSpPr>
          <a:xfrm>
            <a:off x="1041829" y="3735657"/>
            <a:ext cx="465138" cy="463550"/>
            <a:chOff x="1041829" y="3735657"/>
            <a:chExt cx="465138" cy="463550"/>
          </a:xfrm>
        </p:grpSpPr>
        <p:sp>
          <p:nvSpPr>
            <p:cNvPr id="64" name="Freeform 175">
              <a:extLst>
                <a:ext uri="{FF2B5EF4-FFF2-40B4-BE49-F238E27FC236}">
                  <a16:creationId xmlns:a16="http://schemas.microsoft.com/office/drawing/2014/main" id="{270C740A-9424-F04F-A003-ED494C631AEE}"/>
                </a:ext>
              </a:extLst>
            </p:cNvPr>
            <p:cNvSpPr>
              <a:spLocks noChangeArrowheads="1"/>
            </p:cNvSpPr>
            <p:nvPr userDrawn="1"/>
          </p:nvSpPr>
          <p:spPr bwMode="auto">
            <a:xfrm>
              <a:off x="1041829" y="3735657"/>
              <a:ext cx="465138" cy="463550"/>
            </a:xfrm>
            <a:custGeom>
              <a:avLst/>
              <a:gdLst>
                <a:gd name="T0" fmla="*/ 967 w 1295"/>
                <a:gd name="T1" fmla="*/ 862 h 1292"/>
                <a:gd name="T2" fmla="*/ 1026 w 1295"/>
                <a:gd name="T3" fmla="*/ 1291 h 1292"/>
                <a:gd name="T4" fmla="*/ 731 w 1295"/>
                <a:gd name="T5" fmla="*/ 683 h 1292"/>
                <a:gd name="T6" fmla="*/ 806 w 1295"/>
                <a:gd name="T7" fmla="*/ 682 h 1292"/>
                <a:gd name="T8" fmla="*/ 865 w 1295"/>
                <a:gd name="T9" fmla="*/ 1291 h 1292"/>
                <a:gd name="T10" fmla="*/ 844 w 1295"/>
                <a:gd name="T11" fmla="*/ 565 h 1292"/>
                <a:gd name="T12" fmla="*/ 731 w 1295"/>
                <a:gd name="T13" fmla="*/ 683 h 1292"/>
                <a:gd name="T14" fmla="*/ 269 w 1295"/>
                <a:gd name="T15" fmla="*/ 862 h 1292"/>
                <a:gd name="T16" fmla="*/ 328 w 1295"/>
                <a:gd name="T17" fmla="*/ 1291 h 1292"/>
                <a:gd name="T18" fmla="*/ 376 w 1295"/>
                <a:gd name="T19" fmla="*/ 191 h 1292"/>
                <a:gd name="T20" fmla="*/ 220 w 1295"/>
                <a:gd name="T21" fmla="*/ 191 h 1292"/>
                <a:gd name="T22" fmla="*/ 298 w 1295"/>
                <a:gd name="T23" fmla="*/ 59 h 1292"/>
                <a:gd name="T24" fmla="*/ 376 w 1295"/>
                <a:gd name="T25" fmla="*/ 191 h 1292"/>
                <a:gd name="T26" fmla="*/ 298 w 1295"/>
                <a:gd name="T27" fmla="*/ 0 h 1292"/>
                <a:gd name="T28" fmla="*/ 161 w 1295"/>
                <a:gd name="T29" fmla="*/ 191 h 1292"/>
                <a:gd name="T30" fmla="*/ 435 w 1295"/>
                <a:gd name="T31" fmla="*/ 191 h 1292"/>
                <a:gd name="T32" fmla="*/ 617 w 1295"/>
                <a:gd name="T33" fmla="*/ 522 h 1292"/>
                <a:gd name="T34" fmla="*/ 379 w 1295"/>
                <a:gd name="T35" fmla="*/ 349 h 1292"/>
                <a:gd name="T36" fmla="*/ 0 w 1295"/>
                <a:gd name="T37" fmla="*/ 540 h 1292"/>
                <a:gd name="T38" fmla="*/ 108 w 1295"/>
                <a:gd name="T39" fmla="*/ 887 h 1292"/>
                <a:gd name="T40" fmla="*/ 167 w 1295"/>
                <a:gd name="T41" fmla="*/ 1291 h 1292"/>
                <a:gd name="T42" fmla="*/ 108 w 1295"/>
                <a:gd name="T43" fmla="*/ 566 h 1292"/>
                <a:gd name="T44" fmla="*/ 59 w 1295"/>
                <a:gd name="T45" fmla="*/ 754 h 1292"/>
                <a:gd name="T46" fmla="*/ 191 w 1295"/>
                <a:gd name="T47" fmla="*/ 408 h 1292"/>
                <a:gd name="T48" fmla="*/ 557 w 1295"/>
                <a:gd name="T49" fmla="*/ 539 h 1292"/>
                <a:gd name="T50" fmla="*/ 688 w 1295"/>
                <a:gd name="T51" fmla="*/ 734 h 1292"/>
                <a:gd name="T52" fmla="*/ 647 w 1295"/>
                <a:gd name="T53" fmla="*/ 758 h 1292"/>
                <a:gd name="T54" fmla="*/ 619 w 1295"/>
                <a:gd name="T55" fmla="*/ 747 h 1292"/>
                <a:gd name="T56" fmla="*/ 422 w 1295"/>
                <a:gd name="T57" fmla="*/ 566 h 1292"/>
                <a:gd name="T58" fmla="*/ 403 w 1295"/>
                <a:gd name="T59" fmla="*/ 1291 h 1292"/>
                <a:gd name="T60" fmla="*/ 462 w 1295"/>
                <a:gd name="T61" fmla="*/ 667 h 1292"/>
                <a:gd name="T62" fmla="*/ 647 w 1295"/>
                <a:gd name="T63" fmla="*/ 817 h 1292"/>
                <a:gd name="T64" fmla="*/ 716 w 1295"/>
                <a:gd name="T65" fmla="*/ 789 h 1292"/>
                <a:gd name="T66" fmla="*/ 751 w 1295"/>
                <a:gd name="T67" fmla="*/ 722 h 1292"/>
                <a:gd name="T68" fmla="*/ 1074 w 1295"/>
                <a:gd name="T69" fmla="*/ 191 h 1292"/>
                <a:gd name="T70" fmla="*/ 918 w 1295"/>
                <a:gd name="T71" fmla="*/ 191 h 1292"/>
                <a:gd name="T72" fmla="*/ 996 w 1295"/>
                <a:gd name="T73" fmla="*/ 59 h 1292"/>
                <a:gd name="T74" fmla="*/ 1074 w 1295"/>
                <a:gd name="T75" fmla="*/ 191 h 1292"/>
                <a:gd name="T76" fmla="*/ 996 w 1295"/>
                <a:gd name="T77" fmla="*/ 0 h 1292"/>
                <a:gd name="T78" fmla="*/ 859 w 1295"/>
                <a:gd name="T79" fmla="*/ 191 h 1292"/>
                <a:gd name="T80" fmla="*/ 1133 w 1295"/>
                <a:gd name="T81" fmla="*/ 191 h 1292"/>
                <a:gd name="T82" fmla="*/ 1294 w 1295"/>
                <a:gd name="T83" fmla="*/ 540 h 1292"/>
                <a:gd name="T84" fmla="*/ 916 w 1295"/>
                <a:gd name="T85" fmla="*/ 349 h 1292"/>
                <a:gd name="T86" fmla="*/ 677 w 1295"/>
                <a:gd name="T87" fmla="*/ 550 h 1292"/>
                <a:gd name="T88" fmla="*/ 780 w 1295"/>
                <a:gd name="T89" fmla="*/ 501 h 1292"/>
                <a:gd name="T90" fmla="*/ 1103 w 1295"/>
                <a:gd name="T91" fmla="*/ 408 h 1292"/>
                <a:gd name="T92" fmla="*/ 1235 w 1295"/>
                <a:gd name="T93" fmla="*/ 754 h 1292"/>
                <a:gd name="T94" fmla="*/ 1160 w 1295"/>
                <a:gd name="T95" fmla="*/ 566 h 1292"/>
                <a:gd name="T96" fmla="*/ 1101 w 1295"/>
                <a:gd name="T97" fmla="*/ 1291 h 1292"/>
                <a:gd name="T98" fmla="*/ 1160 w 1295"/>
                <a:gd name="T99" fmla="*/ 891 h 1292"/>
                <a:gd name="T100" fmla="*/ 1294 w 1295"/>
                <a:gd name="T101" fmla="*/ 540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5" h="1292">
                  <a:moveTo>
                    <a:pt x="1026" y="862"/>
                  </a:moveTo>
                  <a:lnTo>
                    <a:pt x="967" y="862"/>
                  </a:lnTo>
                  <a:lnTo>
                    <a:pt x="967" y="1291"/>
                  </a:lnTo>
                  <a:lnTo>
                    <a:pt x="1026" y="1291"/>
                  </a:lnTo>
                  <a:lnTo>
                    <a:pt x="1026" y="862"/>
                  </a:lnTo>
                  <a:close/>
                  <a:moveTo>
                    <a:pt x="731" y="683"/>
                  </a:moveTo>
                  <a:lnTo>
                    <a:pt x="778" y="718"/>
                  </a:lnTo>
                  <a:lnTo>
                    <a:pt x="806" y="682"/>
                  </a:lnTo>
                  <a:lnTo>
                    <a:pt x="806" y="1291"/>
                  </a:lnTo>
                  <a:lnTo>
                    <a:pt x="865" y="1291"/>
                  </a:lnTo>
                  <a:lnTo>
                    <a:pt x="865" y="593"/>
                  </a:lnTo>
                  <a:cubicBezTo>
                    <a:pt x="865" y="581"/>
                    <a:pt x="856" y="569"/>
                    <a:pt x="844" y="565"/>
                  </a:cubicBezTo>
                  <a:cubicBezTo>
                    <a:pt x="832" y="561"/>
                    <a:pt x="819" y="565"/>
                    <a:pt x="811" y="576"/>
                  </a:cubicBezTo>
                  <a:lnTo>
                    <a:pt x="731" y="683"/>
                  </a:lnTo>
                  <a:close/>
                  <a:moveTo>
                    <a:pt x="328" y="862"/>
                  </a:moveTo>
                  <a:lnTo>
                    <a:pt x="269" y="862"/>
                  </a:lnTo>
                  <a:lnTo>
                    <a:pt x="269" y="1291"/>
                  </a:lnTo>
                  <a:lnTo>
                    <a:pt x="328" y="1291"/>
                  </a:lnTo>
                  <a:lnTo>
                    <a:pt x="328" y="862"/>
                  </a:lnTo>
                  <a:close/>
                  <a:moveTo>
                    <a:pt x="376" y="191"/>
                  </a:moveTo>
                  <a:cubicBezTo>
                    <a:pt x="376" y="237"/>
                    <a:pt x="345" y="269"/>
                    <a:pt x="298" y="269"/>
                  </a:cubicBezTo>
                  <a:cubicBezTo>
                    <a:pt x="252" y="269"/>
                    <a:pt x="220" y="237"/>
                    <a:pt x="220" y="191"/>
                  </a:cubicBezTo>
                  <a:lnTo>
                    <a:pt x="220" y="137"/>
                  </a:lnTo>
                  <a:cubicBezTo>
                    <a:pt x="220" y="91"/>
                    <a:pt x="252" y="59"/>
                    <a:pt x="298" y="59"/>
                  </a:cubicBezTo>
                  <a:cubicBezTo>
                    <a:pt x="345" y="59"/>
                    <a:pt x="376" y="91"/>
                    <a:pt x="376" y="137"/>
                  </a:cubicBezTo>
                  <a:lnTo>
                    <a:pt x="376" y="191"/>
                  </a:lnTo>
                  <a:close/>
                  <a:moveTo>
                    <a:pt x="435" y="137"/>
                  </a:moveTo>
                  <a:cubicBezTo>
                    <a:pt x="435" y="58"/>
                    <a:pt x="378" y="0"/>
                    <a:pt x="298" y="0"/>
                  </a:cubicBezTo>
                  <a:cubicBezTo>
                    <a:pt x="219" y="0"/>
                    <a:pt x="161" y="58"/>
                    <a:pt x="161" y="137"/>
                  </a:cubicBezTo>
                  <a:lnTo>
                    <a:pt x="161" y="191"/>
                  </a:lnTo>
                  <a:cubicBezTo>
                    <a:pt x="161" y="270"/>
                    <a:pt x="219" y="328"/>
                    <a:pt x="298" y="328"/>
                  </a:cubicBezTo>
                  <a:cubicBezTo>
                    <a:pt x="378" y="328"/>
                    <a:pt x="435" y="270"/>
                    <a:pt x="435" y="191"/>
                  </a:cubicBezTo>
                  <a:lnTo>
                    <a:pt x="435" y="137"/>
                  </a:lnTo>
                  <a:close/>
                  <a:moveTo>
                    <a:pt x="617" y="522"/>
                  </a:moveTo>
                  <a:cubicBezTo>
                    <a:pt x="614" y="517"/>
                    <a:pt x="610" y="512"/>
                    <a:pt x="605" y="505"/>
                  </a:cubicBezTo>
                  <a:cubicBezTo>
                    <a:pt x="567" y="451"/>
                    <a:pt x="496" y="349"/>
                    <a:pt x="379" y="349"/>
                  </a:cubicBezTo>
                  <a:lnTo>
                    <a:pt x="191" y="349"/>
                  </a:lnTo>
                  <a:cubicBezTo>
                    <a:pt x="99" y="349"/>
                    <a:pt x="0" y="426"/>
                    <a:pt x="0" y="540"/>
                  </a:cubicBezTo>
                  <a:lnTo>
                    <a:pt x="0" y="754"/>
                  </a:lnTo>
                  <a:cubicBezTo>
                    <a:pt x="0" y="815"/>
                    <a:pt x="49" y="872"/>
                    <a:pt x="108" y="887"/>
                  </a:cubicBezTo>
                  <a:lnTo>
                    <a:pt x="108" y="1291"/>
                  </a:lnTo>
                  <a:lnTo>
                    <a:pt x="167" y="1291"/>
                  </a:lnTo>
                  <a:lnTo>
                    <a:pt x="167" y="566"/>
                  </a:lnTo>
                  <a:lnTo>
                    <a:pt x="108" y="566"/>
                  </a:lnTo>
                  <a:lnTo>
                    <a:pt x="108" y="824"/>
                  </a:lnTo>
                  <a:cubicBezTo>
                    <a:pt x="81" y="811"/>
                    <a:pt x="59" y="782"/>
                    <a:pt x="59" y="754"/>
                  </a:cubicBezTo>
                  <a:lnTo>
                    <a:pt x="59" y="540"/>
                  </a:lnTo>
                  <a:cubicBezTo>
                    <a:pt x="59" y="454"/>
                    <a:pt x="136" y="408"/>
                    <a:pt x="191" y="408"/>
                  </a:cubicBezTo>
                  <a:lnTo>
                    <a:pt x="379" y="408"/>
                  </a:lnTo>
                  <a:cubicBezTo>
                    <a:pt x="465" y="408"/>
                    <a:pt x="523" y="490"/>
                    <a:pt x="557" y="539"/>
                  </a:cubicBezTo>
                  <a:cubicBezTo>
                    <a:pt x="562" y="546"/>
                    <a:pt x="566" y="552"/>
                    <a:pt x="570" y="557"/>
                  </a:cubicBezTo>
                  <a:cubicBezTo>
                    <a:pt x="596" y="593"/>
                    <a:pt x="660" y="691"/>
                    <a:pt x="688" y="734"/>
                  </a:cubicBezTo>
                  <a:lnTo>
                    <a:pt x="675" y="747"/>
                  </a:lnTo>
                  <a:cubicBezTo>
                    <a:pt x="668" y="754"/>
                    <a:pt x="658" y="758"/>
                    <a:pt x="647" y="758"/>
                  </a:cubicBezTo>
                  <a:lnTo>
                    <a:pt x="647" y="758"/>
                  </a:lnTo>
                  <a:cubicBezTo>
                    <a:pt x="636" y="758"/>
                    <a:pt x="626" y="754"/>
                    <a:pt x="619" y="747"/>
                  </a:cubicBezTo>
                  <a:lnTo>
                    <a:pt x="454" y="573"/>
                  </a:lnTo>
                  <a:cubicBezTo>
                    <a:pt x="446" y="564"/>
                    <a:pt x="433" y="561"/>
                    <a:pt x="422" y="566"/>
                  </a:cubicBezTo>
                  <a:cubicBezTo>
                    <a:pt x="410" y="570"/>
                    <a:pt x="403" y="581"/>
                    <a:pt x="403" y="593"/>
                  </a:cubicBezTo>
                  <a:lnTo>
                    <a:pt x="403" y="1291"/>
                  </a:lnTo>
                  <a:lnTo>
                    <a:pt x="462" y="1291"/>
                  </a:lnTo>
                  <a:lnTo>
                    <a:pt x="462" y="667"/>
                  </a:lnTo>
                  <a:lnTo>
                    <a:pt x="577" y="788"/>
                  </a:lnTo>
                  <a:cubicBezTo>
                    <a:pt x="596" y="807"/>
                    <a:pt x="620" y="817"/>
                    <a:pt x="647" y="817"/>
                  </a:cubicBezTo>
                  <a:lnTo>
                    <a:pt x="647" y="817"/>
                  </a:lnTo>
                  <a:cubicBezTo>
                    <a:pt x="673" y="817"/>
                    <a:pt x="698" y="807"/>
                    <a:pt x="716" y="789"/>
                  </a:cubicBezTo>
                  <a:lnTo>
                    <a:pt x="747" y="759"/>
                  </a:lnTo>
                  <a:cubicBezTo>
                    <a:pt x="757" y="749"/>
                    <a:pt x="758" y="734"/>
                    <a:pt x="751" y="722"/>
                  </a:cubicBezTo>
                  <a:cubicBezTo>
                    <a:pt x="747" y="716"/>
                    <a:pt x="652" y="570"/>
                    <a:pt x="617" y="522"/>
                  </a:cubicBezTo>
                  <a:close/>
                  <a:moveTo>
                    <a:pt x="1074" y="191"/>
                  </a:moveTo>
                  <a:cubicBezTo>
                    <a:pt x="1074" y="237"/>
                    <a:pt x="1043" y="269"/>
                    <a:pt x="996" y="269"/>
                  </a:cubicBezTo>
                  <a:cubicBezTo>
                    <a:pt x="950" y="269"/>
                    <a:pt x="918" y="237"/>
                    <a:pt x="918" y="191"/>
                  </a:cubicBezTo>
                  <a:lnTo>
                    <a:pt x="918" y="137"/>
                  </a:lnTo>
                  <a:cubicBezTo>
                    <a:pt x="918" y="91"/>
                    <a:pt x="950" y="59"/>
                    <a:pt x="996" y="59"/>
                  </a:cubicBezTo>
                  <a:cubicBezTo>
                    <a:pt x="1043" y="59"/>
                    <a:pt x="1074" y="91"/>
                    <a:pt x="1074" y="137"/>
                  </a:cubicBezTo>
                  <a:lnTo>
                    <a:pt x="1074" y="191"/>
                  </a:lnTo>
                  <a:close/>
                  <a:moveTo>
                    <a:pt x="1133" y="137"/>
                  </a:moveTo>
                  <a:cubicBezTo>
                    <a:pt x="1133" y="58"/>
                    <a:pt x="1075" y="0"/>
                    <a:pt x="996" y="0"/>
                  </a:cubicBezTo>
                  <a:cubicBezTo>
                    <a:pt x="917" y="0"/>
                    <a:pt x="859" y="58"/>
                    <a:pt x="859" y="137"/>
                  </a:cubicBezTo>
                  <a:lnTo>
                    <a:pt x="859" y="191"/>
                  </a:lnTo>
                  <a:cubicBezTo>
                    <a:pt x="859" y="270"/>
                    <a:pt x="917" y="328"/>
                    <a:pt x="996" y="328"/>
                  </a:cubicBezTo>
                  <a:cubicBezTo>
                    <a:pt x="1075" y="328"/>
                    <a:pt x="1133" y="270"/>
                    <a:pt x="1133" y="191"/>
                  </a:cubicBezTo>
                  <a:lnTo>
                    <a:pt x="1133" y="137"/>
                  </a:lnTo>
                  <a:close/>
                  <a:moveTo>
                    <a:pt x="1294" y="540"/>
                  </a:moveTo>
                  <a:cubicBezTo>
                    <a:pt x="1294" y="426"/>
                    <a:pt x="1195" y="349"/>
                    <a:pt x="1103" y="349"/>
                  </a:cubicBezTo>
                  <a:lnTo>
                    <a:pt x="916" y="349"/>
                  </a:lnTo>
                  <a:cubicBezTo>
                    <a:pt x="815" y="349"/>
                    <a:pt x="752" y="434"/>
                    <a:pt x="729" y="471"/>
                  </a:cubicBezTo>
                  <a:cubicBezTo>
                    <a:pt x="716" y="493"/>
                    <a:pt x="677" y="549"/>
                    <a:pt x="677" y="550"/>
                  </a:cubicBezTo>
                  <a:lnTo>
                    <a:pt x="725" y="583"/>
                  </a:lnTo>
                  <a:cubicBezTo>
                    <a:pt x="727" y="581"/>
                    <a:pt x="765" y="525"/>
                    <a:pt x="780" y="501"/>
                  </a:cubicBezTo>
                  <a:cubicBezTo>
                    <a:pt x="793" y="480"/>
                    <a:pt x="843" y="408"/>
                    <a:pt x="916" y="408"/>
                  </a:cubicBezTo>
                  <a:lnTo>
                    <a:pt x="1103" y="408"/>
                  </a:lnTo>
                  <a:cubicBezTo>
                    <a:pt x="1166" y="408"/>
                    <a:pt x="1235" y="462"/>
                    <a:pt x="1235" y="540"/>
                  </a:cubicBezTo>
                  <a:lnTo>
                    <a:pt x="1235" y="754"/>
                  </a:lnTo>
                  <a:cubicBezTo>
                    <a:pt x="1235" y="791"/>
                    <a:pt x="1196" y="830"/>
                    <a:pt x="1160" y="832"/>
                  </a:cubicBezTo>
                  <a:lnTo>
                    <a:pt x="1160" y="566"/>
                  </a:lnTo>
                  <a:lnTo>
                    <a:pt x="1101" y="566"/>
                  </a:lnTo>
                  <a:lnTo>
                    <a:pt x="1101" y="1291"/>
                  </a:lnTo>
                  <a:lnTo>
                    <a:pt x="1160" y="1291"/>
                  </a:lnTo>
                  <a:lnTo>
                    <a:pt x="1160" y="891"/>
                  </a:lnTo>
                  <a:cubicBezTo>
                    <a:pt x="1228" y="889"/>
                    <a:pt x="1294" y="823"/>
                    <a:pt x="1294" y="754"/>
                  </a:cubicBezTo>
                  <a:lnTo>
                    <a:pt x="1294" y="540"/>
                  </a:lnTo>
                  <a:close/>
                </a:path>
              </a:pathLst>
            </a:custGeom>
            <a:solidFill>
              <a:schemeClr val="accent1"/>
            </a:solidFill>
            <a:ln>
              <a:noFill/>
            </a:ln>
            <a:effectLst/>
          </p:spPr>
          <p:txBody>
            <a:bodyPr wrap="none" anchor="ctr"/>
            <a:lstStyle/>
            <a:p>
              <a:endParaRPr lang="en-US"/>
            </a:p>
          </p:txBody>
        </p:sp>
        <p:sp>
          <p:nvSpPr>
            <p:cNvPr id="65" name="Puolivapaa piirto 64">
              <a:extLst>
                <a:ext uri="{FF2B5EF4-FFF2-40B4-BE49-F238E27FC236}">
                  <a16:creationId xmlns:a16="http://schemas.microsoft.com/office/drawing/2014/main" id="{6D8108C2-F6C2-B147-B23F-6A26D9C4A648}"/>
                </a:ext>
              </a:extLst>
            </p:cNvPr>
            <p:cNvSpPr/>
            <p:nvPr userDrawn="1"/>
          </p:nvSpPr>
          <p:spPr>
            <a:xfrm>
              <a:off x="1114250" y="3798752"/>
              <a:ext cx="69850" cy="36146"/>
            </a:xfrm>
            <a:custGeom>
              <a:avLst/>
              <a:gdLst>
                <a:gd name="connsiteX0" fmla="*/ 0 w 69850"/>
                <a:gd name="connsiteY0" fmla="*/ 0 h 34925"/>
                <a:gd name="connsiteX1" fmla="*/ 69850 w 69850"/>
                <a:gd name="connsiteY1" fmla="*/ 3175 h 34925"/>
                <a:gd name="connsiteX2" fmla="*/ 63500 w 69850"/>
                <a:gd name="connsiteY2" fmla="*/ 22225 h 34925"/>
                <a:gd name="connsiteX3" fmla="*/ 47625 w 69850"/>
                <a:gd name="connsiteY3" fmla="*/ 34925 h 34925"/>
                <a:gd name="connsiteX4" fmla="*/ 0 w 69850"/>
                <a:gd name="connsiteY4" fmla="*/ 0 h 34925"/>
                <a:gd name="connsiteX0" fmla="*/ 0 w 69850"/>
                <a:gd name="connsiteY0" fmla="*/ 0 h 36146"/>
                <a:gd name="connsiteX1" fmla="*/ 69850 w 69850"/>
                <a:gd name="connsiteY1" fmla="*/ 3175 h 36146"/>
                <a:gd name="connsiteX2" fmla="*/ 63500 w 69850"/>
                <a:gd name="connsiteY2" fmla="*/ 22225 h 36146"/>
                <a:gd name="connsiteX3" fmla="*/ 47625 w 69850"/>
                <a:gd name="connsiteY3" fmla="*/ 34925 h 36146"/>
                <a:gd name="connsiteX4" fmla="*/ 0 w 69850"/>
                <a:gd name="connsiteY4" fmla="*/ 34925 h 36146"/>
                <a:gd name="connsiteX5" fmla="*/ 0 w 69850"/>
                <a:gd name="connsiteY5" fmla="*/ 0 h 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6146">
                  <a:moveTo>
                    <a:pt x="0" y="0"/>
                  </a:moveTo>
                  <a:lnTo>
                    <a:pt x="69850" y="3175"/>
                  </a:lnTo>
                  <a:lnTo>
                    <a:pt x="63500" y="22225"/>
                  </a:lnTo>
                  <a:lnTo>
                    <a:pt x="47625" y="34925"/>
                  </a:lnTo>
                  <a:cubicBezTo>
                    <a:pt x="38100" y="30692"/>
                    <a:pt x="9525" y="39158"/>
                    <a:pt x="0" y="34925"/>
                  </a:cubicBezTo>
                  <a:lnTo>
                    <a:pt x="0" y="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6" name="Puolivapaa piirto 65">
              <a:extLst>
                <a:ext uri="{FF2B5EF4-FFF2-40B4-BE49-F238E27FC236}">
                  <a16:creationId xmlns:a16="http://schemas.microsoft.com/office/drawing/2014/main" id="{D83C7688-3CF3-8B44-90A1-AA89B4313D50}"/>
                </a:ext>
              </a:extLst>
            </p:cNvPr>
            <p:cNvSpPr/>
            <p:nvPr userDrawn="1"/>
          </p:nvSpPr>
          <p:spPr>
            <a:xfrm>
              <a:off x="1368134" y="3798752"/>
              <a:ext cx="69850" cy="36146"/>
            </a:xfrm>
            <a:custGeom>
              <a:avLst/>
              <a:gdLst>
                <a:gd name="connsiteX0" fmla="*/ 0 w 69850"/>
                <a:gd name="connsiteY0" fmla="*/ 0 h 34925"/>
                <a:gd name="connsiteX1" fmla="*/ 69850 w 69850"/>
                <a:gd name="connsiteY1" fmla="*/ 3175 h 34925"/>
                <a:gd name="connsiteX2" fmla="*/ 63500 w 69850"/>
                <a:gd name="connsiteY2" fmla="*/ 22225 h 34925"/>
                <a:gd name="connsiteX3" fmla="*/ 47625 w 69850"/>
                <a:gd name="connsiteY3" fmla="*/ 34925 h 34925"/>
                <a:gd name="connsiteX4" fmla="*/ 0 w 69850"/>
                <a:gd name="connsiteY4" fmla="*/ 0 h 34925"/>
                <a:gd name="connsiteX0" fmla="*/ 0 w 69850"/>
                <a:gd name="connsiteY0" fmla="*/ 0 h 36146"/>
                <a:gd name="connsiteX1" fmla="*/ 69850 w 69850"/>
                <a:gd name="connsiteY1" fmla="*/ 3175 h 36146"/>
                <a:gd name="connsiteX2" fmla="*/ 63500 w 69850"/>
                <a:gd name="connsiteY2" fmla="*/ 22225 h 36146"/>
                <a:gd name="connsiteX3" fmla="*/ 47625 w 69850"/>
                <a:gd name="connsiteY3" fmla="*/ 34925 h 36146"/>
                <a:gd name="connsiteX4" fmla="*/ 0 w 69850"/>
                <a:gd name="connsiteY4" fmla="*/ 34925 h 36146"/>
                <a:gd name="connsiteX5" fmla="*/ 0 w 69850"/>
                <a:gd name="connsiteY5" fmla="*/ 0 h 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6146">
                  <a:moveTo>
                    <a:pt x="0" y="0"/>
                  </a:moveTo>
                  <a:lnTo>
                    <a:pt x="69850" y="3175"/>
                  </a:lnTo>
                  <a:lnTo>
                    <a:pt x="63500" y="22225"/>
                  </a:lnTo>
                  <a:lnTo>
                    <a:pt x="47625" y="34925"/>
                  </a:lnTo>
                  <a:cubicBezTo>
                    <a:pt x="38100" y="30692"/>
                    <a:pt x="9525" y="39158"/>
                    <a:pt x="0" y="34925"/>
                  </a:cubicBezTo>
                  <a:lnTo>
                    <a:pt x="0" y="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67" name="Ryhmä 66">
            <a:extLst>
              <a:ext uri="{FF2B5EF4-FFF2-40B4-BE49-F238E27FC236}">
                <a16:creationId xmlns:a16="http://schemas.microsoft.com/office/drawing/2014/main" id="{C086FB4E-3E99-864F-A38F-F3BF2E79F2D3}"/>
              </a:ext>
            </a:extLst>
          </p:cNvPr>
          <p:cNvGrpSpPr/>
          <p:nvPr/>
        </p:nvGrpSpPr>
        <p:grpSpPr>
          <a:xfrm>
            <a:off x="1052325" y="4714465"/>
            <a:ext cx="449262" cy="469900"/>
            <a:chOff x="1052325" y="4714465"/>
            <a:chExt cx="449262" cy="469900"/>
          </a:xfrm>
        </p:grpSpPr>
        <p:sp>
          <p:nvSpPr>
            <p:cNvPr id="68" name="Freeform 23">
              <a:extLst>
                <a:ext uri="{FF2B5EF4-FFF2-40B4-BE49-F238E27FC236}">
                  <a16:creationId xmlns:a16="http://schemas.microsoft.com/office/drawing/2014/main" id="{57E5673F-8306-5641-909F-47A698F0EDB6}"/>
                </a:ext>
              </a:extLst>
            </p:cNvPr>
            <p:cNvSpPr>
              <a:spLocks noChangeArrowheads="1"/>
            </p:cNvSpPr>
            <p:nvPr userDrawn="1"/>
          </p:nvSpPr>
          <p:spPr bwMode="auto">
            <a:xfrm>
              <a:off x="1052325" y="4714465"/>
              <a:ext cx="449262" cy="469900"/>
            </a:xfrm>
            <a:custGeom>
              <a:avLst/>
              <a:gdLst>
                <a:gd name="T0" fmla="*/ 712 w 1247"/>
                <a:gd name="T1" fmla="*/ 1038 h 1304"/>
                <a:gd name="T2" fmla="*/ 817 w 1247"/>
                <a:gd name="T3" fmla="*/ 1049 h 1304"/>
                <a:gd name="T4" fmla="*/ 848 w 1247"/>
                <a:gd name="T5" fmla="*/ 1303 h 1304"/>
                <a:gd name="T6" fmla="*/ 880 w 1247"/>
                <a:gd name="T7" fmla="*/ 1049 h 1304"/>
                <a:gd name="T8" fmla="*/ 987 w 1247"/>
                <a:gd name="T9" fmla="*/ 1272 h 1304"/>
                <a:gd name="T10" fmla="*/ 1049 w 1247"/>
                <a:gd name="T11" fmla="*/ 1272 h 1304"/>
                <a:gd name="T12" fmla="*/ 1131 w 1247"/>
                <a:gd name="T13" fmla="*/ 1049 h 1304"/>
                <a:gd name="T14" fmla="*/ 1161 w 1247"/>
                <a:gd name="T15" fmla="*/ 1013 h 1304"/>
                <a:gd name="T16" fmla="*/ 1041 w 1247"/>
                <a:gd name="T17" fmla="*/ 452 h 1304"/>
                <a:gd name="T18" fmla="*/ 1094 w 1247"/>
                <a:gd name="T19" fmla="*/ 987 h 1304"/>
                <a:gd name="T20" fmla="*/ 851 w 1247"/>
                <a:gd name="T21" fmla="*/ 487 h 1304"/>
                <a:gd name="T22" fmla="*/ 790 w 1247"/>
                <a:gd name="T23" fmla="*/ 478 h 1304"/>
                <a:gd name="T24" fmla="*/ 394 w 1247"/>
                <a:gd name="T25" fmla="*/ 1272 h 1304"/>
                <a:gd name="T26" fmla="*/ 456 w 1247"/>
                <a:gd name="T27" fmla="*/ 1272 h 1304"/>
                <a:gd name="T28" fmla="*/ 425 w 1247"/>
                <a:gd name="T29" fmla="*/ 508 h 1304"/>
                <a:gd name="T30" fmla="*/ 394 w 1247"/>
                <a:gd name="T31" fmla="*/ 1272 h 1304"/>
                <a:gd name="T32" fmla="*/ 285 w 1247"/>
                <a:gd name="T33" fmla="*/ 1303 h 1304"/>
                <a:gd name="T34" fmla="*/ 316 w 1247"/>
                <a:gd name="T35" fmla="*/ 849 h 1304"/>
                <a:gd name="T36" fmla="*/ 254 w 1247"/>
                <a:gd name="T37" fmla="*/ 849 h 1304"/>
                <a:gd name="T38" fmla="*/ 113 w 1247"/>
                <a:gd name="T39" fmla="*/ 1272 h 1304"/>
                <a:gd name="T40" fmla="*/ 175 w 1247"/>
                <a:gd name="T41" fmla="*/ 1272 h 1304"/>
                <a:gd name="T42" fmla="*/ 144 w 1247"/>
                <a:gd name="T43" fmla="*/ 508 h 1304"/>
                <a:gd name="T44" fmla="*/ 113 w 1247"/>
                <a:gd name="T45" fmla="*/ 1272 h 1304"/>
                <a:gd name="T46" fmla="*/ 285 w 1247"/>
                <a:gd name="T47" fmla="*/ 257 h 1304"/>
                <a:gd name="T48" fmla="*/ 203 w 1247"/>
                <a:gd name="T49" fmla="*/ 143 h 1304"/>
                <a:gd name="T50" fmla="*/ 367 w 1247"/>
                <a:gd name="T51" fmla="*/ 145 h 1304"/>
                <a:gd name="T52" fmla="*/ 285 w 1247"/>
                <a:gd name="T53" fmla="*/ 0 h 1304"/>
                <a:gd name="T54" fmla="*/ 284 w 1247"/>
                <a:gd name="T55" fmla="*/ 288 h 1304"/>
                <a:gd name="T56" fmla="*/ 428 w 1247"/>
                <a:gd name="T57" fmla="*/ 145 h 1304"/>
                <a:gd name="T58" fmla="*/ 569 w 1247"/>
                <a:gd name="T59" fmla="*/ 511 h 1304"/>
                <a:gd name="T60" fmla="*/ 172 w 1247"/>
                <a:gd name="T61" fmla="*/ 310 h 1304"/>
                <a:gd name="T62" fmla="*/ 0 w 1247"/>
                <a:gd name="T63" fmla="*/ 821 h 1304"/>
                <a:gd name="T64" fmla="*/ 62 w 1247"/>
                <a:gd name="T65" fmla="*/ 821 h 1304"/>
                <a:gd name="T66" fmla="*/ 172 w 1247"/>
                <a:gd name="T67" fmla="*/ 373 h 1304"/>
                <a:gd name="T68" fmla="*/ 507 w 1247"/>
                <a:gd name="T69" fmla="*/ 511 h 1304"/>
                <a:gd name="T70" fmla="*/ 538 w 1247"/>
                <a:gd name="T71" fmla="*/ 852 h 1304"/>
                <a:gd name="T72" fmla="*/ 569 w 1247"/>
                <a:gd name="T73" fmla="*/ 511 h 1304"/>
                <a:gd name="T74" fmla="*/ 933 w 1247"/>
                <a:gd name="T75" fmla="*/ 257 h 1304"/>
                <a:gd name="T76" fmla="*/ 851 w 1247"/>
                <a:gd name="T77" fmla="*/ 143 h 1304"/>
                <a:gd name="T78" fmla="*/ 991 w 1247"/>
                <a:gd name="T79" fmla="*/ 87 h 1304"/>
                <a:gd name="T80" fmla="*/ 933 w 1247"/>
                <a:gd name="T81" fmla="*/ 226 h 1304"/>
                <a:gd name="T82" fmla="*/ 933 w 1247"/>
                <a:gd name="T83" fmla="*/ 0 h 1304"/>
                <a:gd name="T84" fmla="*/ 932 w 1247"/>
                <a:gd name="T85" fmla="*/ 288 h 1304"/>
                <a:gd name="T86" fmla="*/ 1077 w 1247"/>
                <a:gd name="T87" fmla="*/ 145 h 1304"/>
                <a:gd name="T88" fmla="*/ 1246 w 1247"/>
                <a:gd name="T89" fmla="*/ 787 h 1304"/>
                <a:gd name="T90" fmla="*/ 1018 w 1247"/>
                <a:gd name="T91" fmla="*/ 310 h 1304"/>
                <a:gd name="T92" fmla="*/ 677 w 1247"/>
                <a:gd name="T93" fmla="*/ 477 h 1304"/>
                <a:gd name="T94" fmla="*/ 681 w 1247"/>
                <a:gd name="T95" fmla="*/ 799 h 1304"/>
                <a:gd name="T96" fmla="*/ 848 w 1247"/>
                <a:gd name="T97" fmla="*/ 373 h 1304"/>
                <a:gd name="T98" fmla="*/ 1128 w 1247"/>
                <a:gd name="T99" fmla="*/ 488 h 1304"/>
                <a:gd name="T100" fmla="*/ 1246 w 1247"/>
                <a:gd name="T101" fmla="*/ 787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7" h="1304">
                  <a:moveTo>
                    <a:pt x="705" y="1013"/>
                  </a:moveTo>
                  <a:cubicBezTo>
                    <a:pt x="704" y="1022"/>
                    <a:pt x="706" y="1031"/>
                    <a:pt x="712" y="1038"/>
                  </a:cubicBezTo>
                  <a:cubicBezTo>
                    <a:pt x="718" y="1045"/>
                    <a:pt x="727" y="1049"/>
                    <a:pt x="736" y="1049"/>
                  </a:cubicBezTo>
                  <a:lnTo>
                    <a:pt x="817" y="1049"/>
                  </a:lnTo>
                  <a:lnTo>
                    <a:pt x="817" y="1272"/>
                  </a:lnTo>
                  <a:cubicBezTo>
                    <a:pt x="817" y="1289"/>
                    <a:pt x="831" y="1303"/>
                    <a:pt x="848" y="1303"/>
                  </a:cubicBezTo>
                  <a:cubicBezTo>
                    <a:pt x="866" y="1303"/>
                    <a:pt x="880" y="1289"/>
                    <a:pt x="880" y="1272"/>
                  </a:cubicBezTo>
                  <a:lnTo>
                    <a:pt x="880" y="1049"/>
                  </a:lnTo>
                  <a:lnTo>
                    <a:pt x="987" y="1049"/>
                  </a:lnTo>
                  <a:lnTo>
                    <a:pt x="987" y="1272"/>
                  </a:lnTo>
                  <a:cubicBezTo>
                    <a:pt x="987" y="1289"/>
                    <a:pt x="1001" y="1303"/>
                    <a:pt x="1018" y="1303"/>
                  </a:cubicBezTo>
                  <a:cubicBezTo>
                    <a:pt x="1035" y="1303"/>
                    <a:pt x="1049" y="1289"/>
                    <a:pt x="1049" y="1272"/>
                  </a:cubicBezTo>
                  <a:lnTo>
                    <a:pt x="1049" y="1049"/>
                  </a:lnTo>
                  <a:lnTo>
                    <a:pt x="1131" y="1049"/>
                  </a:lnTo>
                  <a:cubicBezTo>
                    <a:pt x="1140" y="1049"/>
                    <a:pt x="1148" y="1045"/>
                    <a:pt x="1154" y="1038"/>
                  </a:cubicBezTo>
                  <a:cubicBezTo>
                    <a:pt x="1160" y="1031"/>
                    <a:pt x="1163" y="1022"/>
                    <a:pt x="1161" y="1013"/>
                  </a:cubicBezTo>
                  <a:lnTo>
                    <a:pt x="1077" y="478"/>
                  </a:lnTo>
                  <a:cubicBezTo>
                    <a:pt x="1074" y="461"/>
                    <a:pt x="1058" y="449"/>
                    <a:pt x="1041" y="452"/>
                  </a:cubicBezTo>
                  <a:cubicBezTo>
                    <a:pt x="1024" y="455"/>
                    <a:pt x="1013" y="471"/>
                    <a:pt x="1015" y="487"/>
                  </a:cubicBezTo>
                  <a:lnTo>
                    <a:pt x="1094" y="987"/>
                  </a:lnTo>
                  <a:lnTo>
                    <a:pt x="772" y="987"/>
                  </a:lnTo>
                  <a:lnTo>
                    <a:pt x="851" y="487"/>
                  </a:lnTo>
                  <a:cubicBezTo>
                    <a:pt x="854" y="471"/>
                    <a:pt x="842" y="455"/>
                    <a:pt x="825" y="452"/>
                  </a:cubicBezTo>
                  <a:cubicBezTo>
                    <a:pt x="808" y="449"/>
                    <a:pt x="792" y="461"/>
                    <a:pt x="790" y="478"/>
                  </a:cubicBezTo>
                  <a:lnTo>
                    <a:pt x="705" y="1013"/>
                  </a:lnTo>
                  <a:close/>
                  <a:moveTo>
                    <a:pt x="394" y="1272"/>
                  </a:moveTo>
                  <a:cubicBezTo>
                    <a:pt x="394" y="1289"/>
                    <a:pt x="408" y="1303"/>
                    <a:pt x="425" y="1303"/>
                  </a:cubicBezTo>
                  <a:cubicBezTo>
                    <a:pt x="442" y="1303"/>
                    <a:pt x="456" y="1289"/>
                    <a:pt x="456" y="1272"/>
                  </a:cubicBezTo>
                  <a:lnTo>
                    <a:pt x="456" y="539"/>
                  </a:lnTo>
                  <a:cubicBezTo>
                    <a:pt x="456" y="522"/>
                    <a:pt x="442" y="508"/>
                    <a:pt x="425" y="508"/>
                  </a:cubicBezTo>
                  <a:cubicBezTo>
                    <a:pt x="408" y="508"/>
                    <a:pt x="394" y="522"/>
                    <a:pt x="394" y="539"/>
                  </a:cubicBezTo>
                  <a:lnTo>
                    <a:pt x="394" y="1272"/>
                  </a:lnTo>
                  <a:close/>
                  <a:moveTo>
                    <a:pt x="254" y="1272"/>
                  </a:moveTo>
                  <a:cubicBezTo>
                    <a:pt x="254" y="1289"/>
                    <a:pt x="268" y="1303"/>
                    <a:pt x="285" y="1303"/>
                  </a:cubicBezTo>
                  <a:cubicBezTo>
                    <a:pt x="302" y="1303"/>
                    <a:pt x="316" y="1289"/>
                    <a:pt x="316" y="1272"/>
                  </a:cubicBezTo>
                  <a:lnTo>
                    <a:pt x="316" y="849"/>
                  </a:lnTo>
                  <a:cubicBezTo>
                    <a:pt x="316" y="832"/>
                    <a:pt x="302" y="818"/>
                    <a:pt x="285" y="818"/>
                  </a:cubicBezTo>
                  <a:cubicBezTo>
                    <a:pt x="268" y="818"/>
                    <a:pt x="254" y="832"/>
                    <a:pt x="254" y="849"/>
                  </a:cubicBezTo>
                  <a:lnTo>
                    <a:pt x="254" y="1272"/>
                  </a:lnTo>
                  <a:close/>
                  <a:moveTo>
                    <a:pt x="113" y="1272"/>
                  </a:moveTo>
                  <a:cubicBezTo>
                    <a:pt x="113" y="1289"/>
                    <a:pt x="127" y="1303"/>
                    <a:pt x="144" y="1303"/>
                  </a:cubicBezTo>
                  <a:cubicBezTo>
                    <a:pt x="161" y="1303"/>
                    <a:pt x="175" y="1289"/>
                    <a:pt x="175" y="1272"/>
                  </a:cubicBezTo>
                  <a:lnTo>
                    <a:pt x="175" y="539"/>
                  </a:lnTo>
                  <a:cubicBezTo>
                    <a:pt x="175" y="522"/>
                    <a:pt x="161" y="508"/>
                    <a:pt x="144" y="508"/>
                  </a:cubicBezTo>
                  <a:cubicBezTo>
                    <a:pt x="127" y="508"/>
                    <a:pt x="113" y="522"/>
                    <a:pt x="113" y="539"/>
                  </a:cubicBezTo>
                  <a:lnTo>
                    <a:pt x="113" y="1272"/>
                  </a:lnTo>
                  <a:close/>
                  <a:moveTo>
                    <a:pt x="285" y="226"/>
                  </a:moveTo>
                  <a:lnTo>
                    <a:pt x="285" y="257"/>
                  </a:lnTo>
                  <a:lnTo>
                    <a:pt x="284" y="226"/>
                  </a:lnTo>
                  <a:cubicBezTo>
                    <a:pt x="239" y="225"/>
                    <a:pt x="203" y="188"/>
                    <a:pt x="203" y="143"/>
                  </a:cubicBezTo>
                  <a:cubicBezTo>
                    <a:pt x="204" y="98"/>
                    <a:pt x="240" y="62"/>
                    <a:pt x="286" y="62"/>
                  </a:cubicBezTo>
                  <a:cubicBezTo>
                    <a:pt x="331" y="63"/>
                    <a:pt x="367" y="100"/>
                    <a:pt x="367" y="145"/>
                  </a:cubicBezTo>
                  <a:cubicBezTo>
                    <a:pt x="366" y="189"/>
                    <a:pt x="330" y="226"/>
                    <a:pt x="285" y="226"/>
                  </a:cubicBezTo>
                  <a:close/>
                  <a:moveTo>
                    <a:pt x="285" y="0"/>
                  </a:moveTo>
                  <a:cubicBezTo>
                    <a:pt x="206" y="0"/>
                    <a:pt x="142" y="64"/>
                    <a:pt x="141" y="143"/>
                  </a:cubicBezTo>
                  <a:cubicBezTo>
                    <a:pt x="140" y="222"/>
                    <a:pt x="204" y="287"/>
                    <a:pt x="284" y="288"/>
                  </a:cubicBezTo>
                  <a:lnTo>
                    <a:pt x="285" y="288"/>
                  </a:lnTo>
                  <a:cubicBezTo>
                    <a:pt x="364" y="288"/>
                    <a:pt x="427" y="224"/>
                    <a:pt x="428" y="145"/>
                  </a:cubicBezTo>
                  <a:cubicBezTo>
                    <a:pt x="429" y="66"/>
                    <a:pt x="366" y="1"/>
                    <a:pt x="285" y="0"/>
                  </a:cubicBezTo>
                  <a:close/>
                  <a:moveTo>
                    <a:pt x="569" y="511"/>
                  </a:moveTo>
                  <a:cubicBezTo>
                    <a:pt x="569" y="416"/>
                    <a:pt x="498" y="310"/>
                    <a:pt x="397" y="310"/>
                  </a:cubicBezTo>
                  <a:lnTo>
                    <a:pt x="172" y="310"/>
                  </a:lnTo>
                  <a:cubicBezTo>
                    <a:pt x="71" y="310"/>
                    <a:pt x="0" y="416"/>
                    <a:pt x="0" y="511"/>
                  </a:cubicBezTo>
                  <a:lnTo>
                    <a:pt x="0" y="821"/>
                  </a:lnTo>
                  <a:cubicBezTo>
                    <a:pt x="0" y="838"/>
                    <a:pt x="14" y="852"/>
                    <a:pt x="31" y="852"/>
                  </a:cubicBezTo>
                  <a:cubicBezTo>
                    <a:pt x="48" y="852"/>
                    <a:pt x="62" y="838"/>
                    <a:pt x="62" y="821"/>
                  </a:cubicBezTo>
                  <a:lnTo>
                    <a:pt x="62" y="511"/>
                  </a:lnTo>
                  <a:cubicBezTo>
                    <a:pt x="62" y="447"/>
                    <a:pt x="110" y="373"/>
                    <a:pt x="172" y="373"/>
                  </a:cubicBezTo>
                  <a:lnTo>
                    <a:pt x="397" y="373"/>
                  </a:lnTo>
                  <a:cubicBezTo>
                    <a:pt x="459" y="373"/>
                    <a:pt x="507" y="447"/>
                    <a:pt x="507" y="511"/>
                  </a:cubicBezTo>
                  <a:lnTo>
                    <a:pt x="507" y="821"/>
                  </a:lnTo>
                  <a:cubicBezTo>
                    <a:pt x="507" y="838"/>
                    <a:pt x="521" y="852"/>
                    <a:pt x="538" y="852"/>
                  </a:cubicBezTo>
                  <a:cubicBezTo>
                    <a:pt x="555" y="852"/>
                    <a:pt x="569" y="838"/>
                    <a:pt x="569" y="821"/>
                  </a:cubicBezTo>
                  <a:lnTo>
                    <a:pt x="569" y="511"/>
                  </a:lnTo>
                  <a:close/>
                  <a:moveTo>
                    <a:pt x="933" y="226"/>
                  </a:moveTo>
                  <a:lnTo>
                    <a:pt x="933" y="257"/>
                  </a:lnTo>
                  <a:lnTo>
                    <a:pt x="932" y="226"/>
                  </a:lnTo>
                  <a:cubicBezTo>
                    <a:pt x="887" y="225"/>
                    <a:pt x="851" y="188"/>
                    <a:pt x="851" y="143"/>
                  </a:cubicBezTo>
                  <a:cubicBezTo>
                    <a:pt x="852" y="98"/>
                    <a:pt x="888" y="62"/>
                    <a:pt x="934" y="62"/>
                  </a:cubicBezTo>
                  <a:cubicBezTo>
                    <a:pt x="956" y="62"/>
                    <a:pt x="976" y="71"/>
                    <a:pt x="991" y="87"/>
                  </a:cubicBezTo>
                  <a:cubicBezTo>
                    <a:pt x="1007" y="102"/>
                    <a:pt x="1015" y="123"/>
                    <a:pt x="1015" y="145"/>
                  </a:cubicBezTo>
                  <a:cubicBezTo>
                    <a:pt x="1014" y="189"/>
                    <a:pt x="978" y="226"/>
                    <a:pt x="933" y="226"/>
                  </a:cubicBezTo>
                  <a:close/>
                  <a:moveTo>
                    <a:pt x="1036" y="43"/>
                  </a:moveTo>
                  <a:cubicBezTo>
                    <a:pt x="1009" y="16"/>
                    <a:pt x="973" y="0"/>
                    <a:pt x="933" y="0"/>
                  </a:cubicBezTo>
                  <a:cubicBezTo>
                    <a:pt x="854" y="0"/>
                    <a:pt x="790" y="64"/>
                    <a:pt x="789" y="143"/>
                  </a:cubicBezTo>
                  <a:cubicBezTo>
                    <a:pt x="789" y="222"/>
                    <a:pt x="852" y="287"/>
                    <a:pt x="932" y="288"/>
                  </a:cubicBezTo>
                  <a:lnTo>
                    <a:pt x="933" y="288"/>
                  </a:lnTo>
                  <a:cubicBezTo>
                    <a:pt x="1012" y="288"/>
                    <a:pt x="1076" y="224"/>
                    <a:pt x="1077" y="145"/>
                  </a:cubicBezTo>
                  <a:cubicBezTo>
                    <a:pt x="1077" y="107"/>
                    <a:pt x="1063" y="71"/>
                    <a:pt x="1036" y="43"/>
                  </a:cubicBezTo>
                  <a:close/>
                  <a:moveTo>
                    <a:pt x="1246" y="787"/>
                  </a:moveTo>
                  <a:cubicBezTo>
                    <a:pt x="1246" y="787"/>
                    <a:pt x="1205" y="563"/>
                    <a:pt x="1189" y="477"/>
                  </a:cubicBezTo>
                  <a:cubicBezTo>
                    <a:pt x="1169" y="367"/>
                    <a:pt x="1111" y="310"/>
                    <a:pt x="1018" y="310"/>
                  </a:cubicBezTo>
                  <a:lnTo>
                    <a:pt x="848" y="310"/>
                  </a:lnTo>
                  <a:cubicBezTo>
                    <a:pt x="755" y="310"/>
                    <a:pt x="697" y="367"/>
                    <a:pt x="677" y="477"/>
                  </a:cubicBezTo>
                  <a:cubicBezTo>
                    <a:pt x="661" y="563"/>
                    <a:pt x="620" y="787"/>
                    <a:pt x="620" y="787"/>
                  </a:cubicBezTo>
                  <a:lnTo>
                    <a:pt x="681" y="799"/>
                  </a:lnTo>
                  <a:cubicBezTo>
                    <a:pt x="681" y="799"/>
                    <a:pt x="722" y="575"/>
                    <a:pt x="738" y="488"/>
                  </a:cubicBezTo>
                  <a:cubicBezTo>
                    <a:pt x="753" y="407"/>
                    <a:pt x="786" y="373"/>
                    <a:pt x="848" y="373"/>
                  </a:cubicBezTo>
                  <a:lnTo>
                    <a:pt x="1018" y="373"/>
                  </a:lnTo>
                  <a:cubicBezTo>
                    <a:pt x="1080" y="373"/>
                    <a:pt x="1114" y="407"/>
                    <a:pt x="1128" y="488"/>
                  </a:cubicBezTo>
                  <a:cubicBezTo>
                    <a:pt x="1144" y="575"/>
                    <a:pt x="1185" y="799"/>
                    <a:pt x="1185" y="799"/>
                  </a:cubicBezTo>
                  <a:lnTo>
                    <a:pt x="1246" y="787"/>
                  </a:lnTo>
                  <a:close/>
                </a:path>
              </a:pathLst>
            </a:custGeom>
            <a:solidFill>
              <a:schemeClr val="accent1"/>
            </a:solidFill>
            <a:ln>
              <a:noFill/>
            </a:ln>
            <a:effectLst/>
          </p:spPr>
          <p:txBody>
            <a:bodyPr wrap="none" anchor="ctr"/>
            <a:lstStyle/>
            <a:p>
              <a:endParaRPr lang="en-US"/>
            </a:p>
          </p:txBody>
        </p:sp>
        <p:sp>
          <p:nvSpPr>
            <p:cNvPr id="69" name="Puolivapaa piirto 68">
              <a:extLst>
                <a:ext uri="{FF2B5EF4-FFF2-40B4-BE49-F238E27FC236}">
                  <a16:creationId xmlns:a16="http://schemas.microsoft.com/office/drawing/2014/main" id="{C9EF04C0-B3D1-D443-9825-D5AC17917C6B}"/>
                </a:ext>
              </a:extLst>
            </p:cNvPr>
            <p:cNvSpPr/>
            <p:nvPr userDrawn="1"/>
          </p:nvSpPr>
          <p:spPr>
            <a:xfrm>
              <a:off x="1120199" y="4772147"/>
              <a:ext cx="69850" cy="36146"/>
            </a:xfrm>
            <a:custGeom>
              <a:avLst/>
              <a:gdLst>
                <a:gd name="connsiteX0" fmla="*/ 0 w 69850"/>
                <a:gd name="connsiteY0" fmla="*/ 0 h 34925"/>
                <a:gd name="connsiteX1" fmla="*/ 69850 w 69850"/>
                <a:gd name="connsiteY1" fmla="*/ 3175 h 34925"/>
                <a:gd name="connsiteX2" fmla="*/ 63500 w 69850"/>
                <a:gd name="connsiteY2" fmla="*/ 22225 h 34925"/>
                <a:gd name="connsiteX3" fmla="*/ 47625 w 69850"/>
                <a:gd name="connsiteY3" fmla="*/ 34925 h 34925"/>
                <a:gd name="connsiteX4" fmla="*/ 0 w 69850"/>
                <a:gd name="connsiteY4" fmla="*/ 0 h 34925"/>
                <a:gd name="connsiteX0" fmla="*/ 0 w 69850"/>
                <a:gd name="connsiteY0" fmla="*/ 0 h 36146"/>
                <a:gd name="connsiteX1" fmla="*/ 69850 w 69850"/>
                <a:gd name="connsiteY1" fmla="*/ 3175 h 36146"/>
                <a:gd name="connsiteX2" fmla="*/ 63500 w 69850"/>
                <a:gd name="connsiteY2" fmla="*/ 22225 h 36146"/>
                <a:gd name="connsiteX3" fmla="*/ 47625 w 69850"/>
                <a:gd name="connsiteY3" fmla="*/ 34925 h 36146"/>
                <a:gd name="connsiteX4" fmla="*/ 0 w 69850"/>
                <a:gd name="connsiteY4" fmla="*/ 34925 h 36146"/>
                <a:gd name="connsiteX5" fmla="*/ 0 w 69850"/>
                <a:gd name="connsiteY5" fmla="*/ 0 h 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6146">
                  <a:moveTo>
                    <a:pt x="0" y="0"/>
                  </a:moveTo>
                  <a:lnTo>
                    <a:pt x="69850" y="3175"/>
                  </a:lnTo>
                  <a:lnTo>
                    <a:pt x="63500" y="22225"/>
                  </a:lnTo>
                  <a:lnTo>
                    <a:pt x="47625" y="34925"/>
                  </a:lnTo>
                  <a:cubicBezTo>
                    <a:pt x="38100" y="30692"/>
                    <a:pt x="9525" y="39158"/>
                    <a:pt x="0" y="34925"/>
                  </a:cubicBezTo>
                  <a:lnTo>
                    <a:pt x="0" y="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0" name="Puolivapaa piirto 69">
              <a:extLst>
                <a:ext uri="{FF2B5EF4-FFF2-40B4-BE49-F238E27FC236}">
                  <a16:creationId xmlns:a16="http://schemas.microsoft.com/office/drawing/2014/main" id="{E3DDD831-FA1C-6941-9BE6-F87E4977E71D}"/>
                </a:ext>
              </a:extLst>
            </p:cNvPr>
            <p:cNvSpPr/>
            <p:nvPr userDrawn="1"/>
          </p:nvSpPr>
          <p:spPr>
            <a:xfrm>
              <a:off x="1356547" y="4768738"/>
              <a:ext cx="69850" cy="36146"/>
            </a:xfrm>
            <a:custGeom>
              <a:avLst/>
              <a:gdLst>
                <a:gd name="connsiteX0" fmla="*/ 0 w 69850"/>
                <a:gd name="connsiteY0" fmla="*/ 0 h 34925"/>
                <a:gd name="connsiteX1" fmla="*/ 69850 w 69850"/>
                <a:gd name="connsiteY1" fmla="*/ 3175 h 34925"/>
                <a:gd name="connsiteX2" fmla="*/ 63500 w 69850"/>
                <a:gd name="connsiteY2" fmla="*/ 22225 h 34925"/>
                <a:gd name="connsiteX3" fmla="*/ 47625 w 69850"/>
                <a:gd name="connsiteY3" fmla="*/ 34925 h 34925"/>
                <a:gd name="connsiteX4" fmla="*/ 0 w 69850"/>
                <a:gd name="connsiteY4" fmla="*/ 0 h 34925"/>
                <a:gd name="connsiteX0" fmla="*/ 0 w 69850"/>
                <a:gd name="connsiteY0" fmla="*/ 0 h 36146"/>
                <a:gd name="connsiteX1" fmla="*/ 69850 w 69850"/>
                <a:gd name="connsiteY1" fmla="*/ 3175 h 36146"/>
                <a:gd name="connsiteX2" fmla="*/ 63500 w 69850"/>
                <a:gd name="connsiteY2" fmla="*/ 22225 h 36146"/>
                <a:gd name="connsiteX3" fmla="*/ 47625 w 69850"/>
                <a:gd name="connsiteY3" fmla="*/ 34925 h 36146"/>
                <a:gd name="connsiteX4" fmla="*/ 0 w 69850"/>
                <a:gd name="connsiteY4" fmla="*/ 34925 h 36146"/>
                <a:gd name="connsiteX5" fmla="*/ 0 w 69850"/>
                <a:gd name="connsiteY5" fmla="*/ 0 h 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6146">
                  <a:moveTo>
                    <a:pt x="0" y="0"/>
                  </a:moveTo>
                  <a:lnTo>
                    <a:pt x="69850" y="3175"/>
                  </a:lnTo>
                  <a:lnTo>
                    <a:pt x="63500" y="22225"/>
                  </a:lnTo>
                  <a:lnTo>
                    <a:pt x="47625" y="34925"/>
                  </a:lnTo>
                  <a:cubicBezTo>
                    <a:pt x="38100" y="30692"/>
                    <a:pt x="9525" y="39158"/>
                    <a:pt x="0" y="34925"/>
                  </a:cubicBezTo>
                  <a:lnTo>
                    <a:pt x="0" y="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71" name="Ryhmä 70">
            <a:extLst>
              <a:ext uri="{FF2B5EF4-FFF2-40B4-BE49-F238E27FC236}">
                <a16:creationId xmlns:a16="http://schemas.microsoft.com/office/drawing/2014/main" id="{4E340118-A295-2247-8721-8BD4C9E941BD}"/>
              </a:ext>
            </a:extLst>
          </p:cNvPr>
          <p:cNvGrpSpPr/>
          <p:nvPr/>
        </p:nvGrpSpPr>
        <p:grpSpPr>
          <a:xfrm>
            <a:off x="1063435" y="5562293"/>
            <a:ext cx="447675" cy="488950"/>
            <a:chOff x="1063435" y="5562293"/>
            <a:chExt cx="447675" cy="488950"/>
          </a:xfrm>
        </p:grpSpPr>
        <p:sp>
          <p:nvSpPr>
            <p:cNvPr id="72" name="Freeform 176">
              <a:extLst>
                <a:ext uri="{FF2B5EF4-FFF2-40B4-BE49-F238E27FC236}">
                  <a16:creationId xmlns:a16="http://schemas.microsoft.com/office/drawing/2014/main" id="{73E9DF80-5C6C-3C42-9961-9F11D71891DA}"/>
                </a:ext>
              </a:extLst>
            </p:cNvPr>
            <p:cNvSpPr>
              <a:spLocks noChangeArrowheads="1"/>
            </p:cNvSpPr>
            <p:nvPr userDrawn="1"/>
          </p:nvSpPr>
          <p:spPr bwMode="auto">
            <a:xfrm>
              <a:off x="1063435" y="5562293"/>
              <a:ext cx="447675" cy="488950"/>
            </a:xfrm>
            <a:custGeom>
              <a:avLst/>
              <a:gdLst>
                <a:gd name="T0" fmla="*/ 118 w 1248"/>
                <a:gd name="T1" fmla="*/ 286 h 1362"/>
                <a:gd name="T2" fmla="*/ 282 w 1248"/>
                <a:gd name="T3" fmla="*/ 257 h 1362"/>
                <a:gd name="T4" fmla="*/ 200 w 1248"/>
                <a:gd name="T5" fmla="*/ 113 h 1362"/>
                <a:gd name="T6" fmla="*/ 200 w 1248"/>
                <a:gd name="T7" fmla="*/ 430 h 1362"/>
                <a:gd name="T8" fmla="*/ 705 w 1248"/>
                <a:gd name="T9" fmla="*/ 173 h 1362"/>
                <a:gd name="T10" fmla="*/ 541 w 1248"/>
                <a:gd name="T11" fmla="*/ 144 h 1362"/>
                <a:gd name="T12" fmla="*/ 705 w 1248"/>
                <a:gd name="T13" fmla="*/ 173 h 1362"/>
                <a:gd name="T14" fmla="*/ 479 w 1248"/>
                <a:gd name="T15" fmla="*/ 144 h 1362"/>
                <a:gd name="T16" fmla="*/ 767 w 1248"/>
                <a:gd name="T17" fmla="*/ 173 h 1362"/>
                <a:gd name="T18" fmla="*/ 623 w 1248"/>
                <a:gd name="T19" fmla="*/ 339 h 1362"/>
                <a:gd name="T20" fmla="*/ 400 w 1248"/>
                <a:gd name="T21" fmla="*/ 540 h 1362"/>
                <a:gd name="T22" fmla="*/ 846 w 1248"/>
                <a:gd name="T23" fmla="*/ 505 h 1362"/>
                <a:gd name="T24" fmla="*/ 908 w 1248"/>
                <a:gd name="T25" fmla="*/ 505 h 1362"/>
                <a:gd name="T26" fmla="*/ 965 w 1248"/>
                <a:gd name="T27" fmla="*/ 286 h 1362"/>
                <a:gd name="T28" fmla="*/ 1128 w 1248"/>
                <a:gd name="T29" fmla="*/ 257 h 1362"/>
                <a:gd name="T30" fmla="*/ 1047 w 1248"/>
                <a:gd name="T31" fmla="*/ 113 h 1362"/>
                <a:gd name="T32" fmla="*/ 1047 w 1248"/>
                <a:gd name="T33" fmla="*/ 430 h 1362"/>
                <a:gd name="T34" fmla="*/ 1185 w 1248"/>
                <a:gd name="T35" fmla="*/ 912 h 1362"/>
                <a:gd name="T36" fmla="*/ 865 w 1248"/>
                <a:gd name="T37" fmla="*/ 1038 h 1362"/>
                <a:gd name="T38" fmla="*/ 796 w 1248"/>
                <a:gd name="T39" fmla="*/ 963 h 1362"/>
                <a:gd name="T40" fmla="*/ 1049 w 1248"/>
                <a:gd name="T41" fmla="*/ 878 h 1362"/>
                <a:gd name="T42" fmla="*/ 1081 w 1248"/>
                <a:gd name="T43" fmla="*/ 602 h 1362"/>
                <a:gd name="T44" fmla="*/ 748 w 1248"/>
                <a:gd name="T45" fmla="*/ 683 h 1362"/>
                <a:gd name="T46" fmla="*/ 994 w 1248"/>
                <a:gd name="T47" fmla="*/ 567 h 1362"/>
                <a:gd name="T48" fmla="*/ 1185 w 1248"/>
                <a:gd name="T49" fmla="*/ 573 h 1362"/>
                <a:gd name="T50" fmla="*/ 292 w 1248"/>
                <a:gd name="T51" fmla="*/ 734 h 1362"/>
                <a:gd name="T52" fmla="*/ 197 w 1248"/>
                <a:gd name="T53" fmla="*/ 726 h 1362"/>
                <a:gd name="T54" fmla="*/ 369 w 1248"/>
                <a:gd name="T55" fmla="*/ 909 h 1362"/>
                <a:gd name="T56" fmla="*/ 459 w 1248"/>
                <a:gd name="T57" fmla="*/ 1299 h 1362"/>
                <a:gd name="T58" fmla="*/ 166 w 1248"/>
                <a:gd name="T59" fmla="*/ 1017 h 1362"/>
                <a:gd name="T60" fmla="*/ 121 w 1248"/>
                <a:gd name="T61" fmla="*/ 514 h 1362"/>
                <a:gd name="T62" fmla="*/ 346 w 1248"/>
                <a:gd name="T63" fmla="*/ 674 h 1362"/>
                <a:gd name="T64" fmla="*/ 426 w 1248"/>
                <a:gd name="T65" fmla="*/ 734 h 1362"/>
                <a:gd name="T66" fmla="*/ 1116 w 1248"/>
                <a:gd name="T67" fmla="*/ 452 h 1362"/>
                <a:gd name="T68" fmla="*/ 708 w 1248"/>
                <a:gd name="T69" fmla="*/ 621 h 1362"/>
                <a:gd name="T70" fmla="*/ 705 w 1248"/>
                <a:gd name="T71" fmla="*/ 734 h 1362"/>
                <a:gd name="T72" fmla="*/ 562 w 1248"/>
                <a:gd name="T73" fmla="*/ 631 h 1362"/>
                <a:gd name="T74" fmla="*/ 292 w 1248"/>
                <a:gd name="T75" fmla="*/ 525 h 1362"/>
                <a:gd name="T76" fmla="*/ 0 w 1248"/>
                <a:gd name="T77" fmla="*/ 573 h 1362"/>
                <a:gd name="T78" fmla="*/ 324 w 1248"/>
                <a:gd name="T79" fmla="*/ 1079 h 1362"/>
                <a:gd name="T80" fmla="*/ 562 w 1248"/>
                <a:gd name="T81" fmla="*/ 1361 h 1362"/>
                <a:gd name="T82" fmla="*/ 506 w 1248"/>
                <a:gd name="T83" fmla="*/ 947 h 1362"/>
                <a:gd name="T84" fmla="*/ 259 w 1248"/>
                <a:gd name="T85" fmla="*/ 847 h 1362"/>
                <a:gd name="T86" fmla="*/ 426 w 1248"/>
                <a:gd name="T87" fmla="*/ 796 h 1362"/>
                <a:gd name="T88" fmla="*/ 987 w 1248"/>
                <a:gd name="T89" fmla="*/ 796 h 1362"/>
                <a:gd name="T90" fmla="*/ 737 w 1248"/>
                <a:gd name="T91" fmla="*/ 944 h 1362"/>
                <a:gd name="T92" fmla="*/ 655 w 1248"/>
                <a:gd name="T93" fmla="*/ 1349 h 1362"/>
                <a:gd name="T94" fmla="*/ 834 w 1248"/>
                <a:gd name="T95" fmla="*/ 1339 h 1362"/>
                <a:gd name="T96" fmla="*/ 1247 w 1248"/>
                <a:gd name="T97" fmla="*/ 91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8" h="1362">
                  <a:moveTo>
                    <a:pt x="282" y="286"/>
                  </a:moveTo>
                  <a:cubicBezTo>
                    <a:pt x="282" y="330"/>
                    <a:pt x="244" y="367"/>
                    <a:pt x="200" y="367"/>
                  </a:cubicBezTo>
                  <a:cubicBezTo>
                    <a:pt x="156" y="367"/>
                    <a:pt x="118" y="330"/>
                    <a:pt x="118" y="286"/>
                  </a:cubicBezTo>
                  <a:lnTo>
                    <a:pt x="118" y="257"/>
                  </a:lnTo>
                  <a:cubicBezTo>
                    <a:pt x="118" y="213"/>
                    <a:pt x="156" y="175"/>
                    <a:pt x="200" y="175"/>
                  </a:cubicBezTo>
                  <a:cubicBezTo>
                    <a:pt x="244" y="175"/>
                    <a:pt x="282" y="213"/>
                    <a:pt x="282" y="257"/>
                  </a:cubicBezTo>
                  <a:lnTo>
                    <a:pt x="282" y="286"/>
                  </a:lnTo>
                  <a:close/>
                  <a:moveTo>
                    <a:pt x="344" y="257"/>
                  </a:moveTo>
                  <a:cubicBezTo>
                    <a:pt x="344" y="179"/>
                    <a:pt x="278" y="113"/>
                    <a:pt x="200" y="113"/>
                  </a:cubicBezTo>
                  <a:cubicBezTo>
                    <a:pt x="122" y="113"/>
                    <a:pt x="56" y="179"/>
                    <a:pt x="56" y="257"/>
                  </a:cubicBezTo>
                  <a:lnTo>
                    <a:pt x="56" y="286"/>
                  </a:lnTo>
                  <a:cubicBezTo>
                    <a:pt x="56" y="365"/>
                    <a:pt x="121" y="430"/>
                    <a:pt x="200" y="430"/>
                  </a:cubicBezTo>
                  <a:cubicBezTo>
                    <a:pt x="279" y="430"/>
                    <a:pt x="344" y="365"/>
                    <a:pt x="344" y="286"/>
                  </a:cubicBezTo>
                  <a:lnTo>
                    <a:pt x="344" y="257"/>
                  </a:lnTo>
                  <a:close/>
                  <a:moveTo>
                    <a:pt x="705" y="173"/>
                  </a:moveTo>
                  <a:cubicBezTo>
                    <a:pt x="705" y="217"/>
                    <a:pt x="668" y="255"/>
                    <a:pt x="623" y="255"/>
                  </a:cubicBezTo>
                  <a:cubicBezTo>
                    <a:pt x="579" y="255"/>
                    <a:pt x="541" y="217"/>
                    <a:pt x="541" y="173"/>
                  </a:cubicBezTo>
                  <a:lnTo>
                    <a:pt x="541" y="144"/>
                  </a:lnTo>
                  <a:cubicBezTo>
                    <a:pt x="541" y="100"/>
                    <a:pt x="579" y="63"/>
                    <a:pt x="623" y="63"/>
                  </a:cubicBezTo>
                  <a:cubicBezTo>
                    <a:pt x="668" y="63"/>
                    <a:pt x="705" y="100"/>
                    <a:pt x="705" y="144"/>
                  </a:cubicBezTo>
                  <a:lnTo>
                    <a:pt x="705" y="173"/>
                  </a:lnTo>
                  <a:close/>
                  <a:moveTo>
                    <a:pt x="767" y="144"/>
                  </a:moveTo>
                  <a:cubicBezTo>
                    <a:pt x="767" y="66"/>
                    <a:pt x="701" y="0"/>
                    <a:pt x="623" y="0"/>
                  </a:cubicBezTo>
                  <a:cubicBezTo>
                    <a:pt x="545" y="0"/>
                    <a:pt x="479" y="66"/>
                    <a:pt x="479" y="144"/>
                  </a:cubicBezTo>
                  <a:lnTo>
                    <a:pt x="479" y="173"/>
                  </a:lnTo>
                  <a:cubicBezTo>
                    <a:pt x="479" y="252"/>
                    <a:pt x="544" y="317"/>
                    <a:pt x="623" y="317"/>
                  </a:cubicBezTo>
                  <a:cubicBezTo>
                    <a:pt x="703" y="317"/>
                    <a:pt x="767" y="252"/>
                    <a:pt x="767" y="173"/>
                  </a:cubicBezTo>
                  <a:lnTo>
                    <a:pt x="767" y="144"/>
                  </a:lnTo>
                  <a:close/>
                  <a:moveTo>
                    <a:pt x="908" y="505"/>
                  </a:moveTo>
                  <a:cubicBezTo>
                    <a:pt x="908" y="389"/>
                    <a:pt x="719" y="339"/>
                    <a:pt x="623" y="339"/>
                  </a:cubicBezTo>
                  <a:cubicBezTo>
                    <a:pt x="526" y="339"/>
                    <a:pt x="338" y="389"/>
                    <a:pt x="338" y="505"/>
                  </a:cubicBezTo>
                  <a:lnTo>
                    <a:pt x="338" y="540"/>
                  </a:lnTo>
                  <a:lnTo>
                    <a:pt x="400" y="540"/>
                  </a:lnTo>
                  <a:lnTo>
                    <a:pt x="400" y="505"/>
                  </a:lnTo>
                  <a:cubicBezTo>
                    <a:pt x="400" y="448"/>
                    <a:pt x="535" y="401"/>
                    <a:pt x="623" y="401"/>
                  </a:cubicBezTo>
                  <a:cubicBezTo>
                    <a:pt x="711" y="401"/>
                    <a:pt x="846" y="448"/>
                    <a:pt x="846" y="505"/>
                  </a:cubicBezTo>
                  <a:lnTo>
                    <a:pt x="846" y="540"/>
                  </a:lnTo>
                  <a:lnTo>
                    <a:pt x="908" y="540"/>
                  </a:lnTo>
                  <a:lnTo>
                    <a:pt x="908" y="505"/>
                  </a:lnTo>
                  <a:close/>
                  <a:moveTo>
                    <a:pt x="1128" y="286"/>
                  </a:moveTo>
                  <a:cubicBezTo>
                    <a:pt x="1128" y="330"/>
                    <a:pt x="1091" y="367"/>
                    <a:pt x="1047" y="367"/>
                  </a:cubicBezTo>
                  <a:cubicBezTo>
                    <a:pt x="1002" y="367"/>
                    <a:pt x="965" y="330"/>
                    <a:pt x="965" y="286"/>
                  </a:cubicBezTo>
                  <a:lnTo>
                    <a:pt x="965" y="257"/>
                  </a:lnTo>
                  <a:cubicBezTo>
                    <a:pt x="965" y="213"/>
                    <a:pt x="1002" y="175"/>
                    <a:pt x="1047" y="175"/>
                  </a:cubicBezTo>
                  <a:cubicBezTo>
                    <a:pt x="1091" y="175"/>
                    <a:pt x="1128" y="213"/>
                    <a:pt x="1128" y="257"/>
                  </a:cubicBezTo>
                  <a:lnTo>
                    <a:pt x="1128" y="286"/>
                  </a:lnTo>
                  <a:close/>
                  <a:moveTo>
                    <a:pt x="1191" y="257"/>
                  </a:moveTo>
                  <a:cubicBezTo>
                    <a:pt x="1191" y="179"/>
                    <a:pt x="1125" y="113"/>
                    <a:pt x="1047" y="113"/>
                  </a:cubicBezTo>
                  <a:cubicBezTo>
                    <a:pt x="969" y="113"/>
                    <a:pt x="903" y="179"/>
                    <a:pt x="903" y="257"/>
                  </a:cubicBezTo>
                  <a:lnTo>
                    <a:pt x="903" y="286"/>
                  </a:lnTo>
                  <a:cubicBezTo>
                    <a:pt x="903" y="365"/>
                    <a:pt x="967" y="430"/>
                    <a:pt x="1047" y="430"/>
                  </a:cubicBezTo>
                  <a:cubicBezTo>
                    <a:pt x="1126" y="430"/>
                    <a:pt x="1191" y="365"/>
                    <a:pt x="1191" y="286"/>
                  </a:cubicBezTo>
                  <a:lnTo>
                    <a:pt x="1191" y="257"/>
                  </a:lnTo>
                  <a:close/>
                  <a:moveTo>
                    <a:pt x="1185" y="912"/>
                  </a:moveTo>
                  <a:cubicBezTo>
                    <a:pt x="1185" y="969"/>
                    <a:pt x="1135" y="1016"/>
                    <a:pt x="1075" y="1016"/>
                  </a:cubicBezTo>
                  <a:lnTo>
                    <a:pt x="895" y="1016"/>
                  </a:lnTo>
                  <a:cubicBezTo>
                    <a:pt x="882" y="1016"/>
                    <a:pt x="870" y="1025"/>
                    <a:pt x="865" y="1038"/>
                  </a:cubicBezTo>
                  <a:lnTo>
                    <a:pt x="782" y="1299"/>
                  </a:lnTo>
                  <a:lnTo>
                    <a:pt x="719" y="1299"/>
                  </a:lnTo>
                  <a:lnTo>
                    <a:pt x="796" y="963"/>
                  </a:lnTo>
                  <a:cubicBezTo>
                    <a:pt x="808" y="931"/>
                    <a:pt x="838" y="909"/>
                    <a:pt x="872" y="909"/>
                  </a:cubicBezTo>
                  <a:lnTo>
                    <a:pt x="1018" y="909"/>
                  </a:lnTo>
                  <a:cubicBezTo>
                    <a:pt x="1036" y="909"/>
                    <a:pt x="1049" y="895"/>
                    <a:pt x="1049" y="878"/>
                  </a:cubicBezTo>
                  <a:lnTo>
                    <a:pt x="1049" y="722"/>
                  </a:lnTo>
                  <a:lnTo>
                    <a:pt x="1125" y="646"/>
                  </a:lnTo>
                  <a:lnTo>
                    <a:pt x="1081" y="602"/>
                  </a:lnTo>
                  <a:lnTo>
                    <a:pt x="950" y="734"/>
                  </a:lnTo>
                  <a:lnTo>
                    <a:pt x="821" y="734"/>
                  </a:lnTo>
                  <a:cubicBezTo>
                    <a:pt x="778" y="734"/>
                    <a:pt x="757" y="707"/>
                    <a:pt x="748" y="683"/>
                  </a:cubicBezTo>
                  <a:lnTo>
                    <a:pt x="872" y="683"/>
                  </a:lnTo>
                  <a:cubicBezTo>
                    <a:pt x="881" y="683"/>
                    <a:pt x="889" y="680"/>
                    <a:pt x="895" y="674"/>
                  </a:cubicBezTo>
                  <a:lnTo>
                    <a:pt x="994" y="567"/>
                  </a:lnTo>
                  <a:cubicBezTo>
                    <a:pt x="1026" y="533"/>
                    <a:pt x="1070" y="514"/>
                    <a:pt x="1116" y="514"/>
                  </a:cubicBezTo>
                  <a:lnTo>
                    <a:pt x="1121" y="514"/>
                  </a:lnTo>
                  <a:cubicBezTo>
                    <a:pt x="1155" y="514"/>
                    <a:pt x="1185" y="542"/>
                    <a:pt x="1185" y="573"/>
                  </a:cubicBezTo>
                  <a:lnTo>
                    <a:pt x="1185" y="912"/>
                  </a:lnTo>
                  <a:close/>
                  <a:moveTo>
                    <a:pt x="426" y="734"/>
                  </a:moveTo>
                  <a:lnTo>
                    <a:pt x="292" y="734"/>
                  </a:lnTo>
                  <a:lnTo>
                    <a:pt x="163" y="603"/>
                  </a:lnTo>
                  <a:lnTo>
                    <a:pt x="119" y="646"/>
                  </a:lnTo>
                  <a:lnTo>
                    <a:pt x="197" y="726"/>
                  </a:lnTo>
                  <a:lnTo>
                    <a:pt x="197" y="878"/>
                  </a:lnTo>
                  <a:cubicBezTo>
                    <a:pt x="197" y="895"/>
                    <a:pt x="211" y="909"/>
                    <a:pt x="228" y="909"/>
                  </a:cubicBezTo>
                  <a:lnTo>
                    <a:pt x="369" y="909"/>
                  </a:lnTo>
                  <a:cubicBezTo>
                    <a:pt x="403" y="909"/>
                    <a:pt x="434" y="931"/>
                    <a:pt x="445" y="963"/>
                  </a:cubicBezTo>
                  <a:lnTo>
                    <a:pt x="523" y="1299"/>
                  </a:lnTo>
                  <a:lnTo>
                    <a:pt x="459" y="1299"/>
                  </a:lnTo>
                  <a:lnTo>
                    <a:pt x="376" y="1038"/>
                  </a:lnTo>
                  <a:cubicBezTo>
                    <a:pt x="372" y="1025"/>
                    <a:pt x="360" y="1017"/>
                    <a:pt x="346" y="1017"/>
                  </a:cubicBezTo>
                  <a:lnTo>
                    <a:pt x="166" y="1017"/>
                  </a:lnTo>
                  <a:cubicBezTo>
                    <a:pt x="108" y="1017"/>
                    <a:pt x="62" y="970"/>
                    <a:pt x="62" y="912"/>
                  </a:cubicBezTo>
                  <a:lnTo>
                    <a:pt x="62" y="573"/>
                  </a:lnTo>
                  <a:cubicBezTo>
                    <a:pt x="62" y="541"/>
                    <a:pt x="88" y="514"/>
                    <a:pt x="121" y="514"/>
                  </a:cubicBezTo>
                  <a:lnTo>
                    <a:pt x="125" y="514"/>
                  </a:lnTo>
                  <a:cubicBezTo>
                    <a:pt x="171" y="514"/>
                    <a:pt x="216" y="534"/>
                    <a:pt x="247" y="567"/>
                  </a:cubicBezTo>
                  <a:lnTo>
                    <a:pt x="346" y="674"/>
                  </a:lnTo>
                  <a:cubicBezTo>
                    <a:pt x="352" y="680"/>
                    <a:pt x="360" y="684"/>
                    <a:pt x="369" y="684"/>
                  </a:cubicBezTo>
                  <a:lnTo>
                    <a:pt x="499" y="684"/>
                  </a:lnTo>
                  <a:cubicBezTo>
                    <a:pt x="489" y="707"/>
                    <a:pt x="469" y="734"/>
                    <a:pt x="426" y="734"/>
                  </a:cubicBezTo>
                  <a:close/>
                  <a:moveTo>
                    <a:pt x="1247" y="573"/>
                  </a:moveTo>
                  <a:cubicBezTo>
                    <a:pt x="1247" y="508"/>
                    <a:pt x="1189" y="452"/>
                    <a:pt x="1121" y="452"/>
                  </a:cubicBezTo>
                  <a:lnTo>
                    <a:pt x="1116" y="452"/>
                  </a:lnTo>
                  <a:cubicBezTo>
                    <a:pt x="1053" y="452"/>
                    <a:pt x="992" y="479"/>
                    <a:pt x="949" y="525"/>
                  </a:cubicBezTo>
                  <a:lnTo>
                    <a:pt x="859" y="621"/>
                  </a:lnTo>
                  <a:lnTo>
                    <a:pt x="708" y="621"/>
                  </a:lnTo>
                  <a:cubicBezTo>
                    <a:pt x="699" y="621"/>
                    <a:pt x="691" y="625"/>
                    <a:pt x="685" y="631"/>
                  </a:cubicBezTo>
                  <a:cubicBezTo>
                    <a:pt x="679" y="638"/>
                    <a:pt x="676" y="646"/>
                    <a:pt x="677" y="655"/>
                  </a:cubicBezTo>
                  <a:cubicBezTo>
                    <a:pt x="679" y="677"/>
                    <a:pt x="688" y="707"/>
                    <a:pt x="705" y="734"/>
                  </a:cubicBezTo>
                  <a:lnTo>
                    <a:pt x="541" y="734"/>
                  </a:lnTo>
                  <a:cubicBezTo>
                    <a:pt x="559" y="707"/>
                    <a:pt x="568" y="677"/>
                    <a:pt x="570" y="655"/>
                  </a:cubicBezTo>
                  <a:cubicBezTo>
                    <a:pt x="570" y="646"/>
                    <a:pt x="567" y="638"/>
                    <a:pt x="562" y="631"/>
                  </a:cubicBezTo>
                  <a:cubicBezTo>
                    <a:pt x="556" y="625"/>
                    <a:pt x="547" y="621"/>
                    <a:pt x="539" y="621"/>
                  </a:cubicBezTo>
                  <a:lnTo>
                    <a:pt x="382" y="621"/>
                  </a:lnTo>
                  <a:lnTo>
                    <a:pt x="292" y="525"/>
                  </a:lnTo>
                  <a:cubicBezTo>
                    <a:pt x="249" y="479"/>
                    <a:pt x="188" y="452"/>
                    <a:pt x="125" y="452"/>
                  </a:cubicBezTo>
                  <a:lnTo>
                    <a:pt x="121" y="452"/>
                  </a:lnTo>
                  <a:cubicBezTo>
                    <a:pt x="54" y="452"/>
                    <a:pt x="0" y="506"/>
                    <a:pt x="0" y="573"/>
                  </a:cubicBezTo>
                  <a:lnTo>
                    <a:pt x="0" y="912"/>
                  </a:lnTo>
                  <a:cubicBezTo>
                    <a:pt x="0" y="1004"/>
                    <a:pt x="74" y="1079"/>
                    <a:pt x="166" y="1079"/>
                  </a:cubicBezTo>
                  <a:lnTo>
                    <a:pt x="324" y="1079"/>
                  </a:lnTo>
                  <a:lnTo>
                    <a:pt x="407" y="1339"/>
                  </a:lnTo>
                  <a:cubicBezTo>
                    <a:pt x="411" y="1352"/>
                    <a:pt x="423" y="1361"/>
                    <a:pt x="437" y="1361"/>
                  </a:cubicBezTo>
                  <a:lnTo>
                    <a:pt x="562" y="1361"/>
                  </a:lnTo>
                  <a:cubicBezTo>
                    <a:pt x="571" y="1361"/>
                    <a:pt x="580" y="1356"/>
                    <a:pt x="586" y="1349"/>
                  </a:cubicBezTo>
                  <a:cubicBezTo>
                    <a:pt x="592" y="1342"/>
                    <a:pt x="594" y="1332"/>
                    <a:pt x="592" y="1323"/>
                  </a:cubicBezTo>
                  <a:lnTo>
                    <a:pt x="506" y="947"/>
                  </a:lnTo>
                  <a:cubicBezTo>
                    <a:pt x="505" y="946"/>
                    <a:pt x="505" y="945"/>
                    <a:pt x="505" y="944"/>
                  </a:cubicBezTo>
                  <a:cubicBezTo>
                    <a:pt x="484" y="886"/>
                    <a:pt x="430" y="847"/>
                    <a:pt x="369" y="847"/>
                  </a:cubicBezTo>
                  <a:lnTo>
                    <a:pt x="259" y="847"/>
                  </a:lnTo>
                  <a:lnTo>
                    <a:pt x="259" y="796"/>
                  </a:lnTo>
                  <a:lnTo>
                    <a:pt x="279" y="796"/>
                  </a:lnTo>
                  <a:lnTo>
                    <a:pt x="426" y="796"/>
                  </a:lnTo>
                  <a:lnTo>
                    <a:pt x="821" y="796"/>
                  </a:lnTo>
                  <a:lnTo>
                    <a:pt x="963" y="796"/>
                  </a:lnTo>
                  <a:lnTo>
                    <a:pt x="987" y="796"/>
                  </a:lnTo>
                  <a:lnTo>
                    <a:pt x="987" y="847"/>
                  </a:lnTo>
                  <a:lnTo>
                    <a:pt x="872" y="847"/>
                  </a:lnTo>
                  <a:cubicBezTo>
                    <a:pt x="812" y="847"/>
                    <a:pt x="757" y="886"/>
                    <a:pt x="737" y="944"/>
                  </a:cubicBezTo>
                  <a:cubicBezTo>
                    <a:pt x="736" y="945"/>
                    <a:pt x="736" y="946"/>
                    <a:pt x="736" y="947"/>
                  </a:cubicBezTo>
                  <a:lnTo>
                    <a:pt x="650" y="1323"/>
                  </a:lnTo>
                  <a:cubicBezTo>
                    <a:pt x="647" y="1332"/>
                    <a:pt x="650" y="1342"/>
                    <a:pt x="655" y="1349"/>
                  </a:cubicBezTo>
                  <a:cubicBezTo>
                    <a:pt x="661" y="1356"/>
                    <a:pt x="670" y="1361"/>
                    <a:pt x="680" y="1361"/>
                  </a:cubicBezTo>
                  <a:lnTo>
                    <a:pt x="805" y="1361"/>
                  </a:lnTo>
                  <a:cubicBezTo>
                    <a:pt x="818" y="1361"/>
                    <a:pt x="830" y="1352"/>
                    <a:pt x="834" y="1339"/>
                  </a:cubicBezTo>
                  <a:lnTo>
                    <a:pt x="918" y="1079"/>
                  </a:lnTo>
                  <a:lnTo>
                    <a:pt x="1075" y="1079"/>
                  </a:lnTo>
                  <a:cubicBezTo>
                    <a:pt x="1168" y="1079"/>
                    <a:pt x="1247" y="1002"/>
                    <a:pt x="1247" y="912"/>
                  </a:cubicBezTo>
                  <a:lnTo>
                    <a:pt x="1247" y="573"/>
                  </a:lnTo>
                  <a:close/>
                </a:path>
              </a:pathLst>
            </a:custGeom>
            <a:solidFill>
              <a:schemeClr val="accent1"/>
            </a:solidFill>
            <a:ln>
              <a:noFill/>
            </a:ln>
            <a:effectLst/>
          </p:spPr>
          <p:txBody>
            <a:bodyPr wrap="none" anchor="ctr"/>
            <a:lstStyle/>
            <a:p>
              <a:endParaRPr lang="en-US"/>
            </a:p>
          </p:txBody>
        </p:sp>
        <p:sp>
          <p:nvSpPr>
            <p:cNvPr id="73" name="Puolivapaa piirto 72">
              <a:extLst>
                <a:ext uri="{FF2B5EF4-FFF2-40B4-BE49-F238E27FC236}">
                  <a16:creationId xmlns:a16="http://schemas.microsoft.com/office/drawing/2014/main" id="{2BDA7B53-CD26-674C-8DFC-D12797E7AAFD}"/>
                </a:ext>
              </a:extLst>
            </p:cNvPr>
            <p:cNvSpPr/>
            <p:nvPr userDrawn="1"/>
          </p:nvSpPr>
          <p:spPr>
            <a:xfrm>
              <a:off x="1256937" y="5627627"/>
              <a:ext cx="69850" cy="38100"/>
            </a:xfrm>
            <a:custGeom>
              <a:avLst/>
              <a:gdLst>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0 h 38100"/>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22225 h 38100"/>
                <a:gd name="connsiteX5" fmla="*/ 0 w 69850"/>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8100">
                  <a:moveTo>
                    <a:pt x="0" y="0"/>
                  </a:moveTo>
                  <a:lnTo>
                    <a:pt x="69850" y="0"/>
                  </a:lnTo>
                  <a:lnTo>
                    <a:pt x="63500" y="28575"/>
                  </a:lnTo>
                  <a:lnTo>
                    <a:pt x="38100" y="38100"/>
                  </a:lnTo>
                  <a:cubicBezTo>
                    <a:pt x="31750" y="31750"/>
                    <a:pt x="6350" y="28575"/>
                    <a:pt x="0" y="22225"/>
                  </a:cubicBezTo>
                  <a:lnTo>
                    <a:pt x="0" y="0"/>
                  </a:lnTo>
                  <a:close/>
                </a:path>
              </a:pathLst>
            </a:custGeom>
            <a:solidFill>
              <a:srgbClr val="0042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4" name="Puolivapaa piirto 73">
              <a:extLst>
                <a:ext uri="{FF2B5EF4-FFF2-40B4-BE49-F238E27FC236}">
                  <a16:creationId xmlns:a16="http://schemas.microsoft.com/office/drawing/2014/main" id="{6B29BFA4-07C4-834C-A70C-E2EC0B04ABDE}"/>
                </a:ext>
              </a:extLst>
            </p:cNvPr>
            <p:cNvSpPr/>
            <p:nvPr userDrawn="1"/>
          </p:nvSpPr>
          <p:spPr>
            <a:xfrm>
              <a:off x="1402074" y="5658487"/>
              <a:ext cx="69850" cy="47625"/>
            </a:xfrm>
            <a:custGeom>
              <a:avLst/>
              <a:gdLst>
                <a:gd name="connsiteX0" fmla="*/ 0 w 69850"/>
                <a:gd name="connsiteY0" fmla="*/ 0 h 47625"/>
                <a:gd name="connsiteX1" fmla="*/ 69850 w 69850"/>
                <a:gd name="connsiteY1" fmla="*/ 19050 h 47625"/>
                <a:gd name="connsiteX2" fmla="*/ 50800 w 69850"/>
                <a:gd name="connsiteY2" fmla="*/ 44450 h 47625"/>
                <a:gd name="connsiteX3" fmla="*/ 22225 w 69850"/>
                <a:gd name="connsiteY3" fmla="*/ 47625 h 47625"/>
                <a:gd name="connsiteX4" fmla="*/ 0 w 69850"/>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50" h="47625">
                  <a:moveTo>
                    <a:pt x="0" y="0"/>
                  </a:moveTo>
                  <a:lnTo>
                    <a:pt x="69850" y="19050"/>
                  </a:lnTo>
                  <a:lnTo>
                    <a:pt x="50800" y="44450"/>
                  </a:lnTo>
                  <a:lnTo>
                    <a:pt x="22225" y="47625"/>
                  </a:lnTo>
                  <a:lnTo>
                    <a:pt x="0" y="0"/>
                  </a:lnTo>
                  <a:close/>
                </a:path>
              </a:pathLst>
            </a:custGeom>
            <a:solidFill>
              <a:srgbClr val="0042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5" name="Puolivapaa piirto 74">
              <a:extLst>
                <a:ext uri="{FF2B5EF4-FFF2-40B4-BE49-F238E27FC236}">
                  <a16:creationId xmlns:a16="http://schemas.microsoft.com/office/drawing/2014/main" id="{770AFB5B-1C3C-C044-AF1C-A29673D13D75}"/>
                </a:ext>
              </a:extLst>
            </p:cNvPr>
            <p:cNvSpPr/>
            <p:nvPr userDrawn="1"/>
          </p:nvSpPr>
          <p:spPr>
            <a:xfrm>
              <a:off x="1107482" y="5668012"/>
              <a:ext cx="76200" cy="44450"/>
            </a:xfrm>
            <a:custGeom>
              <a:avLst/>
              <a:gdLst>
                <a:gd name="connsiteX0" fmla="*/ 76200 w 76200"/>
                <a:gd name="connsiteY0" fmla="*/ 0 h 44450"/>
                <a:gd name="connsiteX1" fmla="*/ 0 w 76200"/>
                <a:gd name="connsiteY1" fmla="*/ 9525 h 44450"/>
                <a:gd name="connsiteX2" fmla="*/ 31750 w 76200"/>
                <a:gd name="connsiteY2" fmla="*/ 44450 h 44450"/>
                <a:gd name="connsiteX3" fmla="*/ 76200 w 76200"/>
                <a:gd name="connsiteY3" fmla="*/ 0 h 44450"/>
              </a:gdLst>
              <a:ahLst/>
              <a:cxnLst>
                <a:cxn ang="0">
                  <a:pos x="connsiteX0" y="connsiteY0"/>
                </a:cxn>
                <a:cxn ang="0">
                  <a:pos x="connsiteX1" y="connsiteY1"/>
                </a:cxn>
                <a:cxn ang="0">
                  <a:pos x="connsiteX2" y="connsiteY2"/>
                </a:cxn>
                <a:cxn ang="0">
                  <a:pos x="connsiteX3" y="connsiteY3"/>
                </a:cxn>
              </a:cxnLst>
              <a:rect l="l" t="t" r="r" b="b"/>
              <a:pathLst>
                <a:path w="76200" h="44450">
                  <a:moveTo>
                    <a:pt x="76200" y="0"/>
                  </a:moveTo>
                  <a:lnTo>
                    <a:pt x="0" y="9525"/>
                  </a:lnTo>
                  <a:lnTo>
                    <a:pt x="31750" y="44450"/>
                  </a:lnTo>
                  <a:lnTo>
                    <a:pt x="76200" y="0"/>
                  </a:lnTo>
                  <a:close/>
                </a:path>
              </a:pathLst>
            </a:custGeom>
            <a:solidFill>
              <a:srgbClr val="0042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pic>
        <p:nvPicPr>
          <p:cNvPr id="4" name="Graphic 3">
            <a:extLst>
              <a:ext uri="{FF2B5EF4-FFF2-40B4-BE49-F238E27FC236}">
                <a16:creationId xmlns:a16="http://schemas.microsoft.com/office/drawing/2014/main" id="{9D227EC8-29FF-8B44-81CC-21F711969D3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26375" y="573057"/>
            <a:ext cx="428624" cy="718576"/>
          </a:xfrm>
          <a:prstGeom prst="rect">
            <a:avLst/>
          </a:prstGeom>
        </p:spPr>
      </p:pic>
      <p:pic>
        <p:nvPicPr>
          <p:cNvPr id="7" name="Graphic 6">
            <a:extLst>
              <a:ext uri="{FF2B5EF4-FFF2-40B4-BE49-F238E27FC236}">
                <a16:creationId xmlns:a16="http://schemas.microsoft.com/office/drawing/2014/main" id="{BA286B8B-8026-004E-8334-80834655E8F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55209" y="1507343"/>
            <a:ext cx="685800" cy="762000"/>
          </a:xfrm>
          <a:prstGeom prst="rect">
            <a:avLst/>
          </a:prstGeom>
        </p:spPr>
      </p:pic>
      <p:pic>
        <p:nvPicPr>
          <p:cNvPr id="9" name="Graphic 8">
            <a:extLst>
              <a:ext uri="{FF2B5EF4-FFF2-40B4-BE49-F238E27FC236}">
                <a16:creationId xmlns:a16="http://schemas.microsoft.com/office/drawing/2014/main" id="{151687E9-15F5-F74B-BCD1-BD068CF4D1A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668358" y="2524160"/>
            <a:ext cx="685800" cy="723900"/>
          </a:xfrm>
          <a:prstGeom prst="rect">
            <a:avLst/>
          </a:prstGeom>
        </p:spPr>
      </p:pic>
      <p:pic>
        <p:nvPicPr>
          <p:cNvPr id="11" name="Graphic 10">
            <a:extLst>
              <a:ext uri="{FF2B5EF4-FFF2-40B4-BE49-F238E27FC236}">
                <a16:creationId xmlns:a16="http://schemas.microsoft.com/office/drawing/2014/main" id="{1D50C26F-C7F7-AA41-A240-4B93AFFCB3D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668358" y="3617298"/>
            <a:ext cx="685800" cy="520700"/>
          </a:xfrm>
          <a:prstGeom prst="rect">
            <a:avLst/>
          </a:prstGeom>
        </p:spPr>
      </p:pic>
      <p:pic>
        <p:nvPicPr>
          <p:cNvPr id="15" name="Graphic 14">
            <a:extLst>
              <a:ext uri="{FF2B5EF4-FFF2-40B4-BE49-F238E27FC236}">
                <a16:creationId xmlns:a16="http://schemas.microsoft.com/office/drawing/2014/main" id="{2BEF0928-A5FC-514B-B3E1-28D88F9F84B3}"/>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655209" y="4418510"/>
            <a:ext cx="685800" cy="736600"/>
          </a:xfrm>
          <a:prstGeom prst="rect">
            <a:avLst/>
          </a:prstGeom>
        </p:spPr>
      </p:pic>
      <p:pic>
        <p:nvPicPr>
          <p:cNvPr id="21" name="Graphic 20">
            <a:extLst>
              <a:ext uri="{FF2B5EF4-FFF2-40B4-BE49-F238E27FC236}">
                <a16:creationId xmlns:a16="http://schemas.microsoft.com/office/drawing/2014/main" id="{82747351-7BEB-0842-8DDF-7BAB1C07B25E}"/>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662240" y="5443631"/>
            <a:ext cx="685800" cy="711200"/>
          </a:xfrm>
          <a:prstGeom prst="rect">
            <a:avLst/>
          </a:prstGeom>
        </p:spPr>
      </p:pic>
    </p:spTree>
    <p:extLst>
      <p:ext uri="{BB962C8B-B14F-4D97-AF65-F5344CB8AC3E}">
        <p14:creationId xmlns:p14="http://schemas.microsoft.com/office/powerpoint/2010/main" val="16002558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Ikonit kopioitavissa Master-sivuilta 2">
    <p:spTree>
      <p:nvGrpSpPr>
        <p:cNvPr id="1" name=""/>
        <p:cNvGrpSpPr/>
        <p:nvPr/>
      </p:nvGrpSpPr>
      <p:grpSpPr>
        <a:xfrm>
          <a:off x="0" y="0"/>
          <a:ext cx="0" cy="0"/>
          <a:chOff x="0" y="0"/>
          <a:chExt cx="0" cy="0"/>
        </a:xfrm>
      </p:grpSpPr>
      <p:sp>
        <p:nvSpPr>
          <p:cNvPr id="5" name="Rectangle 4"/>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3" name="TextBox 92"/>
          <p:cNvSpPr txBox="1"/>
          <p:nvPr/>
        </p:nvSpPr>
        <p:spPr>
          <a:xfrm>
            <a:off x="0" y="6315919"/>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t>Ikonit</a:t>
            </a:r>
            <a:r>
              <a:rPr lang="en-US" sz="1800" dirty="0"/>
              <a:t> </a:t>
            </a:r>
            <a:r>
              <a:rPr lang="en-US" sz="1800" dirty="0" err="1"/>
              <a:t>ovat</a:t>
            </a:r>
            <a:r>
              <a:rPr lang="en-US" sz="1800" dirty="0"/>
              <a:t> </a:t>
            </a:r>
            <a:r>
              <a:rPr lang="en-US" sz="1800" dirty="0" err="1"/>
              <a:t>kopioitavissa</a:t>
            </a:r>
            <a:r>
              <a:rPr lang="en-US" sz="1800" dirty="0"/>
              <a:t> Master-</a:t>
            </a:r>
            <a:r>
              <a:rPr lang="en-US" sz="1800" dirty="0" err="1"/>
              <a:t>sivuilta</a:t>
            </a:r>
            <a:r>
              <a:rPr lang="en-US" sz="1800" dirty="0"/>
              <a:t> (</a:t>
            </a:r>
            <a:r>
              <a:rPr lang="en-US" sz="1800" dirty="0" err="1"/>
              <a:t>Näytä</a:t>
            </a:r>
            <a:r>
              <a:rPr lang="en-US" sz="1800" dirty="0"/>
              <a:t> &gt; Dian </a:t>
            </a:r>
            <a:r>
              <a:rPr lang="en-US" sz="1800" dirty="0" err="1"/>
              <a:t>perustyyli</a:t>
            </a:r>
            <a:r>
              <a:rPr lang="en-US" sz="1800" dirty="0"/>
              <a:t>). </a:t>
            </a:r>
            <a:r>
              <a:rPr lang="en-US" sz="1800" dirty="0" err="1"/>
              <a:t>Ikoneita</a:t>
            </a:r>
            <a:r>
              <a:rPr lang="en-US" sz="1800" dirty="0"/>
              <a:t> </a:t>
            </a:r>
            <a:r>
              <a:rPr lang="en-US" sz="1800" dirty="0" err="1"/>
              <a:t>voi</a:t>
            </a:r>
            <a:r>
              <a:rPr lang="en-US" sz="1800" dirty="0"/>
              <a:t> </a:t>
            </a:r>
            <a:r>
              <a:rPr lang="en-US" sz="1800" dirty="0" err="1"/>
              <a:t>myös</a:t>
            </a:r>
            <a:r>
              <a:rPr lang="en-US" sz="1800" dirty="0"/>
              <a:t> </a:t>
            </a:r>
            <a:r>
              <a:rPr lang="en-US" sz="1800" dirty="0" err="1"/>
              <a:t>ladata</a:t>
            </a:r>
            <a:r>
              <a:rPr lang="en-US" sz="1800" dirty="0"/>
              <a:t> </a:t>
            </a:r>
            <a:r>
              <a:rPr lang="en-US" sz="1800" dirty="0" err="1"/>
              <a:t>aineistopankista</a:t>
            </a:r>
            <a:r>
              <a:rPr lang="en-US" sz="1800" dirty="0"/>
              <a: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p>
        </p:txBody>
      </p:sp>
      <p:sp>
        <p:nvSpPr>
          <p:cNvPr id="127" name="Freeform 10">
            <a:extLst>
              <a:ext uri="{FF2B5EF4-FFF2-40B4-BE49-F238E27FC236}">
                <a16:creationId xmlns:a16="http://schemas.microsoft.com/office/drawing/2014/main" id="{A632EEFB-37DA-C24F-B839-4231493AA328}"/>
              </a:ext>
            </a:extLst>
          </p:cNvPr>
          <p:cNvSpPr>
            <a:spLocks noChangeArrowheads="1"/>
          </p:cNvSpPr>
          <p:nvPr/>
        </p:nvSpPr>
        <p:spPr bwMode="auto">
          <a:xfrm>
            <a:off x="6660913" y="2954956"/>
            <a:ext cx="490538" cy="457200"/>
          </a:xfrm>
          <a:custGeom>
            <a:avLst/>
            <a:gdLst>
              <a:gd name="T0" fmla="*/ 348 w 1362"/>
              <a:gd name="T1" fmla="*/ 1223 h 1268"/>
              <a:gd name="T2" fmla="*/ 392 w 1362"/>
              <a:gd name="T3" fmla="*/ 1267 h 1268"/>
              <a:gd name="T4" fmla="*/ 439 w 1362"/>
              <a:gd name="T5" fmla="*/ 1219 h 1268"/>
              <a:gd name="T6" fmla="*/ 893 w 1362"/>
              <a:gd name="T7" fmla="*/ 1219 h 1268"/>
              <a:gd name="T8" fmla="*/ 941 w 1362"/>
              <a:gd name="T9" fmla="*/ 1267 h 1268"/>
              <a:gd name="T10" fmla="*/ 985 w 1362"/>
              <a:gd name="T11" fmla="*/ 1223 h 1268"/>
              <a:gd name="T12" fmla="*/ 928 w 1362"/>
              <a:gd name="T13" fmla="*/ 1166 h 1268"/>
              <a:gd name="T14" fmla="*/ 906 w 1362"/>
              <a:gd name="T15" fmla="*/ 1157 h 1268"/>
              <a:gd name="T16" fmla="*/ 426 w 1362"/>
              <a:gd name="T17" fmla="*/ 1157 h 1268"/>
              <a:gd name="T18" fmla="*/ 405 w 1362"/>
              <a:gd name="T19" fmla="*/ 1166 h 1268"/>
              <a:gd name="T20" fmla="*/ 348 w 1362"/>
              <a:gd name="T21" fmla="*/ 1223 h 1268"/>
              <a:gd name="T22" fmla="*/ 737 w 1362"/>
              <a:gd name="T23" fmla="*/ 903 h 1268"/>
              <a:gd name="T24" fmla="*/ 596 w 1362"/>
              <a:gd name="T25" fmla="*/ 903 h 1268"/>
              <a:gd name="T26" fmla="*/ 596 w 1362"/>
              <a:gd name="T27" fmla="*/ 965 h 1268"/>
              <a:gd name="T28" fmla="*/ 737 w 1362"/>
              <a:gd name="T29" fmla="*/ 965 h 1268"/>
              <a:gd name="T30" fmla="*/ 737 w 1362"/>
              <a:gd name="T31" fmla="*/ 903 h 1268"/>
              <a:gd name="T32" fmla="*/ 1299 w 1362"/>
              <a:gd name="T33" fmla="*/ 819 h 1268"/>
              <a:gd name="T34" fmla="*/ 62 w 1362"/>
              <a:gd name="T35" fmla="*/ 819 h 1268"/>
              <a:gd name="T36" fmla="*/ 62 w 1362"/>
              <a:gd name="T37" fmla="*/ 116 h 1268"/>
              <a:gd name="T38" fmla="*/ 116 w 1362"/>
              <a:gd name="T39" fmla="*/ 62 h 1268"/>
              <a:gd name="T40" fmla="*/ 1245 w 1362"/>
              <a:gd name="T41" fmla="*/ 62 h 1268"/>
              <a:gd name="T42" fmla="*/ 1299 w 1362"/>
              <a:gd name="T43" fmla="*/ 116 h 1268"/>
              <a:gd name="T44" fmla="*/ 1299 w 1362"/>
              <a:gd name="T45" fmla="*/ 819 h 1268"/>
              <a:gd name="T46" fmla="*/ 62 w 1362"/>
              <a:gd name="T47" fmla="*/ 881 h 1268"/>
              <a:gd name="T48" fmla="*/ 1299 w 1362"/>
              <a:gd name="T49" fmla="*/ 881 h 1268"/>
              <a:gd name="T50" fmla="*/ 1299 w 1362"/>
              <a:gd name="T51" fmla="*/ 934 h 1268"/>
              <a:gd name="T52" fmla="*/ 1245 w 1362"/>
              <a:gd name="T53" fmla="*/ 988 h 1268"/>
              <a:gd name="T54" fmla="*/ 822 w 1362"/>
              <a:gd name="T55" fmla="*/ 988 h 1268"/>
              <a:gd name="T56" fmla="*/ 511 w 1362"/>
              <a:gd name="T57" fmla="*/ 988 h 1268"/>
              <a:gd name="T58" fmla="*/ 116 w 1362"/>
              <a:gd name="T59" fmla="*/ 988 h 1268"/>
              <a:gd name="T60" fmla="*/ 62 w 1362"/>
              <a:gd name="T61" fmla="*/ 934 h 1268"/>
              <a:gd name="T62" fmla="*/ 62 w 1362"/>
              <a:gd name="T63" fmla="*/ 881 h 1268"/>
              <a:gd name="T64" fmla="*/ 1361 w 1362"/>
              <a:gd name="T65" fmla="*/ 116 h 1268"/>
              <a:gd name="T66" fmla="*/ 1245 w 1362"/>
              <a:gd name="T67" fmla="*/ 0 h 1268"/>
              <a:gd name="T68" fmla="*/ 116 w 1362"/>
              <a:gd name="T69" fmla="*/ 0 h 1268"/>
              <a:gd name="T70" fmla="*/ 0 w 1362"/>
              <a:gd name="T71" fmla="*/ 116 h 1268"/>
              <a:gd name="T72" fmla="*/ 0 w 1362"/>
              <a:gd name="T73" fmla="*/ 934 h 1268"/>
              <a:gd name="T74" fmla="*/ 116 w 1362"/>
              <a:gd name="T75" fmla="*/ 1050 h 1268"/>
              <a:gd name="T76" fmla="*/ 480 w 1362"/>
              <a:gd name="T77" fmla="*/ 1050 h 1268"/>
              <a:gd name="T78" fmla="*/ 480 w 1362"/>
              <a:gd name="T79" fmla="*/ 1132 h 1268"/>
              <a:gd name="T80" fmla="*/ 542 w 1362"/>
              <a:gd name="T81" fmla="*/ 1132 h 1268"/>
              <a:gd name="T82" fmla="*/ 542 w 1362"/>
              <a:gd name="T83" fmla="*/ 1050 h 1268"/>
              <a:gd name="T84" fmla="*/ 791 w 1362"/>
              <a:gd name="T85" fmla="*/ 1050 h 1268"/>
              <a:gd name="T86" fmla="*/ 791 w 1362"/>
              <a:gd name="T87" fmla="*/ 1132 h 1268"/>
              <a:gd name="T88" fmla="*/ 853 w 1362"/>
              <a:gd name="T89" fmla="*/ 1132 h 1268"/>
              <a:gd name="T90" fmla="*/ 853 w 1362"/>
              <a:gd name="T91" fmla="*/ 1050 h 1268"/>
              <a:gd name="T92" fmla="*/ 1245 w 1362"/>
              <a:gd name="T93" fmla="*/ 1050 h 1268"/>
              <a:gd name="T94" fmla="*/ 1361 w 1362"/>
              <a:gd name="T95" fmla="*/ 934 h 1268"/>
              <a:gd name="T96" fmla="*/ 1361 w 1362"/>
              <a:gd name="T97" fmla="*/ 116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2" h="1268">
                <a:moveTo>
                  <a:pt x="348" y="1223"/>
                </a:moveTo>
                <a:lnTo>
                  <a:pt x="392" y="1267"/>
                </a:lnTo>
                <a:lnTo>
                  <a:pt x="439" y="1219"/>
                </a:lnTo>
                <a:lnTo>
                  <a:pt x="893" y="1219"/>
                </a:lnTo>
                <a:lnTo>
                  <a:pt x="941" y="1267"/>
                </a:lnTo>
                <a:lnTo>
                  <a:pt x="985" y="1223"/>
                </a:lnTo>
                <a:lnTo>
                  <a:pt x="928" y="1166"/>
                </a:lnTo>
                <a:cubicBezTo>
                  <a:pt x="922" y="1161"/>
                  <a:pt x="914" y="1157"/>
                  <a:pt x="906" y="1157"/>
                </a:cubicBezTo>
                <a:lnTo>
                  <a:pt x="426" y="1157"/>
                </a:lnTo>
                <a:cubicBezTo>
                  <a:pt x="418" y="1157"/>
                  <a:pt x="410" y="1161"/>
                  <a:pt x="405" y="1166"/>
                </a:cubicBezTo>
                <a:lnTo>
                  <a:pt x="348" y="1223"/>
                </a:lnTo>
                <a:close/>
                <a:moveTo>
                  <a:pt x="737" y="903"/>
                </a:moveTo>
                <a:lnTo>
                  <a:pt x="596" y="903"/>
                </a:lnTo>
                <a:lnTo>
                  <a:pt x="596" y="965"/>
                </a:lnTo>
                <a:lnTo>
                  <a:pt x="737" y="965"/>
                </a:lnTo>
                <a:lnTo>
                  <a:pt x="737" y="903"/>
                </a:lnTo>
                <a:close/>
                <a:moveTo>
                  <a:pt x="1299" y="819"/>
                </a:moveTo>
                <a:lnTo>
                  <a:pt x="62" y="819"/>
                </a:lnTo>
                <a:lnTo>
                  <a:pt x="62" y="116"/>
                </a:lnTo>
                <a:cubicBezTo>
                  <a:pt x="62" y="87"/>
                  <a:pt x="86" y="62"/>
                  <a:pt x="116" y="62"/>
                </a:cubicBezTo>
                <a:lnTo>
                  <a:pt x="1245" y="62"/>
                </a:lnTo>
                <a:cubicBezTo>
                  <a:pt x="1274" y="62"/>
                  <a:pt x="1299" y="87"/>
                  <a:pt x="1299" y="116"/>
                </a:cubicBezTo>
                <a:lnTo>
                  <a:pt x="1299" y="819"/>
                </a:lnTo>
                <a:close/>
                <a:moveTo>
                  <a:pt x="62" y="881"/>
                </a:moveTo>
                <a:lnTo>
                  <a:pt x="1299" y="881"/>
                </a:lnTo>
                <a:lnTo>
                  <a:pt x="1299" y="934"/>
                </a:lnTo>
                <a:cubicBezTo>
                  <a:pt x="1299" y="964"/>
                  <a:pt x="1274" y="988"/>
                  <a:pt x="1245" y="988"/>
                </a:cubicBezTo>
                <a:lnTo>
                  <a:pt x="822" y="988"/>
                </a:lnTo>
                <a:lnTo>
                  <a:pt x="511" y="988"/>
                </a:lnTo>
                <a:lnTo>
                  <a:pt x="116" y="988"/>
                </a:lnTo>
                <a:cubicBezTo>
                  <a:pt x="86" y="988"/>
                  <a:pt x="62" y="964"/>
                  <a:pt x="62" y="934"/>
                </a:cubicBezTo>
                <a:lnTo>
                  <a:pt x="62" y="881"/>
                </a:lnTo>
                <a:close/>
                <a:moveTo>
                  <a:pt x="1361" y="116"/>
                </a:moveTo>
                <a:cubicBezTo>
                  <a:pt x="1361" y="52"/>
                  <a:pt x="1309" y="0"/>
                  <a:pt x="1245" y="0"/>
                </a:cubicBezTo>
                <a:lnTo>
                  <a:pt x="116" y="0"/>
                </a:lnTo>
                <a:cubicBezTo>
                  <a:pt x="52" y="0"/>
                  <a:pt x="0" y="52"/>
                  <a:pt x="0" y="116"/>
                </a:cubicBezTo>
                <a:lnTo>
                  <a:pt x="0" y="934"/>
                </a:lnTo>
                <a:cubicBezTo>
                  <a:pt x="0" y="998"/>
                  <a:pt x="52" y="1050"/>
                  <a:pt x="116" y="1050"/>
                </a:cubicBezTo>
                <a:lnTo>
                  <a:pt x="480" y="1050"/>
                </a:lnTo>
                <a:lnTo>
                  <a:pt x="480" y="1132"/>
                </a:lnTo>
                <a:lnTo>
                  <a:pt x="542" y="1132"/>
                </a:lnTo>
                <a:lnTo>
                  <a:pt x="542" y="1050"/>
                </a:lnTo>
                <a:lnTo>
                  <a:pt x="791" y="1050"/>
                </a:lnTo>
                <a:lnTo>
                  <a:pt x="791" y="1132"/>
                </a:lnTo>
                <a:lnTo>
                  <a:pt x="853" y="1132"/>
                </a:lnTo>
                <a:lnTo>
                  <a:pt x="853" y="1050"/>
                </a:lnTo>
                <a:lnTo>
                  <a:pt x="1245" y="1050"/>
                </a:lnTo>
                <a:cubicBezTo>
                  <a:pt x="1309" y="1050"/>
                  <a:pt x="1361" y="998"/>
                  <a:pt x="1361" y="934"/>
                </a:cubicBezTo>
                <a:lnTo>
                  <a:pt x="1361" y="116"/>
                </a:lnTo>
                <a:close/>
              </a:path>
            </a:pathLst>
          </a:custGeom>
          <a:solidFill>
            <a:srgbClr val="0042A5"/>
          </a:solidFill>
          <a:ln>
            <a:noFill/>
          </a:ln>
          <a:effectLst/>
        </p:spPr>
        <p:txBody>
          <a:bodyPr wrap="none" anchor="ctr"/>
          <a:lstStyle/>
          <a:p>
            <a:endParaRPr lang="en-US"/>
          </a:p>
        </p:txBody>
      </p:sp>
      <p:sp>
        <p:nvSpPr>
          <p:cNvPr id="128" name="Freeform 127">
            <a:extLst>
              <a:ext uri="{FF2B5EF4-FFF2-40B4-BE49-F238E27FC236}">
                <a16:creationId xmlns:a16="http://schemas.microsoft.com/office/drawing/2014/main" id="{67BE01B9-78EF-EA45-AB8F-F7BCC96D209B}"/>
              </a:ext>
            </a:extLst>
          </p:cNvPr>
          <p:cNvSpPr>
            <a:spLocks noChangeArrowheads="1"/>
          </p:cNvSpPr>
          <p:nvPr/>
        </p:nvSpPr>
        <p:spPr bwMode="auto">
          <a:xfrm>
            <a:off x="4469769" y="1994922"/>
            <a:ext cx="488950" cy="420688"/>
          </a:xfrm>
          <a:custGeom>
            <a:avLst/>
            <a:gdLst>
              <a:gd name="T0" fmla="*/ 49 w 1362"/>
              <a:gd name="T1" fmla="*/ 651 h 1172"/>
              <a:gd name="T2" fmla="*/ 18 w 1362"/>
              <a:gd name="T3" fmla="*/ 736 h 1172"/>
              <a:gd name="T4" fmla="*/ 141 w 1362"/>
              <a:gd name="T5" fmla="*/ 1109 h 1172"/>
              <a:gd name="T6" fmla="*/ 212 w 1362"/>
              <a:gd name="T7" fmla="*/ 1163 h 1172"/>
              <a:gd name="T8" fmla="*/ 612 w 1362"/>
              <a:gd name="T9" fmla="*/ 1163 h 1172"/>
              <a:gd name="T10" fmla="*/ 665 w 1362"/>
              <a:gd name="T11" fmla="*/ 1159 h 1172"/>
              <a:gd name="T12" fmla="*/ 642 w 1362"/>
              <a:gd name="T13" fmla="*/ 898 h 1172"/>
              <a:gd name="T14" fmla="*/ 674 w 1362"/>
              <a:gd name="T15" fmla="*/ 780 h 1172"/>
              <a:gd name="T16" fmla="*/ 578 w 1362"/>
              <a:gd name="T17" fmla="*/ 894 h 1172"/>
              <a:gd name="T18" fmla="*/ 426 w 1362"/>
              <a:gd name="T19" fmla="*/ 1001 h 1172"/>
              <a:gd name="T20" fmla="*/ 207 w 1362"/>
              <a:gd name="T21" fmla="*/ 1096 h 1172"/>
              <a:gd name="T22" fmla="*/ 238 w 1362"/>
              <a:gd name="T23" fmla="*/ 866 h 1172"/>
              <a:gd name="T24" fmla="*/ 294 w 1362"/>
              <a:gd name="T25" fmla="*/ 691 h 1172"/>
              <a:gd name="T26" fmla="*/ 371 w 1362"/>
              <a:gd name="T27" fmla="*/ 559 h 1172"/>
              <a:gd name="T28" fmla="*/ 270 w 1362"/>
              <a:gd name="T29" fmla="*/ 631 h 1172"/>
              <a:gd name="T30" fmla="*/ 868 w 1362"/>
              <a:gd name="T31" fmla="*/ 515 h 1172"/>
              <a:gd name="T32" fmla="*/ 903 w 1362"/>
              <a:gd name="T33" fmla="*/ 767 h 1172"/>
              <a:gd name="T34" fmla="*/ 678 w 1362"/>
              <a:gd name="T35" fmla="*/ 658 h 1172"/>
              <a:gd name="T36" fmla="*/ 452 w 1362"/>
              <a:gd name="T37" fmla="*/ 766 h 1172"/>
              <a:gd name="T38" fmla="*/ 487 w 1362"/>
              <a:gd name="T39" fmla="*/ 515 h 1172"/>
              <a:gd name="T40" fmla="*/ 549 w 1362"/>
              <a:gd name="T41" fmla="*/ 322 h 1172"/>
              <a:gd name="T42" fmla="*/ 678 w 1362"/>
              <a:gd name="T43" fmla="*/ 77 h 1172"/>
              <a:gd name="T44" fmla="*/ 806 w 1362"/>
              <a:gd name="T45" fmla="*/ 322 h 1172"/>
              <a:gd name="T46" fmla="*/ 1102 w 1362"/>
              <a:gd name="T47" fmla="*/ 370 h 1172"/>
              <a:gd name="T48" fmla="*/ 1070 w 1362"/>
              <a:gd name="T49" fmla="*/ 283 h 1172"/>
              <a:gd name="T50" fmla="*/ 724 w 1362"/>
              <a:gd name="T51" fmla="*/ 30 h 1172"/>
              <a:gd name="T52" fmla="*/ 631 w 1362"/>
              <a:gd name="T53" fmla="*/ 30 h 1172"/>
              <a:gd name="T54" fmla="*/ 284 w 1362"/>
              <a:gd name="T55" fmla="*/ 283 h 1172"/>
              <a:gd name="T56" fmla="*/ 253 w 1362"/>
              <a:gd name="T57" fmla="*/ 370 h 1172"/>
              <a:gd name="T58" fmla="*/ 387 w 1362"/>
              <a:gd name="T59" fmla="*/ 776 h 1172"/>
              <a:gd name="T60" fmla="*/ 460 w 1362"/>
              <a:gd name="T61" fmla="*/ 832 h 1172"/>
              <a:gd name="T62" fmla="*/ 895 w 1362"/>
              <a:gd name="T63" fmla="*/ 833 h 1172"/>
              <a:gd name="T64" fmla="*/ 957 w 1362"/>
              <a:gd name="T65" fmla="*/ 819 h 1172"/>
              <a:gd name="T66" fmla="*/ 924 w 1362"/>
              <a:gd name="T67" fmla="*/ 547 h 1172"/>
              <a:gd name="T68" fmla="*/ 1315 w 1362"/>
              <a:gd name="T69" fmla="*/ 675 h 1172"/>
              <a:gd name="T70" fmla="*/ 1067 w 1362"/>
              <a:gd name="T71" fmla="*/ 494 h 1172"/>
              <a:gd name="T72" fmla="*/ 1094 w 1362"/>
              <a:gd name="T73" fmla="*/ 702 h 1172"/>
              <a:gd name="T74" fmla="*/ 1275 w 1362"/>
              <a:gd name="T75" fmla="*/ 734 h 1172"/>
              <a:gd name="T76" fmla="*/ 1151 w 1362"/>
              <a:gd name="T77" fmla="*/ 876 h 1172"/>
              <a:gd name="T78" fmla="*/ 1039 w 1362"/>
              <a:gd name="T79" fmla="*/ 954 h 1172"/>
              <a:gd name="T80" fmla="*/ 872 w 1362"/>
              <a:gd name="T81" fmla="*/ 1024 h 1172"/>
              <a:gd name="T82" fmla="*/ 836 w 1362"/>
              <a:gd name="T83" fmla="*/ 883 h 1172"/>
              <a:gd name="T84" fmla="*/ 822 w 1362"/>
              <a:gd name="T85" fmla="*/ 1089 h 1172"/>
              <a:gd name="T86" fmla="*/ 1025 w 1362"/>
              <a:gd name="T87" fmla="*/ 1016 h 1172"/>
              <a:gd name="T88" fmla="*/ 1202 w 1362"/>
              <a:gd name="T89" fmla="*/ 1099 h 1172"/>
              <a:gd name="T90" fmla="*/ 1247 w 1362"/>
              <a:gd name="T91" fmla="*/ 1045 h 1172"/>
              <a:gd name="T92" fmla="*/ 1344 w 1362"/>
              <a:gd name="T93" fmla="*/ 753 h 1172"/>
              <a:gd name="T94" fmla="*/ 1315 w 1362"/>
              <a:gd name="T95" fmla="*/ 675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1172">
                <a:moveTo>
                  <a:pt x="270" y="631"/>
                </a:moveTo>
                <a:lnTo>
                  <a:pt x="49" y="651"/>
                </a:lnTo>
                <a:cubicBezTo>
                  <a:pt x="29" y="653"/>
                  <a:pt x="13" y="665"/>
                  <a:pt x="6" y="683"/>
                </a:cubicBezTo>
                <a:cubicBezTo>
                  <a:pt x="0" y="702"/>
                  <a:pt x="4" y="722"/>
                  <a:pt x="18" y="736"/>
                </a:cubicBezTo>
                <a:lnTo>
                  <a:pt x="182" y="899"/>
                </a:lnTo>
                <a:lnTo>
                  <a:pt x="141" y="1109"/>
                </a:lnTo>
                <a:cubicBezTo>
                  <a:pt x="138" y="1127"/>
                  <a:pt x="145" y="1146"/>
                  <a:pt x="160" y="1158"/>
                </a:cubicBezTo>
                <a:cubicBezTo>
                  <a:pt x="175" y="1169"/>
                  <a:pt x="195" y="1171"/>
                  <a:pt x="212" y="1163"/>
                </a:cubicBezTo>
                <a:lnTo>
                  <a:pt x="412" y="1063"/>
                </a:lnTo>
                <a:lnTo>
                  <a:pt x="612" y="1163"/>
                </a:lnTo>
                <a:cubicBezTo>
                  <a:pt x="620" y="1167"/>
                  <a:pt x="627" y="1169"/>
                  <a:pt x="635" y="1169"/>
                </a:cubicBezTo>
                <a:cubicBezTo>
                  <a:pt x="645" y="1169"/>
                  <a:pt x="656" y="1165"/>
                  <a:pt x="665" y="1159"/>
                </a:cubicBezTo>
                <a:cubicBezTo>
                  <a:pt x="680" y="1147"/>
                  <a:pt x="687" y="1128"/>
                  <a:pt x="683" y="1110"/>
                </a:cubicBezTo>
                <a:lnTo>
                  <a:pt x="642" y="898"/>
                </a:lnTo>
                <a:lnTo>
                  <a:pt x="718" y="824"/>
                </a:lnTo>
                <a:lnTo>
                  <a:pt x="674" y="780"/>
                </a:lnTo>
                <a:lnTo>
                  <a:pt x="587" y="866"/>
                </a:lnTo>
                <a:cubicBezTo>
                  <a:pt x="580" y="873"/>
                  <a:pt x="576" y="884"/>
                  <a:pt x="578" y="894"/>
                </a:cubicBezTo>
                <a:lnTo>
                  <a:pt x="618" y="1097"/>
                </a:lnTo>
                <a:lnTo>
                  <a:pt x="426" y="1001"/>
                </a:lnTo>
                <a:cubicBezTo>
                  <a:pt x="418" y="996"/>
                  <a:pt x="407" y="996"/>
                  <a:pt x="399" y="1001"/>
                </a:cubicBezTo>
                <a:lnTo>
                  <a:pt x="207" y="1096"/>
                </a:lnTo>
                <a:lnTo>
                  <a:pt x="246" y="894"/>
                </a:lnTo>
                <a:cubicBezTo>
                  <a:pt x="248" y="884"/>
                  <a:pt x="245" y="874"/>
                  <a:pt x="238" y="866"/>
                </a:cubicBezTo>
                <a:lnTo>
                  <a:pt x="81" y="710"/>
                </a:lnTo>
                <a:lnTo>
                  <a:pt x="294" y="691"/>
                </a:lnTo>
                <a:cubicBezTo>
                  <a:pt x="305" y="690"/>
                  <a:pt x="315" y="684"/>
                  <a:pt x="319" y="673"/>
                </a:cubicBezTo>
                <a:lnTo>
                  <a:pt x="371" y="559"/>
                </a:lnTo>
                <a:lnTo>
                  <a:pt x="315" y="534"/>
                </a:lnTo>
                <a:lnTo>
                  <a:pt x="270" y="631"/>
                </a:lnTo>
                <a:close/>
                <a:moveTo>
                  <a:pt x="1041" y="343"/>
                </a:moveTo>
                <a:lnTo>
                  <a:pt x="868" y="515"/>
                </a:lnTo>
                <a:cubicBezTo>
                  <a:pt x="861" y="522"/>
                  <a:pt x="858" y="533"/>
                  <a:pt x="860" y="543"/>
                </a:cubicBezTo>
                <a:lnTo>
                  <a:pt x="903" y="767"/>
                </a:lnTo>
                <a:lnTo>
                  <a:pt x="692" y="661"/>
                </a:lnTo>
                <a:cubicBezTo>
                  <a:pt x="687" y="659"/>
                  <a:pt x="682" y="658"/>
                  <a:pt x="678" y="658"/>
                </a:cubicBezTo>
                <a:cubicBezTo>
                  <a:pt x="673" y="658"/>
                  <a:pt x="668" y="659"/>
                  <a:pt x="664" y="661"/>
                </a:cubicBezTo>
                <a:lnTo>
                  <a:pt x="452" y="766"/>
                </a:lnTo>
                <a:lnTo>
                  <a:pt x="496" y="543"/>
                </a:lnTo>
                <a:cubicBezTo>
                  <a:pt x="498" y="533"/>
                  <a:pt x="494" y="522"/>
                  <a:pt x="487" y="515"/>
                </a:cubicBezTo>
                <a:lnTo>
                  <a:pt x="313" y="343"/>
                </a:lnTo>
                <a:lnTo>
                  <a:pt x="549" y="322"/>
                </a:lnTo>
                <a:cubicBezTo>
                  <a:pt x="560" y="321"/>
                  <a:pt x="570" y="314"/>
                  <a:pt x="574" y="304"/>
                </a:cubicBezTo>
                <a:lnTo>
                  <a:pt x="678" y="77"/>
                </a:lnTo>
                <a:lnTo>
                  <a:pt x="781" y="304"/>
                </a:lnTo>
                <a:cubicBezTo>
                  <a:pt x="785" y="314"/>
                  <a:pt x="795" y="321"/>
                  <a:pt x="806" y="322"/>
                </a:cubicBezTo>
                <a:lnTo>
                  <a:pt x="1041" y="343"/>
                </a:lnTo>
                <a:close/>
                <a:moveTo>
                  <a:pt x="1102" y="370"/>
                </a:moveTo>
                <a:cubicBezTo>
                  <a:pt x="1116" y="356"/>
                  <a:pt x="1121" y="334"/>
                  <a:pt x="1114" y="316"/>
                </a:cubicBezTo>
                <a:cubicBezTo>
                  <a:pt x="1108" y="297"/>
                  <a:pt x="1090" y="285"/>
                  <a:pt x="1070" y="283"/>
                </a:cubicBezTo>
                <a:lnTo>
                  <a:pt x="830" y="261"/>
                </a:lnTo>
                <a:lnTo>
                  <a:pt x="724" y="30"/>
                </a:lnTo>
                <a:cubicBezTo>
                  <a:pt x="716" y="11"/>
                  <a:pt x="698" y="0"/>
                  <a:pt x="678" y="0"/>
                </a:cubicBezTo>
                <a:cubicBezTo>
                  <a:pt x="657" y="0"/>
                  <a:pt x="640" y="11"/>
                  <a:pt x="631" y="30"/>
                </a:cubicBezTo>
                <a:lnTo>
                  <a:pt x="526" y="261"/>
                </a:lnTo>
                <a:lnTo>
                  <a:pt x="284" y="283"/>
                </a:lnTo>
                <a:cubicBezTo>
                  <a:pt x="264" y="285"/>
                  <a:pt x="247" y="298"/>
                  <a:pt x="241" y="316"/>
                </a:cubicBezTo>
                <a:cubicBezTo>
                  <a:pt x="234" y="335"/>
                  <a:pt x="238" y="356"/>
                  <a:pt x="253" y="370"/>
                </a:cubicBezTo>
                <a:lnTo>
                  <a:pt x="431" y="547"/>
                </a:lnTo>
                <a:lnTo>
                  <a:pt x="387" y="776"/>
                </a:lnTo>
                <a:cubicBezTo>
                  <a:pt x="384" y="791"/>
                  <a:pt x="388" y="807"/>
                  <a:pt x="398" y="818"/>
                </a:cubicBezTo>
                <a:cubicBezTo>
                  <a:pt x="412" y="837"/>
                  <a:pt x="439" y="842"/>
                  <a:pt x="460" y="832"/>
                </a:cubicBezTo>
                <a:lnTo>
                  <a:pt x="678" y="723"/>
                </a:lnTo>
                <a:lnTo>
                  <a:pt x="895" y="833"/>
                </a:lnTo>
                <a:cubicBezTo>
                  <a:pt x="902" y="836"/>
                  <a:pt x="910" y="838"/>
                  <a:pt x="918" y="838"/>
                </a:cubicBezTo>
                <a:cubicBezTo>
                  <a:pt x="933" y="838"/>
                  <a:pt x="947" y="831"/>
                  <a:pt x="957" y="819"/>
                </a:cubicBezTo>
                <a:cubicBezTo>
                  <a:pt x="966" y="808"/>
                  <a:pt x="970" y="792"/>
                  <a:pt x="967" y="777"/>
                </a:cubicBezTo>
                <a:lnTo>
                  <a:pt x="924" y="547"/>
                </a:lnTo>
                <a:lnTo>
                  <a:pt x="1102" y="370"/>
                </a:lnTo>
                <a:close/>
                <a:moveTo>
                  <a:pt x="1315" y="675"/>
                </a:moveTo>
                <a:lnTo>
                  <a:pt x="1143" y="659"/>
                </a:lnTo>
                <a:lnTo>
                  <a:pt x="1067" y="494"/>
                </a:lnTo>
                <a:lnTo>
                  <a:pt x="1011" y="519"/>
                </a:lnTo>
                <a:lnTo>
                  <a:pt x="1094" y="702"/>
                </a:lnTo>
                <a:cubicBezTo>
                  <a:pt x="1098" y="712"/>
                  <a:pt x="1108" y="719"/>
                  <a:pt x="1119" y="720"/>
                </a:cubicBezTo>
                <a:lnTo>
                  <a:pt x="1275" y="734"/>
                </a:lnTo>
                <a:lnTo>
                  <a:pt x="1160" y="848"/>
                </a:lnTo>
                <a:cubicBezTo>
                  <a:pt x="1152" y="855"/>
                  <a:pt x="1149" y="865"/>
                  <a:pt x="1151" y="876"/>
                </a:cubicBezTo>
                <a:lnTo>
                  <a:pt x="1180" y="1024"/>
                </a:lnTo>
                <a:lnTo>
                  <a:pt x="1039" y="954"/>
                </a:lnTo>
                <a:cubicBezTo>
                  <a:pt x="1031" y="949"/>
                  <a:pt x="1020" y="949"/>
                  <a:pt x="1012" y="954"/>
                </a:cubicBezTo>
                <a:lnTo>
                  <a:pt x="872" y="1024"/>
                </a:lnTo>
                <a:lnTo>
                  <a:pt x="897" y="895"/>
                </a:lnTo>
                <a:lnTo>
                  <a:pt x="836" y="883"/>
                </a:lnTo>
                <a:lnTo>
                  <a:pt x="805" y="1044"/>
                </a:lnTo>
                <a:cubicBezTo>
                  <a:pt x="801" y="1061"/>
                  <a:pt x="808" y="1079"/>
                  <a:pt x="822" y="1089"/>
                </a:cubicBezTo>
                <a:cubicBezTo>
                  <a:pt x="836" y="1100"/>
                  <a:pt x="854" y="1102"/>
                  <a:pt x="870" y="1094"/>
                </a:cubicBezTo>
                <a:lnTo>
                  <a:pt x="1025" y="1016"/>
                </a:lnTo>
                <a:lnTo>
                  <a:pt x="1182" y="1094"/>
                </a:lnTo>
                <a:cubicBezTo>
                  <a:pt x="1188" y="1098"/>
                  <a:pt x="1195" y="1099"/>
                  <a:pt x="1202" y="1099"/>
                </a:cubicBezTo>
                <a:cubicBezTo>
                  <a:pt x="1212" y="1099"/>
                  <a:pt x="1222" y="1096"/>
                  <a:pt x="1230" y="1090"/>
                </a:cubicBezTo>
                <a:cubicBezTo>
                  <a:pt x="1244" y="1079"/>
                  <a:pt x="1251" y="1062"/>
                  <a:pt x="1247" y="1045"/>
                </a:cubicBezTo>
                <a:lnTo>
                  <a:pt x="1215" y="880"/>
                </a:lnTo>
                <a:lnTo>
                  <a:pt x="1344" y="753"/>
                </a:lnTo>
                <a:cubicBezTo>
                  <a:pt x="1356" y="740"/>
                  <a:pt x="1361" y="722"/>
                  <a:pt x="1354" y="705"/>
                </a:cubicBezTo>
                <a:cubicBezTo>
                  <a:pt x="1348" y="688"/>
                  <a:pt x="1333" y="676"/>
                  <a:pt x="1315" y="675"/>
                </a:cubicBezTo>
                <a:close/>
              </a:path>
            </a:pathLst>
          </a:custGeom>
          <a:solidFill>
            <a:srgbClr val="0042A5"/>
          </a:solidFill>
          <a:ln>
            <a:noFill/>
          </a:ln>
          <a:effectLst/>
        </p:spPr>
        <p:txBody>
          <a:bodyPr wrap="none" anchor="ctr"/>
          <a:lstStyle/>
          <a:p>
            <a:endParaRPr lang="en-US"/>
          </a:p>
        </p:txBody>
      </p:sp>
      <p:sp>
        <p:nvSpPr>
          <p:cNvPr id="129" name="Freeform 128">
            <a:extLst>
              <a:ext uri="{FF2B5EF4-FFF2-40B4-BE49-F238E27FC236}">
                <a16:creationId xmlns:a16="http://schemas.microsoft.com/office/drawing/2014/main" id="{184218C6-8AA1-5D47-B808-3DE9D8965C55}"/>
              </a:ext>
            </a:extLst>
          </p:cNvPr>
          <p:cNvSpPr>
            <a:spLocks noChangeArrowheads="1"/>
          </p:cNvSpPr>
          <p:nvPr/>
        </p:nvSpPr>
        <p:spPr bwMode="auto">
          <a:xfrm>
            <a:off x="3371496" y="4979352"/>
            <a:ext cx="488950" cy="468313"/>
          </a:xfrm>
          <a:custGeom>
            <a:avLst/>
            <a:gdLst>
              <a:gd name="T0" fmla="*/ 141 w 1361"/>
              <a:gd name="T1" fmla="*/ 1162 h 1304"/>
              <a:gd name="T2" fmla="*/ 90 w 1361"/>
              <a:gd name="T3" fmla="*/ 1241 h 1304"/>
              <a:gd name="T4" fmla="*/ 203 w 1361"/>
              <a:gd name="T5" fmla="*/ 1162 h 1304"/>
              <a:gd name="T6" fmla="*/ 1101 w 1361"/>
              <a:gd name="T7" fmla="*/ 1241 h 1304"/>
              <a:gd name="T8" fmla="*/ 203 w 1361"/>
              <a:gd name="T9" fmla="*/ 1162 h 1304"/>
              <a:gd name="T10" fmla="*/ 1179 w 1361"/>
              <a:gd name="T11" fmla="*/ 1162 h 1304"/>
              <a:gd name="T12" fmla="*/ 1179 w 1361"/>
              <a:gd name="T13" fmla="*/ 1241 h 1304"/>
              <a:gd name="T14" fmla="*/ 1163 w 1361"/>
              <a:gd name="T15" fmla="*/ 1162 h 1304"/>
              <a:gd name="T16" fmla="*/ 87 w 1361"/>
              <a:gd name="T17" fmla="*/ 1303 h 1304"/>
              <a:gd name="T18" fmla="*/ 1132 w 1361"/>
              <a:gd name="T19" fmla="*/ 1303 h 1304"/>
              <a:gd name="T20" fmla="*/ 1188 w 1361"/>
              <a:gd name="T21" fmla="*/ 1303 h 1304"/>
              <a:gd name="T22" fmla="*/ 1317 w 1361"/>
              <a:gd name="T23" fmla="*/ 1228 h 1304"/>
              <a:gd name="T24" fmla="*/ 1317 w 1361"/>
              <a:gd name="T25" fmla="*/ 1175 h 1304"/>
              <a:gd name="T26" fmla="*/ 1188 w 1361"/>
              <a:gd name="T27" fmla="*/ 1100 h 1304"/>
              <a:gd name="T28" fmla="*/ 1132 w 1361"/>
              <a:gd name="T29" fmla="*/ 1100 h 1304"/>
              <a:gd name="T30" fmla="*/ 87 w 1361"/>
              <a:gd name="T31" fmla="*/ 1100 h 1304"/>
              <a:gd name="T32" fmla="*/ 28 w 1361"/>
              <a:gd name="T33" fmla="*/ 1244 h 1304"/>
              <a:gd name="T34" fmla="*/ 727 w 1361"/>
              <a:gd name="T35" fmla="*/ 592 h 1304"/>
              <a:gd name="T36" fmla="*/ 875 w 1361"/>
              <a:gd name="T37" fmla="*/ 592 h 1304"/>
              <a:gd name="T38" fmla="*/ 906 w 1361"/>
              <a:gd name="T39" fmla="*/ 366 h 1304"/>
              <a:gd name="T40" fmla="*/ 856 w 1361"/>
              <a:gd name="T41" fmla="*/ 375 h 1304"/>
              <a:gd name="T42" fmla="*/ 649 w 1361"/>
              <a:gd name="T43" fmla="*/ 595 h 1304"/>
              <a:gd name="T44" fmla="*/ 680 w 1361"/>
              <a:gd name="T45" fmla="*/ 654 h 1304"/>
              <a:gd name="T46" fmla="*/ 937 w 1361"/>
              <a:gd name="T47" fmla="*/ 623 h 1304"/>
              <a:gd name="T48" fmla="*/ 1216 w 1361"/>
              <a:gd name="T49" fmla="*/ 987 h 1304"/>
              <a:gd name="T50" fmla="*/ 62 w 1361"/>
              <a:gd name="T51" fmla="*/ 905 h 1304"/>
              <a:gd name="T52" fmla="*/ 150 w 1361"/>
              <a:gd name="T53" fmla="*/ 842 h 1304"/>
              <a:gd name="T54" fmla="*/ 203 w 1361"/>
              <a:gd name="T55" fmla="*/ 821 h 1304"/>
              <a:gd name="T56" fmla="*/ 746 w 1361"/>
              <a:gd name="T57" fmla="*/ 259 h 1304"/>
              <a:gd name="T58" fmla="*/ 254 w 1361"/>
              <a:gd name="T59" fmla="*/ 764 h 1304"/>
              <a:gd name="T60" fmla="*/ 285 w 1361"/>
              <a:gd name="T61" fmla="*/ 824 h 1304"/>
              <a:gd name="T62" fmla="*/ 1078 w 1361"/>
              <a:gd name="T63" fmla="*/ 792 h 1304"/>
              <a:gd name="T64" fmla="*/ 1157 w 1361"/>
              <a:gd name="T65" fmla="*/ 259 h 1304"/>
              <a:gd name="T66" fmla="*/ 1188 w 1361"/>
              <a:gd name="T67" fmla="*/ 852 h 1304"/>
              <a:gd name="T68" fmla="*/ 1233 w 1361"/>
              <a:gd name="T69" fmla="*/ 840 h 1304"/>
              <a:gd name="T70" fmla="*/ 1216 w 1361"/>
              <a:gd name="T71" fmla="*/ 987 h 1304"/>
              <a:gd name="T72" fmla="*/ 1233 w 1361"/>
              <a:gd name="T73" fmla="*/ 778 h 1304"/>
              <a:gd name="T74" fmla="*/ 1219 w 1361"/>
              <a:gd name="T75" fmla="*/ 149 h 1304"/>
              <a:gd name="T76" fmla="*/ 1298 w 1361"/>
              <a:gd name="T77" fmla="*/ 200 h 1304"/>
              <a:gd name="T78" fmla="*/ 1016 w 1361"/>
              <a:gd name="T79" fmla="*/ 761 h 1304"/>
              <a:gd name="T80" fmla="*/ 937 w 1361"/>
              <a:gd name="T81" fmla="*/ 708 h 1304"/>
              <a:gd name="T82" fmla="*/ 875 w 1361"/>
              <a:gd name="T83" fmla="*/ 761 h 1304"/>
              <a:gd name="T84" fmla="*/ 796 w 1361"/>
              <a:gd name="T85" fmla="*/ 708 h 1304"/>
              <a:gd name="T86" fmla="*/ 734 w 1361"/>
              <a:gd name="T87" fmla="*/ 761 h 1304"/>
              <a:gd name="T88" fmla="*/ 655 w 1361"/>
              <a:gd name="T89" fmla="*/ 708 h 1304"/>
              <a:gd name="T90" fmla="*/ 593 w 1361"/>
              <a:gd name="T91" fmla="*/ 761 h 1304"/>
              <a:gd name="T92" fmla="*/ 514 w 1361"/>
              <a:gd name="T93" fmla="*/ 708 h 1304"/>
              <a:gd name="T94" fmla="*/ 451 w 1361"/>
              <a:gd name="T95" fmla="*/ 761 h 1304"/>
              <a:gd name="T96" fmla="*/ 1016 w 1361"/>
              <a:gd name="T97" fmla="*/ 77 h 1304"/>
              <a:gd name="T98" fmla="*/ 141 w 1361"/>
              <a:gd name="T99" fmla="*/ 778 h 1304"/>
              <a:gd name="T100" fmla="*/ 62 w 1361"/>
              <a:gd name="T101" fmla="*/ 796 h 1304"/>
              <a:gd name="T102" fmla="*/ 127 w 1361"/>
              <a:gd name="T103" fmla="*/ 146 h 1304"/>
              <a:gd name="T104" fmla="*/ 141 w 1361"/>
              <a:gd name="T105" fmla="*/ 778 h 1304"/>
              <a:gd name="T106" fmla="*/ 1233 w 1361"/>
              <a:gd name="T107" fmla="*/ 84 h 1304"/>
              <a:gd name="T108" fmla="*/ 1157 w 1361"/>
              <a:gd name="T109" fmla="*/ 197 h 1304"/>
              <a:gd name="T110" fmla="*/ 1078 w 1361"/>
              <a:gd name="T111" fmla="*/ 31 h 1304"/>
              <a:gd name="T112" fmla="*/ 1019 w 1361"/>
              <a:gd name="T113" fmla="*/ 0 h 1304"/>
              <a:gd name="T114" fmla="*/ 808 w 1361"/>
              <a:gd name="T115" fmla="*/ 197 h 1304"/>
              <a:gd name="T116" fmla="*/ 203 w 1361"/>
              <a:gd name="T117" fmla="*/ 143 h 1304"/>
              <a:gd name="T118" fmla="*/ 0 w 1361"/>
              <a:gd name="T119" fmla="*/ 200 h 1304"/>
              <a:gd name="T120" fmla="*/ 144 w 1361"/>
              <a:gd name="T121" fmla="*/ 1049 h 1304"/>
              <a:gd name="T122" fmla="*/ 1360 w 1361"/>
              <a:gd name="T123" fmla="*/ 905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1" h="1304">
                <a:moveTo>
                  <a:pt x="90" y="1162"/>
                </a:moveTo>
                <a:lnTo>
                  <a:pt x="141" y="1162"/>
                </a:lnTo>
                <a:lnTo>
                  <a:pt x="141" y="1241"/>
                </a:lnTo>
                <a:lnTo>
                  <a:pt x="90" y="1241"/>
                </a:lnTo>
                <a:lnTo>
                  <a:pt x="90" y="1162"/>
                </a:lnTo>
                <a:close/>
                <a:moveTo>
                  <a:pt x="203" y="1162"/>
                </a:moveTo>
                <a:lnTo>
                  <a:pt x="1101" y="1162"/>
                </a:lnTo>
                <a:lnTo>
                  <a:pt x="1101" y="1241"/>
                </a:lnTo>
                <a:lnTo>
                  <a:pt x="203" y="1241"/>
                </a:lnTo>
                <a:lnTo>
                  <a:pt x="203" y="1162"/>
                </a:lnTo>
                <a:close/>
                <a:moveTo>
                  <a:pt x="1163" y="1162"/>
                </a:moveTo>
                <a:lnTo>
                  <a:pt x="1179" y="1162"/>
                </a:lnTo>
                <a:lnTo>
                  <a:pt x="1242" y="1202"/>
                </a:lnTo>
                <a:lnTo>
                  <a:pt x="1179" y="1241"/>
                </a:lnTo>
                <a:lnTo>
                  <a:pt x="1163" y="1241"/>
                </a:lnTo>
                <a:lnTo>
                  <a:pt x="1163" y="1162"/>
                </a:lnTo>
                <a:close/>
                <a:moveTo>
                  <a:pt x="28" y="1244"/>
                </a:moveTo>
                <a:cubicBezTo>
                  <a:pt x="28" y="1277"/>
                  <a:pt x="55" y="1303"/>
                  <a:pt x="87" y="1303"/>
                </a:cubicBezTo>
                <a:lnTo>
                  <a:pt x="172" y="1303"/>
                </a:lnTo>
                <a:lnTo>
                  <a:pt x="1132" y="1303"/>
                </a:lnTo>
                <a:lnTo>
                  <a:pt x="1160" y="1303"/>
                </a:lnTo>
                <a:lnTo>
                  <a:pt x="1188" y="1303"/>
                </a:lnTo>
                <a:cubicBezTo>
                  <a:pt x="1194" y="1303"/>
                  <a:pt x="1200" y="1302"/>
                  <a:pt x="1204" y="1299"/>
                </a:cubicBezTo>
                <a:lnTo>
                  <a:pt x="1317" y="1228"/>
                </a:lnTo>
                <a:cubicBezTo>
                  <a:pt x="1326" y="1222"/>
                  <a:pt x="1332" y="1213"/>
                  <a:pt x="1332" y="1202"/>
                </a:cubicBezTo>
                <a:cubicBezTo>
                  <a:pt x="1332" y="1191"/>
                  <a:pt x="1327" y="1181"/>
                  <a:pt x="1317" y="1175"/>
                </a:cubicBezTo>
                <a:lnTo>
                  <a:pt x="1205" y="1105"/>
                </a:lnTo>
                <a:cubicBezTo>
                  <a:pt x="1200" y="1102"/>
                  <a:pt x="1194" y="1100"/>
                  <a:pt x="1188" y="1100"/>
                </a:cubicBezTo>
                <a:lnTo>
                  <a:pt x="1160" y="1100"/>
                </a:lnTo>
                <a:lnTo>
                  <a:pt x="1132" y="1100"/>
                </a:lnTo>
                <a:lnTo>
                  <a:pt x="172" y="1100"/>
                </a:lnTo>
                <a:lnTo>
                  <a:pt x="87" y="1100"/>
                </a:lnTo>
                <a:cubicBezTo>
                  <a:pt x="55" y="1100"/>
                  <a:pt x="28" y="1127"/>
                  <a:pt x="28" y="1159"/>
                </a:cubicBezTo>
                <a:lnTo>
                  <a:pt x="28" y="1244"/>
                </a:lnTo>
                <a:close/>
                <a:moveTo>
                  <a:pt x="875" y="592"/>
                </a:moveTo>
                <a:lnTo>
                  <a:pt x="727" y="592"/>
                </a:lnTo>
                <a:lnTo>
                  <a:pt x="875" y="444"/>
                </a:lnTo>
                <a:lnTo>
                  <a:pt x="875" y="592"/>
                </a:lnTo>
                <a:close/>
                <a:moveTo>
                  <a:pt x="937" y="397"/>
                </a:moveTo>
                <a:cubicBezTo>
                  <a:pt x="937" y="380"/>
                  <a:pt x="923" y="366"/>
                  <a:pt x="906" y="366"/>
                </a:cubicBezTo>
                <a:lnTo>
                  <a:pt x="878" y="366"/>
                </a:lnTo>
                <a:cubicBezTo>
                  <a:pt x="869" y="366"/>
                  <a:pt x="861" y="370"/>
                  <a:pt x="856" y="375"/>
                </a:cubicBezTo>
                <a:lnTo>
                  <a:pt x="658" y="573"/>
                </a:lnTo>
                <a:cubicBezTo>
                  <a:pt x="652" y="579"/>
                  <a:pt x="649" y="587"/>
                  <a:pt x="649" y="595"/>
                </a:cubicBezTo>
                <a:lnTo>
                  <a:pt x="649" y="623"/>
                </a:lnTo>
                <a:cubicBezTo>
                  <a:pt x="649" y="640"/>
                  <a:pt x="663" y="654"/>
                  <a:pt x="680" y="654"/>
                </a:cubicBezTo>
                <a:lnTo>
                  <a:pt x="906" y="654"/>
                </a:lnTo>
                <a:cubicBezTo>
                  <a:pt x="923" y="654"/>
                  <a:pt x="937" y="640"/>
                  <a:pt x="937" y="623"/>
                </a:cubicBezTo>
                <a:lnTo>
                  <a:pt x="937" y="397"/>
                </a:lnTo>
                <a:close/>
                <a:moveTo>
                  <a:pt x="1216" y="987"/>
                </a:moveTo>
                <a:lnTo>
                  <a:pt x="144" y="987"/>
                </a:lnTo>
                <a:cubicBezTo>
                  <a:pt x="99" y="987"/>
                  <a:pt x="62" y="950"/>
                  <a:pt x="62" y="905"/>
                </a:cubicBezTo>
                <a:cubicBezTo>
                  <a:pt x="62" y="869"/>
                  <a:pt x="91" y="840"/>
                  <a:pt x="127" y="840"/>
                </a:cubicBezTo>
                <a:cubicBezTo>
                  <a:pt x="136" y="840"/>
                  <a:pt x="145" y="841"/>
                  <a:pt x="150" y="842"/>
                </a:cubicBezTo>
                <a:cubicBezTo>
                  <a:pt x="156" y="848"/>
                  <a:pt x="163" y="852"/>
                  <a:pt x="172" y="852"/>
                </a:cubicBezTo>
                <a:cubicBezTo>
                  <a:pt x="189" y="852"/>
                  <a:pt x="203" y="838"/>
                  <a:pt x="203" y="821"/>
                </a:cubicBezTo>
                <a:lnTo>
                  <a:pt x="203" y="259"/>
                </a:lnTo>
                <a:lnTo>
                  <a:pt x="746" y="259"/>
                </a:lnTo>
                <a:lnTo>
                  <a:pt x="263" y="742"/>
                </a:lnTo>
                <a:cubicBezTo>
                  <a:pt x="257" y="748"/>
                  <a:pt x="254" y="756"/>
                  <a:pt x="254" y="764"/>
                </a:cubicBezTo>
                <a:lnTo>
                  <a:pt x="254" y="792"/>
                </a:lnTo>
                <a:cubicBezTo>
                  <a:pt x="254" y="810"/>
                  <a:pt x="268" y="824"/>
                  <a:pt x="285" y="824"/>
                </a:cubicBezTo>
                <a:lnTo>
                  <a:pt x="1047" y="824"/>
                </a:lnTo>
                <a:cubicBezTo>
                  <a:pt x="1064" y="824"/>
                  <a:pt x="1078" y="810"/>
                  <a:pt x="1078" y="792"/>
                </a:cubicBezTo>
                <a:lnTo>
                  <a:pt x="1078" y="259"/>
                </a:lnTo>
                <a:lnTo>
                  <a:pt x="1157" y="259"/>
                </a:lnTo>
                <a:lnTo>
                  <a:pt x="1157" y="821"/>
                </a:lnTo>
                <a:cubicBezTo>
                  <a:pt x="1157" y="838"/>
                  <a:pt x="1171" y="852"/>
                  <a:pt x="1188" y="852"/>
                </a:cubicBezTo>
                <a:cubicBezTo>
                  <a:pt x="1197" y="852"/>
                  <a:pt x="1205" y="848"/>
                  <a:pt x="1210" y="842"/>
                </a:cubicBezTo>
                <a:cubicBezTo>
                  <a:pt x="1216" y="841"/>
                  <a:pt x="1225" y="840"/>
                  <a:pt x="1233" y="840"/>
                </a:cubicBezTo>
                <a:cubicBezTo>
                  <a:pt x="1269" y="840"/>
                  <a:pt x="1298" y="869"/>
                  <a:pt x="1298" y="905"/>
                </a:cubicBezTo>
                <a:cubicBezTo>
                  <a:pt x="1298" y="950"/>
                  <a:pt x="1261" y="987"/>
                  <a:pt x="1216" y="987"/>
                </a:cubicBezTo>
                <a:close/>
                <a:moveTo>
                  <a:pt x="1298" y="796"/>
                </a:moveTo>
                <a:cubicBezTo>
                  <a:pt x="1279" y="785"/>
                  <a:pt x="1257" y="778"/>
                  <a:pt x="1233" y="778"/>
                </a:cubicBezTo>
                <a:cubicBezTo>
                  <a:pt x="1228" y="778"/>
                  <a:pt x="1223" y="778"/>
                  <a:pt x="1219" y="778"/>
                </a:cubicBezTo>
                <a:lnTo>
                  <a:pt x="1219" y="149"/>
                </a:lnTo>
                <a:cubicBezTo>
                  <a:pt x="1222" y="148"/>
                  <a:pt x="1228" y="146"/>
                  <a:pt x="1233" y="146"/>
                </a:cubicBezTo>
                <a:cubicBezTo>
                  <a:pt x="1263" y="146"/>
                  <a:pt x="1298" y="160"/>
                  <a:pt x="1298" y="200"/>
                </a:cubicBezTo>
                <a:lnTo>
                  <a:pt x="1298" y="796"/>
                </a:lnTo>
                <a:close/>
                <a:moveTo>
                  <a:pt x="1016" y="761"/>
                </a:moveTo>
                <a:lnTo>
                  <a:pt x="937" y="761"/>
                </a:lnTo>
                <a:lnTo>
                  <a:pt x="937" y="708"/>
                </a:lnTo>
                <a:lnTo>
                  <a:pt x="875" y="708"/>
                </a:lnTo>
                <a:lnTo>
                  <a:pt x="875" y="761"/>
                </a:lnTo>
                <a:lnTo>
                  <a:pt x="796" y="761"/>
                </a:lnTo>
                <a:lnTo>
                  <a:pt x="796" y="708"/>
                </a:lnTo>
                <a:lnTo>
                  <a:pt x="734" y="708"/>
                </a:lnTo>
                <a:lnTo>
                  <a:pt x="734" y="761"/>
                </a:lnTo>
                <a:lnTo>
                  <a:pt x="655" y="761"/>
                </a:lnTo>
                <a:lnTo>
                  <a:pt x="655" y="708"/>
                </a:lnTo>
                <a:lnTo>
                  <a:pt x="593" y="708"/>
                </a:lnTo>
                <a:lnTo>
                  <a:pt x="593" y="761"/>
                </a:lnTo>
                <a:lnTo>
                  <a:pt x="514" y="761"/>
                </a:lnTo>
                <a:lnTo>
                  <a:pt x="514" y="708"/>
                </a:lnTo>
                <a:lnTo>
                  <a:pt x="451" y="708"/>
                </a:lnTo>
                <a:lnTo>
                  <a:pt x="451" y="761"/>
                </a:lnTo>
                <a:lnTo>
                  <a:pt x="332" y="761"/>
                </a:lnTo>
                <a:lnTo>
                  <a:pt x="1016" y="77"/>
                </a:lnTo>
                <a:lnTo>
                  <a:pt x="1016" y="761"/>
                </a:lnTo>
                <a:close/>
                <a:moveTo>
                  <a:pt x="141" y="778"/>
                </a:moveTo>
                <a:cubicBezTo>
                  <a:pt x="137" y="778"/>
                  <a:pt x="132" y="778"/>
                  <a:pt x="127" y="778"/>
                </a:cubicBezTo>
                <a:cubicBezTo>
                  <a:pt x="103" y="778"/>
                  <a:pt x="81" y="785"/>
                  <a:pt x="62" y="796"/>
                </a:cubicBezTo>
                <a:lnTo>
                  <a:pt x="62" y="200"/>
                </a:lnTo>
                <a:cubicBezTo>
                  <a:pt x="62" y="160"/>
                  <a:pt x="97" y="146"/>
                  <a:pt x="127" y="146"/>
                </a:cubicBezTo>
                <a:cubicBezTo>
                  <a:pt x="132" y="146"/>
                  <a:pt x="138" y="148"/>
                  <a:pt x="141" y="149"/>
                </a:cubicBezTo>
                <a:lnTo>
                  <a:pt x="141" y="778"/>
                </a:lnTo>
                <a:close/>
                <a:moveTo>
                  <a:pt x="1360" y="200"/>
                </a:moveTo>
                <a:cubicBezTo>
                  <a:pt x="1360" y="133"/>
                  <a:pt x="1307" y="84"/>
                  <a:pt x="1233" y="84"/>
                </a:cubicBezTo>
                <a:cubicBezTo>
                  <a:pt x="1196" y="84"/>
                  <a:pt x="1157" y="105"/>
                  <a:pt x="1157" y="143"/>
                </a:cubicBezTo>
                <a:lnTo>
                  <a:pt x="1157" y="197"/>
                </a:lnTo>
                <a:lnTo>
                  <a:pt x="1078" y="197"/>
                </a:lnTo>
                <a:lnTo>
                  <a:pt x="1078" y="31"/>
                </a:lnTo>
                <a:cubicBezTo>
                  <a:pt x="1078" y="13"/>
                  <a:pt x="1064" y="0"/>
                  <a:pt x="1047" y="0"/>
                </a:cubicBezTo>
                <a:lnTo>
                  <a:pt x="1019" y="0"/>
                </a:lnTo>
                <a:cubicBezTo>
                  <a:pt x="1010" y="0"/>
                  <a:pt x="1003" y="3"/>
                  <a:pt x="997" y="9"/>
                </a:cubicBezTo>
                <a:lnTo>
                  <a:pt x="808" y="197"/>
                </a:lnTo>
                <a:lnTo>
                  <a:pt x="203" y="197"/>
                </a:lnTo>
                <a:lnTo>
                  <a:pt x="203" y="143"/>
                </a:lnTo>
                <a:cubicBezTo>
                  <a:pt x="203" y="105"/>
                  <a:pt x="164" y="84"/>
                  <a:pt x="127" y="84"/>
                </a:cubicBezTo>
                <a:cubicBezTo>
                  <a:pt x="54" y="84"/>
                  <a:pt x="0" y="133"/>
                  <a:pt x="0" y="200"/>
                </a:cubicBezTo>
                <a:lnTo>
                  <a:pt x="0" y="905"/>
                </a:lnTo>
                <a:cubicBezTo>
                  <a:pt x="0" y="985"/>
                  <a:pt x="65" y="1049"/>
                  <a:pt x="144" y="1049"/>
                </a:cubicBezTo>
                <a:lnTo>
                  <a:pt x="1216" y="1049"/>
                </a:lnTo>
                <a:cubicBezTo>
                  <a:pt x="1296" y="1049"/>
                  <a:pt x="1360" y="985"/>
                  <a:pt x="1360" y="905"/>
                </a:cubicBezTo>
                <a:lnTo>
                  <a:pt x="1360" y="200"/>
                </a:lnTo>
                <a:close/>
              </a:path>
            </a:pathLst>
          </a:custGeom>
          <a:solidFill>
            <a:srgbClr val="0042A5"/>
          </a:solidFill>
          <a:ln>
            <a:noFill/>
          </a:ln>
          <a:effectLst/>
        </p:spPr>
        <p:txBody>
          <a:bodyPr wrap="none" anchor="ctr"/>
          <a:lstStyle/>
          <a:p>
            <a:endParaRPr lang="en-US"/>
          </a:p>
        </p:txBody>
      </p:sp>
      <p:sp>
        <p:nvSpPr>
          <p:cNvPr id="130" name="Freeform 129">
            <a:extLst>
              <a:ext uri="{FF2B5EF4-FFF2-40B4-BE49-F238E27FC236}">
                <a16:creationId xmlns:a16="http://schemas.microsoft.com/office/drawing/2014/main" id="{39715AF4-66D9-3340-BA44-DE25D0599FA0}"/>
              </a:ext>
            </a:extLst>
          </p:cNvPr>
          <p:cNvSpPr>
            <a:spLocks noChangeArrowheads="1"/>
          </p:cNvSpPr>
          <p:nvPr/>
        </p:nvSpPr>
        <p:spPr bwMode="auto">
          <a:xfrm>
            <a:off x="2276725" y="1961585"/>
            <a:ext cx="476250" cy="487362"/>
          </a:xfrm>
          <a:custGeom>
            <a:avLst/>
            <a:gdLst>
              <a:gd name="T0" fmla="*/ 726 w 1327"/>
              <a:gd name="T1" fmla="*/ 1304 h 1358"/>
              <a:gd name="T2" fmla="*/ 31 w 1327"/>
              <a:gd name="T3" fmla="*/ 1197 h 1358"/>
              <a:gd name="T4" fmla="*/ 1 w 1327"/>
              <a:gd name="T5" fmla="*/ 1142 h 1358"/>
              <a:gd name="T6" fmla="*/ 330 w 1327"/>
              <a:gd name="T7" fmla="*/ 400 h 1358"/>
              <a:gd name="T8" fmla="*/ 468 w 1327"/>
              <a:gd name="T9" fmla="*/ 539 h 1358"/>
              <a:gd name="T10" fmla="*/ 468 w 1327"/>
              <a:gd name="T11" fmla="*/ 601 h 1358"/>
              <a:gd name="T12" fmla="*/ 790 w 1327"/>
              <a:gd name="T13" fmla="*/ 510 h 1358"/>
              <a:gd name="T14" fmla="*/ 654 w 1327"/>
              <a:gd name="T15" fmla="*/ 618 h 1358"/>
              <a:gd name="T16" fmla="*/ 512 w 1327"/>
              <a:gd name="T17" fmla="*/ 708 h 1358"/>
              <a:gd name="T18" fmla="*/ 239 w 1327"/>
              <a:gd name="T19" fmla="*/ 622 h 1358"/>
              <a:gd name="T20" fmla="*/ 224 w 1327"/>
              <a:gd name="T21" fmla="*/ 497 h 1358"/>
              <a:gd name="T22" fmla="*/ 164 w 1327"/>
              <a:gd name="T23" fmla="*/ 316 h 1358"/>
              <a:gd name="T24" fmla="*/ 262 w 1327"/>
              <a:gd name="T25" fmla="*/ 246 h 1358"/>
              <a:gd name="T26" fmla="*/ 391 w 1327"/>
              <a:gd name="T27" fmla="*/ 97 h 1358"/>
              <a:gd name="T28" fmla="*/ 559 w 1327"/>
              <a:gd name="T29" fmla="*/ 136 h 1358"/>
              <a:gd name="T30" fmla="*/ 754 w 1327"/>
              <a:gd name="T31" fmla="*/ 149 h 1358"/>
              <a:gd name="T32" fmla="*/ 746 w 1327"/>
              <a:gd name="T33" fmla="*/ 347 h 1358"/>
              <a:gd name="T34" fmla="*/ 790 w 1327"/>
              <a:gd name="T35" fmla="*/ 510 h 1358"/>
              <a:gd name="T36" fmla="*/ 792 w 1327"/>
              <a:gd name="T37" fmla="*/ 402 h 1358"/>
              <a:gd name="T38" fmla="*/ 803 w 1327"/>
              <a:gd name="T39" fmla="*/ 307 h 1358"/>
              <a:gd name="T40" fmla="*/ 859 w 1327"/>
              <a:gd name="T41" fmla="*/ 97 h 1358"/>
              <a:gd name="T42" fmla="*/ 667 w 1327"/>
              <a:gd name="T43" fmla="*/ 119 h 1358"/>
              <a:gd name="T44" fmla="*/ 551 w 1327"/>
              <a:gd name="T45" fmla="*/ 64 h 1358"/>
              <a:gd name="T46" fmla="*/ 447 w 1327"/>
              <a:gd name="T47" fmla="*/ 65 h 1358"/>
              <a:gd name="T48" fmla="*/ 344 w 1327"/>
              <a:gd name="T49" fmla="*/ 26 h 1358"/>
              <a:gd name="T50" fmla="*/ 223 w 1327"/>
              <a:gd name="T51" fmla="*/ 128 h 1358"/>
              <a:gd name="T52" fmla="*/ 210 w 1327"/>
              <a:gd name="T53" fmla="*/ 212 h 1358"/>
              <a:gd name="T54" fmla="*/ 43 w 1327"/>
              <a:gd name="T55" fmla="*/ 267 h 1358"/>
              <a:gd name="T56" fmla="*/ 140 w 1327"/>
              <a:gd name="T57" fmla="*/ 405 h 1358"/>
              <a:gd name="T58" fmla="*/ 130 w 1327"/>
              <a:gd name="T59" fmla="*/ 500 h 1358"/>
              <a:gd name="T60" fmla="*/ 172 w 1327"/>
              <a:gd name="T61" fmla="*/ 576 h 1358"/>
              <a:gd name="T62" fmla="*/ 170 w 1327"/>
              <a:gd name="T63" fmla="*/ 712 h 1358"/>
              <a:gd name="T64" fmla="*/ 349 w 1327"/>
              <a:gd name="T65" fmla="*/ 752 h 1358"/>
              <a:gd name="T66" fmla="*/ 460 w 1327"/>
              <a:gd name="T67" fmla="*/ 743 h 1358"/>
              <a:gd name="T68" fmla="*/ 565 w 1327"/>
              <a:gd name="T69" fmla="*/ 858 h 1358"/>
              <a:gd name="T70" fmla="*/ 611 w 1327"/>
              <a:gd name="T71" fmla="*/ 720 h 1358"/>
              <a:gd name="T72" fmla="*/ 718 w 1327"/>
              <a:gd name="T73" fmla="*/ 647 h 1358"/>
              <a:gd name="T74" fmla="*/ 769 w 1327"/>
              <a:gd name="T75" fmla="*/ 579 h 1358"/>
              <a:gd name="T76" fmla="*/ 880 w 1327"/>
              <a:gd name="T77" fmla="*/ 508 h 1358"/>
              <a:gd name="T78" fmla="*/ 1323 w 1327"/>
              <a:gd name="T79" fmla="*/ 880 h 1358"/>
              <a:gd name="T80" fmla="*/ 30 w 1327"/>
              <a:gd name="T81" fmla="*/ 1048 h 1358"/>
              <a:gd name="T82" fmla="*/ 1035 w 1327"/>
              <a:gd name="T83" fmla="*/ 1225 h 1358"/>
              <a:gd name="T84" fmla="*/ 984 w 1327"/>
              <a:gd name="T85" fmla="*/ 1173 h 1358"/>
              <a:gd name="T86" fmla="*/ 1325 w 1327"/>
              <a:gd name="T87" fmla="*/ 1035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7" h="1358">
                <a:moveTo>
                  <a:pt x="33" y="1355"/>
                </a:moveTo>
                <a:cubicBezTo>
                  <a:pt x="239" y="1225"/>
                  <a:pt x="486" y="1225"/>
                  <a:pt x="693" y="1357"/>
                </a:cubicBezTo>
                <a:lnTo>
                  <a:pt x="726" y="1304"/>
                </a:lnTo>
                <a:cubicBezTo>
                  <a:pt x="498" y="1160"/>
                  <a:pt x="227" y="1159"/>
                  <a:pt x="0" y="1303"/>
                </a:cubicBezTo>
                <a:lnTo>
                  <a:pt x="33" y="1355"/>
                </a:lnTo>
                <a:close/>
                <a:moveTo>
                  <a:pt x="31" y="1197"/>
                </a:moveTo>
                <a:cubicBezTo>
                  <a:pt x="320" y="1037"/>
                  <a:pt x="630" y="1093"/>
                  <a:pt x="880" y="1352"/>
                </a:cubicBezTo>
                <a:lnTo>
                  <a:pt x="925" y="1309"/>
                </a:lnTo>
                <a:cubicBezTo>
                  <a:pt x="657" y="1033"/>
                  <a:pt x="312" y="970"/>
                  <a:pt x="1" y="1142"/>
                </a:cubicBezTo>
                <a:lnTo>
                  <a:pt x="31" y="1197"/>
                </a:lnTo>
                <a:close/>
                <a:moveTo>
                  <a:pt x="468" y="539"/>
                </a:moveTo>
                <a:cubicBezTo>
                  <a:pt x="392" y="539"/>
                  <a:pt x="330" y="477"/>
                  <a:pt x="330" y="400"/>
                </a:cubicBezTo>
                <a:cubicBezTo>
                  <a:pt x="330" y="324"/>
                  <a:pt x="392" y="262"/>
                  <a:pt x="468" y="262"/>
                </a:cubicBezTo>
                <a:cubicBezTo>
                  <a:pt x="544" y="262"/>
                  <a:pt x="606" y="324"/>
                  <a:pt x="606" y="400"/>
                </a:cubicBezTo>
                <a:cubicBezTo>
                  <a:pt x="606" y="477"/>
                  <a:pt x="544" y="539"/>
                  <a:pt x="468" y="539"/>
                </a:cubicBezTo>
                <a:close/>
                <a:moveTo>
                  <a:pt x="468" y="200"/>
                </a:moveTo>
                <a:cubicBezTo>
                  <a:pt x="358" y="200"/>
                  <a:pt x="267" y="289"/>
                  <a:pt x="267" y="400"/>
                </a:cubicBezTo>
                <a:cubicBezTo>
                  <a:pt x="267" y="510"/>
                  <a:pt x="358" y="601"/>
                  <a:pt x="468" y="601"/>
                </a:cubicBezTo>
                <a:cubicBezTo>
                  <a:pt x="579" y="601"/>
                  <a:pt x="668" y="510"/>
                  <a:pt x="668" y="400"/>
                </a:cubicBezTo>
                <a:cubicBezTo>
                  <a:pt x="668" y="289"/>
                  <a:pt x="579" y="200"/>
                  <a:pt x="468" y="200"/>
                </a:cubicBezTo>
                <a:close/>
                <a:moveTo>
                  <a:pt x="790" y="510"/>
                </a:moveTo>
                <a:cubicBezTo>
                  <a:pt x="776" y="513"/>
                  <a:pt x="762" y="516"/>
                  <a:pt x="751" y="519"/>
                </a:cubicBezTo>
                <a:cubicBezTo>
                  <a:pt x="721" y="528"/>
                  <a:pt x="683" y="553"/>
                  <a:pt x="664" y="588"/>
                </a:cubicBezTo>
                <a:cubicBezTo>
                  <a:pt x="659" y="598"/>
                  <a:pt x="656" y="608"/>
                  <a:pt x="654" y="618"/>
                </a:cubicBezTo>
                <a:cubicBezTo>
                  <a:pt x="601" y="619"/>
                  <a:pt x="556" y="659"/>
                  <a:pt x="550" y="712"/>
                </a:cubicBezTo>
                <a:lnTo>
                  <a:pt x="545" y="750"/>
                </a:lnTo>
                <a:lnTo>
                  <a:pt x="512" y="708"/>
                </a:lnTo>
                <a:cubicBezTo>
                  <a:pt x="492" y="678"/>
                  <a:pt x="458" y="660"/>
                  <a:pt x="422" y="660"/>
                </a:cubicBezTo>
                <a:cubicBezTo>
                  <a:pt x="405" y="660"/>
                  <a:pt x="389" y="664"/>
                  <a:pt x="374" y="671"/>
                </a:cubicBezTo>
                <a:cubicBezTo>
                  <a:pt x="348" y="628"/>
                  <a:pt x="294" y="604"/>
                  <a:pt x="239" y="622"/>
                </a:cubicBezTo>
                <a:lnTo>
                  <a:pt x="217" y="629"/>
                </a:lnTo>
                <a:cubicBezTo>
                  <a:pt x="223" y="618"/>
                  <a:pt x="227" y="606"/>
                  <a:pt x="230" y="598"/>
                </a:cubicBezTo>
                <a:cubicBezTo>
                  <a:pt x="243" y="564"/>
                  <a:pt x="241" y="527"/>
                  <a:pt x="224" y="497"/>
                </a:cubicBezTo>
                <a:cubicBezTo>
                  <a:pt x="215" y="481"/>
                  <a:pt x="203" y="467"/>
                  <a:pt x="188" y="457"/>
                </a:cubicBezTo>
                <a:cubicBezTo>
                  <a:pt x="197" y="443"/>
                  <a:pt x="202" y="426"/>
                  <a:pt x="203" y="408"/>
                </a:cubicBezTo>
                <a:cubicBezTo>
                  <a:pt x="205" y="373"/>
                  <a:pt x="191" y="340"/>
                  <a:pt x="164" y="316"/>
                </a:cubicBezTo>
                <a:lnTo>
                  <a:pt x="146" y="300"/>
                </a:lnTo>
                <a:lnTo>
                  <a:pt x="178" y="297"/>
                </a:lnTo>
                <a:cubicBezTo>
                  <a:pt x="213" y="293"/>
                  <a:pt x="243" y="275"/>
                  <a:pt x="262" y="246"/>
                </a:cubicBezTo>
                <a:cubicBezTo>
                  <a:pt x="273" y="229"/>
                  <a:pt x="280" y="209"/>
                  <a:pt x="281" y="190"/>
                </a:cubicBezTo>
                <a:cubicBezTo>
                  <a:pt x="334" y="189"/>
                  <a:pt x="380" y="151"/>
                  <a:pt x="391" y="99"/>
                </a:cubicBezTo>
                <a:lnTo>
                  <a:pt x="391" y="97"/>
                </a:lnTo>
                <a:lnTo>
                  <a:pt x="401" y="107"/>
                </a:lnTo>
                <a:cubicBezTo>
                  <a:pt x="426" y="134"/>
                  <a:pt x="462" y="149"/>
                  <a:pt x="500" y="149"/>
                </a:cubicBezTo>
                <a:cubicBezTo>
                  <a:pt x="521" y="149"/>
                  <a:pt x="542" y="145"/>
                  <a:pt x="559" y="136"/>
                </a:cubicBezTo>
                <a:cubicBezTo>
                  <a:pt x="578" y="165"/>
                  <a:pt x="612" y="185"/>
                  <a:pt x="649" y="185"/>
                </a:cubicBezTo>
                <a:cubicBezTo>
                  <a:pt x="664" y="185"/>
                  <a:pt x="678" y="182"/>
                  <a:pt x="692" y="176"/>
                </a:cubicBezTo>
                <a:lnTo>
                  <a:pt x="754" y="149"/>
                </a:lnTo>
                <a:lnTo>
                  <a:pt x="720" y="204"/>
                </a:lnTo>
                <a:cubicBezTo>
                  <a:pt x="702" y="234"/>
                  <a:pt x="699" y="271"/>
                  <a:pt x="713" y="304"/>
                </a:cubicBezTo>
                <a:cubicBezTo>
                  <a:pt x="720" y="321"/>
                  <a:pt x="732" y="336"/>
                  <a:pt x="746" y="347"/>
                </a:cubicBezTo>
                <a:cubicBezTo>
                  <a:pt x="737" y="362"/>
                  <a:pt x="731" y="380"/>
                  <a:pt x="730" y="399"/>
                </a:cubicBezTo>
                <a:cubicBezTo>
                  <a:pt x="728" y="434"/>
                  <a:pt x="742" y="467"/>
                  <a:pt x="768" y="491"/>
                </a:cubicBezTo>
                <a:lnTo>
                  <a:pt x="790" y="510"/>
                </a:lnTo>
                <a:close/>
                <a:moveTo>
                  <a:pt x="880" y="508"/>
                </a:moveTo>
                <a:lnTo>
                  <a:pt x="809" y="444"/>
                </a:lnTo>
                <a:cubicBezTo>
                  <a:pt x="798" y="434"/>
                  <a:pt x="791" y="418"/>
                  <a:pt x="792" y="402"/>
                </a:cubicBezTo>
                <a:cubicBezTo>
                  <a:pt x="793" y="386"/>
                  <a:pt x="801" y="372"/>
                  <a:pt x="814" y="363"/>
                </a:cubicBezTo>
                <a:cubicBezTo>
                  <a:pt x="824" y="356"/>
                  <a:pt x="829" y="343"/>
                  <a:pt x="827" y="331"/>
                </a:cubicBezTo>
                <a:cubicBezTo>
                  <a:pt x="824" y="319"/>
                  <a:pt x="815" y="310"/>
                  <a:pt x="803" y="307"/>
                </a:cubicBezTo>
                <a:cubicBezTo>
                  <a:pt x="788" y="304"/>
                  <a:pt x="776" y="294"/>
                  <a:pt x="770" y="279"/>
                </a:cubicBezTo>
                <a:cubicBezTo>
                  <a:pt x="764" y="265"/>
                  <a:pt x="765" y="250"/>
                  <a:pt x="773" y="237"/>
                </a:cubicBezTo>
                <a:lnTo>
                  <a:pt x="859" y="97"/>
                </a:lnTo>
                <a:cubicBezTo>
                  <a:pt x="866" y="86"/>
                  <a:pt x="865" y="71"/>
                  <a:pt x="856" y="61"/>
                </a:cubicBezTo>
                <a:cubicBezTo>
                  <a:pt x="847" y="51"/>
                  <a:pt x="832" y="47"/>
                  <a:pt x="820" y="53"/>
                </a:cubicBezTo>
                <a:lnTo>
                  <a:pt x="667" y="119"/>
                </a:lnTo>
                <a:cubicBezTo>
                  <a:pt x="639" y="131"/>
                  <a:pt x="607" y="111"/>
                  <a:pt x="605" y="82"/>
                </a:cubicBezTo>
                <a:cubicBezTo>
                  <a:pt x="604" y="70"/>
                  <a:pt x="595" y="59"/>
                  <a:pt x="584" y="55"/>
                </a:cubicBezTo>
                <a:cubicBezTo>
                  <a:pt x="572" y="51"/>
                  <a:pt x="559" y="55"/>
                  <a:pt x="551" y="64"/>
                </a:cubicBezTo>
                <a:lnTo>
                  <a:pt x="546" y="69"/>
                </a:lnTo>
                <a:cubicBezTo>
                  <a:pt x="535" y="81"/>
                  <a:pt x="519" y="87"/>
                  <a:pt x="500" y="87"/>
                </a:cubicBezTo>
                <a:cubicBezTo>
                  <a:pt x="479" y="87"/>
                  <a:pt x="460" y="79"/>
                  <a:pt x="447" y="65"/>
                </a:cubicBezTo>
                <a:lnTo>
                  <a:pt x="397" y="12"/>
                </a:lnTo>
                <a:cubicBezTo>
                  <a:pt x="389" y="4"/>
                  <a:pt x="377" y="0"/>
                  <a:pt x="366" y="3"/>
                </a:cubicBezTo>
                <a:cubicBezTo>
                  <a:pt x="355" y="6"/>
                  <a:pt x="347" y="15"/>
                  <a:pt x="344" y="26"/>
                </a:cubicBezTo>
                <a:lnTo>
                  <a:pt x="330" y="86"/>
                </a:lnTo>
                <a:cubicBezTo>
                  <a:pt x="323" y="118"/>
                  <a:pt x="287" y="137"/>
                  <a:pt x="257" y="123"/>
                </a:cubicBezTo>
                <a:cubicBezTo>
                  <a:pt x="246" y="118"/>
                  <a:pt x="232" y="120"/>
                  <a:pt x="223" y="128"/>
                </a:cubicBezTo>
                <a:cubicBezTo>
                  <a:pt x="214" y="136"/>
                  <a:pt x="210" y="149"/>
                  <a:pt x="214" y="160"/>
                </a:cubicBezTo>
                <a:lnTo>
                  <a:pt x="216" y="167"/>
                </a:lnTo>
                <a:cubicBezTo>
                  <a:pt x="221" y="182"/>
                  <a:pt x="219" y="198"/>
                  <a:pt x="210" y="212"/>
                </a:cubicBezTo>
                <a:cubicBezTo>
                  <a:pt x="202" y="225"/>
                  <a:pt x="188" y="233"/>
                  <a:pt x="172" y="235"/>
                </a:cubicBezTo>
                <a:lnTo>
                  <a:pt x="70" y="245"/>
                </a:lnTo>
                <a:cubicBezTo>
                  <a:pt x="57" y="247"/>
                  <a:pt x="47" y="255"/>
                  <a:pt x="43" y="267"/>
                </a:cubicBezTo>
                <a:cubicBezTo>
                  <a:pt x="39" y="278"/>
                  <a:pt x="43" y="291"/>
                  <a:pt x="52" y="300"/>
                </a:cubicBezTo>
                <a:lnTo>
                  <a:pt x="123" y="363"/>
                </a:lnTo>
                <a:cubicBezTo>
                  <a:pt x="135" y="373"/>
                  <a:pt x="141" y="389"/>
                  <a:pt x="140" y="405"/>
                </a:cubicBezTo>
                <a:cubicBezTo>
                  <a:pt x="140" y="421"/>
                  <a:pt x="132" y="435"/>
                  <a:pt x="118" y="445"/>
                </a:cubicBezTo>
                <a:cubicBezTo>
                  <a:pt x="108" y="452"/>
                  <a:pt x="103" y="464"/>
                  <a:pt x="106" y="476"/>
                </a:cubicBezTo>
                <a:cubicBezTo>
                  <a:pt x="108" y="488"/>
                  <a:pt x="118" y="498"/>
                  <a:pt x="130" y="500"/>
                </a:cubicBezTo>
                <a:lnTo>
                  <a:pt x="137" y="502"/>
                </a:lnTo>
                <a:cubicBezTo>
                  <a:pt x="155" y="506"/>
                  <a:pt x="165" y="518"/>
                  <a:pt x="170" y="527"/>
                </a:cubicBezTo>
                <a:cubicBezTo>
                  <a:pt x="178" y="541"/>
                  <a:pt x="179" y="559"/>
                  <a:pt x="172" y="576"/>
                </a:cubicBezTo>
                <a:cubicBezTo>
                  <a:pt x="162" y="604"/>
                  <a:pt x="132" y="669"/>
                  <a:pt x="131" y="670"/>
                </a:cubicBezTo>
                <a:cubicBezTo>
                  <a:pt x="126" y="682"/>
                  <a:pt x="128" y="695"/>
                  <a:pt x="137" y="704"/>
                </a:cubicBezTo>
                <a:cubicBezTo>
                  <a:pt x="145" y="713"/>
                  <a:pt x="158" y="716"/>
                  <a:pt x="170" y="712"/>
                </a:cubicBezTo>
                <a:lnTo>
                  <a:pt x="259" y="680"/>
                </a:lnTo>
                <a:cubicBezTo>
                  <a:pt x="291" y="670"/>
                  <a:pt x="325" y="693"/>
                  <a:pt x="328" y="725"/>
                </a:cubicBezTo>
                <a:cubicBezTo>
                  <a:pt x="329" y="738"/>
                  <a:pt x="337" y="748"/>
                  <a:pt x="349" y="752"/>
                </a:cubicBezTo>
                <a:cubicBezTo>
                  <a:pt x="361" y="756"/>
                  <a:pt x="373" y="753"/>
                  <a:pt x="382" y="743"/>
                </a:cubicBezTo>
                <a:lnTo>
                  <a:pt x="388" y="737"/>
                </a:lnTo>
                <a:cubicBezTo>
                  <a:pt x="407" y="715"/>
                  <a:pt x="445" y="719"/>
                  <a:pt x="460" y="743"/>
                </a:cubicBezTo>
                <a:cubicBezTo>
                  <a:pt x="461" y="744"/>
                  <a:pt x="461" y="745"/>
                  <a:pt x="462" y="746"/>
                </a:cubicBezTo>
                <a:lnTo>
                  <a:pt x="541" y="846"/>
                </a:lnTo>
                <a:cubicBezTo>
                  <a:pt x="547" y="853"/>
                  <a:pt x="556" y="858"/>
                  <a:pt x="565" y="858"/>
                </a:cubicBezTo>
                <a:cubicBezTo>
                  <a:pt x="568" y="858"/>
                  <a:pt x="571" y="857"/>
                  <a:pt x="573" y="857"/>
                </a:cubicBezTo>
                <a:cubicBezTo>
                  <a:pt x="585" y="853"/>
                  <a:pt x="594" y="843"/>
                  <a:pt x="596" y="831"/>
                </a:cubicBezTo>
                <a:lnTo>
                  <a:pt x="611" y="720"/>
                </a:lnTo>
                <a:cubicBezTo>
                  <a:pt x="615" y="691"/>
                  <a:pt x="648" y="671"/>
                  <a:pt x="676" y="684"/>
                </a:cubicBezTo>
                <a:cubicBezTo>
                  <a:pt x="687" y="690"/>
                  <a:pt x="700" y="688"/>
                  <a:pt x="709" y="679"/>
                </a:cubicBezTo>
                <a:cubicBezTo>
                  <a:pt x="719" y="671"/>
                  <a:pt x="722" y="658"/>
                  <a:pt x="718" y="647"/>
                </a:cubicBezTo>
                <a:lnTo>
                  <a:pt x="716" y="640"/>
                </a:lnTo>
                <a:cubicBezTo>
                  <a:pt x="714" y="632"/>
                  <a:pt x="715" y="625"/>
                  <a:pt x="719" y="617"/>
                </a:cubicBezTo>
                <a:cubicBezTo>
                  <a:pt x="729" y="598"/>
                  <a:pt x="754" y="583"/>
                  <a:pt x="769" y="579"/>
                </a:cubicBezTo>
                <a:cubicBezTo>
                  <a:pt x="793" y="571"/>
                  <a:pt x="846" y="564"/>
                  <a:pt x="864" y="562"/>
                </a:cubicBezTo>
                <a:cubicBezTo>
                  <a:pt x="876" y="560"/>
                  <a:pt x="887" y="552"/>
                  <a:pt x="890" y="540"/>
                </a:cubicBezTo>
                <a:cubicBezTo>
                  <a:pt x="894" y="528"/>
                  <a:pt x="890" y="516"/>
                  <a:pt x="880" y="508"/>
                </a:cubicBezTo>
                <a:close/>
                <a:moveTo>
                  <a:pt x="761" y="1011"/>
                </a:moveTo>
                <a:cubicBezTo>
                  <a:pt x="933" y="911"/>
                  <a:pt x="1124" y="885"/>
                  <a:pt x="1305" y="940"/>
                </a:cubicBezTo>
                <a:lnTo>
                  <a:pt x="1323" y="880"/>
                </a:lnTo>
                <a:cubicBezTo>
                  <a:pt x="1112" y="816"/>
                  <a:pt x="890" y="852"/>
                  <a:pt x="695" y="978"/>
                </a:cubicBezTo>
                <a:cubicBezTo>
                  <a:pt x="474" y="882"/>
                  <a:pt x="230" y="882"/>
                  <a:pt x="3" y="992"/>
                </a:cubicBezTo>
                <a:lnTo>
                  <a:pt x="30" y="1048"/>
                </a:lnTo>
                <a:cubicBezTo>
                  <a:pt x="385" y="875"/>
                  <a:pt x="789" y="994"/>
                  <a:pt x="1058" y="1349"/>
                </a:cubicBezTo>
                <a:lnTo>
                  <a:pt x="1107" y="1312"/>
                </a:lnTo>
                <a:cubicBezTo>
                  <a:pt x="1084" y="1281"/>
                  <a:pt x="1060" y="1253"/>
                  <a:pt x="1035" y="1225"/>
                </a:cubicBezTo>
                <a:cubicBezTo>
                  <a:pt x="1125" y="1211"/>
                  <a:pt x="1216" y="1221"/>
                  <a:pt x="1302" y="1257"/>
                </a:cubicBezTo>
                <a:lnTo>
                  <a:pt x="1326" y="1199"/>
                </a:lnTo>
                <a:cubicBezTo>
                  <a:pt x="1216" y="1154"/>
                  <a:pt x="1098" y="1145"/>
                  <a:pt x="984" y="1173"/>
                </a:cubicBezTo>
                <a:cubicBezTo>
                  <a:pt x="957" y="1147"/>
                  <a:pt x="929" y="1124"/>
                  <a:pt x="901" y="1102"/>
                </a:cubicBezTo>
                <a:cubicBezTo>
                  <a:pt x="1033" y="1051"/>
                  <a:pt x="1171" y="1048"/>
                  <a:pt x="1304" y="1094"/>
                </a:cubicBezTo>
                <a:lnTo>
                  <a:pt x="1325" y="1035"/>
                </a:lnTo>
                <a:cubicBezTo>
                  <a:pt x="1165" y="980"/>
                  <a:pt x="999" y="989"/>
                  <a:pt x="843" y="1059"/>
                </a:cubicBezTo>
                <a:cubicBezTo>
                  <a:pt x="816" y="1041"/>
                  <a:pt x="789" y="1025"/>
                  <a:pt x="761" y="1011"/>
                </a:cubicBezTo>
                <a:close/>
              </a:path>
            </a:pathLst>
          </a:custGeom>
          <a:solidFill>
            <a:srgbClr val="0042A5"/>
          </a:solidFill>
          <a:ln>
            <a:noFill/>
          </a:ln>
          <a:effectLst/>
        </p:spPr>
        <p:txBody>
          <a:bodyPr wrap="none" anchor="ctr"/>
          <a:lstStyle/>
          <a:p>
            <a:endParaRPr lang="en-US"/>
          </a:p>
        </p:txBody>
      </p:sp>
      <p:sp>
        <p:nvSpPr>
          <p:cNvPr id="131" name="Freeform 130">
            <a:extLst>
              <a:ext uri="{FF2B5EF4-FFF2-40B4-BE49-F238E27FC236}">
                <a16:creationId xmlns:a16="http://schemas.microsoft.com/office/drawing/2014/main" id="{4187417B-BC6F-534A-90FD-1C2156319FD5}"/>
              </a:ext>
            </a:extLst>
          </p:cNvPr>
          <p:cNvSpPr>
            <a:spLocks noChangeArrowheads="1"/>
          </p:cNvSpPr>
          <p:nvPr/>
        </p:nvSpPr>
        <p:spPr bwMode="auto">
          <a:xfrm>
            <a:off x="9972185" y="1088619"/>
            <a:ext cx="436562" cy="436563"/>
          </a:xfrm>
          <a:custGeom>
            <a:avLst/>
            <a:gdLst>
              <a:gd name="T0" fmla="*/ 281 w 1218"/>
              <a:gd name="T1" fmla="*/ 280 h 1218"/>
              <a:gd name="T2" fmla="*/ 212 w 1218"/>
              <a:gd name="T3" fmla="*/ 280 h 1218"/>
              <a:gd name="T4" fmla="*/ 115 w 1218"/>
              <a:gd name="T5" fmla="*/ 184 h 1218"/>
              <a:gd name="T6" fmla="*/ 167 w 1218"/>
              <a:gd name="T7" fmla="*/ 167 h 1218"/>
              <a:gd name="T8" fmla="*/ 184 w 1218"/>
              <a:gd name="T9" fmla="*/ 115 h 1218"/>
              <a:gd name="T10" fmla="*/ 281 w 1218"/>
              <a:gd name="T11" fmla="*/ 211 h 1218"/>
              <a:gd name="T12" fmla="*/ 281 w 1218"/>
              <a:gd name="T13" fmla="*/ 280 h 1218"/>
              <a:gd name="T14" fmla="*/ 343 w 1218"/>
              <a:gd name="T15" fmla="*/ 186 h 1218"/>
              <a:gd name="T16" fmla="*/ 157 w 1218"/>
              <a:gd name="T17" fmla="*/ 0 h 1218"/>
              <a:gd name="T18" fmla="*/ 118 w 1218"/>
              <a:gd name="T19" fmla="*/ 118 h 1218"/>
              <a:gd name="T20" fmla="*/ 0 w 1218"/>
              <a:gd name="T21" fmla="*/ 157 h 1218"/>
              <a:gd name="T22" fmla="*/ 186 w 1218"/>
              <a:gd name="T23" fmla="*/ 342 h 1218"/>
              <a:gd name="T24" fmla="*/ 299 w 1218"/>
              <a:gd name="T25" fmla="*/ 342 h 1218"/>
              <a:gd name="T26" fmla="*/ 600 w 1218"/>
              <a:gd name="T27" fmla="*/ 644 h 1218"/>
              <a:gd name="T28" fmla="*/ 644 w 1218"/>
              <a:gd name="T29" fmla="*/ 600 h 1218"/>
              <a:gd name="T30" fmla="*/ 343 w 1218"/>
              <a:gd name="T31" fmla="*/ 299 h 1218"/>
              <a:gd name="T32" fmla="*/ 343 w 1218"/>
              <a:gd name="T33" fmla="*/ 186 h 1218"/>
              <a:gd name="T34" fmla="*/ 622 w 1218"/>
              <a:gd name="T35" fmla="*/ 760 h 1218"/>
              <a:gd name="T36" fmla="*/ 484 w 1218"/>
              <a:gd name="T37" fmla="*/ 622 h 1218"/>
              <a:gd name="T38" fmla="*/ 492 w 1218"/>
              <a:gd name="T39" fmla="*/ 576 h 1218"/>
              <a:gd name="T40" fmla="*/ 433 w 1218"/>
              <a:gd name="T41" fmla="*/ 555 h 1218"/>
              <a:gd name="T42" fmla="*/ 422 w 1218"/>
              <a:gd name="T43" fmla="*/ 622 h 1218"/>
              <a:gd name="T44" fmla="*/ 622 w 1218"/>
              <a:gd name="T45" fmla="*/ 822 h 1218"/>
              <a:gd name="T46" fmla="*/ 822 w 1218"/>
              <a:gd name="T47" fmla="*/ 622 h 1218"/>
              <a:gd name="T48" fmla="*/ 622 w 1218"/>
              <a:gd name="T49" fmla="*/ 421 h 1218"/>
              <a:gd name="T50" fmla="*/ 555 w 1218"/>
              <a:gd name="T51" fmla="*/ 433 h 1218"/>
              <a:gd name="T52" fmla="*/ 576 w 1218"/>
              <a:gd name="T53" fmla="*/ 491 h 1218"/>
              <a:gd name="T54" fmla="*/ 622 w 1218"/>
              <a:gd name="T55" fmla="*/ 483 h 1218"/>
              <a:gd name="T56" fmla="*/ 760 w 1218"/>
              <a:gd name="T57" fmla="*/ 622 h 1218"/>
              <a:gd name="T58" fmla="*/ 622 w 1218"/>
              <a:gd name="T59" fmla="*/ 760 h 1218"/>
              <a:gd name="T60" fmla="*/ 441 w 1218"/>
              <a:gd name="T61" fmla="*/ 339 h 1218"/>
              <a:gd name="T62" fmla="*/ 622 w 1218"/>
              <a:gd name="T63" fmla="*/ 286 h 1218"/>
              <a:gd name="T64" fmla="*/ 958 w 1218"/>
              <a:gd name="T65" fmla="*/ 622 h 1218"/>
              <a:gd name="T66" fmla="*/ 622 w 1218"/>
              <a:gd name="T67" fmla="*/ 958 h 1218"/>
              <a:gd name="T68" fmla="*/ 286 w 1218"/>
              <a:gd name="T69" fmla="*/ 622 h 1218"/>
              <a:gd name="T70" fmla="*/ 339 w 1218"/>
              <a:gd name="T71" fmla="*/ 441 h 1218"/>
              <a:gd name="T72" fmla="*/ 287 w 1218"/>
              <a:gd name="T73" fmla="*/ 407 h 1218"/>
              <a:gd name="T74" fmla="*/ 224 w 1218"/>
              <a:gd name="T75" fmla="*/ 622 h 1218"/>
              <a:gd name="T76" fmla="*/ 622 w 1218"/>
              <a:gd name="T77" fmla="*/ 1020 h 1218"/>
              <a:gd name="T78" fmla="*/ 1020 w 1218"/>
              <a:gd name="T79" fmla="*/ 622 h 1218"/>
              <a:gd name="T80" fmla="*/ 622 w 1218"/>
              <a:gd name="T81" fmla="*/ 224 h 1218"/>
              <a:gd name="T82" fmla="*/ 408 w 1218"/>
              <a:gd name="T83" fmla="*/ 286 h 1218"/>
              <a:gd name="T84" fmla="*/ 441 w 1218"/>
              <a:gd name="T85" fmla="*/ 339 h 1218"/>
              <a:gd name="T86" fmla="*/ 622 w 1218"/>
              <a:gd name="T87" fmla="*/ 26 h 1218"/>
              <a:gd name="T88" fmla="*/ 338 w 1218"/>
              <a:gd name="T89" fmla="*/ 98 h 1218"/>
              <a:gd name="T90" fmla="*/ 368 w 1218"/>
              <a:gd name="T91" fmla="*/ 153 h 1218"/>
              <a:gd name="T92" fmla="*/ 622 w 1218"/>
              <a:gd name="T93" fmla="*/ 88 h 1218"/>
              <a:gd name="T94" fmla="*/ 1155 w 1218"/>
              <a:gd name="T95" fmla="*/ 622 h 1218"/>
              <a:gd name="T96" fmla="*/ 622 w 1218"/>
              <a:gd name="T97" fmla="*/ 1155 h 1218"/>
              <a:gd name="T98" fmla="*/ 89 w 1218"/>
              <a:gd name="T99" fmla="*/ 622 h 1218"/>
              <a:gd name="T100" fmla="*/ 153 w 1218"/>
              <a:gd name="T101" fmla="*/ 368 h 1218"/>
              <a:gd name="T102" fmla="*/ 98 w 1218"/>
              <a:gd name="T103" fmla="*/ 338 h 1218"/>
              <a:gd name="T104" fmla="*/ 27 w 1218"/>
              <a:gd name="T105" fmla="*/ 622 h 1218"/>
              <a:gd name="T106" fmla="*/ 622 w 1218"/>
              <a:gd name="T107" fmla="*/ 1217 h 1218"/>
              <a:gd name="T108" fmla="*/ 1217 w 1218"/>
              <a:gd name="T109" fmla="*/ 622 h 1218"/>
              <a:gd name="T110" fmla="*/ 622 w 1218"/>
              <a:gd name="T111" fmla="*/ 26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8" h="1218">
                <a:moveTo>
                  <a:pt x="281" y="280"/>
                </a:moveTo>
                <a:lnTo>
                  <a:pt x="212" y="280"/>
                </a:lnTo>
                <a:lnTo>
                  <a:pt x="115" y="184"/>
                </a:lnTo>
                <a:lnTo>
                  <a:pt x="167" y="167"/>
                </a:lnTo>
                <a:lnTo>
                  <a:pt x="184" y="115"/>
                </a:lnTo>
                <a:lnTo>
                  <a:pt x="281" y="211"/>
                </a:lnTo>
                <a:lnTo>
                  <a:pt x="281" y="280"/>
                </a:lnTo>
                <a:close/>
                <a:moveTo>
                  <a:pt x="343" y="186"/>
                </a:moveTo>
                <a:lnTo>
                  <a:pt x="157" y="0"/>
                </a:lnTo>
                <a:lnTo>
                  <a:pt x="118" y="118"/>
                </a:lnTo>
                <a:lnTo>
                  <a:pt x="0" y="157"/>
                </a:lnTo>
                <a:lnTo>
                  <a:pt x="186" y="342"/>
                </a:lnTo>
                <a:lnTo>
                  <a:pt x="299" y="342"/>
                </a:lnTo>
                <a:lnTo>
                  <a:pt x="600" y="644"/>
                </a:lnTo>
                <a:lnTo>
                  <a:pt x="644" y="600"/>
                </a:lnTo>
                <a:lnTo>
                  <a:pt x="343" y="299"/>
                </a:lnTo>
                <a:lnTo>
                  <a:pt x="343" y="186"/>
                </a:lnTo>
                <a:close/>
                <a:moveTo>
                  <a:pt x="622" y="760"/>
                </a:moveTo>
                <a:cubicBezTo>
                  <a:pt x="546" y="760"/>
                  <a:pt x="484" y="698"/>
                  <a:pt x="484" y="622"/>
                </a:cubicBezTo>
                <a:cubicBezTo>
                  <a:pt x="484" y="606"/>
                  <a:pt x="486" y="590"/>
                  <a:pt x="492" y="576"/>
                </a:cubicBezTo>
                <a:lnTo>
                  <a:pt x="433" y="555"/>
                </a:lnTo>
                <a:cubicBezTo>
                  <a:pt x="425" y="576"/>
                  <a:pt x="422" y="599"/>
                  <a:pt x="422" y="622"/>
                </a:cubicBezTo>
                <a:cubicBezTo>
                  <a:pt x="422" y="732"/>
                  <a:pt x="512" y="822"/>
                  <a:pt x="622" y="822"/>
                </a:cubicBezTo>
                <a:cubicBezTo>
                  <a:pt x="732" y="822"/>
                  <a:pt x="822" y="733"/>
                  <a:pt x="822" y="622"/>
                </a:cubicBezTo>
                <a:cubicBezTo>
                  <a:pt x="822" y="512"/>
                  <a:pt x="732" y="421"/>
                  <a:pt x="622" y="421"/>
                </a:cubicBezTo>
                <a:cubicBezTo>
                  <a:pt x="599" y="421"/>
                  <a:pt x="577" y="425"/>
                  <a:pt x="555" y="433"/>
                </a:cubicBezTo>
                <a:lnTo>
                  <a:pt x="576" y="491"/>
                </a:lnTo>
                <a:cubicBezTo>
                  <a:pt x="591" y="486"/>
                  <a:pt x="606" y="483"/>
                  <a:pt x="622" y="483"/>
                </a:cubicBezTo>
                <a:cubicBezTo>
                  <a:pt x="698" y="483"/>
                  <a:pt x="760" y="546"/>
                  <a:pt x="760" y="622"/>
                </a:cubicBezTo>
                <a:cubicBezTo>
                  <a:pt x="760" y="698"/>
                  <a:pt x="698" y="760"/>
                  <a:pt x="622" y="760"/>
                </a:cubicBezTo>
                <a:close/>
                <a:moveTo>
                  <a:pt x="441" y="339"/>
                </a:moveTo>
                <a:cubicBezTo>
                  <a:pt x="495" y="304"/>
                  <a:pt x="558" y="286"/>
                  <a:pt x="622" y="286"/>
                </a:cubicBezTo>
                <a:cubicBezTo>
                  <a:pt x="807" y="286"/>
                  <a:pt x="958" y="437"/>
                  <a:pt x="958" y="622"/>
                </a:cubicBezTo>
                <a:cubicBezTo>
                  <a:pt x="958" y="807"/>
                  <a:pt x="807" y="958"/>
                  <a:pt x="622" y="958"/>
                </a:cubicBezTo>
                <a:cubicBezTo>
                  <a:pt x="437" y="958"/>
                  <a:pt x="286" y="807"/>
                  <a:pt x="286" y="622"/>
                </a:cubicBezTo>
                <a:cubicBezTo>
                  <a:pt x="286" y="557"/>
                  <a:pt x="304" y="495"/>
                  <a:pt x="339" y="441"/>
                </a:cubicBezTo>
                <a:lnTo>
                  <a:pt x="287" y="407"/>
                </a:lnTo>
                <a:cubicBezTo>
                  <a:pt x="246" y="471"/>
                  <a:pt x="224" y="546"/>
                  <a:pt x="224" y="622"/>
                </a:cubicBezTo>
                <a:cubicBezTo>
                  <a:pt x="224" y="841"/>
                  <a:pt x="403" y="1020"/>
                  <a:pt x="622" y="1020"/>
                </a:cubicBezTo>
                <a:cubicBezTo>
                  <a:pt x="841" y="1020"/>
                  <a:pt x="1020" y="842"/>
                  <a:pt x="1020" y="622"/>
                </a:cubicBezTo>
                <a:cubicBezTo>
                  <a:pt x="1020" y="403"/>
                  <a:pt x="841" y="224"/>
                  <a:pt x="622" y="224"/>
                </a:cubicBezTo>
                <a:cubicBezTo>
                  <a:pt x="546" y="224"/>
                  <a:pt x="472" y="246"/>
                  <a:pt x="408" y="286"/>
                </a:cubicBezTo>
                <a:lnTo>
                  <a:pt x="441" y="339"/>
                </a:lnTo>
                <a:close/>
                <a:moveTo>
                  <a:pt x="622" y="26"/>
                </a:moveTo>
                <a:cubicBezTo>
                  <a:pt x="523" y="26"/>
                  <a:pt x="425" y="51"/>
                  <a:pt x="338" y="98"/>
                </a:cubicBezTo>
                <a:lnTo>
                  <a:pt x="368" y="153"/>
                </a:lnTo>
                <a:cubicBezTo>
                  <a:pt x="445" y="111"/>
                  <a:pt x="533" y="88"/>
                  <a:pt x="622" y="88"/>
                </a:cubicBezTo>
                <a:cubicBezTo>
                  <a:pt x="916" y="88"/>
                  <a:pt x="1155" y="328"/>
                  <a:pt x="1155" y="622"/>
                </a:cubicBezTo>
                <a:cubicBezTo>
                  <a:pt x="1155" y="916"/>
                  <a:pt x="916" y="1155"/>
                  <a:pt x="622" y="1155"/>
                </a:cubicBezTo>
                <a:cubicBezTo>
                  <a:pt x="328" y="1155"/>
                  <a:pt x="89" y="916"/>
                  <a:pt x="89" y="622"/>
                </a:cubicBezTo>
                <a:cubicBezTo>
                  <a:pt x="89" y="533"/>
                  <a:pt x="111" y="445"/>
                  <a:pt x="153" y="368"/>
                </a:cubicBezTo>
                <a:lnTo>
                  <a:pt x="98" y="338"/>
                </a:lnTo>
                <a:cubicBezTo>
                  <a:pt x="51" y="425"/>
                  <a:pt x="27" y="523"/>
                  <a:pt x="27" y="622"/>
                </a:cubicBezTo>
                <a:cubicBezTo>
                  <a:pt x="27" y="950"/>
                  <a:pt x="294" y="1217"/>
                  <a:pt x="622" y="1217"/>
                </a:cubicBezTo>
                <a:cubicBezTo>
                  <a:pt x="950" y="1217"/>
                  <a:pt x="1217" y="950"/>
                  <a:pt x="1217" y="622"/>
                </a:cubicBezTo>
                <a:cubicBezTo>
                  <a:pt x="1217" y="293"/>
                  <a:pt x="950" y="26"/>
                  <a:pt x="622" y="26"/>
                </a:cubicBezTo>
                <a:close/>
              </a:path>
            </a:pathLst>
          </a:custGeom>
          <a:solidFill>
            <a:srgbClr val="0042A5"/>
          </a:solidFill>
          <a:ln>
            <a:noFill/>
          </a:ln>
          <a:effectLst/>
        </p:spPr>
        <p:txBody>
          <a:bodyPr wrap="none" anchor="ctr"/>
          <a:lstStyle/>
          <a:p>
            <a:endParaRPr lang="en-US"/>
          </a:p>
        </p:txBody>
      </p:sp>
      <p:sp>
        <p:nvSpPr>
          <p:cNvPr id="132" name="Freeform 131">
            <a:extLst>
              <a:ext uri="{FF2B5EF4-FFF2-40B4-BE49-F238E27FC236}">
                <a16:creationId xmlns:a16="http://schemas.microsoft.com/office/drawing/2014/main" id="{48664AF8-C8C4-124B-B709-F7CF1C17FFE6}"/>
              </a:ext>
            </a:extLst>
          </p:cNvPr>
          <p:cNvSpPr>
            <a:spLocks noChangeArrowheads="1"/>
          </p:cNvSpPr>
          <p:nvPr/>
        </p:nvSpPr>
        <p:spPr bwMode="auto">
          <a:xfrm>
            <a:off x="5562010" y="2956544"/>
            <a:ext cx="488950" cy="454025"/>
          </a:xfrm>
          <a:custGeom>
            <a:avLst/>
            <a:gdLst>
              <a:gd name="T0" fmla="*/ 439 w 1361"/>
              <a:gd name="T1" fmla="*/ 1219 h 1267"/>
              <a:gd name="T2" fmla="*/ 984 w 1361"/>
              <a:gd name="T3" fmla="*/ 1222 h 1267"/>
              <a:gd name="T4" fmla="*/ 426 w 1361"/>
              <a:gd name="T5" fmla="*/ 1157 h 1267"/>
              <a:gd name="T6" fmla="*/ 736 w 1361"/>
              <a:gd name="T7" fmla="*/ 903 h 1267"/>
              <a:gd name="T8" fmla="*/ 736 w 1361"/>
              <a:gd name="T9" fmla="*/ 965 h 1267"/>
              <a:gd name="T10" fmla="*/ 648 w 1361"/>
              <a:gd name="T11" fmla="*/ 520 h 1267"/>
              <a:gd name="T12" fmla="*/ 727 w 1361"/>
              <a:gd name="T13" fmla="*/ 697 h 1267"/>
              <a:gd name="T14" fmla="*/ 286 w 1361"/>
              <a:gd name="T15" fmla="*/ 480 h 1267"/>
              <a:gd name="T16" fmla="*/ 309 w 1361"/>
              <a:gd name="T17" fmla="*/ 697 h 1267"/>
              <a:gd name="T18" fmla="*/ 286 w 1361"/>
              <a:gd name="T19" fmla="*/ 480 h 1267"/>
              <a:gd name="T20" fmla="*/ 318 w 1361"/>
              <a:gd name="T21" fmla="*/ 351 h 1267"/>
              <a:gd name="T22" fmla="*/ 346 w 1361"/>
              <a:gd name="T23" fmla="*/ 234 h 1267"/>
              <a:gd name="T24" fmla="*/ 373 w 1361"/>
              <a:gd name="T25" fmla="*/ 351 h 1267"/>
              <a:gd name="T26" fmla="*/ 346 w 1361"/>
              <a:gd name="T27" fmla="*/ 193 h 1267"/>
              <a:gd name="T28" fmla="*/ 263 w 1361"/>
              <a:gd name="T29" fmla="*/ 304 h 1267"/>
              <a:gd name="T30" fmla="*/ 403 w 1361"/>
              <a:gd name="T31" fmla="*/ 382 h 1267"/>
              <a:gd name="T32" fmla="*/ 548 w 1361"/>
              <a:gd name="T33" fmla="*/ 407 h 1267"/>
              <a:gd name="T34" fmla="*/ 472 w 1361"/>
              <a:gd name="T35" fmla="*/ 235 h 1267"/>
              <a:gd name="T36" fmla="*/ 546 w 1361"/>
              <a:gd name="T37" fmla="*/ 639 h 1267"/>
              <a:gd name="T38" fmla="*/ 478 w 1361"/>
              <a:gd name="T39" fmla="*/ 590 h 1267"/>
              <a:gd name="T40" fmla="*/ 547 w 1361"/>
              <a:gd name="T41" fmla="*/ 538 h 1267"/>
              <a:gd name="T42" fmla="*/ 603 w 1361"/>
              <a:gd name="T43" fmla="*/ 586 h 1267"/>
              <a:gd name="T44" fmla="*/ 517 w 1361"/>
              <a:gd name="T45" fmla="*/ 477 h 1267"/>
              <a:gd name="T46" fmla="*/ 456 w 1361"/>
              <a:gd name="T47" fmla="*/ 670 h 1267"/>
              <a:gd name="T48" fmla="*/ 603 w 1361"/>
              <a:gd name="T49" fmla="*/ 586 h 1267"/>
              <a:gd name="T50" fmla="*/ 677 w 1361"/>
              <a:gd name="T51" fmla="*/ 351 h 1267"/>
              <a:gd name="T52" fmla="*/ 706 w 1361"/>
              <a:gd name="T53" fmla="*/ 234 h 1267"/>
              <a:gd name="T54" fmla="*/ 733 w 1361"/>
              <a:gd name="T55" fmla="*/ 351 h 1267"/>
              <a:gd name="T56" fmla="*/ 706 w 1361"/>
              <a:gd name="T57" fmla="*/ 193 h 1267"/>
              <a:gd name="T58" fmla="*/ 622 w 1361"/>
              <a:gd name="T59" fmla="*/ 304 h 1267"/>
              <a:gd name="T60" fmla="*/ 763 w 1361"/>
              <a:gd name="T61" fmla="*/ 382 h 1267"/>
              <a:gd name="T62" fmla="*/ 908 w 1361"/>
              <a:gd name="T63" fmla="*/ 407 h 1267"/>
              <a:gd name="T64" fmla="*/ 831 w 1361"/>
              <a:gd name="T65" fmla="*/ 235 h 1267"/>
              <a:gd name="T66" fmla="*/ 917 w 1361"/>
              <a:gd name="T67" fmla="*/ 639 h 1267"/>
              <a:gd name="T68" fmla="*/ 848 w 1361"/>
              <a:gd name="T69" fmla="*/ 590 h 1267"/>
              <a:gd name="T70" fmla="*/ 917 w 1361"/>
              <a:gd name="T71" fmla="*/ 538 h 1267"/>
              <a:gd name="T72" fmla="*/ 973 w 1361"/>
              <a:gd name="T73" fmla="*/ 586 h 1267"/>
              <a:gd name="T74" fmla="*/ 887 w 1361"/>
              <a:gd name="T75" fmla="*/ 477 h 1267"/>
              <a:gd name="T76" fmla="*/ 826 w 1361"/>
              <a:gd name="T77" fmla="*/ 670 h 1267"/>
              <a:gd name="T78" fmla="*/ 973 w 1361"/>
              <a:gd name="T79" fmla="*/ 586 h 1267"/>
              <a:gd name="T80" fmla="*/ 1088 w 1361"/>
              <a:gd name="T81" fmla="*/ 196 h 1267"/>
              <a:gd name="T82" fmla="*/ 1041 w 1361"/>
              <a:gd name="T83" fmla="*/ 235 h 1267"/>
              <a:gd name="T84" fmla="*/ 1097 w 1361"/>
              <a:gd name="T85" fmla="*/ 697 h 1267"/>
              <a:gd name="T86" fmla="*/ 1018 w 1361"/>
              <a:gd name="T87" fmla="*/ 520 h 1267"/>
              <a:gd name="T88" fmla="*/ 1298 w 1361"/>
              <a:gd name="T89" fmla="*/ 818 h 1267"/>
              <a:gd name="T90" fmla="*/ 115 w 1361"/>
              <a:gd name="T91" fmla="*/ 62 h 1267"/>
              <a:gd name="T92" fmla="*/ 1298 w 1361"/>
              <a:gd name="T93" fmla="*/ 818 h 1267"/>
              <a:gd name="T94" fmla="*/ 1298 w 1361"/>
              <a:gd name="T95" fmla="*/ 934 h 1267"/>
              <a:gd name="T96" fmla="*/ 510 w 1361"/>
              <a:gd name="T97" fmla="*/ 987 h 1267"/>
              <a:gd name="T98" fmla="*/ 62 w 1361"/>
              <a:gd name="T99" fmla="*/ 880 h 1267"/>
              <a:gd name="T100" fmla="*/ 115 w 1361"/>
              <a:gd name="T101" fmla="*/ 0 h 1267"/>
              <a:gd name="T102" fmla="*/ 115 w 1361"/>
              <a:gd name="T103" fmla="*/ 1050 h 1267"/>
              <a:gd name="T104" fmla="*/ 542 w 1361"/>
              <a:gd name="T105" fmla="*/ 1131 h 1267"/>
              <a:gd name="T106" fmla="*/ 790 w 1361"/>
              <a:gd name="T107" fmla="*/ 1131 h 1267"/>
              <a:gd name="T108" fmla="*/ 1244 w 1361"/>
              <a:gd name="T109" fmla="*/ 1050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1" h="1267">
                <a:moveTo>
                  <a:pt x="347" y="1222"/>
                </a:moveTo>
                <a:lnTo>
                  <a:pt x="391" y="1266"/>
                </a:lnTo>
                <a:lnTo>
                  <a:pt x="439" y="1219"/>
                </a:lnTo>
                <a:lnTo>
                  <a:pt x="893" y="1219"/>
                </a:lnTo>
                <a:lnTo>
                  <a:pt x="940" y="1266"/>
                </a:lnTo>
                <a:lnTo>
                  <a:pt x="984" y="1222"/>
                </a:lnTo>
                <a:lnTo>
                  <a:pt x="928" y="1166"/>
                </a:lnTo>
                <a:cubicBezTo>
                  <a:pt x="922" y="1160"/>
                  <a:pt x="914" y="1157"/>
                  <a:pt x="906" y="1157"/>
                </a:cubicBezTo>
                <a:lnTo>
                  <a:pt x="426" y="1157"/>
                </a:lnTo>
                <a:cubicBezTo>
                  <a:pt x="418" y="1157"/>
                  <a:pt x="410" y="1160"/>
                  <a:pt x="404" y="1166"/>
                </a:cubicBezTo>
                <a:lnTo>
                  <a:pt x="347" y="1222"/>
                </a:lnTo>
                <a:close/>
                <a:moveTo>
                  <a:pt x="736" y="903"/>
                </a:moveTo>
                <a:lnTo>
                  <a:pt x="595" y="903"/>
                </a:lnTo>
                <a:lnTo>
                  <a:pt x="595" y="965"/>
                </a:lnTo>
                <a:lnTo>
                  <a:pt x="736" y="965"/>
                </a:lnTo>
                <a:lnTo>
                  <a:pt x="736" y="903"/>
                </a:lnTo>
                <a:close/>
                <a:moveTo>
                  <a:pt x="656" y="480"/>
                </a:moveTo>
                <a:lnTo>
                  <a:pt x="648" y="520"/>
                </a:lnTo>
                <a:lnTo>
                  <a:pt x="679" y="520"/>
                </a:lnTo>
                <a:lnTo>
                  <a:pt x="679" y="697"/>
                </a:lnTo>
                <a:lnTo>
                  <a:pt x="727" y="697"/>
                </a:lnTo>
                <a:lnTo>
                  <a:pt x="727" y="480"/>
                </a:lnTo>
                <a:lnTo>
                  <a:pt x="656" y="480"/>
                </a:lnTo>
                <a:close/>
                <a:moveTo>
                  <a:pt x="286" y="480"/>
                </a:moveTo>
                <a:lnTo>
                  <a:pt x="277" y="520"/>
                </a:lnTo>
                <a:lnTo>
                  <a:pt x="309" y="520"/>
                </a:lnTo>
                <a:lnTo>
                  <a:pt x="309" y="697"/>
                </a:lnTo>
                <a:lnTo>
                  <a:pt x="356" y="697"/>
                </a:lnTo>
                <a:lnTo>
                  <a:pt x="356" y="480"/>
                </a:lnTo>
                <a:lnTo>
                  <a:pt x="286" y="480"/>
                </a:lnTo>
                <a:close/>
                <a:moveTo>
                  <a:pt x="373" y="351"/>
                </a:moveTo>
                <a:cubicBezTo>
                  <a:pt x="366" y="363"/>
                  <a:pt x="357" y="369"/>
                  <a:pt x="345" y="369"/>
                </a:cubicBezTo>
                <a:cubicBezTo>
                  <a:pt x="334" y="369"/>
                  <a:pt x="325" y="363"/>
                  <a:pt x="318" y="351"/>
                </a:cubicBezTo>
                <a:cubicBezTo>
                  <a:pt x="311" y="339"/>
                  <a:pt x="307" y="323"/>
                  <a:pt x="307" y="303"/>
                </a:cubicBezTo>
                <a:cubicBezTo>
                  <a:pt x="307" y="282"/>
                  <a:pt x="310" y="264"/>
                  <a:pt x="317" y="252"/>
                </a:cubicBezTo>
                <a:cubicBezTo>
                  <a:pt x="324" y="240"/>
                  <a:pt x="334" y="234"/>
                  <a:pt x="346" y="234"/>
                </a:cubicBezTo>
                <a:cubicBezTo>
                  <a:pt x="358" y="234"/>
                  <a:pt x="367" y="240"/>
                  <a:pt x="374" y="252"/>
                </a:cubicBezTo>
                <a:cubicBezTo>
                  <a:pt x="381" y="265"/>
                  <a:pt x="384" y="281"/>
                  <a:pt x="384" y="303"/>
                </a:cubicBezTo>
                <a:cubicBezTo>
                  <a:pt x="384" y="323"/>
                  <a:pt x="380" y="339"/>
                  <a:pt x="373" y="351"/>
                </a:cubicBezTo>
                <a:close/>
                <a:moveTo>
                  <a:pt x="428" y="299"/>
                </a:moveTo>
                <a:cubicBezTo>
                  <a:pt x="428" y="267"/>
                  <a:pt x="421" y="241"/>
                  <a:pt x="406" y="222"/>
                </a:cubicBezTo>
                <a:cubicBezTo>
                  <a:pt x="391" y="203"/>
                  <a:pt x="371" y="193"/>
                  <a:pt x="346" y="193"/>
                </a:cubicBezTo>
                <a:lnTo>
                  <a:pt x="345" y="193"/>
                </a:lnTo>
                <a:cubicBezTo>
                  <a:pt x="320" y="193"/>
                  <a:pt x="300" y="203"/>
                  <a:pt x="285" y="223"/>
                </a:cubicBezTo>
                <a:cubicBezTo>
                  <a:pt x="270" y="244"/>
                  <a:pt x="263" y="271"/>
                  <a:pt x="263" y="304"/>
                </a:cubicBezTo>
                <a:cubicBezTo>
                  <a:pt x="263" y="336"/>
                  <a:pt x="270" y="361"/>
                  <a:pt x="286" y="380"/>
                </a:cubicBezTo>
                <a:cubicBezTo>
                  <a:pt x="301" y="400"/>
                  <a:pt x="321" y="409"/>
                  <a:pt x="346" y="409"/>
                </a:cubicBezTo>
                <a:cubicBezTo>
                  <a:pt x="368" y="409"/>
                  <a:pt x="387" y="400"/>
                  <a:pt x="403" y="382"/>
                </a:cubicBezTo>
                <a:cubicBezTo>
                  <a:pt x="420" y="364"/>
                  <a:pt x="428" y="336"/>
                  <a:pt x="428" y="299"/>
                </a:cubicBezTo>
                <a:close/>
                <a:moveTo>
                  <a:pt x="502" y="407"/>
                </a:moveTo>
                <a:lnTo>
                  <a:pt x="548" y="407"/>
                </a:lnTo>
                <a:lnTo>
                  <a:pt x="548" y="196"/>
                </a:lnTo>
                <a:lnTo>
                  <a:pt x="480" y="196"/>
                </a:lnTo>
                <a:lnTo>
                  <a:pt x="472" y="235"/>
                </a:lnTo>
                <a:lnTo>
                  <a:pt x="502" y="235"/>
                </a:lnTo>
                <a:lnTo>
                  <a:pt x="502" y="407"/>
                </a:lnTo>
                <a:close/>
                <a:moveTo>
                  <a:pt x="546" y="639"/>
                </a:moveTo>
                <a:cubicBezTo>
                  <a:pt x="539" y="652"/>
                  <a:pt x="530" y="658"/>
                  <a:pt x="518" y="658"/>
                </a:cubicBezTo>
                <a:cubicBezTo>
                  <a:pt x="506" y="658"/>
                  <a:pt x="496" y="652"/>
                  <a:pt x="489" y="639"/>
                </a:cubicBezTo>
                <a:cubicBezTo>
                  <a:pt x="482" y="627"/>
                  <a:pt x="478" y="611"/>
                  <a:pt x="478" y="590"/>
                </a:cubicBezTo>
                <a:cubicBezTo>
                  <a:pt x="478" y="568"/>
                  <a:pt x="482" y="550"/>
                  <a:pt x="489" y="538"/>
                </a:cubicBezTo>
                <a:cubicBezTo>
                  <a:pt x="496" y="525"/>
                  <a:pt x="506" y="519"/>
                  <a:pt x="518" y="519"/>
                </a:cubicBezTo>
                <a:cubicBezTo>
                  <a:pt x="530" y="519"/>
                  <a:pt x="540" y="525"/>
                  <a:pt x="547" y="538"/>
                </a:cubicBezTo>
                <a:cubicBezTo>
                  <a:pt x="554" y="550"/>
                  <a:pt x="557" y="568"/>
                  <a:pt x="557" y="590"/>
                </a:cubicBezTo>
                <a:cubicBezTo>
                  <a:pt x="557" y="611"/>
                  <a:pt x="554" y="627"/>
                  <a:pt x="546" y="639"/>
                </a:cubicBezTo>
                <a:close/>
                <a:moveTo>
                  <a:pt x="603" y="586"/>
                </a:moveTo>
                <a:cubicBezTo>
                  <a:pt x="603" y="553"/>
                  <a:pt x="595" y="526"/>
                  <a:pt x="580" y="506"/>
                </a:cubicBezTo>
                <a:cubicBezTo>
                  <a:pt x="565" y="487"/>
                  <a:pt x="544" y="477"/>
                  <a:pt x="518" y="477"/>
                </a:cubicBezTo>
                <a:lnTo>
                  <a:pt x="517" y="477"/>
                </a:lnTo>
                <a:cubicBezTo>
                  <a:pt x="492" y="477"/>
                  <a:pt x="471" y="487"/>
                  <a:pt x="456" y="508"/>
                </a:cubicBezTo>
                <a:cubicBezTo>
                  <a:pt x="440" y="529"/>
                  <a:pt x="432" y="557"/>
                  <a:pt x="432" y="591"/>
                </a:cubicBezTo>
                <a:cubicBezTo>
                  <a:pt x="432" y="623"/>
                  <a:pt x="440" y="650"/>
                  <a:pt x="456" y="670"/>
                </a:cubicBezTo>
                <a:cubicBezTo>
                  <a:pt x="472" y="690"/>
                  <a:pt x="493" y="699"/>
                  <a:pt x="518" y="699"/>
                </a:cubicBezTo>
                <a:cubicBezTo>
                  <a:pt x="541" y="700"/>
                  <a:pt x="560" y="690"/>
                  <a:pt x="577" y="672"/>
                </a:cubicBezTo>
                <a:cubicBezTo>
                  <a:pt x="594" y="653"/>
                  <a:pt x="603" y="624"/>
                  <a:pt x="603" y="586"/>
                </a:cubicBezTo>
                <a:close/>
                <a:moveTo>
                  <a:pt x="733" y="351"/>
                </a:moveTo>
                <a:cubicBezTo>
                  <a:pt x="726" y="363"/>
                  <a:pt x="717" y="369"/>
                  <a:pt x="705" y="369"/>
                </a:cubicBezTo>
                <a:cubicBezTo>
                  <a:pt x="693" y="369"/>
                  <a:pt x="684" y="363"/>
                  <a:pt x="677" y="351"/>
                </a:cubicBezTo>
                <a:cubicBezTo>
                  <a:pt x="670" y="339"/>
                  <a:pt x="667" y="323"/>
                  <a:pt x="667" y="303"/>
                </a:cubicBezTo>
                <a:cubicBezTo>
                  <a:pt x="667" y="282"/>
                  <a:pt x="670" y="264"/>
                  <a:pt x="677" y="252"/>
                </a:cubicBezTo>
                <a:cubicBezTo>
                  <a:pt x="684" y="240"/>
                  <a:pt x="693" y="234"/>
                  <a:pt x="706" y="234"/>
                </a:cubicBezTo>
                <a:cubicBezTo>
                  <a:pt x="717" y="234"/>
                  <a:pt x="726" y="240"/>
                  <a:pt x="733" y="252"/>
                </a:cubicBezTo>
                <a:cubicBezTo>
                  <a:pt x="740" y="265"/>
                  <a:pt x="743" y="281"/>
                  <a:pt x="743" y="303"/>
                </a:cubicBezTo>
                <a:cubicBezTo>
                  <a:pt x="743" y="323"/>
                  <a:pt x="740" y="339"/>
                  <a:pt x="733" y="351"/>
                </a:cubicBezTo>
                <a:close/>
                <a:moveTo>
                  <a:pt x="788" y="299"/>
                </a:moveTo>
                <a:cubicBezTo>
                  <a:pt x="788" y="267"/>
                  <a:pt x="780" y="241"/>
                  <a:pt x="765" y="222"/>
                </a:cubicBezTo>
                <a:cubicBezTo>
                  <a:pt x="751" y="203"/>
                  <a:pt x="731" y="193"/>
                  <a:pt x="706" y="193"/>
                </a:cubicBezTo>
                <a:lnTo>
                  <a:pt x="704" y="193"/>
                </a:lnTo>
                <a:cubicBezTo>
                  <a:pt x="680" y="193"/>
                  <a:pt x="660" y="203"/>
                  <a:pt x="645" y="223"/>
                </a:cubicBezTo>
                <a:cubicBezTo>
                  <a:pt x="630" y="244"/>
                  <a:pt x="622" y="271"/>
                  <a:pt x="622" y="304"/>
                </a:cubicBezTo>
                <a:cubicBezTo>
                  <a:pt x="622" y="336"/>
                  <a:pt x="630" y="361"/>
                  <a:pt x="645" y="380"/>
                </a:cubicBezTo>
                <a:cubicBezTo>
                  <a:pt x="661" y="400"/>
                  <a:pt x="681" y="409"/>
                  <a:pt x="706" y="409"/>
                </a:cubicBezTo>
                <a:cubicBezTo>
                  <a:pt x="727" y="409"/>
                  <a:pt x="746" y="400"/>
                  <a:pt x="763" y="382"/>
                </a:cubicBezTo>
                <a:cubicBezTo>
                  <a:pt x="779" y="364"/>
                  <a:pt x="788" y="336"/>
                  <a:pt x="788" y="299"/>
                </a:cubicBezTo>
                <a:close/>
                <a:moveTo>
                  <a:pt x="862" y="407"/>
                </a:moveTo>
                <a:lnTo>
                  <a:pt x="908" y="407"/>
                </a:lnTo>
                <a:lnTo>
                  <a:pt x="908" y="196"/>
                </a:lnTo>
                <a:lnTo>
                  <a:pt x="839" y="196"/>
                </a:lnTo>
                <a:lnTo>
                  <a:pt x="831" y="235"/>
                </a:lnTo>
                <a:lnTo>
                  <a:pt x="862" y="235"/>
                </a:lnTo>
                <a:lnTo>
                  <a:pt x="862" y="407"/>
                </a:lnTo>
                <a:close/>
                <a:moveTo>
                  <a:pt x="917" y="639"/>
                </a:moveTo>
                <a:cubicBezTo>
                  <a:pt x="910" y="652"/>
                  <a:pt x="900" y="658"/>
                  <a:pt x="888" y="658"/>
                </a:cubicBezTo>
                <a:cubicBezTo>
                  <a:pt x="876" y="658"/>
                  <a:pt x="867" y="652"/>
                  <a:pt x="859" y="639"/>
                </a:cubicBezTo>
                <a:cubicBezTo>
                  <a:pt x="852" y="627"/>
                  <a:pt x="848" y="611"/>
                  <a:pt x="848" y="590"/>
                </a:cubicBezTo>
                <a:cubicBezTo>
                  <a:pt x="848" y="568"/>
                  <a:pt x="852" y="550"/>
                  <a:pt x="859" y="538"/>
                </a:cubicBezTo>
                <a:cubicBezTo>
                  <a:pt x="866" y="525"/>
                  <a:pt x="876" y="519"/>
                  <a:pt x="889" y="519"/>
                </a:cubicBezTo>
                <a:cubicBezTo>
                  <a:pt x="900" y="519"/>
                  <a:pt x="910" y="525"/>
                  <a:pt x="917" y="538"/>
                </a:cubicBezTo>
                <a:cubicBezTo>
                  <a:pt x="924" y="550"/>
                  <a:pt x="928" y="568"/>
                  <a:pt x="928" y="590"/>
                </a:cubicBezTo>
                <a:cubicBezTo>
                  <a:pt x="928" y="611"/>
                  <a:pt x="924" y="627"/>
                  <a:pt x="917" y="639"/>
                </a:cubicBezTo>
                <a:close/>
                <a:moveTo>
                  <a:pt x="973" y="586"/>
                </a:moveTo>
                <a:cubicBezTo>
                  <a:pt x="973" y="553"/>
                  <a:pt x="966" y="526"/>
                  <a:pt x="950" y="506"/>
                </a:cubicBezTo>
                <a:cubicBezTo>
                  <a:pt x="935" y="487"/>
                  <a:pt x="914" y="477"/>
                  <a:pt x="889" y="477"/>
                </a:cubicBezTo>
                <a:lnTo>
                  <a:pt x="887" y="477"/>
                </a:lnTo>
                <a:cubicBezTo>
                  <a:pt x="862" y="477"/>
                  <a:pt x="841" y="487"/>
                  <a:pt x="826" y="508"/>
                </a:cubicBezTo>
                <a:cubicBezTo>
                  <a:pt x="810" y="529"/>
                  <a:pt x="803" y="557"/>
                  <a:pt x="803" y="591"/>
                </a:cubicBezTo>
                <a:cubicBezTo>
                  <a:pt x="803" y="623"/>
                  <a:pt x="810" y="650"/>
                  <a:pt x="826" y="670"/>
                </a:cubicBezTo>
                <a:cubicBezTo>
                  <a:pt x="841" y="690"/>
                  <a:pt x="863" y="699"/>
                  <a:pt x="889" y="699"/>
                </a:cubicBezTo>
                <a:cubicBezTo>
                  <a:pt x="911" y="700"/>
                  <a:pt x="931" y="690"/>
                  <a:pt x="948" y="672"/>
                </a:cubicBezTo>
                <a:cubicBezTo>
                  <a:pt x="965" y="653"/>
                  <a:pt x="973" y="624"/>
                  <a:pt x="973" y="586"/>
                </a:cubicBezTo>
                <a:close/>
                <a:moveTo>
                  <a:pt x="1041" y="407"/>
                </a:moveTo>
                <a:lnTo>
                  <a:pt x="1088" y="407"/>
                </a:lnTo>
                <a:lnTo>
                  <a:pt x="1088" y="196"/>
                </a:lnTo>
                <a:lnTo>
                  <a:pt x="1019" y="196"/>
                </a:lnTo>
                <a:lnTo>
                  <a:pt x="1011" y="235"/>
                </a:lnTo>
                <a:lnTo>
                  <a:pt x="1041" y="235"/>
                </a:lnTo>
                <a:lnTo>
                  <a:pt x="1041" y="407"/>
                </a:lnTo>
                <a:close/>
                <a:moveTo>
                  <a:pt x="1049" y="697"/>
                </a:moveTo>
                <a:lnTo>
                  <a:pt x="1097" y="697"/>
                </a:lnTo>
                <a:lnTo>
                  <a:pt x="1097" y="480"/>
                </a:lnTo>
                <a:lnTo>
                  <a:pt x="1026" y="480"/>
                </a:lnTo>
                <a:lnTo>
                  <a:pt x="1018" y="520"/>
                </a:lnTo>
                <a:lnTo>
                  <a:pt x="1049" y="520"/>
                </a:lnTo>
                <a:lnTo>
                  <a:pt x="1049" y="697"/>
                </a:lnTo>
                <a:close/>
                <a:moveTo>
                  <a:pt x="1298" y="818"/>
                </a:moveTo>
                <a:lnTo>
                  <a:pt x="62" y="818"/>
                </a:lnTo>
                <a:lnTo>
                  <a:pt x="62" y="115"/>
                </a:lnTo>
                <a:cubicBezTo>
                  <a:pt x="62" y="86"/>
                  <a:pt x="86" y="62"/>
                  <a:pt x="115" y="62"/>
                </a:cubicBezTo>
                <a:lnTo>
                  <a:pt x="1244" y="62"/>
                </a:lnTo>
                <a:cubicBezTo>
                  <a:pt x="1274" y="62"/>
                  <a:pt x="1298" y="86"/>
                  <a:pt x="1298" y="115"/>
                </a:cubicBezTo>
                <a:lnTo>
                  <a:pt x="1298" y="818"/>
                </a:lnTo>
                <a:close/>
                <a:moveTo>
                  <a:pt x="62" y="880"/>
                </a:moveTo>
                <a:lnTo>
                  <a:pt x="1298" y="880"/>
                </a:lnTo>
                <a:lnTo>
                  <a:pt x="1298" y="934"/>
                </a:lnTo>
                <a:cubicBezTo>
                  <a:pt x="1298" y="963"/>
                  <a:pt x="1274" y="987"/>
                  <a:pt x="1244" y="987"/>
                </a:cubicBezTo>
                <a:lnTo>
                  <a:pt x="821" y="987"/>
                </a:lnTo>
                <a:lnTo>
                  <a:pt x="510" y="987"/>
                </a:lnTo>
                <a:lnTo>
                  <a:pt x="115" y="987"/>
                </a:lnTo>
                <a:cubicBezTo>
                  <a:pt x="86" y="987"/>
                  <a:pt x="62" y="963"/>
                  <a:pt x="62" y="934"/>
                </a:cubicBezTo>
                <a:lnTo>
                  <a:pt x="62" y="880"/>
                </a:lnTo>
                <a:close/>
                <a:moveTo>
                  <a:pt x="1360" y="115"/>
                </a:moveTo>
                <a:cubicBezTo>
                  <a:pt x="1360" y="52"/>
                  <a:pt x="1308" y="0"/>
                  <a:pt x="1244" y="0"/>
                </a:cubicBezTo>
                <a:lnTo>
                  <a:pt x="115" y="0"/>
                </a:lnTo>
                <a:cubicBezTo>
                  <a:pt x="52" y="0"/>
                  <a:pt x="0" y="52"/>
                  <a:pt x="0" y="115"/>
                </a:cubicBezTo>
                <a:lnTo>
                  <a:pt x="0" y="934"/>
                </a:lnTo>
                <a:cubicBezTo>
                  <a:pt x="0" y="998"/>
                  <a:pt x="52" y="1050"/>
                  <a:pt x="115" y="1050"/>
                </a:cubicBezTo>
                <a:lnTo>
                  <a:pt x="479" y="1050"/>
                </a:lnTo>
                <a:lnTo>
                  <a:pt x="479" y="1131"/>
                </a:lnTo>
                <a:lnTo>
                  <a:pt x="542" y="1131"/>
                </a:lnTo>
                <a:lnTo>
                  <a:pt x="542" y="1050"/>
                </a:lnTo>
                <a:lnTo>
                  <a:pt x="790" y="1050"/>
                </a:lnTo>
                <a:lnTo>
                  <a:pt x="790" y="1131"/>
                </a:lnTo>
                <a:lnTo>
                  <a:pt x="852" y="1131"/>
                </a:lnTo>
                <a:lnTo>
                  <a:pt x="852" y="1050"/>
                </a:lnTo>
                <a:lnTo>
                  <a:pt x="1244" y="1050"/>
                </a:lnTo>
                <a:cubicBezTo>
                  <a:pt x="1308" y="1050"/>
                  <a:pt x="1360" y="998"/>
                  <a:pt x="1360" y="934"/>
                </a:cubicBezTo>
                <a:lnTo>
                  <a:pt x="1360" y="115"/>
                </a:lnTo>
                <a:close/>
              </a:path>
            </a:pathLst>
          </a:custGeom>
          <a:solidFill>
            <a:srgbClr val="0042A5"/>
          </a:solidFill>
          <a:ln>
            <a:noFill/>
          </a:ln>
          <a:effectLst/>
        </p:spPr>
        <p:txBody>
          <a:bodyPr wrap="none" anchor="ctr"/>
          <a:lstStyle/>
          <a:p>
            <a:endParaRPr lang="en-US"/>
          </a:p>
        </p:txBody>
      </p:sp>
      <p:sp>
        <p:nvSpPr>
          <p:cNvPr id="133" name="Freeform 1">
            <a:extLst>
              <a:ext uri="{FF2B5EF4-FFF2-40B4-BE49-F238E27FC236}">
                <a16:creationId xmlns:a16="http://schemas.microsoft.com/office/drawing/2014/main" id="{96BA1823-D50A-DB4E-A55F-4CFEA2821CBB}"/>
              </a:ext>
            </a:extLst>
          </p:cNvPr>
          <p:cNvSpPr>
            <a:spLocks noChangeArrowheads="1"/>
          </p:cNvSpPr>
          <p:nvPr/>
        </p:nvSpPr>
        <p:spPr bwMode="auto">
          <a:xfrm>
            <a:off x="8862686" y="2951781"/>
            <a:ext cx="485775" cy="463550"/>
          </a:xfrm>
          <a:custGeom>
            <a:avLst/>
            <a:gdLst>
              <a:gd name="T0" fmla="*/ 1007 w 1348"/>
              <a:gd name="T1" fmla="*/ 392 h 1288"/>
              <a:gd name="T2" fmla="*/ 734 w 1348"/>
              <a:gd name="T3" fmla="*/ 229 h 1288"/>
              <a:gd name="T4" fmla="*/ 946 w 1348"/>
              <a:gd name="T5" fmla="*/ 311 h 1288"/>
              <a:gd name="T6" fmla="*/ 672 w 1348"/>
              <a:gd name="T7" fmla="*/ 167 h 1288"/>
              <a:gd name="T8" fmla="*/ 480 w 1348"/>
              <a:gd name="T9" fmla="*/ 280 h 1288"/>
              <a:gd name="T10" fmla="*/ 784 w 1348"/>
              <a:gd name="T11" fmla="*/ 116 h 1288"/>
              <a:gd name="T12" fmla="*/ 574 w 1348"/>
              <a:gd name="T13" fmla="*/ 878 h 1288"/>
              <a:gd name="T14" fmla="*/ 758 w 1348"/>
              <a:gd name="T15" fmla="*/ 1028 h 1288"/>
              <a:gd name="T16" fmla="*/ 561 w 1348"/>
              <a:gd name="T17" fmla="*/ 972 h 1288"/>
              <a:gd name="T18" fmla="*/ 336 w 1348"/>
              <a:gd name="T19" fmla="*/ 972 h 1288"/>
              <a:gd name="T20" fmla="*/ 146 w 1348"/>
              <a:gd name="T21" fmla="*/ 1009 h 1288"/>
              <a:gd name="T22" fmla="*/ 352 w 1348"/>
              <a:gd name="T23" fmla="*/ 793 h 1288"/>
              <a:gd name="T24" fmla="*/ 439 w 1348"/>
              <a:gd name="T25" fmla="*/ 689 h 1288"/>
              <a:gd name="T26" fmla="*/ 1132 w 1348"/>
              <a:gd name="T27" fmla="*/ 454 h 1288"/>
              <a:gd name="T28" fmla="*/ 1132 w 1348"/>
              <a:gd name="T29" fmla="*/ 167 h 1288"/>
              <a:gd name="T30" fmla="*/ 847 w 1348"/>
              <a:gd name="T31" fmla="*/ 54 h 1288"/>
              <a:gd name="T32" fmla="*/ 480 w 1348"/>
              <a:gd name="T33" fmla="*/ 0 h 1288"/>
              <a:gd name="T34" fmla="*/ 418 w 1348"/>
              <a:gd name="T35" fmla="*/ 54 h 1288"/>
              <a:gd name="T36" fmla="*/ 418 w 1348"/>
              <a:gd name="T37" fmla="*/ 630 h 1288"/>
              <a:gd name="T38" fmla="*/ 319 w 1348"/>
              <a:gd name="T39" fmla="*/ 731 h 1288"/>
              <a:gd name="T40" fmla="*/ 0 w 1348"/>
              <a:gd name="T41" fmla="*/ 1111 h 1288"/>
              <a:gd name="T42" fmla="*/ 110 w 1348"/>
              <a:gd name="T43" fmla="*/ 1060 h 1288"/>
              <a:gd name="T44" fmla="*/ 336 w 1348"/>
              <a:gd name="T45" fmla="*/ 1060 h 1288"/>
              <a:gd name="T46" fmla="*/ 561 w 1348"/>
              <a:gd name="T47" fmla="*/ 1060 h 1288"/>
              <a:gd name="T48" fmla="*/ 792 w 1348"/>
              <a:gd name="T49" fmla="*/ 1079 h 1288"/>
              <a:gd name="T50" fmla="*/ 982 w 1348"/>
              <a:gd name="T51" fmla="*/ 1253 h 1288"/>
              <a:gd name="T52" fmla="*/ 606 w 1348"/>
              <a:gd name="T53" fmla="*/ 816 h 1288"/>
              <a:gd name="T54" fmla="*/ 480 w 1348"/>
              <a:gd name="T55" fmla="*/ 342 h 1288"/>
              <a:gd name="T56" fmla="*/ 672 w 1348"/>
              <a:gd name="T57" fmla="*/ 454 h 1288"/>
              <a:gd name="T58" fmla="*/ 1347 w 1348"/>
              <a:gd name="T59" fmla="*/ 1137 h 1288"/>
              <a:gd name="T60" fmla="*/ 1145 w 1348"/>
              <a:gd name="T61" fmla="*/ 957 h 1288"/>
              <a:gd name="T62" fmla="*/ 932 w 1348"/>
              <a:gd name="T63" fmla="*/ 689 h 1288"/>
              <a:gd name="T64" fmla="*/ 841 w 1348"/>
              <a:gd name="T65" fmla="*/ 921 h 1288"/>
              <a:gd name="T66" fmla="*/ 1007 w 1348"/>
              <a:gd name="T67" fmla="*/ 812 h 1288"/>
              <a:gd name="T68" fmla="*/ 1168 w 1348"/>
              <a:gd name="T69" fmla="*/ 1019 h 1288"/>
              <a:gd name="T70" fmla="*/ 1347 w 1348"/>
              <a:gd name="T71" fmla="*/ 1137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8" h="1288">
                <a:moveTo>
                  <a:pt x="946" y="311"/>
                </a:moveTo>
                <a:lnTo>
                  <a:pt x="1007" y="392"/>
                </a:lnTo>
                <a:lnTo>
                  <a:pt x="734" y="392"/>
                </a:lnTo>
                <a:lnTo>
                  <a:pt x="734" y="229"/>
                </a:lnTo>
                <a:lnTo>
                  <a:pt x="1007" y="229"/>
                </a:lnTo>
                <a:lnTo>
                  <a:pt x="946" y="311"/>
                </a:lnTo>
                <a:close/>
                <a:moveTo>
                  <a:pt x="784" y="167"/>
                </a:moveTo>
                <a:lnTo>
                  <a:pt x="672" y="167"/>
                </a:lnTo>
                <a:lnTo>
                  <a:pt x="672" y="280"/>
                </a:lnTo>
                <a:lnTo>
                  <a:pt x="480" y="280"/>
                </a:lnTo>
                <a:lnTo>
                  <a:pt x="480" y="116"/>
                </a:lnTo>
                <a:lnTo>
                  <a:pt x="784" y="116"/>
                </a:lnTo>
                <a:lnTo>
                  <a:pt x="784" y="167"/>
                </a:lnTo>
                <a:close/>
                <a:moveTo>
                  <a:pt x="574" y="878"/>
                </a:moveTo>
                <a:lnTo>
                  <a:pt x="658" y="878"/>
                </a:lnTo>
                <a:lnTo>
                  <a:pt x="758" y="1028"/>
                </a:lnTo>
                <a:lnTo>
                  <a:pt x="677" y="1088"/>
                </a:lnTo>
                <a:lnTo>
                  <a:pt x="561" y="972"/>
                </a:lnTo>
                <a:lnTo>
                  <a:pt x="449" y="1085"/>
                </a:lnTo>
                <a:lnTo>
                  <a:pt x="336" y="972"/>
                </a:lnTo>
                <a:lnTo>
                  <a:pt x="223" y="1085"/>
                </a:lnTo>
                <a:lnTo>
                  <a:pt x="146" y="1009"/>
                </a:lnTo>
                <a:lnTo>
                  <a:pt x="296" y="793"/>
                </a:lnTo>
                <a:lnTo>
                  <a:pt x="352" y="793"/>
                </a:lnTo>
                <a:lnTo>
                  <a:pt x="413" y="701"/>
                </a:lnTo>
                <a:lnTo>
                  <a:pt x="439" y="689"/>
                </a:lnTo>
                <a:lnTo>
                  <a:pt x="574" y="878"/>
                </a:lnTo>
                <a:close/>
                <a:moveTo>
                  <a:pt x="1132" y="454"/>
                </a:moveTo>
                <a:lnTo>
                  <a:pt x="1024" y="311"/>
                </a:lnTo>
                <a:lnTo>
                  <a:pt x="1132" y="167"/>
                </a:lnTo>
                <a:lnTo>
                  <a:pt x="847" y="167"/>
                </a:lnTo>
                <a:lnTo>
                  <a:pt x="847" y="54"/>
                </a:lnTo>
                <a:lnTo>
                  <a:pt x="480" y="54"/>
                </a:lnTo>
                <a:lnTo>
                  <a:pt x="480" y="0"/>
                </a:lnTo>
                <a:lnTo>
                  <a:pt x="418" y="0"/>
                </a:lnTo>
                <a:lnTo>
                  <a:pt x="418" y="54"/>
                </a:lnTo>
                <a:lnTo>
                  <a:pt x="418" y="342"/>
                </a:lnTo>
                <a:lnTo>
                  <a:pt x="418" y="630"/>
                </a:lnTo>
                <a:lnTo>
                  <a:pt x="371" y="653"/>
                </a:lnTo>
                <a:lnTo>
                  <a:pt x="319" y="731"/>
                </a:lnTo>
                <a:lnTo>
                  <a:pt x="263" y="731"/>
                </a:lnTo>
                <a:lnTo>
                  <a:pt x="0" y="1111"/>
                </a:lnTo>
                <a:lnTo>
                  <a:pt x="51" y="1147"/>
                </a:lnTo>
                <a:lnTo>
                  <a:pt x="110" y="1060"/>
                </a:lnTo>
                <a:lnTo>
                  <a:pt x="223" y="1173"/>
                </a:lnTo>
                <a:lnTo>
                  <a:pt x="336" y="1060"/>
                </a:lnTo>
                <a:lnTo>
                  <a:pt x="449" y="1173"/>
                </a:lnTo>
                <a:lnTo>
                  <a:pt x="561" y="1060"/>
                </a:lnTo>
                <a:lnTo>
                  <a:pt x="671" y="1170"/>
                </a:lnTo>
                <a:lnTo>
                  <a:pt x="792" y="1079"/>
                </a:lnTo>
                <a:lnTo>
                  <a:pt x="931" y="1287"/>
                </a:lnTo>
                <a:lnTo>
                  <a:pt x="982" y="1253"/>
                </a:lnTo>
                <a:lnTo>
                  <a:pt x="691" y="816"/>
                </a:lnTo>
                <a:lnTo>
                  <a:pt x="606" y="816"/>
                </a:lnTo>
                <a:lnTo>
                  <a:pt x="480" y="639"/>
                </a:lnTo>
                <a:lnTo>
                  <a:pt x="480" y="342"/>
                </a:lnTo>
                <a:lnTo>
                  <a:pt x="672" y="342"/>
                </a:lnTo>
                <a:lnTo>
                  <a:pt x="672" y="454"/>
                </a:lnTo>
                <a:lnTo>
                  <a:pt x="1132" y="454"/>
                </a:lnTo>
                <a:close/>
                <a:moveTo>
                  <a:pt x="1347" y="1137"/>
                </a:moveTo>
                <a:lnTo>
                  <a:pt x="1197" y="957"/>
                </a:lnTo>
                <a:lnTo>
                  <a:pt x="1145" y="957"/>
                </a:lnTo>
                <a:lnTo>
                  <a:pt x="1055" y="770"/>
                </a:lnTo>
                <a:lnTo>
                  <a:pt x="932" y="689"/>
                </a:lnTo>
                <a:lnTo>
                  <a:pt x="790" y="885"/>
                </a:lnTo>
                <a:lnTo>
                  <a:pt x="841" y="921"/>
                </a:lnTo>
                <a:lnTo>
                  <a:pt x="947" y="773"/>
                </a:lnTo>
                <a:lnTo>
                  <a:pt x="1007" y="812"/>
                </a:lnTo>
                <a:lnTo>
                  <a:pt x="1106" y="1019"/>
                </a:lnTo>
                <a:lnTo>
                  <a:pt x="1168" y="1019"/>
                </a:lnTo>
                <a:lnTo>
                  <a:pt x="1300" y="1177"/>
                </a:lnTo>
                <a:lnTo>
                  <a:pt x="1347" y="1137"/>
                </a:lnTo>
                <a:close/>
              </a:path>
            </a:pathLst>
          </a:custGeom>
          <a:solidFill>
            <a:srgbClr val="0042A5"/>
          </a:solidFill>
          <a:ln>
            <a:noFill/>
          </a:ln>
          <a:effectLst/>
        </p:spPr>
        <p:txBody>
          <a:bodyPr wrap="none" anchor="ctr"/>
          <a:lstStyle/>
          <a:p>
            <a:endParaRPr lang="en-US"/>
          </a:p>
        </p:txBody>
      </p:sp>
      <p:sp>
        <p:nvSpPr>
          <p:cNvPr id="134" name="Freeform 7">
            <a:extLst>
              <a:ext uri="{FF2B5EF4-FFF2-40B4-BE49-F238E27FC236}">
                <a16:creationId xmlns:a16="http://schemas.microsoft.com/office/drawing/2014/main" id="{4F7C3EBA-E3AE-E54A-B0B6-92F00AA5291B}"/>
              </a:ext>
            </a:extLst>
          </p:cNvPr>
          <p:cNvSpPr>
            <a:spLocks noChangeArrowheads="1"/>
          </p:cNvSpPr>
          <p:nvPr/>
        </p:nvSpPr>
        <p:spPr bwMode="auto">
          <a:xfrm>
            <a:off x="6678688" y="1972697"/>
            <a:ext cx="469900" cy="465138"/>
          </a:xfrm>
          <a:custGeom>
            <a:avLst/>
            <a:gdLst>
              <a:gd name="T0" fmla="*/ 1044 w 1304"/>
              <a:gd name="T1" fmla="*/ 728 h 1294"/>
              <a:gd name="T2" fmla="*/ 1106 w 1304"/>
              <a:gd name="T3" fmla="*/ 785 h 1294"/>
              <a:gd name="T4" fmla="*/ 1106 w 1304"/>
              <a:gd name="T5" fmla="*/ 248 h 1294"/>
              <a:gd name="T6" fmla="*/ 1044 w 1304"/>
              <a:gd name="T7" fmla="*/ 672 h 1294"/>
              <a:gd name="T8" fmla="*/ 1106 w 1304"/>
              <a:gd name="T9" fmla="*/ 248 h 1294"/>
              <a:gd name="T10" fmla="*/ 621 w 1304"/>
              <a:gd name="T11" fmla="*/ 1123 h 1294"/>
              <a:gd name="T12" fmla="*/ 683 w 1304"/>
              <a:gd name="T13" fmla="*/ 1180 h 1294"/>
              <a:gd name="T14" fmla="*/ 683 w 1304"/>
              <a:gd name="T15" fmla="*/ 756 h 1294"/>
              <a:gd name="T16" fmla="*/ 621 w 1304"/>
              <a:gd name="T17" fmla="*/ 1067 h 1294"/>
              <a:gd name="T18" fmla="*/ 683 w 1304"/>
              <a:gd name="T19" fmla="*/ 756 h 1294"/>
              <a:gd name="T20" fmla="*/ 197 w 1304"/>
              <a:gd name="T21" fmla="*/ 1152 h 1294"/>
              <a:gd name="T22" fmla="*/ 259 w 1304"/>
              <a:gd name="T23" fmla="*/ 1208 h 1294"/>
              <a:gd name="T24" fmla="*/ 259 w 1304"/>
              <a:gd name="T25" fmla="*/ 898 h 1294"/>
              <a:gd name="T26" fmla="*/ 197 w 1304"/>
              <a:gd name="T27" fmla="*/ 1095 h 1294"/>
              <a:gd name="T28" fmla="*/ 259 w 1304"/>
              <a:gd name="T29" fmla="*/ 898 h 1294"/>
              <a:gd name="T30" fmla="*/ 228 w 1304"/>
              <a:gd name="T31" fmla="*/ 537 h 1294"/>
              <a:gd name="T32" fmla="*/ 0 w 1304"/>
              <a:gd name="T33" fmla="*/ 900 h 1294"/>
              <a:gd name="T34" fmla="*/ 84 w 1304"/>
              <a:gd name="T35" fmla="*/ 1293 h 1294"/>
              <a:gd name="T36" fmla="*/ 146 w 1304"/>
              <a:gd name="T37" fmla="*/ 838 h 1294"/>
              <a:gd name="T38" fmla="*/ 228 w 1304"/>
              <a:gd name="T39" fmla="*/ 638 h 1294"/>
              <a:gd name="T40" fmla="*/ 310 w 1304"/>
              <a:gd name="T41" fmla="*/ 838 h 1294"/>
              <a:gd name="T42" fmla="*/ 372 w 1304"/>
              <a:gd name="T43" fmla="*/ 1010 h 1294"/>
              <a:gd name="T44" fmla="*/ 457 w 1304"/>
              <a:gd name="T45" fmla="*/ 900 h 1294"/>
              <a:gd name="T46" fmla="*/ 880 w 1304"/>
              <a:gd name="T47" fmla="*/ 576 h 1294"/>
              <a:gd name="T48" fmla="*/ 423 w 1304"/>
              <a:gd name="T49" fmla="*/ 576 h 1294"/>
              <a:gd name="T50" fmla="*/ 508 w 1304"/>
              <a:gd name="T51" fmla="*/ 646 h 1294"/>
              <a:gd name="T52" fmla="*/ 570 w 1304"/>
              <a:gd name="T53" fmla="*/ 1293 h 1294"/>
              <a:gd name="T54" fmla="*/ 496 w 1304"/>
              <a:gd name="T55" fmla="*/ 584 h 1294"/>
              <a:gd name="T56" fmla="*/ 808 w 1304"/>
              <a:gd name="T57" fmla="*/ 584 h 1294"/>
              <a:gd name="T58" fmla="*/ 733 w 1304"/>
              <a:gd name="T59" fmla="*/ 926 h 1294"/>
              <a:gd name="T60" fmla="*/ 795 w 1304"/>
              <a:gd name="T61" fmla="*/ 646 h 1294"/>
              <a:gd name="T62" fmla="*/ 880 w 1304"/>
              <a:gd name="T63" fmla="*/ 576 h 1294"/>
              <a:gd name="T64" fmla="*/ 1303 w 1304"/>
              <a:gd name="T65" fmla="*/ 294 h 1294"/>
              <a:gd name="T66" fmla="*/ 846 w 1304"/>
              <a:gd name="T67" fmla="*/ 294 h 1294"/>
              <a:gd name="T68" fmla="*/ 931 w 1304"/>
              <a:gd name="T69" fmla="*/ 364 h 1294"/>
              <a:gd name="T70" fmla="*/ 993 w 1304"/>
              <a:gd name="T71" fmla="*/ 1293 h 1294"/>
              <a:gd name="T72" fmla="*/ 919 w 1304"/>
              <a:gd name="T73" fmla="*/ 302 h 1294"/>
              <a:gd name="T74" fmla="*/ 1231 w 1304"/>
              <a:gd name="T75" fmla="*/ 302 h 1294"/>
              <a:gd name="T76" fmla="*/ 1157 w 1304"/>
              <a:gd name="T77" fmla="*/ 898 h 1294"/>
              <a:gd name="T78" fmla="*/ 1219 w 1304"/>
              <a:gd name="T79" fmla="*/ 364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4" h="1294">
                <a:moveTo>
                  <a:pt x="1106" y="728"/>
                </a:moveTo>
                <a:lnTo>
                  <a:pt x="1044" y="728"/>
                </a:lnTo>
                <a:lnTo>
                  <a:pt x="1044" y="785"/>
                </a:lnTo>
                <a:lnTo>
                  <a:pt x="1106" y="785"/>
                </a:lnTo>
                <a:lnTo>
                  <a:pt x="1106" y="728"/>
                </a:lnTo>
                <a:close/>
                <a:moveTo>
                  <a:pt x="1106" y="248"/>
                </a:moveTo>
                <a:lnTo>
                  <a:pt x="1044" y="248"/>
                </a:lnTo>
                <a:lnTo>
                  <a:pt x="1044" y="672"/>
                </a:lnTo>
                <a:lnTo>
                  <a:pt x="1106" y="672"/>
                </a:lnTo>
                <a:lnTo>
                  <a:pt x="1106" y="248"/>
                </a:lnTo>
                <a:close/>
                <a:moveTo>
                  <a:pt x="683" y="1123"/>
                </a:moveTo>
                <a:lnTo>
                  <a:pt x="621" y="1123"/>
                </a:lnTo>
                <a:lnTo>
                  <a:pt x="621" y="1180"/>
                </a:lnTo>
                <a:lnTo>
                  <a:pt x="683" y="1180"/>
                </a:lnTo>
                <a:lnTo>
                  <a:pt x="683" y="1123"/>
                </a:lnTo>
                <a:close/>
                <a:moveTo>
                  <a:pt x="683" y="756"/>
                </a:moveTo>
                <a:lnTo>
                  <a:pt x="621" y="756"/>
                </a:lnTo>
                <a:lnTo>
                  <a:pt x="621" y="1067"/>
                </a:lnTo>
                <a:lnTo>
                  <a:pt x="683" y="1067"/>
                </a:lnTo>
                <a:lnTo>
                  <a:pt x="683" y="756"/>
                </a:lnTo>
                <a:close/>
                <a:moveTo>
                  <a:pt x="259" y="1152"/>
                </a:moveTo>
                <a:lnTo>
                  <a:pt x="197" y="1152"/>
                </a:lnTo>
                <a:lnTo>
                  <a:pt x="197" y="1208"/>
                </a:lnTo>
                <a:lnTo>
                  <a:pt x="259" y="1208"/>
                </a:lnTo>
                <a:lnTo>
                  <a:pt x="259" y="1152"/>
                </a:lnTo>
                <a:close/>
                <a:moveTo>
                  <a:pt x="259" y="898"/>
                </a:moveTo>
                <a:lnTo>
                  <a:pt x="197" y="898"/>
                </a:lnTo>
                <a:lnTo>
                  <a:pt x="197" y="1095"/>
                </a:lnTo>
                <a:lnTo>
                  <a:pt x="259" y="1095"/>
                </a:lnTo>
                <a:lnTo>
                  <a:pt x="259" y="898"/>
                </a:lnTo>
                <a:close/>
                <a:moveTo>
                  <a:pt x="457" y="830"/>
                </a:moveTo>
                <a:lnTo>
                  <a:pt x="228" y="537"/>
                </a:lnTo>
                <a:lnTo>
                  <a:pt x="0" y="830"/>
                </a:lnTo>
                <a:lnTo>
                  <a:pt x="0" y="900"/>
                </a:lnTo>
                <a:lnTo>
                  <a:pt x="84" y="900"/>
                </a:lnTo>
                <a:lnTo>
                  <a:pt x="84" y="1293"/>
                </a:lnTo>
                <a:lnTo>
                  <a:pt x="146" y="1293"/>
                </a:lnTo>
                <a:lnTo>
                  <a:pt x="146" y="838"/>
                </a:lnTo>
                <a:lnTo>
                  <a:pt x="72" y="838"/>
                </a:lnTo>
                <a:lnTo>
                  <a:pt x="228" y="638"/>
                </a:lnTo>
                <a:lnTo>
                  <a:pt x="384" y="838"/>
                </a:lnTo>
                <a:lnTo>
                  <a:pt x="310" y="838"/>
                </a:lnTo>
                <a:lnTo>
                  <a:pt x="310" y="1010"/>
                </a:lnTo>
                <a:lnTo>
                  <a:pt x="372" y="1010"/>
                </a:lnTo>
                <a:lnTo>
                  <a:pt x="372" y="900"/>
                </a:lnTo>
                <a:lnTo>
                  <a:pt x="457" y="900"/>
                </a:lnTo>
                <a:lnTo>
                  <a:pt x="457" y="830"/>
                </a:lnTo>
                <a:close/>
                <a:moveTo>
                  <a:pt x="880" y="576"/>
                </a:moveTo>
                <a:lnTo>
                  <a:pt x="652" y="283"/>
                </a:lnTo>
                <a:lnTo>
                  <a:pt x="423" y="576"/>
                </a:lnTo>
                <a:lnTo>
                  <a:pt x="423" y="646"/>
                </a:lnTo>
                <a:lnTo>
                  <a:pt x="508" y="646"/>
                </a:lnTo>
                <a:lnTo>
                  <a:pt x="508" y="1293"/>
                </a:lnTo>
                <a:lnTo>
                  <a:pt x="570" y="1293"/>
                </a:lnTo>
                <a:lnTo>
                  <a:pt x="570" y="584"/>
                </a:lnTo>
                <a:lnTo>
                  <a:pt x="496" y="584"/>
                </a:lnTo>
                <a:lnTo>
                  <a:pt x="652" y="384"/>
                </a:lnTo>
                <a:lnTo>
                  <a:pt x="808" y="584"/>
                </a:lnTo>
                <a:lnTo>
                  <a:pt x="733" y="584"/>
                </a:lnTo>
                <a:lnTo>
                  <a:pt x="733" y="926"/>
                </a:lnTo>
                <a:lnTo>
                  <a:pt x="795" y="926"/>
                </a:lnTo>
                <a:lnTo>
                  <a:pt x="795" y="646"/>
                </a:lnTo>
                <a:lnTo>
                  <a:pt x="880" y="646"/>
                </a:lnTo>
                <a:lnTo>
                  <a:pt x="880" y="576"/>
                </a:lnTo>
                <a:close/>
                <a:moveTo>
                  <a:pt x="1303" y="364"/>
                </a:moveTo>
                <a:lnTo>
                  <a:pt x="1303" y="294"/>
                </a:lnTo>
                <a:lnTo>
                  <a:pt x="1075" y="0"/>
                </a:lnTo>
                <a:lnTo>
                  <a:pt x="846" y="294"/>
                </a:lnTo>
                <a:lnTo>
                  <a:pt x="846" y="364"/>
                </a:lnTo>
                <a:lnTo>
                  <a:pt x="931" y="364"/>
                </a:lnTo>
                <a:lnTo>
                  <a:pt x="931" y="1293"/>
                </a:lnTo>
                <a:lnTo>
                  <a:pt x="993" y="1293"/>
                </a:lnTo>
                <a:lnTo>
                  <a:pt x="993" y="302"/>
                </a:lnTo>
                <a:lnTo>
                  <a:pt x="919" y="302"/>
                </a:lnTo>
                <a:lnTo>
                  <a:pt x="1075" y="102"/>
                </a:lnTo>
                <a:lnTo>
                  <a:pt x="1231" y="302"/>
                </a:lnTo>
                <a:lnTo>
                  <a:pt x="1157" y="302"/>
                </a:lnTo>
                <a:lnTo>
                  <a:pt x="1157" y="898"/>
                </a:lnTo>
                <a:lnTo>
                  <a:pt x="1219" y="898"/>
                </a:lnTo>
                <a:lnTo>
                  <a:pt x="1219" y="364"/>
                </a:lnTo>
                <a:lnTo>
                  <a:pt x="1303" y="364"/>
                </a:lnTo>
                <a:close/>
              </a:path>
            </a:pathLst>
          </a:custGeom>
          <a:solidFill>
            <a:srgbClr val="0042A5"/>
          </a:solidFill>
          <a:ln>
            <a:noFill/>
          </a:ln>
          <a:effectLst/>
        </p:spPr>
        <p:txBody>
          <a:bodyPr wrap="none" anchor="ctr"/>
          <a:lstStyle/>
          <a:p>
            <a:endParaRPr lang="en-US"/>
          </a:p>
        </p:txBody>
      </p:sp>
      <p:sp>
        <p:nvSpPr>
          <p:cNvPr id="135" name="Freeform 9">
            <a:extLst>
              <a:ext uri="{FF2B5EF4-FFF2-40B4-BE49-F238E27FC236}">
                <a16:creationId xmlns:a16="http://schemas.microsoft.com/office/drawing/2014/main" id="{AA0B7A97-E831-B94A-90C9-4C00615FC50D}"/>
              </a:ext>
            </a:extLst>
          </p:cNvPr>
          <p:cNvSpPr>
            <a:spLocks noChangeArrowheads="1"/>
          </p:cNvSpPr>
          <p:nvPr/>
        </p:nvSpPr>
        <p:spPr bwMode="auto">
          <a:xfrm>
            <a:off x="7760610" y="2989881"/>
            <a:ext cx="490538" cy="387350"/>
          </a:xfrm>
          <a:custGeom>
            <a:avLst/>
            <a:gdLst>
              <a:gd name="T0" fmla="*/ 993 w 1363"/>
              <a:gd name="T1" fmla="*/ 333 h 1076"/>
              <a:gd name="T2" fmla="*/ 1034 w 1363"/>
              <a:gd name="T3" fmla="*/ 338 h 1076"/>
              <a:gd name="T4" fmla="*/ 1049 w 1363"/>
              <a:gd name="T5" fmla="*/ 278 h 1076"/>
              <a:gd name="T6" fmla="*/ 993 w 1363"/>
              <a:gd name="T7" fmla="*/ 392 h 1076"/>
              <a:gd name="T8" fmla="*/ 842 w 1363"/>
              <a:gd name="T9" fmla="*/ 251 h 1076"/>
              <a:gd name="T10" fmla="*/ 711 w 1363"/>
              <a:gd name="T11" fmla="*/ 133 h 1076"/>
              <a:gd name="T12" fmla="*/ 987 w 1363"/>
              <a:gd name="T13" fmla="*/ 134 h 1076"/>
              <a:gd name="T14" fmla="*/ 1359 w 1363"/>
              <a:gd name="T15" fmla="*/ 331 h 1076"/>
              <a:gd name="T16" fmla="*/ 1049 w 1363"/>
              <a:gd name="T17" fmla="*/ 208 h 1076"/>
              <a:gd name="T18" fmla="*/ 1033 w 1363"/>
              <a:gd name="T19" fmla="*/ 86 h 1076"/>
              <a:gd name="T20" fmla="*/ 711 w 1363"/>
              <a:gd name="T21" fmla="*/ 69 h 1076"/>
              <a:gd name="T22" fmla="*/ 649 w 1363"/>
              <a:gd name="T23" fmla="*/ 0 h 1076"/>
              <a:gd name="T24" fmla="*/ 649 w 1363"/>
              <a:gd name="T25" fmla="*/ 311 h 1076"/>
              <a:gd name="T26" fmla="*/ 711 w 1363"/>
              <a:gd name="T27" fmla="*/ 536 h 1076"/>
              <a:gd name="T28" fmla="*/ 842 w 1363"/>
              <a:gd name="T29" fmla="*/ 313 h 1076"/>
              <a:gd name="T30" fmla="*/ 931 w 1363"/>
              <a:gd name="T31" fmla="*/ 423 h 1076"/>
              <a:gd name="T32" fmla="*/ 1350 w 1363"/>
              <a:gd name="T33" fmla="*/ 361 h 1076"/>
              <a:gd name="T34" fmla="*/ 1360 w 1363"/>
              <a:gd name="T35" fmla="*/ 847 h 1076"/>
              <a:gd name="T36" fmla="*/ 787 w 1363"/>
              <a:gd name="T37" fmla="*/ 543 h 1076"/>
              <a:gd name="T38" fmla="*/ 1271 w 1363"/>
              <a:gd name="T39" fmla="*/ 849 h 1076"/>
              <a:gd name="T40" fmla="*/ 1298 w 1363"/>
              <a:gd name="T41" fmla="*/ 903 h 1076"/>
              <a:gd name="T42" fmla="*/ 1106 w 1363"/>
              <a:gd name="T43" fmla="*/ 931 h 1076"/>
              <a:gd name="T44" fmla="*/ 1087 w 1363"/>
              <a:gd name="T45" fmla="*/ 847 h 1076"/>
              <a:gd name="T46" fmla="*/ 871 w 1363"/>
              <a:gd name="T47" fmla="*/ 740 h 1076"/>
              <a:gd name="T48" fmla="*/ 993 w 1363"/>
              <a:gd name="T49" fmla="*/ 877 h 1076"/>
              <a:gd name="T50" fmla="*/ 1044 w 1363"/>
              <a:gd name="T51" fmla="*/ 931 h 1076"/>
              <a:gd name="T52" fmla="*/ 852 w 1363"/>
              <a:gd name="T53" fmla="*/ 931 h 1076"/>
              <a:gd name="T54" fmla="*/ 845 w 1363"/>
              <a:gd name="T55" fmla="*/ 883 h 1076"/>
              <a:gd name="T56" fmla="*/ 767 w 1363"/>
              <a:gd name="T57" fmla="*/ 757 h 1076"/>
              <a:gd name="T58" fmla="*/ 783 w 1363"/>
              <a:gd name="T59" fmla="*/ 907 h 1076"/>
              <a:gd name="T60" fmla="*/ 790 w 1363"/>
              <a:gd name="T61" fmla="*/ 931 h 1076"/>
              <a:gd name="T62" fmla="*/ 570 w 1363"/>
              <a:gd name="T63" fmla="*/ 931 h 1076"/>
              <a:gd name="T64" fmla="*/ 577 w 1363"/>
              <a:gd name="T65" fmla="*/ 907 h 1076"/>
              <a:gd name="T66" fmla="*/ 593 w 1363"/>
              <a:gd name="T67" fmla="*/ 757 h 1076"/>
              <a:gd name="T68" fmla="*/ 515 w 1363"/>
              <a:gd name="T69" fmla="*/ 883 h 1076"/>
              <a:gd name="T70" fmla="*/ 508 w 1363"/>
              <a:gd name="T71" fmla="*/ 931 h 1076"/>
              <a:gd name="T72" fmla="*/ 316 w 1363"/>
              <a:gd name="T73" fmla="*/ 931 h 1076"/>
              <a:gd name="T74" fmla="*/ 367 w 1363"/>
              <a:gd name="T75" fmla="*/ 877 h 1076"/>
              <a:gd name="T76" fmla="*/ 488 w 1363"/>
              <a:gd name="T77" fmla="*/ 740 h 1076"/>
              <a:gd name="T78" fmla="*/ 272 w 1363"/>
              <a:gd name="T79" fmla="*/ 847 h 1076"/>
              <a:gd name="T80" fmla="*/ 254 w 1363"/>
              <a:gd name="T81" fmla="*/ 931 h 1076"/>
              <a:gd name="T82" fmla="*/ 62 w 1363"/>
              <a:gd name="T83" fmla="*/ 903 h 1076"/>
              <a:gd name="T84" fmla="*/ 89 w 1363"/>
              <a:gd name="T85" fmla="*/ 849 h 1076"/>
              <a:gd name="T86" fmla="*/ 573 w 1363"/>
              <a:gd name="T87" fmla="*/ 543 h 1076"/>
              <a:gd name="T88" fmla="*/ 0 w 1363"/>
              <a:gd name="T89" fmla="*/ 847 h 1076"/>
              <a:gd name="T90" fmla="*/ 144 w 1363"/>
              <a:gd name="T91" fmla="*/ 1075 h 1076"/>
              <a:gd name="T92" fmla="*/ 412 w 1363"/>
              <a:gd name="T93" fmla="*/ 1075 h 1076"/>
              <a:gd name="T94" fmla="*/ 680 w 1363"/>
              <a:gd name="T95" fmla="*/ 1075 h 1076"/>
              <a:gd name="T96" fmla="*/ 948 w 1363"/>
              <a:gd name="T97" fmla="*/ 1075 h 1076"/>
              <a:gd name="T98" fmla="*/ 1216 w 1363"/>
              <a:gd name="T99" fmla="*/ 1075 h 1076"/>
              <a:gd name="T100" fmla="*/ 1360 w 1363"/>
              <a:gd name="T101" fmla="*/ 847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3" h="1076">
                <a:moveTo>
                  <a:pt x="993" y="392"/>
                </a:moveTo>
                <a:lnTo>
                  <a:pt x="993" y="333"/>
                </a:lnTo>
                <a:cubicBezTo>
                  <a:pt x="997" y="334"/>
                  <a:pt x="1000" y="336"/>
                  <a:pt x="1003" y="337"/>
                </a:cubicBezTo>
                <a:cubicBezTo>
                  <a:pt x="1012" y="343"/>
                  <a:pt x="1024" y="343"/>
                  <a:pt x="1034" y="338"/>
                </a:cubicBezTo>
                <a:cubicBezTo>
                  <a:pt x="1044" y="332"/>
                  <a:pt x="1049" y="322"/>
                  <a:pt x="1049" y="311"/>
                </a:cubicBezTo>
                <a:lnTo>
                  <a:pt x="1049" y="278"/>
                </a:lnTo>
                <a:cubicBezTo>
                  <a:pt x="1108" y="306"/>
                  <a:pt x="1188" y="332"/>
                  <a:pt x="1254" y="351"/>
                </a:cubicBezTo>
                <a:cubicBezTo>
                  <a:pt x="1207" y="372"/>
                  <a:pt x="1130" y="390"/>
                  <a:pt x="993" y="392"/>
                </a:cubicBezTo>
                <a:close/>
                <a:moveTo>
                  <a:pt x="987" y="267"/>
                </a:moveTo>
                <a:cubicBezTo>
                  <a:pt x="945" y="256"/>
                  <a:pt x="889" y="251"/>
                  <a:pt x="842" y="251"/>
                </a:cubicBezTo>
                <a:cubicBezTo>
                  <a:pt x="809" y="251"/>
                  <a:pt x="757" y="253"/>
                  <a:pt x="711" y="266"/>
                </a:cubicBezTo>
                <a:lnTo>
                  <a:pt x="711" y="133"/>
                </a:lnTo>
                <a:cubicBezTo>
                  <a:pt x="741" y="122"/>
                  <a:pt x="787" y="116"/>
                  <a:pt x="840" y="116"/>
                </a:cubicBezTo>
                <a:cubicBezTo>
                  <a:pt x="903" y="116"/>
                  <a:pt x="957" y="125"/>
                  <a:pt x="987" y="134"/>
                </a:cubicBezTo>
                <a:lnTo>
                  <a:pt x="987" y="267"/>
                </a:lnTo>
                <a:close/>
                <a:moveTo>
                  <a:pt x="1359" y="331"/>
                </a:moveTo>
                <a:cubicBezTo>
                  <a:pt x="1356" y="320"/>
                  <a:pt x="1347" y="311"/>
                  <a:pt x="1336" y="309"/>
                </a:cubicBezTo>
                <a:cubicBezTo>
                  <a:pt x="1239" y="285"/>
                  <a:pt x="1111" y="243"/>
                  <a:pt x="1049" y="208"/>
                </a:cubicBezTo>
                <a:lnTo>
                  <a:pt x="1049" y="113"/>
                </a:lnTo>
                <a:cubicBezTo>
                  <a:pt x="1049" y="102"/>
                  <a:pt x="1043" y="91"/>
                  <a:pt x="1033" y="86"/>
                </a:cubicBezTo>
                <a:cubicBezTo>
                  <a:pt x="992" y="64"/>
                  <a:pt x="907" y="54"/>
                  <a:pt x="840" y="54"/>
                </a:cubicBezTo>
                <a:cubicBezTo>
                  <a:pt x="808" y="54"/>
                  <a:pt x="757" y="56"/>
                  <a:pt x="711" y="69"/>
                </a:cubicBezTo>
                <a:lnTo>
                  <a:pt x="711" y="0"/>
                </a:lnTo>
                <a:lnTo>
                  <a:pt x="649" y="0"/>
                </a:lnTo>
                <a:lnTo>
                  <a:pt x="649" y="113"/>
                </a:lnTo>
                <a:lnTo>
                  <a:pt x="649" y="311"/>
                </a:lnTo>
                <a:lnTo>
                  <a:pt x="649" y="536"/>
                </a:lnTo>
                <a:lnTo>
                  <a:pt x="711" y="536"/>
                </a:lnTo>
                <a:lnTo>
                  <a:pt x="711" y="331"/>
                </a:lnTo>
                <a:cubicBezTo>
                  <a:pt x="741" y="320"/>
                  <a:pt x="787" y="313"/>
                  <a:pt x="842" y="313"/>
                </a:cubicBezTo>
                <a:cubicBezTo>
                  <a:pt x="874" y="313"/>
                  <a:pt x="905" y="316"/>
                  <a:pt x="931" y="319"/>
                </a:cubicBezTo>
                <a:lnTo>
                  <a:pt x="931" y="423"/>
                </a:lnTo>
                <a:cubicBezTo>
                  <a:pt x="931" y="441"/>
                  <a:pt x="945" y="454"/>
                  <a:pt x="962" y="454"/>
                </a:cubicBezTo>
                <a:cubicBezTo>
                  <a:pt x="1162" y="455"/>
                  <a:pt x="1281" y="426"/>
                  <a:pt x="1350" y="361"/>
                </a:cubicBezTo>
                <a:cubicBezTo>
                  <a:pt x="1358" y="354"/>
                  <a:pt x="1362" y="342"/>
                  <a:pt x="1359" y="331"/>
                </a:cubicBezTo>
                <a:close/>
                <a:moveTo>
                  <a:pt x="1360" y="847"/>
                </a:moveTo>
                <a:cubicBezTo>
                  <a:pt x="1360" y="808"/>
                  <a:pt x="1328" y="800"/>
                  <a:pt x="1287" y="789"/>
                </a:cubicBezTo>
                <a:cubicBezTo>
                  <a:pt x="1052" y="726"/>
                  <a:pt x="884" y="643"/>
                  <a:pt x="787" y="543"/>
                </a:cubicBezTo>
                <a:lnTo>
                  <a:pt x="742" y="586"/>
                </a:lnTo>
                <a:cubicBezTo>
                  <a:pt x="847" y="694"/>
                  <a:pt x="1025" y="783"/>
                  <a:pt x="1271" y="849"/>
                </a:cubicBezTo>
                <a:cubicBezTo>
                  <a:pt x="1284" y="852"/>
                  <a:pt x="1293" y="855"/>
                  <a:pt x="1298" y="857"/>
                </a:cubicBezTo>
                <a:lnTo>
                  <a:pt x="1298" y="903"/>
                </a:lnTo>
                <a:cubicBezTo>
                  <a:pt x="1298" y="958"/>
                  <a:pt x="1270" y="1013"/>
                  <a:pt x="1216" y="1013"/>
                </a:cubicBezTo>
                <a:cubicBezTo>
                  <a:pt x="1159" y="1013"/>
                  <a:pt x="1106" y="973"/>
                  <a:pt x="1106" y="931"/>
                </a:cubicBezTo>
                <a:lnTo>
                  <a:pt x="1106" y="875"/>
                </a:lnTo>
                <a:cubicBezTo>
                  <a:pt x="1106" y="863"/>
                  <a:pt x="1099" y="852"/>
                  <a:pt x="1087" y="847"/>
                </a:cubicBezTo>
                <a:cubicBezTo>
                  <a:pt x="1062" y="835"/>
                  <a:pt x="1038" y="827"/>
                  <a:pt x="1014" y="818"/>
                </a:cubicBezTo>
                <a:cubicBezTo>
                  <a:pt x="959" y="798"/>
                  <a:pt x="911" y="781"/>
                  <a:pt x="871" y="740"/>
                </a:cubicBezTo>
                <a:lnTo>
                  <a:pt x="827" y="784"/>
                </a:lnTo>
                <a:cubicBezTo>
                  <a:pt x="877" y="835"/>
                  <a:pt x="933" y="855"/>
                  <a:pt x="993" y="877"/>
                </a:cubicBezTo>
                <a:cubicBezTo>
                  <a:pt x="1010" y="883"/>
                  <a:pt x="1027" y="889"/>
                  <a:pt x="1044" y="896"/>
                </a:cubicBezTo>
                <a:lnTo>
                  <a:pt x="1044" y="931"/>
                </a:lnTo>
                <a:cubicBezTo>
                  <a:pt x="1044" y="977"/>
                  <a:pt x="1001" y="1013"/>
                  <a:pt x="948" y="1013"/>
                </a:cubicBezTo>
                <a:cubicBezTo>
                  <a:pt x="895" y="1013"/>
                  <a:pt x="852" y="976"/>
                  <a:pt x="852" y="931"/>
                </a:cubicBezTo>
                <a:lnTo>
                  <a:pt x="852" y="903"/>
                </a:lnTo>
                <a:cubicBezTo>
                  <a:pt x="852" y="896"/>
                  <a:pt x="849" y="889"/>
                  <a:pt x="845" y="883"/>
                </a:cubicBezTo>
                <a:cubicBezTo>
                  <a:pt x="840" y="878"/>
                  <a:pt x="835" y="872"/>
                  <a:pt x="829" y="865"/>
                </a:cubicBezTo>
                <a:cubicBezTo>
                  <a:pt x="805" y="838"/>
                  <a:pt x="775" y="805"/>
                  <a:pt x="767" y="757"/>
                </a:cubicBezTo>
                <a:lnTo>
                  <a:pt x="706" y="767"/>
                </a:lnTo>
                <a:cubicBezTo>
                  <a:pt x="716" y="833"/>
                  <a:pt x="755" y="876"/>
                  <a:pt x="783" y="907"/>
                </a:cubicBezTo>
                <a:cubicBezTo>
                  <a:pt x="785" y="910"/>
                  <a:pt x="788" y="912"/>
                  <a:pt x="790" y="915"/>
                </a:cubicBezTo>
                <a:lnTo>
                  <a:pt x="790" y="931"/>
                </a:lnTo>
                <a:cubicBezTo>
                  <a:pt x="790" y="973"/>
                  <a:pt x="736" y="1013"/>
                  <a:pt x="680" y="1013"/>
                </a:cubicBezTo>
                <a:cubicBezTo>
                  <a:pt x="623" y="1013"/>
                  <a:pt x="570" y="973"/>
                  <a:pt x="570" y="931"/>
                </a:cubicBezTo>
                <a:lnTo>
                  <a:pt x="570" y="915"/>
                </a:lnTo>
                <a:cubicBezTo>
                  <a:pt x="572" y="912"/>
                  <a:pt x="574" y="910"/>
                  <a:pt x="577" y="907"/>
                </a:cubicBezTo>
                <a:cubicBezTo>
                  <a:pt x="605" y="876"/>
                  <a:pt x="643" y="833"/>
                  <a:pt x="654" y="767"/>
                </a:cubicBezTo>
                <a:lnTo>
                  <a:pt x="593" y="757"/>
                </a:lnTo>
                <a:cubicBezTo>
                  <a:pt x="585" y="805"/>
                  <a:pt x="555" y="838"/>
                  <a:pt x="531" y="865"/>
                </a:cubicBezTo>
                <a:cubicBezTo>
                  <a:pt x="525" y="872"/>
                  <a:pt x="520" y="878"/>
                  <a:pt x="515" y="883"/>
                </a:cubicBezTo>
                <a:cubicBezTo>
                  <a:pt x="510" y="889"/>
                  <a:pt x="508" y="896"/>
                  <a:pt x="508" y="903"/>
                </a:cubicBezTo>
                <a:lnTo>
                  <a:pt x="508" y="931"/>
                </a:lnTo>
                <a:cubicBezTo>
                  <a:pt x="508" y="977"/>
                  <a:pt x="465" y="1013"/>
                  <a:pt x="412" y="1013"/>
                </a:cubicBezTo>
                <a:cubicBezTo>
                  <a:pt x="359" y="1013"/>
                  <a:pt x="316" y="976"/>
                  <a:pt x="316" y="931"/>
                </a:cubicBezTo>
                <a:lnTo>
                  <a:pt x="316" y="896"/>
                </a:lnTo>
                <a:cubicBezTo>
                  <a:pt x="333" y="889"/>
                  <a:pt x="350" y="883"/>
                  <a:pt x="367" y="877"/>
                </a:cubicBezTo>
                <a:cubicBezTo>
                  <a:pt x="426" y="855"/>
                  <a:pt x="483" y="835"/>
                  <a:pt x="533" y="784"/>
                </a:cubicBezTo>
                <a:lnTo>
                  <a:pt x="488" y="740"/>
                </a:lnTo>
                <a:cubicBezTo>
                  <a:pt x="448" y="781"/>
                  <a:pt x="401" y="798"/>
                  <a:pt x="346" y="818"/>
                </a:cubicBezTo>
                <a:cubicBezTo>
                  <a:pt x="322" y="827"/>
                  <a:pt x="298" y="835"/>
                  <a:pt x="272" y="847"/>
                </a:cubicBezTo>
                <a:cubicBezTo>
                  <a:pt x="261" y="852"/>
                  <a:pt x="254" y="863"/>
                  <a:pt x="254" y="875"/>
                </a:cubicBezTo>
                <a:lnTo>
                  <a:pt x="254" y="931"/>
                </a:lnTo>
                <a:cubicBezTo>
                  <a:pt x="254" y="973"/>
                  <a:pt x="200" y="1013"/>
                  <a:pt x="144" y="1013"/>
                </a:cubicBezTo>
                <a:cubicBezTo>
                  <a:pt x="90" y="1013"/>
                  <a:pt x="62" y="958"/>
                  <a:pt x="62" y="903"/>
                </a:cubicBezTo>
                <a:lnTo>
                  <a:pt x="62" y="857"/>
                </a:lnTo>
                <a:cubicBezTo>
                  <a:pt x="67" y="855"/>
                  <a:pt x="75" y="852"/>
                  <a:pt x="89" y="849"/>
                </a:cubicBezTo>
                <a:cubicBezTo>
                  <a:pt x="335" y="783"/>
                  <a:pt x="513" y="694"/>
                  <a:pt x="617" y="586"/>
                </a:cubicBezTo>
                <a:lnTo>
                  <a:pt x="573" y="543"/>
                </a:lnTo>
                <a:cubicBezTo>
                  <a:pt x="476" y="643"/>
                  <a:pt x="308" y="726"/>
                  <a:pt x="73" y="789"/>
                </a:cubicBezTo>
                <a:cubicBezTo>
                  <a:pt x="32" y="800"/>
                  <a:pt x="0" y="808"/>
                  <a:pt x="0" y="847"/>
                </a:cubicBezTo>
                <a:lnTo>
                  <a:pt x="0" y="903"/>
                </a:lnTo>
                <a:cubicBezTo>
                  <a:pt x="0" y="1001"/>
                  <a:pt x="62" y="1075"/>
                  <a:pt x="144" y="1075"/>
                </a:cubicBezTo>
                <a:cubicBezTo>
                  <a:pt x="195" y="1075"/>
                  <a:pt x="249" y="1052"/>
                  <a:pt x="283" y="1014"/>
                </a:cubicBezTo>
                <a:cubicBezTo>
                  <a:pt x="312" y="1051"/>
                  <a:pt x="359" y="1075"/>
                  <a:pt x="412" y="1075"/>
                </a:cubicBezTo>
                <a:cubicBezTo>
                  <a:pt x="465" y="1075"/>
                  <a:pt x="512" y="1051"/>
                  <a:pt x="541" y="1014"/>
                </a:cubicBezTo>
                <a:cubicBezTo>
                  <a:pt x="574" y="1052"/>
                  <a:pt x="629" y="1075"/>
                  <a:pt x="680" y="1075"/>
                </a:cubicBezTo>
                <a:cubicBezTo>
                  <a:pt x="731" y="1075"/>
                  <a:pt x="785" y="1052"/>
                  <a:pt x="819" y="1014"/>
                </a:cubicBezTo>
                <a:cubicBezTo>
                  <a:pt x="848" y="1051"/>
                  <a:pt x="895" y="1075"/>
                  <a:pt x="948" y="1075"/>
                </a:cubicBezTo>
                <a:cubicBezTo>
                  <a:pt x="1001" y="1075"/>
                  <a:pt x="1048" y="1051"/>
                  <a:pt x="1077" y="1014"/>
                </a:cubicBezTo>
                <a:cubicBezTo>
                  <a:pt x="1111" y="1052"/>
                  <a:pt x="1165" y="1075"/>
                  <a:pt x="1216" y="1075"/>
                </a:cubicBezTo>
                <a:cubicBezTo>
                  <a:pt x="1298" y="1075"/>
                  <a:pt x="1360" y="1001"/>
                  <a:pt x="1360" y="903"/>
                </a:cubicBezTo>
                <a:lnTo>
                  <a:pt x="1360" y="847"/>
                </a:lnTo>
                <a:close/>
              </a:path>
            </a:pathLst>
          </a:custGeom>
          <a:solidFill>
            <a:srgbClr val="0042A5"/>
          </a:solidFill>
          <a:ln>
            <a:noFill/>
          </a:ln>
          <a:effectLst/>
        </p:spPr>
        <p:txBody>
          <a:bodyPr wrap="none" anchor="ctr"/>
          <a:lstStyle/>
          <a:p>
            <a:endParaRPr lang="en-US"/>
          </a:p>
        </p:txBody>
      </p:sp>
      <p:sp>
        <p:nvSpPr>
          <p:cNvPr id="136" name="Freeform 11">
            <a:extLst>
              <a:ext uri="{FF2B5EF4-FFF2-40B4-BE49-F238E27FC236}">
                <a16:creationId xmlns:a16="http://schemas.microsoft.com/office/drawing/2014/main" id="{553439FE-CCCB-2E42-8BB1-7BE0787E5968}"/>
              </a:ext>
            </a:extLst>
          </p:cNvPr>
          <p:cNvSpPr>
            <a:spLocks noChangeArrowheads="1"/>
          </p:cNvSpPr>
          <p:nvPr/>
        </p:nvSpPr>
        <p:spPr bwMode="auto">
          <a:xfrm>
            <a:off x="4486275" y="4983321"/>
            <a:ext cx="458787" cy="460375"/>
          </a:xfrm>
          <a:custGeom>
            <a:avLst/>
            <a:gdLst>
              <a:gd name="T0" fmla="*/ 1160 w 1276"/>
              <a:gd name="T1" fmla="*/ 960 h 1277"/>
              <a:gd name="T2" fmla="*/ 1275 w 1276"/>
              <a:gd name="T3" fmla="*/ 906 h 1277"/>
              <a:gd name="T4" fmla="*/ 975 w 1276"/>
              <a:gd name="T5" fmla="*/ 875 h 1277"/>
              <a:gd name="T6" fmla="*/ 793 w 1276"/>
              <a:gd name="T7" fmla="*/ 734 h 1277"/>
              <a:gd name="T8" fmla="*/ 940 w 1276"/>
              <a:gd name="T9" fmla="*/ 928 h 1277"/>
              <a:gd name="T10" fmla="*/ 1160 w 1276"/>
              <a:gd name="T11" fmla="*/ 1022 h 1277"/>
              <a:gd name="T12" fmla="*/ 1044 w 1276"/>
              <a:gd name="T13" fmla="*/ 1160 h 1277"/>
              <a:gd name="T14" fmla="*/ 991 w 1276"/>
              <a:gd name="T15" fmla="*/ 1106 h 1277"/>
              <a:gd name="T16" fmla="*/ 875 w 1276"/>
              <a:gd name="T17" fmla="*/ 1160 h 1277"/>
              <a:gd name="T18" fmla="*/ 991 w 1276"/>
              <a:gd name="T19" fmla="*/ 1044 h 1277"/>
              <a:gd name="T20" fmla="*/ 765 w 1276"/>
              <a:gd name="T21" fmla="*/ 903 h 1277"/>
              <a:gd name="T22" fmla="*/ 596 w 1276"/>
              <a:gd name="T23" fmla="*/ 344 h 1277"/>
              <a:gd name="T24" fmla="*/ 596 w 1276"/>
              <a:gd name="T25" fmla="*/ 965 h 1277"/>
              <a:gd name="T26" fmla="*/ 680 w 1276"/>
              <a:gd name="T27" fmla="*/ 734 h 1277"/>
              <a:gd name="T28" fmla="*/ 737 w 1276"/>
              <a:gd name="T29" fmla="*/ 734 h 1277"/>
              <a:gd name="T30" fmla="*/ 737 w 1276"/>
              <a:gd name="T31" fmla="*/ 593 h 1277"/>
              <a:gd name="T32" fmla="*/ 677 w 1276"/>
              <a:gd name="T33" fmla="*/ 201 h 1277"/>
              <a:gd name="T34" fmla="*/ 708 w 1276"/>
              <a:gd name="T35" fmla="*/ 28 h 1277"/>
              <a:gd name="T36" fmla="*/ 452 w 1276"/>
              <a:gd name="T37" fmla="*/ 164 h 1277"/>
              <a:gd name="T38" fmla="*/ 276 w 1276"/>
              <a:gd name="T39" fmla="*/ 114 h 1277"/>
              <a:gd name="T40" fmla="*/ 86 w 1276"/>
              <a:gd name="T41" fmla="*/ 305 h 1277"/>
              <a:gd name="T42" fmla="*/ 135 w 1276"/>
              <a:gd name="T43" fmla="*/ 480 h 1277"/>
              <a:gd name="T44" fmla="*/ 0 w 1276"/>
              <a:gd name="T45" fmla="*/ 737 h 1277"/>
              <a:gd name="T46" fmla="*/ 168 w 1276"/>
              <a:gd name="T47" fmla="*/ 847 h 1277"/>
              <a:gd name="T48" fmla="*/ 95 w 1276"/>
              <a:gd name="T49" fmla="*/ 965 h 1277"/>
              <a:gd name="T50" fmla="*/ 372 w 1276"/>
              <a:gd name="T51" fmla="*/ 1051 h 1277"/>
              <a:gd name="T52" fmla="*/ 483 w 1276"/>
              <a:gd name="T53" fmla="*/ 1219 h 1277"/>
              <a:gd name="T54" fmla="*/ 739 w 1276"/>
              <a:gd name="T55" fmla="*/ 1047 h 1277"/>
              <a:gd name="T56" fmla="*/ 514 w 1276"/>
              <a:gd name="T57" fmla="*/ 1157 h 1277"/>
              <a:gd name="T58" fmla="*/ 382 w 1276"/>
              <a:gd name="T59" fmla="*/ 986 h 1277"/>
              <a:gd name="T60" fmla="*/ 160 w 1276"/>
              <a:gd name="T61" fmla="*/ 943 h 1277"/>
              <a:gd name="T62" fmla="*/ 189 w 1276"/>
              <a:gd name="T63" fmla="*/ 729 h 1277"/>
              <a:gd name="T64" fmla="*/ 62 w 1276"/>
              <a:gd name="T65" fmla="*/ 542 h 1277"/>
              <a:gd name="T66" fmla="*/ 234 w 1276"/>
              <a:gd name="T67" fmla="*/ 411 h 1277"/>
              <a:gd name="T68" fmla="*/ 276 w 1276"/>
              <a:gd name="T69" fmla="*/ 189 h 1277"/>
              <a:gd name="T70" fmla="*/ 490 w 1276"/>
              <a:gd name="T71" fmla="*/ 217 h 1277"/>
              <a:gd name="T72" fmla="*/ 677 w 1276"/>
              <a:gd name="T73" fmla="*/ 90 h 1277"/>
              <a:gd name="T74" fmla="*/ 652 w 1276"/>
              <a:gd name="T75" fmla="*/ 282 h 1277"/>
              <a:gd name="T76" fmla="*/ 708 w 1276"/>
              <a:gd name="T77" fmla="*/ 282 h 1277"/>
              <a:gd name="T78" fmla="*/ 991 w 1276"/>
              <a:gd name="T79" fmla="*/ 62 h 1277"/>
              <a:gd name="T80" fmla="*/ 991 w 1276"/>
              <a:gd name="T81" fmla="*/ 0 h 1277"/>
              <a:gd name="T82" fmla="*/ 780 w 1276"/>
              <a:gd name="T83" fmla="*/ 282 h 1277"/>
              <a:gd name="T84" fmla="*/ 793 w 1276"/>
              <a:gd name="T85" fmla="*/ 344 h 1277"/>
              <a:gd name="T86" fmla="*/ 991 w 1276"/>
              <a:gd name="T87" fmla="*/ 232 h 1277"/>
              <a:gd name="T88" fmla="*/ 1160 w 1276"/>
              <a:gd name="T89" fmla="*/ 423 h 1277"/>
              <a:gd name="T90" fmla="*/ 1213 w 1276"/>
              <a:gd name="T91" fmla="*/ 370 h 1277"/>
              <a:gd name="T92" fmla="*/ 1049 w 1276"/>
              <a:gd name="T93" fmla="*/ 339 h 1277"/>
              <a:gd name="T94" fmla="*/ 808 w 1276"/>
              <a:gd name="T95" fmla="*/ 452 h 1277"/>
              <a:gd name="T96" fmla="*/ 595 w 1276"/>
              <a:gd name="T97" fmla="*/ 796 h 1277"/>
              <a:gd name="T98" fmla="*/ 595 w 1276"/>
              <a:gd name="T99" fmla="*/ 734 h 1277"/>
              <a:gd name="T100" fmla="*/ 821 w 1276"/>
              <a:gd name="T101" fmla="*/ 514 h 1277"/>
              <a:gd name="T102" fmla="*/ 1049 w 1276"/>
              <a:gd name="T103" fmla="*/ 401 h 1277"/>
              <a:gd name="T104" fmla="*/ 1160 w 1276"/>
              <a:gd name="T105" fmla="*/ 254 h 1277"/>
              <a:gd name="T106" fmla="*/ 624 w 1276"/>
              <a:gd name="T107" fmla="*/ 593 h 1277"/>
              <a:gd name="T108" fmla="*/ 1160 w 1276"/>
              <a:gd name="T109" fmla="*/ 677 h 1277"/>
              <a:gd name="T110" fmla="*/ 1213 w 1276"/>
              <a:gd name="T111" fmla="*/ 624 h 1277"/>
              <a:gd name="T112" fmla="*/ 1047 w 1276"/>
              <a:gd name="T113" fmla="*/ 599 h 1277"/>
              <a:gd name="T114" fmla="*/ 793 w 1276"/>
              <a:gd name="T115" fmla="*/ 655 h 1277"/>
              <a:gd name="T116" fmla="*/ 1160 w 1276"/>
              <a:gd name="T117" fmla="*/ 740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1277">
                <a:moveTo>
                  <a:pt x="1160" y="852"/>
                </a:moveTo>
                <a:cubicBezTo>
                  <a:pt x="1189" y="852"/>
                  <a:pt x="1213" y="876"/>
                  <a:pt x="1213" y="906"/>
                </a:cubicBezTo>
                <a:cubicBezTo>
                  <a:pt x="1213" y="936"/>
                  <a:pt x="1189" y="960"/>
                  <a:pt x="1160" y="960"/>
                </a:cubicBezTo>
                <a:cubicBezTo>
                  <a:pt x="1130" y="960"/>
                  <a:pt x="1106" y="936"/>
                  <a:pt x="1106" y="906"/>
                </a:cubicBezTo>
                <a:cubicBezTo>
                  <a:pt x="1106" y="876"/>
                  <a:pt x="1130" y="852"/>
                  <a:pt x="1160" y="852"/>
                </a:cubicBezTo>
                <a:close/>
                <a:moveTo>
                  <a:pt x="1275" y="906"/>
                </a:moveTo>
                <a:cubicBezTo>
                  <a:pt x="1275" y="842"/>
                  <a:pt x="1223" y="790"/>
                  <a:pt x="1160" y="790"/>
                </a:cubicBezTo>
                <a:cubicBezTo>
                  <a:pt x="1107" y="790"/>
                  <a:pt x="1063" y="826"/>
                  <a:pt x="1049" y="875"/>
                </a:cubicBezTo>
                <a:lnTo>
                  <a:pt x="975" y="875"/>
                </a:lnTo>
                <a:lnTo>
                  <a:pt x="843" y="743"/>
                </a:lnTo>
                <a:cubicBezTo>
                  <a:pt x="837" y="737"/>
                  <a:pt x="830" y="734"/>
                  <a:pt x="821" y="734"/>
                </a:cubicBezTo>
                <a:lnTo>
                  <a:pt x="793" y="734"/>
                </a:lnTo>
                <a:lnTo>
                  <a:pt x="793" y="796"/>
                </a:lnTo>
                <a:lnTo>
                  <a:pt x="808" y="796"/>
                </a:lnTo>
                <a:lnTo>
                  <a:pt x="940" y="928"/>
                </a:lnTo>
                <a:cubicBezTo>
                  <a:pt x="946" y="934"/>
                  <a:pt x="954" y="937"/>
                  <a:pt x="962" y="937"/>
                </a:cubicBezTo>
                <a:lnTo>
                  <a:pt x="1049" y="937"/>
                </a:lnTo>
                <a:cubicBezTo>
                  <a:pt x="1063" y="986"/>
                  <a:pt x="1107" y="1022"/>
                  <a:pt x="1160" y="1022"/>
                </a:cubicBezTo>
                <a:cubicBezTo>
                  <a:pt x="1223" y="1022"/>
                  <a:pt x="1275" y="970"/>
                  <a:pt x="1275" y="906"/>
                </a:cubicBezTo>
                <a:close/>
                <a:moveTo>
                  <a:pt x="991" y="1106"/>
                </a:moveTo>
                <a:cubicBezTo>
                  <a:pt x="1020" y="1106"/>
                  <a:pt x="1044" y="1130"/>
                  <a:pt x="1044" y="1160"/>
                </a:cubicBezTo>
                <a:cubicBezTo>
                  <a:pt x="1044" y="1190"/>
                  <a:pt x="1020" y="1214"/>
                  <a:pt x="991" y="1214"/>
                </a:cubicBezTo>
                <a:cubicBezTo>
                  <a:pt x="961" y="1214"/>
                  <a:pt x="937" y="1190"/>
                  <a:pt x="937" y="1160"/>
                </a:cubicBezTo>
                <a:cubicBezTo>
                  <a:pt x="937" y="1130"/>
                  <a:pt x="961" y="1106"/>
                  <a:pt x="991" y="1106"/>
                </a:cubicBezTo>
                <a:close/>
                <a:moveTo>
                  <a:pt x="752" y="965"/>
                </a:moveTo>
                <a:lnTo>
                  <a:pt x="890" y="1104"/>
                </a:lnTo>
                <a:cubicBezTo>
                  <a:pt x="881" y="1120"/>
                  <a:pt x="875" y="1139"/>
                  <a:pt x="875" y="1160"/>
                </a:cubicBezTo>
                <a:cubicBezTo>
                  <a:pt x="875" y="1224"/>
                  <a:pt x="927" y="1276"/>
                  <a:pt x="991" y="1276"/>
                </a:cubicBezTo>
                <a:cubicBezTo>
                  <a:pt x="1054" y="1276"/>
                  <a:pt x="1106" y="1224"/>
                  <a:pt x="1106" y="1160"/>
                </a:cubicBezTo>
                <a:cubicBezTo>
                  <a:pt x="1106" y="1096"/>
                  <a:pt x="1054" y="1044"/>
                  <a:pt x="991" y="1044"/>
                </a:cubicBezTo>
                <a:cubicBezTo>
                  <a:pt x="970" y="1044"/>
                  <a:pt x="951" y="1050"/>
                  <a:pt x="934" y="1060"/>
                </a:cubicBezTo>
                <a:lnTo>
                  <a:pt x="787" y="912"/>
                </a:lnTo>
                <a:cubicBezTo>
                  <a:pt x="781" y="906"/>
                  <a:pt x="773" y="903"/>
                  <a:pt x="765" y="903"/>
                </a:cubicBezTo>
                <a:lnTo>
                  <a:pt x="596" y="903"/>
                </a:lnTo>
                <a:cubicBezTo>
                  <a:pt x="441" y="903"/>
                  <a:pt x="316" y="778"/>
                  <a:pt x="316" y="624"/>
                </a:cubicBezTo>
                <a:cubicBezTo>
                  <a:pt x="316" y="470"/>
                  <a:pt x="441" y="344"/>
                  <a:pt x="596" y="344"/>
                </a:cubicBezTo>
                <a:lnTo>
                  <a:pt x="596" y="282"/>
                </a:lnTo>
                <a:cubicBezTo>
                  <a:pt x="407" y="282"/>
                  <a:pt x="254" y="436"/>
                  <a:pt x="254" y="624"/>
                </a:cubicBezTo>
                <a:cubicBezTo>
                  <a:pt x="254" y="812"/>
                  <a:pt x="407" y="965"/>
                  <a:pt x="596" y="965"/>
                </a:cubicBezTo>
                <a:lnTo>
                  <a:pt x="752" y="965"/>
                </a:lnTo>
                <a:close/>
                <a:moveTo>
                  <a:pt x="737" y="734"/>
                </a:moveTo>
                <a:lnTo>
                  <a:pt x="680" y="734"/>
                </a:lnTo>
                <a:lnTo>
                  <a:pt x="680" y="796"/>
                </a:lnTo>
                <a:lnTo>
                  <a:pt x="737" y="796"/>
                </a:lnTo>
                <a:lnTo>
                  <a:pt x="737" y="734"/>
                </a:lnTo>
                <a:close/>
                <a:moveTo>
                  <a:pt x="680" y="655"/>
                </a:moveTo>
                <a:lnTo>
                  <a:pt x="737" y="655"/>
                </a:lnTo>
                <a:lnTo>
                  <a:pt x="737" y="593"/>
                </a:lnTo>
                <a:lnTo>
                  <a:pt x="680" y="593"/>
                </a:lnTo>
                <a:lnTo>
                  <a:pt x="680" y="655"/>
                </a:lnTo>
                <a:close/>
                <a:moveTo>
                  <a:pt x="677" y="201"/>
                </a:moveTo>
                <a:lnTo>
                  <a:pt x="739" y="201"/>
                </a:lnTo>
                <a:lnTo>
                  <a:pt x="739" y="59"/>
                </a:lnTo>
                <a:cubicBezTo>
                  <a:pt x="739" y="42"/>
                  <a:pt x="726" y="28"/>
                  <a:pt x="708" y="28"/>
                </a:cubicBezTo>
                <a:lnTo>
                  <a:pt x="483" y="28"/>
                </a:lnTo>
                <a:cubicBezTo>
                  <a:pt x="466" y="28"/>
                  <a:pt x="452" y="42"/>
                  <a:pt x="452" y="59"/>
                </a:cubicBezTo>
                <a:lnTo>
                  <a:pt x="452" y="164"/>
                </a:lnTo>
                <a:cubicBezTo>
                  <a:pt x="424" y="172"/>
                  <a:pt x="397" y="183"/>
                  <a:pt x="372" y="197"/>
                </a:cubicBezTo>
                <a:lnTo>
                  <a:pt x="298" y="123"/>
                </a:lnTo>
                <a:cubicBezTo>
                  <a:pt x="292" y="117"/>
                  <a:pt x="284" y="114"/>
                  <a:pt x="276" y="114"/>
                </a:cubicBezTo>
                <a:cubicBezTo>
                  <a:pt x="267" y="114"/>
                  <a:pt x="260" y="117"/>
                  <a:pt x="254" y="123"/>
                </a:cubicBezTo>
                <a:lnTo>
                  <a:pt x="95" y="283"/>
                </a:lnTo>
                <a:cubicBezTo>
                  <a:pt x="89" y="288"/>
                  <a:pt x="86" y="296"/>
                  <a:pt x="86" y="305"/>
                </a:cubicBezTo>
                <a:cubicBezTo>
                  <a:pt x="86" y="313"/>
                  <a:pt x="89" y="321"/>
                  <a:pt x="95" y="326"/>
                </a:cubicBezTo>
                <a:lnTo>
                  <a:pt x="168" y="400"/>
                </a:lnTo>
                <a:cubicBezTo>
                  <a:pt x="155" y="426"/>
                  <a:pt x="144" y="452"/>
                  <a:pt x="135" y="480"/>
                </a:cubicBezTo>
                <a:lnTo>
                  <a:pt x="31" y="480"/>
                </a:lnTo>
                <a:cubicBezTo>
                  <a:pt x="14" y="480"/>
                  <a:pt x="0" y="494"/>
                  <a:pt x="0" y="511"/>
                </a:cubicBezTo>
                <a:lnTo>
                  <a:pt x="0" y="737"/>
                </a:lnTo>
                <a:cubicBezTo>
                  <a:pt x="0" y="754"/>
                  <a:pt x="14" y="768"/>
                  <a:pt x="31" y="768"/>
                </a:cubicBezTo>
                <a:lnTo>
                  <a:pt x="135" y="768"/>
                </a:lnTo>
                <a:cubicBezTo>
                  <a:pt x="144" y="795"/>
                  <a:pt x="155" y="822"/>
                  <a:pt x="168" y="847"/>
                </a:cubicBezTo>
                <a:lnTo>
                  <a:pt x="95" y="921"/>
                </a:lnTo>
                <a:cubicBezTo>
                  <a:pt x="89" y="927"/>
                  <a:pt x="86" y="935"/>
                  <a:pt x="86" y="943"/>
                </a:cubicBezTo>
                <a:cubicBezTo>
                  <a:pt x="86" y="951"/>
                  <a:pt x="89" y="959"/>
                  <a:pt x="95" y="965"/>
                </a:cubicBezTo>
                <a:lnTo>
                  <a:pt x="254" y="1125"/>
                </a:lnTo>
                <a:cubicBezTo>
                  <a:pt x="266" y="1136"/>
                  <a:pt x="287" y="1136"/>
                  <a:pt x="298" y="1125"/>
                </a:cubicBezTo>
                <a:lnTo>
                  <a:pt x="372" y="1051"/>
                </a:lnTo>
                <a:cubicBezTo>
                  <a:pt x="397" y="1064"/>
                  <a:pt x="424" y="1075"/>
                  <a:pt x="452" y="1084"/>
                </a:cubicBezTo>
                <a:lnTo>
                  <a:pt x="452" y="1188"/>
                </a:lnTo>
                <a:cubicBezTo>
                  <a:pt x="452" y="1205"/>
                  <a:pt x="466" y="1219"/>
                  <a:pt x="483" y="1219"/>
                </a:cubicBezTo>
                <a:lnTo>
                  <a:pt x="708" y="1219"/>
                </a:lnTo>
                <a:cubicBezTo>
                  <a:pt x="726" y="1219"/>
                  <a:pt x="739" y="1205"/>
                  <a:pt x="739" y="1188"/>
                </a:cubicBezTo>
                <a:lnTo>
                  <a:pt x="739" y="1047"/>
                </a:lnTo>
                <a:lnTo>
                  <a:pt x="677" y="1047"/>
                </a:lnTo>
                <a:lnTo>
                  <a:pt x="677" y="1157"/>
                </a:lnTo>
                <a:lnTo>
                  <a:pt x="514" y="1157"/>
                </a:lnTo>
                <a:lnTo>
                  <a:pt x="514" y="1061"/>
                </a:lnTo>
                <a:cubicBezTo>
                  <a:pt x="514" y="1046"/>
                  <a:pt x="504" y="1034"/>
                  <a:pt x="490" y="1030"/>
                </a:cubicBezTo>
                <a:cubicBezTo>
                  <a:pt x="452" y="1021"/>
                  <a:pt x="416" y="1006"/>
                  <a:pt x="382" y="986"/>
                </a:cubicBezTo>
                <a:cubicBezTo>
                  <a:pt x="370" y="979"/>
                  <a:pt x="355" y="980"/>
                  <a:pt x="345" y="991"/>
                </a:cubicBezTo>
                <a:lnTo>
                  <a:pt x="276" y="1059"/>
                </a:lnTo>
                <a:lnTo>
                  <a:pt x="160" y="943"/>
                </a:lnTo>
                <a:lnTo>
                  <a:pt x="229" y="875"/>
                </a:lnTo>
                <a:cubicBezTo>
                  <a:pt x="239" y="865"/>
                  <a:pt x="241" y="849"/>
                  <a:pt x="234" y="837"/>
                </a:cubicBezTo>
                <a:cubicBezTo>
                  <a:pt x="214" y="803"/>
                  <a:pt x="199" y="767"/>
                  <a:pt x="189" y="729"/>
                </a:cubicBezTo>
                <a:cubicBezTo>
                  <a:pt x="185" y="715"/>
                  <a:pt x="173" y="706"/>
                  <a:pt x="159" y="706"/>
                </a:cubicBezTo>
                <a:lnTo>
                  <a:pt x="62" y="706"/>
                </a:lnTo>
                <a:lnTo>
                  <a:pt x="62" y="542"/>
                </a:lnTo>
                <a:lnTo>
                  <a:pt x="159" y="542"/>
                </a:lnTo>
                <a:cubicBezTo>
                  <a:pt x="173" y="542"/>
                  <a:pt x="185" y="532"/>
                  <a:pt x="189" y="519"/>
                </a:cubicBezTo>
                <a:cubicBezTo>
                  <a:pt x="199" y="481"/>
                  <a:pt x="214" y="444"/>
                  <a:pt x="234" y="411"/>
                </a:cubicBezTo>
                <a:cubicBezTo>
                  <a:pt x="241" y="398"/>
                  <a:pt x="239" y="383"/>
                  <a:pt x="229" y="373"/>
                </a:cubicBezTo>
                <a:lnTo>
                  <a:pt x="160" y="305"/>
                </a:lnTo>
                <a:lnTo>
                  <a:pt x="276" y="189"/>
                </a:lnTo>
                <a:lnTo>
                  <a:pt x="345" y="257"/>
                </a:lnTo>
                <a:cubicBezTo>
                  <a:pt x="355" y="267"/>
                  <a:pt x="370" y="269"/>
                  <a:pt x="382" y="262"/>
                </a:cubicBezTo>
                <a:cubicBezTo>
                  <a:pt x="416" y="242"/>
                  <a:pt x="452" y="227"/>
                  <a:pt x="490" y="217"/>
                </a:cubicBezTo>
                <a:cubicBezTo>
                  <a:pt x="504" y="214"/>
                  <a:pt x="514" y="201"/>
                  <a:pt x="514" y="187"/>
                </a:cubicBezTo>
                <a:lnTo>
                  <a:pt x="514" y="90"/>
                </a:lnTo>
                <a:lnTo>
                  <a:pt x="677" y="90"/>
                </a:lnTo>
                <a:lnTo>
                  <a:pt x="677" y="201"/>
                </a:lnTo>
                <a:close/>
                <a:moveTo>
                  <a:pt x="708" y="282"/>
                </a:moveTo>
                <a:lnTo>
                  <a:pt x="652" y="282"/>
                </a:lnTo>
                <a:lnTo>
                  <a:pt x="652" y="344"/>
                </a:lnTo>
                <a:lnTo>
                  <a:pt x="708" y="344"/>
                </a:lnTo>
                <a:lnTo>
                  <a:pt x="708" y="282"/>
                </a:lnTo>
                <a:close/>
                <a:moveTo>
                  <a:pt x="991" y="169"/>
                </a:moveTo>
                <a:cubicBezTo>
                  <a:pt x="961" y="169"/>
                  <a:pt x="937" y="146"/>
                  <a:pt x="937" y="116"/>
                </a:cubicBezTo>
                <a:cubicBezTo>
                  <a:pt x="937" y="87"/>
                  <a:pt x="961" y="62"/>
                  <a:pt x="991" y="62"/>
                </a:cubicBezTo>
                <a:cubicBezTo>
                  <a:pt x="1020" y="62"/>
                  <a:pt x="1044" y="87"/>
                  <a:pt x="1044" y="116"/>
                </a:cubicBezTo>
                <a:cubicBezTo>
                  <a:pt x="1044" y="146"/>
                  <a:pt x="1020" y="169"/>
                  <a:pt x="991" y="169"/>
                </a:cubicBezTo>
                <a:close/>
                <a:moveTo>
                  <a:pt x="991" y="0"/>
                </a:moveTo>
                <a:cubicBezTo>
                  <a:pt x="927" y="0"/>
                  <a:pt x="875" y="52"/>
                  <a:pt x="875" y="116"/>
                </a:cubicBezTo>
                <a:cubicBezTo>
                  <a:pt x="875" y="136"/>
                  <a:pt x="881" y="156"/>
                  <a:pt x="890" y="172"/>
                </a:cubicBezTo>
                <a:lnTo>
                  <a:pt x="780" y="282"/>
                </a:lnTo>
                <a:lnTo>
                  <a:pt x="765" y="282"/>
                </a:lnTo>
                <a:lnTo>
                  <a:pt x="765" y="344"/>
                </a:lnTo>
                <a:lnTo>
                  <a:pt x="793" y="344"/>
                </a:lnTo>
                <a:cubicBezTo>
                  <a:pt x="801" y="344"/>
                  <a:pt x="809" y="341"/>
                  <a:pt x="815" y="335"/>
                </a:cubicBezTo>
                <a:lnTo>
                  <a:pt x="934" y="216"/>
                </a:lnTo>
                <a:cubicBezTo>
                  <a:pt x="951" y="226"/>
                  <a:pt x="970" y="232"/>
                  <a:pt x="991" y="232"/>
                </a:cubicBezTo>
                <a:cubicBezTo>
                  <a:pt x="1054" y="232"/>
                  <a:pt x="1106" y="180"/>
                  <a:pt x="1106" y="116"/>
                </a:cubicBezTo>
                <a:cubicBezTo>
                  <a:pt x="1106" y="52"/>
                  <a:pt x="1054" y="0"/>
                  <a:pt x="991" y="0"/>
                </a:cubicBezTo>
                <a:close/>
                <a:moveTo>
                  <a:pt x="1160" y="423"/>
                </a:moveTo>
                <a:cubicBezTo>
                  <a:pt x="1130" y="423"/>
                  <a:pt x="1106" y="400"/>
                  <a:pt x="1106" y="370"/>
                </a:cubicBezTo>
                <a:cubicBezTo>
                  <a:pt x="1106" y="341"/>
                  <a:pt x="1130" y="316"/>
                  <a:pt x="1160" y="316"/>
                </a:cubicBezTo>
                <a:cubicBezTo>
                  <a:pt x="1189" y="316"/>
                  <a:pt x="1213" y="341"/>
                  <a:pt x="1213" y="370"/>
                </a:cubicBezTo>
                <a:cubicBezTo>
                  <a:pt x="1213" y="400"/>
                  <a:pt x="1189" y="423"/>
                  <a:pt x="1160" y="423"/>
                </a:cubicBezTo>
                <a:close/>
                <a:moveTo>
                  <a:pt x="1160" y="254"/>
                </a:moveTo>
                <a:cubicBezTo>
                  <a:pt x="1107" y="254"/>
                  <a:pt x="1063" y="290"/>
                  <a:pt x="1049" y="339"/>
                </a:cubicBezTo>
                <a:lnTo>
                  <a:pt x="934" y="339"/>
                </a:lnTo>
                <a:cubicBezTo>
                  <a:pt x="926" y="339"/>
                  <a:pt x="918" y="342"/>
                  <a:pt x="912" y="348"/>
                </a:cubicBezTo>
                <a:lnTo>
                  <a:pt x="808" y="452"/>
                </a:lnTo>
                <a:lnTo>
                  <a:pt x="595" y="452"/>
                </a:lnTo>
                <a:cubicBezTo>
                  <a:pt x="501" y="452"/>
                  <a:pt x="423" y="529"/>
                  <a:pt x="423" y="624"/>
                </a:cubicBezTo>
                <a:cubicBezTo>
                  <a:pt x="423" y="719"/>
                  <a:pt x="501" y="796"/>
                  <a:pt x="595" y="796"/>
                </a:cubicBezTo>
                <a:lnTo>
                  <a:pt x="624" y="796"/>
                </a:lnTo>
                <a:lnTo>
                  <a:pt x="624" y="734"/>
                </a:lnTo>
                <a:lnTo>
                  <a:pt x="595" y="734"/>
                </a:lnTo>
                <a:cubicBezTo>
                  <a:pt x="535" y="734"/>
                  <a:pt x="485" y="685"/>
                  <a:pt x="485" y="624"/>
                </a:cubicBezTo>
                <a:cubicBezTo>
                  <a:pt x="485" y="563"/>
                  <a:pt x="535" y="514"/>
                  <a:pt x="595" y="514"/>
                </a:cubicBezTo>
                <a:lnTo>
                  <a:pt x="821" y="514"/>
                </a:lnTo>
                <a:cubicBezTo>
                  <a:pt x="830" y="514"/>
                  <a:pt x="837" y="511"/>
                  <a:pt x="843" y="505"/>
                </a:cubicBezTo>
                <a:lnTo>
                  <a:pt x="947" y="401"/>
                </a:lnTo>
                <a:lnTo>
                  <a:pt x="1049" y="401"/>
                </a:lnTo>
                <a:cubicBezTo>
                  <a:pt x="1063" y="450"/>
                  <a:pt x="1107" y="486"/>
                  <a:pt x="1160" y="486"/>
                </a:cubicBezTo>
                <a:cubicBezTo>
                  <a:pt x="1223" y="486"/>
                  <a:pt x="1275" y="434"/>
                  <a:pt x="1275" y="370"/>
                </a:cubicBezTo>
                <a:cubicBezTo>
                  <a:pt x="1275" y="306"/>
                  <a:pt x="1223" y="254"/>
                  <a:pt x="1160" y="254"/>
                </a:cubicBezTo>
                <a:close/>
                <a:moveTo>
                  <a:pt x="567" y="655"/>
                </a:moveTo>
                <a:lnTo>
                  <a:pt x="624" y="655"/>
                </a:lnTo>
                <a:lnTo>
                  <a:pt x="624" y="593"/>
                </a:lnTo>
                <a:lnTo>
                  <a:pt x="567" y="593"/>
                </a:lnTo>
                <a:lnTo>
                  <a:pt x="567" y="655"/>
                </a:lnTo>
                <a:close/>
                <a:moveTo>
                  <a:pt x="1160" y="677"/>
                </a:moveTo>
                <a:cubicBezTo>
                  <a:pt x="1130" y="677"/>
                  <a:pt x="1106" y="654"/>
                  <a:pt x="1106" y="624"/>
                </a:cubicBezTo>
                <a:cubicBezTo>
                  <a:pt x="1106" y="595"/>
                  <a:pt x="1130" y="570"/>
                  <a:pt x="1160" y="570"/>
                </a:cubicBezTo>
                <a:cubicBezTo>
                  <a:pt x="1189" y="570"/>
                  <a:pt x="1213" y="595"/>
                  <a:pt x="1213" y="624"/>
                </a:cubicBezTo>
                <a:cubicBezTo>
                  <a:pt x="1213" y="654"/>
                  <a:pt x="1189" y="677"/>
                  <a:pt x="1160" y="677"/>
                </a:cubicBezTo>
                <a:close/>
                <a:moveTo>
                  <a:pt x="1160" y="508"/>
                </a:moveTo>
                <a:cubicBezTo>
                  <a:pt x="1105" y="508"/>
                  <a:pt x="1058" y="547"/>
                  <a:pt x="1047" y="599"/>
                </a:cubicBezTo>
                <a:lnTo>
                  <a:pt x="1047" y="593"/>
                </a:lnTo>
                <a:lnTo>
                  <a:pt x="793" y="593"/>
                </a:lnTo>
                <a:lnTo>
                  <a:pt x="793" y="655"/>
                </a:lnTo>
                <a:lnTo>
                  <a:pt x="1047" y="655"/>
                </a:lnTo>
                <a:lnTo>
                  <a:pt x="1047" y="649"/>
                </a:lnTo>
                <a:cubicBezTo>
                  <a:pt x="1058" y="700"/>
                  <a:pt x="1105" y="740"/>
                  <a:pt x="1160" y="740"/>
                </a:cubicBezTo>
                <a:cubicBezTo>
                  <a:pt x="1223" y="740"/>
                  <a:pt x="1275" y="688"/>
                  <a:pt x="1275" y="624"/>
                </a:cubicBezTo>
                <a:cubicBezTo>
                  <a:pt x="1275" y="560"/>
                  <a:pt x="1223" y="508"/>
                  <a:pt x="1160" y="508"/>
                </a:cubicBezTo>
                <a:close/>
              </a:path>
            </a:pathLst>
          </a:custGeom>
          <a:solidFill>
            <a:srgbClr val="0042A5"/>
          </a:solidFill>
          <a:ln>
            <a:noFill/>
          </a:ln>
          <a:effectLst/>
        </p:spPr>
        <p:txBody>
          <a:bodyPr wrap="none" anchor="ctr"/>
          <a:lstStyle/>
          <a:p>
            <a:endParaRPr lang="en-US"/>
          </a:p>
        </p:txBody>
      </p:sp>
      <p:sp>
        <p:nvSpPr>
          <p:cNvPr id="137" name="Freeform 12">
            <a:extLst>
              <a:ext uri="{FF2B5EF4-FFF2-40B4-BE49-F238E27FC236}">
                <a16:creationId xmlns:a16="http://schemas.microsoft.com/office/drawing/2014/main" id="{61C4CD2E-3056-474E-AF74-A5930884DDAE}"/>
              </a:ext>
            </a:extLst>
          </p:cNvPr>
          <p:cNvSpPr>
            <a:spLocks noChangeArrowheads="1"/>
          </p:cNvSpPr>
          <p:nvPr/>
        </p:nvSpPr>
        <p:spPr bwMode="auto">
          <a:xfrm>
            <a:off x="2271799" y="4989671"/>
            <a:ext cx="488950" cy="447675"/>
          </a:xfrm>
          <a:custGeom>
            <a:avLst/>
            <a:gdLst>
              <a:gd name="T0" fmla="*/ 328 w 1360"/>
              <a:gd name="T1" fmla="*/ 991 h 1242"/>
              <a:gd name="T2" fmla="*/ 213 w 1360"/>
              <a:gd name="T3" fmla="*/ 976 h 1242"/>
              <a:gd name="T4" fmla="*/ 376 w 1360"/>
              <a:gd name="T5" fmla="*/ 813 h 1242"/>
              <a:gd name="T6" fmla="*/ 88 w 1360"/>
              <a:gd name="T7" fmla="*/ 848 h 1242"/>
              <a:gd name="T8" fmla="*/ 232 w 1360"/>
              <a:gd name="T9" fmla="*/ 742 h 1242"/>
              <a:gd name="T10" fmla="*/ 358 w 1360"/>
              <a:gd name="T11" fmla="*/ 748 h 1242"/>
              <a:gd name="T12" fmla="*/ 435 w 1360"/>
              <a:gd name="T13" fmla="*/ 779 h 1242"/>
              <a:gd name="T14" fmla="*/ 528 w 1360"/>
              <a:gd name="T15" fmla="*/ 865 h 1242"/>
              <a:gd name="T16" fmla="*/ 555 w 1360"/>
              <a:gd name="T17" fmla="*/ 1041 h 1242"/>
              <a:gd name="T18" fmla="*/ 441 w 1360"/>
              <a:gd name="T19" fmla="*/ 1155 h 1242"/>
              <a:gd name="T20" fmla="*/ 298 w 1360"/>
              <a:gd name="T21" fmla="*/ 1109 h 1242"/>
              <a:gd name="T22" fmla="*/ 222 w 1360"/>
              <a:gd name="T23" fmla="*/ 1077 h 1242"/>
              <a:gd name="T24" fmla="*/ 129 w 1360"/>
              <a:gd name="T25" fmla="*/ 992 h 1242"/>
              <a:gd name="T26" fmla="*/ 73 w 1360"/>
              <a:gd name="T27" fmla="*/ 1110 h 1242"/>
              <a:gd name="T28" fmla="*/ 163 w 1360"/>
              <a:gd name="T29" fmla="*/ 1200 h 1242"/>
              <a:gd name="T30" fmla="*/ 344 w 1360"/>
              <a:gd name="T31" fmla="*/ 1173 h 1242"/>
              <a:gd name="T32" fmla="*/ 510 w 1360"/>
              <a:gd name="T33" fmla="*/ 1160 h 1242"/>
              <a:gd name="T34" fmla="*/ 638 w 1360"/>
              <a:gd name="T35" fmla="*/ 1004 h 1242"/>
              <a:gd name="T36" fmla="*/ 638 w 1360"/>
              <a:gd name="T37" fmla="*/ 853 h 1242"/>
              <a:gd name="T38" fmla="*/ 510 w 1360"/>
              <a:gd name="T39" fmla="*/ 697 h 1242"/>
              <a:gd name="T40" fmla="*/ 313 w 1360"/>
              <a:gd name="T41" fmla="*/ 684 h 1242"/>
              <a:gd name="T42" fmla="*/ 146 w 1360"/>
              <a:gd name="T43" fmla="*/ 697 h 1242"/>
              <a:gd name="T44" fmla="*/ 19 w 1360"/>
              <a:gd name="T45" fmla="*/ 853 h 1242"/>
              <a:gd name="T46" fmla="*/ 36 w 1360"/>
              <a:gd name="T47" fmla="*/ 963 h 1242"/>
              <a:gd name="T48" fmla="*/ 335 w 1360"/>
              <a:gd name="T49" fmla="*/ 391 h 1242"/>
              <a:gd name="T50" fmla="*/ 196 w 1360"/>
              <a:gd name="T51" fmla="*/ 401 h 1242"/>
              <a:gd name="T52" fmla="*/ 253 w 1360"/>
              <a:gd name="T53" fmla="*/ 425 h 1242"/>
              <a:gd name="T54" fmla="*/ 328 w 1360"/>
              <a:gd name="T55" fmla="*/ 157 h 1242"/>
              <a:gd name="T56" fmla="*/ 218 w 1360"/>
              <a:gd name="T57" fmla="*/ 147 h 1242"/>
              <a:gd name="T58" fmla="*/ 121 w 1360"/>
              <a:gd name="T59" fmla="*/ 297 h 1242"/>
              <a:gd name="T60" fmla="*/ 22 w 1360"/>
              <a:gd name="T61" fmla="*/ 430 h 1242"/>
              <a:gd name="T62" fmla="*/ 11 w 1360"/>
              <a:gd name="T63" fmla="*/ 539 h 1242"/>
              <a:gd name="T64" fmla="*/ 161 w 1360"/>
              <a:gd name="T65" fmla="*/ 607 h 1242"/>
              <a:gd name="T66" fmla="*/ 136 w 1360"/>
              <a:gd name="T67" fmla="*/ 486 h 1242"/>
              <a:gd name="T68" fmla="*/ 122 w 1360"/>
              <a:gd name="T69" fmla="*/ 364 h 1242"/>
              <a:gd name="T70" fmla="*/ 217 w 1360"/>
              <a:gd name="T71" fmla="*/ 216 h 1242"/>
              <a:gd name="T72" fmla="*/ 376 w 1360"/>
              <a:gd name="T73" fmla="*/ 207 h 1242"/>
              <a:gd name="T74" fmla="*/ 914 w 1360"/>
              <a:gd name="T75" fmla="*/ 549 h 1242"/>
              <a:gd name="T76" fmla="*/ 954 w 1360"/>
              <a:gd name="T77" fmla="*/ 541 h 1242"/>
              <a:gd name="T78" fmla="*/ 914 w 1360"/>
              <a:gd name="T79" fmla="*/ 612 h 1242"/>
              <a:gd name="T80" fmla="*/ 1235 w 1360"/>
              <a:gd name="T81" fmla="*/ 361 h 1242"/>
              <a:gd name="T82" fmla="*/ 1252 w 1360"/>
              <a:gd name="T83" fmla="*/ 630 h 1242"/>
              <a:gd name="T84" fmla="*/ 1099 w 1360"/>
              <a:gd name="T85" fmla="*/ 783 h 1242"/>
              <a:gd name="T86" fmla="*/ 863 w 1360"/>
              <a:gd name="T87" fmla="*/ 749 h 1242"/>
              <a:gd name="T88" fmla="*/ 734 w 1360"/>
              <a:gd name="T89" fmla="*/ 696 h 1242"/>
              <a:gd name="T90" fmla="*/ 593 w 1360"/>
              <a:gd name="T91" fmla="*/ 528 h 1242"/>
              <a:gd name="T92" fmla="*/ 576 w 1360"/>
              <a:gd name="T93" fmla="*/ 259 h 1242"/>
              <a:gd name="T94" fmla="*/ 728 w 1360"/>
              <a:gd name="T95" fmla="*/ 106 h 1242"/>
              <a:gd name="T96" fmla="*/ 997 w 1360"/>
              <a:gd name="T97" fmla="*/ 124 h 1242"/>
              <a:gd name="T98" fmla="*/ 1165 w 1360"/>
              <a:gd name="T99" fmla="*/ 265 h 1242"/>
              <a:gd name="T100" fmla="*/ 1260 w 1360"/>
              <a:gd name="T101" fmla="*/ 191 h 1242"/>
              <a:gd name="T102" fmla="*/ 1019 w 1360"/>
              <a:gd name="T103" fmla="*/ 6 h 1242"/>
              <a:gd name="T104" fmla="*/ 809 w 1360"/>
              <a:gd name="T105" fmla="*/ 6 h 1242"/>
              <a:gd name="T106" fmla="*/ 568 w 1360"/>
              <a:gd name="T107" fmla="*/ 191 h 1242"/>
              <a:gd name="T108" fmla="*/ 545 w 1360"/>
              <a:gd name="T109" fmla="*/ 483 h 1242"/>
              <a:gd name="T110" fmla="*/ 626 w 1360"/>
              <a:gd name="T111" fmla="*/ 679 h 1242"/>
              <a:gd name="T112" fmla="*/ 848 w 1360"/>
              <a:gd name="T113" fmla="*/ 869 h 1242"/>
              <a:gd name="T114" fmla="*/ 1019 w 1360"/>
              <a:gd name="T115" fmla="*/ 883 h 1242"/>
              <a:gd name="T116" fmla="*/ 1260 w 1360"/>
              <a:gd name="T117" fmla="*/ 698 h 1242"/>
              <a:gd name="T118" fmla="*/ 1283 w 1360"/>
              <a:gd name="T119" fmla="*/ 407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0" h="1242">
                <a:moveTo>
                  <a:pt x="328" y="865"/>
                </a:moveTo>
                <a:cubicBezTo>
                  <a:pt x="337" y="865"/>
                  <a:pt x="345" y="867"/>
                  <a:pt x="352" y="870"/>
                </a:cubicBezTo>
                <a:cubicBezTo>
                  <a:pt x="368" y="877"/>
                  <a:pt x="380" y="889"/>
                  <a:pt x="387" y="904"/>
                </a:cubicBezTo>
                <a:cubicBezTo>
                  <a:pt x="393" y="920"/>
                  <a:pt x="393" y="937"/>
                  <a:pt x="387" y="952"/>
                </a:cubicBezTo>
                <a:cubicBezTo>
                  <a:pt x="377" y="976"/>
                  <a:pt x="354" y="991"/>
                  <a:pt x="328" y="991"/>
                </a:cubicBezTo>
                <a:cubicBezTo>
                  <a:pt x="320" y="991"/>
                  <a:pt x="312" y="990"/>
                  <a:pt x="304" y="987"/>
                </a:cubicBezTo>
                <a:cubicBezTo>
                  <a:pt x="289" y="980"/>
                  <a:pt x="277" y="968"/>
                  <a:pt x="270" y="952"/>
                </a:cubicBezTo>
                <a:cubicBezTo>
                  <a:pt x="264" y="937"/>
                  <a:pt x="264" y="920"/>
                  <a:pt x="270" y="904"/>
                </a:cubicBezTo>
                <a:cubicBezTo>
                  <a:pt x="280" y="881"/>
                  <a:pt x="303" y="865"/>
                  <a:pt x="328" y="865"/>
                </a:cubicBezTo>
                <a:close/>
                <a:moveTo>
                  <a:pt x="213" y="976"/>
                </a:moveTo>
                <a:cubicBezTo>
                  <a:pt x="226" y="1007"/>
                  <a:pt x="250" y="1031"/>
                  <a:pt x="281" y="1044"/>
                </a:cubicBezTo>
                <a:cubicBezTo>
                  <a:pt x="296" y="1050"/>
                  <a:pt x="312" y="1053"/>
                  <a:pt x="328" y="1053"/>
                </a:cubicBezTo>
                <a:cubicBezTo>
                  <a:pt x="379" y="1053"/>
                  <a:pt x="425" y="1023"/>
                  <a:pt x="444" y="976"/>
                </a:cubicBezTo>
                <a:cubicBezTo>
                  <a:pt x="457" y="945"/>
                  <a:pt x="457" y="911"/>
                  <a:pt x="444" y="880"/>
                </a:cubicBezTo>
                <a:cubicBezTo>
                  <a:pt x="431" y="850"/>
                  <a:pt x="407" y="826"/>
                  <a:pt x="376" y="813"/>
                </a:cubicBezTo>
                <a:cubicBezTo>
                  <a:pt x="361" y="806"/>
                  <a:pt x="345" y="803"/>
                  <a:pt x="328" y="803"/>
                </a:cubicBezTo>
                <a:cubicBezTo>
                  <a:pt x="278" y="803"/>
                  <a:pt x="232" y="833"/>
                  <a:pt x="213" y="880"/>
                </a:cubicBezTo>
                <a:cubicBezTo>
                  <a:pt x="200" y="911"/>
                  <a:pt x="200" y="945"/>
                  <a:pt x="213" y="976"/>
                </a:cubicBezTo>
                <a:close/>
                <a:moveTo>
                  <a:pt x="129" y="864"/>
                </a:moveTo>
                <a:lnTo>
                  <a:pt x="88" y="848"/>
                </a:lnTo>
                <a:lnTo>
                  <a:pt x="102" y="816"/>
                </a:lnTo>
                <a:lnTo>
                  <a:pt x="142" y="832"/>
                </a:lnTo>
                <a:cubicBezTo>
                  <a:pt x="156" y="838"/>
                  <a:pt x="171" y="834"/>
                  <a:pt x="179" y="822"/>
                </a:cubicBezTo>
                <a:cubicBezTo>
                  <a:pt x="191" y="805"/>
                  <a:pt x="205" y="791"/>
                  <a:pt x="222" y="779"/>
                </a:cubicBezTo>
                <a:cubicBezTo>
                  <a:pt x="234" y="771"/>
                  <a:pt x="238" y="755"/>
                  <a:pt x="232" y="742"/>
                </a:cubicBezTo>
                <a:lnTo>
                  <a:pt x="216" y="702"/>
                </a:lnTo>
                <a:lnTo>
                  <a:pt x="248" y="688"/>
                </a:lnTo>
                <a:lnTo>
                  <a:pt x="265" y="729"/>
                </a:lnTo>
                <a:cubicBezTo>
                  <a:pt x="270" y="742"/>
                  <a:pt x="284" y="750"/>
                  <a:pt x="298" y="748"/>
                </a:cubicBezTo>
                <a:cubicBezTo>
                  <a:pt x="318" y="744"/>
                  <a:pt x="339" y="744"/>
                  <a:pt x="358" y="748"/>
                </a:cubicBezTo>
                <a:cubicBezTo>
                  <a:pt x="372" y="750"/>
                  <a:pt x="387" y="742"/>
                  <a:pt x="392" y="729"/>
                </a:cubicBezTo>
                <a:lnTo>
                  <a:pt x="409" y="688"/>
                </a:lnTo>
                <a:lnTo>
                  <a:pt x="441" y="702"/>
                </a:lnTo>
                <a:lnTo>
                  <a:pt x="424" y="742"/>
                </a:lnTo>
                <a:cubicBezTo>
                  <a:pt x="419" y="755"/>
                  <a:pt x="423" y="771"/>
                  <a:pt x="435" y="779"/>
                </a:cubicBezTo>
                <a:cubicBezTo>
                  <a:pt x="451" y="791"/>
                  <a:pt x="466" y="805"/>
                  <a:pt x="477" y="822"/>
                </a:cubicBezTo>
                <a:cubicBezTo>
                  <a:pt x="486" y="834"/>
                  <a:pt x="501" y="838"/>
                  <a:pt x="515" y="832"/>
                </a:cubicBezTo>
                <a:lnTo>
                  <a:pt x="555" y="816"/>
                </a:lnTo>
                <a:lnTo>
                  <a:pt x="568" y="848"/>
                </a:lnTo>
                <a:lnTo>
                  <a:pt x="528" y="865"/>
                </a:lnTo>
                <a:cubicBezTo>
                  <a:pt x="514" y="870"/>
                  <a:pt x="507" y="884"/>
                  <a:pt x="509" y="898"/>
                </a:cubicBezTo>
                <a:cubicBezTo>
                  <a:pt x="512" y="918"/>
                  <a:pt x="512" y="939"/>
                  <a:pt x="509" y="958"/>
                </a:cubicBezTo>
                <a:cubicBezTo>
                  <a:pt x="507" y="973"/>
                  <a:pt x="515" y="987"/>
                  <a:pt x="528" y="992"/>
                </a:cubicBezTo>
                <a:lnTo>
                  <a:pt x="568" y="1009"/>
                </a:lnTo>
                <a:lnTo>
                  <a:pt x="555" y="1041"/>
                </a:lnTo>
                <a:lnTo>
                  <a:pt x="515" y="1024"/>
                </a:lnTo>
                <a:cubicBezTo>
                  <a:pt x="501" y="1019"/>
                  <a:pt x="486" y="1023"/>
                  <a:pt x="477" y="1035"/>
                </a:cubicBezTo>
                <a:cubicBezTo>
                  <a:pt x="466" y="1051"/>
                  <a:pt x="451" y="1066"/>
                  <a:pt x="435" y="1077"/>
                </a:cubicBezTo>
                <a:cubicBezTo>
                  <a:pt x="423" y="1086"/>
                  <a:pt x="419" y="1101"/>
                  <a:pt x="424" y="1114"/>
                </a:cubicBezTo>
                <a:lnTo>
                  <a:pt x="441" y="1155"/>
                </a:lnTo>
                <a:lnTo>
                  <a:pt x="409" y="1168"/>
                </a:lnTo>
                <a:lnTo>
                  <a:pt x="392" y="1128"/>
                </a:lnTo>
                <a:cubicBezTo>
                  <a:pt x="387" y="1116"/>
                  <a:pt x="376" y="1109"/>
                  <a:pt x="364" y="1109"/>
                </a:cubicBezTo>
                <a:cubicBezTo>
                  <a:pt x="362" y="1109"/>
                  <a:pt x="360" y="1109"/>
                  <a:pt x="358" y="1109"/>
                </a:cubicBezTo>
                <a:cubicBezTo>
                  <a:pt x="339" y="1112"/>
                  <a:pt x="318" y="1112"/>
                  <a:pt x="298" y="1109"/>
                </a:cubicBezTo>
                <a:cubicBezTo>
                  <a:pt x="284" y="1107"/>
                  <a:pt x="270" y="1114"/>
                  <a:pt x="265" y="1128"/>
                </a:cubicBezTo>
                <a:lnTo>
                  <a:pt x="248" y="1168"/>
                </a:lnTo>
                <a:lnTo>
                  <a:pt x="216" y="1155"/>
                </a:lnTo>
                <a:lnTo>
                  <a:pt x="232" y="1115"/>
                </a:lnTo>
                <a:cubicBezTo>
                  <a:pt x="238" y="1101"/>
                  <a:pt x="234" y="1086"/>
                  <a:pt x="222" y="1077"/>
                </a:cubicBezTo>
                <a:cubicBezTo>
                  <a:pt x="205" y="1066"/>
                  <a:pt x="191" y="1051"/>
                  <a:pt x="179" y="1035"/>
                </a:cubicBezTo>
                <a:cubicBezTo>
                  <a:pt x="171" y="1023"/>
                  <a:pt x="156" y="1019"/>
                  <a:pt x="142" y="1024"/>
                </a:cubicBezTo>
                <a:lnTo>
                  <a:pt x="102" y="1041"/>
                </a:lnTo>
                <a:lnTo>
                  <a:pt x="88" y="1009"/>
                </a:lnTo>
                <a:lnTo>
                  <a:pt x="129" y="992"/>
                </a:lnTo>
                <a:cubicBezTo>
                  <a:pt x="142" y="987"/>
                  <a:pt x="150" y="973"/>
                  <a:pt x="148" y="958"/>
                </a:cubicBezTo>
                <a:cubicBezTo>
                  <a:pt x="144" y="938"/>
                  <a:pt x="144" y="918"/>
                  <a:pt x="148" y="898"/>
                </a:cubicBezTo>
                <a:cubicBezTo>
                  <a:pt x="150" y="884"/>
                  <a:pt x="142" y="870"/>
                  <a:pt x="129" y="864"/>
                </a:cubicBezTo>
                <a:close/>
                <a:moveTo>
                  <a:pt x="56" y="1093"/>
                </a:moveTo>
                <a:cubicBezTo>
                  <a:pt x="59" y="1101"/>
                  <a:pt x="65" y="1107"/>
                  <a:pt x="73" y="1110"/>
                </a:cubicBezTo>
                <a:cubicBezTo>
                  <a:pt x="81" y="1113"/>
                  <a:pt x="89" y="1113"/>
                  <a:pt x="97" y="1110"/>
                </a:cubicBezTo>
                <a:lnTo>
                  <a:pt x="144" y="1091"/>
                </a:lnTo>
                <a:cubicBezTo>
                  <a:pt x="151" y="1098"/>
                  <a:pt x="158" y="1106"/>
                  <a:pt x="166" y="1112"/>
                </a:cubicBezTo>
                <a:lnTo>
                  <a:pt x="146" y="1160"/>
                </a:lnTo>
                <a:cubicBezTo>
                  <a:pt x="140" y="1176"/>
                  <a:pt x="147" y="1194"/>
                  <a:pt x="163" y="1200"/>
                </a:cubicBezTo>
                <a:lnTo>
                  <a:pt x="253" y="1238"/>
                </a:lnTo>
                <a:cubicBezTo>
                  <a:pt x="260" y="1241"/>
                  <a:pt x="269" y="1241"/>
                  <a:pt x="276" y="1238"/>
                </a:cubicBezTo>
                <a:cubicBezTo>
                  <a:pt x="284" y="1234"/>
                  <a:pt x="290" y="1228"/>
                  <a:pt x="293" y="1221"/>
                </a:cubicBezTo>
                <a:lnTo>
                  <a:pt x="313" y="1173"/>
                </a:lnTo>
                <a:cubicBezTo>
                  <a:pt x="323" y="1174"/>
                  <a:pt x="334" y="1174"/>
                  <a:pt x="344" y="1173"/>
                </a:cubicBezTo>
                <a:lnTo>
                  <a:pt x="364" y="1221"/>
                </a:lnTo>
                <a:cubicBezTo>
                  <a:pt x="368" y="1233"/>
                  <a:pt x="380" y="1240"/>
                  <a:pt x="392" y="1240"/>
                </a:cubicBezTo>
                <a:cubicBezTo>
                  <a:pt x="396" y="1240"/>
                  <a:pt x="400" y="1239"/>
                  <a:pt x="404" y="1238"/>
                </a:cubicBezTo>
                <a:lnTo>
                  <a:pt x="494" y="1200"/>
                </a:lnTo>
                <a:cubicBezTo>
                  <a:pt x="509" y="1194"/>
                  <a:pt x="517" y="1176"/>
                  <a:pt x="510" y="1160"/>
                </a:cubicBezTo>
                <a:lnTo>
                  <a:pt x="491" y="1112"/>
                </a:lnTo>
                <a:cubicBezTo>
                  <a:pt x="498" y="1106"/>
                  <a:pt x="506" y="1098"/>
                  <a:pt x="512" y="1091"/>
                </a:cubicBezTo>
                <a:lnTo>
                  <a:pt x="560" y="1110"/>
                </a:lnTo>
                <a:cubicBezTo>
                  <a:pt x="576" y="1117"/>
                  <a:pt x="594" y="1109"/>
                  <a:pt x="601" y="1093"/>
                </a:cubicBezTo>
                <a:lnTo>
                  <a:pt x="638" y="1004"/>
                </a:lnTo>
                <a:cubicBezTo>
                  <a:pt x="644" y="988"/>
                  <a:pt x="637" y="970"/>
                  <a:pt x="621" y="963"/>
                </a:cubicBezTo>
                <a:lnTo>
                  <a:pt x="573" y="944"/>
                </a:lnTo>
                <a:cubicBezTo>
                  <a:pt x="574" y="933"/>
                  <a:pt x="574" y="923"/>
                  <a:pt x="573" y="913"/>
                </a:cubicBezTo>
                <a:lnTo>
                  <a:pt x="621" y="893"/>
                </a:lnTo>
                <a:cubicBezTo>
                  <a:pt x="637" y="887"/>
                  <a:pt x="644" y="868"/>
                  <a:pt x="638" y="853"/>
                </a:cubicBezTo>
                <a:lnTo>
                  <a:pt x="601" y="763"/>
                </a:lnTo>
                <a:cubicBezTo>
                  <a:pt x="594" y="747"/>
                  <a:pt x="576" y="740"/>
                  <a:pt x="560" y="746"/>
                </a:cubicBezTo>
                <a:lnTo>
                  <a:pt x="512" y="766"/>
                </a:lnTo>
                <a:cubicBezTo>
                  <a:pt x="506" y="758"/>
                  <a:pt x="498" y="751"/>
                  <a:pt x="491" y="744"/>
                </a:cubicBezTo>
                <a:lnTo>
                  <a:pt x="510" y="697"/>
                </a:lnTo>
                <a:cubicBezTo>
                  <a:pt x="517" y="681"/>
                  <a:pt x="509" y="663"/>
                  <a:pt x="494" y="656"/>
                </a:cubicBezTo>
                <a:lnTo>
                  <a:pt x="404" y="619"/>
                </a:lnTo>
                <a:cubicBezTo>
                  <a:pt x="388" y="613"/>
                  <a:pt x="370" y="620"/>
                  <a:pt x="364" y="636"/>
                </a:cubicBezTo>
                <a:lnTo>
                  <a:pt x="344" y="684"/>
                </a:lnTo>
                <a:cubicBezTo>
                  <a:pt x="334" y="683"/>
                  <a:pt x="323" y="683"/>
                  <a:pt x="313" y="684"/>
                </a:cubicBezTo>
                <a:lnTo>
                  <a:pt x="293" y="636"/>
                </a:lnTo>
                <a:cubicBezTo>
                  <a:pt x="290" y="628"/>
                  <a:pt x="284" y="622"/>
                  <a:pt x="276" y="619"/>
                </a:cubicBezTo>
                <a:cubicBezTo>
                  <a:pt x="269" y="616"/>
                  <a:pt x="260" y="616"/>
                  <a:pt x="253" y="619"/>
                </a:cubicBezTo>
                <a:lnTo>
                  <a:pt x="163" y="656"/>
                </a:lnTo>
                <a:cubicBezTo>
                  <a:pt x="147" y="663"/>
                  <a:pt x="140" y="681"/>
                  <a:pt x="146" y="697"/>
                </a:cubicBezTo>
                <a:lnTo>
                  <a:pt x="166" y="744"/>
                </a:lnTo>
                <a:cubicBezTo>
                  <a:pt x="158" y="751"/>
                  <a:pt x="151" y="758"/>
                  <a:pt x="144" y="766"/>
                </a:cubicBezTo>
                <a:lnTo>
                  <a:pt x="97" y="746"/>
                </a:lnTo>
                <a:cubicBezTo>
                  <a:pt x="81" y="740"/>
                  <a:pt x="63" y="747"/>
                  <a:pt x="56" y="763"/>
                </a:cubicBezTo>
                <a:lnTo>
                  <a:pt x="19" y="853"/>
                </a:lnTo>
                <a:cubicBezTo>
                  <a:pt x="16" y="860"/>
                  <a:pt x="16" y="869"/>
                  <a:pt x="19" y="876"/>
                </a:cubicBezTo>
                <a:cubicBezTo>
                  <a:pt x="22" y="884"/>
                  <a:pt x="28" y="890"/>
                  <a:pt x="36" y="893"/>
                </a:cubicBezTo>
                <a:lnTo>
                  <a:pt x="84" y="913"/>
                </a:lnTo>
                <a:cubicBezTo>
                  <a:pt x="83" y="923"/>
                  <a:pt x="83" y="933"/>
                  <a:pt x="84" y="944"/>
                </a:cubicBezTo>
                <a:lnTo>
                  <a:pt x="36" y="963"/>
                </a:lnTo>
                <a:cubicBezTo>
                  <a:pt x="20" y="970"/>
                  <a:pt x="13" y="988"/>
                  <a:pt x="19" y="1004"/>
                </a:cubicBezTo>
                <a:lnTo>
                  <a:pt x="56" y="1093"/>
                </a:lnTo>
                <a:close/>
                <a:moveTo>
                  <a:pt x="253" y="425"/>
                </a:moveTo>
                <a:cubicBezTo>
                  <a:pt x="259" y="410"/>
                  <a:pt x="271" y="397"/>
                  <a:pt x="287" y="391"/>
                </a:cubicBezTo>
                <a:cubicBezTo>
                  <a:pt x="302" y="384"/>
                  <a:pt x="319" y="384"/>
                  <a:pt x="335" y="391"/>
                </a:cubicBezTo>
                <a:cubicBezTo>
                  <a:pt x="350" y="397"/>
                  <a:pt x="362" y="409"/>
                  <a:pt x="369" y="425"/>
                </a:cubicBezTo>
                <a:lnTo>
                  <a:pt x="426" y="401"/>
                </a:lnTo>
                <a:cubicBezTo>
                  <a:pt x="413" y="370"/>
                  <a:pt x="389" y="346"/>
                  <a:pt x="359" y="333"/>
                </a:cubicBezTo>
                <a:cubicBezTo>
                  <a:pt x="328" y="321"/>
                  <a:pt x="294" y="321"/>
                  <a:pt x="263" y="333"/>
                </a:cubicBezTo>
                <a:cubicBezTo>
                  <a:pt x="232" y="346"/>
                  <a:pt x="208" y="370"/>
                  <a:pt x="196" y="401"/>
                </a:cubicBezTo>
                <a:cubicBezTo>
                  <a:pt x="183" y="432"/>
                  <a:pt x="183" y="465"/>
                  <a:pt x="196" y="496"/>
                </a:cubicBezTo>
                <a:cubicBezTo>
                  <a:pt x="206" y="522"/>
                  <a:pt x="225" y="543"/>
                  <a:pt x="249" y="556"/>
                </a:cubicBezTo>
                <a:lnTo>
                  <a:pt x="280" y="503"/>
                </a:lnTo>
                <a:cubicBezTo>
                  <a:pt x="268" y="496"/>
                  <a:pt x="258" y="485"/>
                  <a:pt x="253" y="472"/>
                </a:cubicBezTo>
                <a:cubicBezTo>
                  <a:pt x="247" y="457"/>
                  <a:pt x="247" y="441"/>
                  <a:pt x="253" y="425"/>
                </a:cubicBezTo>
                <a:close/>
                <a:moveTo>
                  <a:pt x="476" y="208"/>
                </a:moveTo>
                <a:cubicBezTo>
                  <a:pt x="482" y="192"/>
                  <a:pt x="473" y="175"/>
                  <a:pt x="457" y="169"/>
                </a:cubicBezTo>
                <a:lnTo>
                  <a:pt x="367" y="138"/>
                </a:lnTo>
                <a:cubicBezTo>
                  <a:pt x="359" y="135"/>
                  <a:pt x="351" y="136"/>
                  <a:pt x="343" y="139"/>
                </a:cubicBezTo>
                <a:cubicBezTo>
                  <a:pt x="336" y="143"/>
                  <a:pt x="330" y="149"/>
                  <a:pt x="328" y="157"/>
                </a:cubicBezTo>
                <a:lnTo>
                  <a:pt x="311" y="205"/>
                </a:lnTo>
                <a:lnTo>
                  <a:pt x="311" y="205"/>
                </a:lnTo>
                <a:cubicBezTo>
                  <a:pt x="301" y="205"/>
                  <a:pt x="291" y="205"/>
                  <a:pt x="282" y="206"/>
                </a:cubicBezTo>
                <a:lnTo>
                  <a:pt x="260" y="161"/>
                </a:lnTo>
                <a:cubicBezTo>
                  <a:pt x="252" y="146"/>
                  <a:pt x="234" y="139"/>
                  <a:pt x="218" y="147"/>
                </a:cubicBezTo>
                <a:lnTo>
                  <a:pt x="133" y="188"/>
                </a:lnTo>
                <a:cubicBezTo>
                  <a:pt x="125" y="192"/>
                  <a:pt x="120" y="198"/>
                  <a:pt x="117" y="206"/>
                </a:cubicBezTo>
                <a:cubicBezTo>
                  <a:pt x="114" y="214"/>
                  <a:pt x="115" y="223"/>
                  <a:pt x="118" y="230"/>
                </a:cubicBezTo>
                <a:lnTo>
                  <a:pt x="140" y="275"/>
                </a:lnTo>
                <a:cubicBezTo>
                  <a:pt x="133" y="282"/>
                  <a:pt x="127" y="290"/>
                  <a:pt x="121" y="297"/>
                </a:cubicBezTo>
                <a:lnTo>
                  <a:pt x="73" y="281"/>
                </a:lnTo>
                <a:cubicBezTo>
                  <a:pt x="57" y="275"/>
                  <a:pt x="39" y="284"/>
                  <a:pt x="34" y="300"/>
                </a:cubicBezTo>
                <a:lnTo>
                  <a:pt x="3" y="390"/>
                </a:lnTo>
                <a:cubicBezTo>
                  <a:pt x="0" y="398"/>
                  <a:pt x="0" y="406"/>
                  <a:pt x="4" y="414"/>
                </a:cubicBezTo>
                <a:cubicBezTo>
                  <a:pt x="8" y="421"/>
                  <a:pt x="14" y="427"/>
                  <a:pt x="22" y="430"/>
                </a:cubicBezTo>
                <a:lnTo>
                  <a:pt x="69" y="446"/>
                </a:lnTo>
                <a:cubicBezTo>
                  <a:pt x="69" y="456"/>
                  <a:pt x="70" y="466"/>
                  <a:pt x="71" y="476"/>
                </a:cubicBezTo>
                <a:lnTo>
                  <a:pt x="26" y="498"/>
                </a:lnTo>
                <a:cubicBezTo>
                  <a:pt x="18" y="501"/>
                  <a:pt x="13" y="508"/>
                  <a:pt x="10" y="515"/>
                </a:cubicBezTo>
                <a:cubicBezTo>
                  <a:pt x="7" y="523"/>
                  <a:pt x="8" y="532"/>
                  <a:pt x="11" y="539"/>
                </a:cubicBezTo>
                <a:lnTo>
                  <a:pt x="53" y="625"/>
                </a:lnTo>
                <a:cubicBezTo>
                  <a:pt x="57" y="632"/>
                  <a:pt x="63" y="638"/>
                  <a:pt x="71" y="640"/>
                </a:cubicBezTo>
                <a:cubicBezTo>
                  <a:pt x="74" y="642"/>
                  <a:pt x="78" y="642"/>
                  <a:pt x="81" y="642"/>
                </a:cubicBezTo>
                <a:cubicBezTo>
                  <a:pt x="86" y="642"/>
                  <a:pt x="90" y="641"/>
                  <a:pt x="95" y="639"/>
                </a:cubicBezTo>
                <a:lnTo>
                  <a:pt x="161" y="607"/>
                </a:lnTo>
                <a:lnTo>
                  <a:pt x="134" y="551"/>
                </a:lnTo>
                <a:lnTo>
                  <a:pt x="95" y="570"/>
                </a:lnTo>
                <a:lnTo>
                  <a:pt x="81" y="540"/>
                </a:lnTo>
                <a:lnTo>
                  <a:pt x="119" y="521"/>
                </a:lnTo>
                <a:cubicBezTo>
                  <a:pt x="132" y="515"/>
                  <a:pt x="139" y="500"/>
                  <a:pt x="136" y="486"/>
                </a:cubicBezTo>
                <a:cubicBezTo>
                  <a:pt x="131" y="467"/>
                  <a:pt x="130" y="447"/>
                  <a:pt x="132" y="428"/>
                </a:cubicBezTo>
                <a:cubicBezTo>
                  <a:pt x="134" y="413"/>
                  <a:pt x="125" y="400"/>
                  <a:pt x="112" y="395"/>
                </a:cubicBezTo>
                <a:lnTo>
                  <a:pt x="71" y="381"/>
                </a:lnTo>
                <a:lnTo>
                  <a:pt x="82" y="350"/>
                </a:lnTo>
                <a:lnTo>
                  <a:pt x="122" y="364"/>
                </a:lnTo>
                <a:cubicBezTo>
                  <a:pt x="136" y="368"/>
                  <a:pt x="151" y="363"/>
                  <a:pt x="159" y="351"/>
                </a:cubicBezTo>
                <a:cubicBezTo>
                  <a:pt x="169" y="334"/>
                  <a:pt x="182" y="319"/>
                  <a:pt x="198" y="307"/>
                </a:cubicBezTo>
                <a:cubicBezTo>
                  <a:pt x="209" y="298"/>
                  <a:pt x="213" y="282"/>
                  <a:pt x="206" y="269"/>
                </a:cubicBezTo>
                <a:lnTo>
                  <a:pt x="188" y="231"/>
                </a:lnTo>
                <a:lnTo>
                  <a:pt x="217" y="216"/>
                </a:lnTo>
                <a:lnTo>
                  <a:pt x="236" y="255"/>
                </a:lnTo>
                <a:cubicBezTo>
                  <a:pt x="242" y="268"/>
                  <a:pt x="257" y="274"/>
                  <a:pt x="271" y="271"/>
                </a:cubicBezTo>
                <a:cubicBezTo>
                  <a:pt x="290" y="267"/>
                  <a:pt x="310" y="266"/>
                  <a:pt x="330" y="268"/>
                </a:cubicBezTo>
                <a:cubicBezTo>
                  <a:pt x="344" y="269"/>
                  <a:pt x="358" y="261"/>
                  <a:pt x="362" y="247"/>
                </a:cubicBezTo>
                <a:lnTo>
                  <a:pt x="376" y="207"/>
                </a:lnTo>
                <a:lnTo>
                  <a:pt x="408" y="218"/>
                </a:lnTo>
                <a:lnTo>
                  <a:pt x="394" y="258"/>
                </a:lnTo>
                <a:lnTo>
                  <a:pt x="452" y="278"/>
                </a:lnTo>
                <a:lnTo>
                  <a:pt x="476" y="208"/>
                </a:lnTo>
                <a:close/>
                <a:moveTo>
                  <a:pt x="914" y="549"/>
                </a:moveTo>
                <a:cubicBezTo>
                  <a:pt x="871" y="549"/>
                  <a:pt x="833" y="524"/>
                  <a:pt x="817" y="485"/>
                </a:cubicBezTo>
                <a:cubicBezTo>
                  <a:pt x="795" y="431"/>
                  <a:pt x="820" y="370"/>
                  <a:pt x="874" y="348"/>
                </a:cubicBezTo>
                <a:cubicBezTo>
                  <a:pt x="887" y="343"/>
                  <a:pt x="900" y="340"/>
                  <a:pt x="914" y="340"/>
                </a:cubicBezTo>
                <a:cubicBezTo>
                  <a:pt x="956" y="340"/>
                  <a:pt x="994" y="365"/>
                  <a:pt x="1011" y="405"/>
                </a:cubicBezTo>
                <a:cubicBezTo>
                  <a:pt x="1033" y="458"/>
                  <a:pt x="1007" y="519"/>
                  <a:pt x="954" y="541"/>
                </a:cubicBezTo>
                <a:cubicBezTo>
                  <a:pt x="941" y="547"/>
                  <a:pt x="928" y="549"/>
                  <a:pt x="914" y="549"/>
                </a:cubicBezTo>
                <a:close/>
                <a:moveTo>
                  <a:pt x="914" y="278"/>
                </a:moveTo>
                <a:cubicBezTo>
                  <a:pt x="892" y="278"/>
                  <a:pt x="870" y="282"/>
                  <a:pt x="850" y="291"/>
                </a:cubicBezTo>
                <a:cubicBezTo>
                  <a:pt x="765" y="326"/>
                  <a:pt x="724" y="424"/>
                  <a:pt x="760" y="509"/>
                </a:cubicBezTo>
                <a:cubicBezTo>
                  <a:pt x="786" y="571"/>
                  <a:pt x="846" y="612"/>
                  <a:pt x="914" y="612"/>
                </a:cubicBezTo>
                <a:cubicBezTo>
                  <a:pt x="936" y="612"/>
                  <a:pt x="957" y="607"/>
                  <a:pt x="978" y="599"/>
                </a:cubicBezTo>
                <a:cubicBezTo>
                  <a:pt x="1063" y="564"/>
                  <a:pt x="1103" y="466"/>
                  <a:pt x="1068" y="381"/>
                </a:cubicBezTo>
                <a:cubicBezTo>
                  <a:pt x="1042" y="318"/>
                  <a:pt x="982" y="278"/>
                  <a:pt x="914" y="278"/>
                </a:cubicBezTo>
                <a:close/>
                <a:moveTo>
                  <a:pt x="1284" y="337"/>
                </a:moveTo>
                <a:lnTo>
                  <a:pt x="1235" y="361"/>
                </a:lnTo>
                <a:cubicBezTo>
                  <a:pt x="1223" y="367"/>
                  <a:pt x="1216" y="381"/>
                  <a:pt x="1218" y="394"/>
                </a:cubicBezTo>
                <a:cubicBezTo>
                  <a:pt x="1224" y="428"/>
                  <a:pt x="1224" y="462"/>
                  <a:pt x="1218" y="495"/>
                </a:cubicBezTo>
                <a:cubicBezTo>
                  <a:pt x="1216" y="509"/>
                  <a:pt x="1223" y="522"/>
                  <a:pt x="1235" y="528"/>
                </a:cubicBezTo>
                <a:lnTo>
                  <a:pt x="1284" y="553"/>
                </a:lnTo>
                <a:lnTo>
                  <a:pt x="1252" y="630"/>
                </a:lnTo>
                <a:lnTo>
                  <a:pt x="1200" y="613"/>
                </a:lnTo>
                <a:cubicBezTo>
                  <a:pt x="1187" y="608"/>
                  <a:pt x="1173" y="613"/>
                  <a:pt x="1165" y="624"/>
                </a:cubicBezTo>
                <a:cubicBezTo>
                  <a:pt x="1145" y="652"/>
                  <a:pt x="1121" y="676"/>
                  <a:pt x="1093" y="696"/>
                </a:cubicBezTo>
                <a:cubicBezTo>
                  <a:pt x="1082" y="704"/>
                  <a:pt x="1078" y="718"/>
                  <a:pt x="1082" y="731"/>
                </a:cubicBezTo>
                <a:lnTo>
                  <a:pt x="1099" y="783"/>
                </a:lnTo>
                <a:lnTo>
                  <a:pt x="1022" y="815"/>
                </a:lnTo>
                <a:lnTo>
                  <a:pt x="997" y="766"/>
                </a:lnTo>
                <a:cubicBezTo>
                  <a:pt x="992" y="755"/>
                  <a:pt x="981" y="749"/>
                  <a:pt x="969" y="749"/>
                </a:cubicBezTo>
                <a:cubicBezTo>
                  <a:pt x="968" y="749"/>
                  <a:pt x="966" y="749"/>
                  <a:pt x="964" y="749"/>
                </a:cubicBezTo>
                <a:cubicBezTo>
                  <a:pt x="931" y="755"/>
                  <a:pt x="896" y="755"/>
                  <a:pt x="863" y="749"/>
                </a:cubicBezTo>
                <a:cubicBezTo>
                  <a:pt x="850" y="747"/>
                  <a:pt x="836" y="754"/>
                  <a:pt x="830" y="766"/>
                </a:cubicBezTo>
                <a:lnTo>
                  <a:pt x="806" y="815"/>
                </a:lnTo>
                <a:lnTo>
                  <a:pt x="728" y="783"/>
                </a:lnTo>
                <a:lnTo>
                  <a:pt x="746" y="731"/>
                </a:lnTo>
                <a:cubicBezTo>
                  <a:pt x="750" y="718"/>
                  <a:pt x="745" y="704"/>
                  <a:pt x="734" y="696"/>
                </a:cubicBezTo>
                <a:cubicBezTo>
                  <a:pt x="707" y="676"/>
                  <a:pt x="683" y="652"/>
                  <a:pt x="663" y="624"/>
                </a:cubicBezTo>
                <a:cubicBezTo>
                  <a:pt x="655" y="613"/>
                  <a:pt x="641" y="608"/>
                  <a:pt x="628" y="613"/>
                </a:cubicBezTo>
                <a:lnTo>
                  <a:pt x="576" y="630"/>
                </a:lnTo>
                <a:lnTo>
                  <a:pt x="543" y="553"/>
                </a:lnTo>
                <a:lnTo>
                  <a:pt x="593" y="528"/>
                </a:lnTo>
                <a:cubicBezTo>
                  <a:pt x="605" y="522"/>
                  <a:pt x="612" y="509"/>
                  <a:pt x="609" y="495"/>
                </a:cubicBezTo>
                <a:cubicBezTo>
                  <a:pt x="604" y="462"/>
                  <a:pt x="604" y="428"/>
                  <a:pt x="609" y="394"/>
                </a:cubicBezTo>
                <a:cubicBezTo>
                  <a:pt x="612" y="381"/>
                  <a:pt x="605" y="367"/>
                  <a:pt x="593" y="361"/>
                </a:cubicBezTo>
                <a:lnTo>
                  <a:pt x="543" y="337"/>
                </a:lnTo>
                <a:lnTo>
                  <a:pt x="576" y="259"/>
                </a:lnTo>
                <a:lnTo>
                  <a:pt x="628" y="277"/>
                </a:lnTo>
                <a:cubicBezTo>
                  <a:pt x="641" y="281"/>
                  <a:pt x="655" y="276"/>
                  <a:pt x="663" y="265"/>
                </a:cubicBezTo>
                <a:cubicBezTo>
                  <a:pt x="682" y="238"/>
                  <a:pt x="707" y="214"/>
                  <a:pt x="734" y="194"/>
                </a:cubicBezTo>
                <a:cubicBezTo>
                  <a:pt x="745" y="186"/>
                  <a:pt x="750" y="172"/>
                  <a:pt x="746" y="159"/>
                </a:cubicBezTo>
                <a:lnTo>
                  <a:pt x="728" y="106"/>
                </a:lnTo>
                <a:lnTo>
                  <a:pt x="806" y="74"/>
                </a:lnTo>
                <a:lnTo>
                  <a:pt x="830" y="124"/>
                </a:lnTo>
                <a:cubicBezTo>
                  <a:pt x="836" y="136"/>
                  <a:pt x="850" y="143"/>
                  <a:pt x="863" y="140"/>
                </a:cubicBezTo>
                <a:cubicBezTo>
                  <a:pt x="897" y="135"/>
                  <a:pt x="931" y="135"/>
                  <a:pt x="964" y="140"/>
                </a:cubicBezTo>
                <a:cubicBezTo>
                  <a:pt x="978" y="142"/>
                  <a:pt x="991" y="136"/>
                  <a:pt x="997" y="124"/>
                </a:cubicBezTo>
                <a:lnTo>
                  <a:pt x="1022" y="74"/>
                </a:lnTo>
                <a:lnTo>
                  <a:pt x="1099" y="106"/>
                </a:lnTo>
                <a:lnTo>
                  <a:pt x="1082" y="159"/>
                </a:lnTo>
                <a:cubicBezTo>
                  <a:pt x="1078" y="172"/>
                  <a:pt x="1082" y="186"/>
                  <a:pt x="1093" y="194"/>
                </a:cubicBezTo>
                <a:cubicBezTo>
                  <a:pt x="1121" y="213"/>
                  <a:pt x="1145" y="237"/>
                  <a:pt x="1165" y="265"/>
                </a:cubicBezTo>
                <a:cubicBezTo>
                  <a:pt x="1173" y="276"/>
                  <a:pt x="1187" y="281"/>
                  <a:pt x="1200" y="277"/>
                </a:cubicBezTo>
                <a:lnTo>
                  <a:pt x="1252" y="259"/>
                </a:lnTo>
                <a:lnTo>
                  <a:pt x="1284" y="337"/>
                </a:lnTo>
                <a:close/>
                <a:moveTo>
                  <a:pt x="1298" y="209"/>
                </a:moveTo>
                <a:cubicBezTo>
                  <a:pt x="1292" y="194"/>
                  <a:pt x="1275" y="186"/>
                  <a:pt x="1260" y="191"/>
                </a:cubicBezTo>
                <a:lnTo>
                  <a:pt x="1201" y="211"/>
                </a:lnTo>
                <a:cubicBezTo>
                  <a:pt x="1185" y="191"/>
                  <a:pt x="1167" y="173"/>
                  <a:pt x="1148" y="157"/>
                </a:cubicBezTo>
                <a:lnTo>
                  <a:pt x="1167" y="99"/>
                </a:lnTo>
                <a:cubicBezTo>
                  <a:pt x="1172" y="83"/>
                  <a:pt x="1165" y="66"/>
                  <a:pt x="1150" y="60"/>
                </a:cubicBezTo>
                <a:lnTo>
                  <a:pt x="1019" y="6"/>
                </a:lnTo>
                <a:cubicBezTo>
                  <a:pt x="1004" y="0"/>
                  <a:pt x="987" y="6"/>
                  <a:pt x="979" y="21"/>
                </a:cubicBezTo>
                <a:lnTo>
                  <a:pt x="952" y="76"/>
                </a:lnTo>
                <a:cubicBezTo>
                  <a:pt x="927" y="73"/>
                  <a:pt x="901" y="73"/>
                  <a:pt x="876" y="76"/>
                </a:cubicBezTo>
                <a:lnTo>
                  <a:pt x="848" y="21"/>
                </a:lnTo>
                <a:cubicBezTo>
                  <a:pt x="841" y="6"/>
                  <a:pt x="824" y="0"/>
                  <a:pt x="809" y="6"/>
                </a:cubicBezTo>
                <a:lnTo>
                  <a:pt x="678" y="60"/>
                </a:lnTo>
                <a:cubicBezTo>
                  <a:pt x="663" y="66"/>
                  <a:pt x="655" y="83"/>
                  <a:pt x="660" y="99"/>
                </a:cubicBezTo>
                <a:lnTo>
                  <a:pt x="680" y="157"/>
                </a:lnTo>
                <a:cubicBezTo>
                  <a:pt x="660" y="173"/>
                  <a:pt x="642" y="191"/>
                  <a:pt x="626" y="211"/>
                </a:cubicBezTo>
                <a:lnTo>
                  <a:pt x="568" y="191"/>
                </a:lnTo>
                <a:cubicBezTo>
                  <a:pt x="552" y="186"/>
                  <a:pt x="535" y="194"/>
                  <a:pt x="529" y="209"/>
                </a:cubicBezTo>
                <a:lnTo>
                  <a:pt x="475" y="340"/>
                </a:lnTo>
                <a:cubicBezTo>
                  <a:pt x="469" y="355"/>
                  <a:pt x="475" y="372"/>
                  <a:pt x="490" y="379"/>
                </a:cubicBezTo>
                <a:lnTo>
                  <a:pt x="545" y="407"/>
                </a:lnTo>
                <a:cubicBezTo>
                  <a:pt x="542" y="432"/>
                  <a:pt x="543" y="457"/>
                  <a:pt x="545" y="483"/>
                </a:cubicBezTo>
                <a:lnTo>
                  <a:pt x="490" y="510"/>
                </a:lnTo>
                <a:cubicBezTo>
                  <a:pt x="475" y="517"/>
                  <a:pt x="469" y="535"/>
                  <a:pt x="475" y="550"/>
                </a:cubicBezTo>
                <a:lnTo>
                  <a:pt x="529" y="681"/>
                </a:lnTo>
                <a:cubicBezTo>
                  <a:pt x="535" y="696"/>
                  <a:pt x="552" y="703"/>
                  <a:pt x="568" y="698"/>
                </a:cubicBezTo>
                <a:lnTo>
                  <a:pt x="626" y="679"/>
                </a:lnTo>
                <a:cubicBezTo>
                  <a:pt x="642" y="698"/>
                  <a:pt x="660" y="716"/>
                  <a:pt x="680" y="732"/>
                </a:cubicBezTo>
                <a:lnTo>
                  <a:pt x="660" y="791"/>
                </a:lnTo>
                <a:cubicBezTo>
                  <a:pt x="655" y="806"/>
                  <a:pt x="663" y="823"/>
                  <a:pt x="678" y="829"/>
                </a:cubicBezTo>
                <a:lnTo>
                  <a:pt x="809" y="883"/>
                </a:lnTo>
                <a:cubicBezTo>
                  <a:pt x="824" y="890"/>
                  <a:pt x="841" y="883"/>
                  <a:pt x="848" y="869"/>
                </a:cubicBezTo>
                <a:lnTo>
                  <a:pt x="876" y="813"/>
                </a:lnTo>
                <a:cubicBezTo>
                  <a:pt x="901" y="816"/>
                  <a:pt x="926" y="816"/>
                  <a:pt x="952" y="813"/>
                </a:cubicBezTo>
                <a:lnTo>
                  <a:pt x="979" y="869"/>
                </a:lnTo>
                <a:cubicBezTo>
                  <a:pt x="985" y="879"/>
                  <a:pt x="996" y="886"/>
                  <a:pt x="1007" y="886"/>
                </a:cubicBezTo>
                <a:cubicBezTo>
                  <a:pt x="1011" y="886"/>
                  <a:pt x="1015" y="885"/>
                  <a:pt x="1019" y="883"/>
                </a:cubicBezTo>
                <a:lnTo>
                  <a:pt x="1150" y="829"/>
                </a:lnTo>
                <a:cubicBezTo>
                  <a:pt x="1165" y="823"/>
                  <a:pt x="1172" y="806"/>
                  <a:pt x="1167" y="791"/>
                </a:cubicBezTo>
                <a:lnTo>
                  <a:pt x="1148" y="732"/>
                </a:lnTo>
                <a:cubicBezTo>
                  <a:pt x="1167" y="716"/>
                  <a:pt x="1185" y="698"/>
                  <a:pt x="1201" y="679"/>
                </a:cubicBezTo>
                <a:lnTo>
                  <a:pt x="1260" y="698"/>
                </a:lnTo>
                <a:cubicBezTo>
                  <a:pt x="1275" y="703"/>
                  <a:pt x="1292" y="696"/>
                  <a:pt x="1298" y="681"/>
                </a:cubicBezTo>
                <a:lnTo>
                  <a:pt x="1353" y="550"/>
                </a:lnTo>
                <a:cubicBezTo>
                  <a:pt x="1359" y="535"/>
                  <a:pt x="1352" y="517"/>
                  <a:pt x="1338" y="510"/>
                </a:cubicBezTo>
                <a:lnTo>
                  <a:pt x="1283" y="483"/>
                </a:lnTo>
                <a:cubicBezTo>
                  <a:pt x="1285" y="457"/>
                  <a:pt x="1285" y="432"/>
                  <a:pt x="1283" y="407"/>
                </a:cubicBezTo>
                <a:lnTo>
                  <a:pt x="1338" y="379"/>
                </a:lnTo>
                <a:cubicBezTo>
                  <a:pt x="1352" y="372"/>
                  <a:pt x="1359" y="355"/>
                  <a:pt x="1353" y="340"/>
                </a:cubicBezTo>
                <a:lnTo>
                  <a:pt x="1298" y="209"/>
                </a:lnTo>
                <a:close/>
              </a:path>
            </a:pathLst>
          </a:custGeom>
          <a:solidFill>
            <a:srgbClr val="0042A5"/>
          </a:solidFill>
          <a:ln>
            <a:noFill/>
          </a:ln>
          <a:effectLst/>
        </p:spPr>
        <p:txBody>
          <a:bodyPr wrap="none" anchor="ctr"/>
          <a:lstStyle/>
          <a:p>
            <a:endParaRPr lang="en-US"/>
          </a:p>
        </p:txBody>
      </p:sp>
      <p:sp>
        <p:nvSpPr>
          <p:cNvPr id="138" name="Freeform 1">
            <a:extLst>
              <a:ext uri="{FF2B5EF4-FFF2-40B4-BE49-F238E27FC236}">
                <a16:creationId xmlns:a16="http://schemas.microsoft.com/office/drawing/2014/main" id="{23E34EF2-724C-E548-9669-F8FB0E14C4EF}"/>
              </a:ext>
            </a:extLst>
          </p:cNvPr>
          <p:cNvSpPr>
            <a:spLocks noChangeArrowheads="1"/>
          </p:cNvSpPr>
          <p:nvPr/>
        </p:nvSpPr>
        <p:spPr bwMode="auto">
          <a:xfrm>
            <a:off x="3366897" y="1985397"/>
            <a:ext cx="495300" cy="439738"/>
          </a:xfrm>
          <a:custGeom>
            <a:avLst/>
            <a:gdLst>
              <a:gd name="T0" fmla="*/ 608 w 1380"/>
              <a:gd name="T1" fmla="*/ 941 h 1226"/>
              <a:gd name="T2" fmla="*/ 660 w 1380"/>
              <a:gd name="T3" fmla="*/ 941 h 1226"/>
              <a:gd name="T4" fmla="*/ 774 w 1380"/>
              <a:gd name="T5" fmla="*/ 922 h 1226"/>
              <a:gd name="T6" fmla="*/ 634 w 1380"/>
              <a:gd name="T7" fmla="*/ 1150 h 1226"/>
              <a:gd name="T8" fmla="*/ 493 w 1380"/>
              <a:gd name="T9" fmla="*/ 922 h 1226"/>
              <a:gd name="T10" fmla="*/ 617 w 1380"/>
              <a:gd name="T11" fmla="*/ 1214 h 1226"/>
              <a:gd name="T12" fmla="*/ 651 w 1380"/>
              <a:gd name="T13" fmla="*/ 1214 h 1226"/>
              <a:gd name="T14" fmla="*/ 810 w 1380"/>
              <a:gd name="T15" fmla="*/ 871 h 1226"/>
              <a:gd name="T16" fmla="*/ 634 w 1380"/>
              <a:gd name="T17" fmla="*/ 878 h 1226"/>
              <a:gd name="T18" fmla="*/ 458 w 1380"/>
              <a:gd name="T19" fmla="*/ 871 h 1226"/>
              <a:gd name="T20" fmla="*/ 617 w 1380"/>
              <a:gd name="T21" fmla="*/ 1214 h 1226"/>
              <a:gd name="T22" fmla="*/ 80 w 1380"/>
              <a:gd name="T23" fmla="*/ 347 h 1226"/>
              <a:gd name="T24" fmla="*/ 313 w 1380"/>
              <a:gd name="T25" fmla="*/ 854 h 1226"/>
              <a:gd name="T26" fmla="*/ 349 w 1380"/>
              <a:gd name="T27" fmla="*/ 854 h 1226"/>
              <a:gd name="T28" fmla="*/ 500 w 1380"/>
              <a:gd name="T29" fmla="*/ 658 h 1226"/>
              <a:gd name="T30" fmla="*/ 74 w 1380"/>
              <a:gd name="T31" fmla="*/ 522 h 1226"/>
              <a:gd name="T32" fmla="*/ 219 w 1380"/>
              <a:gd name="T33" fmla="*/ 374 h 1226"/>
              <a:gd name="T34" fmla="*/ 690 w 1380"/>
              <a:gd name="T35" fmla="*/ 670 h 1226"/>
              <a:gd name="T36" fmla="*/ 384 w 1380"/>
              <a:gd name="T37" fmla="*/ 98 h 1226"/>
              <a:gd name="T38" fmla="*/ 664 w 1380"/>
              <a:gd name="T39" fmla="*/ 148 h 1226"/>
              <a:gd name="T40" fmla="*/ 717 w 1380"/>
              <a:gd name="T41" fmla="*/ 148 h 1226"/>
              <a:gd name="T42" fmla="*/ 997 w 1380"/>
              <a:gd name="T43" fmla="*/ 98 h 1226"/>
              <a:gd name="T44" fmla="*/ 690 w 1380"/>
              <a:gd name="T45" fmla="*/ 670 h 1226"/>
              <a:gd name="T46" fmla="*/ 880 w 1380"/>
              <a:gd name="T47" fmla="*/ 0 h 1226"/>
              <a:gd name="T48" fmla="*/ 501 w 1380"/>
              <a:gd name="T49" fmla="*/ 0 h 1226"/>
              <a:gd name="T50" fmla="*/ 258 w 1380"/>
              <a:gd name="T51" fmla="*/ 294 h 1226"/>
              <a:gd name="T52" fmla="*/ 690 w 1380"/>
              <a:gd name="T53" fmla="*/ 746 h 1226"/>
              <a:gd name="T54" fmla="*/ 1123 w 1380"/>
              <a:gd name="T55" fmla="*/ 294 h 1226"/>
              <a:gd name="T56" fmla="*/ 1170 w 1380"/>
              <a:gd name="T57" fmla="*/ 511 h 1226"/>
              <a:gd name="T58" fmla="*/ 1007 w 1380"/>
              <a:gd name="T59" fmla="*/ 512 h 1226"/>
              <a:gd name="T60" fmla="*/ 1059 w 1380"/>
              <a:gd name="T61" fmla="*/ 618 h 1226"/>
              <a:gd name="T62" fmla="*/ 1112 w 1380"/>
              <a:gd name="T63" fmla="*/ 618 h 1226"/>
              <a:gd name="T64" fmla="*/ 1270 w 1380"/>
              <a:gd name="T65" fmla="*/ 590 h 1226"/>
              <a:gd name="T66" fmla="*/ 1085 w 1380"/>
              <a:gd name="T67" fmla="*/ 924 h 1226"/>
              <a:gd name="T68" fmla="*/ 803 w 1380"/>
              <a:gd name="T69" fmla="*/ 705 h 1226"/>
              <a:gd name="T70" fmla="*/ 1085 w 1380"/>
              <a:gd name="T71" fmla="*/ 1000 h 1226"/>
              <a:gd name="T72" fmla="*/ 1368 w 1380"/>
              <a:gd name="T73" fmla="*/ 705 h 1226"/>
              <a:gd name="T74" fmla="*/ 1170 w 1380"/>
              <a:gd name="T75" fmla="*/ 511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0" h="1226">
                <a:moveTo>
                  <a:pt x="542" y="909"/>
                </a:moveTo>
                <a:cubicBezTo>
                  <a:pt x="555" y="909"/>
                  <a:pt x="589" y="912"/>
                  <a:pt x="608" y="941"/>
                </a:cubicBezTo>
                <a:lnTo>
                  <a:pt x="634" y="979"/>
                </a:lnTo>
                <a:lnTo>
                  <a:pt x="660" y="941"/>
                </a:lnTo>
                <a:cubicBezTo>
                  <a:pt x="679" y="912"/>
                  <a:pt x="713" y="909"/>
                  <a:pt x="726" y="909"/>
                </a:cubicBezTo>
                <a:cubicBezTo>
                  <a:pt x="744" y="909"/>
                  <a:pt x="762" y="914"/>
                  <a:pt x="774" y="922"/>
                </a:cubicBezTo>
                <a:cubicBezTo>
                  <a:pt x="804" y="943"/>
                  <a:pt x="801" y="980"/>
                  <a:pt x="799" y="991"/>
                </a:cubicBezTo>
                <a:cubicBezTo>
                  <a:pt x="792" y="1035"/>
                  <a:pt x="749" y="1073"/>
                  <a:pt x="634" y="1150"/>
                </a:cubicBezTo>
                <a:cubicBezTo>
                  <a:pt x="519" y="1073"/>
                  <a:pt x="476" y="1035"/>
                  <a:pt x="469" y="991"/>
                </a:cubicBezTo>
                <a:cubicBezTo>
                  <a:pt x="467" y="980"/>
                  <a:pt x="463" y="943"/>
                  <a:pt x="493" y="922"/>
                </a:cubicBezTo>
                <a:cubicBezTo>
                  <a:pt x="505" y="914"/>
                  <a:pt x="524" y="909"/>
                  <a:pt x="542" y="909"/>
                </a:cubicBezTo>
                <a:close/>
                <a:moveTo>
                  <a:pt x="617" y="1214"/>
                </a:moveTo>
                <a:lnTo>
                  <a:pt x="634" y="1225"/>
                </a:lnTo>
                <a:lnTo>
                  <a:pt x="651" y="1214"/>
                </a:lnTo>
                <a:cubicBezTo>
                  <a:pt x="787" y="1122"/>
                  <a:pt x="848" y="1075"/>
                  <a:pt x="860" y="1001"/>
                </a:cubicBezTo>
                <a:cubicBezTo>
                  <a:pt x="869" y="948"/>
                  <a:pt x="850" y="900"/>
                  <a:pt x="810" y="871"/>
                </a:cubicBezTo>
                <a:cubicBezTo>
                  <a:pt x="788" y="856"/>
                  <a:pt x="757" y="846"/>
                  <a:pt x="726" y="846"/>
                </a:cubicBezTo>
                <a:cubicBezTo>
                  <a:pt x="691" y="846"/>
                  <a:pt x="659" y="858"/>
                  <a:pt x="634" y="878"/>
                </a:cubicBezTo>
                <a:cubicBezTo>
                  <a:pt x="609" y="858"/>
                  <a:pt x="577" y="846"/>
                  <a:pt x="542" y="846"/>
                </a:cubicBezTo>
                <a:cubicBezTo>
                  <a:pt x="511" y="846"/>
                  <a:pt x="480" y="856"/>
                  <a:pt x="458" y="871"/>
                </a:cubicBezTo>
                <a:cubicBezTo>
                  <a:pt x="417" y="900"/>
                  <a:pt x="399" y="948"/>
                  <a:pt x="407" y="1001"/>
                </a:cubicBezTo>
                <a:cubicBezTo>
                  <a:pt x="420" y="1075"/>
                  <a:pt x="481" y="1122"/>
                  <a:pt x="617" y="1214"/>
                </a:cubicBezTo>
                <a:close/>
                <a:moveTo>
                  <a:pt x="229" y="313"/>
                </a:moveTo>
                <a:cubicBezTo>
                  <a:pt x="175" y="304"/>
                  <a:pt x="120" y="317"/>
                  <a:pt x="80" y="347"/>
                </a:cubicBezTo>
                <a:cubicBezTo>
                  <a:pt x="0" y="407"/>
                  <a:pt x="9" y="504"/>
                  <a:pt x="13" y="532"/>
                </a:cubicBezTo>
                <a:cubicBezTo>
                  <a:pt x="30" y="641"/>
                  <a:pt x="117" y="713"/>
                  <a:pt x="313" y="854"/>
                </a:cubicBezTo>
                <a:lnTo>
                  <a:pt x="331" y="867"/>
                </a:lnTo>
                <a:lnTo>
                  <a:pt x="349" y="854"/>
                </a:lnTo>
                <a:cubicBezTo>
                  <a:pt x="431" y="795"/>
                  <a:pt x="495" y="746"/>
                  <a:pt x="542" y="704"/>
                </a:cubicBezTo>
                <a:lnTo>
                  <a:pt x="500" y="658"/>
                </a:lnTo>
                <a:cubicBezTo>
                  <a:pt x="459" y="696"/>
                  <a:pt x="403" y="738"/>
                  <a:pt x="331" y="790"/>
                </a:cubicBezTo>
                <a:cubicBezTo>
                  <a:pt x="150" y="660"/>
                  <a:pt x="86" y="601"/>
                  <a:pt x="74" y="522"/>
                </a:cubicBezTo>
                <a:cubicBezTo>
                  <a:pt x="71" y="503"/>
                  <a:pt x="65" y="436"/>
                  <a:pt x="117" y="396"/>
                </a:cubicBezTo>
                <a:cubicBezTo>
                  <a:pt x="143" y="377"/>
                  <a:pt x="182" y="368"/>
                  <a:pt x="219" y="374"/>
                </a:cubicBezTo>
                <a:lnTo>
                  <a:pt x="229" y="313"/>
                </a:lnTo>
                <a:close/>
                <a:moveTo>
                  <a:pt x="690" y="670"/>
                </a:moveTo>
                <a:cubicBezTo>
                  <a:pt x="428" y="482"/>
                  <a:pt x="337" y="398"/>
                  <a:pt x="319" y="284"/>
                </a:cubicBezTo>
                <a:cubicBezTo>
                  <a:pt x="314" y="255"/>
                  <a:pt x="306" y="157"/>
                  <a:pt x="384" y="98"/>
                </a:cubicBezTo>
                <a:cubicBezTo>
                  <a:pt x="414" y="75"/>
                  <a:pt x="457" y="62"/>
                  <a:pt x="501" y="62"/>
                </a:cubicBezTo>
                <a:cubicBezTo>
                  <a:pt x="570" y="62"/>
                  <a:pt x="630" y="93"/>
                  <a:pt x="664" y="148"/>
                </a:cubicBezTo>
                <a:lnTo>
                  <a:pt x="690" y="190"/>
                </a:lnTo>
                <a:lnTo>
                  <a:pt x="717" y="148"/>
                </a:lnTo>
                <a:cubicBezTo>
                  <a:pt x="751" y="93"/>
                  <a:pt x="811" y="62"/>
                  <a:pt x="880" y="62"/>
                </a:cubicBezTo>
                <a:cubicBezTo>
                  <a:pt x="924" y="62"/>
                  <a:pt x="966" y="75"/>
                  <a:pt x="997" y="98"/>
                </a:cubicBezTo>
                <a:cubicBezTo>
                  <a:pt x="1075" y="157"/>
                  <a:pt x="1066" y="255"/>
                  <a:pt x="1062" y="284"/>
                </a:cubicBezTo>
                <a:cubicBezTo>
                  <a:pt x="1044" y="398"/>
                  <a:pt x="953" y="482"/>
                  <a:pt x="690" y="670"/>
                </a:cubicBezTo>
                <a:close/>
                <a:moveTo>
                  <a:pt x="1034" y="48"/>
                </a:moveTo>
                <a:cubicBezTo>
                  <a:pt x="993" y="17"/>
                  <a:pt x="937" y="0"/>
                  <a:pt x="880" y="0"/>
                </a:cubicBezTo>
                <a:cubicBezTo>
                  <a:pt x="804" y="0"/>
                  <a:pt x="737" y="29"/>
                  <a:pt x="690" y="80"/>
                </a:cubicBezTo>
                <a:cubicBezTo>
                  <a:pt x="643" y="29"/>
                  <a:pt x="576" y="0"/>
                  <a:pt x="501" y="0"/>
                </a:cubicBezTo>
                <a:cubicBezTo>
                  <a:pt x="444" y="0"/>
                  <a:pt x="387" y="17"/>
                  <a:pt x="347" y="48"/>
                </a:cubicBezTo>
                <a:cubicBezTo>
                  <a:pt x="241" y="128"/>
                  <a:pt x="252" y="256"/>
                  <a:pt x="258" y="294"/>
                </a:cubicBezTo>
                <a:cubicBezTo>
                  <a:pt x="281" y="441"/>
                  <a:pt x="402" y="541"/>
                  <a:pt x="672" y="733"/>
                </a:cubicBezTo>
                <a:lnTo>
                  <a:pt x="690" y="746"/>
                </a:lnTo>
                <a:lnTo>
                  <a:pt x="708" y="733"/>
                </a:lnTo>
                <a:cubicBezTo>
                  <a:pt x="979" y="541"/>
                  <a:pt x="1100" y="441"/>
                  <a:pt x="1123" y="294"/>
                </a:cubicBezTo>
                <a:cubicBezTo>
                  <a:pt x="1129" y="256"/>
                  <a:pt x="1140" y="128"/>
                  <a:pt x="1034" y="48"/>
                </a:cubicBezTo>
                <a:close/>
                <a:moveTo>
                  <a:pt x="1170" y="511"/>
                </a:moveTo>
                <a:cubicBezTo>
                  <a:pt x="1138" y="517"/>
                  <a:pt x="1109" y="531"/>
                  <a:pt x="1086" y="553"/>
                </a:cubicBezTo>
                <a:cubicBezTo>
                  <a:pt x="1064" y="533"/>
                  <a:pt x="1038" y="519"/>
                  <a:pt x="1007" y="512"/>
                </a:cubicBezTo>
                <a:lnTo>
                  <a:pt x="994" y="573"/>
                </a:lnTo>
                <a:cubicBezTo>
                  <a:pt x="1013" y="577"/>
                  <a:pt x="1040" y="589"/>
                  <a:pt x="1059" y="618"/>
                </a:cubicBezTo>
                <a:lnTo>
                  <a:pt x="1085" y="660"/>
                </a:lnTo>
                <a:lnTo>
                  <a:pt x="1112" y="618"/>
                </a:lnTo>
                <a:cubicBezTo>
                  <a:pt x="1132" y="587"/>
                  <a:pt x="1161" y="576"/>
                  <a:pt x="1182" y="572"/>
                </a:cubicBezTo>
                <a:cubicBezTo>
                  <a:pt x="1213" y="566"/>
                  <a:pt x="1248" y="573"/>
                  <a:pt x="1270" y="590"/>
                </a:cubicBezTo>
                <a:cubicBezTo>
                  <a:pt x="1314" y="623"/>
                  <a:pt x="1309" y="679"/>
                  <a:pt x="1307" y="695"/>
                </a:cubicBezTo>
                <a:cubicBezTo>
                  <a:pt x="1296" y="762"/>
                  <a:pt x="1242" y="812"/>
                  <a:pt x="1085" y="924"/>
                </a:cubicBezTo>
                <a:cubicBezTo>
                  <a:pt x="929" y="812"/>
                  <a:pt x="875" y="762"/>
                  <a:pt x="864" y="695"/>
                </a:cubicBezTo>
                <a:lnTo>
                  <a:pt x="803" y="705"/>
                </a:lnTo>
                <a:cubicBezTo>
                  <a:pt x="818" y="801"/>
                  <a:pt x="895" y="865"/>
                  <a:pt x="1067" y="987"/>
                </a:cubicBezTo>
                <a:lnTo>
                  <a:pt x="1085" y="1000"/>
                </a:lnTo>
                <a:lnTo>
                  <a:pt x="1103" y="987"/>
                </a:lnTo>
                <a:cubicBezTo>
                  <a:pt x="1276" y="865"/>
                  <a:pt x="1353" y="801"/>
                  <a:pt x="1368" y="705"/>
                </a:cubicBezTo>
                <a:cubicBezTo>
                  <a:pt x="1379" y="638"/>
                  <a:pt x="1356" y="577"/>
                  <a:pt x="1308" y="540"/>
                </a:cubicBezTo>
                <a:cubicBezTo>
                  <a:pt x="1272" y="513"/>
                  <a:pt x="1219" y="502"/>
                  <a:pt x="1170" y="511"/>
                </a:cubicBezTo>
                <a:close/>
              </a:path>
            </a:pathLst>
          </a:custGeom>
          <a:solidFill>
            <a:srgbClr val="0042A5"/>
          </a:solidFill>
          <a:ln>
            <a:noFill/>
          </a:ln>
          <a:effectLst/>
        </p:spPr>
        <p:txBody>
          <a:bodyPr wrap="none" anchor="ctr"/>
          <a:lstStyle/>
          <a:p>
            <a:endParaRPr lang="en-US"/>
          </a:p>
        </p:txBody>
      </p:sp>
      <p:sp>
        <p:nvSpPr>
          <p:cNvPr id="139" name="Freeform 1">
            <a:extLst>
              <a:ext uri="{FF2B5EF4-FFF2-40B4-BE49-F238E27FC236}">
                <a16:creationId xmlns:a16="http://schemas.microsoft.com/office/drawing/2014/main" id="{96A3F329-A5B7-5E47-99E7-E9A16B868021}"/>
              </a:ext>
            </a:extLst>
          </p:cNvPr>
          <p:cNvSpPr>
            <a:spLocks noChangeArrowheads="1"/>
          </p:cNvSpPr>
          <p:nvPr/>
        </p:nvSpPr>
        <p:spPr bwMode="auto">
          <a:xfrm>
            <a:off x="9946621" y="3997646"/>
            <a:ext cx="490538" cy="434975"/>
          </a:xfrm>
          <a:custGeom>
            <a:avLst/>
            <a:gdLst>
              <a:gd name="T0" fmla="*/ 454 w 1361"/>
              <a:gd name="T1" fmla="*/ 254 h 1207"/>
              <a:gd name="T2" fmla="*/ 0 w 1361"/>
              <a:gd name="T3" fmla="*/ 398 h 1207"/>
              <a:gd name="T4" fmla="*/ 141 w 1361"/>
              <a:gd name="T5" fmla="*/ 993 h 1207"/>
              <a:gd name="T6" fmla="*/ 178 w 1361"/>
              <a:gd name="T7" fmla="*/ 1201 h 1207"/>
              <a:gd name="T8" fmla="*/ 243 w 1361"/>
              <a:gd name="T9" fmla="*/ 1187 h 1207"/>
              <a:gd name="T10" fmla="*/ 680 w 1361"/>
              <a:gd name="T11" fmla="*/ 993 h 1207"/>
              <a:gd name="T12" fmla="*/ 824 w 1361"/>
              <a:gd name="T13" fmla="*/ 793 h 1207"/>
              <a:gd name="T14" fmla="*/ 762 w 1361"/>
              <a:gd name="T15" fmla="*/ 849 h 1207"/>
              <a:gd name="T16" fmla="*/ 417 w 1361"/>
              <a:gd name="T17" fmla="*/ 931 h 1207"/>
              <a:gd name="T18" fmla="*/ 203 w 1361"/>
              <a:gd name="T19" fmla="*/ 1139 h 1207"/>
              <a:gd name="T20" fmla="*/ 172 w 1361"/>
              <a:gd name="T21" fmla="*/ 931 h 1207"/>
              <a:gd name="T22" fmla="*/ 62 w 1361"/>
              <a:gd name="T23" fmla="*/ 849 h 1207"/>
              <a:gd name="T24" fmla="*/ 144 w 1361"/>
              <a:gd name="T25" fmla="*/ 316 h 1207"/>
              <a:gd name="T26" fmla="*/ 906 w 1361"/>
              <a:gd name="T27" fmla="*/ 480 h 1207"/>
              <a:gd name="T28" fmla="*/ 680 w 1361"/>
              <a:gd name="T29" fmla="*/ 542 h 1207"/>
              <a:gd name="T30" fmla="*/ 906 w 1361"/>
              <a:gd name="T31" fmla="*/ 480 h 1207"/>
              <a:gd name="T32" fmla="*/ 1160 w 1361"/>
              <a:gd name="T33" fmla="*/ 259 h 1207"/>
              <a:gd name="T34" fmla="*/ 680 w 1361"/>
              <a:gd name="T35" fmla="*/ 197 h 1207"/>
              <a:gd name="T36" fmla="*/ 680 w 1361"/>
              <a:gd name="T37" fmla="*/ 401 h 1207"/>
              <a:gd name="T38" fmla="*/ 1160 w 1361"/>
              <a:gd name="T39" fmla="*/ 338 h 1207"/>
              <a:gd name="T40" fmla="*/ 680 w 1361"/>
              <a:gd name="T41" fmla="*/ 401 h 1207"/>
              <a:gd name="T42" fmla="*/ 1216 w 1361"/>
              <a:gd name="T43" fmla="*/ 705 h 1207"/>
              <a:gd name="T44" fmla="*/ 1157 w 1361"/>
              <a:gd name="T45" fmla="*/ 736 h 1207"/>
              <a:gd name="T46" fmla="*/ 965 w 1361"/>
              <a:gd name="T47" fmla="*/ 715 h 1207"/>
              <a:gd name="T48" fmla="*/ 623 w 1361"/>
              <a:gd name="T49" fmla="*/ 705 h 1207"/>
              <a:gd name="T50" fmla="*/ 542 w 1361"/>
              <a:gd name="T51" fmla="*/ 144 h 1207"/>
              <a:gd name="T52" fmla="*/ 1216 w 1361"/>
              <a:gd name="T53" fmla="*/ 62 h 1207"/>
              <a:gd name="T54" fmla="*/ 1298 w 1361"/>
              <a:gd name="T55" fmla="*/ 623 h 1207"/>
              <a:gd name="T56" fmla="*/ 1216 w 1361"/>
              <a:gd name="T57" fmla="*/ 0 h 1207"/>
              <a:gd name="T58" fmla="*/ 479 w 1361"/>
              <a:gd name="T59" fmla="*/ 144 h 1207"/>
              <a:gd name="T60" fmla="*/ 623 w 1361"/>
              <a:gd name="T61" fmla="*/ 767 h 1207"/>
              <a:gd name="T62" fmla="*/ 1117 w 1361"/>
              <a:gd name="T63" fmla="*/ 962 h 1207"/>
              <a:gd name="T64" fmla="*/ 1219 w 1361"/>
              <a:gd name="T65" fmla="*/ 920 h 1207"/>
              <a:gd name="T66" fmla="*/ 1360 w 1361"/>
              <a:gd name="T67" fmla="*/ 623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1" h="1207">
                <a:moveTo>
                  <a:pt x="454" y="316"/>
                </a:moveTo>
                <a:lnTo>
                  <a:pt x="454" y="254"/>
                </a:lnTo>
                <a:lnTo>
                  <a:pt x="144" y="254"/>
                </a:lnTo>
                <a:cubicBezTo>
                  <a:pt x="64" y="254"/>
                  <a:pt x="0" y="318"/>
                  <a:pt x="0" y="398"/>
                </a:cubicBezTo>
                <a:lnTo>
                  <a:pt x="0" y="849"/>
                </a:lnTo>
                <a:cubicBezTo>
                  <a:pt x="0" y="928"/>
                  <a:pt x="63" y="992"/>
                  <a:pt x="141" y="993"/>
                </a:cubicBezTo>
                <a:lnTo>
                  <a:pt x="141" y="1146"/>
                </a:lnTo>
                <a:cubicBezTo>
                  <a:pt x="141" y="1171"/>
                  <a:pt x="155" y="1192"/>
                  <a:pt x="178" y="1201"/>
                </a:cubicBezTo>
                <a:cubicBezTo>
                  <a:pt x="185" y="1204"/>
                  <a:pt x="193" y="1206"/>
                  <a:pt x="200" y="1206"/>
                </a:cubicBezTo>
                <a:cubicBezTo>
                  <a:pt x="216" y="1206"/>
                  <a:pt x="231" y="1199"/>
                  <a:pt x="243" y="1187"/>
                </a:cubicBezTo>
                <a:lnTo>
                  <a:pt x="430" y="993"/>
                </a:lnTo>
                <a:lnTo>
                  <a:pt x="680" y="993"/>
                </a:lnTo>
                <a:cubicBezTo>
                  <a:pt x="759" y="993"/>
                  <a:pt x="824" y="929"/>
                  <a:pt x="824" y="849"/>
                </a:cubicBezTo>
                <a:lnTo>
                  <a:pt x="824" y="793"/>
                </a:lnTo>
                <a:lnTo>
                  <a:pt x="762" y="793"/>
                </a:lnTo>
                <a:lnTo>
                  <a:pt x="762" y="849"/>
                </a:lnTo>
                <a:cubicBezTo>
                  <a:pt x="762" y="894"/>
                  <a:pt x="725" y="931"/>
                  <a:pt x="680" y="931"/>
                </a:cubicBezTo>
                <a:lnTo>
                  <a:pt x="417" y="931"/>
                </a:lnTo>
                <a:cubicBezTo>
                  <a:pt x="409" y="931"/>
                  <a:pt x="401" y="934"/>
                  <a:pt x="395" y="940"/>
                </a:cubicBezTo>
                <a:lnTo>
                  <a:pt x="203" y="1139"/>
                </a:lnTo>
                <a:lnTo>
                  <a:pt x="203" y="962"/>
                </a:lnTo>
                <a:cubicBezTo>
                  <a:pt x="203" y="945"/>
                  <a:pt x="189" y="931"/>
                  <a:pt x="172" y="931"/>
                </a:cubicBezTo>
                <a:lnTo>
                  <a:pt x="144" y="931"/>
                </a:lnTo>
                <a:cubicBezTo>
                  <a:pt x="98" y="931"/>
                  <a:pt x="62" y="894"/>
                  <a:pt x="62" y="849"/>
                </a:cubicBezTo>
                <a:lnTo>
                  <a:pt x="62" y="398"/>
                </a:lnTo>
                <a:cubicBezTo>
                  <a:pt x="62" y="353"/>
                  <a:pt x="99" y="316"/>
                  <a:pt x="144" y="316"/>
                </a:cubicBezTo>
                <a:lnTo>
                  <a:pt x="454" y="316"/>
                </a:lnTo>
                <a:close/>
                <a:moveTo>
                  <a:pt x="906" y="480"/>
                </a:moveTo>
                <a:lnTo>
                  <a:pt x="680" y="480"/>
                </a:lnTo>
                <a:lnTo>
                  <a:pt x="680" y="542"/>
                </a:lnTo>
                <a:lnTo>
                  <a:pt x="906" y="542"/>
                </a:lnTo>
                <a:lnTo>
                  <a:pt x="906" y="480"/>
                </a:lnTo>
                <a:close/>
                <a:moveTo>
                  <a:pt x="680" y="259"/>
                </a:moveTo>
                <a:lnTo>
                  <a:pt x="1160" y="259"/>
                </a:lnTo>
                <a:lnTo>
                  <a:pt x="1160" y="197"/>
                </a:lnTo>
                <a:lnTo>
                  <a:pt x="680" y="197"/>
                </a:lnTo>
                <a:lnTo>
                  <a:pt x="680" y="259"/>
                </a:lnTo>
                <a:close/>
                <a:moveTo>
                  <a:pt x="680" y="401"/>
                </a:moveTo>
                <a:lnTo>
                  <a:pt x="1160" y="401"/>
                </a:lnTo>
                <a:lnTo>
                  <a:pt x="1160" y="338"/>
                </a:lnTo>
                <a:lnTo>
                  <a:pt x="680" y="338"/>
                </a:lnTo>
                <a:lnTo>
                  <a:pt x="680" y="401"/>
                </a:lnTo>
                <a:close/>
                <a:moveTo>
                  <a:pt x="1298" y="623"/>
                </a:moveTo>
                <a:cubicBezTo>
                  <a:pt x="1298" y="669"/>
                  <a:pt x="1261" y="705"/>
                  <a:pt x="1216" y="705"/>
                </a:cubicBezTo>
                <a:lnTo>
                  <a:pt x="1188" y="705"/>
                </a:lnTo>
                <a:cubicBezTo>
                  <a:pt x="1171" y="705"/>
                  <a:pt x="1157" y="719"/>
                  <a:pt x="1157" y="736"/>
                </a:cubicBezTo>
                <a:lnTo>
                  <a:pt x="1157" y="914"/>
                </a:lnTo>
                <a:lnTo>
                  <a:pt x="965" y="715"/>
                </a:lnTo>
                <a:cubicBezTo>
                  <a:pt x="959" y="709"/>
                  <a:pt x="951" y="705"/>
                  <a:pt x="942" y="705"/>
                </a:cubicBezTo>
                <a:lnTo>
                  <a:pt x="623" y="705"/>
                </a:lnTo>
                <a:cubicBezTo>
                  <a:pt x="578" y="705"/>
                  <a:pt x="542" y="669"/>
                  <a:pt x="542" y="623"/>
                </a:cubicBezTo>
                <a:lnTo>
                  <a:pt x="542" y="144"/>
                </a:lnTo>
                <a:cubicBezTo>
                  <a:pt x="542" y="99"/>
                  <a:pt x="578" y="62"/>
                  <a:pt x="623" y="62"/>
                </a:cubicBezTo>
                <a:lnTo>
                  <a:pt x="1216" y="62"/>
                </a:lnTo>
                <a:cubicBezTo>
                  <a:pt x="1261" y="62"/>
                  <a:pt x="1298" y="99"/>
                  <a:pt x="1298" y="144"/>
                </a:cubicBezTo>
                <a:lnTo>
                  <a:pt x="1298" y="623"/>
                </a:lnTo>
                <a:close/>
                <a:moveTo>
                  <a:pt x="1360" y="144"/>
                </a:moveTo>
                <a:cubicBezTo>
                  <a:pt x="1360" y="64"/>
                  <a:pt x="1295" y="0"/>
                  <a:pt x="1216" y="0"/>
                </a:cubicBezTo>
                <a:lnTo>
                  <a:pt x="623" y="0"/>
                </a:lnTo>
                <a:cubicBezTo>
                  <a:pt x="544" y="0"/>
                  <a:pt x="479" y="64"/>
                  <a:pt x="479" y="144"/>
                </a:cubicBezTo>
                <a:lnTo>
                  <a:pt x="479" y="623"/>
                </a:lnTo>
                <a:cubicBezTo>
                  <a:pt x="479" y="703"/>
                  <a:pt x="544" y="767"/>
                  <a:pt x="623" y="767"/>
                </a:cubicBezTo>
                <a:lnTo>
                  <a:pt x="929" y="767"/>
                </a:lnTo>
                <a:lnTo>
                  <a:pt x="1117" y="962"/>
                </a:lnTo>
                <a:cubicBezTo>
                  <a:pt x="1128" y="973"/>
                  <a:pt x="1143" y="980"/>
                  <a:pt x="1159" y="980"/>
                </a:cubicBezTo>
                <a:cubicBezTo>
                  <a:pt x="1192" y="980"/>
                  <a:pt x="1219" y="953"/>
                  <a:pt x="1219" y="920"/>
                </a:cubicBezTo>
                <a:lnTo>
                  <a:pt x="1219" y="767"/>
                </a:lnTo>
                <a:cubicBezTo>
                  <a:pt x="1297" y="766"/>
                  <a:pt x="1360" y="702"/>
                  <a:pt x="1360" y="623"/>
                </a:cubicBezTo>
                <a:lnTo>
                  <a:pt x="1360" y="144"/>
                </a:lnTo>
                <a:close/>
              </a:path>
            </a:pathLst>
          </a:custGeom>
          <a:solidFill>
            <a:srgbClr val="0042A5"/>
          </a:solidFill>
          <a:ln>
            <a:noFill/>
          </a:ln>
          <a:effectLst/>
        </p:spPr>
        <p:txBody>
          <a:bodyPr wrap="none" anchor="ctr"/>
          <a:lstStyle/>
          <a:p>
            <a:endParaRPr lang="en-US"/>
          </a:p>
        </p:txBody>
      </p:sp>
      <p:sp>
        <p:nvSpPr>
          <p:cNvPr id="140" name="Freeform 2">
            <a:extLst>
              <a:ext uri="{FF2B5EF4-FFF2-40B4-BE49-F238E27FC236}">
                <a16:creationId xmlns:a16="http://schemas.microsoft.com/office/drawing/2014/main" id="{53CEB2D1-3C5E-A146-877E-EFEE99F46504}"/>
              </a:ext>
            </a:extLst>
          </p:cNvPr>
          <p:cNvSpPr>
            <a:spLocks noChangeArrowheads="1"/>
          </p:cNvSpPr>
          <p:nvPr/>
        </p:nvSpPr>
        <p:spPr bwMode="auto">
          <a:xfrm>
            <a:off x="2262125" y="1153707"/>
            <a:ext cx="490538" cy="306387"/>
          </a:xfrm>
          <a:custGeom>
            <a:avLst/>
            <a:gdLst>
              <a:gd name="T0" fmla="*/ 1075 w 1361"/>
              <a:gd name="T1" fmla="*/ 786 h 849"/>
              <a:gd name="T2" fmla="*/ 852 w 1361"/>
              <a:gd name="T3" fmla="*/ 563 h 849"/>
              <a:gd name="T4" fmla="*/ 955 w 1361"/>
              <a:gd name="T5" fmla="*/ 376 h 849"/>
              <a:gd name="T6" fmla="*/ 1047 w 1361"/>
              <a:gd name="T7" fmla="*/ 576 h 849"/>
              <a:gd name="T8" fmla="*/ 1103 w 1361"/>
              <a:gd name="T9" fmla="*/ 550 h 849"/>
              <a:gd name="T10" fmla="*/ 1011 w 1361"/>
              <a:gd name="T11" fmla="*/ 351 h 849"/>
              <a:gd name="T12" fmla="*/ 1075 w 1361"/>
              <a:gd name="T13" fmla="*/ 340 h 849"/>
              <a:gd name="T14" fmla="*/ 1298 w 1361"/>
              <a:gd name="T15" fmla="*/ 563 h 849"/>
              <a:gd name="T16" fmla="*/ 1075 w 1361"/>
              <a:gd name="T17" fmla="*/ 786 h 849"/>
              <a:gd name="T18" fmla="*/ 334 w 1361"/>
              <a:gd name="T19" fmla="*/ 532 h 849"/>
              <a:gd name="T20" fmla="*/ 406 w 1361"/>
              <a:gd name="T21" fmla="*/ 376 h 849"/>
              <a:gd name="T22" fmla="*/ 505 w 1361"/>
              <a:gd name="T23" fmla="*/ 532 h 849"/>
              <a:gd name="T24" fmla="*/ 334 w 1361"/>
              <a:gd name="T25" fmla="*/ 532 h 849"/>
              <a:gd name="T26" fmla="*/ 257 w 1361"/>
              <a:gd name="T27" fmla="*/ 550 h 849"/>
              <a:gd name="T28" fmla="*/ 259 w 1361"/>
              <a:gd name="T29" fmla="*/ 580 h 849"/>
              <a:gd name="T30" fmla="*/ 285 w 1361"/>
              <a:gd name="T31" fmla="*/ 594 h 849"/>
              <a:gd name="T32" fmla="*/ 505 w 1361"/>
              <a:gd name="T33" fmla="*/ 594 h 849"/>
              <a:gd name="T34" fmla="*/ 285 w 1361"/>
              <a:gd name="T35" fmla="*/ 786 h 849"/>
              <a:gd name="T36" fmla="*/ 62 w 1361"/>
              <a:gd name="T37" fmla="*/ 563 h 849"/>
              <a:gd name="T38" fmla="*/ 285 w 1361"/>
              <a:gd name="T39" fmla="*/ 340 h 849"/>
              <a:gd name="T40" fmla="*/ 349 w 1361"/>
              <a:gd name="T41" fmla="*/ 351 h 849"/>
              <a:gd name="T42" fmla="*/ 257 w 1361"/>
              <a:gd name="T43" fmla="*/ 550 h 849"/>
              <a:gd name="T44" fmla="*/ 1075 w 1361"/>
              <a:gd name="T45" fmla="*/ 278 h 849"/>
              <a:gd name="T46" fmla="*/ 985 w 1361"/>
              <a:gd name="T47" fmla="*/ 293 h 849"/>
              <a:gd name="T48" fmla="*/ 941 w 1361"/>
              <a:gd name="T49" fmla="*/ 199 h 849"/>
              <a:gd name="T50" fmla="*/ 988 w 1361"/>
              <a:gd name="T51" fmla="*/ 129 h 849"/>
              <a:gd name="T52" fmla="*/ 993 w 1361"/>
              <a:gd name="T53" fmla="*/ 105 h 849"/>
              <a:gd name="T54" fmla="*/ 978 w 1361"/>
              <a:gd name="T55" fmla="*/ 85 h 849"/>
              <a:gd name="T56" fmla="*/ 837 w 1361"/>
              <a:gd name="T57" fmla="*/ 0 h 849"/>
              <a:gd name="T58" fmla="*/ 805 w 1361"/>
              <a:gd name="T59" fmla="*/ 54 h 849"/>
              <a:gd name="T60" fmla="*/ 918 w 1361"/>
              <a:gd name="T61" fmla="*/ 122 h 849"/>
              <a:gd name="T62" fmla="*/ 889 w 1361"/>
              <a:gd name="T63" fmla="*/ 165 h 849"/>
              <a:gd name="T64" fmla="*/ 485 w 1361"/>
              <a:gd name="T65" fmla="*/ 165 h 849"/>
              <a:gd name="T66" fmla="*/ 485 w 1361"/>
              <a:gd name="T67" fmla="*/ 143 h 849"/>
              <a:gd name="T68" fmla="*/ 539 w 1361"/>
              <a:gd name="T69" fmla="*/ 143 h 849"/>
              <a:gd name="T70" fmla="*/ 539 w 1361"/>
              <a:gd name="T71" fmla="*/ 81 h 849"/>
              <a:gd name="T72" fmla="*/ 370 w 1361"/>
              <a:gd name="T73" fmla="*/ 81 h 849"/>
              <a:gd name="T74" fmla="*/ 370 w 1361"/>
              <a:gd name="T75" fmla="*/ 143 h 849"/>
              <a:gd name="T76" fmla="*/ 423 w 1361"/>
              <a:gd name="T77" fmla="*/ 143 h 849"/>
              <a:gd name="T78" fmla="*/ 423 w 1361"/>
              <a:gd name="T79" fmla="*/ 190 h 849"/>
              <a:gd name="T80" fmla="*/ 375 w 1361"/>
              <a:gd name="T81" fmla="*/ 293 h 849"/>
              <a:gd name="T82" fmla="*/ 285 w 1361"/>
              <a:gd name="T83" fmla="*/ 278 h 849"/>
              <a:gd name="T84" fmla="*/ 0 w 1361"/>
              <a:gd name="T85" fmla="*/ 563 h 849"/>
              <a:gd name="T86" fmla="*/ 285 w 1361"/>
              <a:gd name="T87" fmla="*/ 848 h 849"/>
              <a:gd name="T88" fmla="*/ 568 w 1361"/>
              <a:gd name="T89" fmla="*/ 594 h 849"/>
              <a:gd name="T90" fmla="*/ 678 w 1361"/>
              <a:gd name="T91" fmla="*/ 594 h 849"/>
              <a:gd name="T92" fmla="*/ 705 w 1361"/>
              <a:gd name="T93" fmla="*/ 578 h 849"/>
              <a:gd name="T94" fmla="*/ 855 w 1361"/>
              <a:gd name="T95" fmla="*/ 296 h 849"/>
              <a:gd name="T96" fmla="*/ 800 w 1361"/>
              <a:gd name="T97" fmla="*/ 267 h 849"/>
              <a:gd name="T98" fmla="*/ 659 w 1361"/>
              <a:gd name="T99" fmla="*/ 532 h 849"/>
              <a:gd name="T100" fmla="*/ 568 w 1361"/>
              <a:gd name="T101" fmla="*/ 532 h 849"/>
              <a:gd name="T102" fmla="*/ 432 w 1361"/>
              <a:gd name="T103" fmla="*/ 319 h 849"/>
              <a:gd name="T104" fmla="*/ 474 w 1361"/>
              <a:gd name="T105" fmla="*/ 227 h 849"/>
              <a:gd name="T106" fmla="*/ 886 w 1361"/>
              <a:gd name="T107" fmla="*/ 227 h 849"/>
              <a:gd name="T108" fmla="*/ 928 w 1361"/>
              <a:gd name="T109" fmla="*/ 319 h 849"/>
              <a:gd name="T110" fmla="*/ 790 w 1361"/>
              <a:gd name="T111" fmla="*/ 563 h 849"/>
              <a:gd name="T112" fmla="*/ 1075 w 1361"/>
              <a:gd name="T113" fmla="*/ 848 h 849"/>
              <a:gd name="T114" fmla="*/ 1360 w 1361"/>
              <a:gd name="T115" fmla="*/ 563 h 849"/>
              <a:gd name="T116" fmla="*/ 1075 w 1361"/>
              <a:gd name="T117" fmla="*/ 278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61" h="849">
                <a:moveTo>
                  <a:pt x="1075" y="786"/>
                </a:moveTo>
                <a:cubicBezTo>
                  <a:pt x="952" y="786"/>
                  <a:pt x="852" y="686"/>
                  <a:pt x="852" y="563"/>
                </a:cubicBezTo>
                <a:cubicBezTo>
                  <a:pt x="852" y="485"/>
                  <a:pt x="893" y="416"/>
                  <a:pt x="955" y="376"/>
                </a:cubicBezTo>
                <a:lnTo>
                  <a:pt x="1047" y="576"/>
                </a:lnTo>
                <a:lnTo>
                  <a:pt x="1103" y="550"/>
                </a:lnTo>
                <a:lnTo>
                  <a:pt x="1011" y="351"/>
                </a:lnTo>
                <a:cubicBezTo>
                  <a:pt x="1032" y="345"/>
                  <a:pt x="1053" y="340"/>
                  <a:pt x="1075" y="340"/>
                </a:cubicBezTo>
                <a:cubicBezTo>
                  <a:pt x="1198" y="340"/>
                  <a:pt x="1298" y="440"/>
                  <a:pt x="1298" y="563"/>
                </a:cubicBezTo>
                <a:cubicBezTo>
                  <a:pt x="1298" y="686"/>
                  <a:pt x="1198" y="786"/>
                  <a:pt x="1075" y="786"/>
                </a:cubicBezTo>
                <a:close/>
                <a:moveTo>
                  <a:pt x="334" y="532"/>
                </a:moveTo>
                <a:lnTo>
                  <a:pt x="406" y="376"/>
                </a:lnTo>
                <a:cubicBezTo>
                  <a:pt x="459" y="411"/>
                  <a:pt x="496" y="467"/>
                  <a:pt x="505" y="532"/>
                </a:cubicBezTo>
                <a:lnTo>
                  <a:pt x="334" y="532"/>
                </a:lnTo>
                <a:close/>
                <a:moveTo>
                  <a:pt x="257" y="550"/>
                </a:moveTo>
                <a:cubicBezTo>
                  <a:pt x="252" y="560"/>
                  <a:pt x="253" y="571"/>
                  <a:pt x="259" y="580"/>
                </a:cubicBezTo>
                <a:cubicBezTo>
                  <a:pt x="265" y="589"/>
                  <a:pt x="274" y="594"/>
                  <a:pt x="285" y="594"/>
                </a:cubicBezTo>
                <a:lnTo>
                  <a:pt x="505" y="594"/>
                </a:lnTo>
                <a:cubicBezTo>
                  <a:pt x="490" y="702"/>
                  <a:pt x="397" y="786"/>
                  <a:pt x="285" y="786"/>
                </a:cubicBezTo>
                <a:cubicBezTo>
                  <a:pt x="162" y="786"/>
                  <a:pt x="62" y="686"/>
                  <a:pt x="62" y="563"/>
                </a:cubicBezTo>
                <a:cubicBezTo>
                  <a:pt x="62" y="440"/>
                  <a:pt x="162" y="340"/>
                  <a:pt x="285" y="340"/>
                </a:cubicBezTo>
                <a:cubicBezTo>
                  <a:pt x="307" y="340"/>
                  <a:pt x="329" y="345"/>
                  <a:pt x="349" y="351"/>
                </a:cubicBezTo>
                <a:lnTo>
                  <a:pt x="257" y="550"/>
                </a:lnTo>
                <a:close/>
                <a:moveTo>
                  <a:pt x="1075" y="278"/>
                </a:moveTo>
                <a:cubicBezTo>
                  <a:pt x="1044" y="278"/>
                  <a:pt x="1013" y="284"/>
                  <a:pt x="985" y="293"/>
                </a:cubicBezTo>
                <a:lnTo>
                  <a:pt x="941" y="199"/>
                </a:lnTo>
                <a:lnTo>
                  <a:pt x="988" y="129"/>
                </a:lnTo>
                <a:cubicBezTo>
                  <a:pt x="993" y="122"/>
                  <a:pt x="994" y="113"/>
                  <a:pt x="993" y="105"/>
                </a:cubicBezTo>
                <a:cubicBezTo>
                  <a:pt x="991" y="97"/>
                  <a:pt x="986" y="90"/>
                  <a:pt x="978" y="85"/>
                </a:cubicBezTo>
                <a:lnTo>
                  <a:pt x="837" y="0"/>
                </a:lnTo>
                <a:lnTo>
                  <a:pt x="805" y="54"/>
                </a:lnTo>
                <a:lnTo>
                  <a:pt x="918" y="122"/>
                </a:lnTo>
                <a:lnTo>
                  <a:pt x="889" y="165"/>
                </a:lnTo>
                <a:lnTo>
                  <a:pt x="485" y="165"/>
                </a:lnTo>
                <a:lnTo>
                  <a:pt x="485" y="143"/>
                </a:lnTo>
                <a:lnTo>
                  <a:pt x="539" y="143"/>
                </a:lnTo>
                <a:lnTo>
                  <a:pt x="539" y="81"/>
                </a:lnTo>
                <a:lnTo>
                  <a:pt x="370" y="81"/>
                </a:lnTo>
                <a:lnTo>
                  <a:pt x="370" y="143"/>
                </a:lnTo>
                <a:lnTo>
                  <a:pt x="423" y="143"/>
                </a:lnTo>
                <a:lnTo>
                  <a:pt x="423" y="190"/>
                </a:lnTo>
                <a:lnTo>
                  <a:pt x="375" y="293"/>
                </a:lnTo>
                <a:cubicBezTo>
                  <a:pt x="347" y="284"/>
                  <a:pt x="317" y="278"/>
                  <a:pt x="285" y="278"/>
                </a:cubicBezTo>
                <a:cubicBezTo>
                  <a:pt x="128" y="278"/>
                  <a:pt x="0" y="406"/>
                  <a:pt x="0" y="563"/>
                </a:cubicBezTo>
                <a:cubicBezTo>
                  <a:pt x="0" y="720"/>
                  <a:pt x="128" y="848"/>
                  <a:pt x="285" y="848"/>
                </a:cubicBezTo>
                <a:cubicBezTo>
                  <a:pt x="432" y="848"/>
                  <a:pt x="553" y="737"/>
                  <a:pt x="568" y="594"/>
                </a:cubicBezTo>
                <a:lnTo>
                  <a:pt x="678" y="594"/>
                </a:lnTo>
                <a:cubicBezTo>
                  <a:pt x="689" y="594"/>
                  <a:pt x="700" y="588"/>
                  <a:pt x="705" y="578"/>
                </a:cubicBezTo>
                <a:lnTo>
                  <a:pt x="855" y="296"/>
                </a:lnTo>
                <a:lnTo>
                  <a:pt x="800" y="267"/>
                </a:lnTo>
                <a:lnTo>
                  <a:pt x="659" y="532"/>
                </a:lnTo>
                <a:lnTo>
                  <a:pt x="568" y="532"/>
                </a:lnTo>
                <a:cubicBezTo>
                  <a:pt x="558" y="442"/>
                  <a:pt x="506" y="364"/>
                  <a:pt x="432" y="319"/>
                </a:cubicBezTo>
                <a:lnTo>
                  <a:pt x="474" y="227"/>
                </a:lnTo>
                <a:lnTo>
                  <a:pt x="886" y="227"/>
                </a:lnTo>
                <a:lnTo>
                  <a:pt x="928" y="319"/>
                </a:lnTo>
                <a:cubicBezTo>
                  <a:pt x="846" y="369"/>
                  <a:pt x="790" y="460"/>
                  <a:pt x="790" y="563"/>
                </a:cubicBezTo>
                <a:cubicBezTo>
                  <a:pt x="790" y="720"/>
                  <a:pt x="918" y="848"/>
                  <a:pt x="1075" y="848"/>
                </a:cubicBezTo>
                <a:cubicBezTo>
                  <a:pt x="1232" y="848"/>
                  <a:pt x="1360" y="720"/>
                  <a:pt x="1360" y="563"/>
                </a:cubicBezTo>
                <a:cubicBezTo>
                  <a:pt x="1360" y="406"/>
                  <a:pt x="1232" y="278"/>
                  <a:pt x="1075" y="278"/>
                </a:cubicBezTo>
                <a:close/>
              </a:path>
            </a:pathLst>
          </a:custGeom>
          <a:solidFill>
            <a:srgbClr val="0042A5"/>
          </a:solidFill>
          <a:ln>
            <a:noFill/>
          </a:ln>
          <a:effectLst/>
        </p:spPr>
        <p:txBody>
          <a:bodyPr wrap="none" anchor="ctr"/>
          <a:lstStyle/>
          <a:p>
            <a:endParaRPr lang="en-US"/>
          </a:p>
        </p:txBody>
      </p:sp>
      <p:sp>
        <p:nvSpPr>
          <p:cNvPr id="141" name="Freeform 3">
            <a:extLst>
              <a:ext uri="{FF2B5EF4-FFF2-40B4-BE49-F238E27FC236}">
                <a16:creationId xmlns:a16="http://schemas.microsoft.com/office/drawing/2014/main" id="{92D47A99-D9E2-D14E-BCB1-46672DB1916E}"/>
              </a:ext>
            </a:extLst>
          </p:cNvPr>
          <p:cNvSpPr>
            <a:spLocks noChangeArrowheads="1"/>
          </p:cNvSpPr>
          <p:nvPr/>
        </p:nvSpPr>
        <p:spPr bwMode="auto">
          <a:xfrm>
            <a:off x="5612810" y="1061632"/>
            <a:ext cx="387350" cy="490537"/>
          </a:xfrm>
          <a:custGeom>
            <a:avLst/>
            <a:gdLst>
              <a:gd name="T0" fmla="*/ 369 w 1078"/>
              <a:gd name="T1" fmla="*/ 909 h 1361"/>
              <a:gd name="T2" fmla="*/ 229 w 1078"/>
              <a:gd name="T3" fmla="*/ 847 h 1361"/>
              <a:gd name="T4" fmla="*/ 708 w 1078"/>
              <a:gd name="T5" fmla="*/ 909 h 1361"/>
              <a:gd name="T6" fmla="*/ 849 w 1078"/>
              <a:gd name="T7" fmla="*/ 847 h 1361"/>
              <a:gd name="T8" fmla="*/ 708 w 1078"/>
              <a:gd name="T9" fmla="*/ 909 h 1361"/>
              <a:gd name="T10" fmla="*/ 849 w 1078"/>
              <a:gd name="T11" fmla="*/ 1073 h 1361"/>
              <a:gd name="T12" fmla="*/ 175 w 1078"/>
              <a:gd name="T13" fmla="*/ 1019 h 1361"/>
              <a:gd name="T14" fmla="*/ 903 w 1078"/>
              <a:gd name="T15" fmla="*/ 768 h 1361"/>
              <a:gd name="T16" fmla="*/ 903 w 1078"/>
              <a:gd name="T17" fmla="*/ 706 h 1361"/>
              <a:gd name="T18" fmla="*/ 175 w 1078"/>
              <a:gd name="T19" fmla="*/ 345 h 1361"/>
              <a:gd name="T20" fmla="*/ 903 w 1078"/>
              <a:gd name="T21" fmla="*/ 706 h 1361"/>
              <a:gd name="T22" fmla="*/ 175 w 1078"/>
              <a:gd name="T23" fmla="*/ 257 h 1361"/>
              <a:gd name="T24" fmla="*/ 849 w 1078"/>
              <a:gd name="T25" fmla="*/ 203 h 1361"/>
              <a:gd name="T26" fmla="*/ 903 w 1078"/>
              <a:gd name="T27" fmla="*/ 282 h 1361"/>
              <a:gd name="T28" fmla="*/ 681 w 1078"/>
              <a:gd name="T29" fmla="*/ 62 h 1361"/>
              <a:gd name="T30" fmla="*/ 443 w 1078"/>
              <a:gd name="T31" fmla="*/ 141 h 1361"/>
              <a:gd name="T32" fmla="*/ 681 w 1078"/>
              <a:gd name="T33" fmla="*/ 62 h 1361"/>
              <a:gd name="T34" fmla="*/ 781 w 1078"/>
              <a:gd name="T35" fmla="*/ 1135 h 1361"/>
              <a:gd name="T36" fmla="*/ 268 w 1078"/>
              <a:gd name="T37" fmla="*/ 1214 h 1361"/>
              <a:gd name="T38" fmla="*/ 1077 w 1078"/>
              <a:gd name="T39" fmla="*/ 624 h 1361"/>
              <a:gd name="T40" fmla="*/ 1065 w 1078"/>
              <a:gd name="T41" fmla="*/ 430 h 1361"/>
              <a:gd name="T42" fmla="*/ 965 w 1078"/>
              <a:gd name="T43" fmla="*/ 257 h 1361"/>
              <a:gd name="T44" fmla="*/ 706 w 1078"/>
              <a:gd name="T45" fmla="*/ 141 h 1361"/>
              <a:gd name="T46" fmla="*/ 763 w 1078"/>
              <a:gd name="T47" fmla="*/ 16 h 1361"/>
              <a:gd name="T48" fmla="*/ 341 w 1078"/>
              <a:gd name="T49" fmla="*/ 0 h 1361"/>
              <a:gd name="T50" fmla="*/ 314 w 1078"/>
              <a:gd name="T51" fmla="*/ 47 h 1361"/>
              <a:gd name="T52" fmla="*/ 229 w 1078"/>
              <a:gd name="T53" fmla="*/ 141 h 1361"/>
              <a:gd name="T54" fmla="*/ 113 w 1078"/>
              <a:gd name="T55" fmla="*/ 354 h 1361"/>
              <a:gd name="T56" fmla="*/ 0 w 1078"/>
              <a:gd name="T57" fmla="*/ 455 h 1361"/>
              <a:gd name="T58" fmla="*/ 63 w 1078"/>
              <a:gd name="T59" fmla="*/ 624 h 1361"/>
              <a:gd name="T60" fmla="*/ 113 w 1078"/>
              <a:gd name="T61" fmla="*/ 432 h 1361"/>
              <a:gd name="T62" fmla="*/ 229 w 1078"/>
              <a:gd name="T63" fmla="*/ 1135 h 1361"/>
              <a:gd name="T64" fmla="*/ 142 w 1078"/>
              <a:gd name="T65" fmla="*/ 1314 h 1361"/>
              <a:gd name="T66" fmla="*/ 169 w 1078"/>
              <a:gd name="T67" fmla="*/ 1360 h 1361"/>
              <a:gd name="T68" fmla="*/ 234 w 1078"/>
              <a:gd name="T69" fmla="*/ 1276 h 1361"/>
              <a:gd name="T70" fmla="*/ 900 w 1078"/>
              <a:gd name="T71" fmla="*/ 1345 h 1361"/>
              <a:gd name="T72" fmla="*/ 942 w 1078"/>
              <a:gd name="T73" fmla="*/ 1356 h 1361"/>
              <a:gd name="T74" fmla="*/ 852 w 1078"/>
              <a:gd name="T75" fmla="*/ 1134 h 1361"/>
              <a:gd name="T76" fmla="*/ 965 w 1078"/>
              <a:gd name="T77" fmla="*/ 433 h 1361"/>
              <a:gd name="T78" fmla="*/ 1015 w 1078"/>
              <a:gd name="T79" fmla="*/ 62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8" h="1361">
                <a:moveTo>
                  <a:pt x="229" y="909"/>
                </a:moveTo>
                <a:lnTo>
                  <a:pt x="369" y="909"/>
                </a:lnTo>
                <a:lnTo>
                  <a:pt x="369" y="847"/>
                </a:lnTo>
                <a:lnTo>
                  <a:pt x="229" y="847"/>
                </a:lnTo>
                <a:lnTo>
                  <a:pt x="229" y="909"/>
                </a:lnTo>
                <a:close/>
                <a:moveTo>
                  <a:pt x="708" y="909"/>
                </a:moveTo>
                <a:lnTo>
                  <a:pt x="849" y="909"/>
                </a:lnTo>
                <a:lnTo>
                  <a:pt x="849" y="847"/>
                </a:lnTo>
                <a:lnTo>
                  <a:pt x="708" y="847"/>
                </a:lnTo>
                <a:lnTo>
                  <a:pt x="708" y="909"/>
                </a:lnTo>
                <a:close/>
                <a:moveTo>
                  <a:pt x="903" y="1019"/>
                </a:moveTo>
                <a:cubicBezTo>
                  <a:pt x="903" y="1049"/>
                  <a:pt x="878" y="1073"/>
                  <a:pt x="849" y="1073"/>
                </a:cubicBezTo>
                <a:lnTo>
                  <a:pt x="229" y="1073"/>
                </a:lnTo>
                <a:cubicBezTo>
                  <a:pt x="199" y="1073"/>
                  <a:pt x="175" y="1049"/>
                  <a:pt x="175" y="1019"/>
                </a:cubicBezTo>
                <a:lnTo>
                  <a:pt x="175" y="768"/>
                </a:lnTo>
                <a:lnTo>
                  <a:pt x="903" y="768"/>
                </a:lnTo>
                <a:lnTo>
                  <a:pt x="903" y="1019"/>
                </a:lnTo>
                <a:close/>
                <a:moveTo>
                  <a:pt x="903" y="706"/>
                </a:moveTo>
                <a:lnTo>
                  <a:pt x="175" y="706"/>
                </a:lnTo>
                <a:lnTo>
                  <a:pt x="175" y="345"/>
                </a:lnTo>
                <a:lnTo>
                  <a:pt x="903" y="345"/>
                </a:lnTo>
                <a:lnTo>
                  <a:pt x="903" y="706"/>
                </a:lnTo>
                <a:close/>
                <a:moveTo>
                  <a:pt x="175" y="282"/>
                </a:moveTo>
                <a:lnTo>
                  <a:pt x="175" y="257"/>
                </a:lnTo>
                <a:cubicBezTo>
                  <a:pt x="175" y="227"/>
                  <a:pt x="199" y="203"/>
                  <a:pt x="229" y="203"/>
                </a:cubicBezTo>
                <a:lnTo>
                  <a:pt x="849" y="203"/>
                </a:lnTo>
                <a:cubicBezTo>
                  <a:pt x="878" y="203"/>
                  <a:pt x="903" y="227"/>
                  <a:pt x="903" y="257"/>
                </a:cubicBezTo>
                <a:lnTo>
                  <a:pt x="903" y="282"/>
                </a:lnTo>
                <a:lnTo>
                  <a:pt x="175" y="282"/>
                </a:lnTo>
                <a:close/>
                <a:moveTo>
                  <a:pt x="681" y="62"/>
                </a:moveTo>
                <a:lnTo>
                  <a:pt x="634" y="141"/>
                </a:lnTo>
                <a:lnTo>
                  <a:pt x="443" y="141"/>
                </a:lnTo>
                <a:lnTo>
                  <a:pt x="396" y="62"/>
                </a:lnTo>
                <a:lnTo>
                  <a:pt x="681" y="62"/>
                </a:lnTo>
                <a:close/>
                <a:moveTo>
                  <a:pt x="310" y="1135"/>
                </a:moveTo>
                <a:lnTo>
                  <a:pt x="781" y="1135"/>
                </a:lnTo>
                <a:lnTo>
                  <a:pt x="826" y="1214"/>
                </a:lnTo>
                <a:lnTo>
                  <a:pt x="268" y="1214"/>
                </a:lnTo>
                <a:lnTo>
                  <a:pt x="310" y="1135"/>
                </a:lnTo>
                <a:close/>
                <a:moveTo>
                  <a:pt x="1077" y="624"/>
                </a:moveTo>
                <a:lnTo>
                  <a:pt x="1077" y="455"/>
                </a:lnTo>
                <a:cubicBezTo>
                  <a:pt x="1077" y="445"/>
                  <a:pt x="1073" y="435"/>
                  <a:pt x="1065" y="430"/>
                </a:cubicBezTo>
                <a:lnTo>
                  <a:pt x="965" y="356"/>
                </a:lnTo>
                <a:lnTo>
                  <a:pt x="965" y="257"/>
                </a:lnTo>
                <a:cubicBezTo>
                  <a:pt x="965" y="193"/>
                  <a:pt x="913" y="141"/>
                  <a:pt x="849" y="141"/>
                </a:cubicBezTo>
                <a:lnTo>
                  <a:pt x="706" y="141"/>
                </a:lnTo>
                <a:lnTo>
                  <a:pt x="763" y="47"/>
                </a:lnTo>
                <a:cubicBezTo>
                  <a:pt x="768" y="38"/>
                  <a:pt x="769" y="26"/>
                  <a:pt x="763" y="16"/>
                </a:cubicBezTo>
                <a:cubicBezTo>
                  <a:pt x="758" y="6"/>
                  <a:pt x="747" y="0"/>
                  <a:pt x="736" y="0"/>
                </a:cubicBezTo>
                <a:lnTo>
                  <a:pt x="341" y="0"/>
                </a:lnTo>
                <a:cubicBezTo>
                  <a:pt x="330" y="0"/>
                  <a:pt x="320" y="6"/>
                  <a:pt x="314" y="16"/>
                </a:cubicBezTo>
                <a:cubicBezTo>
                  <a:pt x="309" y="26"/>
                  <a:pt x="309" y="38"/>
                  <a:pt x="314" y="47"/>
                </a:cubicBezTo>
                <a:lnTo>
                  <a:pt x="371" y="141"/>
                </a:lnTo>
                <a:lnTo>
                  <a:pt x="229" y="141"/>
                </a:lnTo>
                <a:cubicBezTo>
                  <a:pt x="165" y="141"/>
                  <a:pt x="113" y="193"/>
                  <a:pt x="113" y="257"/>
                </a:cubicBezTo>
                <a:lnTo>
                  <a:pt x="113" y="354"/>
                </a:lnTo>
                <a:lnTo>
                  <a:pt x="13" y="430"/>
                </a:lnTo>
                <a:cubicBezTo>
                  <a:pt x="5" y="436"/>
                  <a:pt x="0" y="445"/>
                  <a:pt x="0" y="455"/>
                </a:cubicBezTo>
                <a:lnTo>
                  <a:pt x="0" y="624"/>
                </a:lnTo>
                <a:lnTo>
                  <a:pt x="63" y="624"/>
                </a:lnTo>
                <a:lnTo>
                  <a:pt x="63" y="470"/>
                </a:lnTo>
                <a:lnTo>
                  <a:pt x="113" y="432"/>
                </a:lnTo>
                <a:lnTo>
                  <a:pt x="113" y="1019"/>
                </a:lnTo>
                <a:cubicBezTo>
                  <a:pt x="113" y="1083"/>
                  <a:pt x="165" y="1135"/>
                  <a:pt x="229" y="1135"/>
                </a:cubicBezTo>
                <a:lnTo>
                  <a:pt x="241" y="1135"/>
                </a:lnTo>
                <a:lnTo>
                  <a:pt x="142" y="1314"/>
                </a:lnTo>
                <a:cubicBezTo>
                  <a:pt x="134" y="1330"/>
                  <a:pt x="139" y="1348"/>
                  <a:pt x="154" y="1357"/>
                </a:cubicBezTo>
                <a:cubicBezTo>
                  <a:pt x="159" y="1359"/>
                  <a:pt x="164" y="1360"/>
                  <a:pt x="169" y="1360"/>
                </a:cubicBezTo>
                <a:cubicBezTo>
                  <a:pt x="180" y="1360"/>
                  <a:pt x="191" y="1355"/>
                  <a:pt x="196" y="1344"/>
                </a:cubicBezTo>
                <a:lnTo>
                  <a:pt x="234" y="1276"/>
                </a:lnTo>
                <a:lnTo>
                  <a:pt x="861" y="1276"/>
                </a:lnTo>
                <a:lnTo>
                  <a:pt x="900" y="1345"/>
                </a:lnTo>
                <a:cubicBezTo>
                  <a:pt x="906" y="1355"/>
                  <a:pt x="916" y="1360"/>
                  <a:pt x="927" y="1360"/>
                </a:cubicBezTo>
                <a:cubicBezTo>
                  <a:pt x="932" y="1360"/>
                  <a:pt x="937" y="1359"/>
                  <a:pt x="942" y="1356"/>
                </a:cubicBezTo>
                <a:cubicBezTo>
                  <a:pt x="957" y="1348"/>
                  <a:pt x="962" y="1329"/>
                  <a:pt x="954" y="1314"/>
                </a:cubicBezTo>
                <a:lnTo>
                  <a:pt x="852" y="1134"/>
                </a:lnTo>
                <a:cubicBezTo>
                  <a:pt x="914" y="1133"/>
                  <a:pt x="965" y="1082"/>
                  <a:pt x="965" y="1019"/>
                </a:cubicBezTo>
                <a:lnTo>
                  <a:pt x="965" y="433"/>
                </a:lnTo>
                <a:lnTo>
                  <a:pt x="1015" y="470"/>
                </a:lnTo>
                <a:lnTo>
                  <a:pt x="1015" y="624"/>
                </a:lnTo>
                <a:lnTo>
                  <a:pt x="1077" y="624"/>
                </a:lnTo>
                <a:close/>
              </a:path>
            </a:pathLst>
          </a:custGeom>
          <a:solidFill>
            <a:srgbClr val="0042A5"/>
          </a:solidFill>
          <a:ln>
            <a:noFill/>
          </a:ln>
          <a:effectLst/>
        </p:spPr>
        <p:txBody>
          <a:bodyPr wrap="none" anchor="ctr"/>
          <a:lstStyle/>
          <a:p>
            <a:endParaRPr lang="en-US"/>
          </a:p>
        </p:txBody>
      </p:sp>
      <p:sp>
        <p:nvSpPr>
          <p:cNvPr id="142" name="Freeform 4">
            <a:extLst>
              <a:ext uri="{FF2B5EF4-FFF2-40B4-BE49-F238E27FC236}">
                <a16:creationId xmlns:a16="http://schemas.microsoft.com/office/drawing/2014/main" id="{2EFDE36E-3692-C24D-9CC5-B5AE167146BE}"/>
              </a:ext>
            </a:extLst>
          </p:cNvPr>
          <p:cNvSpPr>
            <a:spLocks noChangeArrowheads="1"/>
          </p:cNvSpPr>
          <p:nvPr/>
        </p:nvSpPr>
        <p:spPr bwMode="auto">
          <a:xfrm>
            <a:off x="3381666" y="1089413"/>
            <a:ext cx="450850" cy="434975"/>
          </a:xfrm>
          <a:custGeom>
            <a:avLst/>
            <a:gdLst>
              <a:gd name="T0" fmla="*/ 198 w 1252"/>
              <a:gd name="T1" fmla="*/ 1014 h 1210"/>
              <a:gd name="T2" fmla="*/ 986 w 1252"/>
              <a:gd name="T3" fmla="*/ 133 h 1210"/>
              <a:gd name="T4" fmla="*/ 1148 w 1252"/>
              <a:gd name="T5" fmla="*/ 64 h 1210"/>
              <a:gd name="T6" fmla="*/ 467 w 1252"/>
              <a:gd name="T7" fmla="*/ 839 h 1210"/>
              <a:gd name="T8" fmla="*/ 504 w 1252"/>
              <a:gd name="T9" fmla="*/ 527 h 1210"/>
              <a:gd name="T10" fmla="*/ 378 w 1252"/>
              <a:gd name="T11" fmla="*/ 402 h 1210"/>
              <a:gd name="T12" fmla="*/ 101 w 1252"/>
              <a:gd name="T13" fmla="*/ 241 h 1210"/>
              <a:gd name="T14" fmla="*/ 258 w 1252"/>
              <a:gd name="T15" fmla="*/ 789 h 1210"/>
              <a:gd name="T16" fmla="*/ 205 w 1252"/>
              <a:gd name="T17" fmla="*/ 865 h 1210"/>
              <a:gd name="T18" fmla="*/ 84 w 1252"/>
              <a:gd name="T19" fmla="*/ 767 h 1210"/>
              <a:gd name="T20" fmla="*/ 347 w 1252"/>
              <a:gd name="T21" fmla="*/ 1007 h 1210"/>
              <a:gd name="T22" fmla="*/ 446 w 1252"/>
              <a:gd name="T23" fmla="*/ 1129 h 1210"/>
              <a:gd name="T24" fmla="*/ 347 w 1252"/>
              <a:gd name="T25" fmla="*/ 1007 h 1210"/>
              <a:gd name="T26" fmla="*/ 856 w 1252"/>
              <a:gd name="T27" fmla="*/ 538 h 1210"/>
              <a:gd name="T28" fmla="*/ 958 w 1252"/>
              <a:gd name="T29" fmla="*/ 1112 h 1210"/>
              <a:gd name="T30" fmla="*/ 804 w 1252"/>
              <a:gd name="T31" fmla="*/ 827 h 1210"/>
              <a:gd name="T32" fmla="*/ 1137 w 1252"/>
              <a:gd name="T33" fmla="*/ 0 h 1210"/>
              <a:gd name="T34" fmla="*/ 727 w 1252"/>
              <a:gd name="T35" fmla="*/ 304 h 1210"/>
              <a:gd name="T36" fmla="*/ 51 w 1252"/>
              <a:gd name="T37" fmla="*/ 179 h 1210"/>
              <a:gd name="T38" fmla="*/ 38 w 1252"/>
              <a:gd name="T39" fmla="*/ 273 h 1210"/>
              <a:gd name="T40" fmla="*/ 345 w 1252"/>
              <a:gd name="T41" fmla="*/ 455 h 1210"/>
              <a:gd name="T42" fmla="*/ 329 w 1252"/>
              <a:gd name="T43" fmla="*/ 702 h 1210"/>
              <a:gd name="T44" fmla="*/ 69 w 1252"/>
              <a:gd name="T45" fmla="*/ 702 h 1210"/>
              <a:gd name="T46" fmla="*/ 6 w 1252"/>
              <a:gd name="T47" fmla="*/ 786 h 1210"/>
              <a:gd name="T48" fmla="*/ 173 w 1252"/>
              <a:gd name="T49" fmla="*/ 918 h 1210"/>
              <a:gd name="T50" fmla="*/ 190 w 1252"/>
              <a:gd name="T51" fmla="*/ 1077 h 1210"/>
              <a:gd name="T52" fmla="*/ 294 w 1252"/>
              <a:gd name="T53" fmla="*/ 1039 h 1210"/>
              <a:gd name="T54" fmla="*/ 413 w 1252"/>
              <a:gd name="T55" fmla="*/ 1209 h 1210"/>
              <a:gd name="T56" fmla="*/ 492 w 1252"/>
              <a:gd name="T57" fmla="*/ 1176 h 1210"/>
              <a:gd name="T58" fmla="*/ 480 w 1252"/>
              <a:gd name="T59" fmla="*/ 910 h 1210"/>
              <a:gd name="T60" fmla="*/ 642 w 1252"/>
              <a:gd name="T61" fmla="*/ 752 h 1210"/>
              <a:gd name="T62" fmla="*/ 912 w 1252"/>
              <a:gd name="T63" fmla="*/ 1158 h 1210"/>
              <a:gd name="T64" fmla="*/ 940 w 1252"/>
              <a:gd name="T65" fmla="*/ 1174 h 1210"/>
              <a:gd name="T66" fmla="*/ 1033 w 1252"/>
              <a:gd name="T67" fmla="*/ 1161 h 1210"/>
              <a:gd name="T68" fmla="*/ 908 w 1252"/>
              <a:gd name="T69" fmla="*/ 486 h 1210"/>
              <a:gd name="T70" fmla="*/ 1192 w 1252"/>
              <a:gd name="T71" fmla="*/ 20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2" h="1210">
                <a:moveTo>
                  <a:pt x="467" y="839"/>
                </a:moveTo>
                <a:cubicBezTo>
                  <a:pt x="422" y="884"/>
                  <a:pt x="256" y="1004"/>
                  <a:pt x="198" y="1014"/>
                </a:cubicBezTo>
                <a:cubicBezTo>
                  <a:pt x="207" y="962"/>
                  <a:pt x="324" y="795"/>
                  <a:pt x="373" y="745"/>
                </a:cubicBezTo>
                <a:lnTo>
                  <a:pt x="986" y="133"/>
                </a:lnTo>
                <a:cubicBezTo>
                  <a:pt x="1012" y="106"/>
                  <a:pt x="1094" y="62"/>
                  <a:pt x="1137" y="62"/>
                </a:cubicBezTo>
                <a:cubicBezTo>
                  <a:pt x="1144" y="62"/>
                  <a:pt x="1147" y="64"/>
                  <a:pt x="1148" y="64"/>
                </a:cubicBezTo>
                <a:cubicBezTo>
                  <a:pt x="1162" y="80"/>
                  <a:pt x="1121" y="185"/>
                  <a:pt x="1079" y="227"/>
                </a:cubicBezTo>
                <a:lnTo>
                  <a:pt x="467" y="839"/>
                </a:lnTo>
                <a:close/>
                <a:moveTo>
                  <a:pt x="674" y="357"/>
                </a:moveTo>
                <a:lnTo>
                  <a:pt x="504" y="527"/>
                </a:lnTo>
                <a:lnTo>
                  <a:pt x="385" y="408"/>
                </a:lnTo>
                <a:cubicBezTo>
                  <a:pt x="383" y="406"/>
                  <a:pt x="381" y="404"/>
                  <a:pt x="378" y="402"/>
                </a:cubicBezTo>
                <a:lnTo>
                  <a:pt x="100" y="254"/>
                </a:lnTo>
                <a:lnTo>
                  <a:pt x="101" y="241"/>
                </a:lnTo>
                <a:lnTo>
                  <a:pt x="674" y="357"/>
                </a:lnTo>
                <a:close/>
                <a:moveTo>
                  <a:pt x="258" y="789"/>
                </a:moveTo>
                <a:cubicBezTo>
                  <a:pt x="240" y="813"/>
                  <a:pt x="222" y="839"/>
                  <a:pt x="205" y="865"/>
                </a:cubicBezTo>
                <a:lnTo>
                  <a:pt x="205" y="865"/>
                </a:lnTo>
                <a:lnTo>
                  <a:pt x="74" y="787"/>
                </a:lnTo>
                <a:lnTo>
                  <a:pt x="84" y="767"/>
                </a:lnTo>
                <a:lnTo>
                  <a:pt x="258" y="789"/>
                </a:lnTo>
                <a:close/>
                <a:moveTo>
                  <a:pt x="347" y="1007"/>
                </a:moveTo>
                <a:cubicBezTo>
                  <a:pt x="374" y="990"/>
                  <a:pt x="400" y="972"/>
                  <a:pt x="423" y="954"/>
                </a:cubicBezTo>
                <a:lnTo>
                  <a:pt x="446" y="1129"/>
                </a:lnTo>
                <a:lnTo>
                  <a:pt x="425" y="1138"/>
                </a:lnTo>
                <a:lnTo>
                  <a:pt x="347" y="1007"/>
                </a:lnTo>
                <a:close/>
                <a:moveTo>
                  <a:pt x="686" y="708"/>
                </a:moveTo>
                <a:lnTo>
                  <a:pt x="856" y="538"/>
                </a:lnTo>
                <a:lnTo>
                  <a:pt x="971" y="1112"/>
                </a:lnTo>
                <a:lnTo>
                  <a:pt x="958" y="1112"/>
                </a:lnTo>
                <a:lnTo>
                  <a:pt x="810" y="834"/>
                </a:lnTo>
                <a:cubicBezTo>
                  <a:pt x="808" y="831"/>
                  <a:pt x="807" y="829"/>
                  <a:pt x="804" y="827"/>
                </a:cubicBezTo>
                <a:lnTo>
                  <a:pt x="686" y="708"/>
                </a:lnTo>
                <a:close/>
                <a:moveTo>
                  <a:pt x="1137" y="0"/>
                </a:moveTo>
                <a:cubicBezTo>
                  <a:pt x="1073" y="0"/>
                  <a:pt x="977" y="54"/>
                  <a:pt x="942" y="89"/>
                </a:cubicBezTo>
                <a:lnTo>
                  <a:pt x="727" y="304"/>
                </a:lnTo>
                <a:lnTo>
                  <a:pt x="76" y="173"/>
                </a:lnTo>
                <a:cubicBezTo>
                  <a:pt x="67" y="171"/>
                  <a:pt x="58" y="173"/>
                  <a:pt x="51" y="179"/>
                </a:cubicBezTo>
                <a:cubicBezTo>
                  <a:pt x="44" y="185"/>
                  <a:pt x="39" y="193"/>
                  <a:pt x="39" y="203"/>
                </a:cubicBezTo>
                <a:lnTo>
                  <a:pt x="38" y="273"/>
                </a:lnTo>
                <a:cubicBezTo>
                  <a:pt x="38" y="284"/>
                  <a:pt x="44" y="295"/>
                  <a:pt x="54" y="300"/>
                </a:cubicBezTo>
                <a:lnTo>
                  <a:pt x="345" y="455"/>
                </a:lnTo>
                <a:lnTo>
                  <a:pt x="460" y="570"/>
                </a:lnTo>
                <a:lnTo>
                  <a:pt x="329" y="702"/>
                </a:lnTo>
                <a:cubicBezTo>
                  <a:pt x="323" y="708"/>
                  <a:pt x="313" y="719"/>
                  <a:pt x="302" y="732"/>
                </a:cubicBezTo>
                <a:lnTo>
                  <a:pt x="69" y="702"/>
                </a:lnTo>
                <a:cubicBezTo>
                  <a:pt x="55" y="700"/>
                  <a:pt x="42" y="708"/>
                  <a:pt x="37" y="720"/>
                </a:cubicBezTo>
                <a:lnTo>
                  <a:pt x="6" y="786"/>
                </a:lnTo>
                <a:cubicBezTo>
                  <a:pt x="0" y="801"/>
                  <a:pt x="5" y="818"/>
                  <a:pt x="19" y="826"/>
                </a:cubicBezTo>
                <a:lnTo>
                  <a:pt x="173" y="918"/>
                </a:lnTo>
                <a:cubicBezTo>
                  <a:pt x="132" y="992"/>
                  <a:pt x="125" y="1036"/>
                  <a:pt x="150" y="1062"/>
                </a:cubicBezTo>
                <a:cubicBezTo>
                  <a:pt x="157" y="1069"/>
                  <a:pt x="170" y="1077"/>
                  <a:pt x="190" y="1077"/>
                </a:cubicBezTo>
                <a:lnTo>
                  <a:pt x="190" y="1077"/>
                </a:lnTo>
                <a:cubicBezTo>
                  <a:pt x="216" y="1077"/>
                  <a:pt x="254" y="1062"/>
                  <a:pt x="294" y="1039"/>
                </a:cubicBezTo>
                <a:lnTo>
                  <a:pt x="386" y="1194"/>
                </a:lnTo>
                <a:cubicBezTo>
                  <a:pt x="392" y="1203"/>
                  <a:pt x="403" y="1209"/>
                  <a:pt x="413" y="1209"/>
                </a:cubicBezTo>
                <a:cubicBezTo>
                  <a:pt x="417" y="1209"/>
                  <a:pt x="422" y="1208"/>
                  <a:pt x="426" y="1206"/>
                </a:cubicBezTo>
                <a:lnTo>
                  <a:pt x="492" y="1176"/>
                </a:lnTo>
                <a:cubicBezTo>
                  <a:pt x="505" y="1170"/>
                  <a:pt x="512" y="1157"/>
                  <a:pt x="510" y="1143"/>
                </a:cubicBezTo>
                <a:lnTo>
                  <a:pt x="480" y="910"/>
                </a:lnTo>
                <a:cubicBezTo>
                  <a:pt x="494" y="898"/>
                  <a:pt x="505" y="889"/>
                  <a:pt x="511" y="883"/>
                </a:cubicBezTo>
                <a:lnTo>
                  <a:pt x="642" y="752"/>
                </a:lnTo>
                <a:lnTo>
                  <a:pt x="757" y="867"/>
                </a:lnTo>
                <a:lnTo>
                  <a:pt x="912" y="1158"/>
                </a:lnTo>
                <a:cubicBezTo>
                  <a:pt x="917" y="1168"/>
                  <a:pt x="928" y="1174"/>
                  <a:pt x="939" y="1174"/>
                </a:cubicBezTo>
                <a:lnTo>
                  <a:pt x="940" y="1174"/>
                </a:lnTo>
                <a:lnTo>
                  <a:pt x="1010" y="1173"/>
                </a:lnTo>
                <a:cubicBezTo>
                  <a:pt x="1019" y="1173"/>
                  <a:pt x="1028" y="1169"/>
                  <a:pt x="1033" y="1161"/>
                </a:cubicBezTo>
                <a:cubicBezTo>
                  <a:pt x="1039" y="1154"/>
                  <a:pt x="1041" y="1145"/>
                  <a:pt x="1040" y="1136"/>
                </a:cubicBezTo>
                <a:lnTo>
                  <a:pt x="908" y="486"/>
                </a:lnTo>
                <a:lnTo>
                  <a:pt x="1123" y="271"/>
                </a:lnTo>
                <a:cubicBezTo>
                  <a:pt x="1163" y="231"/>
                  <a:pt x="1251" y="79"/>
                  <a:pt x="1192" y="20"/>
                </a:cubicBezTo>
                <a:cubicBezTo>
                  <a:pt x="1179" y="7"/>
                  <a:pt x="1160" y="0"/>
                  <a:pt x="1137" y="0"/>
                </a:cubicBezTo>
                <a:close/>
              </a:path>
            </a:pathLst>
          </a:custGeom>
          <a:solidFill>
            <a:srgbClr val="0042A5"/>
          </a:solidFill>
          <a:ln>
            <a:noFill/>
          </a:ln>
          <a:effectLst/>
        </p:spPr>
        <p:txBody>
          <a:bodyPr wrap="none" anchor="ctr"/>
          <a:lstStyle/>
          <a:p>
            <a:endParaRPr lang="en-US"/>
          </a:p>
        </p:txBody>
      </p:sp>
      <p:sp>
        <p:nvSpPr>
          <p:cNvPr id="143" name="Freeform 5">
            <a:extLst>
              <a:ext uri="{FF2B5EF4-FFF2-40B4-BE49-F238E27FC236}">
                <a16:creationId xmlns:a16="http://schemas.microsoft.com/office/drawing/2014/main" id="{B00DCAC5-E18D-E845-810E-9B7FF9E23634}"/>
              </a:ext>
            </a:extLst>
          </p:cNvPr>
          <p:cNvSpPr>
            <a:spLocks noChangeArrowheads="1"/>
          </p:cNvSpPr>
          <p:nvPr/>
        </p:nvSpPr>
        <p:spPr bwMode="auto">
          <a:xfrm>
            <a:off x="4512320" y="1097350"/>
            <a:ext cx="388937" cy="419100"/>
          </a:xfrm>
          <a:custGeom>
            <a:avLst/>
            <a:gdLst>
              <a:gd name="T0" fmla="*/ 370 w 1079"/>
              <a:gd name="T1" fmla="*/ 852 h 1164"/>
              <a:gd name="T2" fmla="*/ 229 w 1079"/>
              <a:gd name="T3" fmla="*/ 790 h 1164"/>
              <a:gd name="T4" fmla="*/ 708 w 1079"/>
              <a:gd name="T5" fmla="*/ 852 h 1164"/>
              <a:gd name="T6" fmla="*/ 849 w 1079"/>
              <a:gd name="T7" fmla="*/ 790 h 1164"/>
              <a:gd name="T8" fmla="*/ 708 w 1079"/>
              <a:gd name="T9" fmla="*/ 852 h 1164"/>
              <a:gd name="T10" fmla="*/ 175 w 1079"/>
              <a:gd name="T11" fmla="*/ 169 h 1164"/>
              <a:gd name="T12" fmla="*/ 229 w 1079"/>
              <a:gd name="T13" fmla="*/ 62 h 1164"/>
              <a:gd name="T14" fmla="*/ 903 w 1079"/>
              <a:gd name="T15" fmla="*/ 116 h 1164"/>
              <a:gd name="T16" fmla="*/ 203 w 1079"/>
              <a:gd name="T17" fmla="*/ 1075 h 1164"/>
              <a:gd name="T18" fmla="*/ 339 w 1079"/>
              <a:gd name="T19" fmla="*/ 1078 h 1164"/>
              <a:gd name="T20" fmla="*/ 203 w 1079"/>
              <a:gd name="T21" fmla="*/ 1101 h 1164"/>
              <a:gd name="T22" fmla="*/ 739 w 1079"/>
              <a:gd name="T23" fmla="*/ 1078 h 1164"/>
              <a:gd name="T24" fmla="*/ 875 w 1079"/>
              <a:gd name="T25" fmla="*/ 1075 h 1164"/>
              <a:gd name="T26" fmla="*/ 739 w 1079"/>
              <a:gd name="T27" fmla="*/ 1101 h 1164"/>
              <a:gd name="T28" fmla="*/ 570 w 1079"/>
              <a:gd name="T29" fmla="*/ 231 h 1164"/>
              <a:gd name="T30" fmla="*/ 903 w 1079"/>
              <a:gd name="T31" fmla="*/ 649 h 1164"/>
              <a:gd name="T32" fmla="*/ 570 w 1079"/>
              <a:gd name="T33" fmla="*/ 231 h 1164"/>
              <a:gd name="T34" fmla="*/ 508 w 1079"/>
              <a:gd name="T35" fmla="*/ 231 h 1164"/>
              <a:gd name="T36" fmla="*/ 175 w 1079"/>
              <a:gd name="T37" fmla="*/ 649 h 1164"/>
              <a:gd name="T38" fmla="*/ 903 w 1079"/>
              <a:gd name="T39" fmla="*/ 711 h 1164"/>
              <a:gd name="T40" fmla="*/ 849 w 1079"/>
              <a:gd name="T41" fmla="*/ 1016 h 1164"/>
              <a:gd name="T42" fmla="*/ 175 w 1079"/>
              <a:gd name="T43" fmla="*/ 962 h 1164"/>
              <a:gd name="T44" fmla="*/ 903 w 1079"/>
              <a:gd name="T45" fmla="*/ 711 h 1164"/>
              <a:gd name="T46" fmla="*/ 1078 w 1079"/>
              <a:gd name="T47" fmla="*/ 313 h 1164"/>
              <a:gd name="T48" fmla="*/ 965 w 1079"/>
              <a:gd name="T49" fmla="*/ 213 h 1164"/>
              <a:gd name="T50" fmla="*/ 849 w 1079"/>
              <a:gd name="T51" fmla="*/ 0 h 1164"/>
              <a:gd name="T52" fmla="*/ 113 w 1079"/>
              <a:gd name="T53" fmla="*/ 116 h 1164"/>
              <a:gd name="T54" fmla="*/ 12 w 1079"/>
              <a:gd name="T55" fmla="*/ 288 h 1164"/>
              <a:gd name="T56" fmla="*/ 0 w 1079"/>
              <a:gd name="T57" fmla="*/ 483 h 1164"/>
              <a:gd name="T58" fmla="*/ 62 w 1079"/>
              <a:gd name="T59" fmla="*/ 329 h 1164"/>
              <a:gd name="T60" fmla="*/ 113 w 1079"/>
              <a:gd name="T61" fmla="*/ 962 h 1164"/>
              <a:gd name="T62" fmla="*/ 141 w 1079"/>
              <a:gd name="T63" fmla="*/ 1047 h 1164"/>
              <a:gd name="T64" fmla="*/ 200 w 1079"/>
              <a:gd name="T65" fmla="*/ 1163 h 1164"/>
              <a:gd name="T66" fmla="*/ 401 w 1079"/>
              <a:gd name="T67" fmla="*/ 1103 h 1164"/>
              <a:gd name="T68" fmla="*/ 677 w 1079"/>
              <a:gd name="T69" fmla="*/ 1078 h 1164"/>
              <a:gd name="T70" fmla="*/ 737 w 1079"/>
              <a:gd name="T71" fmla="*/ 1163 h 1164"/>
              <a:gd name="T72" fmla="*/ 937 w 1079"/>
              <a:gd name="T73" fmla="*/ 1103 h 1164"/>
              <a:gd name="T74" fmla="*/ 928 w 1079"/>
              <a:gd name="T75" fmla="*/ 1047 h 1164"/>
              <a:gd name="T76" fmla="*/ 965 w 1079"/>
              <a:gd name="T77" fmla="*/ 291 h 1164"/>
              <a:gd name="T78" fmla="*/ 1016 w 1079"/>
              <a:gd name="T79" fmla="*/ 483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9" h="1164">
                <a:moveTo>
                  <a:pt x="229" y="852"/>
                </a:moveTo>
                <a:lnTo>
                  <a:pt x="370" y="852"/>
                </a:lnTo>
                <a:lnTo>
                  <a:pt x="370" y="790"/>
                </a:lnTo>
                <a:lnTo>
                  <a:pt x="229" y="790"/>
                </a:lnTo>
                <a:lnTo>
                  <a:pt x="229" y="852"/>
                </a:lnTo>
                <a:close/>
                <a:moveTo>
                  <a:pt x="708" y="852"/>
                </a:moveTo>
                <a:lnTo>
                  <a:pt x="849" y="852"/>
                </a:lnTo>
                <a:lnTo>
                  <a:pt x="849" y="790"/>
                </a:lnTo>
                <a:lnTo>
                  <a:pt x="708" y="790"/>
                </a:lnTo>
                <a:lnTo>
                  <a:pt x="708" y="852"/>
                </a:lnTo>
                <a:close/>
                <a:moveTo>
                  <a:pt x="903" y="169"/>
                </a:moveTo>
                <a:lnTo>
                  <a:pt x="175" y="169"/>
                </a:lnTo>
                <a:lnTo>
                  <a:pt x="175" y="116"/>
                </a:lnTo>
                <a:cubicBezTo>
                  <a:pt x="175" y="86"/>
                  <a:pt x="199" y="62"/>
                  <a:pt x="229" y="62"/>
                </a:cubicBezTo>
                <a:lnTo>
                  <a:pt x="849" y="62"/>
                </a:lnTo>
                <a:cubicBezTo>
                  <a:pt x="879" y="62"/>
                  <a:pt x="903" y="86"/>
                  <a:pt x="903" y="116"/>
                </a:cubicBezTo>
                <a:lnTo>
                  <a:pt x="903" y="169"/>
                </a:lnTo>
                <a:close/>
                <a:moveTo>
                  <a:pt x="203" y="1075"/>
                </a:moveTo>
                <a:cubicBezTo>
                  <a:pt x="211" y="1077"/>
                  <a:pt x="220" y="1078"/>
                  <a:pt x="229" y="1078"/>
                </a:cubicBezTo>
                <a:lnTo>
                  <a:pt x="339" y="1078"/>
                </a:lnTo>
                <a:lnTo>
                  <a:pt x="339" y="1101"/>
                </a:lnTo>
                <a:lnTo>
                  <a:pt x="203" y="1101"/>
                </a:lnTo>
                <a:lnTo>
                  <a:pt x="203" y="1075"/>
                </a:lnTo>
                <a:close/>
                <a:moveTo>
                  <a:pt x="739" y="1078"/>
                </a:moveTo>
                <a:lnTo>
                  <a:pt x="849" y="1078"/>
                </a:lnTo>
                <a:cubicBezTo>
                  <a:pt x="858" y="1078"/>
                  <a:pt x="867" y="1077"/>
                  <a:pt x="875" y="1075"/>
                </a:cubicBezTo>
                <a:lnTo>
                  <a:pt x="875" y="1101"/>
                </a:lnTo>
                <a:lnTo>
                  <a:pt x="739" y="1101"/>
                </a:lnTo>
                <a:lnTo>
                  <a:pt x="739" y="1078"/>
                </a:lnTo>
                <a:close/>
                <a:moveTo>
                  <a:pt x="570" y="231"/>
                </a:moveTo>
                <a:lnTo>
                  <a:pt x="903" y="231"/>
                </a:lnTo>
                <a:lnTo>
                  <a:pt x="903" y="649"/>
                </a:lnTo>
                <a:lnTo>
                  <a:pt x="570" y="649"/>
                </a:lnTo>
                <a:lnTo>
                  <a:pt x="570" y="231"/>
                </a:lnTo>
                <a:close/>
                <a:moveTo>
                  <a:pt x="175" y="231"/>
                </a:moveTo>
                <a:lnTo>
                  <a:pt x="508" y="231"/>
                </a:lnTo>
                <a:lnTo>
                  <a:pt x="508" y="649"/>
                </a:lnTo>
                <a:lnTo>
                  <a:pt x="175" y="649"/>
                </a:lnTo>
                <a:lnTo>
                  <a:pt x="175" y="231"/>
                </a:lnTo>
                <a:close/>
                <a:moveTo>
                  <a:pt x="903" y="711"/>
                </a:moveTo>
                <a:lnTo>
                  <a:pt x="903" y="962"/>
                </a:lnTo>
                <a:cubicBezTo>
                  <a:pt x="903" y="992"/>
                  <a:pt x="879" y="1016"/>
                  <a:pt x="849" y="1016"/>
                </a:cubicBezTo>
                <a:lnTo>
                  <a:pt x="229" y="1016"/>
                </a:lnTo>
                <a:cubicBezTo>
                  <a:pt x="199" y="1016"/>
                  <a:pt x="175" y="992"/>
                  <a:pt x="175" y="962"/>
                </a:cubicBezTo>
                <a:lnTo>
                  <a:pt x="175" y="711"/>
                </a:lnTo>
                <a:lnTo>
                  <a:pt x="903" y="711"/>
                </a:lnTo>
                <a:close/>
                <a:moveTo>
                  <a:pt x="1078" y="483"/>
                </a:moveTo>
                <a:lnTo>
                  <a:pt x="1078" y="313"/>
                </a:lnTo>
                <a:cubicBezTo>
                  <a:pt x="1078" y="304"/>
                  <a:pt x="1073" y="294"/>
                  <a:pt x="1066" y="288"/>
                </a:cubicBezTo>
                <a:lnTo>
                  <a:pt x="965" y="213"/>
                </a:lnTo>
                <a:lnTo>
                  <a:pt x="965" y="116"/>
                </a:lnTo>
                <a:cubicBezTo>
                  <a:pt x="965" y="52"/>
                  <a:pt x="913" y="0"/>
                  <a:pt x="849" y="0"/>
                </a:cubicBezTo>
                <a:lnTo>
                  <a:pt x="229" y="0"/>
                </a:lnTo>
                <a:cubicBezTo>
                  <a:pt x="165" y="0"/>
                  <a:pt x="113" y="52"/>
                  <a:pt x="113" y="116"/>
                </a:cubicBezTo>
                <a:lnTo>
                  <a:pt x="113" y="213"/>
                </a:lnTo>
                <a:lnTo>
                  <a:pt x="12" y="288"/>
                </a:lnTo>
                <a:cubicBezTo>
                  <a:pt x="5" y="294"/>
                  <a:pt x="0" y="304"/>
                  <a:pt x="0" y="313"/>
                </a:cubicBezTo>
                <a:lnTo>
                  <a:pt x="0" y="483"/>
                </a:lnTo>
                <a:lnTo>
                  <a:pt x="62" y="483"/>
                </a:lnTo>
                <a:lnTo>
                  <a:pt x="62" y="329"/>
                </a:lnTo>
                <a:lnTo>
                  <a:pt x="113" y="291"/>
                </a:lnTo>
                <a:lnTo>
                  <a:pt x="113" y="962"/>
                </a:lnTo>
                <a:cubicBezTo>
                  <a:pt x="113" y="996"/>
                  <a:pt x="127" y="1026"/>
                  <a:pt x="150" y="1047"/>
                </a:cubicBezTo>
                <a:lnTo>
                  <a:pt x="141" y="1047"/>
                </a:lnTo>
                <a:lnTo>
                  <a:pt x="141" y="1103"/>
                </a:lnTo>
                <a:cubicBezTo>
                  <a:pt x="141" y="1136"/>
                  <a:pt x="168" y="1163"/>
                  <a:pt x="200" y="1163"/>
                </a:cubicBezTo>
                <a:lnTo>
                  <a:pt x="341" y="1163"/>
                </a:lnTo>
                <a:cubicBezTo>
                  <a:pt x="374" y="1163"/>
                  <a:pt x="401" y="1136"/>
                  <a:pt x="401" y="1103"/>
                </a:cubicBezTo>
                <a:lnTo>
                  <a:pt x="401" y="1078"/>
                </a:lnTo>
                <a:lnTo>
                  <a:pt x="677" y="1078"/>
                </a:lnTo>
                <a:lnTo>
                  <a:pt x="677" y="1103"/>
                </a:lnTo>
                <a:cubicBezTo>
                  <a:pt x="677" y="1136"/>
                  <a:pt x="704" y="1163"/>
                  <a:pt x="737" y="1163"/>
                </a:cubicBezTo>
                <a:lnTo>
                  <a:pt x="878" y="1163"/>
                </a:lnTo>
                <a:cubicBezTo>
                  <a:pt x="910" y="1163"/>
                  <a:pt x="937" y="1136"/>
                  <a:pt x="937" y="1103"/>
                </a:cubicBezTo>
                <a:lnTo>
                  <a:pt x="937" y="1047"/>
                </a:lnTo>
                <a:lnTo>
                  <a:pt x="928" y="1047"/>
                </a:lnTo>
                <a:cubicBezTo>
                  <a:pt x="951" y="1026"/>
                  <a:pt x="965" y="996"/>
                  <a:pt x="965" y="962"/>
                </a:cubicBezTo>
                <a:lnTo>
                  <a:pt x="965" y="291"/>
                </a:lnTo>
                <a:lnTo>
                  <a:pt x="1016" y="329"/>
                </a:lnTo>
                <a:lnTo>
                  <a:pt x="1016" y="483"/>
                </a:lnTo>
                <a:lnTo>
                  <a:pt x="1078" y="483"/>
                </a:lnTo>
                <a:close/>
              </a:path>
            </a:pathLst>
          </a:custGeom>
          <a:solidFill>
            <a:srgbClr val="0042A5"/>
          </a:solidFill>
          <a:ln>
            <a:noFill/>
          </a:ln>
          <a:effectLst/>
        </p:spPr>
        <p:txBody>
          <a:bodyPr wrap="none" anchor="ctr"/>
          <a:lstStyle/>
          <a:p>
            <a:endParaRPr lang="en-US"/>
          </a:p>
        </p:txBody>
      </p:sp>
      <p:sp>
        <p:nvSpPr>
          <p:cNvPr id="144" name="Freeform 6">
            <a:extLst>
              <a:ext uri="{FF2B5EF4-FFF2-40B4-BE49-F238E27FC236}">
                <a16:creationId xmlns:a16="http://schemas.microsoft.com/office/drawing/2014/main" id="{7E695C8C-157E-6242-9323-5ABC1C708141}"/>
              </a:ext>
            </a:extLst>
          </p:cNvPr>
          <p:cNvSpPr>
            <a:spLocks noChangeArrowheads="1"/>
          </p:cNvSpPr>
          <p:nvPr/>
        </p:nvSpPr>
        <p:spPr bwMode="auto">
          <a:xfrm>
            <a:off x="6631545" y="1099332"/>
            <a:ext cx="549275" cy="371475"/>
          </a:xfrm>
          <a:custGeom>
            <a:avLst/>
            <a:gdLst>
              <a:gd name="T0" fmla="*/ 629 w 1527"/>
              <a:gd name="T1" fmla="*/ 658 h 1033"/>
              <a:gd name="T2" fmla="*/ 972 w 1527"/>
              <a:gd name="T3" fmla="*/ 530 h 1033"/>
              <a:gd name="T4" fmla="*/ 574 w 1527"/>
              <a:gd name="T5" fmla="*/ 695 h 1033"/>
              <a:gd name="T6" fmla="*/ 582 w 1527"/>
              <a:gd name="T7" fmla="*/ 709 h 1033"/>
              <a:gd name="T8" fmla="*/ 602 w 1527"/>
              <a:gd name="T9" fmla="*/ 717 h 1033"/>
              <a:gd name="T10" fmla="*/ 928 w 1527"/>
              <a:gd name="T11" fmla="*/ 717 h 1033"/>
              <a:gd name="T12" fmla="*/ 943 w 1527"/>
              <a:gd name="T13" fmla="*/ 710 h 1033"/>
              <a:gd name="T14" fmla="*/ 952 w 1527"/>
              <a:gd name="T15" fmla="*/ 695 h 1033"/>
              <a:gd name="T16" fmla="*/ 245 w 1527"/>
              <a:gd name="T17" fmla="*/ 517 h 1033"/>
              <a:gd name="T18" fmla="*/ 389 w 1527"/>
              <a:gd name="T19" fmla="*/ 597 h 1033"/>
              <a:gd name="T20" fmla="*/ 241 w 1527"/>
              <a:gd name="T21" fmla="*/ 654 h 1033"/>
              <a:gd name="T22" fmla="*/ 490 w 1527"/>
              <a:gd name="T23" fmla="*/ 714 h 1033"/>
              <a:gd name="T24" fmla="*/ 245 w 1527"/>
              <a:gd name="T25" fmla="*/ 517 h 1033"/>
              <a:gd name="T26" fmla="*/ 462 w 1527"/>
              <a:gd name="T27" fmla="*/ 164 h 1033"/>
              <a:gd name="T28" fmla="*/ 1064 w 1527"/>
              <a:gd name="T29" fmla="*/ 164 h 1033"/>
              <a:gd name="T30" fmla="*/ 1240 w 1527"/>
              <a:gd name="T31" fmla="*/ 362 h 1033"/>
              <a:gd name="T32" fmla="*/ 464 w 1527"/>
              <a:gd name="T33" fmla="*/ 103 h 1033"/>
              <a:gd name="T34" fmla="*/ 1095 w 1527"/>
              <a:gd name="T35" fmla="*/ 654 h 1033"/>
              <a:gd name="T36" fmla="*/ 1289 w 1527"/>
              <a:gd name="T37" fmla="*/ 576 h 1033"/>
              <a:gd name="T38" fmla="*/ 1128 w 1527"/>
              <a:gd name="T39" fmla="*/ 538 h 1033"/>
              <a:gd name="T40" fmla="*/ 1285 w 1527"/>
              <a:gd name="T41" fmla="*/ 714 h 1033"/>
              <a:gd name="T42" fmla="*/ 1095 w 1527"/>
              <a:gd name="T43" fmla="*/ 654 h 1033"/>
              <a:gd name="T44" fmla="*/ 1357 w 1527"/>
              <a:gd name="T45" fmla="*/ 910 h 1033"/>
              <a:gd name="T46" fmla="*/ 1181 w 1527"/>
              <a:gd name="T47" fmla="*/ 910 h 1033"/>
              <a:gd name="T48" fmla="*/ 1277 w 1527"/>
              <a:gd name="T49" fmla="*/ 859 h 1033"/>
              <a:gd name="T50" fmla="*/ 1151 w 1527"/>
              <a:gd name="T51" fmla="*/ 829 h 1033"/>
              <a:gd name="T52" fmla="*/ 279 w 1527"/>
              <a:gd name="T53" fmla="*/ 829 h 1033"/>
              <a:gd name="T54" fmla="*/ 345 w 1527"/>
              <a:gd name="T55" fmla="*/ 889 h 1033"/>
              <a:gd name="T56" fmla="*/ 231 w 1527"/>
              <a:gd name="T57" fmla="*/ 973 h 1033"/>
              <a:gd name="T58" fmla="*/ 60 w 1527"/>
              <a:gd name="T59" fmla="*/ 423 h 1033"/>
              <a:gd name="T60" fmla="*/ 259 w 1527"/>
              <a:gd name="T61" fmla="*/ 302 h 1033"/>
              <a:gd name="T62" fmla="*/ 1083 w 1527"/>
              <a:gd name="T63" fmla="*/ 60 h 1033"/>
              <a:gd name="T64" fmla="*/ 1367 w 1527"/>
              <a:gd name="T65" fmla="*/ 361 h 1033"/>
              <a:gd name="T66" fmla="*/ 1526 w 1527"/>
              <a:gd name="T67" fmla="*/ 353 h 1033"/>
              <a:gd name="T68" fmla="*/ 1320 w 1527"/>
              <a:gd name="T69" fmla="*/ 273 h 1033"/>
              <a:gd name="T70" fmla="*/ 443 w 1527"/>
              <a:gd name="T71" fmla="*/ 0 h 1033"/>
              <a:gd name="T72" fmla="*/ 159 w 1527"/>
              <a:gd name="T73" fmla="*/ 301 h 1033"/>
              <a:gd name="T74" fmla="*/ 0 w 1527"/>
              <a:gd name="T75" fmla="*/ 428 h 1033"/>
              <a:gd name="T76" fmla="*/ 109 w 1527"/>
              <a:gd name="T77" fmla="*/ 910 h 1033"/>
              <a:gd name="T78" fmla="*/ 405 w 1527"/>
              <a:gd name="T79" fmla="*/ 910 h 1033"/>
              <a:gd name="T80" fmla="*/ 1121 w 1527"/>
              <a:gd name="T81" fmla="*/ 910 h 1033"/>
              <a:gd name="T82" fmla="*/ 1416 w 1527"/>
              <a:gd name="T83" fmla="*/ 910 h 1033"/>
              <a:gd name="T84" fmla="*/ 1526 w 1527"/>
              <a:gd name="T85" fmla="*/ 428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7" h="1033">
                <a:moveTo>
                  <a:pt x="905" y="590"/>
                </a:moveTo>
                <a:lnTo>
                  <a:pt x="897" y="658"/>
                </a:lnTo>
                <a:lnTo>
                  <a:pt x="629" y="658"/>
                </a:lnTo>
                <a:lnTo>
                  <a:pt x="621" y="590"/>
                </a:lnTo>
                <a:lnTo>
                  <a:pt x="905" y="590"/>
                </a:lnTo>
                <a:close/>
                <a:moveTo>
                  <a:pt x="972" y="530"/>
                </a:moveTo>
                <a:lnTo>
                  <a:pt x="554" y="530"/>
                </a:lnTo>
                <a:lnTo>
                  <a:pt x="573" y="691"/>
                </a:lnTo>
                <a:cubicBezTo>
                  <a:pt x="573" y="693"/>
                  <a:pt x="574" y="694"/>
                  <a:pt x="574" y="695"/>
                </a:cubicBezTo>
                <a:cubicBezTo>
                  <a:pt x="574" y="697"/>
                  <a:pt x="575" y="699"/>
                  <a:pt x="575" y="700"/>
                </a:cubicBezTo>
                <a:cubicBezTo>
                  <a:pt x="576" y="702"/>
                  <a:pt x="578" y="704"/>
                  <a:pt x="579" y="706"/>
                </a:cubicBezTo>
                <a:cubicBezTo>
                  <a:pt x="580" y="707"/>
                  <a:pt x="581" y="708"/>
                  <a:pt x="582" y="709"/>
                </a:cubicBezTo>
                <a:cubicBezTo>
                  <a:pt x="584" y="711"/>
                  <a:pt x="586" y="712"/>
                  <a:pt x="588" y="713"/>
                </a:cubicBezTo>
                <a:cubicBezTo>
                  <a:pt x="589" y="714"/>
                  <a:pt x="590" y="715"/>
                  <a:pt x="591" y="715"/>
                </a:cubicBezTo>
                <a:cubicBezTo>
                  <a:pt x="595" y="717"/>
                  <a:pt x="598" y="717"/>
                  <a:pt x="602" y="717"/>
                </a:cubicBezTo>
                <a:lnTo>
                  <a:pt x="602" y="717"/>
                </a:lnTo>
                <a:lnTo>
                  <a:pt x="924" y="717"/>
                </a:lnTo>
                <a:cubicBezTo>
                  <a:pt x="925" y="717"/>
                  <a:pt x="926" y="717"/>
                  <a:pt x="928" y="717"/>
                </a:cubicBezTo>
                <a:cubicBezTo>
                  <a:pt x="930" y="716"/>
                  <a:pt x="932" y="716"/>
                  <a:pt x="934" y="715"/>
                </a:cubicBezTo>
                <a:cubicBezTo>
                  <a:pt x="935" y="715"/>
                  <a:pt x="937" y="714"/>
                  <a:pt x="939" y="713"/>
                </a:cubicBezTo>
                <a:cubicBezTo>
                  <a:pt x="940" y="712"/>
                  <a:pt x="942" y="711"/>
                  <a:pt x="943" y="710"/>
                </a:cubicBezTo>
                <a:cubicBezTo>
                  <a:pt x="945" y="708"/>
                  <a:pt x="946" y="707"/>
                  <a:pt x="947" y="705"/>
                </a:cubicBezTo>
                <a:cubicBezTo>
                  <a:pt x="948" y="704"/>
                  <a:pt x="949" y="702"/>
                  <a:pt x="950" y="701"/>
                </a:cubicBezTo>
                <a:cubicBezTo>
                  <a:pt x="951" y="699"/>
                  <a:pt x="951" y="697"/>
                  <a:pt x="952" y="695"/>
                </a:cubicBezTo>
                <a:cubicBezTo>
                  <a:pt x="952" y="694"/>
                  <a:pt x="953" y="692"/>
                  <a:pt x="953" y="691"/>
                </a:cubicBezTo>
                <a:lnTo>
                  <a:pt x="972" y="530"/>
                </a:lnTo>
                <a:close/>
                <a:moveTo>
                  <a:pt x="245" y="517"/>
                </a:moveTo>
                <a:cubicBezTo>
                  <a:pt x="229" y="515"/>
                  <a:pt x="213" y="526"/>
                  <a:pt x="211" y="543"/>
                </a:cubicBezTo>
                <a:cubicBezTo>
                  <a:pt x="209" y="559"/>
                  <a:pt x="220" y="574"/>
                  <a:pt x="237" y="576"/>
                </a:cubicBezTo>
                <a:lnTo>
                  <a:pt x="389" y="597"/>
                </a:lnTo>
                <a:cubicBezTo>
                  <a:pt x="413" y="601"/>
                  <a:pt x="431" y="621"/>
                  <a:pt x="431" y="645"/>
                </a:cubicBezTo>
                <a:lnTo>
                  <a:pt x="431" y="654"/>
                </a:lnTo>
                <a:lnTo>
                  <a:pt x="241" y="654"/>
                </a:lnTo>
                <a:cubicBezTo>
                  <a:pt x="224" y="654"/>
                  <a:pt x="211" y="667"/>
                  <a:pt x="211" y="684"/>
                </a:cubicBezTo>
                <a:cubicBezTo>
                  <a:pt x="211" y="701"/>
                  <a:pt x="224" y="714"/>
                  <a:pt x="241" y="714"/>
                </a:cubicBezTo>
                <a:lnTo>
                  <a:pt x="490" y="714"/>
                </a:lnTo>
                <a:lnTo>
                  <a:pt x="490" y="645"/>
                </a:lnTo>
                <a:cubicBezTo>
                  <a:pt x="490" y="592"/>
                  <a:pt x="451" y="546"/>
                  <a:pt x="398" y="538"/>
                </a:cubicBezTo>
                <a:lnTo>
                  <a:pt x="245" y="517"/>
                </a:lnTo>
                <a:close/>
                <a:moveTo>
                  <a:pt x="1139" y="302"/>
                </a:moveTo>
                <a:lnTo>
                  <a:pt x="386" y="302"/>
                </a:lnTo>
                <a:lnTo>
                  <a:pt x="462" y="164"/>
                </a:lnTo>
                <a:cubicBezTo>
                  <a:pt x="462" y="164"/>
                  <a:pt x="463" y="163"/>
                  <a:pt x="464" y="163"/>
                </a:cubicBezTo>
                <a:lnTo>
                  <a:pt x="1062" y="163"/>
                </a:lnTo>
                <a:cubicBezTo>
                  <a:pt x="1063" y="163"/>
                  <a:pt x="1064" y="164"/>
                  <a:pt x="1064" y="164"/>
                </a:cubicBezTo>
                <a:lnTo>
                  <a:pt x="1139" y="302"/>
                </a:lnTo>
                <a:close/>
                <a:moveTo>
                  <a:pt x="286" y="362"/>
                </a:moveTo>
                <a:lnTo>
                  <a:pt x="1240" y="362"/>
                </a:lnTo>
                <a:lnTo>
                  <a:pt x="1117" y="136"/>
                </a:lnTo>
                <a:cubicBezTo>
                  <a:pt x="1106" y="116"/>
                  <a:pt x="1085" y="103"/>
                  <a:pt x="1062" y="103"/>
                </a:cubicBezTo>
                <a:lnTo>
                  <a:pt x="464" y="103"/>
                </a:lnTo>
                <a:cubicBezTo>
                  <a:pt x="441" y="103"/>
                  <a:pt x="420" y="116"/>
                  <a:pt x="409" y="136"/>
                </a:cubicBezTo>
                <a:lnTo>
                  <a:pt x="286" y="362"/>
                </a:lnTo>
                <a:close/>
                <a:moveTo>
                  <a:pt x="1095" y="654"/>
                </a:moveTo>
                <a:lnTo>
                  <a:pt x="1095" y="645"/>
                </a:lnTo>
                <a:cubicBezTo>
                  <a:pt x="1095" y="621"/>
                  <a:pt x="1113" y="601"/>
                  <a:pt x="1136" y="598"/>
                </a:cubicBezTo>
                <a:lnTo>
                  <a:pt x="1289" y="576"/>
                </a:lnTo>
                <a:cubicBezTo>
                  <a:pt x="1305" y="574"/>
                  <a:pt x="1318" y="559"/>
                  <a:pt x="1315" y="543"/>
                </a:cubicBezTo>
                <a:cubicBezTo>
                  <a:pt x="1313" y="526"/>
                  <a:pt x="1297" y="515"/>
                  <a:pt x="1281" y="517"/>
                </a:cubicBezTo>
                <a:lnTo>
                  <a:pt x="1128" y="538"/>
                </a:lnTo>
                <a:cubicBezTo>
                  <a:pt x="1075" y="546"/>
                  <a:pt x="1035" y="592"/>
                  <a:pt x="1035" y="645"/>
                </a:cubicBezTo>
                <a:lnTo>
                  <a:pt x="1035" y="714"/>
                </a:lnTo>
                <a:lnTo>
                  <a:pt x="1285" y="714"/>
                </a:lnTo>
                <a:cubicBezTo>
                  <a:pt x="1302" y="714"/>
                  <a:pt x="1315" y="701"/>
                  <a:pt x="1315" y="684"/>
                </a:cubicBezTo>
                <a:cubicBezTo>
                  <a:pt x="1315" y="667"/>
                  <a:pt x="1302" y="654"/>
                  <a:pt x="1285" y="654"/>
                </a:cubicBezTo>
                <a:lnTo>
                  <a:pt x="1095" y="654"/>
                </a:lnTo>
                <a:close/>
                <a:moveTo>
                  <a:pt x="1466" y="423"/>
                </a:moveTo>
                <a:lnTo>
                  <a:pt x="1357" y="463"/>
                </a:lnTo>
                <a:lnTo>
                  <a:pt x="1357" y="910"/>
                </a:lnTo>
                <a:cubicBezTo>
                  <a:pt x="1357" y="945"/>
                  <a:pt x="1329" y="973"/>
                  <a:pt x="1295" y="973"/>
                </a:cubicBezTo>
                <a:lnTo>
                  <a:pt x="1243" y="973"/>
                </a:lnTo>
                <a:cubicBezTo>
                  <a:pt x="1209" y="973"/>
                  <a:pt x="1181" y="945"/>
                  <a:pt x="1181" y="910"/>
                </a:cubicBezTo>
                <a:lnTo>
                  <a:pt x="1181" y="889"/>
                </a:lnTo>
                <a:lnTo>
                  <a:pt x="1247" y="889"/>
                </a:lnTo>
                <a:cubicBezTo>
                  <a:pt x="1264" y="889"/>
                  <a:pt x="1277" y="875"/>
                  <a:pt x="1277" y="859"/>
                </a:cubicBezTo>
                <a:cubicBezTo>
                  <a:pt x="1277" y="842"/>
                  <a:pt x="1264" y="829"/>
                  <a:pt x="1247" y="829"/>
                </a:cubicBezTo>
                <a:lnTo>
                  <a:pt x="1181" y="829"/>
                </a:lnTo>
                <a:lnTo>
                  <a:pt x="1151" y="829"/>
                </a:lnTo>
                <a:lnTo>
                  <a:pt x="375" y="829"/>
                </a:lnTo>
                <a:lnTo>
                  <a:pt x="345" y="829"/>
                </a:lnTo>
                <a:lnTo>
                  <a:pt x="279" y="829"/>
                </a:lnTo>
                <a:cubicBezTo>
                  <a:pt x="262" y="829"/>
                  <a:pt x="249" y="842"/>
                  <a:pt x="249" y="859"/>
                </a:cubicBezTo>
                <a:cubicBezTo>
                  <a:pt x="249" y="875"/>
                  <a:pt x="262" y="889"/>
                  <a:pt x="279" y="889"/>
                </a:cubicBezTo>
                <a:lnTo>
                  <a:pt x="345" y="889"/>
                </a:lnTo>
                <a:lnTo>
                  <a:pt x="345" y="910"/>
                </a:lnTo>
                <a:cubicBezTo>
                  <a:pt x="345" y="945"/>
                  <a:pt x="317" y="973"/>
                  <a:pt x="283" y="973"/>
                </a:cubicBezTo>
                <a:lnTo>
                  <a:pt x="231" y="973"/>
                </a:lnTo>
                <a:cubicBezTo>
                  <a:pt x="197" y="973"/>
                  <a:pt x="169" y="945"/>
                  <a:pt x="169" y="910"/>
                </a:cubicBezTo>
                <a:lnTo>
                  <a:pt x="169" y="463"/>
                </a:lnTo>
                <a:lnTo>
                  <a:pt x="60" y="423"/>
                </a:lnTo>
                <a:lnTo>
                  <a:pt x="60" y="361"/>
                </a:lnTo>
                <a:lnTo>
                  <a:pt x="159" y="361"/>
                </a:lnTo>
                <a:cubicBezTo>
                  <a:pt x="201" y="361"/>
                  <a:pt x="239" y="338"/>
                  <a:pt x="259" y="302"/>
                </a:cubicBezTo>
                <a:lnTo>
                  <a:pt x="365" y="107"/>
                </a:lnTo>
                <a:cubicBezTo>
                  <a:pt x="381" y="78"/>
                  <a:pt x="410" y="60"/>
                  <a:pt x="443" y="60"/>
                </a:cubicBezTo>
                <a:lnTo>
                  <a:pt x="1083" y="60"/>
                </a:lnTo>
                <a:cubicBezTo>
                  <a:pt x="1116" y="60"/>
                  <a:pt x="1145" y="78"/>
                  <a:pt x="1161" y="107"/>
                </a:cubicBezTo>
                <a:lnTo>
                  <a:pt x="1267" y="302"/>
                </a:lnTo>
                <a:cubicBezTo>
                  <a:pt x="1287" y="338"/>
                  <a:pt x="1325" y="361"/>
                  <a:pt x="1367" y="361"/>
                </a:cubicBezTo>
                <a:lnTo>
                  <a:pt x="1466" y="361"/>
                </a:lnTo>
                <a:lnTo>
                  <a:pt x="1466" y="423"/>
                </a:lnTo>
                <a:close/>
                <a:moveTo>
                  <a:pt x="1526" y="353"/>
                </a:moveTo>
                <a:cubicBezTo>
                  <a:pt x="1526" y="324"/>
                  <a:pt x="1502" y="301"/>
                  <a:pt x="1473" y="301"/>
                </a:cubicBezTo>
                <a:lnTo>
                  <a:pt x="1367" y="301"/>
                </a:lnTo>
                <a:cubicBezTo>
                  <a:pt x="1347" y="301"/>
                  <a:pt x="1329" y="290"/>
                  <a:pt x="1320" y="273"/>
                </a:cubicBezTo>
                <a:lnTo>
                  <a:pt x="1214" y="78"/>
                </a:lnTo>
                <a:cubicBezTo>
                  <a:pt x="1187" y="30"/>
                  <a:pt x="1137" y="0"/>
                  <a:pt x="1083" y="0"/>
                </a:cubicBezTo>
                <a:lnTo>
                  <a:pt x="443" y="0"/>
                </a:lnTo>
                <a:cubicBezTo>
                  <a:pt x="388" y="0"/>
                  <a:pt x="338" y="30"/>
                  <a:pt x="312" y="78"/>
                </a:cubicBezTo>
                <a:lnTo>
                  <a:pt x="206" y="273"/>
                </a:lnTo>
                <a:cubicBezTo>
                  <a:pt x="197" y="290"/>
                  <a:pt x="179" y="301"/>
                  <a:pt x="159" y="301"/>
                </a:cubicBezTo>
                <a:lnTo>
                  <a:pt x="53" y="301"/>
                </a:lnTo>
                <a:cubicBezTo>
                  <a:pt x="24" y="301"/>
                  <a:pt x="0" y="324"/>
                  <a:pt x="0" y="353"/>
                </a:cubicBezTo>
                <a:lnTo>
                  <a:pt x="0" y="428"/>
                </a:lnTo>
                <a:cubicBezTo>
                  <a:pt x="0" y="450"/>
                  <a:pt x="14" y="470"/>
                  <a:pt x="35" y="477"/>
                </a:cubicBezTo>
                <a:lnTo>
                  <a:pt x="109" y="505"/>
                </a:lnTo>
                <a:lnTo>
                  <a:pt x="109" y="910"/>
                </a:lnTo>
                <a:cubicBezTo>
                  <a:pt x="109" y="978"/>
                  <a:pt x="164" y="1032"/>
                  <a:pt x="231" y="1032"/>
                </a:cubicBezTo>
                <a:lnTo>
                  <a:pt x="283" y="1032"/>
                </a:lnTo>
                <a:cubicBezTo>
                  <a:pt x="350" y="1032"/>
                  <a:pt x="405" y="978"/>
                  <a:pt x="405" y="910"/>
                </a:cubicBezTo>
                <a:lnTo>
                  <a:pt x="405" y="889"/>
                </a:lnTo>
                <a:lnTo>
                  <a:pt x="1121" y="889"/>
                </a:lnTo>
                <a:lnTo>
                  <a:pt x="1121" y="910"/>
                </a:lnTo>
                <a:cubicBezTo>
                  <a:pt x="1121" y="978"/>
                  <a:pt x="1176" y="1032"/>
                  <a:pt x="1243" y="1032"/>
                </a:cubicBezTo>
                <a:lnTo>
                  <a:pt x="1294" y="1032"/>
                </a:lnTo>
                <a:cubicBezTo>
                  <a:pt x="1362" y="1032"/>
                  <a:pt x="1416" y="978"/>
                  <a:pt x="1416" y="910"/>
                </a:cubicBezTo>
                <a:lnTo>
                  <a:pt x="1416" y="505"/>
                </a:lnTo>
                <a:lnTo>
                  <a:pt x="1491" y="477"/>
                </a:lnTo>
                <a:cubicBezTo>
                  <a:pt x="1512" y="470"/>
                  <a:pt x="1526" y="450"/>
                  <a:pt x="1526" y="428"/>
                </a:cubicBezTo>
                <a:lnTo>
                  <a:pt x="1526" y="353"/>
                </a:lnTo>
                <a:close/>
              </a:path>
            </a:pathLst>
          </a:custGeom>
          <a:solidFill>
            <a:srgbClr val="0042A5"/>
          </a:solidFill>
          <a:ln>
            <a:noFill/>
          </a:ln>
          <a:effectLst/>
        </p:spPr>
        <p:txBody>
          <a:bodyPr wrap="none" anchor="ctr"/>
          <a:lstStyle/>
          <a:p>
            <a:endParaRPr lang="en-US"/>
          </a:p>
        </p:txBody>
      </p:sp>
      <p:sp>
        <p:nvSpPr>
          <p:cNvPr id="145" name="Freeform 7">
            <a:extLst>
              <a:ext uri="{FF2B5EF4-FFF2-40B4-BE49-F238E27FC236}">
                <a16:creationId xmlns:a16="http://schemas.microsoft.com/office/drawing/2014/main" id="{21A80436-8C4F-6341-A7DF-53504A994899}"/>
              </a:ext>
            </a:extLst>
          </p:cNvPr>
          <p:cNvSpPr>
            <a:spLocks noChangeArrowheads="1"/>
          </p:cNvSpPr>
          <p:nvPr/>
        </p:nvSpPr>
        <p:spPr bwMode="auto">
          <a:xfrm>
            <a:off x="7700286" y="1096557"/>
            <a:ext cx="611187" cy="420687"/>
          </a:xfrm>
          <a:custGeom>
            <a:avLst/>
            <a:gdLst>
              <a:gd name="T0" fmla="*/ 1132 w 1696"/>
              <a:gd name="T1" fmla="*/ 1167 h 1168"/>
              <a:gd name="T2" fmla="*/ 1121 w 1696"/>
              <a:gd name="T3" fmla="*/ 1052 h 1168"/>
              <a:gd name="T4" fmla="*/ 1080 w 1696"/>
              <a:gd name="T5" fmla="*/ 958 h 1168"/>
              <a:gd name="T6" fmla="*/ 1138 w 1696"/>
              <a:gd name="T7" fmla="*/ 953 h 1168"/>
              <a:gd name="T8" fmla="*/ 1076 w 1696"/>
              <a:gd name="T9" fmla="*/ 921 h 1168"/>
              <a:gd name="T10" fmla="*/ 1093 w 1696"/>
              <a:gd name="T11" fmla="*/ 825 h 1168"/>
              <a:gd name="T12" fmla="*/ 1121 w 1696"/>
              <a:gd name="T13" fmla="*/ 774 h 1168"/>
              <a:gd name="T14" fmla="*/ 1064 w 1696"/>
              <a:gd name="T15" fmla="*/ 799 h 1168"/>
              <a:gd name="T16" fmla="*/ 606 w 1696"/>
              <a:gd name="T17" fmla="*/ 748 h 1168"/>
              <a:gd name="T18" fmla="*/ 599 w 1696"/>
              <a:gd name="T19" fmla="*/ 825 h 1168"/>
              <a:gd name="T20" fmla="*/ 615 w 1696"/>
              <a:gd name="T21" fmla="*/ 958 h 1168"/>
              <a:gd name="T22" fmla="*/ 560 w 1696"/>
              <a:gd name="T23" fmla="*/ 915 h 1168"/>
              <a:gd name="T24" fmla="*/ 586 w 1696"/>
              <a:gd name="T25" fmla="*/ 985 h 1168"/>
              <a:gd name="T26" fmla="*/ 563 w 1696"/>
              <a:gd name="T27" fmla="*/ 1167 h 1168"/>
              <a:gd name="T28" fmla="*/ 600 w 1696"/>
              <a:gd name="T29" fmla="*/ 1084 h 1168"/>
              <a:gd name="T30" fmla="*/ 536 w 1696"/>
              <a:gd name="T31" fmla="*/ 1135 h 1168"/>
              <a:gd name="T32" fmla="*/ 170 w 1696"/>
              <a:gd name="T33" fmla="*/ 647 h 1168"/>
              <a:gd name="T34" fmla="*/ 346 w 1696"/>
              <a:gd name="T35" fmla="*/ 647 h 1168"/>
              <a:gd name="T36" fmla="*/ 394 w 1696"/>
              <a:gd name="T37" fmla="*/ 1129 h 1168"/>
              <a:gd name="T38" fmla="*/ 452 w 1696"/>
              <a:gd name="T39" fmla="*/ 1138 h 1168"/>
              <a:gd name="T40" fmla="*/ 680 w 1696"/>
              <a:gd name="T41" fmla="*/ 1132 h 1168"/>
              <a:gd name="T42" fmla="*/ 739 w 1696"/>
              <a:gd name="T43" fmla="*/ 1134 h 1168"/>
              <a:gd name="T44" fmla="*/ 956 w 1696"/>
              <a:gd name="T45" fmla="*/ 1134 h 1168"/>
              <a:gd name="T46" fmla="*/ 1015 w 1696"/>
              <a:gd name="T47" fmla="*/ 1132 h 1168"/>
              <a:gd name="T48" fmla="*/ 1243 w 1696"/>
              <a:gd name="T49" fmla="*/ 1138 h 1168"/>
              <a:gd name="T50" fmla="*/ 1301 w 1696"/>
              <a:gd name="T51" fmla="*/ 1129 h 1168"/>
              <a:gd name="T52" fmla="*/ 1349 w 1696"/>
              <a:gd name="T53" fmla="*/ 647 h 1168"/>
              <a:gd name="T54" fmla="*/ 1525 w 1696"/>
              <a:gd name="T55" fmla="*/ 647 h 1168"/>
              <a:gd name="T56" fmla="*/ 1694 w 1696"/>
              <a:gd name="T57" fmla="*/ 515 h 1168"/>
              <a:gd name="T58" fmla="*/ 1466 w 1696"/>
              <a:gd name="T59" fmla="*/ 647 h 1168"/>
              <a:gd name="T60" fmla="*/ 1407 w 1696"/>
              <a:gd name="T61" fmla="*/ 647 h 1168"/>
              <a:gd name="T62" fmla="*/ 287 w 1696"/>
              <a:gd name="T63" fmla="*/ 647 h 1168"/>
              <a:gd name="T64" fmla="*/ 228 w 1696"/>
              <a:gd name="T65" fmla="*/ 647 h 1168"/>
              <a:gd name="T66" fmla="*/ 0 w 1696"/>
              <a:gd name="T67" fmla="*/ 515 h 1168"/>
              <a:gd name="T68" fmla="*/ 987 w 1696"/>
              <a:gd name="T69" fmla="*/ 344 h 1168"/>
              <a:gd name="T70" fmla="*/ 1117 w 1696"/>
              <a:gd name="T71" fmla="*/ 344 h 1168"/>
              <a:gd name="T72" fmla="*/ 776 w 1696"/>
              <a:gd name="T73" fmla="*/ 58 h 1168"/>
              <a:gd name="T74" fmla="*/ 717 w 1696"/>
              <a:gd name="T75" fmla="*/ 58 h 1168"/>
              <a:gd name="T76" fmla="*/ 619 w 1696"/>
              <a:gd name="T77" fmla="*/ 58 h 1168"/>
              <a:gd name="T78" fmla="*/ 1176 w 1696"/>
              <a:gd name="T79" fmla="*/ 345 h 1168"/>
              <a:gd name="T80" fmla="*/ 1274 w 1696"/>
              <a:gd name="T81" fmla="*/ 128 h 1168"/>
              <a:gd name="T82" fmla="*/ 1333 w 1696"/>
              <a:gd name="T83" fmla="*/ 162 h 1168"/>
              <a:gd name="T84" fmla="*/ 487 w 1696"/>
              <a:gd name="T85" fmla="*/ 0 h 1168"/>
              <a:gd name="T86" fmla="*/ 388 w 1696"/>
              <a:gd name="T87" fmla="*/ 191 h 1168"/>
              <a:gd name="T88" fmla="*/ 487 w 1696"/>
              <a:gd name="T89" fmla="*/ 58 h 1168"/>
              <a:gd name="T90" fmla="*/ 30 w 1696"/>
              <a:gd name="T91" fmla="*/ 345 h 1168"/>
              <a:gd name="T92" fmla="*/ 1665 w 1696"/>
              <a:gd name="T93" fmla="*/ 403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6" h="1168">
                <a:moveTo>
                  <a:pt x="1100" y="1140"/>
                </a:moveTo>
                <a:cubicBezTo>
                  <a:pt x="1102" y="1156"/>
                  <a:pt x="1114" y="1167"/>
                  <a:pt x="1129" y="1167"/>
                </a:cubicBezTo>
                <a:cubicBezTo>
                  <a:pt x="1130" y="1167"/>
                  <a:pt x="1131" y="1167"/>
                  <a:pt x="1132" y="1167"/>
                </a:cubicBezTo>
                <a:cubicBezTo>
                  <a:pt x="1148" y="1165"/>
                  <a:pt x="1160" y="1151"/>
                  <a:pt x="1159" y="1135"/>
                </a:cubicBezTo>
                <a:lnTo>
                  <a:pt x="1153" y="1079"/>
                </a:lnTo>
                <a:cubicBezTo>
                  <a:pt x="1152" y="1063"/>
                  <a:pt x="1137" y="1051"/>
                  <a:pt x="1121" y="1052"/>
                </a:cubicBezTo>
                <a:cubicBezTo>
                  <a:pt x="1105" y="1054"/>
                  <a:pt x="1093" y="1068"/>
                  <a:pt x="1095" y="1084"/>
                </a:cubicBezTo>
                <a:lnTo>
                  <a:pt x="1100" y="1140"/>
                </a:lnTo>
                <a:close/>
                <a:moveTo>
                  <a:pt x="1080" y="958"/>
                </a:moveTo>
                <a:cubicBezTo>
                  <a:pt x="1081" y="973"/>
                  <a:pt x="1094" y="985"/>
                  <a:pt x="1109" y="985"/>
                </a:cubicBezTo>
                <a:cubicBezTo>
                  <a:pt x="1110" y="985"/>
                  <a:pt x="1111" y="985"/>
                  <a:pt x="1112" y="985"/>
                </a:cubicBezTo>
                <a:cubicBezTo>
                  <a:pt x="1128" y="983"/>
                  <a:pt x="1140" y="969"/>
                  <a:pt x="1138" y="953"/>
                </a:cubicBezTo>
                <a:lnTo>
                  <a:pt x="1134" y="915"/>
                </a:lnTo>
                <a:cubicBezTo>
                  <a:pt x="1133" y="899"/>
                  <a:pt x="1118" y="887"/>
                  <a:pt x="1102" y="889"/>
                </a:cubicBezTo>
                <a:cubicBezTo>
                  <a:pt x="1086" y="890"/>
                  <a:pt x="1074" y="905"/>
                  <a:pt x="1076" y="921"/>
                </a:cubicBezTo>
                <a:lnTo>
                  <a:pt x="1080" y="958"/>
                </a:lnTo>
                <a:close/>
                <a:moveTo>
                  <a:pt x="1064" y="799"/>
                </a:moveTo>
                <a:cubicBezTo>
                  <a:pt x="1066" y="814"/>
                  <a:pt x="1078" y="825"/>
                  <a:pt x="1093" y="825"/>
                </a:cubicBezTo>
                <a:cubicBezTo>
                  <a:pt x="1094" y="825"/>
                  <a:pt x="1095" y="825"/>
                  <a:pt x="1096" y="825"/>
                </a:cubicBezTo>
                <a:cubicBezTo>
                  <a:pt x="1112" y="823"/>
                  <a:pt x="1124" y="809"/>
                  <a:pt x="1122" y="793"/>
                </a:cubicBezTo>
                <a:lnTo>
                  <a:pt x="1121" y="774"/>
                </a:lnTo>
                <a:cubicBezTo>
                  <a:pt x="1119" y="758"/>
                  <a:pt x="1104" y="746"/>
                  <a:pt x="1088" y="748"/>
                </a:cubicBezTo>
                <a:cubicBezTo>
                  <a:pt x="1072" y="749"/>
                  <a:pt x="1061" y="764"/>
                  <a:pt x="1062" y="780"/>
                </a:cubicBezTo>
                <a:lnTo>
                  <a:pt x="1064" y="799"/>
                </a:lnTo>
                <a:close/>
                <a:moveTo>
                  <a:pt x="631" y="799"/>
                </a:moveTo>
                <a:lnTo>
                  <a:pt x="633" y="780"/>
                </a:lnTo>
                <a:cubicBezTo>
                  <a:pt x="634" y="764"/>
                  <a:pt x="622" y="749"/>
                  <a:pt x="606" y="748"/>
                </a:cubicBezTo>
                <a:cubicBezTo>
                  <a:pt x="590" y="746"/>
                  <a:pt x="576" y="758"/>
                  <a:pt x="574" y="774"/>
                </a:cubicBezTo>
                <a:lnTo>
                  <a:pt x="572" y="793"/>
                </a:lnTo>
                <a:cubicBezTo>
                  <a:pt x="571" y="809"/>
                  <a:pt x="582" y="823"/>
                  <a:pt x="599" y="825"/>
                </a:cubicBezTo>
                <a:cubicBezTo>
                  <a:pt x="600" y="825"/>
                  <a:pt x="601" y="825"/>
                  <a:pt x="602" y="825"/>
                </a:cubicBezTo>
                <a:cubicBezTo>
                  <a:pt x="617" y="825"/>
                  <a:pt x="629" y="814"/>
                  <a:pt x="631" y="799"/>
                </a:cubicBezTo>
                <a:close/>
                <a:moveTo>
                  <a:pt x="615" y="958"/>
                </a:moveTo>
                <a:lnTo>
                  <a:pt x="619" y="921"/>
                </a:lnTo>
                <a:cubicBezTo>
                  <a:pt x="620" y="905"/>
                  <a:pt x="609" y="890"/>
                  <a:pt x="593" y="889"/>
                </a:cubicBezTo>
                <a:cubicBezTo>
                  <a:pt x="577" y="887"/>
                  <a:pt x="562" y="899"/>
                  <a:pt x="560" y="915"/>
                </a:cubicBezTo>
                <a:lnTo>
                  <a:pt x="557" y="953"/>
                </a:lnTo>
                <a:cubicBezTo>
                  <a:pt x="555" y="969"/>
                  <a:pt x="567" y="983"/>
                  <a:pt x="583" y="985"/>
                </a:cubicBezTo>
                <a:cubicBezTo>
                  <a:pt x="584" y="985"/>
                  <a:pt x="585" y="985"/>
                  <a:pt x="586" y="985"/>
                </a:cubicBezTo>
                <a:cubicBezTo>
                  <a:pt x="601" y="985"/>
                  <a:pt x="614" y="973"/>
                  <a:pt x="615" y="958"/>
                </a:cubicBezTo>
                <a:close/>
                <a:moveTo>
                  <a:pt x="536" y="1135"/>
                </a:moveTo>
                <a:cubicBezTo>
                  <a:pt x="535" y="1151"/>
                  <a:pt x="546" y="1165"/>
                  <a:pt x="563" y="1167"/>
                </a:cubicBezTo>
                <a:cubicBezTo>
                  <a:pt x="564" y="1167"/>
                  <a:pt x="565" y="1167"/>
                  <a:pt x="566" y="1167"/>
                </a:cubicBezTo>
                <a:cubicBezTo>
                  <a:pt x="580" y="1167"/>
                  <a:pt x="593" y="1156"/>
                  <a:pt x="595" y="1140"/>
                </a:cubicBezTo>
                <a:lnTo>
                  <a:pt x="600" y="1084"/>
                </a:lnTo>
                <a:cubicBezTo>
                  <a:pt x="602" y="1068"/>
                  <a:pt x="590" y="1054"/>
                  <a:pt x="574" y="1052"/>
                </a:cubicBezTo>
                <a:cubicBezTo>
                  <a:pt x="558" y="1051"/>
                  <a:pt x="543" y="1063"/>
                  <a:pt x="542" y="1079"/>
                </a:cubicBezTo>
                <a:lnTo>
                  <a:pt x="536" y="1135"/>
                </a:lnTo>
                <a:close/>
                <a:moveTo>
                  <a:pt x="30" y="544"/>
                </a:moveTo>
                <a:lnTo>
                  <a:pt x="67" y="544"/>
                </a:lnTo>
                <a:cubicBezTo>
                  <a:pt x="124" y="544"/>
                  <a:pt x="170" y="591"/>
                  <a:pt x="170" y="647"/>
                </a:cubicBezTo>
                <a:lnTo>
                  <a:pt x="170" y="724"/>
                </a:lnTo>
                <a:lnTo>
                  <a:pt x="346" y="724"/>
                </a:lnTo>
                <a:lnTo>
                  <a:pt x="346" y="647"/>
                </a:lnTo>
                <a:cubicBezTo>
                  <a:pt x="346" y="591"/>
                  <a:pt x="392" y="544"/>
                  <a:pt x="449" y="544"/>
                </a:cubicBezTo>
                <a:lnTo>
                  <a:pt x="485" y="544"/>
                </a:lnTo>
                <a:lnTo>
                  <a:pt x="394" y="1129"/>
                </a:lnTo>
                <a:cubicBezTo>
                  <a:pt x="391" y="1145"/>
                  <a:pt x="402" y="1160"/>
                  <a:pt x="418" y="1162"/>
                </a:cubicBezTo>
                <a:cubicBezTo>
                  <a:pt x="420" y="1163"/>
                  <a:pt x="421" y="1163"/>
                  <a:pt x="423" y="1163"/>
                </a:cubicBezTo>
                <a:cubicBezTo>
                  <a:pt x="437" y="1163"/>
                  <a:pt x="449" y="1152"/>
                  <a:pt x="452" y="1138"/>
                </a:cubicBezTo>
                <a:lnTo>
                  <a:pt x="545" y="544"/>
                </a:lnTo>
                <a:lnTo>
                  <a:pt x="701" y="544"/>
                </a:lnTo>
                <a:lnTo>
                  <a:pt x="680" y="1132"/>
                </a:lnTo>
                <a:cubicBezTo>
                  <a:pt x="679" y="1149"/>
                  <a:pt x="692" y="1162"/>
                  <a:pt x="708" y="1163"/>
                </a:cubicBezTo>
                <a:cubicBezTo>
                  <a:pt x="709" y="1163"/>
                  <a:pt x="709" y="1163"/>
                  <a:pt x="709" y="1163"/>
                </a:cubicBezTo>
                <a:cubicBezTo>
                  <a:pt x="725" y="1163"/>
                  <a:pt x="738" y="1150"/>
                  <a:pt x="739" y="1134"/>
                </a:cubicBezTo>
                <a:lnTo>
                  <a:pt x="759" y="544"/>
                </a:lnTo>
                <a:lnTo>
                  <a:pt x="935" y="544"/>
                </a:lnTo>
                <a:lnTo>
                  <a:pt x="956" y="1134"/>
                </a:lnTo>
                <a:cubicBezTo>
                  <a:pt x="957" y="1150"/>
                  <a:pt x="970" y="1163"/>
                  <a:pt x="985" y="1163"/>
                </a:cubicBezTo>
                <a:cubicBezTo>
                  <a:pt x="986" y="1163"/>
                  <a:pt x="986" y="1163"/>
                  <a:pt x="986" y="1163"/>
                </a:cubicBezTo>
                <a:cubicBezTo>
                  <a:pt x="1002" y="1162"/>
                  <a:pt x="1015" y="1149"/>
                  <a:pt x="1015" y="1132"/>
                </a:cubicBezTo>
                <a:lnTo>
                  <a:pt x="994" y="544"/>
                </a:lnTo>
                <a:lnTo>
                  <a:pt x="1150" y="544"/>
                </a:lnTo>
                <a:lnTo>
                  <a:pt x="1243" y="1138"/>
                </a:lnTo>
                <a:cubicBezTo>
                  <a:pt x="1245" y="1152"/>
                  <a:pt x="1258" y="1163"/>
                  <a:pt x="1272" y="1163"/>
                </a:cubicBezTo>
                <a:cubicBezTo>
                  <a:pt x="1273" y="1163"/>
                  <a:pt x="1275" y="1163"/>
                  <a:pt x="1277" y="1162"/>
                </a:cubicBezTo>
                <a:cubicBezTo>
                  <a:pt x="1293" y="1160"/>
                  <a:pt x="1303" y="1145"/>
                  <a:pt x="1301" y="1129"/>
                </a:cubicBezTo>
                <a:lnTo>
                  <a:pt x="1209" y="544"/>
                </a:lnTo>
                <a:lnTo>
                  <a:pt x="1245" y="544"/>
                </a:lnTo>
                <a:cubicBezTo>
                  <a:pt x="1302" y="544"/>
                  <a:pt x="1349" y="591"/>
                  <a:pt x="1349" y="647"/>
                </a:cubicBezTo>
                <a:lnTo>
                  <a:pt x="1349" y="724"/>
                </a:lnTo>
                <a:lnTo>
                  <a:pt x="1525" y="724"/>
                </a:lnTo>
                <a:lnTo>
                  <a:pt x="1525" y="647"/>
                </a:lnTo>
                <a:cubicBezTo>
                  <a:pt x="1525" y="591"/>
                  <a:pt x="1571" y="544"/>
                  <a:pt x="1628" y="544"/>
                </a:cubicBezTo>
                <a:lnTo>
                  <a:pt x="1665" y="544"/>
                </a:lnTo>
                <a:cubicBezTo>
                  <a:pt x="1681" y="544"/>
                  <a:pt x="1694" y="531"/>
                  <a:pt x="1694" y="515"/>
                </a:cubicBezTo>
                <a:cubicBezTo>
                  <a:pt x="1694" y="499"/>
                  <a:pt x="1681" y="486"/>
                  <a:pt x="1665" y="486"/>
                </a:cubicBezTo>
                <a:lnTo>
                  <a:pt x="1628" y="486"/>
                </a:lnTo>
                <a:cubicBezTo>
                  <a:pt x="1539" y="486"/>
                  <a:pt x="1466" y="558"/>
                  <a:pt x="1466" y="647"/>
                </a:cubicBezTo>
                <a:lnTo>
                  <a:pt x="1466" y="665"/>
                </a:lnTo>
                <a:lnTo>
                  <a:pt x="1407" y="665"/>
                </a:lnTo>
                <a:lnTo>
                  <a:pt x="1407" y="647"/>
                </a:lnTo>
                <a:cubicBezTo>
                  <a:pt x="1407" y="558"/>
                  <a:pt x="1335" y="486"/>
                  <a:pt x="1245" y="486"/>
                </a:cubicBezTo>
                <a:lnTo>
                  <a:pt x="449" y="486"/>
                </a:lnTo>
                <a:cubicBezTo>
                  <a:pt x="360" y="486"/>
                  <a:pt x="287" y="558"/>
                  <a:pt x="287" y="647"/>
                </a:cubicBezTo>
                <a:lnTo>
                  <a:pt x="287" y="665"/>
                </a:lnTo>
                <a:lnTo>
                  <a:pt x="228" y="665"/>
                </a:lnTo>
                <a:lnTo>
                  <a:pt x="228" y="647"/>
                </a:lnTo>
                <a:cubicBezTo>
                  <a:pt x="228" y="558"/>
                  <a:pt x="156" y="486"/>
                  <a:pt x="67" y="486"/>
                </a:cubicBezTo>
                <a:lnTo>
                  <a:pt x="29" y="486"/>
                </a:lnTo>
                <a:cubicBezTo>
                  <a:pt x="13" y="486"/>
                  <a:pt x="0" y="499"/>
                  <a:pt x="0" y="515"/>
                </a:cubicBezTo>
                <a:cubicBezTo>
                  <a:pt x="0" y="531"/>
                  <a:pt x="13" y="544"/>
                  <a:pt x="30" y="544"/>
                </a:cubicBezTo>
                <a:close/>
                <a:moveTo>
                  <a:pt x="1117" y="344"/>
                </a:moveTo>
                <a:lnTo>
                  <a:pt x="987" y="344"/>
                </a:lnTo>
                <a:lnTo>
                  <a:pt x="978" y="58"/>
                </a:lnTo>
                <a:lnTo>
                  <a:pt x="1076" y="58"/>
                </a:lnTo>
                <a:lnTo>
                  <a:pt x="1117" y="344"/>
                </a:lnTo>
                <a:close/>
                <a:moveTo>
                  <a:pt x="928" y="344"/>
                </a:moveTo>
                <a:lnTo>
                  <a:pt x="767" y="344"/>
                </a:lnTo>
                <a:lnTo>
                  <a:pt x="776" y="58"/>
                </a:lnTo>
                <a:lnTo>
                  <a:pt x="919" y="58"/>
                </a:lnTo>
                <a:lnTo>
                  <a:pt x="928" y="344"/>
                </a:lnTo>
                <a:close/>
                <a:moveTo>
                  <a:pt x="717" y="58"/>
                </a:moveTo>
                <a:lnTo>
                  <a:pt x="708" y="345"/>
                </a:lnTo>
                <a:lnTo>
                  <a:pt x="578" y="345"/>
                </a:lnTo>
                <a:lnTo>
                  <a:pt x="619" y="58"/>
                </a:lnTo>
                <a:lnTo>
                  <a:pt x="717" y="58"/>
                </a:lnTo>
                <a:close/>
                <a:moveTo>
                  <a:pt x="1665" y="345"/>
                </a:moveTo>
                <a:lnTo>
                  <a:pt x="1176" y="345"/>
                </a:lnTo>
                <a:lnTo>
                  <a:pt x="1135" y="58"/>
                </a:lnTo>
                <a:lnTo>
                  <a:pt x="1205" y="58"/>
                </a:lnTo>
                <a:cubicBezTo>
                  <a:pt x="1243" y="58"/>
                  <a:pt x="1274" y="89"/>
                  <a:pt x="1274" y="128"/>
                </a:cubicBezTo>
                <a:lnTo>
                  <a:pt x="1274" y="162"/>
                </a:lnTo>
                <a:cubicBezTo>
                  <a:pt x="1274" y="178"/>
                  <a:pt x="1287" y="191"/>
                  <a:pt x="1303" y="191"/>
                </a:cubicBezTo>
                <a:cubicBezTo>
                  <a:pt x="1320" y="191"/>
                  <a:pt x="1333" y="178"/>
                  <a:pt x="1333" y="162"/>
                </a:cubicBezTo>
                <a:lnTo>
                  <a:pt x="1333" y="128"/>
                </a:lnTo>
                <a:cubicBezTo>
                  <a:pt x="1333" y="57"/>
                  <a:pt x="1275" y="0"/>
                  <a:pt x="1205" y="0"/>
                </a:cubicBezTo>
                <a:lnTo>
                  <a:pt x="487" y="0"/>
                </a:lnTo>
                <a:cubicBezTo>
                  <a:pt x="416" y="0"/>
                  <a:pt x="359" y="57"/>
                  <a:pt x="359" y="128"/>
                </a:cubicBezTo>
                <a:lnTo>
                  <a:pt x="359" y="162"/>
                </a:lnTo>
                <a:cubicBezTo>
                  <a:pt x="359" y="178"/>
                  <a:pt x="372" y="191"/>
                  <a:pt x="388" y="191"/>
                </a:cubicBezTo>
                <a:cubicBezTo>
                  <a:pt x="404" y="191"/>
                  <a:pt x="417" y="178"/>
                  <a:pt x="418" y="162"/>
                </a:cubicBezTo>
                <a:lnTo>
                  <a:pt x="418" y="128"/>
                </a:lnTo>
                <a:cubicBezTo>
                  <a:pt x="418" y="89"/>
                  <a:pt x="449" y="58"/>
                  <a:pt x="487" y="58"/>
                </a:cubicBezTo>
                <a:lnTo>
                  <a:pt x="560" y="58"/>
                </a:lnTo>
                <a:lnTo>
                  <a:pt x="518" y="345"/>
                </a:lnTo>
                <a:lnTo>
                  <a:pt x="30" y="345"/>
                </a:lnTo>
                <a:cubicBezTo>
                  <a:pt x="13" y="345"/>
                  <a:pt x="0" y="358"/>
                  <a:pt x="0" y="374"/>
                </a:cubicBezTo>
                <a:cubicBezTo>
                  <a:pt x="0" y="390"/>
                  <a:pt x="13" y="403"/>
                  <a:pt x="30" y="403"/>
                </a:cubicBezTo>
                <a:lnTo>
                  <a:pt x="1665" y="403"/>
                </a:lnTo>
                <a:cubicBezTo>
                  <a:pt x="1681" y="403"/>
                  <a:pt x="1695" y="390"/>
                  <a:pt x="1695" y="374"/>
                </a:cubicBezTo>
                <a:cubicBezTo>
                  <a:pt x="1695" y="358"/>
                  <a:pt x="1681" y="345"/>
                  <a:pt x="1665" y="345"/>
                </a:cubicBezTo>
                <a:close/>
              </a:path>
            </a:pathLst>
          </a:custGeom>
          <a:solidFill>
            <a:srgbClr val="0042A5"/>
          </a:solidFill>
          <a:ln>
            <a:noFill/>
          </a:ln>
          <a:effectLst/>
        </p:spPr>
        <p:txBody>
          <a:bodyPr wrap="none" anchor="ctr"/>
          <a:lstStyle/>
          <a:p>
            <a:endParaRPr lang="en-US"/>
          </a:p>
        </p:txBody>
      </p:sp>
      <p:sp>
        <p:nvSpPr>
          <p:cNvPr id="146" name="Freeform 8">
            <a:extLst>
              <a:ext uri="{FF2B5EF4-FFF2-40B4-BE49-F238E27FC236}">
                <a16:creationId xmlns:a16="http://schemas.microsoft.com/office/drawing/2014/main" id="{0F6AF8D7-F1BD-5F45-881C-204A89C6D867}"/>
              </a:ext>
            </a:extLst>
          </p:cNvPr>
          <p:cNvSpPr>
            <a:spLocks noChangeArrowheads="1"/>
          </p:cNvSpPr>
          <p:nvPr/>
        </p:nvSpPr>
        <p:spPr bwMode="auto">
          <a:xfrm>
            <a:off x="8859511" y="1173550"/>
            <a:ext cx="492125" cy="266700"/>
          </a:xfrm>
          <a:custGeom>
            <a:avLst/>
            <a:gdLst>
              <a:gd name="T0" fmla="*/ 805 w 1366"/>
              <a:gd name="T1" fmla="*/ 248 h 740"/>
              <a:gd name="T2" fmla="*/ 683 w 1366"/>
              <a:gd name="T3" fmla="*/ 197 h 740"/>
              <a:gd name="T4" fmla="*/ 683 w 1366"/>
              <a:gd name="T5" fmla="*/ 197 h 740"/>
              <a:gd name="T6" fmla="*/ 614 w 1366"/>
              <a:gd name="T7" fmla="*/ 212 h 740"/>
              <a:gd name="T8" fmla="*/ 639 w 1366"/>
              <a:gd name="T9" fmla="*/ 268 h 740"/>
              <a:gd name="T10" fmla="*/ 683 w 1366"/>
              <a:gd name="T11" fmla="*/ 259 h 740"/>
              <a:gd name="T12" fmla="*/ 683 w 1366"/>
              <a:gd name="T13" fmla="*/ 259 h 740"/>
              <a:gd name="T14" fmla="*/ 761 w 1366"/>
              <a:gd name="T15" fmla="*/ 292 h 740"/>
              <a:gd name="T16" fmla="*/ 793 w 1366"/>
              <a:gd name="T17" fmla="*/ 369 h 740"/>
              <a:gd name="T18" fmla="*/ 683 w 1366"/>
              <a:gd name="T19" fmla="*/ 479 h 740"/>
              <a:gd name="T20" fmla="*/ 573 w 1366"/>
              <a:gd name="T21" fmla="*/ 369 h 740"/>
              <a:gd name="T22" fmla="*/ 595 w 1366"/>
              <a:gd name="T23" fmla="*/ 303 h 740"/>
              <a:gd name="T24" fmla="*/ 545 w 1366"/>
              <a:gd name="T25" fmla="*/ 266 h 740"/>
              <a:gd name="T26" fmla="*/ 511 w 1366"/>
              <a:gd name="T27" fmla="*/ 369 h 740"/>
              <a:gd name="T28" fmla="*/ 683 w 1366"/>
              <a:gd name="T29" fmla="*/ 541 h 740"/>
              <a:gd name="T30" fmla="*/ 855 w 1366"/>
              <a:gd name="T31" fmla="*/ 369 h 740"/>
              <a:gd name="T32" fmla="*/ 805 w 1366"/>
              <a:gd name="T33" fmla="*/ 248 h 740"/>
              <a:gd name="T34" fmla="*/ 965 w 1366"/>
              <a:gd name="T35" fmla="*/ 608 h 740"/>
              <a:gd name="T36" fmla="*/ 1053 w 1366"/>
              <a:gd name="T37" fmla="*/ 369 h 740"/>
              <a:gd name="T38" fmla="*/ 966 w 1366"/>
              <a:gd name="T39" fmla="*/ 132 h 740"/>
              <a:gd name="T40" fmla="*/ 1290 w 1366"/>
              <a:gd name="T41" fmla="*/ 369 h 740"/>
              <a:gd name="T42" fmla="*/ 965 w 1366"/>
              <a:gd name="T43" fmla="*/ 608 h 740"/>
              <a:gd name="T44" fmla="*/ 313 w 1366"/>
              <a:gd name="T45" fmla="*/ 369 h 740"/>
              <a:gd name="T46" fmla="*/ 402 w 1366"/>
              <a:gd name="T47" fmla="*/ 609 h 740"/>
              <a:gd name="T48" fmla="*/ 76 w 1366"/>
              <a:gd name="T49" fmla="*/ 369 h 740"/>
              <a:gd name="T50" fmla="*/ 402 w 1366"/>
              <a:gd name="T51" fmla="*/ 129 h 740"/>
              <a:gd name="T52" fmla="*/ 313 w 1366"/>
              <a:gd name="T53" fmla="*/ 369 h 740"/>
              <a:gd name="T54" fmla="*/ 715 w 1366"/>
              <a:gd name="T55" fmla="*/ 675 h 740"/>
              <a:gd name="T56" fmla="*/ 682 w 1366"/>
              <a:gd name="T57" fmla="*/ 677 h 740"/>
              <a:gd name="T58" fmla="*/ 375 w 1366"/>
              <a:gd name="T59" fmla="*/ 369 h 740"/>
              <a:gd name="T60" fmla="*/ 682 w 1366"/>
              <a:gd name="T61" fmla="*/ 62 h 740"/>
              <a:gd name="T62" fmla="*/ 715 w 1366"/>
              <a:gd name="T63" fmla="*/ 63 h 740"/>
              <a:gd name="T64" fmla="*/ 990 w 1366"/>
              <a:gd name="T65" fmla="*/ 369 h 740"/>
              <a:gd name="T66" fmla="*/ 715 w 1366"/>
              <a:gd name="T67" fmla="*/ 675 h 740"/>
              <a:gd name="T68" fmla="*/ 723 w 1366"/>
              <a:gd name="T69" fmla="*/ 2 h 740"/>
              <a:gd name="T70" fmla="*/ 683 w 1366"/>
              <a:gd name="T71" fmla="*/ 0 h 740"/>
              <a:gd name="T72" fmla="*/ 682 w 1366"/>
              <a:gd name="T73" fmla="*/ 0 h 740"/>
              <a:gd name="T74" fmla="*/ 681 w 1366"/>
              <a:gd name="T75" fmla="*/ 0 h 740"/>
              <a:gd name="T76" fmla="*/ 658 w 1366"/>
              <a:gd name="T77" fmla="*/ 1 h 740"/>
              <a:gd name="T78" fmla="*/ 645 w 1366"/>
              <a:gd name="T79" fmla="*/ 2 h 740"/>
              <a:gd name="T80" fmla="*/ 10 w 1366"/>
              <a:gd name="T81" fmla="*/ 349 h 740"/>
              <a:gd name="T82" fmla="*/ 10 w 1366"/>
              <a:gd name="T83" fmla="*/ 389 h 740"/>
              <a:gd name="T84" fmla="*/ 645 w 1366"/>
              <a:gd name="T85" fmla="*/ 737 h 740"/>
              <a:gd name="T86" fmla="*/ 658 w 1366"/>
              <a:gd name="T87" fmla="*/ 738 h 740"/>
              <a:gd name="T88" fmla="*/ 681 w 1366"/>
              <a:gd name="T89" fmla="*/ 739 h 740"/>
              <a:gd name="T90" fmla="*/ 682 w 1366"/>
              <a:gd name="T91" fmla="*/ 739 h 740"/>
              <a:gd name="T92" fmla="*/ 683 w 1366"/>
              <a:gd name="T93" fmla="*/ 739 h 740"/>
              <a:gd name="T94" fmla="*/ 721 w 1366"/>
              <a:gd name="T95" fmla="*/ 737 h 740"/>
              <a:gd name="T96" fmla="*/ 802 w 1366"/>
              <a:gd name="T97" fmla="*/ 727 h 740"/>
              <a:gd name="T98" fmla="*/ 1355 w 1366"/>
              <a:gd name="T99" fmla="*/ 390 h 740"/>
              <a:gd name="T100" fmla="*/ 1355 w 1366"/>
              <a:gd name="T101" fmla="*/ 349 h 740"/>
              <a:gd name="T102" fmla="*/ 723 w 1366"/>
              <a:gd name="T103" fmla="*/ 2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66" h="740">
                <a:moveTo>
                  <a:pt x="805" y="248"/>
                </a:moveTo>
                <a:cubicBezTo>
                  <a:pt x="772" y="215"/>
                  <a:pt x="729" y="197"/>
                  <a:pt x="683" y="197"/>
                </a:cubicBezTo>
                <a:lnTo>
                  <a:pt x="683" y="197"/>
                </a:lnTo>
                <a:cubicBezTo>
                  <a:pt x="659" y="197"/>
                  <a:pt x="636" y="202"/>
                  <a:pt x="614" y="212"/>
                </a:cubicBezTo>
                <a:lnTo>
                  <a:pt x="639" y="268"/>
                </a:lnTo>
                <a:cubicBezTo>
                  <a:pt x="653" y="262"/>
                  <a:pt x="668" y="259"/>
                  <a:pt x="683" y="259"/>
                </a:cubicBezTo>
                <a:lnTo>
                  <a:pt x="683" y="259"/>
                </a:lnTo>
                <a:cubicBezTo>
                  <a:pt x="712" y="259"/>
                  <a:pt x="740" y="271"/>
                  <a:pt x="761" y="292"/>
                </a:cubicBezTo>
                <a:cubicBezTo>
                  <a:pt x="781" y="312"/>
                  <a:pt x="793" y="340"/>
                  <a:pt x="793" y="369"/>
                </a:cubicBezTo>
                <a:cubicBezTo>
                  <a:pt x="793" y="430"/>
                  <a:pt x="744" y="479"/>
                  <a:pt x="683" y="479"/>
                </a:cubicBezTo>
                <a:cubicBezTo>
                  <a:pt x="622" y="479"/>
                  <a:pt x="573" y="430"/>
                  <a:pt x="573" y="369"/>
                </a:cubicBezTo>
                <a:cubicBezTo>
                  <a:pt x="573" y="345"/>
                  <a:pt x="580" y="323"/>
                  <a:pt x="595" y="303"/>
                </a:cubicBezTo>
                <a:lnTo>
                  <a:pt x="545" y="266"/>
                </a:lnTo>
                <a:cubicBezTo>
                  <a:pt x="523" y="296"/>
                  <a:pt x="511" y="332"/>
                  <a:pt x="511" y="369"/>
                </a:cubicBezTo>
                <a:cubicBezTo>
                  <a:pt x="511" y="464"/>
                  <a:pt x="588" y="541"/>
                  <a:pt x="683" y="541"/>
                </a:cubicBezTo>
                <a:cubicBezTo>
                  <a:pt x="778" y="541"/>
                  <a:pt x="855" y="464"/>
                  <a:pt x="855" y="369"/>
                </a:cubicBezTo>
                <a:cubicBezTo>
                  <a:pt x="855" y="323"/>
                  <a:pt x="837" y="280"/>
                  <a:pt x="805" y="248"/>
                </a:cubicBezTo>
                <a:close/>
                <a:moveTo>
                  <a:pt x="965" y="608"/>
                </a:moveTo>
                <a:cubicBezTo>
                  <a:pt x="1020" y="543"/>
                  <a:pt x="1053" y="460"/>
                  <a:pt x="1053" y="369"/>
                </a:cubicBezTo>
                <a:cubicBezTo>
                  <a:pt x="1053" y="279"/>
                  <a:pt x="1020" y="196"/>
                  <a:pt x="966" y="132"/>
                </a:cubicBezTo>
                <a:cubicBezTo>
                  <a:pt x="1125" y="208"/>
                  <a:pt x="1245" y="323"/>
                  <a:pt x="1290" y="369"/>
                </a:cubicBezTo>
                <a:cubicBezTo>
                  <a:pt x="1245" y="416"/>
                  <a:pt x="1124" y="532"/>
                  <a:pt x="965" y="608"/>
                </a:cubicBezTo>
                <a:close/>
                <a:moveTo>
                  <a:pt x="313" y="369"/>
                </a:moveTo>
                <a:cubicBezTo>
                  <a:pt x="313" y="461"/>
                  <a:pt x="347" y="545"/>
                  <a:pt x="402" y="609"/>
                </a:cubicBezTo>
                <a:cubicBezTo>
                  <a:pt x="242" y="534"/>
                  <a:pt x="120" y="416"/>
                  <a:pt x="76" y="369"/>
                </a:cubicBezTo>
                <a:cubicBezTo>
                  <a:pt x="120" y="323"/>
                  <a:pt x="241" y="205"/>
                  <a:pt x="402" y="129"/>
                </a:cubicBezTo>
                <a:cubicBezTo>
                  <a:pt x="347" y="194"/>
                  <a:pt x="313" y="278"/>
                  <a:pt x="313" y="369"/>
                </a:cubicBezTo>
                <a:close/>
                <a:moveTo>
                  <a:pt x="715" y="675"/>
                </a:moveTo>
                <a:cubicBezTo>
                  <a:pt x="704" y="676"/>
                  <a:pt x="693" y="677"/>
                  <a:pt x="682" y="677"/>
                </a:cubicBezTo>
                <a:cubicBezTo>
                  <a:pt x="513" y="676"/>
                  <a:pt x="375" y="538"/>
                  <a:pt x="375" y="369"/>
                </a:cubicBezTo>
                <a:cubicBezTo>
                  <a:pt x="375" y="199"/>
                  <a:pt x="513" y="62"/>
                  <a:pt x="682" y="62"/>
                </a:cubicBezTo>
                <a:cubicBezTo>
                  <a:pt x="693" y="62"/>
                  <a:pt x="704" y="63"/>
                  <a:pt x="715" y="63"/>
                </a:cubicBezTo>
                <a:cubicBezTo>
                  <a:pt x="869" y="79"/>
                  <a:pt x="990" y="210"/>
                  <a:pt x="990" y="369"/>
                </a:cubicBezTo>
                <a:cubicBezTo>
                  <a:pt x="990" y="527"/>
                  <a:pt x="869" y="659"/>
                  <a:pt x="715" y="675"/>
                </a:cubicBezTo>
                <a:close/>
                <a:moveTo>
                  <a:pt x="723" y="2"/>
                </a:moveTo>
                <a:cubicBezTo>
                  <a:pt x="710" y="1"/>
                  <a:pt x="697" y="0"/>
                  <a:pt x="683" y="0"/>
                </a:cubicBezTo>
                <a:lnTo>
                  <a:pt x="682" y="0"/>
                </a:lnTo>
                <a:cubicBezTo>
                  <a:pt x="681" y="0"/>
                  <a:pt x="681" y="0"/>
                  <a:pt x="681" y="0"/>
                </a:cubicBezTo>
                <a:cubicBezTo>
                  <a:pt x="673" y="0"/>
                  <a:pt x="666" y="1"/>
                  <a:pt x="658" y="1"/>
                </a:cubicBezTo>
                <a:cubicBezTo>
                  <a:pt x="653" y="1"/>
                  <a:pt x="649" y="1"/>
                  <a:pt x="645" y="2"/>
                </a:cubicBezTo>
                <a:cubicBezTo>
                  <a:pt x="291" y="23"/>
                  <a:pt x="22" y="336"/>
                  <a:pt x="10" y="349"/>
                </a:cubicBezTo>
                <a:cubicBezTo>
                  <a:pt x="0" y="361"/>
                  <a:pt x="0" y="378"/>
                  <a:pt x="10" y="389"/>
                </a:cubicBezTo>
                <a:cubicBezTo>
                  <a:pt x="22" y="403"/>
                  <a:pt x="292" y="716"/>
                  <a:pt x="645" y="737"/>
                </a:cubicBezTo>
                <a:cubicBezTo>
                  <a:pt x="649" y="738"/>
                  <a:pt x="653" y="737"/>
                  <a:pt x="658" y="738"/>
                </a:cubicBezTo>
                <a:cubicBezTo>
                  <a:pt x="666" y="738"/>
                  <a:pt x="673" y="739"/>
                  <a:pt x="681" y="739"/>
                </a:cubicBezTo>
                <a:lnTo>
                  <a:pt x="682" y="739"/>
                </a:lnTo>
                <a:lnTo>
                  <a:pt x="683" y="739"/>
                </a:lnTo>
                <a:cubicBezTo>
                  <a:pt x="696" y="739"/>
                  <a:pt x="708" y="738"/>
                  <a:pt x="721" y="737"/>
                </a:cubicBezTo>
                <a:cubicBezTo>
                  <a:pt x="748" y="735"/>
                  <a:pt x="775" y="733"/>
                  <a:pt x="802" y="727"/>
                </a:cubicBezTo>
                <a:cubicBezTo>
                  <a:pt x="1114" y="668"/>
                  <a:pt x="1346" y="401"/>
                  <a:pt x="1355" y="390"/>
                </a:cubicBezTo>
                <a:cubicBezTo>
                  <a:pt x="1365" y="378"/>
                  <a:pt x="1365" y="361"/>
                  <a:pt x="1355" y="349"/>
                </a:cubicBezTo>
                <a:cubicBezTo>
                  <a:pt x="1344" y="335"/>
                  <a:pt x="1074" y="26"/>
                  <a:pt x="723" y="2"/>
                </a:cubicBezTo>
                <a:close/>
              </a:path>
            </a:pathLst>
          </a:custGeom>
          <a:solidFill>
            <a:srgbClr val="0042A5"/>
          </a:solidFill>
          <a:ln>
            <a:noFill/>
          </a:ln>
          <a:effectLst/>
        </p:spPr>
        <p:txBody>
          <a:bodyPr wrap="none" anchor="ctr"/>
          <a:lstStyle/>
          <a:p>
            <a:endParaRPr lang="en-US"/>
          </a:p>
        </p:txBody>
      </p:sp>
      <p:sp>
        <p:nvSpPr>
          <p:cNvPr id="147" name="Freeform 13">
            <a:extLst>
              <a:ext uri="{FF2B5EF4-FFF2-40B4-BE49-F238E27FC236}">
                <a16:creationId xmlns:a16="http://schemas.microsoft.com/office/drawing/2014/main" id="{80F1EBC5-B90D-A347-B862-45FF4C1A1449}"/>
              </a:ext>
            </a:extLst>
          </p:cNvPr>
          <p:cNvSpPr>
            <a:spLocks noChangeArrowheads="1"/>
          </p:cNvSpPr>
          <p:nvPr/>
        </p:nvSpPr>
        <p:spPr bwMode="auto">
          <a:xfrm>
            <a:off x="5585341" y="1971110"/>
            <a:ext cx="457200" cy="468312"/>
          </a:xfrm>
          <a:custGeom>
            <a:avLst/>
            <a:gdLst>
              <a:gd name="T0" fmla="*/ 345 w 1271"/>
              <a:gd name="T1" fmla="*/ 318 h 1300"/>
              <a:gd name="T2" fmla="*/ 345 w 1271"/>
              <a:gd name="T3" fmla="*/ 223 h 1300"/>
              <a:gd name="T4" fmla="*/ 249 w 1271"/>
              <a:gd name="T5" fmla="*/ 223 h 1300"/>
              <a:gd name="T6" fmla="*/ 249 w 1271"/>
              <a:gd name="T7" fmla="*/ 318 h 1300"/>
              <a:gd name="T8" fmla="*/ 205 w 1271"/>
              <a:gd name="T9" fmla="*/ 179 h 1300"/>
              <a:gd name="T10" fmla="*/ 389 w 1271"/>
              <a:gd name="T11" fmla="*/ 179 h 1300"/>
              <a:gd name="T12" fmla="*/ 389 w 1271"/>
              <a:gd name="T13" fmla="*/ 362 h 1300"/>
              <a:gd name="T14" fmla="*/ 205 w 1271"/>
              <a:gd name="T15" fmla="*/ 362 h 1300"/>
              <a:gd name="T16" fmla="*/ 297 w 1271"/>
              <a:gd name="T17" fmla="*/ 479 h 1300"/>
              <a:gd name="T18" fmla="*/ 431 w 1271"/>
              <a:gd name="T19" fmla="*/ 461 h 1300"/>
              <a:gd name="T20" fmla="*/ 857 w 1271"/>
              <a:gd name="T21" fmla="*/ 950 h 1300"/>
              <a:gd name="T22" fmla="*/ 815 w 1271"/>
              <a:gd name="T23" fmla="*/ 1064 h 1300"/>
              <a:gd name="T24" fmla="*/ 937 w 1271"/>
              <a:gd name="T25" fmla="*/ 986 h 1300"/>
              <a:gd name="T26" fmla="*/ 1017 w 1271"/>
              <a:gd name="T27" fmla="*/ 1110 h 1300"/>
              <a:gd name="T28" fmla="*/ 975 w 1271"/>
              <a:gd name="T29" fmla="*/ 1224 h 1300"/>
              <a:gd name="T30" fmla="*/ 1075 w 1271"/>
              <a:gd name="T31" fmla="*/ 1137 h 1300"/>
              <a:gd name="T32" fmla="*/ 1097 w 1271"/>
              <a:gd name="T33" fmla="*/ 1146 h 1300"/>
              <a:gd name="T34" fmla="*/ 1186 w 1271"/>
              <a:gd name="T35" fmla="*/ 1182 h 1300"/>
              <a:gd name="T36" fmla="*/ 486 w 1271"/>
              <a:gd name="T37" fmla="*/ 404 h 1300"/>
              <a:gd name="T38" fmla="*/ 444 w 1271"/>
              <a:gd name="T39" fmla="*/ 123 h 1300"/>
              <a:gd name="T40" fmla="*/ 149 w 1271"/>
              <a:gd name="T41" fmla="*/ 123 h 1300"/>
              <a:gd name="T42" fmla="*/ 297 w 1271"/>
              <a:gd name="T43" fmla="*/ 479 h 1300"/>
              <a:gd name="T44" fmla="*/ 488 w 1271"/>
              <a:gd name="T45" fmla="*/ 79 h 1300"/>
              <a:gd name="T46" fmla="*/ 1231 w 1271"/>
              <a:gd name="T47" fmla="*/ 1083 h 1300"/>
              <a:gd name="T48" fmla="*/ 1086 w 1271"/>
              <a:gd name="T49" fmla="*/ 1224 h 1300"/>
              <a:gd name="T50" fmla="*/ 997 w 1271"/>
              <a:gd name="T51" fmla="*/ 1290 h 1300"/>
              <a:gd name="T52" fmla="*/ 953 w 1271"/>
              <a:gd name="T53" fmla="*/ 1290 h 1300"/>
              <a:gd name="T54" fmla="*/ 873 w 1271"/>
              <a:gd name="T55" fmla="*/ 1166 h 1300"/>
              <a:gd name="T56" fmla="*/ 915 w 1271"/>
              <a:gd name="T57" fmla="*/ 1052 h 1300"/>
              <a:gd name="T58" fmla="*/ 793 w 1271"/>
              <a:gd name="T59" fmla="*/ 1130 h 1300"/>
              <a:gd name="T60" fmla="*/ 704 w 1271"/>
              <a:gd name="T61" fmla="*/ 1028 h 1300"/>
              <a:gd name="T62" fmla="*/ 792 w 1271"/>
              <a:gd name="T63" fmla="*/ 928 h 1300"/>
              <a:gd name="T64" fmla="*/ 297 w 1271"/>
              <a:gd name="T65" fmla="*/ 541 h 1300"/>
              <a:gd name="T66" fmla="*/ 105 w 1271"/>
              <a:gd name="T67" fmla="*/ 79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1" h="1300">
                <a:moveTo>
                  <a:pt x="249" y="318"/>
                </a:moveTo>
                <a:cubicBezTo>
                  <a:pt x="274" y="344"/>
                  <a:pt x="319" y="344"/>
                  <a:pt x="345" y="318"/>
                </a:cubicBezTo>
                <a:cubicBezTo>
                  <a:pt x="357" y="306"/>
                  <a:pt x="364" y="289"/>
                  <a:pt x="364" y="271"/>
                </a:cubicBezTo>
                <a:cubicBezTo>
                  <a:pt x="364" y="252"/>
                  <a:pt x="357" y="235"/>
                  <a:pt x="345" y="223"/>
                </a:cubicBezTo>
                <a:cubicBezTo>
                  <a:pt x="332" y="210"/>
                  <a:pt x="315" y="203"/>
                  <a:pt x="297" y="203"/>
                </a:cubicBezTo>
                <a:cubicBezTo>
                  <a:pt x="279" y="203"/>
                  <a:pt x="262" y="210"/>
                  <a:pt x="249" y="223"/>
                </a:cubicBezTo>
                <a:cubicBezTo>
                  <a:pt x="236" y="235"/>
                  <a:pt x="229" y="252"/>
                  <a:pt x="229" y="271"/>
                </a:cubicBezTo>
                <a:cubicBezTo>
                  <a:pt x="229" y="289"/>
                  <a:pt x="236" y="306"/>
                  <a:pt x="249" y="318"/>
                </a:cubicBezTo>
                <a:close/>
                <a:moveTo>
                  <a:pt x="167" y="271"/>
                </a:moveTo>
                <a:cubicBezTo>
                  <a:pt x="167" y="236"/>
                  <a:pt x="180" y="203"/>
                  <a:pt x="205" y="179"/>
                </a:cubicBezTo>
                <a:cubicBezTo>
                  <a:pt x="229" y="154"/>
                  <a:pt x="262" y="141"/>
                  <a:pt x="297" y="141"/>
                </a:cubicBezTo>
                <a:cubicBezTo>
                  <a:pt x="331" y="141"/>
                  <a:pt x="364" y="154"/>
                  <a:pt x="389" y="179"/>
                </a:cubicBezTo>
                <a:cubicBezTo>
                  <a:pt x="413" y="203"/>
                  <a:pt x="427" y="236"/>
                  <a:pt x="427" y="271"/>
                </a:cubicBezTo>
                <a:cubicBezTo>
                  <a:pt x="427" y="305"/>
                  <a:pt x="413" y="338"/>
                  <a:pt x="389" y="362"/>
                </a:cubicBezTo>
                <a:cubicBezTo>
                  <a:pt x="364" y="387"/>
                  <a:pt x="331" y="400"/>
                  <a:pt x="297" y="400"/>
                </a:cubicBezTo>
                <a:cubicBezTo>
                  <a:pt x="262" y="400"/>
                  <a:pt x="229" y="387"/>
                  <a:pt x="205" y="362"/>
                </a:cubicBezTo>
                <a:cubicBezTo>
                  <a:pt x="180" y="338"/>
                  <a:pt x="167" y="305"/>
                  <a:pt x="167" y="271"/>
                </a:cubicBezTo>
                <a:close/>
                <a:moveTo>
                  <a:pt x="297" y="479"/>
                </a:moveTo>
                <a:cubicBezTo>
                  <a:pt x="331" y="479"/>
                  <a:pt x="365" y="471"/>
                  <a:pt x="394" y="455"/>
                </a:cubicBezTo>
                <a:cubicBezTo>
                  <a:pt x="407" y="449"/>
                  <a:pt x="422" y="451"/>
                  <a:pt x="431" y="461"/>
                </a:cubicBezTo>
                <a:lnTo>
                  <a:pt x="858" y="907"/>
                </a:lnTo>
                <a:cubicBezTo>
                  <a:pt x="869" y="919"/>
                  <a:pt x="869" y="938"/>
                  <a:pt x="857" y="950"/>
                </a:cubicBezTo>
                <a:lnTo>
                  <a:pt x="779" y="1028"/>
                </a:lnTo>
                <a:lnTo>
                  <a:pt x="815" y="1064"/>
                </a:lnTo>
                <a:lnTo>
                  <a:pt x="893" y="986"/>
                </a:lnTo>
                <a:cubicBezTo>
                  <a:pt x="905" y="974"/>
                  <a:pt x="925" y="974"/>
                  <a:pt x="937" y="986"/>
                </a:cubicBezTo>
                <a:lnTo>
                  <a:pt x="1017" y="1066"/>
                </a:lnTo>
                <a:cubicBezTo>
                  <a:pt x="1029" y="1078"/>
                  <a:pt x="1029" y="1098"/>
                  <a:pt x="1017" y="1110"/>
                </a:cubicBezTo>
                <a:lnTo>
                  <a:pt x="939" y="1188"/>
                </a:lnTo>
                <a:lnTo>
                  <a:pt x="975" y="1224"/>
                </a:lnTo>
                <a:lnTo>
                  <a:pt x="1053" y="1146"/>
                </a:lnTo>
                <a:cubicBezTo>
                  <a:pt x="1058" y="1140"/>
                  <a:pt x="1066" y="1137"/>
                  <a:pt x="1075" y="1137"/>
                </a:cubicBezTo>
                <a:lnTo>
                  <a:pt x="1075" y="1137"/>
                </a:lnTo>
                <a:cubicBezTo>
                  <a:pt x="1083" y="1137"/>
                  <a:pt x="1091" y="1140"/>
                  <a:pt x="1097" y="1146"/>
                </a:cubicBezTo>
                <a:lnTo>
                  <a:pt x="1130" y="1181"/>
                </a:lnTo>
                <a:cubicBezTo>
                  <a:pt x="1145" y="1196"/>
                  <a:pt x="1171" y="1197"/>
                  <a:pt x="1186" y="1182"/>
                </a:cubicBezTo>
                <a:cubicBezTo>
                  <a:pt x="1202" y="1166"/>
                  <a:pt x="1202" y="1142"/>
                  <a:pt x="1187" y="1126"/>
                </a:cubicBezTo>
                <a:lnTo>
                  <a:pt x="486" y="404"/>
                </a:lnTo>
                <a:cubicBezTo>
                  <a:pt x="477" y="395"/>
                  <a:pt x="475" y="380"/>
                  <a:pt x="481" y="368"/>
                </a:cubicBezTo>
                <a:cubicBezTo>
                  <a:pt x="524" y="287"/>
                  <a:pt x="510" y="188"/>
                  <a:pt x="444" y="123"/>
                </a:cubicBezTo>
                <a:cubicBezTo>
                  <a:pt x="405" y="83"/>
                  <a:pt x="353" y="62"/>
                  <a:pt x="297" y="62"/>
                </a:cubicBezTo>
                <a:cubicBezTo>
                  <a:pt x="242" y="62"/>
                  <a:pt x="188" y="83"/>
                  <a:pt x="149" y="123"/>
                </a:cubicBezTo>
                <a:cubicBezTo>
                  <a:pt x="68" y="204"/>
                  <a:pt x="68" y="337"/>
                  <a:pt x="149" y="418"/>
                </a:cubicBezTo>
                <a:cubicBezTo>
                  <a:pt x="188" y="458"/>
                  <a:pt x="241" y="479"/>
                  <a:pt x="297" y="479"/>
                </a:cubicBezTo>
                <a:close/>
                <a:moveTo>
                  <a:pt x="297" y="0"/>
                </a:moveTo>
                <a:cubicBezTo>
                  <a:pt x="369" y="0"/>
                  <a:pt x="437" y="28"/>
                  <a:pt x="488" y="79"/>
                </a:cubicBezTo>
                <a:cubicBezTo>
                  <a:pt x="568" y="158"/>
                  <a:pt x="589" y="275"/>
                  <a:pt x="546" y="377"/>
                </a:cubicBezTo>
                <a:lnTo>
                  <a:pt x="1231" y="1083"/>
                </a:lnTo>
                <a:cubicBezTo>
                  <a:pt x="1270" y="1122"/>
                  <a:pt x="1269" y="1186"/>
                  <a:pt x="1230" y="1225"/>
                </a:cubicBezTo>
                <a:cubicBezTo>
                  <a:pt x="1192" y="1264"/>
                  <a:pt x="1124" y="1264"/>
                  <a:pt x="1086" y="1224"/>
                </a:cubicBezTo>
                <a:lnTo>
                  <a:pt x="1074" y="1212"/>
                </a:lnTo>
                <a:lnTo>
                  <a:pt x="997" y="1290"/>
                </a:lnTo>
                <a:cubicBezTo>
                  <a:pt x="991" y="1295"/>
                  <a:pt x="983" y="1299"/>
                  <a:pt x="975" y="1299"/>
                </a:cubicBezTo>
                <a:cubicBezTo>
                  <a:pt x="967" y="1299"/>
                  <a:pt x="959" y="1295"/>
                  <a:pt x="953" y="1290"/>
                </a:cubicBezTo>
                <a:lnTo>
                  <a:pt x="873" y="1210"/>
                </a:lnTo>
                <a:cubicBezTo>
                  <a:pt x="861" y="1198"/>
                  <a:pt x="861" y="1178"/>
                  <a:pt x="873" y="1166"/>
                </a:cubicBezTo>
                <a:lnTo>
                  <a:pt x="951" y="1088"/>
                </a:lnTo>
                <a:lnTo>
                  <a:pt x="915" y="1052"/>
                </a:lnTo>
                <a:lnTo>
                  <a:pt x="837" y="1130"/>
                </a:lnTo>
                <a:cubicBezTo>
                  <a:pt x="825" y="1142"/>
                  <a:pt x="805" y="1142"/>
                  <a:pt x="793" y="1130"/>
                </a:cubicBezTo>
                <a:lnTo>
                  <a:pt x="714" y="1050"/>
                </a:lnTo>
                <a:cubicBezTo>
                  <a:pt x="708" y="1044"/>
                  <a:pt x="704" y="1036"/>
                  <a:pt x="704" y="1028"/>
                </a:cubicBezTo>
                <a:cubicBezTo>
                  <a:pt x="704" y="1020"/>
                  <a:pt x="708" y="1012"/>
                  <a:pt x="714" y="1006"/>
                </a:cubicBezTo>
                <a:lnTo>
                  <a:pt x="792" y="928"/>
                </a:lnTo>
                <a:lnTo>
                  <a:pt x="402" y="520"/>
                </a:lnTo>
                <a:cubicBezTo>
                  <a:pt x="369" y="534"/>
                  <a:pt x="333" y="541"/>
                  <a:pt x="297" y="541"/>
                </a:cubicBezTo>
                <a:cubicBezTo>
                  <a:pt x="224" y="541"/>
                  <a:pt x="156" y="513"/>
                  <a:pt x="105" y="462"/>
                </a:cubicBezTo>
                <a:cubicBezTo>
                  <a:pt x="0" y="356"/>
                  <a:pt x="0" y="185"/>
                  <a:pt x="105" y="79"/>
                </a:cubicBezTo>
                <a:cubicBezTo>
                  <a:pt x="156" y="28"/>
                  <a:pt x="224" y="0"/>
                  <a:pt x="297" y="0"/>
                </a:cubicBezTo>
                <a:close/>
              </a:path>
            </a:pathLst>
          </a:custGeom>
          <a:solidFill>
            <a:srgbClr val="0042A5"/>
          </a:solidFill>
          <a:ln>
            <a:noFill/>
          </a:ln>
          <a:effectLst/>
        </p:spPr>
        <p:txBody>
          <a:bodyPr wrap="none" anchor="ctr"/>
          <a:lstStyle/>
          <a:p>
            <a:endParaRPr lang="en-US"/>
          </a:p>
        </p:txBody>
      </p:sp>
      <p:sp>
        <p:nvSpPr>
          <p:cNvPr id="148" name="Freeform 14">
            <a:extLst>
              <a:ext uri="{FF2B5EF4-FFF2-40B4-BE49-F238E27FC236}">
                <a16:creationId xmlns:a16="http://schemas.microsoft.com/office/drawing/2014/main" id="{42EE993C-2973-7C41-93DC-B018879F127E}"/>
              </a:ext>
            </a:extLst>
          </p:cNvPr>
          <p:cNvSpPr>
            <a:spLocks noChangeArrowheads="1"/>
          </p:cNvSpPr>
          <p:nvPr/>
        </p:nvSpPr>
        <p:spPr bwMode="auto">
          <a:xfrm>
            <a:off x="7775210" y="1998097"/>
            <a:ext cx="476250" cy="414338"/>
          </a:xfrm>
          <a:custGeom>
            <a:avLst/>
            <a:gdLst>
              <a:gd name="T0" fmla="*/ 0 w 1324"/>
              <a:gd name="T1" fmla="*/ 989 h 1153"/>
              <a:gd name="T2" fmla="*/ 485 w 1324"/>
              <a:gd name="T3" fmla="*/ 879 h 1153"/>
              <a:gd name="T4" fmla="*/ 224 w 1324"/>
              <a:gd name="T5" fmla="*/ 927 h 1153"/>
              <a:gd name="T6" fmla="*/ 0 w 1324"/>
              <a:gd name="T7" fmla="*/ 758 h 1153"/>
              <a:gd name="T8" fmla="*/ 224 w 1324"/>
              <a:gd name="T9" fmla="*/ 820 h 1153"/>
              <a:gd name="T10" fmla="*/ 387 w 1324"/>
              <a:gd name="T11" fmla="*/ 701 h 1153"/>
              <a:gd name="T12" fmla="*/ 323 w 1324"/>
              <a:gd name="T13" fmla="*/ 697 h 1153"/>
              <a:gd name="T14" fmla="*/ 0 w 1324"/>
              <a:gd name="T15" fmla="*/ 758 h 1153"/>
              <a:gd name="T16" fmla="*/ 224 w 1324"/>
              <a:gd name="T17" fmla="*/ 165 h 1153"/>
              <a:gd name="T18" fmla="*/ 0 w 1324"/>
              <a:gd name="T19" fmla="*/ 227 h 1153"/>
              <a:gd name="T20" fmla="*/ 482 w 1324"/>
              <a:gd name="T21" fmla="*/ 375 h 1153"/>
              <a:gd name="T22" fmla="*/ 851 w 1324"/>
              <a:gd name="T23" fmla="*/ 820 h 1153"/>
              <a:gd name="T24" fmla="*/ 990 w 1324"/>
              <a:gd name="T25" fmla="*/ 717 h 1153"/>
              <a:gd name="T26" fmla="*/ 990 w 1324"/>
              <a:gd name="T27" fmla="*/ 1034 h 1153"/>
              <a:gd name="T28" fmla="*/ 851 w 1324"/>
              <a:gd name="T29" fmla="*/ 927 h 1153"/>
              <a:gd name="T30" fmla="*/ 380 w 1324"/>
              <a:gd name="T31" fmla="*/ 443 h 1153"/>
              <a:gd name="T32" fmla="*/ 0 w 1324"/>
              <a:gd name="T33" fmla="*/ 363 h 1153"/>
              <a:gd name="T34" fmla="*/ 224 w 1324"/>
              <a:gd name="T35" fmla="*/ 425 h 1153"/>
              <a:gd name="T36" fmla="*/ 540 w 1324"/>
              <a:gd name="T37" fmla="*/ 821 h 1153"/>
              <a:gd name="T38" fmla="*/ 928 w 1324"/>
              <a:gd name="T39" fmla="*/ 989 h 1153"/>
              <a:gd name="T40" fmla="*/ 1323 w 1324"/>
              <a:gd name="T41" fmla="*/ 879 h 1153"/>
              <a:gd name="T42" fmla="*/ 928 w 1324"/>
              <a:gd name="T43" fmla="*/ 758 h 1153"/>
              <a:gd name="T44" fmla="*/ 748 w 1324"/>
              <a:gd name="T45" fmla="*/ 696 h 1153"/>
              <a:gd name="T46" fmla="*/ 928 w 1324"/>
              <a:gd name="T47" fmla="*/ 557 h 1153"/>
              <a:gd name="T48" fmla="*/ 928 w 1324"/>
              <a:gd name="T49" fmla="*/ 0 h 1153"/>
              <a:gd name="T50" fmla="*/ 851 w 1324"/>
              <a:gd name="T51" fmla="*/ 165 h 1153"/>
              <a:gd name="T52" fmla="*/ 638 w 1324"/>
              <a:gd name="T53" fmla="*/ 317 h 1153"/>
              <a:gd name="T54" fmla="*/ 990 w 1324"/>
              <a:gd name="T55" fmla="*/ 227 h 1153"/>
              <a:gd name="T56" fmla="*/ 1211 w 1324"/>
              <a:gd name="T57" fmla="*/ 286 h 1153"/>
              <a:gd name="T58" fmla="*/ 990 w 1324"/>
              <a:gd name="T59" fmla="*/ 334 h 1153"/>
              <a:gd name="T60" fmla="*/ 693 w 1324"/>
              <a:gd name="T61" fmla="*/ 437 h 1153"/>
              <a:gd name="T62" fmla="*/ 851 w 1324"/>
              <a:gd name="T63" fmla="*/ 397 h 1153"/>
              <a:gd name="T64" fmla="*/ 928 w 1324"/>
              <a:gd name="T65" fmla="*/ 557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4" h="1153">
                <a:moveTo>
                  <a:pt x="0" y="927"/>
                </a:moveTo>
                <a:lnTo>
                  <a:pt x="0" y="989"/>
                </a:lnTo>
                <a:lnTo>
                  <a:pt x="224" y="989"/>
                </a:lnTo>
                <a:cubicBezTo>
                  <a:pt x="351" y="989"/>
                  <a:pt x="419" y="973"/>
                  <a:pt x="485" y="879"/>
                </a:cubicBezTo>
                <a:lnTo>
                  <a:pt x="435" y="843"/>
                </a:lnTo>
                <a:cubicBezTo>
                  <a:pt x="383" y="915"/>
                  <a:pt x="339" y="927"/>
                  <a:pt x="224" y="927"/>
                </a:cubicBezTo>
                <a:lnTo>
                  <a:pt x="0" y="927"/>
                </a:lnTo>
                <a:close/>
                <a:moveTo>
                  <a:pt x="0" y="758"/>
                </a:moveTo>
                <a:lnTo>
                  <a:pt x="0" y="820"/>
                </a:lnTo>
                <a:lnTo>
                  <a:pt x="224" y="820"/>
                </a:lnTo>
                <a:cubicBezTo>
                  <a:pt x="289" y="820"/>
                  <a:pt x="341" y="788"/>
                  <a:pt x="378" y="726"/>
                </a:cubicBezTo>
                <a:lnTo>
                  <a:pt x="387" y="701"/>
                </a:lnTo>
                <a:lnTo>
                  <a:pt x="329" y="681"/>
                </a:lnTo>
                <a:lnTo>
                  <a:pt x="323" y="697"/>
                </a:lnTo>
                <a:cubicBezTo>
                  <a:pt x="297" y="738"/>
                  <a:pt x="266" y="758"/>
                  <a:pt x="224" y="758"/>
                </a:cubicBezTo>
                <a:lnTo>
                  <a:pt x="0" y="758"/>
                </a:lnTo>
                <a:close/>
                <a:moveTo>
                  <a:pt x="535" y="343"/>
                </a:moveTo>
                <a:cubicBezTo>
                  <a:pt x="456" y="213"/>
                  <a:pt x="372" y="165"/>
                  <a:pt x="224" y="165"/>
                </a:cubicBezTo>
                <a:lnTo>
                  <a:pt x="0" y="165"/>
                </a:lnTo>
                <a:lnTo>
                  <a:pt x="0" y="227"/>
                </a:lnTo>
                <a:lnTo>
                  <a:pt x="224" y="227"/>
                </a:lnTo>
                <a:cubicBezTo>
                  <a:pt x="349" y="227"/>
                  <a:pt x="415" y="265"/>
                  <a:pt x="482" y="375"/>
                </a:cubicBezTo>
                <a:lnTo>
                  <a:pt x="696" y="730"/>
                </a:lnTo>
                <a:cubicBezTo>
                  <a:pt x="738" y="791"/>
                  <a:pt x="787" y="820"/>
                  <a:pt x="851" y="820"/>
                </a:cubicBezTo>
                <a:lnTo>
                  <a:pt x="990" y="820"/>
                </a:lnTo>
                <a:lnTo>
                  <a:pt x="990" y="717"/>
                </a:lnTo>
                <a:lnTo>
                  <a:pt x="1215" y="878"/>
                </a:lnTo>
                <a:lnTo>
                  <a:pt x="990" y="1034"/>
                </a:lnTo>
                <a:lnTo>
                  <a:pt x="990" y="927"/>
                </a:lnTo>
                <a:lnTo>
                  <a:pt x="851" y="927"/>
                </a:lnTo>
                <a:cubicBezTo>
                  <a:pt x="737" y="927"/>
                  <a:pt x="655" y="882"/>
                  <a:pt x="592" y="788"/>
                </a:cubicBezTo>
                <a:lnTo>
                  <a:pt x="380" y="443"/>
                </a:lnTo>
                <a:cubicBezTo>
                  <a:pt x="346" y="387"/>
                  <a:pt x="300" y="363"/>
                  <a:pt x="224" y="363"/>
                </a:cubicBezTo>
                <a:lnTo>
                  <a:pt x="0" y="363"/>
                </a:lnTo>
                <a:lnTo>
                  <a:pt x="0" y="425"/>
                </a:lnTo>
                <a:lnTo>
                  <a:pt x="224" y="425"/>
                </a:lnTo>
                <a:cubicBezTo>
                  <a:pt x="278" y="425"/>
                  <a:pt x="304" y="438"/>
                  <a:pt x="327" y="476"/>
                </a:cubicBezTo>
                <a:lnTo>
                  <a:pt x="540" y="821"/>
                </a:lnTo>
                <a:cubicBezTo>
                  <a:pt x="614" y="934"/>
                  <a:pt x="716" y="989"/>
                  <a:pt x="851" y="989"/>
                </a:cubicBezTo>
                <a:lnTo>
                  <a:pt x="928" y="989"/>
                </a:lnTo>
                <a:lnTo>
                  <a:pt x="928" y="1152"/>
                </a:lnTo>
                <a:lnTo>
                  <a:pt x="1323" y="879"/>
                </a:lnTo>
                <a:lnTo>
                  <a:pt x="928" y="596"/>
                </a:lnTo>
                <a:lnTo>
                  <a:pt x="928" y="758"/>
                </a:lnTo>
                <a:lnTo>
                  <a:pt x="851" y="758"/>
                </a:lnTo>
                <a:cubicBezTo>
                  <a:pt x="819" y="758"/>
                  <a:pt x="785" y="750"/>
                  <a:pt x="748" y="696"/>
                </a:cubicBezTo>
                <a:lnTo>
                  <a:pt x="535" y="343"/>
                </a:lnTo>
                <a:close/>
                <a:moveTo>
                  <a:pt x="928" y="557"/>
                </a:moveTo>
                <a:lnTo>
                  <a:pt x="1318" y="287"/>
                </a:lnTo>
                <a:lnTo>
                  <a:pt x="928" y="0"/>
                </a:lnTo>
                <a:lnTo>
                  <a:pt x="928" y="165"/>
                </a:lnTo>
                <a:lnTo>
                  <a:pt x="851" y="165"/>
                </a:lnTo>
                <a:cubicBezTo>
                  <a:pt x="718" y="165"/>
                  <a:pt x="648" y="217"/>
                  <a:pt x="593" y="274"/>
                </a:cubicBezTo>
                <a:lnTo>
                  <a:pt x="638" y="317"/>
                </a:lnTo>
                <a:cubicBezTo>
                  <a:pt x="692" y="262"/>
                  <a:pt x="746" y="227"/>
                  <a:pt x="851" y="227"/>
                </a:cubicBezTo>
                <a:lnTo>
                  <a:pt x="990" y="227"/>
                </a:lnTo>
                <a:lnTo>
                  <a:pt x="990" y="123"/>
                </a:lnTo>
                <a:lnTo>
                  <a:pt x="1211" y="286"/>
                </a:lnTo>
                <a:lnTo>
                  <a:pt x="990" y="439"/>
                </a:lnTo>
                <a:lnTo>
                  <a:pt x="990" y="334"/>
                </a:lnTo>
                <a:lnTo>
                  <a:pt x="851" y="334"/>
                </a:lnTo>
                <a:cubicBezTo>
                  <a:pt x="787" y="334"/>
                  <a:pt x="736" y="388"/>
                  <a:pt x="693" y="437"/>
                </a:cubicBezTo>
                <a:lnTo>
                  <a:pt x="740" y="478"/>
                </a:lnTo>
                <a:cubicBezTo>
                  <a:pt x="777" y="436"/>
                  <a:pt x="815" y="397"/>
                  <a:pt x="851" y="397"/>
                </a:cubicBezTo>
                <a:lnTo>
                  <a:pt x="928" y="397"/>
                </a:lnTo>
                <a:lnTo>
                  <a:pt x="928" y="557"/>
                </a:lnTo>
                <a:close/>
              </a:path>
            </a:pathLst>
          </a:custGeom>
          <a:solidFill>
            <a:srgbClr val="0042A5"/>
          </a:solidFill>
          <a:ln>
            <a:noFill/>
          </a:ln>
          <a:effectLst/>
        </p:spPr>
        <p:txBody>
          <a:bodyPr wrap="none" anchor="ctr"/>
          <a:lstStyle/>
          <a:p>
            <a:endParaRPr lang="en-US"/>
          </a:p>
        </p:txBody>
      </p:sp>
      <p:sp>
        <p:nvSpPr>
          <p:cNvPr id="149" name="Freeform 15">
            <a:extLst>
              <a:ext uri="{FF2B5EF4-FFF2-40B4-BE49-F238E27FC236}">
                <a16:creationId xmlns:a16="http://schemas.microsoft.com/office/drawing/2014/main" id="{D53C3ECA-A470-E448-8BC0-59B082048C3B}"/>
              </a:ext>
            </a:extLst>
          </p:cNvPr>
          <p:cNvSpPr>
            <a:spLocks noChangeArrowheads="1"/>
          </p:cNvSpPr>
          <p:nvPr/>
        </p:nvSpPr>
        <p:spPr bwMode="auto">
          <a:xfrm>
            <a:off x="8902251" y="1994129"/>
            <a:ext cx="422275" cy="422275"/>
          </a:xfrm>
          <a:custGeom>
            <a:avLst/>
            <a:gdLst>
              <a:gd name="T0" fmla="*/ 660 w 1174"/>
              <a:gd name="T1" fmla="*/ 1010 h 1173"/>
              <a:gd name="T2" fmla="*/ 756 w 1174"/>
              <a:gd name="T3" fmla="*/ 940 h 1173"/>
              <a:gd name="T4" fmla="*/ 1032 w 1174"/>
              <a:gd name="T5" fmla="*/ 1129 h 1173"/>
              <a:gd name="T6" fmla="*/ 734 w 1174"/>
              <a:gd name="T7" fmla="*/ 875 h 1173"/>
              <a:gd name="T8" fmla="*/ 703 w 1174"/>
              <a:gd name="T9" fmla="*/ 702 h 1173"/>
              <a:gd name="T10" fmla="*/ 875 w 1174"/>
              <a:gd name="T11" fmla="*/ 734 h 1173"/>
              <a:gd name="T12" fmla="*/ 1129 w 1174"/>
              <a:gd name="T13" fmla="*/ 1031 h 1173"/>
              <a:gd name="T14" fmla="*/ 941 w 1174"/>
              <a:gd name="T15" fmla="*/ 755 h 1173"/>
              <a:gd name="T16" fmla="*/ 1011 w 1174"/>
              <a:gd name="T17" fmla="*/ 659 h 1173"/>
              <a:gd name="T18" fmla="*/ 672 w 1174"/>
              <a:gd name="T19" fmla="*/ 640 h 1173"/>
              <a:gd name="T20" fmla="*/ 640 w 1174"/>
              <a:gd name="T21" fmla="*/ 981 h 1173"/>
              <a:gd name="T22" fmla="*/ 514 w 1174"/>
              <a:gd name="T23" fmla="*/ 162 h 1173"/>
              <a:gd name="T24" fmla="*/ 417 w 1174"/>
              <a:gd name="T25" fmla="*/ 232 h 1173"/>
              <a:gd name="T26" fmla="*/ 142 w 1174"/>
              <a:gd name="T27" fmla="*/ 44 h 1173"/>
              <a:gd name="T28" fmla="*/ 439 w 1174"/>
              <a:gd name="T29" fmla="*/ 298 h 1173"/>
              <a:gd name="T30" fmla="*/ 471 w 1174"/>
              <a:gd name="T31" fmla="*/ 470 h 1173"/>
              <a:gd name="T32" fmla="*/ 298 w 1174"/>
              <a:gd name="T33" fmla="*/ 439 h 1173"/>
              <a:gd name="T34" fmla="*/ 44 w 1174"/>
              <a:gd name="T35" fmla="*/ 141 h 1173"/>
              <a:gd name="T36" fmla="*/ 233 w 1174"/>
              <a:gd name="T37" fmla="*/ 417 h 1173"/>
              <a:gd name="T38" fmla="*/ 163 w 1174"/>
              <a:gd name="T39" fmla="*/ 513 h 1173"/>
              <a:gd name="T40" fmla="*/ 502 w 1174"/>
              <a:gd name="T41" fmla="*/ 533 h 1173"/>
              <a:gd name="T42" fmla="*/ 533 w 1174"/>
              <a:gd name="T43" fmla="*/ 191 h 1173"/>
              <a:gd name="T44" fmla="*/ 502 w 1174"/>
              <a:gd name="T45" fmla="*/ 640 h 1173"/>
              <a:gd name="T46" fmla="*/ 163 w 1174"/>
              <a:gd name="T47" fmla="*/ 659 h 1173"/>
              <a:gd name="T48" fmla="*/ 233 w 1174"/>
              <a:gd name="T49" fmla="*/ 755 h 1173"/>
              <a:gd name="T50" fmla="*/ 44 w 1174"/>
              <a:gd name="T51" fmla="*/ 1031 h 1173"/>
              <a:gd name="T52" fmla="*/ 298 w 1174"/>
              <a:gd name="T53" fmla="*/ 734 h 1173"/>
              <a:gd name="T54" fmla="*/ 471 w 1174"/>
              <a:gd name="T55" fmla="*/ 702 h 1173"/>
              <a:gd name="T56" fmla="*/ 439 w 1174"/>
              <a:gd name="T57" fmla="*/ 875 h 1173"/>
              <a:gd name="T58" fmla="*/ 142 w 1174"/>
              <a:gd name="T59" fmla="*/ 1129 h 1173"/>
              <a:gd name="T60" fmla="*/ 417 w 1174"/>
              <a:gd name="T61" fmla="*/ 940 h 1173"/>
              <a:gd name="T62" fmla="*/ 514 w 1174"/>
              <a:gd name="T63" fmla="*/ 1010 h 1173"/>
              <a:gd name="T64" fmla="*/ 533 w 1174"/>
              <a:gd name="T65" fmla="*/ 671 h 1173"/>
              <a:gd name="T66" fmla="*/ 1173 w 1174"/>
              <a:gd name="T67" fmla="*/ 185 h 1173"/>
              <a:gd name="T68" fmla="*/ 875 w 1174"/>
              <a:gd name="T69" fmla="*/ 395 h 1173"/>
              <a:gd name="T70" fmla="*/ 907 w 1174"/>
              <a:gd name="T71" fmla="*/ 470 h 1173"/>
              <a:gd name="T72" fmla="*/ 703 w 1174"/>
              <a:gd name="T73" fmla="*/ 266 h 1173"/>
              <a:gd name="T74" fmla="*/ 778 w 1174"/>
              <a:gd name="T75" fmla="*/ 298 h 1173"/>
              <a:gd name="T76" fmla="*/ 988 w 1174"/>
              <a:gd name="T77" fmla="*/ 0 h 1173"/>
              <a:gd name="T78" fmla="*/ 693 w 1174"/>
              <a:gd name="T79" fmla="*/ 169 h 1173"/>
              <a:gd name="T80" fmla="*/ 640 w 1174"/>
              <a:gd name="T81" fmla="*/ 191 h 1173"/>
              <a:gd name="T82" fmla="*/ 671 w 1174"/>
              <a:gd name="T83" fmla="*/ 533 h 1173"/>
              <a:gd name="T84" fmla="*/ 1011 w 1174"/>
              <a:gd name="T85" fmla="*/ 513 h 1173"/>
              <a:gd name="T86" fmla="*/ 941 w 1174"/>
              <a:gd name="T87" fmla="*/ 417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4" h="1173">
                <a:moveTo>
                  <a:pt x="640" y="981"/>
                </a:moveTo>
                <a:cubicBezTo>
                  <a:pt x="640" y="994"/>
                  <a:pt x="648" y="1005"/>
                  <a:pt x="660" y="1010"/>
                </a:cubicBezTo>
                <a:cubicBezTo>
                  <a:pt x="671" y="1015"/>
                  <a:pt x="685" y="1012"/>
                  <a:pt x="693" y="1003"/>
                </a:cubicBezTo>
                <a:lnTo>
                  <a:pt x="756" y="940"/>
                </a:lnTo>
                <a:lnTo>
                  <a:pt x="988" y="1172"/>
                </a:lnTo>
                <a:lnTo>
                  <a:pt x="1032" y="1129"/>
                </a:lnTo>
                <a:lnTo>
                  <a:pt x="778" y="875"/>
                </a:lnTo>
                <a:cubicBezTo>
                  <a:pt x="766" y="862"/>
                  <a:pt x="746" y="862"/>
                  <a:pt x="734" y="875"/>
                </a:cubicBezTo>
                <a:lnTo>
                  <a:pt x="703" y="906"/>
                </a:lnTo>
                <a:lnTo>
                  <a:pt x="703" y="702"/>
                </a:lnTo>
                <a:lnTo>
                  <a:pt x="907" y="702"/>
                </a:lnTo>
                <a:lnTo>
                  <a:pt x="875" y="734"/>
                </a:lnTo>
                <a:cubicBezTo>
                  <a:pt x="863" y="746"/>
                  <a:pt x="863" y="765"/>
                  <a:pt x="875" y="777"/>
                </a:cubicBezTo>
                <a:lnTo>
                  <a:pt x="1129" y="1031"/>
                </a:lnTo>
                <a:lnTo>
                  <a:pt x="1173" y="987"/>
                </a:lnTo>
                <a:lnTo>
                  <a:pt x="941" y="755"/>
                </a:lnTo>
                <a:lnTo>
                  <a:pt x="1004" y="693"/>
                </a:lnTo>
                <a:cubicBezTo>
                  <a:pt x="1013" y="684"/>
                  <a:pt x="1015" y="671"/>
                  <a:pt x="1011" y="659"/>
                </a:cubicBezTo>
                <a:cubicBezTo>
                  <a:pt x="1006" y="647"/>
                  <a:pt x="995" y="640"/>
                  <a:pt x="982" y="640"/>
                </a:cubicBezTo>
                <a:lnTo>
                  <a:pt x="672" y="640"/>
                </a:lnTo>
                <a:cubicBezTo>
                  <a:pt x="654" y="640"/>
                  <a:pt x="640" y="654"/>
                  <a:pt x="640" y="671"/>
                </a:cubicBezTo>
                <a:lnTo>
                  <a:pt x="640" y="981"/>
                </a:lnTo>
                <a:close/>
                <a:moveTo>
                  <a:pt x="533" y="191"/>
                </a:moveTo>
                <a:cubicBezTo>
                  <a:pt x="533" y="178"/>
                  <a:pt x="526" y="167"/>
                  <a:pt x="514" y="162"/>
                </a:cubicBezTo>
                <a:cubicBezTo>
                  <a:pt x="502" y="158"/>
                  <a:pt x="489" y="160"/>
                  <a:pt x="480" y="169"/>
                </a:cubicBezTo>
                <a:lnTo>
                  <a:pt x="417" y="232"/>
                </a:lnTo>
                <a:lnTo>
                  <a:pt x="185" y="0"/>
                </a:lnTo>
                <a:lnTo>
                  <a:pt x="142" y="44"/>
                </a:lnTo>
                <a:lnTo>
                  <a:pt x="396" y="298"/>
                </a:lnTo>
                <a:cubicBezTo>
                  <a:pt x="408" y="310"/>
                  <a:pt x="427" y="310"/>
                  <a:pt x="439" y="298"/>
                </a:cubicBezTo>
                <a:lnTo>
                  <a:pt x="471" y="266"/>
                </a:lnTo>
                <a:lnTo>
                  <a:pt x="471" y="470"/>
                </a:lnTo>
                <a:lnTo>
                  <a:pt x="267" y="470"/>
                </a:lnTo>
                <a:lnTo>
                  <a:pt x="298" y="439"/>
                </a:lnTo>
                <a:cubicBezTo>
                  <a:pt x="310" y="427"/>
                  <a:pt x="310" y="407"/>
                  <a:pt x="298" y="395"/>
                </a:cubicBezTo>
                <a:lnTo>
                  <a:pt x="44" y="141"/>
                </a:lnTo>
                <a:lnTo>
                  <a:pt x="0" y="185"/>
                </a:lnTo>
                <a:lnTo>
                  <a:pt x="233" y="417"/>
                </a:lnTo>
                <a:lnTo>
                  <a:pt x="170" y="480"/>
                </a:lnTo>
                <a:cubicBezTo>
                  <a:pt x="161" y="488"/>
                  <a:pt x="158" y="502"/>
                  <a:pt x="163" y="513"/>
                </a:cubicBezTo>
                <a:cubicBezTo>
                  <a:pt x="168" y="525"/>
                  <a:pt x="179" y="533"/>
                  <a:pt x="192" y="533"/>
                </a:cubicBezTo>
                <a:lnTo>
                  <a:pt x="502" y="533"/>
                </a:lnTo>
                <a:cubicBezTo>
                  <a:pt x="519" y="533"/>
                  <a:pt x="533" y="519"/>
                  <a:pt x="533" y="501"/>
                </a:cubicBezTo>
                <a:lnTo>
                  <a:pt x="533" y="191"/>
                </a:lnTo>
                <a:close/>
                <a:moveTo>
                  <a:pt x="533" y="671"/>
                </a:moveTo>
                <a:cubicBezTo>
                  <a:pt x="533" y="654"/>
                  <a:pt x="519" y="640"/>
                  <a:pt x="502" y="640"/>
                </a:cubicBezTo>
                <a:lnTo>
                  <a:pt x="192" y="640"/>
                </a:lnTo>
                <a:cubicBezTo>
                  <a:pt x="179" y="640"/>
                  <a:pt x="168" y="647"/>
                  <a:pt x="163" y="659"/>
                </a:cubicBezTo>
                <a:cubicBezTo>
                  <a:pt x="158" y="671"/>
                  <a:pt x="161" y="684"/>
                  <a:pt x="170" y="693"/>
                </a:cubicBezTo>
                <a:lnTo>
                  <a:pt x="233" y="755"/>
                </a:lnTo>
                <a:lnTo>
                  <a:pt x="0" y="987"/>
                </a:lnTo>
                <a:lnTo>
                  <a:pt x="44" y="1031"/>
                </a:lnTo>
                <a:lnTo>
                  <a:pt x="298" y="777"/>
                </a:lnTo>
                <a:cubicBezTo>
                  <a:pt x="310" y="765"/>
                  <a:pt x="310" y="746"/>
                  <a:pt x="298" y="734"/>
                </a:cubicBezTo>
                <a:lnTo>
                  <a:pt x="267" y="702"/>
                </a:lnTo>
                <a:lnTo>
                  <a:pt x="471" y="702"/>
                </a:lnTo>
                <a:lnTo>
                  <a:pt x="471" y="906"/>
                </a:lnTo>
                <a:lnTo>
                  <a:pt x="439" y="875"/>
                </a:lnTo>
                <a:cubicBezTo>
                  <a:pt x="427" y="862"/>
                  <a:pt x="408" y="862"/>
                  <a:pt x="396" y="875"/>
                </a:cubicBezTo>
                <a:lnTo>
                  <a:pt x="142" y="1129"/>
                </a:lnTo>
                <a:lnTo>
                  <a:pt x="185" y="1172"/>
                </a:lnTo>
                <a:lnTo>
                  <a:pt x="417" y="940"/>
                </a:lnTo>
                <a:lnTo>
                  <a:pt x="480" y="1003"/>
                </a:lnTo>
                <a:cubicBezTo>
                  <a:pt x="489" y="1012"/>
                  <a:pt x="502" y="1015"/>
                  <a:pt x="514" y="1010"/>
                </a:cubicBezTo>
                <a:cubicBezTo>
                  <a:pt x="526" y="1005"/>
                  <a:pt x="533" y="994"/>
                  <a:pt x="533" y="981"/>
                </a:cubicBezTo>
                <a:lnTo>
                  <a:pt x="533" y="671"/>
                </a:lnTo>
                <a:close/>
                <a:moveTo>
                  <a:pt x="941" y="417"/>
                </a:moveTo>
                <a:lnTo>
                  <a:pt x="1173" y="185"/>
                </a:lnTo>
                <a:lnTo>
                  <a:pt x="1129" y="141"/>
                </a:lnTo>
                <a:lnTo>
                  <a:pt x="875" y="395"/>
                </a:lnTo>
                <a:cubicBezTo>
                  <a:pt x="863" y="407"/>
                  <a:pt x="863" y="427"/>
                  <a:pt x="875" y="439"/>
                </a:cubicBezTo>
                <a:lnTo>
                  <a:pt x="907" y="470"/>
                </a:lnTo>
                <a:lnTo>
                  <a:pt x="703" y="470"/>
                </a:lnTo>
                <a:lnTo>
                  <a:pt x="703" y="266"/>
                </a:lnTo>
                <a:lnTo>
                  <a:pt x="734" y="298"/>
                </a:lnTo>
                <a:cubicBezTo>
                  <a:pt x="746" y="310"/>
                  <a:pt x="766" y="310"/>
                  <a:pt x="778" y="298"/>
                </a:cubicBezTo>
                <a:lnTo>
                  <a:pt x="1032" y="44"/>
                </a:lnTo>
                <a:lnTo>
                  <a:pt x="988" y="0"/>
                </a:lnTo>
                <a:lnTo>
                  <a:pt x="756" y="232"/>
                </a:lnTo>
                <a:lnTo>
                  <a:pt x="693" y="169"/>
                </a:lnTo>
                <a:cubicBezTo>
                  <a:pt x="685" y="160"/>
                  <a:pt x="671" y="158"/>
                  <a:pt x="660" y="162"/>
                </a:cubicBezTo>
                <a:cubicBezTo>
                  <a:pt x="648" y="167"/>
                  <a:pt x="640" y="178"/>
                  <a:pt x="640" y="191"/>
                </a:cubicBezTo>
                <a:lnTo>
                  <a:pt x="640" y="501"/>
                </a:lnTo>
                <a:cubicBezTo>
                  <a:pt x="640" y="519"/>
                  <a:pt x="654" y="533"/>
                  <a:pt x="671" y="533"/>
                </a:cubicBezTo>
                <a:lnTo>
                  <a:pt x="982" y="533"/>
                </a:lnTo>
                <a:cubicBezTo>
                  <a:pt x="994" y="533"/>
                  <a:pt x="1006" y="525"/>
                  <a:pt x="1011" y="513"/>
                </a:cubicBezTo>
                <a:cubicBezTo>
                  <a:pt x="1015" y="502"/>
                  <a:pt x="1013" y="488"/>
                  <a:pt x="1004" y="480"/>
                </a:cubicBezTo>
                <a:lnTo>
                  <a:pt x="941" y="417"/>
                </a:lnTo>
                <a:close/>
              </a:path>
            </a:pathLst>
          </a:custGeom>
          <a:solidFill>
            <a:srgbClr val="0042A5"/>
          </a:solidFill>
          <a:ln>
            <a:noFill/>
          </a:ln>
          <a:effectLst/>
        </p:spPr>
        <p:txBody>
          <a:bodyPr wrap="none" anchor="ctr"/>
          <a:lstStyle/>
          <a:p>
            <a:endParaRPr lang="en-US"/>
          </a:p>
        </p:txBody>
      </p:sp>
      <p:sp>
        <p:nvSpPr>
          <p:cNvPr id="150" name="Freeform 16">
            <a:extLst>
              <a:ext uri="{FF2B5EF4-FFF2-40B4-BE49-F238E27FC236}">
                <a16:creationId xmlns:a16="http://schemas.microsoft.com/office/drawing/2014/main" id="{78202027-5E5A-304A-B238-9A8AE61E4A07}"/>
              </a:ext>
            </a:extLst>
          </p:cNvPr>
          <p:cNvSpPr>
            <a:spLocks noChangeArrowheads="1"/>
          </p:cNvSpPr>
          <p:nvPr/>
        </p:nvSpPr>
        <p:spPr bwMode="auto">
          <a:xfrm>
            <a:off x="9973291" y="1980635"/>
            <a:ext cx="449262" cy="449263"/>
          </a:xfrm>
          <a:custGeom>
            <a:avLst/>
            <a:gdLst>
              <a:gd name="T0" fmla="*/ 1129 w 1249"/>
              <a:gd name="T1" fmla="*/ 1046 h 1248"/>
              <a:gd name="T2" fmla="*/ 1022 w 1249"/>
              <a:gd name="T3" fmla="*/ 1046 h 1248"/>
              <a:gd name="T4" fmla="*/ 828 w 1249"/>
              <a:gd name="T5" fmla="*/ 843 h 1248"/>
              <a:gd name="T6" fmla="*/ 960 w 1249"/>
              <a:gd name="T7" fmla="*/ 1046 h 1248"/>
              <a:gd name="T8" fmla="*/ 1191 w 1249"/>
              <a:gd name="T9" fmla="*/ 1046 h 1248"/>
              <a:gd name="T10" fmla="*/ 1019 w 1249"/>
              <a:gd name="T11" fmla="*/ 946 h 1248"/>
              <a:gd name="T12" fmla="*/ 828 w 1249"/>
              <a:gd name="T13" fmla="*/ 843 h 1248"/>
              <a:gd name="T14" fmla="*/ 678 w 1249"/>
              <a:gd name="T15" fmla="*/ 1131 h 1248"/>
              <a:gd name="T16" fmla="*/ 570 w 1249"/>
              <a:gd name="T17" fmla="*/ 1131 h 1248"/>
              <a:gd name="T18" fmla="*/ 624 w 1249"/>
              <a:gd name="T19" fmla="*/ 1247 h 1248"/>
              <a:gd name="T20" fmla="*/ 655 w 1249"/>
              <a:gd name="T21" fmla="*/ 1020 h 1248"/>
              <a:gd name="T22" fmla="*/ 593 w 1249"/>
              <a:gd name="T23" fmla="*/ 905 h 1248"/>
              <a:gd name="T24" fmla="*/ 508 w 1249"/>
              <a:gd name="T25" fmla="*/ 1131 h 1248"/>
              <a:gd name="T26" fmla="*/ 173 w 1249"/>
              <a:gd name="T27" fmla="*/ 993 h 1248"/>
              <a:gd name="T28" fmla="*/ 173 w 1249"/>
              <a:gd name="T29" fmla="*/ 1100 h 1248"/>
              <a:gd name="T30" fmla="*/ 173 w 1249"/>
              <a:gd name="T31" fmla="*/ 993 h 1248"/>
              <a:gd name="T32" fmla="*/ 288 w 1249"/>
              <a:gd name="T33" fmla="*/ 1046 h 1248"/>
              <a:gd name="T34" fmla="*/ 420 w 1249"/>
              <a:gd name="T35" fmla="*/ 843 h 1248"/>
              <a:gd name="T36" fmla="*/ 229 w 1249"/>
              <a:gd name="T37" fmla="*/ 946 h 1248"/>
              <a:gd name="T38" fmla="*/ 57 w 1249"/>
              <a:gd name="T39" fmla="*/ 1046 h 1248"/>
              <a:gd name="T40" fmla="*/ 170 w 1249"/>
              <a:gd name="T41" fmla="*/ 624 h 1248"/>
              <a:gd name="T42" fmla="*/ 63 w 1249"/>
              <a:gd name="T43" fmla="*/ 624 h 1248"/>
              <a:gd name="T44" fmla="*/ 170 w 1249"/>
              <a:gd name="T45" fmla="*/ 624 h 1248"/>
              <a:gd name="T46" fmla="*/ 116 w 1249"/>
              <a:gd name="T47" fmla="*/ 740 h 1248"/>
              <a:gd name="T48" fmla="*/ 342 w 1249"/>
              <a:gd name="T49" fmla="*/ 655 h 1248"/>
              <a:gd name="T50" fmla="*/ 227 w 1249"/>
              <a:gd name="T51" fmla="*/ 593 h 1248"/>
              <a:gd name="T52" fmla="*/ 0 w 1249"/>
              <a:gd name="T53" fmla="*/ 624 h 1248"/>
              <a:gd name="T54" fmla="*/ 119 w 1249"/>
              <a:gd name="T55" fmla="*/ 201 h 1248"/>
              <a:gd name="T56" fmla="*/ 226 w 1249"/>
              <a:gd name="T57" fmla="*/ 201 h 1248"/>
              <a:gd name="T58" fmla="*/ 420 w 1249"/>
              <a:gd name="T59" fmla="*/ 404 h 1248"/>
              <a:gd name="T60" fmla="*/ 288 w 1249"/>
              <a:gd name="T61" fmla="*/ 201 h 1248"/>
              <a:gd name="T62" fmla="*/ 57 w 1249"/>
              <a:gd name="T63" fmla="*/ 201 h 1248"/>
              <a:gd name="T64" fmla="*/ 229 w 1249"/>
              <a:gd name="T65" fmla="*/ 301 h 1248"/>
              <a:gd name="T66" fmla="*/ 420 w 1249"/>
              <a:gd name="T67" fmla="*/ 404 h 1248"/>
              <a:gd name="T68" fmla="*/ 571 w 1249"/>
              <a:gd name="T69" fmla="*/ 116 h 1248"/>
              <a:gd name="T70" fmla="*/ 678 w 1249"/>
              <a:gd name="T71" fmla="*/ 116 h 1248"/>
              <a:gd name="T72" fmla="*/ 624 w 1249"/>
              <a:gd name="T73" fmla="*/ 0 h 1248"/>
              <a:gd name="T74" fmla="*/ 593 w 1249"/>
              <a:gd name="T75" fmla="*/ 227 h 1248"/>
              <a:gd name="T76" fmla="*/ 655 w 1249"/>
              <a:gd name="T77" fmla="*/ 342 h 1248"/>
              <a:gd name="T78" fmla="*/ 740 w 1249"/>
              <a:gd name="T79" fmla="*/ 116 h 1248"/>
              <a:gd name="T80" fmla="*/ 624 w 1249"/>
              <a:gd name="T81" fmla="*/ 819 h 1248"/>
              <a:gd name="T82" fmla="*/ 624 w 1249"/>
              <a:gd name="T83" fmla="*/ 429 h 1248"/>
              <a:gd name="T84" fmla="*/ 624 w 1249"/>
              <a:gd name="T85" fmla="*/ 819 h 1248"/>
              <a:gd name="T86" fmla="*/ 367 w 1249"/>
              <a:gd name="T87" fmla="*/ 624 h 1248"/>
              <a:gd name="T88" fmla="*/ 881 w 1249"/>
              <a:gd name="T89" fmla="*/ 624 h 1248"/>
              <a:gd name="T90" fmla="*/ 1076 w 1249"/>
              <a:gd name="T91" fmla="*/ 254 h 1248"/>
              <a:gd name="T92" fmla="*/ 1076 w 1249"/>
              <a:gd name="T93" fmla="*/ 147 h 1248"/>
              <a:gd name="T94" fmla="*/ 1076 w 1249"/>
              <a:gd name="T95" fmla="*/ 254 h 1248"/>
              <a:gd name="T96" fmla="*/ 960 w 1249"/>
              <a:gd name="T97" fmla="*/ 201 h 1248"/>
              <a:gd name="T98" fmla="*/ 828 w 1249"/>
              <a:gd name="T99" fmla="*/ 404 h 1248"/>
              <a:gd name="T100" fmla="*/ 1019 w 1249"/>
              <a:gd name="T101" fmla="*/ 301 h 1248"/>
              <a:gd name="T102" fmla="*/ 1191 w 1249"/>
              <a:gd name="T103" fmla="*/ 201 h 1248"/>
              <a:gd name="T104" fmla="*/ 1132 w 1249"/>
              <a:gd name="T105" fmla="*/ 678 h 1248"/>
              <a:gd name="T106" fmla="*/ 1132 w 1249"/>
              <a:gd name="T107" fmla="*/ 570 h 1248"/>
              <a:gd name="T108" fmla="*/ 1132 w 1249"/>
              <a:gd name="T109" fmla="*/ 678 h 1248"/>
              <a:gd name="T110" fmla="*/ 1021 w 1249"/>
              <a:gd name="T111" fmla="*/ 593 h 1248"/>
              <a:gd name="T112" fmla="*/ 906 w 1249"/>
              <a:gd name="T113" fmla="*/ 655 h 1248"/>
              <a:gd name="T114" fmla="*/ 1132 w 1249"/>
              <a:gd name="T115" fmla="*/ 740 h 1248"/>
              <a:gd name="T116" fmla="*/ 1132 w 1249"/>
              <a:gd name="T117" fmla="*/ 50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49" h="1248">
                <a:moveTo>
                  <a:pt x="1076" y="993"/>
                </a:moveTo>
                <a:cubicBezTo>
                  <a:pt x="1105" y="993"/>
                  <a:pt x="1129" y="1017"/>
                  <a:pt x="1129" y="1046"/>
                </a:cubicBezTo>
                <a:cubicBezTo>
                  <a:pt x="1129" y="1076"/>
                  <a:pt x="1105" y="1100"/>
                  <a:pt x="1076" y="1100"/>
                </a:cubicBezTo>
                <a:cubicBezTo>
                  <a:pt x="1046" y="1100"/>
                  <a:pt x="1022" y="1076"/>
                  <a:pt x="1022" y="1046"/>
                </a:cubicBezTo>
                <a:cubicBezTo>
                  <a:pt x="1022" y="1017"/>
                  <a:pt x="1046" y="993"/>
                  <a:pt x="1076" y="993"/>
                </a:cubicBezTo>
                <a:close/>
                <a:moveTo>
                  <a:pt x="828" y="843"/>
                </a:moveTo>
                <a:lnTo>
                  <a:pt x="975" y="990"/>
                </a:lnTo>
                <a:cubicBezTo>
                  <a:pt x="966" y="1007"/>
                  <a:pt x="960" y="1026"/>
                  <a:pt x="960" y="1046"/>
                </a:cubicBezTo>
                <a:cubicBezTo>
                  <a:pt x="960" y="1110"/>
                  <a:pt x="1012" y="1162"/>
                  <a:pt x="1076" y="1162"/>
                </a:cubicBezTo>
                <a:cubicBezTo>
                  <a:pt x="1139" y="1162"/>
                  <a:pt x="1191" y="1110"/>
                  <a:pt x="1191" y="1046"/>
                </a:cubicBezTo>
                <a:cubicBezTo>
                  <a:pt x="1191" y="982"/>
                  <a:pt x="1139" y="930"/>
                  <a:pt x="1076" y="930"/>
                </a:cubicBezTo>
                <a:cubicBezTo>
                  <a:pt x="1055" y="930"/>
                  <a:pt x="1036" y="936"/>
                  <a:pt x="1019" y="946"/>
                </a:cubicBezTo>
                <a:lnTo>
                  <a:pt x="872" y="799"/>
                </a:lnTo>
                <a:lnTo>
                  <a:pt x="828" y="843"/>
                </a:lnTo>
                <a:close/>
                <a:moveTo>
                  <a:pt x="624" y="1077"/>
                </a:moveTo>
                <a:cubicBezTo>
                  <a:pt x="653" y="1077"/>
                  <a:pt x="678" y="1102"/>
                  <a:pt x="678" y="1131"/>
                </a:cubicBezTo>
                <a:cubicBezTo>
                  <a:pt x="678" y="1161"/>
                  <a:pt x="654" y="1184"/>
                  <a:pt x="624" y="1184"/>
                </a:cubicBezTo>
                <a:cubicBezTo>
                  <a:pt x="595" y="1184"/>
                  <a:pt x="570" y="1160"/>
                  <a:pt x="570" y="1131"/>
                </a:cubicBezTo>
                <a:cubicBezTo>
                  <a:pt x="570" y="1101"/>
                  <a:pt x="594" y="1077"/>
                  <a:pt x="624" y="1077"/>
                </a:cubicBezTo>
                <a:close/>
                <a:moveTo>
                  <a:pt x="624" y="1247"/>
                </a:moveTo>
                <a:cubicBezTo>
                  <a:pt x="688" y="1247"/>
                  <a:pt x="740" y="1195"/>
                  <a:pt x="740" y="1131"/>
                </a:cubicBezTo>
                <a:cubicBezTo>
                  <a:pt x="740" y="1078"/>
                  <a:pt x="704" y="1034"/>
                  <a:pt x="655" y="1020"/>
                </a:cubicBezTo>
                <a:lnTo>
                  <a:pt x="655" y="905"/>
                </a:lnTo>
                <a:lnTo>
                  <a:pt x="593" y="905"/>
                </a:lnTo>
                <a:lnTo>
                  <a:pt x="593" y="1020"/>
                </a:lnTo>
                <a:cubicBezTo>
                  <a:pt x="544" y="1034"/>
                  <a:pt x="508" y="1078"/>
                  <a:pt x="508" y="1131"/>
                </a:cubicBezTo>
                <a:cubicBezTo>
                  <a:pt x="508" y="1195"/>
                  <a:pt x="560" y="1247"/>
                  <a:pt x="624" y="1247"/>
                </a:cubicBezTo>
                <a:close/>
                <a:moveTo>
                  <a:pt x="173" y="993"/>
                </a:moveTo>
                <a:cubicBezTo>
                  <a:pt x="202" y="993"/>
                  <a:pt x="226" y="1017"/>
                  <a:pt x="226" y="1046"/>
                </a:cubicBezTo>
                <a:cubicBezTo>
                  <a:pt x="226" y="1076"/>
                  <a:pt x="202" y="1100"/>
                  <a:pt x="173" y="1100"/>
                </a:cubicBezTo>
                <a:cubicBezTo>
                  <a:pt x="143" y="1100"/>
                  <a:pt x="119" y="1076"/>
                  <a:pt x="119" y="1046"/>
                </a:cubicBezTo>
                <a:cubicBezTo>
                  <a:pt x="119" y="1017"/>
                  <a:pt x="143" y="993"/>
                  <a:pt x="173" y="993"/>
                </a:cubicBezTo>
                <a:close/>
                <a:moveTo>
                  <a:pt x="173" y="1162"/>
                </a:moveTo>
                <a:cubicBezTo>
                  <a:pt x="236" y="1162"/>
                  <a:pt x="288" y="1110"/>
                  <a:pt x="288" y="1046"/>
                </a:cubicBezTo>
                <a:cubicBezTo>
                  <a:pt x="288" y="1026"/>
                  <a:pt x="282" y="1007"/>
                  <a:pt x="273" y="990"/>
                </a:cubicBezTo>
                <a:lnTo>
                  <a:pt x="420" y="843"/>
                </a:lnTo>
                <a:lnTo>
                  <a:pt x="376" y="799"/>
                </a:lnTo>
                <a:lnTo>
                  <a:pt x="229" y="946"/>
                </a:lnTo>
                <a:cubicBezTo>
                  <a:pt x="212" y="936"/>
                  <a:pt x="193" y="930"/>
                  <a:pt x="173" y="930"/>
                </a:cubicBezTo>
                <a:cubicBezTo>
                  <a:pt x="109" y="930"/>
                  <a:pt x="57" y="982"/>
                  <a:pt x="57" y="1046"/>
                </a:cubicBezTo>
                <a:cubicBezTo>
                  <a:pt x="57" y="1110"/>
                  <a:pt x="109" y="1162"/>
                  <a:pt x="173" y="1162"/>
                </a:cubicBezTo>
                <a:close/>
                <a:moveTo>
                  <a:pt x="170" y="624"/>
                </a:moveTo>
                <a:cubicBezTo>
                  <a:pt x="170" y="653"/>
                  <a:pt x="145" y="677"/>
                  <a:pt x="116" y="677"/>
                </a:cubicBezTo>
                <a:cubicBezTo>
                  <a:pt x="86" y="677"/>
                  <a:pt x="63" y="653"/>
                  <a:pt x="63" y="624"/>
                </a:cubicBezTo>
                <a:cubicBezTo>
                  <a:pt x="63" y="594"/>
                  <a:pt x="87" y="570"/>
                  <a:pt x="116" y="570"/>
                </a:cubicBezTo>
                <a:cubicBezTo>
                  <a:pt x="146" y="570"/>
                  <a:pt x="170" y="594"/>
                  <a:pt x="170" y="624"/>
                </a:cubicBezTo>
                <a:close/>
                <a:moveTo>
                  <a:pt x="0" y="624"/>
                </a:moveTo>
                <a:cubicBezTo>
                  <a:pt x="0" y="688"/>
                  <a:pt x="52" y="740"/>
                  <a:pt x="116" y="740"/>
                </a:cubicBezTo>
                <a:cubicBezTo>
                  <a:pt x="169" y="740"/>
                  <a:pt x="213" y="704"/>
                  <a:pt x="227" y="655"/>
                </a:cubicBezTo>
                <a:lnTo>
                  <a:pt x="342" y="655"/>
                </a:lnTo>
                <a:lnTo>
                  <a:pt x="342" y="593"/>
                </a:lnTo>
                <a:lnTo>
                  <a:pt x="227" y="593"/>
                </a:lnTo>
                <a:cubicBezTo>
                  <a:pt x="213" y="544"/>
                  <a:pt x="169" y="508"/>
                  <a:pt x="116" y="508"/>
                </a:cubicBezTo>
                <a:cubicBezTo>
                  <a:pt x="52" y="508"/>
                  <a:pt x="0" y="560"/>
                  <a:pt x="0" y="624"/>
                </a:cubicBezTo>
                <a:close/>
                <a:moveTo>
                  <a:pt x="173" y="254"/>
                </a:moveTo>
                <a:cubicBezTo>
                  <a:pt x="143" y="254"/>
                  <a:pt x="119" y="230"/>
                  <a:pt x="119" y="201"/>
                </a:cubicBezTo>
                <a:cubicBezTo>
                  <a:pt x="119" y="171"/>
                  <a:pt x="143" y="147"/>
                  <a:pt x="173" y="147"/>
                </a:cubicBezTo>
                <a:cubicBezTo>
                  <a:pt x="202" y="147"/>
                  <a:pt x="226" y="171"/>
                  <a:pt x="226" y="201"/>
                </a:cubicBezTo>
                <a:cubicBezTo>
                  <a:pt x="226" y="230"/>
                  <a:pt x="202" y="254"/>
                  <a:pt x="173" y="254"/>
                </a:cubicBezTo>
                <a:close/>
                <a:moveTo>
                  <a:pt x="420" y="404"/>
                </a:moveTo>
                <a:lnTo>
                  <a:pt x="273" y="257"/>
                </a:lnTo>
                <a:cubicBezTo>
                  <a:pt x="282" y="240"/>
                  <a:pt x="288" y="221"/>
                  <a:pt x="288" y="201"/>
                </a:cubicBezTo>
                <a:cubicBezTo>
                  <a:pt x="288" y="137"/>
                  <a:pt x="236" y="85"/>
                  <a:pt x="173" y="85"/>
                </a:cubicBezTo>
                <a:cubicBezTo>
                  <a:pt x="109" y="85"/>
                  <a:pt x="57" y="137"/>
                  <a:pt x="57" y="201"/>
                </a:cubicBezTo>
                <a:cubicBezTo>
                  <a:pt x="57" y="264"/>
                  <a:pt x="109" y="316"/>
                  <a:pt x="173" y="316"/>
                </a:cubicBezTo>
                <a:cubicBezTo>
                  <a:pt x="193" y="316"/>
                  <a:pt x="212" y="310"/>
                  <a:pt x="229" y="301"/>
                </a:cubicBezTo>
                <a:lnTo>
                  <a:pt x="376" y="448"/>
                </a:lnTo>
                <a:lnTo>
                  <a:pt x="420" y="404"/>
                </a:lnTo>
                <a:close/>
                <a:moveTo>
                  <a:pt x="624" y="170"/>
                </a:moveTo>
                <a:cubicBezTo>
                  <a:pt x="594" y="170"/>
                  <a:pt x="571" y="146"/>
                  <a:pt x="571" y="116"/>
                </a:cubicBezTo>
                <a:cubicBezTo>
                  <a:pt x="571" y="86"/>
                  <a:pt x="595" y="62"/>
                  <a:pt x="624" y="62"/>
                </a:cubicBezTo>
                <a:cubicBezTo>
                  <a:pt x="654" y="62"/>
                  <a:pt x="678" y="86"/>
                  <a:pt x="678" y="116"/>
                </a:cubicBezTo>
                <a:cubicBezTo>
                  <a:pt x="678" y="146"/>
                  <a:pt x="653" y="170"/>
                  <a:pt x="624" y="170"/>
                </a:cubicBezTo>
                <a:close/>
                <a:moveTo>
                  <a:pt x="624" y="0"/>
                </a:moveTo>
                <a:cubicBezTo>
                  <a:pt x="560" y="0"/>
                  <a:pt x="508" y="52"/>
                  <a:pt x="508" y="116"/>
                </a:cubicBezTo>
                <a:cubicBezTo>
                  <a:pt x="508" y="169"/>
                  <a:pt x="544" y="213"/>
                  <a:pt x="593" y="227"/>
                </a:cubicBezTo>
                <a:lnTo>
                  <a:pt x="593" y="342"/>
                </a:lnTo>
                <a:lnTo>
                  <a:pt x="655" y="342"/>
                </a:lnTo>
                <a:lnTo>
                  <a:pt x="655" y="227"/>
                </a:lnTo>
                <a:cubicBezTo>
                  <a:pt x="704" y="213"/>
                  <a:pt x="740" y="169"/>
                  <a:pt x="740" y="116"/>
                </a:cubicBezTo>
                <a:cubicBezTo>
                  <a:pt x="740" y="52"/>
                  <a:pt x="688" y="0"/>
                  <a:pt x="624" y="0"/>
                </a:cubicBezTo>
                <a:close/>
                <a:moveTo>
                  <a:pt x="624" y="819"/>
                </a:moveTo>
                <a:cubicBezTo>
                  <a:pt x="517" y="819"/>
                  <a:pt x="429" y="731"/>
                  <a:pt x="429" y="624"/>
                </a:cubicBezTo>
                <a:cubicBezTo>
                  <a:pt x="429" y="517"/>
                  <a:pt x="517" y="429"/>
                  <a:pt x="624" y="429"/>
                </a:cubicBezTo>
                <a:cubicBezTo>
                  <a:pt x="732" y="429"/>
                  <a:pt x="819" y="517"/>
                  <a:pt x="819" y="624"/>
                </a:cubicBezTo>
                <a:cubicBezTo>
                  <a:pt x="819" y="731"/>
                  <a:pt x="732" y="819"/>
                  <a:pt x="624" y="819"/>
                </a:cubicBezTo>
                <a:close/>
                <a:moveTo>
                  <a:pt x="624" y="367"/>
                </a:moveTo>
                <a:cubicBezTo>
                  <a:pt x="483" y="367"/>
                  <a:pt x="367" y="482"/>
                  <a:pt x="367" y="624"/>
                </a:cubicBezTo>
                <a:cubicBezTo>
                  <a:pt x="367" y="766"/>
                  <a:pt x="483" y="880"/>
                  <a:pt x="624" y="880"/>
                </a:cubicBezTo>
                <a:cubicBezTo>
                  <a:pt x="766" y="880"/>
                  <a:pt x="881" y="766"/>
                  <a:pt x="881" y="624"/>
                </a:cubicBezTo>
                <a:cubicBezTo>
                  <a:pt x="881" y="482"/>
                  <a:pt x="766" y="367"/>
                  <a:pt x="624" y="367"/>
                </a:cubicBezTo>
                <a:close/>
                <a:moveTo>
                  <a:pt x="1076" y="254"/>
                </a:moveTo>
                <a:cubicBezTo>
                  <a:pt x="1046" y="254"/>
                  <a:pt x="1022" y="230"/>
                  <a:pt x="1022" y="201"/>
                </a:cubicBezTo>
                <a:cubicBezTo>
                  <a:pt x="1022" y="171"/>
                  <a:pt x="1046" y="147"/>
                  <a:pt x="1076" y="147"/>
                </a:cubicBezTo>
                <a:cubicBezTo>
                  <a:pt x="1105" y="147"/>
                  <a:pt x="1129" y="171"/>
                  <a:pt x="1129" y="201"/>
                </a:cubicBezTo>
                <a:cubicBezTo>
                  <a:pt x="1129" y="230"/>
                  <a:pt x="1105" y="254"/>
                  <a:pt x="1076" y="254"/>
                </a:cubicBezTo>
                <a:close/>
                <a:moveTo>
                  <a:pt x="1076" y="85"/>
                </a:moveTo>
                <a:cubicBezTo>
                  <a:pt x="1012" y="85"/>
                  <a:pt x="960" y="137"/>
                  <a:pt x="960" y="201"/>
                </a:cubicBezTo>
                <a:cubicBezTo>
                  <a:pt x="960" y="221"/>
                  <a:pt x="966" y="240"/>
                  <a:pt x="975" y="257"/>
                </a:cubicBezTo>
                <a:lnTo>
                  <a:pt x="828" y="404"/>
                </a:lnTo>
                <a:lnTo>
                  <a:pt x="872" y="448"/>
                </a:lnTo>
                <a:lnTo>
                  <a:pt x="1019" y="301"/>
                </a:lnTo>
                <a:cubicBezTo>
                  <a:pt x="1036" y="310"/>
                  <a:pt x="1055" y="316"/>
                  <a:pt x="1076" y="316"/>
                </a:cubicBezTo>
                <a:cubicBezTo>
                  <a:pt x="1139" y="316"/>
                  <a:pt x="1191" y="264"/>
                  <a:pt x="1191" y="201"/>
                </a:cubicBezTo>
                <a:cubicBezTo>
                  <a:pt x="1191" y="137"/>
                  <a:pt x="1139" y="85"/>
                  <a:pt x="1076" y="85"/>
                </a:cubicBezTo>
                <a:close/>
                <a:moveTo>
                  <a:pt x="1132" y="678"/>
                </a:moveTo>
                <a:cubicBezTo>
                  <a:pt x="1102" y="678"/>
                  <a:pt x="1078" y="653"/>
                  <a:pt x="1078" y="624"/>
                </a:cubicBezTo>
                <a:cubicBezTo>
                  <a:pt x="1078" y="594"/>
                  <a:pt x="1103" y="570"/>
                  <a:pt x="1132" y="570"/>
                </a:cubicBezTo>
                <a:cubicBezTo>
                  <a:pt x="1162" y="570"/>
                  <a:pt x="1186" y="594"/>
                  <a:pt x="1186" y="624"/>
                </a:cubicBezTo>
                <a:cubicBezTo>
                  <a:pt x="1186" y="654"/>
                  <a:pt x="1161" y="678"/>
                  <a:pt x="1132" y="678"/>
                </a:cubicBezTo>
                <a:close/>
                <a:moveTo>
                  <a:pt x="1132" y="508"/>
                </a:moveTo>
                <a:cubicBezTo>
                  <a:pt x="1079" y="508"/>
                  <a:pt x="1035" y="544"/>
                  <a:pt x="1021" y="593"/>
                </a:cubicBezTo>
                <a:lnTo>
                  <a:pt x="906" y="593"/>
                </a:lnTo>
                <a:lnTo>
                  <a:pt x="906" y="655"/>
                </a:lnTo>
                <a:lnTo>
                  <a:pt x="1021" y="655"/>
                </a:lnTo>
                <a:cubicBezTo>
                  <a:pt x="1035" y="704"/>
                  <a:pt x="1079" y="740"/>
                  <a:pt x="1132" y="740"/>
                </a:cubicBezTo>
                <a:cubicBezTo>
                  <a:pt x="1196" y="740"/>
                  <a:pt x="1248" y="688"/>
                  <a:pt x="1248" y="624"/>
                </a:cubicBezTo>
                <a:cubicBezTo>
                  <a:pt x="1248" y="560"/>
                  <a:pt x="1196" y="508"/>
                  <a:pt x="1132" y="508"/>
                </a:cubicBezTo>
                <a:close/>
              </a:path>
            </a:pathLst>
          </a:custGeom>
          <a:solidFill>
            <a:srgbClr val="0042A5"/>
          </a:solidFill>
          <a:ln>
            <a:noFill/>
          </a:ln>
          <a:effectLst/>
        </p:spPr>
        <p:txBody>
          <a:bodyPr wrap="none" anchor="ctr"/>
          <a:lstStyle/>
          <a:p>
            <a:endParaRPr lang="en-US"/>
          </a:p>
        </p:txBody>
      </p:sp>
      <p:sp>
        <p:nvSpPr>
          <p:cNvPr id="151" name="Freeform 17">
            <a:extLst>
              <a:ext uri="{FF2B5EF4-FFF2-40B4-BE49-F238E27FC236}">
                <a16:creationId xmlns:a16="http://schemas.microsoft.com/office/drawing/2014/main" id="{46AF743B-55E2-8040-982D-E3AAC301A2C2}"/>
              </a:ext>
            </a:extLst>
          </p:cNvPr>
          <p:cNvSpPr>
            <a:spLocks noChangeArrowheads="1"/>
          </p:cNvSpPr>
          <p:nvPr/>
        </p:nvSpPr>
        <p:spPr bwMode="auto">
          <a:xfrm>
            <a:off x="5629315" y="3985740"/>
            <a:ext cx="357188" cy="458787"/>
          </a:xfrm>
          <a:custGeom>
            <a:avLst/>
            <a:gdLst>
              <a:gd name="T0" fmla="*/ 711 w 994"/>
              <a:gd name="T1" fmla="*/ 1071 h 1276"/>
              <a:gd name="T2" fmla="*/ 790 w 994"/>
              <a:gd name="T3" fmla="*/ 796 h 1276"/>
              <a:gd name="T4" fmla="*/ 852 w 994"/>
              <a:gd name="T5" fmla="*/ 734 h 1276"/>
              <a:gd name="T6" fmla="*/ 649 w 994"/>
              <a:gd name="T7" fmla="*/ 1134 h 1276"/>
              <a:gd name="T8" fmla="*/ 852 w 994"/>
              <a:gd name="T9" fmla="*/ 734 h 1276"/>
              <a:gd name="T10" fmla="*/ 849 w 994"/>
              <a:gd name="T11" fmla="*/ 570 h 1276"/>
              <a:gd name="T12" fmla="*/ 539 w 994"/>
              <a:gd name="T13" fmla="*/ 508 h 1276"/>
              <a:gd name="T14" fmla="*/ 536 w 994"/>
              <a:gd name="T15" fmla="*/ 1071 h 1276"/>
              <a:gd name="T16" fmla="*/ 457 w 994"/>
              <a:gd name="T17" fmla="*/ 908 h 1276"/>
              <a:gd name="T18" fmla="*/ 536 w 994"/>
              <a:gd name="T19" fmla="*/ 1071 h 1276"/>
              <a:gd name="T20" fmla="*/ 395 w 994"/>
              <a:gd name="T21" fmla="*/ 847 h 1276"/>
              <a:gd name="T22" fmla="*/ 598 w 994"/>
              <a:gd name="T23" fmla="*/ 1134 h 1276"/>
              <a:gd name="T24" fmla="*/ 282 w 994"/>
              <a:gd name="T25" fmla="*/ 1071 h 1276"/>
              <a:gd name="T26" fmla="*/ 203 w 994"/>
              <a:gd name="T27" fmla="*/ 739 h 1276"/>
              <a:gd name="T28" fmla="*/ 282 w 994"/>
              <a:gd name="T29" fmla="*/ 1071 h 1276"/>
              <a:gd name="T30" fmla="*/ 141 w 994"/>
              <a:gd name="T31" fmla="*/ 677 h 1276"/>
              <a:gd name="T32" fmla="*/ 344 w 994"/>
              <a:gd name="T33" fmla="*/ 1134 h 1276"/>
              <a:gd name="T34" fmla="*/ 367 w 994"/>
              <a:gd name="T35" fmla="*/ 342 h 1276"/>
              <a:gd name="T36" fmla="*/ 259 w 994"/>
              <a:gd name="T37" fmla="*/ 342 h 1276"/>
              <a:gd name="T38" fmla="*/ 313 w 994"/>
              <a:gd name="T39" fmla="*/ 260 h 1276"/>
              <a:gd name="T40" fmla="*/ 367 w 994"/>
              <a:gd name="T41" fmla="*/ 342 h 1276"/>
              <a:gd name="T42" fmla="*/ 485 w 994"/>
              <a:gd name="T43" fmla="*/ 567 h 1276"/>
              <a:gd name="T44" fmla="*/ 403 w 994"/>
              <a:gd name="T45" fmla="*/ 413 h 1276"/>
              <a:gd name="T46" fmla="*/ 429 w 994"/>
              <a:gd name="T47" fmla="*/ 313 h 1276"/>
              <a:gd name="T48" fmla="*/ 197 w 994"/>
              <a:gd name="T49" fmla="*/ 313 h 1276"/>
              <a:gd name="T50" fmla="*/ 223 w 994"/>
              <a:gd name="T51" fmla="*/ 413 h 1276"/>
              <a:gd name="T52" fmla="*/ 141 w 994"/>
              <a:gd name="T53" fmla="*/ 567 h 1276"/>
              <a:gd name="T54" fmla="*/ 203 w 994"/>
              <a:gd name="T55" fmla="*/ 511 h 1276"/>
              <a:gd name="T56" fmla="*/ 423 w 994"/>
              <a:gd name="T57" fmla="*/ 511 h 1276"/>
              <a:gd name="T58" fmla="*/ 849 w 994"/>
              <a:gd name="T59" fmla="*/ 395 h 1276"/>
              <a:gd name="T60" fmla="*/ 539 w 994"/>
              <a:gd name="T61" fmla="*/ 457 h 1276"/>
              <a:gd name="T62" fmla="*/ 849 w 994"/>
              <a:gd name="T63" fmla="*/ 395 h 1276"/>
              <a:gd name="T64" fmla="*/ 877 w 994"/>
              <a:gd name="T65" fmla="*/ 254 h 1276"/>
              <a:gd name="T66" fmla="*/ 739 w 994"/>
              <a:gd name="T67" fmla="*/ 116 h 1276"/>
              <a:gd name="T68" fmla="*/ 677 w 994"/>
              <a:gd name="T69" fmla="*/ 316 h 1276"/>
              <a:gd name="T70" fmla="*/ 931 w 994"/>
              <a:gd name="T71" fmla="*/ 1187 h 1276"/>
              <a:gd name="T72" fmla="*/ 87 w 994"/>
              <a:gd name="T73" fmla="*/ 1213 h 1276"/>
              <a:gd name="T74" fmla="*/ 62 w 994"/>
              <a:gd name="T75" fmla="*/ 88 h 1276"/>
              <a:gd name="T76" fmla="*/ 723 w 994"/>
              <a:gd name="T77" fmla="*/ 62 h 1276"/>
              <a:gd name="T78" fmla="*/ 931 w 994"/>
              <a:gd name="T79" fmla="*/ 1187 h 1276"/>
              <a:gd name="T80" fmla="*/ 749 w 994"/>
              <a:gd name="T81" fmla="*/ 0 h 1276"/>
              <a:gd name="T82" fmla="*/ 0 w 994"/>
              <a:gd name="T83" fmla="*/ 88 h 1276"/>
              <a:gd name="T84" fmla="*/ 87 w 994"/>
              <a:gd name="T85" fmla="*/ 1275 h 1276"/>
              <a:gd name="T86" fmla="*/ 993 w 994"/>
              <a:gd name="T87" fmla="*/ 1187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4" h="1276">
                <a:moveTo>
                  <a:pt x="790" y="1071"/>
                </a:moveTo>
                <a:lnTo>
                  <a:pt x="711" y="1071"/>
                </a:lnTo>
                <a:lnTo>
                  <a:pt x="711" y="796"/>
                </a:lnTo>
                <a:lnTo>
                  <a:pt x="790" y="796"/>
                </a:lnTo>
                <a:lnTo>
                  <a:pt x="790" y="1071"/>
                </a:lnTo>
                <a:close/>
                <a:moveTo>
                  <a:pt x="852" y="734"/>
                </a:moveTo>
                <a:lnTo>
                  <a:pt x="649" y="734"/>
                </a:lnTo>
                <a:lnTo>
                  <a:pt x="649" y="1134"/>
                </a:lnTo>
                <a:lnTo>
                  <a:pt x="852" y="1134"/>
                </a:lnTo>
                <a:lnTo>
                  <a:pt x="852" y="734"/>
                </a:lnTo>
                <a:close/>
                <a:moveTo>
                  <a:pt x="539" y="570"/>
                </a:moveTo>
                <a:lnTo>
                  <a:pt x="849" y="570"/>
                </a:lnTo>
                <a:lnTo>
                  <a:pt x="849" y="508"/>
                </a:lnTo>
                <a:lnTo>
                  <a:pt x="539" y="508"/>
                </a:lnTo>
                <a:lnTo>
                  <a:pt x="539" y="570"/>
                </a:lnTo>
                <a:close/>
                <a:moveTo>
                  <a:pt x="536" y="1071"/>
                </a:moveTo>
                <a:lnTo>
                  <a:pt x="457" y="1071"/>
                </a:lnTo>
                <a:lnTo>
                  <a:pt x="457" y="908"/>
                </a:lnTo>
                <a:lnTo>
                  <a:pt x="536" y="908"/>
                </a:lnTo>
                <a:lnTo>
                  <a:pt x="536" y="1071"/>
                </a:lnTo>
                <a:close/>
                <a:moveTo>
                  <a:pt x="598" y="847"/>
                </a:moveTo>
                <a:lnTo>
                  <a:pt x="395" y="847"/>
                </a:lnTo>
                <a:lnTo>
                  <a:pt x="395" y="1134"/>
                </a:lnTo>
                <a:lnTo>
                  <a:pt x="598" y="1134"/>
                </a:lnTo>
                <a:lnTo>
                  <a:pt x="598" y="847"/>
                </a:lnTo>
                <a:close/>
                <a:moveTo>
                  <a:pt x="282" y="1071"/>
                </a:moveTo>
                <a:lnTo>
                  <a:pt x="203" y="1071"/>
                </a:lnTo>
                <a:lnTo>
                  <a:pt x="203" y="739"/>
                </a:lnTo>
                <a:lnTo>
                  <a:pt x="282" y="739"/>
                </a:lnTo>
                <a:lnTo>
                  <a:pt x="282" y="1071"/>
                </a:lnTo>
                <a:close/>
                <a:moveTo>
                  <a:pt x="344" y="677"/>
                </a:moveTo>
                <a:lnTo>
                  <a:pt x="141" y="677"/>
                </a:lnTo>
                <a:lnTo>
                  <a:pt x="141" y="1134"/>
                </a:lnTo>
                <a:lnTo>
                  <a:pt x="344" y="1134"/>
                </a:lnTo>
                <a:lnTo>
                  <a:pt x="344" y="677"/>
                </a:lnTo>
                <a:close/>
                <a:moveTo>
                  <a:pt x="367" y="342"/>
                </a:moveTo>
                <a:cubicBezTo>
                  <a:pt x="367" y="372"/>
                  <a:pt x="343" y="395"/>
                  <a:pt x="313" y="395"/>
                </a:cubicBezTo>
                <a:cubicBezTo>
                  <a:pt x="283" y="395"/>
                  <a:pt x="259" y="372"/>
                  <a:pt x="259" y="342"/>
                </a:cubicBezTo>
                <a:lnTo>
                  <a:pt x="259" y="313"/>
                </a:lnTo>
                <a:cubicBezTo>
                  <a:pt x="259" y="283"/>
                  <a:pt x="283" y="260"/>
                  <a:pt x="313" y="260"/>
                </a:cubicBezTo>
                <a:cubicBezTo>
                  <a:pt x="343" y="260"/>
                  <a:pt x="367" y="283"/>
                  <a:pt x="367" y="313"/>
                </a:cubicBezTo>
                <a:lnTo>
                  <a:pt x="367" y="342"/>
                </a:lnTo>
                <a:close/>
                <a:moveTo>
                  <a:pt x="423" y="567"/>
                </a:moveTo>
                <a:lnTo>
                  <a:pt x="485" y="567"/>
                </a:lnTo>
                <a:lnTo>
                  <a:pt x="485" y="511"/>
                </a:lnTo>
                <a:cubicBezTo>
                  <a:pt x="485" y="463"/>
                  <a:pt x="448" y="431"/>
                  <a:pt x="403" y="413"/>
                </a:cubicBezTo>
                <a:cubicBezTo>
                  <a:pt x="419" y="393"/>
                  <a:pt x="429" y="369"/>
                  <a:pt x="429" y="342"/>
                </a:cubicBezTo>
                <a:lnTo>
                  <a:pt x="429" y="313"/>
                </a:lnTo>
                <a:cubicBezTo>
                  <a:pt x="429" y="250"/>
                  <a:pt x="377" y="198"/>
                  <a:pt x="313" y="198"/>
                </a:cubicBezTo>
                <a:cubicBezTo>
                  <a:pt x="249" y="198"/>
                  <a:pt x="197" y="250"/>
                  <a:pt x="197" y="313"/>
                </a:cubicBezTo>
                <a:lnTo>
                  <a:pt x="197" y="342"/>
                </a:lnTo>
                <a:cubicBezTo>
                  <a:pt x="197" y="369"/>
                  <a:pt x="207" y="393"/>
                  <a:pt x="223" y="413"/>
                </a:cubicBezTo>
                <a:cubicBezTo>
                  <a:pt x="178" y="431"/>
                  <a:pt x="141" y="463"/>
                  <a:pt x="141" y="511"/>
                </a:cubicBezTo>
                <a:lnTo>
                  <a:pt x="141" y="567"/>
                </a:lnTo>
                <a:lnTo>
                  <a:pt x="203" y="567"/>
                </a:lnTo>
                <a:lnTo>
                  <a:pt x="203" y="511"/>
                </a:lnTo>
                <a:cubicBezTo>
                  <a:pt x="203" y="479"/>
                  <a:pt x="269" y="457"/>
                  <a:pt x="313" y="457"/>
                </a:cubicBezTo>
                <a:cubicBezTo>
                  <a:pt x="357" y="457"/>
                  <a:pt x="423" y="479"/>
                  <a:pt x="423" y="511"/>
                </a:cubicBezTo>
                <a:lnTo>
                  <a:pt x="423" y="567"/>
                </a:lnTo>
                <a:close/>
                <a:moveTo>
                  <a:pt x="849" y="395"/>
                </a:moveTo>
                <a:lnTo>
                  <a:pt x="539" y="395"/>
                </a:lnTo>
                <a:lnTo>
                  <a:pt x="539" y="457"/>
                </a:lnTo>
                <a:lnTo>
                  <a:pt x="849" y="457"/>
                </a:lnTo>
                <a:lnTo>
                  <a:pt x="849" y="395"/>
                </a:lnTo>
                <a:close/>
                <a:moveTo>
                  <a:pt x="877" y="316"/>
                </a:moveTo>
                <a:lnTo>
                  <a:pt x="877" y="254"/>
                </a:lnTo>
                <a:lnTo>
                  <a:pt x="739" y="254"/>
                </a:lnTo>
                <a:lnTo>
                  <a:pt x="739" y="116"/>
                </a:lnTo>
                <a:lnTo>
                  <a:pt x="677" y="116"/>
                </a:lnTo>
                <a:lnTo>
                  <a:pt x="677" y="316"/>
                </a:lnTo>
                <a:lnTo>
                  <a:pt x="877" y="316"/>
                </a:lnTo>
                <a:close/>
                <a:moveTo>
                  <a:pt x="931" y="1187"/>
                </a:moveTo>
                <a:cubicBezTo>
                  <a:pt x="931" y="1201"/>
                  <a:pt x="920" y="1213"/>
                  <a:pt x="906" y="1213"/>
                </a:cubicBezTo>
                <a:lnTo>
                  <a:pt x="87" y="1213"/>
                </a:lnTo>
                <a:cubicBezTo>
                  <a:pt x="73" y="1213"/>
                  <a:pt x="62" y="1201"/>
                  <a:pt x="62" y="1187"/>
                </a:cubicBezTo>
                <a:lnTo>
                  <a:pt x="62" y="88"/>
                </a:lnTo>
                <a:cubicBezTo>
                  <a:pt x="62" y="74"/>
                  <a:pt x="73" y="62"/>
                  <a:pt x="87" y="62"/>
                </a:cubicBezTo>
                <a:lnTo>
                  <a:pt x="723" y="62"/>
                </a:lnTo>
                <a:lnTo>
                  <a:pt x="931" y="270"/>
                </a:lnTo>
                <a:lnTo>
                  <a:pt x="931" y="1187"/>
                </a:lnTo>
                <a:close/>
                <a:moveTo>
                  <a:pt x="993" y="244"/>
                </a:moveTo>
                <a:lnTo>
                  <a:pt x="749" y="0"/>
                </a:lnTo>
                <a:lnTo>
                  <a:pt x="87" y="0"/>
                </a:lnTo>
                <a:cubicBezTo>
                  <a:pt x="39" y="0"/>
                  <a:pt x="0" y="39"/>
                  <a:pt x="0" y="88"/>
                </a:cubicBezTo>
                <a:lnTo>
                  <a:pt x="0" y="1187"/>
                </a:lnTo>
                <a:cubicBezTo>
                  <a:pt x="0" y="1235"/>
                  <a:pt x="39" y="1275"/>
                  <a:pt x="87" y="1275"/>
                </a:cubicBezTo>
                <a:lnTo>
                  <a:pt x="906" y="1275"/>
                </a:lnTo>
                <a:cubicBezTo>
                  <a:pt x="954" y="1275"/>
                  <a:pt x="993" y="1235"/>
                  <a:pt x="993" y="1187"/>
                </a:cubicBezTo>
                <a:lnTo>
                  <a:pt x="993" y="244"/>
                </a:lnTo>
                <a:close/>
              </a:path>
            </a:pathLst>
          </a:custGeom>
          <a:solidFill>
            <a:srgbClr val="0042A5"/>
          </a:solidFill>
          <a:ln>
            <a:noFill/>
          </a:ln>
          <a:effectLst/>
        </p:spPr>
        <p:txBody>
          <a:bodyPr wrap="none" anchor="ctr"/>
          <a:lstStyle/>
          <a:p>
            <a:endParaRPr lang="en-US"/>
          </a:p>
        </p:txBody>
      </p:sp>
      <p:sp>
        <p:nvSpPr>
          <p:cNvPr id="152" name="Freeform 18">
            <a:extLst>
              <a:ext uri="{FF2B5EF4-FFF2-40B4-BE49-F238E27FC236}">
                <a16:creationId xmlns:a16="http://schemas.microsoft.com/office/drawing/2014/main" id="{774A0F88-2F7A-E043-9D42-A978AFA3B3A4}"/>
              </a:ext>
            </a:extLst>
          </p:cNvPr>
          <p:cNvSpPr>
            <a:spLocks noChangeArrowheads="1"/>
          </p:cNvSpPr>
          <p:nvPr/>
        </p:nvSpPr>
        <p:spPr bwMode="auto">
          <a:xfrm>
            <a:off x="9976947" y="2943050"/>
            <a:ext cx="427038" cy="481013"/>
          </a:xfrm>
          <a:custGeom>
            <a:avLst/>
            <a:gdLst>
              <a:gd name="T0" fmla="*/ 1051 w 1185"/>
              <a:gd name="T1" fmla="*/ 1229 h 1334"/>
              <a:gd name="T2" fmla="*/ 1037 w 1185"/>
              <a:gd name="T3" fmla="*/ 1271 h 1334"/>
              <a:gd name="T4" fmla="*/ 1095 w 1185"/>
              <a:gd name="T5" fmla="*/ 1180 h 1334"/>
              <a:gd name="T6" fmla="*/ 711 w 1185"/>
              <a:gd name="T7" fmla="*/ 1305 h 1334"/>
              <a:gd name="T8" fmla="*/ 1150 w 1185"/>
              <a:gd name="T9" fmla="*/ 1153 h 1334"/>
              <a:gd name="T10" fmla="*/ 711 w 1185"/>
              <a:gd name="T11" fmla="*/ 1305 h 1334"/>
              <a:gd name="T12" fmla="*/ 603 w 1185"/>
              <a:gd name="T13" fmla="*/ 132 h 1334"/>
              <a:gd name="T14" fmla="*/ 55 w 1185"/>
              <a:gd name="T15" fmla="*/ 104 h 1334"/>
              <a:gd name="T16" fmla="*/ 960 w 1185"/>
              <a:gd name="T17" fmla="*/ 152 h 1334"/>
              <a:gd name="T18" fmla="*/ 0 w 1185"/>
              <a:gd name="T19" fmla="*/ 104 h 1334"/>
              <a:gd name="T20" fmla="*/ 640 w 1185"/>
              <a:gd name="T21" fmla="*/ 1305 h 1334"/>
              <a:gd name="T22" fmla="*/ 55 w 1185"/>
              <a:gd name="T23" fmla="*/ 1180 h 1334"/>
              <a:gd name="T24" fmla="*/ 55 w 1185"/>
              <a:gd name="T25" fmla="*/ 1125 h 1334"/>
              <a:gd name="T26" fmla="*/ 988 w 1185"/>
              <a:gd name="T27" fmla="*/ 493 h 1334"/>
              <a:gd name="T28" fmla="*/ 603 w 1185"/>
              <a:gd name="T29" fmla="*/ 1257 h 1334"/>
              <a:gd name="T30" fmla="*/ 567 w 1185"/>
              <a:gd name="T31" fmla="*/ 322 h 1334"/>
              <a:gd name="T32" fmla="*/ 643 w 1185"/>
              <a:gd name="T33" fmla="*/ 381 h 1334"/>
              <a:gd name="T34" fmla="*/ 567 w 1185"/>
              <a:gd name="T35" fmla="*/ 322 h 1334"/>
              <a:gd name="T36" fmla="*/ 698 w 1185"/>
              <a:gd name="T37" fmla="*/ 381 h 1334"/>
              <a:gd name="T38" fmla="*/ 511 w 1185"/>
              <a:gd name="T39" fmla="*/ 322 h 1334"/>
              <a:gd name="T40" fmla="*/ 372 w 1185"/>
              <a:gd name="T41" fmla="*/ 601 h 1334"/>
              <a:gd name="T42" fmla="*/ 431 w 1185"/>
              <a:gd name="T43" fmla="*/ 526 h 1334"/>
              <a:gd name="T44" fmla="*/ 431 w 1185"/>
              <a:gd name="T45" fmla="*/ 470 h 1334"/>
              <a:gd name="T46" fmla="*/ 372 w 1185"/>
              <a:gd name="T47" fmla="*/ 657 h 1334"/>
              <a:gd name="T48" fmla="*/ 439 w 1185"/>
              <a:gd name="T49" fmla="*/ 381 h 1334"/>
              <a:gd name="T50" fmla="*/ 364 w 1185"/>
              <a:gd name="T51" fmla="*/ 322 h 1334"/>
              <a:gd name="T52" fmla="*/ 439 w 1185"/>
              <a:gd name="T53" fmla="*/ 381 h 1334"/>
              <a:gd name="T54" fmla="*/ 308 w 1185"/>
              <a:gd name="T55" fmla="*/ 322 h 1334"/>
              <a:gd name="T56" fmla="*/ 495 w 1185"/>
              <a:gd name="T57" fmla="*/ 381 h 1334"/>
              <a:gd name="T58" fmla="*/ 372 w 1185"/>
              <a:gd name="T59" fmla="*/ 813 h 1334"/>
              <a:gd name="T60" fmla="*/ 431 w 1185"/>
              <a:gd name="T61" fmla="*/ 738 h 1334"/>
              <a:gd name="T62" fmla="*/ 431 w 1185"/>
              <a:gd name="T63" fmla="*/ 682 h 1334"/>
              <a:gd name="T64" fmla="*/ 372 w 1185"/>
              <a:gd name="T65" fmla="*/ 869 h 1334"/>
              <a:gd name="T66" fmla="*/ 236 w 1185"/>
              <a:gd name="T67" fmla="*/ 593 h 1334"/>
              <a:gd name="T68" fmla="*/ 160 w 1185"/>
              <a:gd name="T69" fmla="*/ 534 h 1334"/>
              <a:gd name="T70" fmla="*/ 236 w 1185"/>
              <a:gd name="T71" fmla="*/ 593 h 1334"/>
              <a:gd name="T72" fmla="*/ 105 w 1185"/>
              <a:gd name="T73" fmla="*/ 534 h 1334"/>
              <a:gd name="T74" fmla="*/ 292 w 1185"/>
              <a:gd name="T75" fmla="*/ 593 h 1334"/>
              <a:gd name="T76" fmla="*/ 169 w 1185"/>
              <a:gd name="T77" fmla="*/ 389 h 1334"/>
              <a:gd name="T78" fmla="*/ 228 w 1185"/>
              <a:gd name="T79" fmla="*/ 314 h 1334"/>
              <a:gd name="T80" fmla="*/ 228 w 1185"/>
              <a:gd name="T81" fmla="*/ 258 h 1334"/>
              <a:gd name="T82" fmla="*/ 169 w 1185"/>
              <a:gd name="T83" fmla="*/ 445 h 1334"/>
              <a:gd name="T84" fmla="*/ 236 w 1185"/>
              <a:gd name="T85" fmla="*/ 805 h 1334"/>
              <a:gd name="T86" fmla="*/ 160 w 1185"/>
              <a:gd name="T87" fmla="*/ 746 h 1334"/>
              <a:gd name="T88" fmla="*/ 236 w 1185"/>
              <a:gd name="T89" fmla="*/ 805 h 1334"/>
              <a:gd name="T90" fmla="*/ 105 w 1185"/>
              <a:gd name="T91" fmla="*/ 746 h 1334"/>
              <a:gd name="T92" fmla="*/ 292 w 1185"/>
              <a:gd name="T93" fmla="*/ 805 h 1334"/>
              <a:gd name="T94" fmla="*/ 1083 w 1185"/>
              <a:gd name="T95" fmla="*/ 605 h 1334"/>
              <a:gd name="T96" fmla="*/ 887 w 1185"/>
              <a:gd name="T97" fmla="*/ 505 h 1334"/>
              <a:gd name="T98" fmla="*/ 732 w 1185"/>
              <a:gd name="T99" fmla="*/ 639 h 1334"/>
              <a:gd name="T100" fmla="*/ 680 w 1185"/>
              <a:gd name="T101" fmla="*/ 944 h 1334"/>
              <a:gd name="T102" fmla="*/ 805 w 1185"/>
              <a:gd name="T103" fmla="*/ 1081 h 1334"/>
              <a:gd name="T104" fmla="*/ 671 w 1185"/>
              <a:gd name="T105" fmla="*/ 669 h 1334"/>
              <a:gd name="T106" fmla="*/ 788 w 1185"/>
              <a:gd name="T107" fmla="*/ 768 h 1334"/>
              <a:gd name="T108" fmla="*/ 831 w 1185"/>
              <a:gd name="T109" fmla="*/ 532 h 1334"/>
              <a:gd name="T110" fmla="*/ 887 w 1185"/>
              <a:gd name="T111" fmla="*/ 560 h 1334"/>
              <a:gd name="T112" fmla="*/ 958 w 1185"/>
              <a:gd name="T113" fmla="*/ 724 h 1334"/>
              <a:gd name="T114" fmla="*/ 1029 w 1185"/>
              <a:gd name="T115" fmla="*/ 619 h 1334"/>
              <a:gd name="T116" fmla="*/ 1085 w 1185"/>
              <a:gd name="T117" fmla="*/ 660 h 1334"/>
              <a:gd name="T118" fmla="*/ 1128 w 1185"/>
              <a:gd name="T119" fmla="*/ 758 h 1334"/>
              <a:gd name="T120" fmla="*/ 855 w 1185"/>
              <a:gd name="T121" fmla="*/ 1086 h 1334"/>
              <a:gd name="T122" fmla="*/ 1135 w 1185"/>
              <a:gd name="T123" fmla="*/ 1043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5" h="1334">
                <a:moveTo>
                  <a:pt x="1037" y="1242"/>
                </a:moveTo>
                <a:cubicBezTo>
                  <a:pt x="1030" y="1242"/>
                  <a:pt x="1024" y="1236"/>
                  <a:pt x="1024" y="1229"/>
                </a:cubicBezTo>
                <a:cubicBezTo>
                  <a:pt x="1024" y="1222"/>
                  <a:pt x="1030" y="1216"/>
                  <a:pt x="1037" y="1216"/>
                </a:cubicBezTo>
                <a:cubicBezTo>
                  <a:pt x="1045" y="1216"/>
                  <a:pt x="1051" y="1222"/>
                  <a:pt x="1051" y="1229"/>
                </a:cubicBezTo>
                <a:cubicBezTo>
                  <a:pt x="1051" y="1236"/>
                  <a:pt x="1045" y="1242"/>
                  <a:pt x="1037" y="1242"/>
                </a:cubicBezTo>
                <a:close/>
                <a:moveTo>
                  <a:pt x="1037" y="1187"/>
                </a:moveTo>
                <a:cubicBezTo>
                  <a:pt x="1014" y="1187"/>
                  <a:pt x="995" y="1206"/>
                  <a:pt x="995" y="1229"/>
                </a:cubicBezTo>
                <a:cubicBezTo>
                  <a:pt x="995" y="1252"/>
                  <a:pt x="1014" y="1271"/>
                  <a:pt x="1037" y="1271"/>
                </a:cubicBezTo>
                <a:cubicBezTo>
                  <a:pt x="1060" y="1271"/>
                  <a:pt x="1079" y="1252"/>
                  <a:pt x="1079" y="1229"/>
                </a:cubicBezTo>
                <a:cubicBezTo>
                  <a:pt x="1079" y="1206"/>
                  <a:pt x="1060" y="1187"/>
                  <a:pt x="1037" y="1187"/>
                </a:cubicBezTo>
                <a:close/>
                <a:moveTo>
                  <a:pt x="766" y="1180"/>
                </a:moveTo>
                <a:lnTo>
                  <a:pt x="1095" y="1180"/>
                </a:lnTo>
                <a:lnTo>
                  <a:pt x="1095" y="1277"/>
                </a:lnTo>
                <a:lnTo>
                  <a:pt x="766" y="1277"/>
                </a:lnTo>
                <a:lnTo>
                  <a:pt x="766" y="1180"/>
                </a:lnTo>
                <a:close/>
                <a:moveTo>
                  <a:pt x="711" y="1305"/>
                </a:moveTo>
                <a:cubicBezTo>
                  <a:pt x="711" y="1320"/>
                  <a:pt x="723" y="1333"/>
                  <a:pt x="738" y="1333"/>
                </a:cubicBezTo>
                <a:lnTo>
                  <a:pt x="1123" y="1333"/>
                </a:lnTo>
                <a:cubicBezTo>
                  <a:pt x="1138" y="1333"/>
                  <a:pt x="1150" y="1320"/>
                  <a:pt x="1150" y="1305"/>
                </a:cubicBezTo>
                <a:lnTo>
                  <a:pt x="1150" y="1153"/>
                </a:lnTo>
                <a:cubicBezTo>
                  <a:pt x="1150" y="1137"/>
                  <a:pt x="1138" y="1125"/>
                  <a:pt x="1123" y="1125"/>
                </a:cubicBezTo>
                <a:lnTo>
                  <a:pt x="738" y="1125"/>
                </a:lnTo>
                <a:cubicBezTo>
                  <a:pt x="723" y="1125"/>
                  <a:pt x="711" y="1137"/>
                  <a:pt x="711" y="1153"/>
                </a:cubicBezTo>
                <a:lnTo>
                  <a:pt x="711" y="1305"/>
                </a:lnTo>
                <a:close/>
                <a:moveTo>
                  <a:pt x="603" y="76"/>
                </a:moveTo>
                <a:lnTo>
                  <a:pt x="413" y="76"/>
                </a:lnTo>
                <a:lnTo>
                  <a:pt x="413" y="132"/>
                </a:lnTo>
                <a:lnTo>
                  <a:pt x="603" y="132"/>
                </a:lnTo>
                <a:lnTo>
                  <a:pt x="603" y="76"/>
                </a:lnTo>
                <a:close/>
                <a:moveTo>
                  <a:pt x="960" y="152"/>
                </a:moveTo>
                <a:lnTo>
                  <a:pt x="55" y="152"/>
                </a:lnTo>
                <a:lnTo>
                  <a:pt x="55" y="104"/>
                </a:lnTo>
                <a:cubicBezTo>
                  <a:pt x="55" y="77"/>
                  <a:pt x="77" y="55"/>
                  <a:pt x="104" y="55"/>
                </a:cubicBezTo>
                <a:lnTo>
                  <a:pt x="912" y="55"/>
                </a:lnTo>
                <a:cubicBezTo>
                  <a:pt x="939" y="55"/>
                  <a:pt x="960" y="77"/>
                  <a:pt x="960" y="104"/>
                </a:cubicBezTo>
                <a:lnTo>
                  <a:pt x="960" y="152"/>
                </a:lnTo>
                <a:close/>
                <a:moveTo>
                  <a:pt x="1016" y="104"/>
                </a:moveTo>
                <a:cubicBezTo>
                  <a:pt x="1016" y="46"/>
                  <a:pt x="969" y="0"/>
                  <a:pt x="912" y="0"/>
                </a:cubicBezTo>
                <a:lnTo>
                  <a:pt x="104" y="0"/>
                </a:lnTo>
                <a:cubicBezTo>
                  <a:pt x="46" y="0"/>
                  <a:pt x="0" y="46"/>
                  <a:pt x="0" y="104"/>
                </a:cubicBezTo>
                <a:lnTo>
                  <a:pt x="0" y="1229"/>
                </a:lnTo>
                <a:cubicBezTo>
                  <a:pt x="0" y="1286"/>
                  <a:pt x="46" y="1333"/>
                  <a:pt x="104" y="1333"/>
                </a:cubicBezTo>
                <a:lnTo>
                  <a:pt x="612" y="1333"/>
                </a:lnTo>
                <a:cubicBezTo>
                  <a:pt x="627" y="1333"/>
                  <a:pt x="640" y="1320"/>
                  <a:pt x="640" y="1305"/>
                </a:cubicBezTo>
                <a:cubicBezTo>
                  <a:pt x="640" y="1290"/>
                  <a:pt x="627" y="1277"/>
                  <a:pt x="612" y="1277"/>
                </a:cubicBezTo>
                <a:lnTo>
                  <a:pt x="104" y="1277"/>
                </a:lnTo>
                <a:cubicBezTo>
                  <a:pt x="77" y="1277"/>
                  <a:pt x="55" y="1256"/>
                  <a:pt x="55" y="1229"/>
                </a:cubicBezTo>
                <a:lnTo>
                  <a:pt x="55" y="1180"/>
                </a:lnTo>
                <a:lnTo>
                  <a:pt x="603" y="1180"/>
                </a:lnTo>
                <a:cubicBezTo>
                  <a:pt x="618" y="1180"/>
                  <a:pt x="631" y="1168"/>
                  <a:pt x="631" y="1153"/>
                </a:cubicBezTo>
                <a:cubicBezTo>
                  <a:pt x="631" y="1137"/>
                  <a:pt x="618" y="1125"/>
                  <a:pt x="603" y="1125"/>
                </a:cubicBezTo>
                <a:lnTo>
                  <a:pt x="55" y="1125"/>
                </a:lnTo>
                <a:lnTo>
                  <a:pt x="55" y="208"/>
                </a:lnTo>
                <a:lnTo>
                  <a:pt x="960" y="208"/>
                </a:lnTo>
                <a:lnTo>
                  <a:pt x="960" y="465"/>
                </a:lnTo>
                <a:cubicBezTo>
                  <a:pt x="960" y="480"/>
                  <a:pt x="973" y="493"/>
                  <a:pt x="988" y="493"/>
                </a:cubicBezTo>
                <a:cubicBezTo>
                  <a:pt x="1003" y="493"/>
                  <a:pt x="1016" y="480"/>
                  <a:pt x="1016" y="465"/>
                </a:cubicBezTo>
                <a:lnTo>
                  <a:pt x="1016" y="104"/>
                </a:lnTo>
                <a:close/>
                <a:moveTo>
                  <a:pt x="413" y="1257"/>
                </a:moveTo>
                <a:lnTo>
                  <a:pt x="603" y="1257"/>
                </a:lnTo>
                <a:lnTo>
                  <a:pt x="603" y="1201"/>
                </a:lnTo>
                <a:lnTo>
                  <a:pt x="413" y="1201"/>
                </a:lnTo>
                <a:lnTo>
                  <a:pt x="413" y="1257"/>
                </a:lnTo>
                <a:close/>
                <a:moveTo>
                  <a:pt x="567" y="322"/>
                </a:moveTo>
                <a:cubicBezTo>
                  <a:pt x="567" y="317"/>
                  <a:pt x="571" y="314"/>
                  <a:pt x="575" y="314"/>
                </a:cubicBezTo>
                <a:lnTo>
                  <a:pt x="634" y="314"/>
                </a:lnTo>
                <a:cubicBezTo>
                  <a:pt x="639" y="314"/>
                  <a:pt x="643" y="317"/>
                  <a:pt x="643" y="322"/>
                </a:cubicBezTo>
                <a:lnTo>
                  <a:pt x="643" y="381"/>
                </a:lnTo>
                <a:cubicBezTo>
                  <a:pt x="643" y="386"/>
                  <a:pt x="639" y="389"/>
                  <a:pt x="634" y="389"/>
                </a:cubicBezTo>
                <a:lnTo>
                  <a:pt x="575" y="389"/>
                </a:lnTo>
                <a:cubicBezTo>
                  <a:pt x="571" y="389"/>
                  <a:pt x="567" y="386"/>
                  <a:pt x="567" y="381"/>
                </a:cubicBezTo>
                <a:lnTo>
                  <a:pt x="567" y="322"/>
                </a:lnTo>
                <a:close/>
                <a:moveTo>
                  <a:pt x="511" y="381"/>
                </a:moveTo>
                <a:cubicBezTo>
                  <a:pt x="511" y="416"/>
                  <a:pt x="540" y="445"/>
                  <a:pt x="575" y="445"/>
                </a:cubicBezTo>
                <a:lnTo>
                  <a:pt x="634" y="445"/>
                </a:lnTo>
                <a:cubicBezTo>
                  <a:pt x="669" y="445"/>
                  <a:pt x="698" y="416"/>
                  <a:pt x="698" y="381"/>
                </a:cubicBezTo>
                <a:lnTo>
                  <a:pt x="698" y="322"/>
                </a:lnTo>
                <a:cubicBezTo>
                  <a:pt x="698" y="287"/>
                  <a:pt x="669" y="258"/>
                  <a:pt x="634" y="258"/>
                </a:cubicBezTo>
                <a:lnTo>
                  <a:pt x="575" y="258"/>
                </a:lnTo>
                <a:cubicBezTo>
                  <a:pt x="540" y="258"/>
                  <a:pt x="511" y="287"/>
                  <a:pt x="511" y="322"/>
                </a:cubicBezTo>
                <a:lnTo>
                  <a:pt x="511" y="381"/>
                </a:lnTo>
                <a:close/>
                <a:moveTo>
                  <a:pt x="439" y="593"/>
                </a:moveTo>
                <a:cubicBezTo>
                  <a:pt x="439" y="598"/>
                  <a:pt x="436" y="601"/>
                  <a:pt x="431" y="601"/>
                </a:cubicBezTo>
                <a:lnTo>
                  <a:pt x="372" y="601"/>
                </a:lnTo>
                <a:cubicBezTo>
                  <a:pt x="367" y="601"/>
                  <a:pt x="364" y="598"/>
                  <a:pt x="364" y="593"/>
                </a:cubicBezTo>
                <a:lnTo>
                  <a:pt x="364" y="534"/>
                </a:lnTo>
                <a:cubicBezTo>
                  <a:pt x="364" y="529"/>
                  <a:pt x="367" y="526"/>
                  <a:pt x="372" y="526"/>
                </a:cubicBezTo>
                <a:lnTo>
                  <a:pt x="431" y="526"/>
                </a:lnTo>
                <a:cubicBezTo>
                  <a:pt x="436" y="526"/>
                  <a:pt x="439" y="529"/>
                  <a:pt x="439" y="534"/>
                </a:cubicBezTo>
                <a:lnTo>
                  <a:pt x="439" y="593"/>
                </a:lnTo>
                <a:close/>
                <a:moveTo>
                  <a:pt x="495" y="534"/>
                </a:moveTo>
                <a:cubicBezTo>
                  <a:pt x="495" y="499"/>
                  <a:pt x="466" y="470"/>
                  <a:pt x="431" y="470"/>
                </a:cubicBezTo>
                <a:lnTo>
                  <a:pt x="372" y="470"/>
                </a:lnTo>
                <a:cubicBezTo>
                  <a:pt x="337" y="470"/>
                  <a:pt x="308" y="499"/>
                  <a:pt x="308" y="534"/>
                </a:cubicBezTo>
                <a:lnTo>
                  <a:pt x="308" y="593"/>
                </a:lnTo>
                <a:cubicBezTo>
                  <a:pt x="308" y="628"/>
                  <a:pt x="337" y="657"/>
                  <a:pt x="372" y="657"/>
                </a:cubicBezTo>
                <a:lnTo>
                  <a:pt x="431" y="657"/>
                </a:lnTo>
                <a:cubicBezTo>
                  <a:pt x="466" y="657"/>
                  <a:pt x="495" y="628"/>
                  <a:pt x="495" y="593"/>
                </a:cubicBezTo>
                <a:lnTo>
                  <a:pt x="495" y="534"/>
                </a:lnTo>
                <a:close/>
                <a:moveTo>
                  <a:pt x="439" y="381"/>
                </a:moveTo>
                <a:cubicBezTo>
                  <a:pt x="439" y="386"/>
                  <a:pt x="436" y="389"/>
                  <a:pt x="431" y="389"/>
                </a:cubicBezTo>
                <a:lnTo>
                  <a:pt x="372" y="389"/>
                </a:lnTo>
                <a:cubicBezTo>
                  <a:pt x="367" y="389"/>
                  <a:pt x="364" y="386"/>
                  <a:pt x="364" y="381"/>
                </a:cubicBezTo>
                <a:lnTo>
                  <a:pt x="364" y="322"/>
                </a:lnTo>
                <a:cubicBezTo>
                  <a:pt x="364" y="317"/>
                  <a:pt x="367" y="314"/>
                  <a:pt x="372" y="314"/>
                </a:cubicBezTo>
                <a:lnTo>
                  <a:pt x="431" y="314"/>
                </a:lnTo>
                <a:cubicBezTo>
                  <a:pt x="436" y="314"/>
                  <a:pt x="439" y="317"/>
                  <a:pt x="439" y="322"/>
                </a:cubicBezTo>
                <a:lnTo>
                  <a:pt x="439" y="381"/>
                </a:lnTo>
                <a:close/>
                <a:moveTo>
                  <a:pt x="495" y="322"/>
                </a:moveTo>
                <a:cubicBezTo>
                  <a:pt x="495" y="287"/>
                  <a:pt x="466" y="258"/>
                  <a:pt x="431" y="258"/>
                </a:cubicBezTo>
                <a:lnTo>
                  <a:pt x="372" y="258"/>
                </a:lnTo>
                <a:cubicBezTo>
                  <a:pt x="337" y="258"/>
                  <a:pt x="308" y="287"/>
                  <a:pt x="308" y="322"/>
                </a:cubicBezTo>
                <a:lnTo>
                  <a:pt x="308" y="381"/>
                </a:lnTo>
                <a:cubicBezTo>
                  <a:pt x="308" y="416"/>
                  <a:pt x="337" y="445"/>
                  <a:pt x="372" y="445"/>
                </a:cubicBezTo>
                <a:lnTo>
                  <a:pt x="431" y="445"/>
                </a:lnTo>
                <a:cubicBezTo>
                  <a:pt x="466" y="445"/>
                  <a:pt x="495" y="416"/>
                  <a:pt x="495" y="381"/>
                </a:cubicBezTo>
                <a:lnTo>
                  <a:pt x="495" y="322"/>
                </a:lnTo>
                <a:close/>
                <a:moveTo>
                  <a:pt x="439" y="805"/>
                </a:moveTo>
                <a:cubicBezTo>
                  <a:pt x="439" y="810"/>
                  <a:pt x="436" y="813"/>
                  <a:pt x="431" y="813"/>
                </a:cubicBezTo>
                <a:lnTo>
                  <a:pt x="372" y="813"/>
                </a:lnTo>
                <a:cubicBezTo>
                  <a:pt x="367" y="813"/>
                  <a:pt x="364" y="810"/>
                  <a:pt x="364" y="805"/>
                </a:cubicBezTo>
                <a:lnTo>
                  <a:pt x="364" y="746"/>
                </a:lnTo>
                <a:cubicBezTo>
                  <a:pt x="364" y="741"/>
                  <a:pt x="367" y="738"/>
                  <a:pt x="372" y="738"/>
                </a:cubicBezTo>
                <a:lnTo>
                  <a:pt x="431" y="738"/>
                </a:lnTo>
                <a:cubicBezTo>
                  <a:pt x="436" y="738"/>
                  <a:pt x="439" y="741"/>
                  <a:pt x="439" y="746"/>
                </a:cubicBezTo>
                <a:lnTo>
                  <a:pt x="439" y="805"/>
                </a:lnTo>
                <a:close/>
                <a:moveTo>
                  <a:pt x="495" y="746"/>
                </a:moveTo>
                <a:cubicBezTo>
                  <a:pt x="495" y="711"/>
                  <a:pt x="466" y="682"/>
                  <a:pt x="431" y="682"/>
                </a:cubicBezTo>
                <a:lnTo>
                  <a:pt x="372" y="682"/>
                </a:lnTo>
                <a:cubicBezTo>
                  <a:pt x="337" y="682"/>
                  <a:pt x="308" y="711"/>
                  <a:pt x="308" y="746"/>
                </a:cubicBezTo>
                <a:lnTo>
                  <a:pt x="308" y="805"/>
                </a:lnTo>
                <a:cubicBezTo>
                  <a:pt x="308" y="840"/>
                  <a:pt x="337" y="869"/>
                  <a:pt x="372" y="869"/>
                </a:cubicBezTo>
                <a:lnTo>
                  <a:pt x="431" y="869"/>
                </a:lnTo>
                <a:cubicBezTo>
                  <a:pt x="466" y="869"/>
                  <a:pt x="495" y="840"/>
                  <a:pt x="495" y="805"/>
                </a:cubicBezTo>
                <a:lnTo>
                  <a:pt x="495" y="746"/>
                </a:lnTo>
                <a:close/>
                <a:moveTo>
                  <a:pt x="236" y="593"/>
                </a:moveTo>
                <a:cubicBezTo>
                  <a:pt x="236" y="598"/>
                  <a:pt x="232" y="601"/>
                  <a:pt x="228" y="601"/>
                </a:cubicBezTo>
                <a:lnTo>
                  <a:pt x="169" y="601"/>
                </a:lnTo>
                <a:cubicBezTo>
                  <a:pt x="164" y="601"/>
                  <a:pt x="160" y="598"/>
                  <a:pt x="160" y="593"/>
                </a:cubicBezTo>
                <a:lnTo>
                  <a:pt x="160" y="534"/>
                </a:lnTo>
                <a:cubicBezTo>
                  <a:pt x="160" y="529"/>
                  <a:pt x="164" y="526"/>
                  <a:pt x="169" y="526"/>
                </a:cubicBezTo>
                <a:lnTo>
                  <a:pt x="228" y="526"/>
                </a:lnTo>
                <a:cubicBezTo>
                  <a:pt x="232" y="526"/>
                  <a:pt x="236" y="529"/>
                  <a:pt x="236" y="534"/>
                </a:cubicBezTo>
                <a:lnTo>
                  <a:pt x="236" y="593"/>
                </a:lnTo>
                <a:close/>
                <a:moveTo>
                  <a:pt x="292" y="534"/>
                </a:moveTo>
                <a:cubicBezTo>
                  <a:pt x="292" y="499"/>
                  <a:pt x="263" y="470"/>
                  <a:pt x="228" y="470"/>
                </a:cubicBezTo>
                <a:lnTo>
                  <a:pt x="169" y="470"/>
                </a:lnTo>
                <a:cubicBezTo>
                  <a:pt x="133" y="470"/>
                  <a:pt x="105" y="499"/>
                  <a:pt x="105" y="534"/>
                </a:cubicBezTo>
                <a:lnTo>
                  <a:pt x="105" y="593"/>
                </a:lnTo>
                <a:cubicBezTo>
                  <a:pt x="105" y="628"/>
                  <a:pt x="133" y="657"/>
                  <a:pt x="169" y="657"/>
                </a:cubicBezTo>
                <a:lnTo>
                  <a:pt x="228" y="657"/>
                </a:lnTo>
                <a:cubicBezTo>
                  <a:pt x="263" y="657"/>
                  <a:pt x="292" y="628"/>
                  <a:pt x="292" y="593"/>
                </a:cubicBezTo>
                <a:lnTo>
                  <a:pt x="292" y="534"/>
                </a:lnTo>
                <a:close/>
                <a:moveTo>
                  <a:pt x="236" y="381"/>
                </a:moveTo>
                <a:cubicBezTo>
                  <a:pt x="236" y="386"/>
                  <a:pt x="232" y="389"/>
                  <a:pt x="228" y="389"/>
                </a:cubicBezTo>
                <a:lnTo>
                  <a:pt x="169" y="389"/>
                </a:lnTo>
                <a:cubicBezTo>
                  <a:pt x="164" y="389"/>
                  <a:pt x="160" y="386"/>
                  <a:pt x="160" y="381"/>
                </a:cubicBezTo>
                <a:lnTo>
                  <a:pt x="160" y="322"/>
                </a:lnTo>
                <a:cubicBezTo>
                  <a:pt x="160" y="317"/>
                  <a:pt x="164" y="314"/>
                  <a:pt x="169" y="314"/>
                </a:cubicBezTo>
                <a:lnTo>
                  <a:pt x="228" y="314"/>
                </a:lnTo>
                <a:cubicBezTo>
                  <a:pt x="232" y="314"/>
                  <a:pt x="236" y="317"/>
                  <a:pt x="236" y="322"/>
                </a:cubicBezTo>
                <a:lnTo>
                  <a:pt x="236" y="381"/>
                </a:lnTo>
                <a:close/>
                <a:moveTo>
                  <a:pt x="292" y="322"/>
                </a:moveTo>
                <a:cubicBezTo>
                  <a:pt x="292" y="287"/>
                  <a:pt x="263" y="258"/>
                  <a:pt x="228" y="258"/>
                </a:cubicBezTo>
                <a:lnTo>
                  <a:pt x="169" y="258"/>
                </a:lnTo>
                <a:cubicBezTo>
                  <a:pt x="133" y="258"/>
                  <a:pt x="105" y="287"/>
                  <a:pt x="105" y="322"/>
                </a:cubicBezTo>
                <a:lnTo>
                  <a:pt x="105" y="381"/>
                </a:lnTo>
                <a:cubicBezTo>
                  <a:pt x="105" y="416"/>
                  <a:pt x="133" y="445"/>
                  <a:pt x="169" y="445"/>
                </a:cubicBezTo>
                <a:lnTo>
                  <a:pt x="228" y="445"/>
                </a:lnTo>
                <a:cubicBezTo>
                  <a:pt x="263" y="445"/>
                  <a:pt x="292" y="416"/>
                  <a:pt x="292" y="381"/>
                </a:cubicBezTo>
                <a:lnTo>
                  <a:pt x="292" y="322"/>
                </a:lnTo>
                <a:close/>
                <a:moveTo>
                  <a:pt x="236" y="805"/>
                </a:moveTo>
                <a:cubicBezTo>
                  <a:pt x="236" y="810"/>
                  <a:pt x="232" y="813"/>
                  <a:pt x="228" y="813"/>
                </a:cubicBezTo>
                <a:lnTo>
                  <a:pt x="169" y="813"/>
                </a:lnTo>
                <a:cubicBezTo>
                  <a:pt x="164" y="813"/>
                  <a:pt x="160" y="810"/>
                  <a:pt x="160" y="805"/>
                </a:cubicBezTo>
                <a:lnTo>
                  <a:pt x="160" y="746"/>
                </a:lnTo>
                <a:cubicBezTo>
                  <a:pt x="160" y="741"/>
                  <a:pt x="164" y="738"/>
                  <a:pt x="169" y="738"/>
                </a:cubicBezTo>
                <a:lnTo>
                  <a:pt x="228" y="738"/>
                </a:lnTo>
                <a:cubicBezTo>
                  <a:pt x="232" y="738"/>
                  <a:pt x="236" y="741"/>
                  <a:pt x="236" y="746"/>
                </a:cubicBezTo>
                <a:lnTo>
                  <a:pt x="236" y="805"/>
                </a:lnTo>
                <a:close/>
                <a:moveTo>
                  <a:pt x="292" y="746"/>
                </a:moveTo>
                <a:cubicBezTo>
                  <a:pt x="292" y="711"/>
                  <a:pt x="263" y="682"/>
                  <a:pt x="228" y="682"/>
                </a:cubicBezTo>
                <a:lnTo>
                  <a:pt x="169" y="682"/>
                </a:lnTo>
                <a:cubicBezTo>
                  <a:pt x="133" y="682"/>
                  <a:pt x="105" y="711"/>
                  <a:pt x="105" y="746"/>
                </a:cubicBezTo>
                <a:lnTo>
                  <a:pt x="105" y="805"/>
                </a:lnTo>
                <a:cubicBezTo>
                  <a:pt x="105" y="840"/>
                  <a:pt x="133" y="869"/>
                  <a:pt x="169" y="869"/>
                </a:cubicBezTo>
                <a:lnTo>
                  <a:pt x="228" y="869"/>
                </a:lnTo>
                <a:cubicBezTo>
                  <a:pt x="263" y="869"/>
                  <a:pt x="292" y="840"/>
                  <a:pt x="292" y="805"/>
                </a:cubicBezTo>
                <a:lnTo>
                  <a:pt x="292" y="746"/>
                </a:lnTo>
                <a:close/>
                <a:moveTo>
                  <a:pt x="1184" y="682"/>
                </a:moveTo>
                <a:cubicBezTo>
                  <a:pt x="1184" y="640"/>
                  <a:pt x="1149" y="605"/>
                  <a:pt x="1106" y="605"/>
                </a:cubicBezTo>
                <a:lnTo>
                  <a:pt x="1083" y="605"/>
                </a:lnTo>
                <a:cubicBezTo>
                  <a:pt x="1077" y="569"/>
                  <a:pt x="1045" y="542"/>
                  <a:pt x="1007" y="542"/>
                </a:cubicBezTo>
                <a:lnTo>
                  <a:pt x="974" y="542"/>
                </a:lnTo>
                <a:cubicBezTo>
                  <a:pt x="960" y="520"/>
                  <a:pt x="936" y="505"/>
                  <a:pt x="908" y="505"/>
                </a:cubicBezTo>
                <a:lnTo>
                  <a:pt x="887" y="505"/>
                </a:lnTo>
                <a:lnTo>
                  <a:pt x="887" y="401"/>
                </a:lnTo>
                <a:cubicBezTo>
                  <a:pt x="887" y="358"/>
                  <a:pt x="852" y="324"/>
                  <a:pt x="809" y="324"/>
                </a:cubicBezTo>
                <a:cubicBezTo>
                  <a:pt x="767" y="324"/>
                  <a:pt x="732" y="358"/>
                  <a:pt x="732" y="401"/>
                </a:cubicBezTo>
                <a:lnTo>
                  <a:pt x="732" y="639"/>
                </a:lnTo>
                <a:cubicBezTo>
                  <a:pt x="716" y="623"/>
                  <a:pt x="694" y="613"/>
                  <a:pt x="671" y="613"/>
                </a:cubicBezTo>
                <a:cubicBezTo>
                  <a:pt x="623" y="613"/>
                  <a:pt x="584" y="652"/>
                  <a:pt x="584" y="700"/>
                </a:cubicBezTo>
                <a:cubicBezTo>
                  <a:pt x="584" y="765"/>
                  <a:pt x="602" y="828"/>
                  <a:pt x="634" y="883"/>
                </a:cubicBezTo>
                <a:cubicBezTo>
                  <a:pt x="648" y="906"/>
                  <a:pt x="664" y="926"/>
                  <a:pt x="680" y="944"/>
                </a:cubicBezTo>
                <a:cubicBezTo>
                  <a:pt x="734" y="1005"/>
                  <a:pt x="750" y="1090"/>
                  <a:pt x="750" y="1091"/>
                </a:cubicBezTo>
                <a:cubicBezTo>
                  <a:pt x="752" y="1104"/>
                  <a:pt x="764" y="1114"/>
                  <a:pt x="777" y="1114"/>
                </a:cubicBezTo>
                <a:cubicBezTo>
                  <a:pt x="779" y="1114"/>
                  <a:pt x="781" y="1114"/>
                  <a:pt x="782" y="1113"/>
                </a:cubicBezTo>
                <a:cubicBezTo>
                  <a:pt x="797" y="1111"/>
                  <a:pt x="807" y="1096"/>
                  <a:pt x="805" y="1081"/>
                </a:cubicBezTo>
                <a:cubicBezTo>
                  <a:pt x="804" y="1077"/>
                  <a:pt x="787" y="980"/>
                  <a:pt x="721" y="908"/>
                </a:cubicBezTo>
                <a:cubicBezTo>
                  <a:pt x="707" y="893"/>
                  <a:pt x="694" y="875"/>
                  <a:pt x="682" y="855"/>
                </a:cubicBezTo>
                <a:cubicBezTo>
                  <a:pt x="654" y="808"/>
                  <a:pt x="640" y="755"/>
                  <a:pt x="640" y="700"/>
                </a:cubicBezTo>
                <a:cubicBezTo>
                  <a:pt x="640" y="683"/>
                  <a:pt x="654" y="669"/>
                  <a:pt x="671" y="669"/>
                </a:cubicBezTo>
                <a:cubicBezTo>
                  <a:pt x="684" y="669"/>
                  <a:pt x="695" y="677"/>
                  <a:pt x="700" y="689"/>
                </a:cubicBezTo>
                <a:lnTo>
                  <a:pt x="734" y="777"/>
                </a:lnTo>
                <a:cubicBezTo>
                  <a:pt x="739" y="790"/>
                  <a:pt x="752" y="797"/>
                  <a:pt x="765" y="795"/>
                </a:cubicBezTo>
                <a:cubicBezTo>
                  <a:pt x="778" y="792"/>
                  <a:pt x="788" y="781"/>
                  <a:pt x="788" y="768"/>
                </a:cubicBezTo>
                <a:lnTo>
                  <a:pt x="788" y="401"/>
                </a:lnTo>
                <a:cubicBezTo>
                  <a:pt x="788" y="389"/>
                  <a:pt x="797" y="379"/>
                  <a:pt x="809" y="379"/>
                </a:cubicBezTo>
                <a:cubicBezTo>
                  <a:pt x="821" y="379"/>
                  <a:pt x="831" y="389"/>
                  <a:pt x="831" y="401"/>
                </a:cubicBezTo>
                <a:lnTo>
                  <a:pt x="831" y="532"/>
                </a:lnTo>
                <a:lnTo>
                  <a:pt x="831" y="659"/>
                </a:lnTo>
                <a:cubicBezTo>
                  <a:pt x="831" y="674"/>
                  <a:pt x="844" y="687"/>
                  <a:pt x="859" y="687"/>
                </a:cubicBezTo>
                <a:cubicBezTo>
                  <a:pt x="874" y="687"/>
                  <a:pt x="887" y="674"/>
                  <a:pt x="887" y="659"/>
                </a:cubicBezTo>
                <a:lnTo>
                  <a:pt x="887" y="560"/>
                </a:lnTo>
                <a:lnTo>
                  <a:pt x="908" y="560"/>
                </a:lnTo>
                <a:cubicBezTo>
                  <a:pt x="920" y="560"/>
                  <a:pt x="930" y="570"/>
                  <a:pt x="930" y="582"/>
                </a:cubicBezTo>
                <a:lnTo>
                  <a:pt x="930" y="696"/>
                </a:lnTo>
                <a:cubicBezTo>
                  <a:pt x="930" y="711"/>
                  <a:pt x="943" y="724"/>
                  <a:pt x="958" y="724"/>
                </a:cubicBezTo>
                <a:cubicBezTo>
                  <a:pt x="973" y="724"/>
                  <a:pt x="986" y="711"/>
                  <a:pt x="986" y="696"/>
                </a:cubicBezTo>
                <a:lnTo>
                  <a:pt x="986" y="597"/>
                </a:lnTo>
                <a:lnTo>
                  <a:pt x="1007" y="597"/>
                </a:lnTo>
                <a:cubicBezTo>
                  <a:pt x="1019" y="597"/>
                  <a:pt x="1029" y="607"/>
                  <a:pt x="1029" y="619"/>
                </a:cubicBezTo>
                <a:lnTo>
                  <a:pt x="1029" y="739"/>
                </a:lnTo>
                <a:cubicBezTo>
                  <a:pt x="1029" y="754"/>
                  <a:pt x="1042" y="767"/>
                  <a:pt x="1057" y="767"/>
                </a:cubicBezTo>
                <a:cubicBezTo>
                  <a:pt x="1072" y="767"/>
                  <a:pt x="1085" y="754"/>
                  <a:pt x="1085" y="739"/>
                </a:cubicBezTo>
                <a:lnTo>
                  <a:pt x="1085" y="660"/>
                </a:lnTo>
                <a:lnTo>
                  <a:pt x="1106" y="660"/>
                </a:lnTo>
                <a:cubicBezTo>
                  <a:pt x="1119" y="660"/>
                  <a:pt x="1128" y="670"/>
                  <a:pt x="1128" y="682"/>
                </a:cubicBezTo>
                <a:lnTo>
                  <a:pt x="1128" y="757"/>
                </a:lnTo>
                <a:cubicBezTo>
                  <a:pt x="1128" y="758"/>
                  <a:pt x="1128" y="758"/>
                  <a:pt x="1128" y="758"/>
                </a:cubicBezTo>
                <a:cubicBezTo>
                  <a:pt x="1126" y="850"/>
                  <a:pt x="1110" y="940"/>
                  <a:pt x="1082" y="1026"/>
                </a:cubicBezTo>
                <a:cubicBezTo>
                  <a:pt x="1079" y="1038"/>
                  <a:pt x="1075" y="1049"/>
                  <a:pt x="1073" y="1058"/>
                </a:cubicBezTo>
                <a:lnTo>
                  <a:pt x="882" y="1058"/>
                </a:lnTo>
                <a:cubicBezTo>
                  <a:pt x="867" y="1058"/>
                  <a:pt x="855" y="1071"/>
                  <a:pt x="855" y="1086"/>
                </a:cubicBezTo>
                <a:cubicBezTo>
                  <a:pt x="855" y="1101"/>
                  <a:pt x="867" y="1114"/>
                  <a:pt x="882" y="1114"/>
                </a:cubicBezTo>
                <a:lnTo>
                  <a:pt x="1095" y="1114"/>
                </a:lnTo>
                <a:cubicBezTo>
                  <a:pt x="1108" y="1114"/>
                  <a:pt x="1120" y="1104"/>
                  <a:pt x="1122" y="1091"/>
                </a:cubicBezTo>
                <a:cubicBezTo>
                  <a:pt x="1122" y="1091"/>
                  <a:pt x="1127" y="1070"/>
                  <a:pt x="1135" y="1043"/>
                </a:cubicBezTo>
                <a:cubicBezTo>
                  <a:pt x="1165" y="952"/>
                  <a:pt x="1181" y="858"/>
                  <a:pt x="1183" y="761"/>
                </a:cubicBezTo>
                <a:cubicBezTo>
                  <a:pt x="1183" y="761"/>
                  <a:pt x="1184" y="760"/>
                  <a:pt x="1184" y="759"/>
                </a:cubicBezTo>
                <a:lnTo>
                  <a:pt x="1184" y="682"/>
                </a:lnTo>
                <a:close/>
              </a:path>
            </a:pathLst>
          </a:custGeom>
          <a:solidFill>
            <a:srgbClr val="0042A5"/>
          </a:solidFill>
          <a:ln>
            <a:noFill/>
          </a:ln>
          <a:effectLst/>
        </p:spPr>
        <p:txBody>
          <a:bodyPr wrap="none" anchor="ctr"/>
          <a:lstStyle/>
          <a:p>
            <a:endParaRPr lang="en-US"/>
          </a:p>
        </p:txBody>
      </p:sp>
      <p:sp>
        <p:nvSpPr>
          <p:cNvPr id="153" name="Freeform 21">
            <a:extLst>
              <a:ext uri="{FF2B5EF4-FFF2-40B4-BE49-F238E27FC236}">
                <a16:creationId xmlns:a16="http://schemas.microsoft.com/office/drawing/2014/main" id="{36815992-8B8C-E94E-B4FD-DEF72D4EE737}"/>
              </a:ext>
            </a:extLst>
          </p:cNvPr>
          <p:cNvSpPr>
            <a:spLocks noChangeArrowheads="1"/>
          </p:cNvSpPr>
          <p:nvPr/>
        </p:nvSpPr>
        <p:spPr bwMode="auto">
          <a:xfrm>
            <a:off x="3370390" y="3977008"/>
            <a:ext cx="476250" cy="476250"/>
          </a:xfrm>
          <a:custGeom>
            <a:avLst/>
            <a:gdLst>
              <a:gd name="T0" fmla="*/ 629 w 1322"/>
              <a:gd name="T1" fmla="*/ 1057 h 1322"/>
              <a:gd name="T2" fmla="*/ 661 w 1322"/>
              <a:gd name="T3" fmla="*/ 1088 h 1322"/>
              <a:gd name="T4" fmla="*/ 692 w 1322"/>
              <a:gd name="T5" fmla="*/ 1057 h 1322"/>
              <a:gd name="T6" fmla="*/ 692 w 1322"/>
              <a:gd name="T7" fmla="*/ 985 h 1322"/>
              <a:gd name="T8" fmla="*/ 661 w 1322"/>
              <a:gd name="T9" fmla="*/ 954 h 1322"/>
              <a:gd name="T10" fmla="*/ 629 w 1322"/>
              <a:gd name="T11" fmla="*/ 985 h 1322"/>
              <a:gd name="T12" fmla="*/ 629 w 1322"/>
              <a:gd name="T13" fmla="*/ 1057 h 1322"/>
              <a:gd name="T14" fmla="*/ 336 w 1322"/>
              <a:gd name="T15" fmla="*/ 629 h 1322"/>
              <a:gd name="T16" fmla="*/ 264 w 1322"/>
              <a:gd name="T17" fmla="*/ 629 h 1322"/>
              <a:gd name="T18" fmla="*/ 233 w 1322"/>
              <a:gd name="T19" fmla="*/ 661 h 1322"/>
              <a:gd name="T20" fmla="*/ 264 w 1322"/>
              <a:gd name="T21" fmla="*/ 692 h 1322"/>
              <a:gd name="T22" fmla="*/ 336 w 1322"/>
              <a:gd name="T23" fmla="*/ 692 h 1322"/>
              <a:gd name="T24" fmla="*/ 368 w 1322"/>
              <a:gd name="T25" fmla="*/ 661 h 1322"/>
              <a:gd name="T26" fmla="*/ 336 w 1322"/>
              <a:gd name="T27" fmla="*/ 629 h 1322"/>
              <a:gd name="T28" fmla="*/ 692 w 1322"/>
              <a:gd name="T29" fmla="*/ 264 h 1322"/>
              <a:gd name="T30" fmla="*/ 661 w 1322"/>
              <a:gd name="T31" fmla="*/ 233 h 1322"/>
              <a:gd name="T32" fmla="*/ 629 w 1322"/>
              <a:gd name="T33" fmla="*/ 264 h 1322"/>
              <a:gd name="T34" fmla="*/ 629 w 1322"/>
              <a:gd name="T35" fmla="*/ 336 h 1322"/>
              <a:gd name="T36" fmla="*/ 661 w 1322"/>
              <a:gd name="T37" fmla="*/ 368 h 1322"/>
              <a:gd name="T38" fmla="*/ 692 w 1322"/>
              <a:gd name="T39" fmla="*/ 336 h 1322"/>
              <a:gd name="T40" fmla="*/ 692 w 1322"/>
              <a:gd name="T41" fmla="*/ 264 h 1322"/>
              <a:gd name="T42" fmla="*/ 917 w 1322"/>
              <a:gd name="T43" fmla="*/ 448 h 1322"/>
              <a:gd name="T44" fmla="*/ 913 w 1322"/>
              <a:gd name="T45" fmla="*/ 404 h 1322"/>
              <a:gd name="T46" fmla="*/ 869 w 1322"/>
              <a:gd name="T47" fmla="*/ 408 h 1322"/>
              <a:gd name="T48" fmla="*/ 653 w 1322"/>
              <a:gd name="T49" fmla="*/ 666 h 1322"/>
              <a:gd name="T50" fmla="*/ 487 w 1322"/>
              <a:gd name="T51" fmla="*/ 535 h 1322"/>
              <a:gd name="T52" fmla="*/ 443 w 1322"/>
              <a:gd name="T53" fmla="*/ 540 h 1322"/>
              <a:gd name="T54" fmla="*/ 448 w 1322"/>
              <a:gd name="T55" fmla="*/ 584 h 1322"/>
              <a:gd name="T56" fmla="*/ 638 w 1322"/>
              <a:gd name="T57" fmla="*/ 734 h 1322"/>
              <a:gd name="T58" fmla="*/ 644 w 1322"/>
              <a:gd name="T59" fmla="*/ 738 h 1322"/>
              <a:gd name="T60" fmla="*/ 647 w 1322"/>
              <a:gd name="T61" fmla="*/ 739 h 1322"/>
              <a:gd name="T62" fmla="*/ 657 w 1322"/>
              <a:gd name="T63" fmla="*/ 741 h 1322"/>
              <a:gd name="T64" fmla="*/ 671 w 1322"/>
              <a:gd name="T65" fmla="*/ 738 h 1322"/>
              <a:gd name="T66" fmla="*/ 674 w 1322"/>
              <a:gd name="T67" fmla="*/ 735 h 1322"/>
              <a:gd name="T68" fmla="*/ 681 w 1322"/>
              <a:gd name="T69" fmla="*/ 730 h 1322"/>
              <a:gd name="T70" fmla="*/ 917 w 1322"/>
              <a:gd name="T71" fmla="*/ 448 h 1322"/>
              <a:gd name="T72" fmla="*/ 1057 w 1322"/>
              <a:gd name="T73" fmla="*/ 629 h 1322"/>
              <a:gd name="T74" fmla="*/ 985 w 1322"/>
              <a:gd name="T75" fmla="*/ 629 h 1322"/>
              <a:gd name="T76" fmla="*/ 954 w 1322"/>
              <a:gd name="T77" fmla="*/ 661 h 1322"/>
              <a:gd name="T78" fmla="*/ 985 w 1322"/>
              <a:gd name="T79" fmla="*/ 692 h 1322"/>
              <a:gd name="T80" fmla="*/ 1057 w 1322"/>
              <a:gd name="T81" fmla="*/ 692 h 1322"/>
              <a:gd name="T82" fmla="*/ 1088 w 1322"/>
              <a:gd name="T83" fmla="*/ 661 h 1322"/>
              <a:gd name="T84" fmla="*/ 1057 w 1322"/>
              <a:gd name="T85" fmla="*/ 629 h 1322"/>
              <a:gd name="T86" fmla="*/ 661 w 1322"/>
              <a:gd name="T87" fmla="*/ 1111 h 1322"/>
              <a:gd name="T88" fmla="*/ 210 w 1322"/>
              <a:gd name="T89" fmla="*/ 661 h 1322"/>
              <a:gd name="T90" fmla="*/ 661 w 1322"/>
              <a:gd name="T91" fmla="*/ 210 h 1322"/>
              <a:gd name="T92" fmla="*/ 1111 w 1322"/>
              <a:gd name="T93" fmla="*/ 661 h 1322"/>
              <a:gd name="T94" fmla="*/ 661 w 1322"/>
              <a:gd name="T95" fmla="*/ 1111 h 1322"/>
              <a:gd name="T96" fmla="*/ 661 w 1322"/>
              <a:gd name="T97" fmla="*/ 148 h 1322"/>
              <a:gd name="T98" fmla="*/ 148 w 1322"/>
              <a:gd name="T99" fmla="*/ 661 h 1322"/>
              <a:gd name="T100" fmla="*/ 661 w 1322"/>
              <a:gd name="T101" fmla="*/ 1174 h 1322"/>
              <a:gd name="T102" fmla="*/ 1174 w 1322"/>
              <a:gd name="T103" fmla="*/ 661 h 1322"/>
              <a:gd name="T104" fmla="*/ 661 w 1322"/>
              <a:gd name="T105" fmla="*/ 148 h 1322"/>
              <a:gd name="T106" fmla="*/ 661 w 1322"/>
              <a:gd name="T107" fmla="*/ 1258 h 1322"/>
              <a:gd name="T108" fmla="*/ 63 w 1322"/>
              <a:gd name="T109" fmla="*/ 661 h 1322"/>
              <a:gd name="T110" fmla="*/ 661 w 1322"/>
              <a:gd name="T111" fmla="*/ 63 h 1322"/>
              <a:gd name="T112" fmla="*/ 1258 w 1322"/>
              <a:gd name="T113" fmla="*/ 661 h 1322"/>
              <a:gd name="T114" fmla="*/ 661 w 1322"/>
              <a:gd name="T115" fmla="*/ 1258 h 1322"/>
              <a:gd name="T116" fmla="*/ 661 w 1322"/>
              <a:gd name="T117" fmla="*/ 0 h 1322"/>
              <a:gd name="T118" fmla="*/ 0 w 1322"/>
              <a:gd name="T119" fmla="*/ 661 h 1322"/>
              <a:gd name="T120" fmla="*/ 661 w 1322"/>
              <a:gd name="T121" fmla="*/ 1321 h 1322"/>
              <a:gd name="T122" fmla="*/ 1321 w 1322"/>
              <a:gd name="T123" fmla="*/ 661 h 1322"/>
              <a:gd name="T124" fmla="*/ 661 w 1322"/>
              <a:gd name="T125" fmla="*/ 0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2" h="1322">
                <a:moveTo>
                  <a:pt x="629" y="1057"/>
                </a:moveTo>
                <a:cubicBezTo>
                  <a:pt x="629" y="1074"/>
                  <a:pt x="643" y="1088"/>
                  <a:pt x="661" y="1088"/>
                </a:cubicBezTo>
                <a:cubicBezTo>
                  <a:pt x="678" y="1088"/>
                  <a:pt x="692" y="1074"/>
                  <a:pt x="692" y="1057"/>
                </a:cubicBezTo>
                <a:lnTo>
                  <a:pt x="692" y="985"/>
                </a:lnTo>
                <a:cubicBezTo>
                  <a:pt x="692" y="968"/>
                  <a:pt x="678" y="954"/>
                  <a:pt x="661" y="954"/>
                </a:cubicBezTo>
                <a:cubicBezTo>
                  <a:pt x="643" y="954"/>
                  <a:pt x="629" y="968"/>
                  <a:pt x="629" y="985"/>
                </a:cubicBezTo>
                <a:lnTo>
                  <a:pt x="629" y="1057"/>
                </a:lnTo>
                <a:close/>
                <a:moveTo>
                  <a:pt x="336" y="629"/>
                </a:moveTo>
                <a:lnTo>
                  <a:pt x="264" y="629"/>
                </a:lnTo>
                <a:cubicBezTo>
                  <a:pt x="247" y="629"/>
                  <a:pt x="233" y="643"/>
                  <a:pt x="233" y="661"/>
                </a:cubicBezTo>
                <a:cubicBezTo>
                  <a:pt x="233" y="678"/>
                  <a:pt x="247" y="692"/>
                  <a:pt x="264" y="692"/>
                </a:cubicBezTo>
                <a:lnTo>
                  <a:pt x="336" y="692"/>
                </a:lnTo>
                <a:cubicBezTo>
                  <a:pt x="354" y="692"/>
                  <a:pt x="368" y="679"/>
                  <a:pt x="368" y="661"/>
                </a:cubicBezTo>
                <a:cubicBezTo>
                  <a:pt x="368" y="644"/>
                  <a:pt x="354" y="629"/>
                  <a:pt x="336" y="629"/>
                </a:cubicBezTo>
                <a:close/>
                <a:moveTo>
                  <a:pt x="692" y="264"/>
                </a:moveTo>
                <a:cubicBezTo>
                  <a:pt x="692" y="247"/>
                  <a:pt x="678" y="233"/>
                  <a:pt x="661" y="233"/>
                </a:cubicBezTo>
                <a:cubicBezTo>
                  <a:pt x="643" y="233"/>
                  <a:pt x="629" y="247"/>
                  <a:pt x="629" y="264"/>
                </a:cubicBezTo>
                <a:lnTo>
                  <a:pt x="629" y="336"/>
                </a:lnTo>
                <a:cubicBezTo>
                  <a:pt x="629" y="354"/>
                  <a:pt x="643" y="368"/>
                  <a:pt x="661" y="368"/>
                </a:cubicBezTo>
                <a:cubicBezTo>
                  <a:pt x="678" y="368"/>
                  <a:pt x="692" y="354"/>
                  <a:pt x="692" y="336"/>
                </a:cubicBezTo>
                <a:lnTo>
                  <a:pt x="692" y="264"/>
                </a:lnTo>
                <a:close/>
                <a:moveTo>
                  <a:pt x="917" y="448"/>
                </a:moveTo>
                <a:cubicBezTo>
                  <a:pt x="928" y="435"/>
                  <a:pt x="927" y="415"/>
                  <a:pt x="913" y="404"/>
                </a:cubicBezTo>
                <a:cubicBezTo>
                  <a:pt x="900" y="393"/>
                  <a:pt x="880" y="395"/>
                  <a:pt x="869" y="408"/>
                </a:cubicBezTo>
                <a:lnTo>
                  <a:pt x="653" y="666"/>
                </a:lnTo>
                <a:lnTo>
                  <a:pt x="487" y="535"/>
                </a:lnTo>
                <a:cubicBezTo>
                  <a:pt x="473" y="524"/>
                  <a:pt x="453" y="526"/>
                  <a:pt x="443" y="540"/>
                </a:cubicBezTo>
                <a:cubicBezTo>
                  <a:pt x="432" y="553"/>
                  <a:pt x="434" y="573"/>
                  <a:pt x="448" y="584"/>
                </a:cubicBezTo>
                <a:lnTo>
                  <a:pt x="638" y="734"/>
                </a:lnTo>
                <a:cubicBezTo>
                  <a:pt x="640" y="736"/>
                  <a:pt x="642" y="737"/>
                  <a:pt x="644" y="738"/>
                </a:cubicBezTo>
                <a:cubicBezTo>
                  <a:pt x="645" y="738"/>
                  <a:pt x="646" y="739"/>
                  <a:pt x="647" y="739"/>
                </a:cubicBezTo>
                <a:cubicBezTo>
                  <a:pt x="650" y="741"/>
                  <a:pt x="654" y="741"/>
                  <a:pt x="657" y="741"/>
                </a:cubicBezTo>
                <a:cubicBezTo>
                  <a:pt x="662" y="741"/>
                  <a:pt x="666" y="740"/>
                  <a:pt x="671" y="738"/>
                </a:cubicBezTo>
                <a:cubicBezTo>
                  <a:pt x="672" y="738"/>
                  <a:pt x="673" y="736"/>
                  <a:pt x="674" y="735"/>
                </a:cubicBezTo>
                <a:cubicBezTo>
                  <a:pt x="677" y="734"/>
                  <a:pt x="679" y="732"/>
                  <a:pt x="681" y="730"/>
                </a:cubicBezTo>
                <a:lnTo>
                  <a:pt x="917" y="448"/>
                </a:lnTo>
                <a:close/>
                <a:moveTo>
                  <a:pt x="1057" y="629"/>
                </a:moveTo>
                <a:lnTo>
                  <a:pt x="985" y="629"/>
                </a:lnTo>
                <a:cubicBezTo>
                  <a:pt x="968" y="629"/>
                  <a:pt x="954" y="643"/>
                  <a:pt x="954" y="661"/>
                </a:cubicBezTo>
                <a:cubicBezTo>
                  <a:pt x="954" y="678"/>
                  <a:pt x="968" y="692"/>
                  <a:pt x="985" y="692"/>
                </a:cubicBezTo>
                <a:lnTo>
                  <a:pt x="1057" y="692"/>
                </a:lnTo>
                <a:cubicBezTo>
                  <a:pt x="1074" y="692"/>
                  <a:pt x="1088" y="679"/>
                  <a:pt x="1088" y="661"/>
                </a:cubicBezTo>
                <a:cubicBezTo>
                  <a:pt x="1088" y="644"/>
                  <a:pt x="1074" y="629"/>
                  <a:pt x="1057" y="629"/>
                </a:cubicBezTo>
                <a:close/>
                <a:moveTo>
                  <a:pt x="661" y="1111"/>
                </a:moveTo>
                <a:cubicBezTo>
                  <a:pt x="412" y="1111"/>
                  <a:pt x="210" y="909"/>
                  <a:pt x="210" y="661"/>
                </a:cubicBezTo>
                <a:cubicBezTo>
                  <a:pt x="210" y="412"/>
                  <a:pt x="412" y="210"/>
                  <a:pt x="661" y="210"/>
                </a:cubicBezTo>
                <a:cubicBezTo>
                  <a:pt x="909" y="210"/>
                  <a:pt x="1111" y="412"/>
                  <a:pt x="1111" y="661"/>
                </a:cubicBezTo>
                <a:cubicBezTo>
                  <a:pt x="1111" y="909"/>
                  <a:pt x="909" y="1111"/>
                  <a:pt x="661" y="1111"/>
                </a:cubicBezTo>
                <a:close/>
                <a:moveTo>
                  <a:pt x="661" y="148"/>
                </a:moveTo>
                <a:cubicBezTo>
                  <a:pt x="378" y="148"/>
                  <a:pt x="148" y="378"/>
                  <a:pt x="148" y="661"/>
                </a:cubicBezTo>
                <a:cubicBezTo>
                  <a:pt x="148" y="943"/>
                  <a:pt x="378" y="1174"/>
                  <a:pt x="661" y="1174"/>
                </a:cubicBezTo>
                <a:cubicBezTo>
                  <a:pt x="943" y="1174"/>
                  <a:pt x="1174" y="944"/>
                  <a:pt x="1174" y="661"/>
                </a:cubicBezTo>
                <a:cubicBezTo>
                  <a:pt x="1174" y="378"/>
                  <a:pt x="943" y="148"/>
                  <a:pt x="661" y="148"/>
                </a:cubicBezTo>
                <a:close/>
                <a:moveTo>
                  <a:pt x="661" y="1258"/>
                </a:moveTo>
                <a:cubicBezTo>
                  <a:pt x="331" y="1258"/>
                  <a:pt x="63" y="990"/>
                  <a:pt x="63" y="661"/>
                </a:cubicBezTo>
                <a:cubicBezTo>
                  <a:pt x="63" y="331"/>
                  <a:pt x="331" y="63"/>
                  <a:pt x="661" y="63"/>
                </a:cubicBezTo>
                <a:cubicBezTo>
                  <a:pt x="990" y="63"/>
                  <a:pt x="1258" y="332"/>
                  <a:pt x="1258" y="661"/>
                </a:cubicBezTo>
                <a:cubicBezTo>
                  <a:pt x="1258" y="991"/>
                  <a:pt x="990" y="1258"/>
                  <a:pt x="661" y="1258"/>
                </a:cubicBezTo>
                <a:close/>
                <a:moveTo>
                  <a:pt x="661" y="0"/>
                </a:moveTo>
                <a:cubicBezTo>
                  <a:pt x="296" y="0"/>
                  <a:pt x="0" y="297"/>
                  <a:pt x="0" y="661"/>
                </a:cubicBezTo>
                <a:cubicBezTo>
                  <a:pt x="0" y="1025"/>
                  <a:pt x="296" y="1321"/>
                  <a:pt x="661" y="1321"/>
                </a:cubicBezTo>
                <a:cubicBezTo>
                  <a:pt x="1025" y="1321"/>
                  <a:pt x="1321" y="1025"/>
                  <a:pt x="1321" y="661"/>
                </a:cubicBezTo>
                <a:cubicBezTo>
                  <a:pt x="1321" y="297"/>
                  <a:pt x="1025" y="0"/>
                  <a:pt x="661" y="0"/>
                </a:cubicBezTo>
                <a:close/>
              </a:path>
            </a:pathLst>
          </a:custGeom>
          <a:solidFill>
            <a:srgbClr val="0042A5"/>
          </a:solidFill>
          <a:ln>
            <a:noFill/>
          </a:ln>
          <a:effectLst/>
        </p:spPr>
        <p:txBody>
          <a:bodyPr wrap="none" anchor="ctr"/>
          <a:lstStyle/>
          <a:p>
            <a:endParaRPr lang="en-US"/>
          </a:p>
        </p:txBody>
      </p:sp>
      <p:sp>
        <p:nvSpPr>
          <p:cNvPr id="154" name="Freeform 22">
            <a:extLst>
              <a:ext uri="{FF2B5EF4-FFF2-40B4-BE49-F238E27FC236}">
                <a16:creationId xmlns:a16="http://schemas.microsoft.com/office/drawing/2014/main" id="{A50F469E-DB44-D045-8FC5-08B926A1A4AA}"/>
              </a:ext>
            </a:extLst>
          </p:cNvPr>
          <p:cNvSpPr>
            <a:spLocks noChangeArrowheads="1"/>
          </p:cNvSpPr>
          <p:nvPr/>
        </p:nvSpPr>
        <p:spPr bwMode="auto">
          <a:xfrm>
            <a:off x="2324668" y="3975421"/>
            <a:ext cx="368300" cy="479425"/>
          </a:xfrm>
          <a:custGeom>
            <a:avLst/>
            <a:gdLst>
              <a:gd name="T0" fmla="*/ 338 w 1023"/>
              <a:gd name="T1" fmla="*/ 1188 h 1333"/>
              <a:gd name="T2" fmla="*/ 510 w 1023"/>
              <a:gd name="T3" fmla="*/ 1332 h 1333"/>
              <a:gd name="T4" fmla="*/ 683 w 1023"/>
              <a:gd name="T5" fmla="*/ 1188 h 1333"/>
              <a:gd name="T6" fmla="*/ 620 w 1023"/>
              <a:gd name="T7" fmla="*/ 1188 h 1333"/>
              <a:gd name="T8" fmla="*/ 510 w 1023"/>
              <a:gd name="T9" fmla="*/ 1270 h 1333"/>
              <a:gd name="T10" fmla="*/ 400 w 1023"/>
              <a:gd name="T11" fmla="*/ 1188 h 1333"/>
              <a:gd name="T12" fmla="*/ 338 w 1023"/>
              <a:gd name="T13" fmla="*/ 1188 h 1333"/>
              <a:gd name="T14" fmla="*/ 62 w 1023"/>
              <a:gd name="T15" fmla="*/ 1100 h 1333"/>
              <a:gd name="T16" fmla="*/ 62 w 1023"/>
              <a:gd name="T17" fmla="*/ 1036 h 1333"/>
              <a:gd name="T18" fmla="*/ 174 w 1023"/>
              <a:gd name="T19" fmla="*/ 915 h 1333"/>
              <a:gd name="T20" fmla="*/ 203 w 1023"/>
              <a:gd name="T21" fmla="*/ 604 h 1333"/>
              <a:gd name="T22" fmla="*/ 203 w 1023"/>
              <a:gd name="T23" fmla="*/ 539 h 1333"/>
              <a:gd name="T24" fmla="*/ 510 w 1023"/>
              <a:gd name="T25" fmla="*/ 231 h 1333"/>
              <a:gd name="T26" fmla="*/ 818 w 1023"/>
              <a:gd name="T27" fmla="*/ 539 h 1333"/>
              <a:gd name="T28" fmla="*/ 818 w 1023"/>
              <a:gd name="T29" fmla="*/ 597 h 1333"/>
              <a:gd name="T30" fmla="*/ 848 w 1023"/>
              <a:gd name="T31" fmla="*/ 915 h 1333"/>
              <a:gd name="T32" fmla="*/ 960 w 1023"/>
              <a:gd name="T33" fmla="*/ 1036 h 1333"/>
              <a:gd name="T34" fmla="*/ 960 w 1023"/>
              <a:gd name="T35" fmla="*/ 1100 h 1333"/>
              <a:gd name="T36" fmla="*/ 62 w 1023"/>
              <a:gd name="T37" fmla="*/ 1100 h 1333"/>
              <a:gd name="T38" fmla="*/ 457 w 1023"/>
              <a:gd name="T39" fmla="*/ 115 h 1333"/>
              <a:gd name="T40" fmla="*/ 510 w 1023"/>
              <a:gd name="T41" fmla="*/ 62 h 1333"/>
              <a:gd name="T42" fmla="*/ 564 w 1023"/>
              <a:gd name="T43" fmla="*/ 115 h 1333"/>
              <a:gd name="T44" fmla="*/ 510 w 1023"/>
              <a:gd name="T45" fmla="*/ 169 h 1333"/>
              <a:gd name="T46" fmla="*/ 457 w 1023"/>
              <a:gd name="T47" fmla="*/ 115 h 1333"/>
              <a:gd name="T48" fmla="*/ 1022 w 1023"/>
              <a:gd name="T49" fmla="*/ 1018 h 1333"/>
              <a:gd name="T50" fmla="*/ 1007 w 1023"/>
              <a:gd name="T51" fmla="*/ 992 h 1333"/>
              <a:gd name="T52" fmla="*/ 999 w 1023"/>
              <a:gd name="T53" fmla="*/ 987 h 1333"/>
              <a:gd name="T54" fmla="*/ 907 w 1023"/>
              <a:gd name="T55" fmla="*/ 896 h 1333"/>
              <a:gd name="T56" fmla="*/ 880 w 1023"/>
              <a:gd name="T57" fmla="*/ 597 h 1333"/>
              <a:gd name="T58" fmla="*/ 880 w 1023"/>
              <a:gd name="T59" fmla="*/ 539 h 1333"/>
              <a:gd name="T60" fmla="*/ 605 w 1023"/>
              <a:gd name="T61" fmla="*/ 182 h 1333"/>
              <a:gd name="T62" fmla="*/ 626 w 1023"/>
              <a:gd name="T63" fmla="*/ 115 h 1333"/>
              <a:gd name="T64" fmla="*/ 510 w 1023"/>
              <a:gd name="T65" fmla="*/ 0 h 1333"/>
              <a:gd name="T66" fmla="*/ 395 w 1023"/>
              <a:gd name="T67" fmla="*/ 115 h 1333"/>
              <a:gd name="T68" fmla="*/ 416 w 1023"/>
              <a:gd name="T69" fmla="*/ 182 h 1333"/>
              <a:gd name="T70" fmla="*/ 141 w 1023"/>
              <a:gd name="T71" fmla="*/ 539 h 1333"/>
              <a:gd name="T72" fmla="*/ 141 w 1023"/>
              <a:gd name="T73" fmla="*/ 604 h 1333"/>
              <a:gd name="T74" fmla="*/ 114 w 1023"/>
              <a:gd name="T75" fmla="*/ 896 h 1333"/>
              <a:gd name="T76" fmla="*/ 23 w 1023"/>
              <a:gd name="T77" fmla="*/ 987 h 1333"/>
              <a:gd name="T78" fmla="*/ 16 w 1023"/>
              <a:gd name="T79" fmla="*/ 992 h 1333"/>
              <a:gd name="T80" fmla="*/ 0 w 1023"/>
              <a:gd name="T81" fmla="*/ 1018 h 1333"/>
              <a:gd name="T82" fmla="*/ 0 w 1023"/>
              <a:gd name="T83" fmla="*/ 1131 h 1333"/>
              <a:gd name="T84" fmla="*/ 31 w 1023"/>
              <a:gd name="T85" fmla="*/ 1162 h 1333"/>
              <a:gd name="T86" fmla="*/ 991 w 1023"/>
              <a:gd name="T87" fmla="*/ 1162 h 1333"/>
              <a:gd name="T88" fmla="*/ 1022 w 1023"/>
              <a:gd name="T89" fmla="*/ 1131 h 1333"/>
              <a:gd name="T90" fmla="*/ 1022 w 1023"/>
              <a:gd name="T91" fmla="*/ 1018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3" h="1333">
                <a:moveTo>
                  <a:pt x="338" y="1188"/>
                </a:moveTo>
                <a:cubicBezTo>
                  <a:pt x="338" y="1267"/>
                  <a:pt x="415" y="1332"/>
                  <a:pt x="510" y="1332"/>
                </a:cubicBezTo>
                <a:cubicBezTo>
                  <a:pt x="604" y="1332"/>
                  <a:pt x="683" y="1267"/>
                  <a:pt x="683" y="1188"/>
                </a:cubicBezTo>
                <a:lnTo>
                  <a:pt x="620" y="1188"/>
                </a:lnTo>
                <a:cubicBezTo>
                  <a:pt x="620" y="1233"/>
                  <a:pt x="570" y="1270"/>
                  <a:pt x="510" y="1270"/>
                </a:cubicBezTo>
                <a:cubicBezTo>
                  <a:pt x="449" y="1270"/>
                  <a:pt x="400" y="1233"/>
                  <a:pt x="400" y="1188"/>
                </a:cubicBezTo>
                <a:lnTo>
                  <a:pt x="338" y="1188"/>
                </a:lnTo>
                <a:close/>
                <a:moveTo>
                  <a:pt x="62" y="1100"/>
                </a:moveTo>
                <a:lnTo>
                  <a:pt x="62" y="1036"/>
                </a:lnTo>
                <a:cubicBezTo>
                  <a:pt x="96" y="1017"/>
                  <a:pt x="153" y="980"/>
                  <a:pt x="174" y="915"/>
                </a:cubicBezTo>
                <a:cubicBezTo>
                  <a:pt x="204" y="817"/>
                  <a:pt x="204" y="737"/>
                  <a:pt x="203" y="604"/>
                </a:cubicBezTo>
                <a:cubicBezTo>
                  <a:pt x="203" y="583"/>
                  <a:pt x="203" y="562"/>
                  <a:pt x="203" y="539"/>
                </a:cubicBezTo>
                <a:cubicBezTo>
                  <a:pt x="203" y="369"/>
                  <a:pt x="340" y="231"/>
                  <a:pt x="510" y="231"/>
                </a:cubicBezTo>
                <a:cubicBezTo>
                  <a:pt x="679" y="231"/>
                  <a:pt x="818" y="369"/>
                  <a:pt x="818" y="539"/>
                </a:cubicBezTo>
                <a:lnTo>
                  <a:pt x="818" y="597"/>
                </a:lnTo>
                <a:cubicBezTo>
                  <a:pt x="817" y="733"/>
                  <a:pt x="817" y="815"/>
                  <a:pt x="848" y="915"/>
                </a:cubicBezTo>
                <a:cubicBezTo>
                  <a:pt x="868" y="980"/>
                  <a:pt x="924" y="1016"/>
                  <a:pt x="960" y="1036"/>
                </a:cubicBezTo>
                <a:lnTo>
                  <a:pt x="960" y="1100"/>
                </a:lnTo>
                <a:lnTo>
                  <a:pt x="62" y="1100"/>
                </a:lnTo>
                <a:close/>
                <a:moveTo>
                  <a:pt x="457" y="115"/>
                </a:moveTo>
                <a:cubicBezTo>
                  <a:pt x="457" y="86"/>
                  <a:pt x="480" y="62"/>
                  <a:pt x="510" y="62"/>
                </a:cubicBezTo>
                <a:cubicBezTo>
                  <a:pt x="539" y="62"/>
                  <a:pt x="564" y="86"/>
                  <a:pt x="564" y="115"/>
                </a:cubicBezTo>
                <a:cubicBezTo>
                  <a:pt x="564" y="145"/>
                  <a:pt x="540" y="169"/>
                  <a:pt x="510" y="169"/>
                </a:cubicBezTo>
                <a:cubicBezTo>
                  <a:pt x="481" y="169"/>
                  <a:pt x="457" y="145"/>
                  <a:pt x="457" y="115"/>
                </a:cubicBezTo>
                <a:close/>
                <a:moveTo>
                  <a:pt x="1022" y="1018"/>
                </a:moveTo>
                <a:cubicBezTo>
                  <a:pt x="1022" y="1007"/>
                  <a:pt x="1016" y="997"/>
                  <a:pt x="1007" y="992"/>
                </a:cubicBezTo>
                <a:lnTo>
                  <a:pt x="999" y="987"/>
                </a:lnTo>
                <a:cubicBezTo>
                  <a:pt x="970" y="971"/>
                  <a:pt x="922" y="943"/>
                  <a:pt x="907" y="896"/>
                </a:cubicBezTo>
                <a:cubicBezTo>
                  <a:pt x="879" y="806"/>
                  <a:pt x="879" y="732"/>
                  <a:pt x="880" y="597"/>
                </a:cubicBezTo>
                <a:lnTo>
                  <a:pt x="880" y="539"/>
                </a:lnTo>
                <a:cubicBezTo>
                  <a:pt x="880" y="368"/>
                  <a:pt x="763" y="224"/>
                  <a:pt x="605" y="182"/>
                </a:cubicBezTo>
                <a:cubicBezTo>
                  <a:pt x="618" y="163"/>
                  <a:pt x="626" y="140"/>
                  <a:pt x="626" y="115"/>
                </a:cubicBezTo>
                <a:cubicBezTo>
                  <a:pt x="626" y="52"/>
                  <a:pt x="573" y="0"/>
                  <a:pt x="510" y="0"/>
                </a:cubicBezTo>
                <a:cubicBezTo>
                  <a:pt x="446" y="0"/>
                  <a:pt x="395" y="52"/>
                  <a:pt x="395" y="115"/>
                </a:cubicBezTo>
                <a:cubicBezTo>
                  <a:pt x="395" y="140"/>
                  <a:pt x="403" y="163"/>
                  <a:pt x="416" y="182"/>
                </a:cubicBezTo>
                <a:cubicBezTo>
                  <a:pt x="258" y="224"/>
                  <a:pt x="141" y="368"/>
                  <a:pt x="141" y="539"/>
                </a:cubicBezTo>
                <a:cubicBezTo>
                  <a:pt x="141" y="562"/>
                  <a:pt x="141" y="584"/>
                  <a:pt x="141" y="604"/>
                </a:cubicBezTo>
                <a:cubicBezTo>
                  <a:pt x="142" y="735"/>
                  <a:pt x="142" y="808"/>
                  <a:pt x="114" y="896"/>
                </a:cubicBezTo>
                <a:cubicBezTo>
                  <a:pt x="99" y="944"/>
                  <a:pt x="51" y="971"/>
                  <a:pt x="23" y="987"/>
                </a:cubicBezTo>
                <a:lnTo>
                  <a:pt x="16" y="992"/>
                </a:lnTo>
                <a:cubicBezTo>
                  <a:pt x="6" y="997"/>
                  <a:pt x="0" y="1007"/>
                  <a:pt x="0" y="1018"/>
                </a:cubicBezTo>
                <a:lnTo>
                  <a:pt x="0" y="1131"/>
                </a:lnTo>
                <a:cubicBezTo>
                  <a:pt x="0" y="1148"/>
                  <a:pt x="14" y="1162"/>
                  <a:pt x="31" y="1162"/>
                </a:cubicBezTo>
                <a:lnTo>
                  <a:pt x="991" y="1162"/>
                </a:lnTo>
                <a:cubicBezTo>
                  <a:pt x="1008" y="1162"/>
                  <a:pt x="1022" y="1148"/>
                  <a:pt x="1022" y="1131"/>
                </a:cubicBezTo>
                <a:lnTo>
                  <a:pt x="1022" y="1018"/>
                </a:lnTo>
                <a:close/>
              </a:path>
            </a:pathLst>
          </a:custGeom>
          <a:solidFill>
            <a:srgbClr val="0042A5"/>
          </a:solidFill>
          <a:ln>
            <a:noFill/>
          </a:ln>
          <a:effectLst/>
        </p:spPr>
        <p:txBody>
          <a:bodyPr wrap="none" anchor="ctr"/>
          <a:lstStyle/>
          <a:p>
            <a:endParaRPr lang="en-US"/>
          </a:p>
        </p:txBody>
      </p:sp>
      <p:sp>
        <p:nvSpPr>
          <p:cNvPr id="155" name="Freeform 25">
            <a:extLst>
              <a:ext uri="{FF2B5EF4-FFF2-40B4-BE49-F238E27FC236}">
                <a16:creationId xmlns:a16="http://schemas.microsoft.com/office/drawing/2014/main" id="{20DBF2A9-DBC6-3047-A40F-A422FCE7EB22}"/>
              </a:ext>
            </a:extLst>
          </p:cNvPr>
          <p:cNvSpPr>
            <a:spLocks noChangeArrowheads="1"/>
          </p:cNvSpPr>
          <p:nvPr/>
        </p:nvSpPr>
        <p:spPr bwMode="auto">
          <a:xfrm>
            <a:off x="8869666" y="3990502"/>
            <a:ext cx="474662" cy="449262"/>
          </a:xfrm>
          <a:custGeom>
            <a:avLst/>
            <a:gdLst>
              <a:gd name="T0" fmla="*/ 965 w 1320"/>
              <a:gd name="T1" fmla="*/ 285 h 1248"/>
              <a:gd name="T2" fmla="*/ 0 w 1320"/>
              <a:gd name="T3" fmla="*/ 0 h 1248"/>
              <a:gd name="T4" fmla="*/ 965 w 1320"/>
              <a:gd name="T5" fmla="*/ 1247 h 1248"/>
              <a:gd name="T6" fmla="*/ 903 w 1320"/>
              <a:gd name="T7" fmla="*/ 793 h 1248"/>
              <a:gd name="T8" fmla="*/ 62 w 1320"/>
              <a:gd name="T9" fmla="*/ 1185 h 1248"/>
              <a:gd name="T10" fmla="*/ 903 w 1320"/>
              <a:gd name="T11" fmla="*/ 62 h 1248"/>
              <a:gd name="T12" fmla="*/ 765 w 1320"/>
              <a:gd name="T13" fmla="*/ 339 h 1248"/>
              <a:gd name="T14" fmla="*/ 200 w 1320"/>
              <a:gd name="T15" fmla="*/ 401 h 1248"/>
              <a:gd name="T16" fmla="*/ 765 w 1320"/>
              <a:gd name="T17" fmla="*/ 339 h 1248"/>
              <a:gd name="T18" fmla="*/ 624 w 1320"/>
              <a:gd name="T19" fmla="*/ 260 h 1248"/>
              <a:gd name="T20" fmla="*/ 341 w 1320"/>
              <a:gd name="T21" fmla="*/ 198 h 1248"/>
              <a:gd name="T22" fmla="*/ 200 w 1320"/>
              <a:gd name="T23" fmla="*/ 514 h 1248"/>
              <a:gd name="T24" fmla="*/ 737 w 1320"/>
              <a:gd name="T25" fmla="*/ 452 h 1248"/>
              <a:gd name="T26" fmla="*/ 200 w 1320"/>
              <a:gd name="T27" fmla="*/ 514 h 1248"/>
              <a:gd name="T28" fmla="*/ 624 w 1320"/>
              <a:gd name="T29" fmla="*/ 626 h 1248"/>
              <a:gd name="T30" fmla="*/ 200 w 1320"/>
              <a:gd name="T31" fmla="*/ 564 h 1248"/>
              <a:gd name="T32" fmla="*/ 200 w 1320"/>
              <a:gd name="T33" fmla="*/ 739 h 1248"/>
              <a:gd name="T34" fmla="*/ 511 w 1320"/>
              <a:gd name="T35" fmla="*/ 677 h 1248"/>
              <a:gd name="T36" fmla="*/ 200 w 1320"/>
              <a:gd name="T37" fmla="*/ 739 h 1248"/>
              <a:gd name="T38" fmla="*/ 341 w 1320"/>
              <a:gd name="T39" fmla="*/ 1078 h 1248"/>
              <a:gd name="T40" fmla="*/ 172 w 1320"/>
              <a:gd name="T41" fmla="*/ 1016 h 1248"/>
              <a:gd name="T42" fmla="*/ 1177 w 1320"/>
              <a:gd name="T43" fmla="*/ 366 h 1248"/>
              <a:gd name="T44" fmla="*/ 1202 w 1320"/>
              <a:gd name="T45" fmla="*/ 246 h 1248"/>
              <a:gd name="T46" fmla="*/ 1217 w 1320"/>
              <a:gd name="T47" fmla="*/ 298 h 1248"/>
              <a:gd name="T48" fmla="*/ 1058 w 1320"/>
              <a:gd name="T49" fmla="*/ 335 h 1248"/>
              <a:gd name="T50" fmla="*/ 801 w 1320"/>
              <a:gd name="T51" fmla="*/ 748 h 1248"/>
              <a:gd name="T52" fmla="*/ 1058 w 1320"/>
              <a:gd name="T53" fmla="*/ 335 h 1248"/>
              <a:gd name="T54" fmla="*/ 510 w 1320"/>
              <a:gd name="T55" fmla="*/ 963 h 1248"/>
              <a:gd name="T56" fmla="*/ 756 w 1320"/>
              <a:gd name="T57" fmla="*/ 790 h 1248"/>
              <a:gd name="T58" fmla="*/ 1275 w 1320"/>
              <a:gd name="T59" fmla="*/ 150 h 1248"/>
              <a:gd name="T60" fmla="*/ 1202 w 1320"/>
              <a:gd name="T61" fmla="*/ 184 h 1248"/>
              <a:gd name="T62" fmla="*/ 680 w 1320"/>
              <a:gd name="T63" fmla="*/ 630 h 1248"/>
              <a:gd name="T64" fmla="*/ 446 w 1320"/>
              <a:gd name="T65" fmla="*/ 984 h 1248"/>
              <a:gd name="T66" fmla="*/ 399 w 1320"/>
              <a:gd name="T67" fmla="*/ 1079 h 1248"/>
              <a:gd name="T68" fmla="*/ 443 w 1320"/>
              <a:gd name="T69" fmla="*/ 1078 h 1248"/>
              <a:gd name="T70" fmla="*/ 497 w 1320"/>
              <a:gd name="T71" fmla="*/ 1027 h 1248"/>
              <a:gd name="T72" fmla="*/ 1178 w 1320"/>
              <a:gd name="T73" fmla="*/ 455 h 1248"/>
              <a:gd name="T74" fmla="*/ 1196 w 1320"/>
              <a:gd name="T75" fmla="*/ 509 h 1248"/>
              <a:gd name="T76" fmla="*/ 1040 w 1320"/>
              <a:gd name="T77" fmla="*/ 752 h 1248"/>
              <a:gd name="T78" fmla="*/ 1240 w 1320"/>
              <a:gd name="T79" fmla="*/ 429 h 1248"/>
              <a:gd name="T80" fmla="*/ 1275 w 1320"/>
              <a:gd name="T81" fmla="*/ 318 h 1248"/>
              <a:gd name="T82" fmla="*/ 1319 w 1320"/>
              <a:gd name="T83" fmla="*/ 19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0" h="1248">
                <a:moveTo>
                  <a:pt x="903" y="285"/>
                </a:moveTo>
                <a:lnTo>
                  <a:pt x="965" y="285"/>
                </a:lnTo>
                <a:lnTo>
                  <a:pt x="965" y="0"/>
                </a:lnTo>
                <a:lnTo>
                  <a:pt x="0" y="0"/>
                </a:lnTo>
                <a:lnTo>
                  <a:pt x="0" y="1247"/>
                </a:lnTo>
                <a:lnTo>
                  <a:pt x="965" y="1247"/>
                </a:lnTo>
                <a:lnTo>
                  <a:pt x="965" y="793"/>
                </a:lnTo>
                <a:lnTo>
                  <a:pt x="903" y="793"/>
                </a:lnTo>
                <a:lnTo>
                  <a:pt x="903" y="1185"/>
                </a:lnTo>
                <a:lnTo>
                  <a:pt x="62" y="1185"/>
                </a:lnTo>
                <a:lnTo>
                  <a:pt x="62" y="62"/>
                </a:lnTo>
                <a:lnTo>
                  <a:pt x="903" y="62"/>
                </a:lnTo>
                <a:lnTo>
                  <a:pt x="903" y="285"/>
                </a:lnTo>
                <a:close/>
                <a:moveTo>
                  <a:pt x="765" y="339"/>
                </a:moveTo>
                <a:lnTo>
                  <a:pt x="200" y="339"/>
                </a:lnTo>
                <a:lnTo>
                  <a:pt x="200" y="401"/>
                </a:lnTo>
                <a:lnTo>
                  <a:pt x="765" y="401"/>
                </a:lnTo>
                <a:lnTo>
                  <a:pt x="765" y="339"/>
                </a:lnTo>
                <a:close/>
                <a:moveTo>
                  <a:pt x="341" y="260"/>
                </a:moveTo>
                <a:lnTo>
                  <a:pt x="624" y="260"/>
                </a:lnTo>
                <a:lnTo>
                  <a:pt x="624" y="198"/>
                </a:lnTo>
                <a:lnTo>
                  <a:pt x="341" y="198"/>
                </a:lnTo>
                <a:lnTo>
                  <a:pt x="341" y="260"/>
                </a:lnTo>
                <a:close/>
                <a:moveTo>
                  <a:pt x="200" y="514"/>
                </a:moveTo>
                <a:lnTo>
                  <a:pt x="737" y="514"/>
                </a:lnTo>
                <a:lnTo>
                  <a:pt x="737" y="452"/>
                </a:lnTo>
                <a:lnTo>
                  <a:pt x="200" y="452"/>
                </a:lnTo>
                <a:lnTo>
                  <a:pt x="200" y="514"/>
                </a:lnTo>
                <a:close/>
                <a:moveTo>
                  <a:pt x="200" y="626"/>
                </a:moveTo>
                <a:lnTo>
                  <a:pt x="624" y="626"/>
                </a:lnTo>
                <a:lnTo>
                  <a:pt x="624" y="564"/>
                </a:lnTo>
                <a:lnTo>
                  <a:pt x="200" y="564"/>
                </a:lnTo>
                <a:lnTo>
                  <a:pt x="200" y="626"/>
                </a:lnTo>
                <a:close/>
                <a:moveTo>
                  <a:pt x="200" y="739"/>
                </a:moveTo>
                <a:lnTo>
                  <a:pt x="511" y="739"/>
                </a:lnTo>
                <a:lnTo>
                  <a:pt x="511" y="677"/>
                </a:lnTo>
                <a:lnTo>
                  <a:pt x="200" y="677"/>
                </a:lnTo>
                <a:lnTo>
                  <a:pt x="200" y="739"/>
                </a:lnTo>
                <a:close/>
                <a:moveTo>
                  <a:pt x="172" y="1078"/>
                </a:moveTo>
                <a:lnTo>
                  <a:pt x="341" y="1078"/>
                </a:lnTo>
                <a:lnTo>
                  <a:pt x="341" y="1016"/>
                </a:lnTo>
                <a:lnTo>
                  <a:pt x="172" y="1016"/>
                </a:lnTo>
                <a:lnTo>
                  <a:pt x="172" y="1078"/>
                </a:lnTo>
                <a:close/>
                <a:moveTo>
                  <a:pt x="1177" y="366"/>
                </a:moveTo>
                <a:lnTo>
                  <a:pt x="1103" y="293"/>
                </a:lnTo>
                <a:cubicBezTo>
                  <a:pt x="1142" y="262"/>
                  <a:pt x="1179" y="246"/>
                  <a:pt x="1202" y="246"/>
                </a:cubicBezTo>
                <a:cubicBezTo>
                  <a:pt x="1207" y="246"/>
                  <a:pt x="1214" y="247"/>
                  <a:pt x="1218" y="251"/>
                </a:cubicBezTo>
                <a:cubicBezTo>
                  <a:pt x="1223" y="256"/>
                  <a:pt x="1225" y="273"/>
                  <a:pt x="1217" y="298"/>
                </a:cubicBezTo>
                <a:cubicBezTo>
                  <a:pt x="1209" y="319"/>
                  <a:pt x="1195" y="343"/>
                  <a:pt x="1177" y="366"/>
                </a:cubicBezTo>
                <a:close/>
                <a:moveTo>
                  <a:pt x="1058" y="335"/>
                </a:moveTo>
                <a:lnTo>
                  <a:pt x="1134" y="411"/>
                </a:lnTo>
                <a:lnTo>
                  <a:pt x="801" y="748"/>
                </a:lnTo>
                <a:lnTo>
                  <a:pt x="725" y="672"/>
                </a:lnTo>
                <a:lnTo>
                  <a:pt x="1058" y="335"/>
                </a:lnTo>
                <a:close/>
                <a:moveTo>
                  <a:pt x="756" y="790"/>
                </a:moveTo>
                <a:cubicBezTo>
                  <a:pt x="662" y="877"/>
                  <a:pt x="556" y="948"/>
                  <a:pt x="510" y="963"/>
                </a:cubicBezTo>
                <a:cubicBezTo>
                  <a:pt x="524" y="920"/>
                  <a:pt x="594" y="815"/>
                  <a:pt x="683" y="717"/>
                </a:cubicBezTo>
                <a:lnTo>
                  <a:pt x="756" y="790"/>
                </a:lnTo>
                <a:close/>
                <a:moveTo>
                  <a:pt x="1319" y="194"/>
                </a:moveTo>
                <a:lnTo>
                  <a:pt x="1275" y="150"/>
                </a:lnTo>
                <a:lnTo>
                  <a:pt x="1235" y="190"/>
                </a:lnTo>
                <a:cubicBezTo>
                  <a:pt x="1225" y="186"/>
                  <a:pt x="1214" y="184"/>
                  <a:pt x="1202" y="184"/>
                </a:cubicBezTo>
                <a:cubicBezTo>
                  <a:pt x="1152" y="184"/>
                  <a:pt x="1088" y="217"/>
                  <a:pt x="1036" y="269"/>
                </a:cubicBezTo>
                <a:lnTo>
                  <a:pt x="680" y="630"/>
                </a:lnTo>
                <a:cubicBezTo>
                  <a:pt x="620" y="689"/>
                  <a:pt x="555" y="768"/>
                  <a:pt x="510" y="835"/>
                </a:cubicBezTo>
                <a:cubicBezTo>
                  <a:pt x="463" y="905"/>
                  <a:pt x="443" y="952"/>
                  <a:pt x="446" y="984"/>
                </a:cubicBezTo>
                <a:lnTo>
                  <a:pt x="398" y="1035"/>
                </a:lnTo>
                <a:cubicBezTo>
                  <a:pt x="386" y="1048"/>
                  <a:pt x="387" y="1068"/>
                  <a:pt x="399" y="1079"/>
                </a:cubicBezTo>
                <a:cubicBezTo>
                  <a:pt x="405" y="1085"/>
                  <a:pt x="413" y="1088"/>
                  <a:pt x="420" y="1088"/>
                </a:cubicBezTo>
                <a:cubicBezTo>
                  <a:pt x="429" y="1088"/>
                  <a:pt x="437" y="1084"/>
                  <a:pt x="443" y="1078"/>
                </a:cubicBezTo>
                <a:lnTo>
                  <a:pt x="491" y="1027"/>
                </a:lnTo>
                <a:cubicBezTo>
                  <a:pt x="493" y="1027"/>
                  <a:pt x="495" y="1027"/>
                  <a:pt x="497" y="1027"/>
                </a:cubicBezTo>
                <a:cubicBezTo>
                  <a:pt x="576" y="1027"/>
                  <a:pt x="762" y="875"/>
                  <a:pt x="843" y="793"/>
                </a:cubicBezTo>
                <a:lnTo>
                  <a:pt x="1178" y="455"/>
                </a:lnTo>
                <a:lnTo>
                  <a:pt x="1196" y="473"/>
                </a:lnTo>
                <a:cubicBezTo>
                  <a:pt x="1206" y="483"/>
                  <a:pt x="1206" y="499"/>
                  <a:pt x="1196" y="509"/>
                </a:cubicBezTo>
                <a:lnTo>
                  <a:pt x="996" y="708"/>
                </a:lnTo>
                <a:lnTo>
                  <a:pt x="1040" y="752"/>
                </a:lnTo>
                <a:lnTo>
                  <a:pt x="1240" y="553"/>
                </a:lnTo>
                <a:cubicBezTo>
                  <a:pt x="1274" y="519"/>
                  <a:pt x="1274" y="463"/>
                  <a:pt x="1240" y="429"/>
                </a:cubicBezTo>
                <a:lnTo>
                  <a:pt x="1221" y="410"/>
                </a:lnTo>
                <a:cubicBezTo>
                  <a:pt x="1245" y="380"/>
                  <a:pt x="1265" y="348"/>
                  <a:pt x="1275" y="318"/>
                </a:cubicBezTo>
                <a:cubicBezTo>
                  <a:pt x="1286" y="286"/>
                  <a:pt x="1287" y="257"/>
                  <a:pt x="1278" y="235"/>
                </a:cubicBezTo>
                <a:lnTo>
                  <a:pt x="1319" y="194"/>
                </a:lnTo>
                <a:close/>
              </a:path>
            </a:pathLst>
          </a:custGeom>
          <a:solidFill>
            <a:srgbClr val="0042A5"/>
          </a:solidFill>
          <a:ln>
            <a:noFill/>
          </a:ln>
          <a:effectLst/>
        </p:spPr>
        <p:txBody>
          <a:bodyPr wrap="none" anchor="ctr"/>
          <a:lstStyle/>
          <a:p>
            <a:endParaRPr lang="en-US"/>
          </a:p>
        </p:txBody>
      </p:sp>
      <p:sp>
        <p:nvSpPr>
          <p:cNvPr id="156" name="Freeform 26">
            <a:extLst>
              <a:ext uri="{FF2B5EF4-FFF2-40B4-BE49-F238E27FC236}">
                <a16:creationId xmlns:a16="http://schemas.microsoft.com/office/drawing/2014/main" id="{7EABEBF4-A914-0A49-9E97-672C9FF45286}"/>
              </a:ext>
            </a:extLst>
          </p:cNvPr>
          <p:cNvSpPr>
            <a:spLocks noChangeArrowheads="1"/>
          </p:cNvSpPr>
          <p:nvPr/>
        </p:nvSpPr>
        <p:spPr bwMode="auto">
          <a:xfrm>
            <a:off x="4493900" y="4000821"/>
            <a:ext cx="428625" cy="428625"/>
          </a:xfrm>
          <a:custGeom>
            <a:avLst/>
            <a:gdLst>
              <a:gd name="T0" fmla="*/ 877 w 1191"/>
              <a:gd name="T1" fmla="*/ 762 h 1192"/>
              <a:gd name="T2" fmla="*/ 990 w 1191"/>
              <a:gd name="T3" fmla="*/ 824 h 1192"/>
              <a:gd name="T4" fmla="*/ 990 w 1191"/>
              <a:gd name="T5" fmla="*/ 621 h 1192"/>
              <a:gd name="T6" fmla="*/ 877 w 1191"/>
              <a:gd name="T7" fmla="*/ 683 h 1192"/>
              <a:gd name="T8" fmla="*/ 990 w 1191"/>
              <a:gd name="T9" fmla="*/ 621 h 1192"/>
              <a:gd name="T10" fmla="*/ 651 w 1191"/>
              <a:gd name="T11" fmla="*/ 903 h 1192"/>
              <a:gd name="T12" fmla="*/ 764 w 1191"/>
              <a:gd name="T13" fmla="*/ 965 h 1192"/>
              <a:gd name="T14" fmla="*/ 764 w 1191"/>
              <a:gd name="T15" fmla="*/ 762 h 1192"/>
              <a:gd name="T16" fmla="*/ 651 w 1191"/>
              <a:gd name="T17" fmla="*/ 824 h 1192"/>
              <a:gd name="T18" fmla="*/ 764 w 1191"/>
              <a:gd name="T19" fmla="*/ 762 h 1192"/>
              <a:gd name="T20" fmla="*/ 651 w 1191"/>
              <a:gd name="T21" fmla="*/ 621 h 1192"/>
              <a:gd name="T22" fmla="*/ 764 w 1191"/>
              <a:gd name="T23" fmla="*/ 683 h 1192"/>
              <a:gd name="T24" fmla="*/ 539 w 1191"/>
              <a:gd name="T25" fmla="*/ 903 h 1192"/>
              <a:gd name="T26" fmla="*/ 426 w 1191"/>
              <a:gd name="T27" fmla="*/ 965 h 1192"/>
              <a:gd name="T28" fmla="*/ 539 w 1191"/>
              <a:gd name="T29" fmla="*/ 903 h 1192"/>
              <a:gd name="T30" fmla="*/ 426 w 1191"/>
              <a:gd name="T31" fmla="*/ 762 h 1192"/>
              <a:gd name="T32" fmla="*/ 539 w 1191"/>
              <a:gd name="T33" fmla="*/ 824 h 1192"/>
              <a:gd name="T34" fmla="*/ 539 w 1191"/>
              <a:gd name="T35" fmla="*/ 621 h 1192"/>
              <a:gd name="T36" fmla="*/ 426 w 1191"/>
              <a:gd name="T37" fmla="*/ 683 h 1192"/>
              <a:gd name="T38" fmla="*/ 539 w 1191"/>
              <a:gd name="T39" fmla="*/ 621 h 1192"/>
              <a:gd name="T40" fmla="*/ 200 w 1191"/>
              <a:gd name="T41" fmla="*/ 903 h 1192"/>
              <a:gd name="T42" fmla="*/ 313 w 1191"/>
              <a:gd name="T43" fmla="*/ 965 h 1192"/>
              <a:gd name="T44" fmla="*/ 313 w 1191"/>
              <a:gd name="T45" fmla="*/ 762 h 1192"/>
              <a:gd name="T46" fmla="*/ 200 w 1191"/>
              <a:gd name="T47" fmla="*/ 824 h 1192"/>
              <a:gd name="T48" fmla="*/ 313 w 1191"/>
              <a:gd name="T49" fmla="*/ 762 h 1192"/>
              <a:gd name="T50" fmla="*/ 62 w 1191"/>
              <a:gd name="T51" fmla="*/ 423 h 1192"/>
              <a:gd name="T52" fmla="*/ 87 w 1191"/>
              <a:gd name="T53" fmla="*/ 203 h 1192"/>
              <a:gd name="T54" fmla="*/ 169 w 1191"/>
              <a:gd name="T55" fmla="*/ 288 h 1192"/>
              <a:gd name="T56" fmla="*/ 400 w 1191"/>
              <a:gd name="T57" fmla="*/ 203 h 1192"/>
              <a:gd name="T58" fmla="*/ 790 w 1191"/>
              <a:gd name="T59" fmla="*/ 288 h 1192"/>
              <a:gd name="T60" fmla="*/ 1021 w 1191"/>
              <a:gd name="T61" fmla="*/ 203 h 1192"/>
              <a:gd name="T62" fmla="*/ 1128 w 1191"/>
              <a:gd name="T63" fmla="*/ 229 h 1192"/>
              <a:gd name="T64" fmla="*/ 959 w 1191"/>
              <a:gd name="T65" fmla="*/ 226 h 1192"/>
              <a:gd name="T66" fmla="*/ 852 w 1191"/>
              <a:gd name="T67" fmla="*/ 62 h 1192"/>
              <a:gd name="T68" fmla="*/ 959 w 1191"/>
              <a:gd name="T69" fmla="*/ 226 h 1192"/>
              <a:gd name="T70" fmla="*/ 231 w 1191"/>
              <a:gd name="T71" fmla="*/ 226 h 1192"/>
              <a:gd name="T72" fmla="*/ 338 w 1191"/>
              <a:gd name="T73" fmla="*/ 62 h 1192"/>
              <a:gd name="T74" fmla="*/ 62 w 1191"/>
              <a:gd name="T75" fmla="*/ 486 h 1192"/>
              <a:gd name="T76" fmla="*/ 1128 w 1191"/>
              <a:gd name="T77" fmla="*/ 1104 h 1192"/>
              <a:gd name="T78" fmla="*/ 87 w 1191"/>
              <a:gd name="T79" fmla="*/ 1129 h 1192"/>
              <a:gd name="T80" fmla="*/ 62 w 1191"/>
              <a:gd name="T81" fmla="*/ 486 h 1192"/>
              <a:gd name="T82" fmla="*/ 1103 w 1191"/>
              <a:gd name="T83" fmla="*/ 141 h 1192"/>
              <a:gd name="T84" fmla="*/ 1021 w 1191"/>
              <a:gd name="T85" fmla="*/ 59 h 1192"/>
              <a:gd name="T86" fmla="*/ 849 w 1191"/>
              <a:gd name="T87" fmla="*/ 0 h 1192"/>
              <a:gd name="T88" fmla="*/ 790 w 1191"/>
              <a:gd name="T89" fmla="*/ 141 h 1192"/>
              <a:gd name="T90" fmla="*/ 400 w 1191"/>
              <a:gd name="T91" fmla="*/ 59 h 1192"/>
              <a:gd name="T92" fmla="*/ 228 w 1191"/>
              <a:gd name="T93" fmla="*/ 0 h 1192"/>
              <a:gd name="T94" fmla="*/ 169 w 1191"/>
              <a:gd name="T95" fmla="*/ 141 h 1192"/>
              <a:gd name="T96" fmla="*/ 0 w 1191"/>
              <a:gd name="T97" fmla="*/ 229 h 1192"/>
              <a:gd name="T98" fmla="*/ 87 w 1191"/>
              <a:gd name="T99" fmla="*/ 1191 h 1192"/>
              <a:gd name="T100" fmla="*/ 1190 w 1191"/>
              <a:gd name="T101" fmla="*/ 1104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1" h="1192">
                <a:moveTo>
                  <a:pt x="990" y="762"/>
                </a:moveTo>
                <a:lnTo>
                  <a:pt x="877" y="762"/>
                </a:lnTo>
                <a:lnTo>
                  <a:pt x="877" y="824"/>
                </a:lnTo>
                <a:lnTo>
                  <a:pt x="990" y="824"/>
                </a:lnTo>
                <a:lnTo>
                  <a:pt x="990" y="762"/>
                </a:lnTo>
                <a:close/>
                <a:moveTo>
                  <a:pt x="990" y="621"/>
                </a:moveTo>
                <a:lnTo>
                  <a:pt x="877" y="621"/>
                </a:lnTo>
                <a:lnTo>
                  <a:pt x="877" y="683"/>
                </a:lnTo>
                <a:lnTo>
                  <a:pt x="990" y="683"/>
                </a:lnTo>
                <a:lnTo>
                  <a:pt x="990" y="621"/>
                </a:lnTo>
                <a:close/>
                <a:moveTo>
                  <a:pt x="764" y="903"/>
                </a:moveTo>
                <a:lnTo>
                  <a:pt x="651" y="903"/>
                </a:lnTo>
                <a:lnTo>
                  <a:pt x="651" y="965"/>
                </a:lnTo>
                <a:lnTo>
                  <a:pt x="764" y="965"/>
                </a:lnTo>
                <a:lnTo>
                  <a:pt x="764" y="903"/>
                </a:lnTo>
                <a:close/>
                <a:moveTo>
                  <a:pt x="764" y="762"/>
                </a:moveTo>
                <a:lnTo>
                  <a:pt x="651" y="762"/>
                </a:lnTo>
                <a:lnTo>
                  <a:pt x="651" y="824"/>
                </a:lnTo>
                <a:lnTo>
                  <a:pt x="764" y="824"/>
                </a:lnTo>
                <a:lnTo>
                  <a:pt x="764" y="762"/>
                </a:lnTo>
                <a:close/>
                <a:moveTo>
                  <a:pt x="764" y="621"/>
                </a:moveTo>
                <a:lnTo>
                  <a:pt x="651" y="621"/>
                </a:lnTo>
                <a:lnTo>
                  <a:pt x="651" y="683"/>
                </a:lnTo>
                <a:lnTo>
                  <a:pt x="764" y="683"/>
                </a:lnTo>
                <a:lnTo>
                  <a:pt x="764" y="621"/>
                </a:lnTo>
                <a:close/>
                <a:moveTo>
                  <a:pt x="539" y="903"/>
                </a:moveTo>
                <a:lnTo>
                  <a:pt x="426" y="903"/>
                </a:lnTo>
                <a:lnTo>
                  <a:pt x="426" y="965"/>
                </a:lnTo>
                <a:lnTo>
                  <a:pt x="539" y="965"/>
                </a:lnTo>
                <a:lnTo>
                  <a:pt x="539" y="903"/>
                </a:lnTo>
                <a:close/>
                <a:moveTo>
                  <a:pt x="539" y="762"/>
                </a:moveTo>
                <a:lnTo>
                  <a:pt x="426" y="762"/>
                </a:lnTo>
                <a:lnTo>
                  <a:pt x="426" y="824"/>
                </a:lnTo>
                <a:lnTo>
                  <a:pt x="539" y="824"/>
                </a:lnTo>
                <a:lnTo>
                  <a:pt x="539" y="762"/>
                </a:lnTo>
                <a:close/>
                <a:moveTo>
                  <a:pt x="539" y="621"/>
                </a:moveTo>
                <a:lnTo>
                  <a:pt x="426" y="621"/>
                </a:lnTo>
                <a:lnTo>
                  <a:pt x="426" y="683"/>
                </a:lnTo>
                <a:lnTo>
                  <a:pt x="539" y="683"/>
                </a:lnTo>
                <a:lnTo>
                  <a:pt x="539" y="621"/>
                </a:lnTo>
                <a:close/>
                <a:moveTo>
                  <a:pt x="313" y="903"/>
                </a:moveTo>
                <a:lnTo>
                  <a:pt x="200" y="903"/>
                </a:lnTo>
                <a:lnTo>
                  <a:pt x="200" y="965"/>
                </a:lnTo>
                <a:lnTo>
                  <a:pt x="313" y="965"/>
                </a:lnTo>
                <a:lnTo>
                  <a:pt x="313" y="903"/>
                </a:lnTo>
                <a:close/>
                <a:moveTo>
                  <a:pt x="313" y="762"/>
                </a:moveTo>
                <a:lnTo>
                  <a:pt x="200" y="762"/>
                </a:lnTo>
                <a:lnTo>
                  <a:pt x="200" y="824"/>
                </a:lnTo>
                <a:lnTo>
                  <a:pt x="313" y="824"/>
                </a:lnTo>
                <a:lnTo>
                  <a:pt x="313" y="762"/>
                </a:lnTo>
                <a:close/>
                <a:moveTo>
                  <a:pt x="1128" y="423"/>
                </a:moveTo>
                <a:lnTo>
                  <a:pt x="62" y="423"/>
                </a:lnTo>
                <a:lnTo>
                  <a:pt x="62" y="229"/>
                </a:lnTo>
                <a:cubicBezTo>
                  <a:pt x="62" y="215"/>
                  <a:pt x="73" y="203"/>
                  <a:pt x="87" y="203"/>
                </a:cubicBezTo>
                <a:lnTo>
                  <a:pt x="169" y="203"/>
                </a:lnTo>
                <a:lnTo>
                  <a:pt x="169" y="288"/>
                </a:lnTo>
                <a:lnTo>
                  <a:pt x="400" y="288"/>
                </a:lnTo>
                <a:lnTo>
                  <a:pt x="400" y="203"/>
                </a:lnTo>
                <a:lnTo>
                  <a:pt x="790" y="203"/>
                </a:lnTo>
                <a:lnTo>
                  <a:pt x="790" y="288"/>
                </a:lnTo>
                <a:lnTo>
                  <a:pt x="1021" y="288"/>
                </a:lnTo>
                <a:lnTo>
                  <a:pt x="1021" y="203"/>
                </a:lnTo>
                <a:lnTo>
                  <a:pt x="1103" y="203"/>
                </a:lnTo>
                <a:cubicBezTo>
                  <a:pt x="1117" y="203"/>
                  <a:pt x="1128" y="215"/>
                  <a:pt x="1128" y="229"/>
                </a:cubicBezTo>
                <a:lnTo>
                  <a:pt x="1128" y="423"/>
                </a:lnTo>
                <a:close/>
                <a:moveTo>
                  <a:pt x="959" y="226"/>
                </a:moveTo>
                <a:lnTo>
                  <a:pt x="852" y="226"/>
                </a:lnTo>
                <a:lnTo>
                  <a:pt x="852" y="62"/>
                </a:lnTo>
                <a:lnTo>
                  <a:pt x="959" y="62"/>
                </a:lnTo>
                <a:lnTo>
                  <a:pt x="959" y="226"/>
                </a:lnTo>
                <a:close/>
                <a:moveTo>
                  <a:pt x="338" y="226"/>
                </a:moveTo>
                <a:lnTo>
                  <a:pt x="231" y="226"/>
                </a:lnTo>
                <a:lnTo>
                  <a:pt x="231" y="62"/>
                </a:lnTo>
                <a:lnTo>
                  <a:pt x="338" y="62"/>
                </a:lnTo>
                <a:lnTo>
                  <a:pt x="338" y="226"/>
                </a:lnTo>
                <a:close/>
                <a:moveTo>
                  <a:pt x="62" y="486"/>
                </a:moveTo>
                <a:lnTo>
                  <a:pt x="1128" y="486"/>
                </a:lnTo>
                <a:lnTo>
                  <a:pt x="1128" y="1104"/>
                </a:lnTo>
                <a:cubicBezTo>
                  <a:pt x="1128" y="1118"/>
                  <a:pt x="1117" y="1129"/>
                  <a:pt x="1103" y="1129"/>
                </a:cubicBezTo>
                <a:lnTo>
                  <a:pt x="87" y="1129"/>
                </a:lnTo>
                <a:cubicBezTo>
                  <a:pt x="73" y="1129"/>
                  <a:pt x="62" y="1118"/>
                  <a:pt x="62" y="1104"/>
                </a:cubicBezTo>
                <a:lnTo>
                  <a:pt x="62" y="486"/>
                </a:lnTo>
                <a:close/>
                <a:moveTo>
                  <a:pt x="1190" y="229"/>
                </a:moveTo>
                <a:cubicBezTo>
                  <a:pt x="1190" y="181"/>
                  <a:pt x="1151" y="141"/>
                  <a:pt x="1103" y="141"/>
                </a:cubicBezTo>
                <a:lnTo>
                  <a:pt x="1021" y="141"/>
                </a:lnTo>
                <a:lnTo>
                  <a:pt x="1021" y="59"/>
                </a:lnTo>
                <a:cubicBezTo>
                  <a:pt x="1021" y="27"/>
                  <a:pt x="995" y="0"/>
                  <a:pt x="962" y="0"/>
                </a:cubicBezTo>
                <a:lnTo>
                  <a:pt x="849" y="0"/>
                </a:lnTo>
                <a:cubicBezTo>
                  <a:pt x="816" y="0"/>
                  <a:pt x="790" y="27"/>
                  <a:pt x="790" y="59"/>
                </a:cubicBezTo>
                <a:lnTo>
                  <a:pt x="790" y="141"/>
                </a:lnTo>
                <a:lnTo>
                  <a:pt x="400" y="141"/>
                </a:lnTo>
                <a:lnTo>
                  <a:pt x="400" y="59"/>
                </a:lnTo>
                <a:cubicBezTo>
                  <a:pt x="400" y="27"/>
                  <a:pt x="374" y="0"/>
                  <a:pt x="341" y="0"/>
                </a:cubicBezTo>
                <a:lnTo>
                  <a:pt x="228" y="0"/>
                </a:lnTo>
                <a:cubicBezTo>
                  <a:pt x="195" y="0"/>
                  <a:pt x="169" y="27"/>
                  <a:pt x="169" y="59"/>
                </a:cubicBezTo>
                <a:lnTo>
                  <a:pt x="169" y="141"/>
                </a:lnTo>
                <a:lnTo>
                  <a:pt x="87" y="141"/>
                </a:lnTo>
                <a:cubicBezTo>
                  <a:pt x="39" y="141"/>
                  <a:pt x="0" y="181"/>
                  <a:pt x="0" y="229"/>
                </a:cubicBezTo>
                <a:lnTo>
                  <a:pt x="0" y="1104"/>
                </a:lnTo>
                <a:cubicBezTo>
                  <a:pt x="0" y="1152"/>
                  <a:pt x="39" y="1191"/>
                  <a:pt x="87" y="1191"/>
                </a:cubicBezTo>
                <a:lnTo>
                  <a:pt x="1103" y="1191"/>
                </a:lnTo>
                <a:cubicBezTo>
                  <a:pt x="1151" y="1191"/>
                  <a:pt x="1190" y="1152"/>
                  <a:pt x="1190" y="1104"/>
                </a:cubicBezTo>
                <a:lnTo>
                  <a:pt x="1190" y="229"/>
                </a:lnTo>
                <a:close/>
              </a:path>
            </a:pathLst>
          </a:custGeom>
          <a:solidFill>
            <a:srgbClr val="0042A5"/>
          </a:solidFill>
          <a:ln>
            <a:noFill/>
          </a:ln>
          <a:effectLst/>
        </p:spPr>
        <p:txBody>
          <a:bodyPr wrap="none" anchor="ctr"/>
          <a:lstStyle/>
          <a:p>
            <a:endParaRPr lang="en-US"/>
          </a:p>
        </p:txBody>
      </p:sp>
      <p:sp>
        <p:nvSpPr>
          <p:cNvPr id="157" name="Freeform 27">
            <a:extLst>
              <a:ext uri="{FF2B5EF4-FFF2-40B4-BE49-F238E27FC236}">
                <a16:creationId xmlns:a16="http://schemas.microsoft.com/office/drawing/2014/main" id="{52A9FC60-BE93-C64E-97A4-243DBDA69D12}"/>
              </a:ext>
            </a:extLst>
          </p:cNvPr>
          <p:cNvSpPr>
            <a:spLocks noChangeArrowheads="1"/>
          </p:cNvSpPr>
          <p:nvPr/>
        </p:nvSpPr>
        <p:spPr bwMode="auto">
          <a:xfrm>
            <a:off x="6682975" y="3990502"/>
            <a:ext cx="449262" cy="449262"/>
          </a:xfrm>
          <a:custGeom>
            <a:avLst/>
            <a:gdLst>
              <a:gd name="T0" fmla="*/ 673 w 1247"/>
              <a:gd name="T1" fmla="*/ 962 h 1248"/>
              <a:gd name="T2" fmla="*/ 566 w 1247"/>
              <a:gd name="T3" fmla="*/ 962 h 1248"/>
              <a:gd name="T4" fmla="*/ 619 w 1247"/>
              <a:gd name="T5" fmla="*/ 1078 h 1248"/>
              <a:gd name="T6" fmla="*/ 619 w 1247"/>
              <a:gd name="T7" fmla="*/ 847 h 1248"/>
              <a:gd name="T8" fmla="*/ 619 w 1247"/>
              <a:gd name="T9" fmla="*/ 1078 h 1248"/>
              <a:gd name="T10" fmla="*/ 745 w 1247"/>
              <a:gd name="T11" fmla="*/ 620 h 1248"/>
              <a:gd name="T12" fmla="*/ 648 w 1247"/>
              <a:gd name="T13" fmla="*/ 762 h 1248"/>
              <a:gd name="T14" fmla="*/ 569 w 1247"/>
              <a:gd name="T15" fmla="*/ 762 h 1248"/>
              <a:gd name="T16" fmla="*/ 682 w 1247"/>
              <a:gd name="T17" fmla="*/ 565 h 1248"/>
              <a:gd name="T18" fmla="*/ 756 w 1247"/>
              <a:gd name="T19" fmla="*/ 434 h 1248"/>
              <a:gd name="T20" fmla="*/ 572 w 1247"/>
              <a:gd name="T21" fmla="*/ 342 h 1248"/>
              <a:gd name="T22" fmla="*/ 515 w 1247"/>
              <a:gd name="T23" fmla="*/ 435 h 1248"/>
              <a:gd name="T24" fmla="*/ 506 w 1247"/>
              <a:gd name="T25" fmla="*/ 452 h 1248"/>
              <a:gd name="T26" fmla="*/ 431 w 1247"/>
              <a:gd name="T27" fmla="*/ 447 h 1248"/>
              <a:gd name="T28" fmla="*/ 508 w 1247"/>
              <a:gd name="T29" fmla="*/ 280 h 1248"/>
              <a:gd name="T30" fmla="*/ 842 w 1247"/>
              <a:gd name="T31" fmla="*/ 430 h 1248"/>
              <a:gd name="T32" fmla="*/ 904 w 1247"/>
              <a:gd name="T33" fmla="*/ 424 h 1248"/>
              <a:gd name="T34" fmla="*/ 635 w 1247"/>
              <a:gd name="T35" fmla="*/ 175 h 1248"/>
              <a:gd name="T36" fmla="*/ 367 w 1247"/>
              <a:gd name="T37" fmla="*/ 435 h 1248"/>
              <a:gd name="T38" fmla="*/ 450 w 1247"/>
              <a:gd name="T39" fmla="*/ 514 h 1248"/>
              <a:gd name="T40" fmla="*/ 577 w 1247"/>
              <a:gd name="T41" fmla="*/ 437 h 1248"/>
              <a:gd name="T42" fmla="*/ 667 w 1247"/>
              <a:gd name="T43" fmla="*/ 396 h 1248"/>
              <a:gd name="T44" fmla="*/ 677 w 1247"/>
              <a:gd name="T45" fmla="*/ 485 h 1248"/>
              <a:gd name="T46" fmla="*/ 507 w 1247"/>
              <a:gd name="T47" fmla="*/ 708 h 1248"/>
              <a:gd name="T48" fmla="*/ 563 w 1247"/>
              <a:gd name="T49" fmla="*/ 824 h 1248"/>
              <a:gd name="T50" fmla="*/ 710 w 1247"/>
              <a:gd name="T51" fmla="*/ 765 h 1248"/>
              <a:gd name="T52" fmla="*/ 782 w 1247"/>
              <a:gd name="T53" fmla="*/ 670 h 1248"/>
              <a:gd name="T54" fmla="*/ 904 w 1247"/>
              <a:gd name="T55" fmla="*/ 424 h 1248"/>
              <a:gd name="T56" fmla="*/ 62 w 1247"/>
              <a:gd name="T57" fmla="*/ 624 h 1248"/>
              <a:gd name="T58" fmla="*/ 1184 w 1247"/>
              <a:gd name="T59" fmla="*/ 624 h 1248"/>
              <a:gd name="T60" fmla="*/ 622 w 1247"/>
              <a:gd name="T61" fmla="*/ 0 h 1248"/>
              <a:gd name="T62" fmla="*/ 622 w 1247"/>
              <a:gd name="T63" fmla="*/ 1247 h 1248"/>
              <a:gd name="T64" fmla="*/ 622 w 1247"/>
              <a:gd name="T65"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7" h="1248">
                <a:moveTo>
                  <a:pt x="619" y="909"/>
                </a:moveTo>
                <a:cubicBezTo>
                  <a:pt x="649" y="909"/>
                  <a:pt x="673" y="933"/>
                  <a:pt x="673" y="962"/>
                </a:cubicBezTo>
                <a:cubicBezTo>
                  <a:pt x="673" y="992"/>
                  <a:pt x="649" y="1016"/>
                  <a:pt x="619" y="1016"/>
                </a:cubicBezTo>
                <a:cubicBezTo>
                  <a:pt x="590" y="1016"/>
                  <a:pt x="566" y="992"/>
                  <a:pt x="566" y="962"/>
                </a:cubicBezTo>
                <a:cubicBezTo>
                  <a:pt x="566" y="933"/>
                  <a:pt x="590" y="909"/>
                  <a:pt x="619" y="909"/>
                </a:cubicBezTo>
                <a:close/>
                <a:moveTo>
                  <a:pt x="619" y="1078"/>
                </a:moveTo>
                <a:cubicBezTo>
                  <a:pt x="683" y="1078"/>
                  <a:pt x="735" y="1026"/>
                  <a:pt x="735" y="962"/>
                </a:cubicBezTo>
                <a:cubicBezTo>
                  <a:pt x="735" y="898"/>
                  <a:pt x="683" y="847"/>
                  <a:pt x="619" y="847"/>
                </a:cubicBezTo>
                <a:cubicBezTo>
                  <a:pt x="556" y="847"/>
                  <a:pt x="504" y="899"/>
                  <a:pt x="504" y="962"/>
                </a:cubicBezTo>
                <a:cubicBezTo>
                  <a:pt x="504" y="1026"/>
                  <a:pt x="556" y="1078"/>
                  <a:pt x="619" y="1078"/>
                </a:cubicBezTo>
                <a:close/>
                <a:moveTo>
                  <a:pt x="783" y="590"/>
                </a:moveTo>
                <a:cubicBezTo>
                  <a:pt x="775" y="598"/>
                  <a:pt x="760" y="609"/>
                  <a:pt x="745" y="620"/>
                </a:cubicBezTo>
                <a:cubicBezTo>
                  <a:pt x="697" y="656"/>
                  <a:pt x="648" y="693"/>
                  <a:pt x="648" y="737"/>
                </a:cubicBezTo>
                <a:lnTo>
                  <a:pt x="648" y="762"/>
                </a:lnTo>
                <a:cubicBezTo>
                  <a:pt x="648" y="762"/>
                  <a:pt x="648" y="762"/>
                  <a:pt x="647" y="762"/>
                </a:cubicBezTo>
                <a:lnTo>
                  <a:pt x="569" y="762"/>
                </a:lnTo>
                <a:lnTo>
                  <a:pt x="569" y="708"/>
                </a:lnTo>
                <a:cubicBezTo>
                  <a:pt x="569" y="663"/>
                  <a:pt x="637" y="604"/>
                  <a:pt x="682" y="565"/>
                </a:cubicBezTo>
                <a:cubicBezTo>
                  <a:pt x="697" y="552"/>
                  <a:pt x="711" y="540"/>
                  <a:pt x="721" y="529"/>
                </a:cubicBezTo>
                <a:cubicBezTo>
                  <a:pt x="746" y="504"/>
                  <a:pt x="759" y="469"/>
                  <a:pt x="756" y="434"/>
                </a:cubicBezTo>
                <a:cubicBezTo>
                  <a:pt x="752" y="398"/>
                  <a:pt x="733" y="365"/>
                  <a:pt x="703" y="344"/>
                </a:cubicBezTo>
                <a:cubicBezTo>
                  <a:pt x="665" y="318"/>
                  <a:pt x="611" y="317"/>
                  <a:pt x="572" y="342"/>
                </a:cubicBezTo>
                <a:cubicBezTo>
                  <a:pt x="540" y="362"/>
                  <a:pt x="519" y="395"/>
                  <a:pt x="515" y="431"/>
                </a:cubicBezTo>
                <a:lnTo>
                  <a:pt x="515" y="435"/>
                </a:lnTo>
                <a:cubicBezTo>
                  <a:pt x="515" y="444"/>
                  <a:pt x="514" y="449"/>
                  <a:pt x="514" y="451"/>
                </a:cubicBezTo>
                <a:cubicBezTo>
                  <a:pt x="512" y="451"/>
                  <a:pt x="510" y="452"/>
                  <a:pt x="506" y="452"/>
                </a:cubicBezTo>
                <a:lnTo>
                  <a:pt x="450" y="452"/>
                </a:lnTo>
                <a:cubicBezTo>
                  <a:pt x="436" y="452"/>
                  <a:pt x="432" y="448"/>
                  <a:pt x="431" y="447"/>
                </a:cubicBezTo>
                <a:cubicBezTo>
                  <a:pt x="428" y="444"/>
                  <a:pt x="428" y="438"/>
                  <a:pt x="428" y="436"/>
                </a:cubicBezTo>
                <a:cubicBezTo>
                  <a:pt x="430" y="375"/>
                  <a:pt x="459" y="318"/>
                  <a:pt x="508" y="280"/>
                </a:cubicBezTo>
                <a:cubicBezTo>
                  <a:pt x="576" y="228"/>
                  <a:pt x="678" y="224"/>
                  <a:pt x="748" y="271"/>
                </a:cubicBezTo>
                <a:cubicBezTo>
                  <a:pt x="803" y="308"/>
                  <a:pt x="837" y="366"/>
                  <a:pt x="842" y="430"/>
                </a:cubicBezTo>
                <a:cubicBezTo>
                  <a:pt x="848" y="490"/>
                  <a:pt x="826" y="549"/>
                  <a:pt x="783" y="590"/>
                </a:cubicBezTo>
                <a:close/>
                <a:moveTo>
                  <a:pt x="904" y="424"/>
                </a:moveTo>
                <a:cubicBezTo>
                  <a:pt x="897" y="341"/>
                  <a:pt x="853" y="267"/>
                  <a:pt x="783" y="220"/>
                </a:cubicBezTo>
                <a:cubicBezTo>
                  <a:pt x="740" y="190"/>
                  <a:pt x="688" y="175"/>
                  <a:pt x="635" y="175"/>
                </a:cubicBezTo>
                <a:cubicBezTo>
                  <a:pt x="575" y="175"/>
                  <a:pt x="517" y="195"/>
                  <a:pt x="470" y="231"/>
                </a:cubicBezTo>
                <a:cubicBezTo>
                  <a:pt x="407" y="280"/>
                  <a:pt x="370" y="354"/>
                  <a:pt x="367" y="435"/>
                </a:cubicBezTo>
                <a:cubicBezTo>
                  <a:pt x="367" y="463"/>
                  <a:pt x="378" y="481"/>
                  <a:pt x="388" y="491"/>
                </a:cubicBezTo>
                <a:cubicBezTo>
                  <a:pt x="397" y="501"/>
                  <a:pt x="417" y="514"/>
                  <a:pt x="450" y="514"/>
                </a:cubicBezTo>
                <a:lnTo>
                  <a:pt x="506" y="514"/>
                </a:lnTo>
                <a:cubicBezTo>
                  <a:pt x="575" y="514"/>
                  <a:pt x="577" y="458"/>
                  <a:pt x="577" y="437"/>
                </a:cubicBezTo>
                <a:cubicBezTo>
                  <a:pt x="579" y="419"/>
                  <a:pt x="589" y="404"/>
                  <a:pt x="605" y="394"/>
                </a:cubicBezTo>
                <a:cubicBezTo>
                  <a:pt x="623" y="383"/>
                  <a:pt x="650" y="383"/>
                  <a:pt x="667" y="396"/>
                </a:cubicBezTo>
                <a:cubicBezTo>
                  <a:pt x="683" y="406"/>
                  <a:pt x="692" y="422"/>
                  <a:pt x="694" y="439"/>
                </a:cubicBezTo>
                <a:cubicBezTo>
                  <a:pt x="695" y="457"/>
                  <a:pt x="689" y="473"/>
                  <a:pt x="677" y="485"/>
                </a:cubicBezTo>
                <a:cubicBezTo>
                  <a:pt x="668" y="495"/>
                  <a:pt x="655" y="506"/>
                  <a:pt x="641" y="518"/>
                </a:cubicBezTo>
                <a:cubicBezTo>
                  <a:pt x="584" y="568"/>
                  <a:pt x="507" y="635"/>
                  <a:pt x="507" y="708"/>
                </a:cubicBezTo>
                <a:lnTo>
                  <a:pt x="507" y="765"/>
                </a:lnTo>
                <a:cubicBezTo>
                  <a:pt x="507" y="799"/>
                  <a:pt x="531" y="824"/>
                  <a:pt x="563" y="824"/>
                </a:cubicBezTo>
                <a:lnTo>
                  <a:pt x="648" y="824"/>
                </a:lnTo>
                <a:cubicBezTo>
                  <a:pt x="681" y="824"/>
                  <a:pt x="710" y="797"/>
                  <a:pt x="710" y="765"/>
                </a:cubicBezTo>
                <a:lnTo>
                  <a:pt x="710" y="737"/>
                </a:lnTo>
                <a:cubicBezTo>
                  <a:pt x="713" y="722"/>
                  <a:pt x="760" y="687"/>
                  <a:pt x="782" y="670"/>
                </a:cubicBezTo>
                <a:cubicBezTo>
                  <a:pt x="799" y="657"/>
                  <a:pt x="815" y="645"/>
                  <a:pt x="826" y="635"/>
                </a:cubicBezTo>
                <a:cubicBezTo>
                  <a:pt x="883" y="581"/>
                  <a:pt x="911" y="504"/>
                  <a:pt x="904" y="424"/>
                </a:cubicBezTo>
                <a:close/>
                <a:moveTo>
                  <a:pt x="623" y="1185"/>
                </a:moveTo>
                <a:cubicBezTo>
                  <a:pt x="314" y="1185"/>
                  <a:pt x="62" y="933"/>
                  <a:pt x="62" y="624"/>
                </a:cubicBezTo>
                <a:cubicBezTo>
                  <a:pt x="62" y="314"/>
                  <a:pt x="314" y="62"/>
                  <a:pt x="623" y="62"/>
                </a:cubicBezTo>
                <a:cubicBezTo>
                  <a:pt x="933" y="62"/>
                  <a:pt x="1184" y="315"/>
                  <a:pt x="1184" y="624"/>
                </a:cubicBezTo>
                <a:cubicBezTo>
                  <a:pt x="1184" y="934"/>
                  <a:pt x="933" y="1185"/>
                  <a:pt x="623" y="1185"/>
                </a:cubicBezTo>
                <a:close/>
                <a:moveTo>
                  <a:pt x="622" y="0"/>
                </a:moveTo>
                <a:cubicBezTo>
                  <a:pt x="279" y="0"/>
                  <a:pt x="0" y="280"/>
                  <a:pt x="0" y="624"/>
                </a:cubicBezTo>
                <a:cubicBezTo>
                  <a:pt x="0" y="968"/>
                  <a:pt x="279" y="1247"/>
                  <a:pt x="622" y="1247"/>
                </a:cubicBezTo>
                <a:cubicBezTo>
                  <a:pt x="966" y="1247"/>
                  <a:pt x="1246" y="968"/>
                  <a:pt x="1246" y="624"/>
                </a:cubicBezTo>
                <a:cubicBezTo>
                  <a:pt x="1246" y="280"/>
                  <a:pt x="966" y="0"/>
                  <a:pt x="622" y="0"/>
                </a:cubicBezTo>
                <a:close/>
              </a:path>
            </a:pathLst>
          </a:custGeom>
          <a:solidFill>
            <a:srgbClr val="0042A5"/>
          </a:solidFill>
          <a:ln>
            <a:noFill/>
          </a:ln>
          <a:effectLst/>
        </p:spPr>
        <p:txBody>
          <a:bodyPr wrap="none" anchor="ctr"/>
          <a:lstStyle/>
          <a:p>
            <a:endParaRPr lang="en-US"/>
          </a:p>
        </p:txBody>
      </p:sp>
      <p:sp>
        <p:nvSpPr>
          <p:cNvPr id="158" name="Freeform 28">
            <a:extLst>
              <a:ext uri="{FF2B5EF4-FFF2-40B4-BE49-F238E27FC236}">
                <a16:creationId xmlns:a16="http://schemas.microsoft.com/office/drawing/2014/main" id="{57BB34BF-C9D9-9A48-A6DC-F06617B9F26B}"/>
              </a:ext>
            </a:extLst>
          </p:cNvPr>
          <p:cNvSpPr>
            <a:spLocks noChangeArrowheads="1"/>
          </p:cNvSpPr>
          <p:nvPr/>
        </p:nvSpPr>
        <p:spPr bwMode="auto">
          <a:xfrm>
            <a:off x="7782672" y="3990502"/>
            <a:ext cx="449263" cy="449262"/>
          </a:xfrm>
          <a:custGeom>
            <a:avLst/>
            <a:gdLst>
              <a:gd name="T0" fmla="*/ 624 w 1249"/>
              <a:gd name="T1" fmla="*/ 367 h 1248"/>
              <a:gd name="T2" fmla="*/ 570 w 1249"/>
              <a:gd name="T3" fmla="*/ 313 h 1248"/>
              <a:gd name="T4" fmla="*/ 624 w 1249"/>
              <a:gd name="T5" fmla="*/ 260 h 1248"/>
              <a:gd name="T6" fmla="*/ 678 w 1249"/>
              <a:gd name="T7" fmla="*/ 313 h 1248"/>
              <a:gd name="T8" fmla="*/ 624 w 1249"/>
              <a:gd name="T9" fmla="*/ 367 h 1248"/>
              <a:gd name="T10" fmla="*/ 624 w 1249"/>
              <a:gd name="T11" fmla="*/ 198 h 1248"/>
              <a:gd name="T12" fmla="*/ 508 w 1249"/>
              <a:gd name="T13" fmla="*/ 313 h 1248"/>
              <a:gd name="T14" fmla="*/ 624 w 1249"/>
              <a:gd name="T15" fmla="*/ 429 h 1248"/>
              <a:gd name="T16" fmla="*/ 740 w 1249"/>
              <a:gd name="T17" fmla="*/ 313 h 1248"/>
              <a:gd name="T18" fmla="*/ 624 w 1249"/>
              <a:gd name="T19" fmla="*/ 198 h 1248"/>
              <a:gd name="T20" fmla="*/ 514 w 1249"/>
              <a:gd name="T21" fmla="*/ 900 h 1248"/>
              <a:gd name="T22" fmla="*/ 599 w 1249"/>
              <a:gd name="T23" fmla="*/ 872 h 1248"/>
              <a:gd name="T24" fmla="*/ 599 w 1249"/>
              <a:gd name="T25" fmla="*/ 573 h 1248"/>
              <a:gd name="T26" fmla="*/ 514 w 1249"/>
              <a:gd name="T27" fmla="*/ 545 h 1248"/>
              <a:gd name="T28" fmla="*/ 514 w 1249"/>
              <a:gd name="T29" fmla="*/ 514 h 1248"/>
              <a:gd name="T30" fmla="*/ 678 w 1249"/>
              <a:gd name="T31" fmla="*/ 514 h 1248"/>
              <a:gd name="T32" fmla="*/ 678 w 1249"/>
              <a:gd name="T33" fmla="*/ 872 h 1248"/>
              <a:gd name="T34" fmla="*/ 762 w 1249"/>
              <a:gd name="T35" fmla="*/ 900 h 1248"/>
              <a:gd name="T36" fmla="*/ 762 w 1249"/>
              <a:gd name="T37" fmla="*/ 931 h 1248"/>
              <a:gd name="T38" fmla="*/ 514 w 1249"/>
              <a:gd name="T39" fmla="*/ 931 h 1248"/>
              <a:gd name="T40" fmla="*/ 514 w 1249"/>
              <a:gd name="T41" fmla="*/ 900 h 1248"/>
              <a:gd name="T42" fmla="*/ 452 w 1249"/>
              <a:gd name="T43" fmla="*/ 993 h 1248"/>
              <a:gd name="T44" fmla="*/ 824 w 1249"/>
              <a:gd name="T45" fmla="*/ 993 h 1248"/>
              <a:gd name="T46" fmla="*/ 824 w 1249"/>
              <a:gd name="T47" fmla="*/ 855 h 1248"/>
              <a:gd name="T48" fmla="*/ 740 w 1249"/>
              <a:gd name="T49" fmla="*/ 827 h 1248"/>
              <a:gd name="T50" fmla="*/ 740 w 1249"/>
              <a:gd name="T51" fmla="*/ 451 h 1248"/>
              <a:gd name="T52" fmla="*/ 452 w 1249"/>
              <a:gd name="T53" fmla="*/ 451 h 1248"/>
              <a:gd name="T54" fmla="*/ 452 w 1249"/>
              <a:gd name="T55" fmla="*/ 590 h 1248"/>
              <a:gd name="T56" fmla="*/ 536 w 1249"/>
              <a:gd name="T57" fmla="*/ 618 h 1248"/>
              <a:gd name="T58" fmla="*/ 536 w 1249"/>
              <a:gd name="T59" fmla="*/ 827 h 1248"/>
              <a:gd name="T60" fmla="*/ 452 w 1249"/>
              <a:gd name="T61" fmla="*/ 855 h 1248"/>
              <a:gd name="T62" fmla="*/ 452 w 1249"/>
              <a:gd name="T63" fmla="*/ 993 h 1248"/>
              <a:gd name="T64" fmla="*/ 624 w 1249"/>
              <a:gd name="T65" fmla="*/ 1185 h 1248"/>
              <a:gd name="T66" fmla="*/ 62 w 1249"/>
              <a:gd name="T67" fmla="*/ 624 h 1248"/>
              <a:gd name="T68" fmla="*/ 624 w 1249"/>
              <a:gd name="T69" fmla="*/ 62 h 1248"/>
              <a:gd name="T70" fmla="*/ 1186 w 1249"/>
              <a:gd name="T71" fmla="*/ 624 h 1248"/>
              <a:gd name="T72" fmla="*/ 624 w 1249"/>
              <a:gd name="T73" fmla="*/ 1185 h 1248"/>
              <a:gd name="T74" fmla="*/ 624 w 1249"/>
              <a:gd name="T75" fmla="*/ 0 h 1248"/>
              <a:gd name="T76" fmla="*/ 0 w 1249"/>
              <a:gd name="T77" fmla="*/ 624 h 1248"/>
              <a:gd name="T78" fmla="*/ 624 w 1249"/>
              <a:gd name="T79" fmla="*/ 1247 h 1248"/>
              <a:gd name="T80" fmla="*/ 1248 w 1249"/>
              <a:gd name="T81" fmla="*/ 624 h 1248"/>
              <a:gd name="T82" fmla="*/ 624 w 1249"/>
              <a:gd name="T83"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9" h="1248">
                <a:moveTo>
                  <a:pt x="624" y="367"/>
                </a:moveTo>
                <a:cubicBezTo>
                  <a:pt x="595" y="367"/>
                  <a:pt x="570" y="343"/>
                  <a:pt x="570" y="313"/>
                </a:cubicBezTo>
                <a:cubicBezTo>
                  <a:pt x="570" y="284"/>
                  <a:pt x="595" y="260"/>
                  <a:pt x="624" y="260"/>
                </a:cubicBezTo>
                <a:cubicBezTo>
                  <a:pt x="654" y="260"/>
                  <a:pt x="678" y="284"/>
                  <a:pt x="678" y="313"/>
                </a:cubicBezTo>
                <a:cubicBezTo>
                  <a:pt x="678" y="343"/>
                  <a:pt x="654" y="367"/>
                  <a:pt x="624" y="367"/>
                </a:cubicBezTo>
                <a:close/>
                <a:moveTo>
                  <a:pt x="624" y="198"/>
                </a:moveTo>
                <a:cubicBezTo>
                  <a:pt x="560" y="198"/>
                  <a:pt x="508" y="249"/>
                  <a:pt x="508" y="313"/>
                </a:cubicBezTo>
                <a:cubicBezTo>
                  <a:pt x="508" y="377"/>
                  <a:pt x="560" y="429"/>
                  <a:pt x="624" y="429"/>
                </a:cubicBezTo>
                <a:cubicBezTo>
                  <a:pt x="688" y="429"/>
                  <a:pt x="740" y="377"/>
                  <a:pt x="740" y="313"/>
                </a:cubicBezTo>
                <a:cubicBezTo>
                  <a:pt x="740" y="249"/>
                  <a:pt x="688" y="198"/>
                  <a:pt x="624" y="198"/>
                </a:cubicBezTo>
                <a:close/>
                <a:moveTo>
                  <a:pt x="514" y="900"/>
                </a:moveTo>
                <a:lnTo>
                  <a:pt x="599" y="872"/>
                </a:lnTo>
                <a:lnTo>
                  <a:pt x="599" y="573"/>
                </a:lnTo>
                <a:lnTo>
                  <a:pt x="514" y="545"/>
                </a:lnTo>
                <a:lnTo>
                  <a:pt x="514" y="514"/>
                </a:lnTo>
                <a:lnTo>
                  <a:pt x="678" y="514"/>
                </a:lnTo>
                <a:lnTo>
                  <a:pt x="678" y="872"/>
                </a:lnTo>
                <a:lnTo>
                  <a:pt x="762" y="900"/>
                </a:lnTo>
                <a:lnTo>
                  <a:pt x="762" y="931"/>
                </a:lnTo>
                <a:lnTo>
                  <a:pt x="514" y="931"/>
                </a:lnTo>
                <a:lnTo>
                  <a:pt x="514" y="900"/>
                </a:lnTo>
                <a:close/>
                <a:moveTo>
                  <a:pt x="452" y="993"/>
                </a:moveTo>
                <a:lnTo>
                  <a:pt x="824" y="993"/>
                </a:lnTo>
                <a:lnTo>
                  <a:pt x="824" y="855"/>
                </a:lnTo>
                <a:lnTo>
                  <a:pt x="740" y="827"/>
                </a:lnTo>
                <a:lnTo>
                  <a:pt x="740" y="451"/>
                </a:lnTo>
                <a:lnTo>
                  <a:pt x="452" y="451"/>
                </a:lnTo>
                <a:lnTo>
                  <a:pt x="452" y="590"/>
                </a:lnTo>
                <a:lnTo>
                  <a:pt x="536" y="618"/>
                </a:lnTo>
                <a:lnTo>
                  <a:pt x="536" y="827"/>
                </a:lnTo>
                <a:lnTo>
                  <a:pt x="452" y="855"/>
                </a:lnTo>
                <a:lnTo>
                  <a:pt x="452" y="993"/>
                </a:lnTo>
                <a:close/>
                <a:moveTo>
                  <a:pt x="624" y="1185"/>
                </a:moveTo>
                <a:cubicBezTo>
                  <a:pt x="314" y="1185"/>
                  <a:pt x="62" y="933"/>
                  <a:pt x="62" y="624"/>
                </a:cubicBezTo>
                <a:cubicBezTo>
                  <a:pt x="62" y="314"/>
                  <a:pt x="314" y="62"/>
                  <a:pt x="624" y="62"/>
                </a:cubicBezTo>
                <a:cubicBezTo>
                  <a:pt x="934" y="62"/>
                  <a:pt x="1186" y="315"/>
                  <a:pt x="1186" y="624"/>
                </a:cubicBezTo>
                <a:cubicBezTo>
                  <a:pt x="1186" y="934"/>
                  <a:pt x="934" y="1185"/>
                  <a:pt x="624" y="1185"/>
                </a:cubicBezTo>
                <a:close/>
                <a:moveTo>
                  <a:pt x="624" y="0"/>
                </a:moveTo>
                <a:cubicBezTo>
                  <a:pt x="280" y="0"/>
                  <a:pt x="0" y="280"/>
                  <a:pt x="0" y="624"/>
                </a:cubicBezTo>
                <a:cubicBezTo>
                  <a:pt x="0" y="968"/>
                  <a:pt x="280" y="1247"/>
                  <a:pt x="624" y="1247"/>
                </a:cubicBezTo>
                <a:cubicBezTo>
                  <a:pt x="968" y="1247"/>
                  <a:pt x="1248" y="968"/>
                  <a:pt x="1248" y="624"/>
                </a:cubicBezTo>
                <a:cubicBezTo>
                  <a:pt x="1248" y="280"/>
                  <a:pt x="968" y="0"/>
                  <a:pt x="624" y="0"/>
                </a:cubicBezTo>
                <a:close/>
              </a:path>
            </a:pathLst>
          </a:custGeom>
          <a:solidFill>
            <a:srgbClr val="0042A5"/>
          </a:solidFill>
          <a:ln>
            <a:noFill/>
          </a:ln>
          <a:effectLst/>
        </p:spPr>
        <p:txBody>
          <a:bodyPr wrap="none" anchor="ctr"/>
          <a:lstStyle/>
          <a:p>
            <a:endParaRPr lang="en-US"/>
          </a:p>
        </p:txBody>
      </p:sp>
      <p:sp>
        <p:nvSpPr>
          <p:cNvPr id="159" name="Freeform 29">
            <a:extLst>
              <a:ext uri="{FF2B5EF4-FFF2-40B4-BE49-F238E27FC236}">
                <a16:creationId xmlns:a16="http://schemas.microsoft.com/office/drawing/2014/main" id="{F7FA8ACE-F2E0-6346-BE00-591F2257823B}"/>
              </a:ext>
            </a:extLst>
          </p:cNvPr>
          <p:cNvSpPr>
            <a:spLocks noChangeArrowheads="1"/>
          </p:cNvSpPr>
          <p:nvPr/>
        </p:nvSpPr>
        <p:spPr bwMode="auto">
          <a:xfrm>
            <a:off x="2353407" y="2943050"/>
            <a:ext cx="307975" cy="481012"/>
          </a:xfrm>
          <a:custGeom>
            <a:avLst/>
            <a:gdLst>
              <a:gd name="T0" fmla="*/ 262 w 857"/>
              <a:gd name="T1" fmla="*/ 1194 h 1336"/>
              <a:gd name="T2" fmla="*/ 595 w 857"/>
              <a:gd name="T3" fmla="*/ 1194 h 1336"/>
              <a:gd name="T4" fmla="*/ 595 w 857"/>
              <a:gd name="T5" fmla="*/ 1273 h 1336"/>
              <a:gd name="T6" fmla="*/ 262 w 857"/>
              <a:gd name="T7" fmla="*/ 1273 h 1336"/>
              <a:gd name="T8" fmla="*/ 262 w 857"/>
              <a:gd name="T9" fmla="*/ 1194 h 1336"/>
              <a:gd name="T10" fmla="*/ 200 w 857"/>
              <a:gd name="T11" fmla="*/ 1304 h 1336"/>
              <a:gd name="T12" fmla="*/ 231 w 857"/>
              <a:gd name="T13" fmla="*/ 1335 h 1336"/>
              <a:gd name="T14" fmla="*/ 626 w 857"/>
              <a:gd name="T15" fmla="*/ 1335 h 1336"/>
              <a:gd name="T16" fmla="*/ 657 w 857"/>
              <a:gd name="T17" fmla="*/ 1304 h 1336"/>
              <a:gd name="T18" fmla="*/ 657 w 857"/>
              <a:gd name="T19" fmla="*/ 1163 h 1336"/>
              <a:gd name="T20" fmla="*/ 626 w 857"/>
              <a:gd name="T21" fmla="*/ 1132 h 1336"/>
              <a:gd name="T22" fmla="*/ 231 w 857"/>
              <a:gd name="T23" fmla="*/ 1132 h 1336"/>
              <a:gd name="T24" fmla="*/ 200 w 857"/>
              <a:gd name="T25" fmla="*/ 1163 h 1336"/>
              <a:gd name="T26" fmla="*/ 200 w 857"/>
              <a:gd name="T27" fmla="*/ 1304 h 1336"/>
              <a:gd name="T28" fmla="*/ 262 w 857"/>
              <a:gd name="T29" fmla="*/ 940 h 1336"/>
              <a:gd name="T30" fmla="*/ 595 w 857"/>
              <a:gd name="T31" fmla="*/ 940 h 1336"/>
              <a:gd name="T32" fmla="*/ 595 w 857"/>
              <a:gd name="T33" fmla="*/ 1019 h 1336"/>
              <a:gd name="T34" fmla="*/ 262 w 857"/>
              <a:gd name="T35" fmla="*/ 1019 h 1336"/>
              <a:gd name="T36" fmla="*/ 262 w 857"/>
              <a:gd name="T37" fmla="*/ 940 h 1336"/>
              <a:gd name="T38" fmla="*/ 200 w 857"/>
              <a:gd name="T39" fmla="*/ 1050 h 1336"/>
              <a:gd name="T40" fmla="*/ 231 w 857"/>
              <a:gd name="T41" fmla="*/ 1081 h 1336"/>
              <a:gd name="T42" fmla="*/ 626 w 857"/>
              <a:gd name="T43" fmla="*/ 1081 h 1336"/>
              <a:gd name="T44" fmla="*/ 657 w 857"/>
              <a:gd name="T45" fmla="*/ 1050 h 1336"/>
              <a:gd name="T46" fmla="*/ 657 w 857"/>
              <a:gd name="T47" fmla="*/ 909 h 1336"/>
              <a:gd name="T48" fmla="*/ 626 w 857"/>
              <a:gd name="T49" fmla="*/ 878 h 1336"/>
              <a:gd name="T50" fmla="*/ 231 w 857"/>
              <a:gd name="T51" fmla="*/ 878 h 1336"/>
              <a:gd name="T52" fmla="*/ 200 w 857"/>
              <a:gd name="T53" fmla="*/ 909 h 1336"/>
              <a:gd name="T54" fmla="*/ 200 w 857"/>
              <a:gd name="T55" fmla="*/ 1050 h 1336"/>
              <a:gd name="T56" fmla="*/ 760 w 857"/>
              <a:gd name="T57" fmla="*/ 511 h 1336"/>
              <a:gd name="T58" fmla="*/ 626 w 857"/>
              <a:gd name="T59" fmla="*/ 511 h 1336"/>
              <a:gd name="T60" fmla="*/ 595 w 857"/>
              <a:gd name="T61" fmla="*/ 542 h 1336"/>
              <a:gd name="T62" fmla="*/ 595 w 857"/>
              <a:gd name="T63" fmla="*/ 765 h 1336"/>
              <a:gd name="T64" fmla="*/ 262 w 857"/>
              <a:gd name="T65" fmla="*/ 765 h 1336"/>
              <a:gd name="T66" fmla="*/ 262 w 857"/>
              <a:gd name="T67" fmla="*/ 542 h 1336"/>
              <a:gd name="T68" fmla="*/ 231 w 857"/>
              <a:gd name="T69" fmla="*/ 511 h 1336"/>
              <a:gd name="T70" fmla="*/ 97 w 857"/>
              <a:gd name="T71" fmla="*/ 511 h 1336"/>
              <a:gd name="T72" fmla="*/ 428 w 857"/>
              <a:gd name="T73" fmla="*/ 85 h 1336"/>
              <a:gd name="T74" fmla="*/ 760 w 857"/>
              <a:gd name="T75" fmla="*/ 511 h 1336"/>
              <a:gd name="T76" fmla="*/ 453 w 857"/>
              <a:gd name="T77" fmla="*/ 15 h 1336"/>
              <a:gd name="T78" fmla="*/ 404 w 857"/>
              <a:gd name="T79" fmla="*/ 15 h 1336"/>
              <a:gd name="T80" fmla="*/ 9 w 857"/>
              <a:gd name="T81" fmla="*/ 523 h 1336"/>
              <a:gd name="T82" fmla="*/ 5 w 857"/>
              <a:gd name="T83" fmla="*/ 556 h 1336"/>
              <a:gd name="T84" fmla="*/ 33 w 857"/>
              <a:gd name="T85" fmla="*/ 573 h 1336"/>
              <a:gd name="T86" fmla="*/ 200 w 857"/>
              <a:gd name="T87" fmla="*/ 573 h 1336"/>
              <a:gd name="T88" fmla="*/ 200 w 857"/>
              <a:gd name="T89" fmla="*/ 796 h 1336"/>
              <a:gd name="T90" fmla="*/ 231 w 857"/>
              <a:gd name="T91" fmla="*/ 827 h 1336"/>
              <a:gd name="T92" fmla="*/ 626 w 857"/>
              <a:gd name="T93" fmla="*/ 827 h 1336"/>
              <a:gd name="T94" fmla="*/ 657 w 857"/>
              <a:gd name="T95" fmla="*/ 796 h 1336"/>
              <a:gd name="T96" fmla="*/ 657 w 857"/>
              <a:gd name="T97" fmla="*/ 573 h 1336"/>
              <a:gd name="T98" fmla="*/ 823 w 857"/>
              <a:gd name="T99" fmla="*/ 573 h 1336"/>
              <a:gd name="T100" fmla="*/ 851 w 857"/>
              <a:gd name="T101" fmla="*/ 556 h 1336"/>
              <a:gd name="T102" fmla="*/ 848 w 857"/>
              <a:gd name="T103" fmla="*/ 523 h 1336"/>
              <a:gd name="T104" fmla="*/ 453 w 857"/>
              <a:gd name="T105" fmla="*/ 15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7" h="1336">
                <a:moveTo>
                  <a:pt x="262" y="1194"/>
                </a:moveTo>
                <a:lnTo>
                  <a:pt x="595" y="1194"/>
                </a:lnTo>
                <a:lnTo>
                  <a:pt x="595" y="1273"/>
                </a:lnTo>
                <a:lnTo>
                  <a:pt x="262" y="1273"/>
                </a:lnTo>
                <a:lnTo>
                  <a:pt x="262" y="1194"/>
                </a:lnTo>
                <a:close/>
                <a:moveTo>
                  <a:pt x="200" y="1304"/>
                </a:moveTo>
                <a:cubicBezTo>
                  <a:pt x="200" y="1321"/>
                  <a:pt x="213" y="1335"/>
                  <a:pt x="231" y="1335"/>
                </a:cubicBezTo>
                <a:lnTo>
                  <a:pt x="626" y="1335"/>
                </a:lnTo>
                <a:cubicBezTo>
                  <a:pt x="643" y="1335"/>
                  <a:pt x="657" y="1321"/>
                  <a:pt x="657" y="1304"/>
                </a:cubicBezTo>
                <a:lnTo>
                  <a:pt x="657" y="1163"/>
                </a:lnTo>
                <a:cubicBezTo>
                  <a:pt x="657" y="1146"/>
                  <a:pt x="643" y="1132"/>
                  <a:pt x="626" y="1132"/>
                </a:cubicBezTo>
                <a:lnTo>
                  <a:pt x="231" y="1132"/>
                </a:lnTo>
                <a:cubicBezTo>
                  <a:pt x="213" y="1132"/>
                  <a:pt x="200" y="1146"/>
                  <a:pt x="200" y="1163"/>
                </a:cubicBezTo>
                <a:lnTo>
                  <a:pt x="200" y="1304"/>
                </a:lnTo>
                <a:close/>
                <a:moveTo>
                  <a:pt x="262" y="940"/>
                </a:moveTo>
                <a:lnTo>
                  <a:pt x="595" y="940"/>
                </a:lnTo>
                <a:lnTo>
                  <a:pt x="595" y="1019"/>
                </a:lnTo>
                <a:lnTo>
                  <a:pt x="262" y="1019"/>
                </a:lnTo>
                <a:lnTo>
                  <a:pt x="262" y="940"/>
                </a:lnTo>
                <a:close/>
                <a:moveTo>
                  <a:pt x="200" y="1050"/>
                </a:moveTo>
                <a:cubicBezTo>
                  <a:pt x="200" y="1067"/>
                  <a:pt x="213" y="1081"/>
                  <a:pt x="231" y="1081"/>
                </a:cubicBezTo>
                <a:lnTo>
                  <a:pt x="626" y="1081"/>
                </a:lnTo>
                <a:cubicBezTo>
                  <a:pt x="643" y="1081"/>
                  <a:pt x="657" y="1067"/>
                  <a:pt x="657" y="1050"/>
                </a:cubicBezTo>
                <a:lnTo>
                  <a:pt x="657" y="909"/>
                </a:lnTo>
                <a:cubicBezTo>
                  <a:pt x="657" y="892"/>
                  <a:pt x="643" y="878"/>
                  <a:pt x="626" y="878"/>
                </a:cubicBezTo>
                <a:lnTo>
                  <a:pt x="231" y="878"/>
                </a:lnTo>
                <a:cubicBezTo>
                  <a:pt x="213" y="878"/>
                  <a:pt x="200" y="892"/>
                  <a:pt x="200" y="909"/>
                </a:cubicBezTo>
                <a:lnTo>
                  <a:pt x="200" y="1050"/>
                </a:lnTo>
                <a:close/>
                <a:moveTo>
                  <a:pt x="760" y="511"/>
                </a:moveTo>
                <a:lnTo>
                  <a:pt x="626" y="511"/>
                </a:lnTo>
                <a:cubicBezTo>
                  <a:pt x="609" y="511"/>
                  <a:pt x="595" y="525"/>
                  <a:pt x="595" y="542"/>
                </a:cubicBezTo>
                <a:lnTo>
                  <a:pt x="595" y="765"/>
                </a:lnTo>
                <a:lnTo>
                  <a:pt x="262" y="765"/>
                </a:lnTo>
                <a:lnTo>
                  <a:pt x="262" y="542"/>
                </a:lnTo>
                <a:cubicBezTo>
                  <a:pt x="262" y="525"/>
                  <a:pt x="248" y="511"/>
                  <a:pt x="231" y="511"/>
                </a:cubicBezTo>
                <a:lnTo>
                  <a:pt x="97" y="511"/>
                </a:lnTo>
                <a:lnTo>
                  <a:pt x="428" y="85"/>
                </a:lnTo>
                <a:lnTo>
                  <a:pt x="760" y="511"/>
                </a:lnTo>
                <a:close/>
                <a:moveTo>
                  <a:pt x="453" y="15"/>
                </a:moveTo>
                <a:cubicBezTo>
                  <a:pt x="441" y="0"/>
                  <a:pt x="415" y="0"/>
                  <a:pt x="404" y="15"/>
                </a:cubicBezTo>
                <a:lnTo>
                  <a:pt x="9" y="523"/>
                </a:lnTo>
                <a:cubicBezTo>
                  <a:pt x="1" y="533"/>
                  <a:pt x="0" y="545"/>
                  <a:pt x="5" y="556"/>
                </a:cubicBezTo>
                <a:cubicBezTo>
                  <a:pt x="10" y="567"/>
                  <a:pt x="21" y="573"/>
                  <a:pt x="33" y="573"/>
                </a:cubicBezTo>
                <a:lnTo>
                  <a:pt x="200" y="573"/>
                </a:lnTo>
                <a:lnTo>
                  <a:pt x="200" y="796"/>
                </a:lnTo>
                <a:cubicBezTo>
                  <a:pt x="200" y="813"/>
                  <a:pt x="213" y="827"/>
                  <a:pt x="231" y="827"/>
                </a:cubicBezTo>
                <a:lnTo>
                  <a:pt x="626" y="827"/>
                </a:lnTo>
                <a:cubicBezTo>
                  <a:pt x="643" y="827"/>
                  <a:pt x="657" y="813"/>
                  <a:pt x="657" y="796"/>
                </a:cubicBezTo>
                <a:lnTo>
                  <a:pt x="657" y="573"/>
                </a:lnTo>
                <a:lnTo>
                  <a:pt x="823" y="573"/>
                </a:lnTo>
                <a:cubicBezTo>
                  <a:pt x="835" y="573"/>
                  <a:pt x="846" y="567"/>
                  <a:pt x="851" y="556"/>
                </a:cubicBezTo>
                <a:cubicBezTo>
                  <a:pt x="856" y="545"/>
                  <a:pt x="855" y="533"/>
                  <a:pt x="848" y="523"/>
                </a:cubicBezTo>
                <a:lnTo>
                  <a:pt x="453" y="15"/>
                </a:lnTo>
                <a:close/>
              </a:path>
            </a:pathLst>
          </a:custGeom>
          <a:solidFill>
            <a:srgbClr val="0042A5"/>
          </a:solidFill>
          <a:ln>
            <a:noFill/>
          </a:ln>
          <a:effectLst/>
        </p:spPr>
        <p:txBody>
          <a:bodyPr wrap="none" anchor="ctr"/>
          <a:lstStyle/>
          <a:p>
            <a:endParaRPr lang="en-US"/>
          </a:p>
        </p:txBody>
      </p:sp>
      <p:sp>
        <p:nvSpPr>
          <p:cNvPr id="160" name="Freeform 30">
            <a:extLst>
              <a:ext uri="{FF2B5EF4-FFF2-40B4-BE49-F238E27FC236}">
                <a16:creationId xmlns:a16="http://schemas.microsoft.com/office/drawing/2014/main" id="{B08F2E82-87C5-384F-BFA1-5F639F26EF9F}"/>
              </a:ext>
            </a:extLst>
          </p:cNvPr>
          <p:cNvSpPr>
            <a:spLocks noChangeArrowheads="1"/>
          </p:cNvSpPr>
          <p:nvPr/>
        </p:nvSpPr>
        <p:spPr bwMode="auto">
          <a:xfrm>
            <a:off x="3452310" y="2943050"/>
            <a:ext cx="309562" cy="481013"/>
          </a:xfrm>
          <a:custGeom>
            <a:avLst/>
            <a:gdLst>
              <a:gd name="T0" fmla="*/ 262 w 858"/>
              <a:gd name="T1" fmla="*/ 141 h 1336"/>
              <a:gd name="T2" fmla="*/ 595 w 858"/>
              <a:gd name="T3" fmla="*/ 141 h 1336"/>
              <a:gd name="T4" fmla="*/ 595 w 858"/>
              <a:gd name="T5" fmla="*/ 62 h 1336"/>
              <a:gd name="T6" fmla="*/ 262 w 858"/>
              <a:gd name="T7" fmla="*/ 62 h 1336"/>
              <a:gd name="T8" fmla="*/ 262 w 858"/>
              <a:gd name="T9" fmla="*/ 141 h 1336"/>
              <a:gd name="T10" fmla="*/ 200 w 858"/>
              <a:gd name="T11" fmla="*/ 31 h 1336"/>
              <a:gd name="T12" fmla="*/ 231 w 858"/>
              <a:gd name="T13" fmla="*/ 0 h 1336"/>
              <a:gd name="T14" fmla="*/ 626 w 858"/>
              <a:gd name="T15" fmla="*/ 0 h 1336"/>
              <a:gd name="T16" fmla="*/ 657 w 858"/>
              <a:gd name="T17" fmla="*/ 31 h 1336"/>
              <a:gd name="T18" fmla="*/ 657 w 858"/>
              <a:gd name="T19" fmla="*/ 172 h 1336"/>
              <a:gd name="T20" fmla="*/ 626 w 858"/>
              <a:gd name="T21" fmla="*/ 203 h 1336"/>
              <a:gd name="T22" fmla="*/ 231 w 858"/>
              <a:gd name="T23" fmla="*/ 203 h 1336"/>
              <a:gd name="T24" fmla="*/ 200 w 858"/>
              <a:gd name="T25" fmla="*/ 172 h 1336"/>
              <a:gd name="T26" fmla="*/ 200 w 858"/>
              <a:gd name="T27" fmla="*/ 31 h 1336"/>
              <a:gd name="T28" fmla="*/ 262 w 858"/>
              <a:gd name="T29" fmla="*/ 395 h 1336"/>
              <a:gd name="T30" fmla="*/ 595 w 858"/>
              <a:gd name="T31" fmla="*/ 395 h 1336"/>
              <a:gd name="T32" fmla="*/ 595 w 858"/>
              <a:gd name="T33" fmla="*/ 316 h 1336"/>
              <a:gd name="T34" fmla="*/ 262 w 858"/>
              <a:gd name="T35" fmla="*/ 316 h 1336"/>
              <a:gd name="T36" fmla="*/ 262 w 858"/>
              <a:gd name="T37" fmla="*/ 395 h 1336"/>
              <a:gd name="T38" fmla="*/ 200 w 858"/>
              <a:gd name="T39" fmla="*/ 285 h 1336"/>
              <a:gd name="T40" fmla="*/ 231 w 858"/>
              <a:gd name="T41" fmla="*/ 254 h 1336"/>
              <a:gd name="T42" fmla="*/ 626 w 858"/>
              <a:gd name="T43" fmla="*/ 254 h 1336"/>
              <a:gd name="T44" fmla="*/ 657 w 858"/>
              <a:gd name="T45" fmla="*/ 285 h 1336"/>
              <a:gd name="T46" fmla="*/ 657 w 858"/>
              <a:gd name="T47" fmla="*/ 426 h 1336"/>
              <a:gd name="T48" fmla="*/ 626 w 858"/>
              <a:gd name="T49" fmla="*/ 457 h 1336"/>
              <a:gd name="T50" fmla="*/ 231 w 858"/>
              <a:gd name="T51" fmla="*/ 457 h 1336"/>
              <a:gd name="T52" fmla="*/ 200 w 858"/>
              <a:gd name="T53" fmla="*/ 426 h 1336"/>
              <a:gd name="T54" fmla="*/ 200 w 858"/>
              <a:gd name="T55" fmla="*/ 285 h 1336"/>
              <a:gd name="T56" fmla="*/ 760 w 858"/>
              <a:gd name="T57" fmla="*/ 824 h 1336"/>
              <a:gd name="T58" fmla="*/ 626 w 858"/>
              <a:gd name="T59" fmla="*/ 824 h 1336"/>
              <a:gd name="T60" fmla="*/ 595 w 858"/>
              <a:gd name="T61" fmla="*/ 793 h 1336"/>
              <a:gd name="T62" fmla="*/ 595 w 858"/>
              <a:gd name="T63" fmla="*/ 570 h 1336"/>
              <a:gd name="T64" fmla="*/ 262 w 858"/>
              <a:gd name="T65" fmla="*/ 570 h 1336"/>
              <a:gd name="T66" fmla="*/ 262 w 858"/>
              <a:gd name="T67" fmla="*/ 793 h 1336"/>
              <a:gd name="T68" fmla="*/ 231 w 858"/>
              <a:gd name="T69" fmla="*/ 824 h 1336"/>
              <a:gd name="T70" fmla="*/ 97 w 858"/>
              <a:gd name="T71" fmla="*/ 824 h 1336"/>
              <a:gd name="T72" fmla="*/ 429 w 858"/>
              <a:gd name="T73" fmla="*/ 1250 h 1336"/>
              <a:gd name="T74" fmla="*/ 760 w 858"/>
              <a:gd name="T75" fmla="*/ 824 h 1336"/>
              <a:gd name="T76" fmla="*/ 453 w 858"/>
              <a:gd name="T77" fmla="*/ 1320 h 1336"/>
              <a:gd name="T78" fmla="*/ 404 w 858"/>
              <a:gd name="T79" fmla="*/ 1320 h 1336"/>
              <a:gd name="T80" fmla="*/ 9 w 858"/>
              <a:gd name="T81" fmla="*/ 812 h 1336"/>
              <a:gd name="T82" fmla="*/ 6 w 858"/>
              <a:gd name="T83" fmla="*/ 779 h 1336"/>
              <a:gd name="T84" fmla="*/ 34 w 858"/>
              <a:gd name="T85" fmla="*/ 762 h 1336"/>
              <a:gd name="T86" fmla="*/ 200 w 858"/>
              <a:gd name="T87" fmla="*/ 762 h 1336"/>
              <a:gd name="T88" fmla="*/ 200 w 858"/>
              <a:gd name="T89" fmla="*/ 539 h 1336"/>
              <a:gd name="T90" fmla="*/ 231 w 858"/>
              <a:gd name="T91" fmla="*/ 508 h 1336"/>
              <a:gd name="T92" fmla="*/ 626 w 858"/>
              <a:gd name="T93" fmla="*/ 508 h 1336"/>
              <a:gd name="T94" fmla="*/ 657 w 858"/>
              <a:gd name="T95" fmla="*/ 539 h 1336"/>
              <a:gd name="T96" fmla="*/ 657 w 858"/>
              <a:gd name="T97" fmla="*/ 762 h 1336"/>
              <a:gd name="T98" fmla="*/ 824 w 858"/>
              <a:gd name="T99" fmla="*/ 762 h 1336"/>
              <a:gd name="T100" fmla="*/ 852 w 858"/>
              <a:gd name="T101" fmla="*/ 779 h 1336"/>
              <a:gd name="T102" fmla="*/ 848 w 858"/>
              <a:gd name="T103" fmla="*/ 812 h 1336"/>
              <a:gd name="T104" fmla="*/ 453 w 858"/>
              <a:gd name="T105" fmla="*/ 132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8" h="1336">
                <a:moveTo>
                  <a:pt x="262" y="141"/>
                </a:moveTo>
                <a:lnTo>
                  <a:pt x="595" y="141"/>
                </a:lnTo>
                <a:lnTo>
                  <a:pt x="595" y="62"/>
                </a:lnTo>
                <a:lnTo>
                  <a:pt x="262" y="62"/>
                </a:lnTo>
                <a:lnTo>
                  <a:pt x="262" y="141"/>
                </a:lnTo>
                <a:close/>
                <a:moveTo>
                  <a:pt x="200" y="31"/>
                </a:moveTo>
                <a:cubicBezTo>
                  <a:pt x="200" y="14"/>
                  <a:pt x="214" y="0"/>
                  <a:pt x="231" y="0"/>
                </a:cubicBezTo>
                <a:lnTo>
                  <a:pt x="626" y="0"/>
                </a:lnTo>
                <a:cubicBezTo>
                  <a:pt x="643" y="0"/>
                  <a:pt x="657" y="14"/>
                  <a:pt x="657" y="31"/>
                </a:cubicBezTo>
                <a:lnTo>
                  <a:pt x="657" y="172"/>
                </a:lnTo>
                <a:cubicBezTo>
                  <a:pt x="657" y="189"/>
                  <a:pt x="643" y="203"/>
                  <a:pt x="626" y="203"/>
                </a:cubicBezTo>
                <a:lnTo>
                  <a:pt x="231" y="203"/>
                </a:lnTo>
                <a:cubicBezTo>
                  <a:pt x="214" y="203"/>
                  <a:pt x="200" y="189"/>
                  <a:pt x="200" y="172"/>
                </a:cubicBezTo>
                <a:lnTo>
                  <a:pt x="200" y="31"/>
                </a:lnTo>
                <a:close/>
                <a:moveTo>
                  <a:pt x="262" y="395"/>
                </a:moveTo>
                <a:lnTo>
                  <a:pt x="595" y="395"/>
                </a:lnTo>
                <a:lnTo>
                  <a:pt x="595" y="316"/>
                </a:lnTo>
                <a:lnTo>
                  <a:pt x="262" y="316"/>
                </a:lnTo>
                <a:lnTo>
                  <a:pt x="262" y="395"/>
                </a:lnTo>
                <a:close/>
                <a:moveTo>
                  <a:pt x="200" y="285"/>
                </a:moveTo>
                <a:cubicBezTo>
                  <a:pt x="200" y="268"/>
                  <a:pt x="214" y="254"/>
                  <a:pt x="231" y="254"/>
                </a:cubicBezTo>
                <a:lnTo>
                  <a:pt x="626" y="254"/>
                </a:lnTo>
                <a:cubicBezTo>
                  <a:pt x="643" y="254"/>
                  <a:pt x="657" y="268"/>
                  <a:pt x="657" y="285"/>
                </a:cubicBezTo>
                <a:lnTo>
                  <a:pt x="657" y="426"/>
                </a:lnTo>
                <a:cubicBezTo>
                  <a:pt x="657" y="443"/>
                  <a:pt x="643" y="457"/>
                  <a:pt x="626" y="457"/>
                </a:cubicBezTo>
                <a:lnTo>
                  <a:pt x="231" y="457"/>
                </a:lnTo>
                <a:cubicBezTo>
                  <a:pt x="214" y="457"/>
                  <a:pt x="200" y="443"/>
                  <a:pt x="200" y="426"/>
                </a:cubicBezTo>
                <a:lnTo>
                  <a:pt x="200" y="285"/>
                </a:lnTo>
                <a:close/>
                <a:moveTo>
                  <a:pt x="760" y="824"/>
                </a:moveTo>
                <a:lnTo>
                  <a:pt x="626" y="824"/>
                </a:lnTo>
                <a:cubicBezTo>
                  <a:pt x="609" y="824"/>
                  <a:pt x="595" y="810"/>
                  <a:pt x="595" y="793"/>
                </a:cubicBezTo>
                <a:lnTo>
                  <a:pt x="595" y="570"/>
                </a:lnTo>
                <a:lnTo>
                  <a:pt x="262" y="570"/>
                </a:lnTo>
                <a:lnTo>
                  <a:pt x="262" y="793"/>
                </a:lnTo>
                <a:cubicBezTo>
                  <a:pt x="262" y="810"/>
                  <a:pt x="248" y="824"/>
                  <a:pt x="231" y="824"/>
                </a:cubicBezTo>
                <a:lnTo>
                  <a:pt x="97" y="824"/>
                </a:lnTo>
                <a:lnTo>
                  <a:pt x="429" y="1250"/>
                </a:lnTo>
                <a:lnTo>
                  <a:pt x="760" y="824"/>
                </a:lnTo>
                <a:close/>
                <a:moveTo>
                  <a:pt x="453" y="1320"/>
                </a:moveTo>
                <a:cubicBezTo>
                  <a:pt x="441" y="1335"/>
                  <a:pt x="416" y="1335"/>
                  <a:pt x="404" y="1320"/>
                </a:cubicBezTo>
                <a:lnTo>
                  <a:pt x="9" y="812"/>
                </a:lnTo>
                <a:cubicBezTo>
                  <a:pt x="2" y="803"/>
                  <a:pt x="0" y="790"/>
                  <a:pt x="6" y="779"/>
                </a:cubicBezTo>
                <a:cubicBezTo>
                  <a:pt x="11" y="769"/>
                  <a:pt x="22" y="762"/>
                  <a:pt x="34" y="762"/>
                </a:cubicBezTo>
                <a:lnTo>
                  <a:pt x="200" y="762"/>
                </a:lnTo>
                <a:lnTo>
                  <a:pt x="200" y="539"/>
                </a:lnTo>
                <a:cubicBezTo>
                  <a:pt x="200" y="522"/>
                  <a:pt x="214" y="508"/>
                  <a:pt x="231" y="508"/>
                </a:cubicBezTo>
                <a:lnTo>
                  <a:pt x="626" y="508"/>
                </a:lnTo>
                <a:cubicBezTo>
                  <a:pt x="643" y="508"/>
                  <a:pt x="657" y="522"/>
                  <a:pt x="657" y="539"/>
                </a:cubicBezTo>
                <a:lnTo>
                  <a:pt x="657" y="762"/>
                </a:lnTo>
                <a:lnTo>
                  <a:pt x="824" y="762"/>
                </a:lnTo>
                <a:cubicBezTo>
                  <a:pt x="836" y="762"/>
                  <a:pt x="846" y="769"/>
                  <a:pt x="852" y="779"/>
                </a:cubicBezTo>
                <a:cubicBezTo>
                  <a:pt x="857" y="790"/>
                  <a:pt x="855" y="803"/>
                  <a:pt x="848" y="812"/>
                </a:cubicBezTo>
                <a:lnTo>
                  <a:pt x="453" y="1320"/>
                </a:lnTo>
                <a:close/>
              </a:path>
            </a:pathLst>
          </a:custGeom>
          <a:solidFill>
            <a:srgbClr val="0042A5"/>
          </a:solidFill>
          <a:ln>
            <a:noFill/>
          </a:ln>
          <a:effectLst/>
        </p:spPr>
        <p:txBody>
          <a:bodyPr wrap="none" anchor="ctr"/>
          <a:lstStyle/>
          <a:p>
            <a:endParaRPr lang="en-US"/>
          </a:p>
        </p:txBody>
      </p:sp>
      <p:sp>
        <p:nvSpPr>
          <p:cNvPr id="161" name="Freeform 31">
            <a:extLst>
              <a:ext uri="{FF2B5EF4-FFF2-40B4-BE49-F238E27FC236}">
                <a16:creationId xmlns:a16="http://schemas.microsoft.com/office/drawing/2014/main" id="{3E2016CE-2C23-A344-8023-D0B2969DAAE2}"/>
              </a:ext>
            </a:extLst>
          </p:cNvPr>
          <p:cNvSpPr>
            <a:spLocks noChangeArrowheads="1"/>
          </p:cNvSpPr>
          <p:nvPr/>
        </p:nvSpPr>
        <p:spPr bwMode="auto">
          <a:xfrm>
            <a:off x="4466282" y="3028775"/>
            <a:ext cx="481013" cy="309562"/>
          </a:xfrm>
          <a:custGeom>
            <a:avLst/>
            <a:gdLst>
              <a:gd name="T0" fmla="*/ 141 w 1336"/>
              <a:gd name="T1" fmla="*/ 262 h 858"/>
              <a:gd name="T2" fmla="*/ 62 w 1336"/>
              <a:gd name="T3" fmla="*/ 262 h 858"/>
              <a:gd name="T4" fmla="*/ 62 w 1336"/>
              <a:gd name="T5" fmla="*/ 595 h 858"/>
              <a:gd name="T6" fmla="*/ 141 w 1336"/>
              <a:gd name="T7" fmla="*/ 595 h 858"/>
              <a:gd name="T8" fmla="*/ 141 w 1336"/>
              <a:gd name="T9" fmla="*/ 262 h 858"/>
              <a:gd name="T10" fmla="*/ 31 w 1336"/>
              <a:gd name="T11" fmla="*/ 657 h 858"/>
              <a:gd name="T12" fmla="*/ 0 w 1336"/>
              <a:gd name="T13" fmla="*/ 626 h 858"/>
              <a:gd name="T14" fmla="*/ 0 w 1336"/>
              <a:gd name="T15" fmla="*/ 231 h 858"/>
              <a:gd name="T16" fmla="*/ 31 w 1336"/>
              <a:gd name="T17" fmla="*/ 200 h 858"/>
              <a:gd name="T18" fmla="*/ 173 w 1336"/>
              <a:gd name="T19" fmla="*/ 200 h 858"/>
              <a:gd name="T20" fmla="*/ 204 w 1336"/>
              <a:gd name="T21" fmla="*/ 231 h 858"/>
              <a:gd name="T22" fmla="*/ 204 w 1336"/>
              <a:gd name="T23" fmla="*/ 626 h 858"/>
              <a:gd name="T24" fmla="*/ 173 w 1336"/>
              <a:gd name="T25" fmla="*/ 657 h 858"/>
              <a:gd name="T26" fmla="*/ 31 w 1336"/>
              <a:gd name="T27" fmla="*/ 657 h 858"/>
              <a:gd name="T28" fmla="*/ 395 w 1336"/>
              <a:gd name="T29" fmla="*/ 262 h 858"/>
              <a:gd name="T30" fmla="*/ 316 w 1336"/>
              <a:gd name="T31" fmla="*/ 262 h 858"/>
              <a:gd name="T32" fmla="*/ 316 w 1336"/>
              <a:gd name="T33" fmla="*/ 595 h 858"/>
              <a:gd name="T34" fmla="*/ 395 w 1336"/>
              <a:gd name="T35" fmla="*/ 595 h 858"/>
              <a:gd name="T36" fmla="*/ 395 w 1336"/>
              <a:gd name="T37" fmla="*/ 262 h 858"/>
              <a:gd name="T38" fmla="*/ 285 w 1336"/>
              <a:gd name="T39" fmla="*/ 657 h 858"/>
              <a:gd name="T40" fmla="*/ 254 w 1336"/>
              <a:gd name="T41" fmla="*/ 626 h 858"/>
              <a:gd name="T42" fmla="*/ 254 w 1336"/>
              <a:gd name="T43" fmla="*/ 231 h 858"/>
              <a:gd name="T44" fmla="*/ 285 w 1336"/>
              <a:gd name="T45" fmla="*/ 200 h 858"/>
              <a:gd name="T46" fmla="*/ 427 w 1336"/>
              <a:gd name="T47" fmla="*/ 200 h 858"/>
              <a:gd name="T48" fmla="*/ 458 w 1336"/>
              <a:gd name="T49" fmla="*/ 231 h 858"/>
              <a:gd name="T50" fmla="*/ 458 w 1336"/>
              <a:gd name="T51" fmla="*/ 626 h 858"/>
              <a:gd name="T52" fmla="*/ 427 w 1336"/>
              <a:gd name="T53" fmla="*/ 657 h 858"/>
              <a:gd name="T54" fmla="*/ 285 w 1336"/>
              <a:gd name="T55" fmla="*/ 657 h 858"/>
              <a:gd name="T56" fmla="*/ 824 w 1336"/>
              <a:gd name="T57" fmla="*/ 97 h 858"/>
              <a:gd name="T58" fmla="*/ 824 w 1336"/>
              <a:gd name="T59" fmla="*/ 231 h 858"/>
              <a:gd name="T60" fmla="*/ 793 w 1336"/>
              <a:gd name="T61" fmla="*/ 262 h 858"/>
              <a:gd name="T62" fmla="*/ 570 w 1336"/>
              <a:gd name="T63" fmla="*/ 262 h 858"/>
              <a:gd name="T64" fmla="*/ 570 w 1336"/>
              <a:gd name="T65" fmla="*/ 595 h 858"/>
              <a:gd name="T66" fmla="*/ 793 w 1336"/>
              <a:gd name="T67" fmla="*/ 595 h 858"/>
              <a:gd name="T68" fmla="*/ 824 w 1336"/>
              <a:gd name="T69" fmla="*/ 626 h 858"/>
              <a:gd name="T70" fmla="*/ 824 w 1336"/>
              <a:gd name="T71" fmla="*/ 760 h 858"/>
              <a:gd name="T72" fmla="*/ 1251 w 1336"/>
              <a:gd name="T73" fmla="*/ 429 h 858"/>
              <a:gd name="T74" fmla="*/ 824 w 1336"/>
              <a:gd name="T75" fmla="*/ 97 h 858"/>
              <a:gd name="T76" fmla="*/ 1320 w 1336"/>
              <a:gd name="T77" fmla="*/ 404 h 858"/>
              <a:gd name="T78" fmla="*/ 1320 w 1336"/>
              <a:gd name="T79" fmla="*/ 453 h 858"/>
              <a:gd name="T80" fmla="*/ 812 w 1336"/>
              <a:gd name="T81" fmla="*/ 848 h 858"/>
              <a:gd name="T82" fmla="*/ 780 w 1336"/>
              <a:gd name="T83" fmla="*/ 852 h 858"/>
              <a:gd name="T84" fmla="*/ 762 w 1336"/>
              <a:gd name="T85" fmla="*/ 824 h 858"/>
              <a:gd name="T86" fmla="*/ 762 w 1336"/>
              <a:gd name="T87" fmla="*/ 657 h 858"/>
              <a:gd name="T88" fmla="*/ 539 w 1336"/>
              <a:gd name="T89" fmla="*/ 657 h 858"/>
              <a:gd name="T90" fmla="*/ 508 w 1336"/>
              <a:gd name="T91" fmla="*/ 626 h 858"/>
              <a:gd name="T92" fmla="*/ 508 w 1336"/>
              <a:gd name="T93" fmla="*/ 231 h 858"/>
              <a:gd name="T94" fmla="*/ 539 w 1336"/>
              <a:gd name="T95" fmla="*/ 200 h 858"/>
              <a:gd name="T96" fmla="*/ 762 w 1336"/>
              <a:gd name="T97" fmla="*/ 200 h 858"/>
              <a:gd name="T98" fmla="*/ 762 w 1336"/>
              <a:gd name="T99" fmla="*/ 34 h 858"/>
              <a:gd name="T100" fmla="*/ 780 w 1336"/>
              <a:gd name="T101" fmla="*/ 6 h 858"/>
              <a:gd name="T102" fmla="*/ 812 w 1336"/>
              <a:gd name="T103" fmla="*/ 9 h 858"/>
              <a:gd name="T104" fmla="*/ 1320 w 1336"/>
              <a:gd name="T105" fmla="*/ 404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36" h="858">
                <a:moveTo>
                  <a:pt x="141" y="262"/>
                </a:moveTo>
                <a:lnTo>
                  <a:pt x="62" y="262"/>
                </a:lnTo>
                <a:lnTo>
                  <a:pt x="62" y="595"/>
                </a:lnTo>
                <a:lnTo>
                  <a:pt x="141" y="595"/>
                </a:lnTo>
                <a:lnTo>
                  <a:pt x="141" y="262"/>
                </a:lnTo>
                <a:close/>
                <a:moveTo>
                  <a:pt x="31" y="657"/>
                </a:moveTo>
                <a:cubicBezTo>
                  <a:pt x="14" y="657"/>
                  <a:pt x="0" y="643"/>
                  <a:pt x="0" y="626"/>
                </a:cubicBezTo>
                <a:lnTo>
                  <a:pt x="0" y="231"/>
                </a:lnTo>
                <a:cubicBezTo>
                  <a:pt x="0" y="214"/>
                  <a:pt x="14" y="200"/>
                  <a:pt x="31" y="200"/>
                </a:cubicBezTo>
                <a:lnTo>
                  <a:pt x="173" y="200"/>
                </a:lnTo>
                <a:cubicBezTo>
                  <a:pt x="190" y="200"/>
                  <a:pt x="204" y="214"/>
                  <a:pt x="204" y="231"/>
                </a:cubicBezTo>
                <a:lnTo>
                  <a:pt x="204" y="626"/>
                </a:lnTo>
                <a:cubicBezTo>
                  <a:pt x="204" y="643"/>
                  <a:pt x="190" y="657"/>
                  <a:pt x="173" y="657"/>
                </a:cubicBezTo>
                <a:lnTo>
                  <a:pt x="31" y="657"/>
                </a:lnTo>
                <a:close/>
                <a:moveTo>
                  <a:pt x="395" y="262"/>
                </a:moveTo>
                <a:lnTo>
                  <a:pt x="316" y="262"/>
                </a:lnTo>
                <a:lnTo>
                  <a:pt x="316" y="595"/>
                </a:lnTo>
                <a:lnTo>
                  <a:pt x="395" y="595"/>
                </a:lnTo>
                <a:lnTo>
                  <a:pt x="395" y="262"/>
                </a:lnTo>
                <a:close/>
                <a:moveTo>
                  <a:pt x="285" y="657"/>
                </a:moveTo>
                <a:cubicBezTo>
                  <a:pt x="268" y="657"/>
                  <a:pt x="254" y="643"/>
                  <a:pt x="254" y="626"/>
                </a:cubicBezTo>
                <a:lnTo>
                  <a:pt x="254" y="231"/>
                </a:lnTo>
                <a:cubicBezTo>
                  <a:pt x="254" y="214"/>
                  <a:pt x="268" y="200"/>
                  <a:pt x="285" y="200"/>
                </a:cubicBezTo>
                <a:lnTo>
                  <a:pt x="427" y="200"/>
                </a:lnTo>
                <a:cubicBezTo>
                  <a:pt x="444" y="200"/>
                  <a:pt x="458" y="214"/>
                  <a:pt x="458" y="231"/>
                </a:cubicBezTo>
                <a:lnTo>
                  <a:pt x="458" y="626"/>
                </a:lnTo>
                <a:cubicBezTo>
                  <a:pt x="458" y="643"/>
                  <a:pt x="444" y="657"/>
                  <a:pt x="427" y="657"/>
                </a:cubicBezTo>
                <a:lnTo>
                  <a:pt x="285" y="657"/>
                </a:lnTo>
                <a:close/>
                <a:moveTo>
                  <a:pt x="824" y="97"/>
                </a:moveTo>
                <a:lnTo>
                  <a:pt x="824" y="231"/>
                </a:lnTo>
                <a:cubicBezTo>
                  <a:pt x="824" y="248"/>
                  <a:pt x="811" y="262"/>
                  <a:pt x="793" y="262"/>
                </a:cubicBezTo>
                <a:lnTo>
                  <a:pt x="570" y="262"/>
                </a:lnTo>
                <a:lnTo>
                  <a:pt x="570" y="595"/>
                </a:lnTo>
                <a:lnTo>
                  <a:pt x="793" y="595"/>
                </a:lnTo>
                <a:cubicBezTo>
                  <a:pt x="811" y="595"/>
                  <a:pt x="824" y="609"/>
                  <a:pt x="824" y="626"/>
                </a:cubicBezTo>
                <a:lnTo>
                  <a:pt x="824" y="760"/>
                </a:lnTo>
                <a:lnTo>
                  <a:pt x="1251" y="429"/>
                </a:lnTo>
                <a:lnTo>
                  <a:pt x="824" y="97"/>
                </a:lnTo>
                <a:close/>
                <a:moveTo>
                  <a:pt x="1320" y="404"/>
                </a:moveTo>
                <a:cubicBezTo>
                  <a:pt x="1335" y="416"/>
                  <a:pt x="1335" y="441"/>
                  <a:pt x="1320" y="453"/>
                </a:cubicBezTo>
                <a:lnTo>
                  <a:pt x="812" y="848"/>
                </a:lnTo>
                <a:cubicBezTo>
                  <a:pt x="803" y="855"/>
                  <a:pt x="790" y="857"/>
                  <a:pt x="780" y="852"/>
                </a:cubicBezTo>
                <a:cubicBezTo>
                  <a:pt x="769" y="846"/>
                  <a:pt x="762" y="836"/>
                  <a:pt x="762" y="824"/>
                </a:cubicBezTo>
                <a:lnTo>
                  <a:pt x="762" y="657"/>
                </a:lnTo>
                <a:lnTo>
                  <a:pt x="539" y="657"/>
                </a:lnTo>
                <a:cubicBezTo>
                  <a:pt x="522" y="657"/>
                  <a:pt x="508" y="643"/>
                  <a:pt x="508" y="626"/>
                </a:cubicBezTo>
                <a:lnTo>
                  <a:pt x="508" y="231"/>
                </a:lnTo>
                <a:cubicBezTo>
                  <a:pt x="508" y="214"/>
                  <a:pt x="522" y="200"/>
                  <a:pt x="539" y="200"/>
                </a:cubicBezTo>
                <a:lnTo>
                  <a:pt x="762" y="200"/>
                </a:lnTo>
                <a:lnTo>
                  <a:pt x="762" y="34"/>
                </a:lnTo>
                <a:cubicBezTo>
                  <a:pt x="762" y="22"/>
                  <a:pt x="769" y="11"/>
                  <a:pt x="780" y="6"/>
                </a:cubicBezTo>
                <a:cubicBezTo>
                  <a:pt x="790" y="0"/>
                  <a:pt x="803" y="2"/>
                  <a:pt x="812" y="9"/>
                </a:cubicBezTo>
                <a:lnTo>
                  <a:pt x="1320" y="404"/>
                </a:lnTo>
                <a:close/>
              </a:path>
            </a:pathLst>
          </a:custGeom>
          <a:solidFill>
            <a:srgbClr val="0042A5"/>
          </a:solidFill>
          <a:ln>
            <a:noFill/>
          </a:ln>
          <a:effectLst/>
        </p:spPr>
        <p:txBody>
          <a:bodyPr wrap="none" anchor="ctr"/>
          <a:lstStyle/>
          <a:p>
            <a:endParaRPr lang="en-US"/>
          </a:p>
        </p:txBody>
      </p:sp>
      <p:sp>
        <p:nvSpPr>
          <p:cNvPr id="162" name="Freeform 33">
            <a:extLst>
              <a:ext uri="{FF2B5EF4-FFF2-40B4-BE49-F238E27FC236}">
                <a16:creationId xmlns:a16="http://schemas.microsoft.com/office/drawing/2014/main" id="{7A6D8D44-4BDD-E543-975A-E23B6433D854}"/>
              </a:ext>
            </a:extLst>
          </p:cNvPr>
          <p:cNvSpPr>
            <a:spLocks noChangeArrowheads="1"/>
          </p:cNvSpPr>
          <p:nvPr/>
        </p:nvSpPr>
        <p:spPr bwMode="auto">
          <a:xfrm>
            <a:off x="5582003" y="4998402"/>
            <a:ext cx="466725" cy="430212"/>
          </a:xfrm>
          <a:custGeom>
            <a:avLst/>
            <a:gdLst>
              <a:gd name="T0" fmla="*/ 1239 w 1297"/>
              <a:gd name="T1" fmla="*/ 571 h 1193"/>
              <a:gd name="T2" fmla="*/ 799 w 1297"/>
              <a:gd name="T3" fmla="*/ 672 h 1193"/>
              <a:gd name="T4" fmla="*/ 799 w 1297"/>
              <a:gd name="T5" fmla="*/ 640 h 1193"/>
              <a:gd name="T6" fmla="*/ 763 w 1297"/>
              <a:gd name="T7" fmla="*/ 603 h 1193"/>
              <a:gd name="T8" fmla="*/ 542 w 1297"/>
              <a:gd name="T9" fmla="*/ 603 h 1193"/>
              <a:gd name="T10" fmla="*/ 506 w 1297"/>
              <a:gd name="T11" fmla="*/ 640 h 1193"/>
              <a:gd name="T12" fmla="*/ 506 w 1297"/>
              <a:gd name="T13" fmla="*/ 673 h 1193"/>
              <a:gd name="T14" fmla="*/ 56 w 1297"/>
              <a:gd name="T15" fmla="*/ 571 h 1193"/>
              <a:gd name="T16" fmla="*/ 56 w 1297"/>
              <a:gd name="T17" fmla="*/ 316 h 1193"/>
              <a:gd name="T18" fmla="*/ 116 w 1297"/>
              <a:gd name="T19" fmla="*/ 256 h 1193"/>
              <a:gd name="T20" fmla="*/ 1180 w 1297"/>
              <a:gd name="T21" fmla="*/ 256 h 1193"/>
              <a:gd name="T22" fmla="*/ 1239 w 1297"/>
              <a:gd name="T23" fmla="*/ 316 h 1193"/>
              <a:gd name="T24" fmla="*/ 1239 w 1297"/>
              <a:gd name="T25" fmla="*/ 571 h 1193"/>
              <a:gd name="T26" fmla="*/ 819 w 1297"/>
              <a:gd name="T27" fmla="*/ 200 h 1193"/>
              <a:gd name="T28" fmla="*/ 477 w 1297"/>
              <a:gd name="T29" fmla="*/ 200 h 1193"/>
              <a:gd name="T30" fmla="*/ 477 w 1297"/>
              <a:gd name="T31" fmla="*/ 149 h 1193"/>
              <a:gd name="T32" fmla="*/ 570 w 1297"/>
              <a:gd name="T33" fmla="*/ 56 h 1193"/>
              <a:gd name="T34" fmla="*/ 726 w 1297"/>
              <a:gd name="T35" fmla="*/ 56 h 1193"/>
              <a:gd name="T36" fmla="*/ 819 w 1297"/>
              <a:gd name="T37" fmla="*/ 149 h 1193"/>
              <a:gd name="T38" fmla="*/ 819 w 1297"/>
              <a:gd name="T39" fmla="*/ 200 h 1193"/>
              <a:gd name="T40" fmla="*/ 744 w 1297"/>
              <a:gd name="T41" fmla="*/ 710 h 1193"/>
              <a:gd name="T42" fmla="*/ 744 w 1297"/>
              <a:gd name="T43" fmla="*/ 820 h 1193"/>
              <a:gd name="T44" fmla="*/ 561 w 1297"/>
              <a:gd name="T45" fmla="*/ 820 h 1193"/>
              <a:gd name="T46" fmla="*/ 561 w 1297"/>
              <a:gd name="T47" fmla="*/ 660 h 1193"/>
              <a:gd name="T48" fmla="*/ 744 w 1297"/>
              <a:gd name="T49" fmla="*/ 660 h 1193"/>
              <a:gd name="T50" fmla="*/ 744 w 1297"/>
              <a:gd name="T51" fmla="*/ 695 h 1193"/>
              <a:gd name="T52" fmla="*/ 743 w 1297"/>
              <a:gd name="T53" fmla="*/ 705 h 1193"/>
              <a:gd name="T54" fmla="*/ 744 w 1297"/>
              <a:gd name="T55" fmla="*/ 710 h 1193"/>
              <a:gd name="T56" fmla="*/ 506 w 1297"/>
              <a:gd name="T57" fmla="*/ 730 h 1193"/>
              <a:gd name="T58" fmla="*/ 506 w 1297"/>
              <a:gd name="T59" fmla="*/ 839 h 1193"/>
              <a:gd name="T60" fmla="*/ 542 w 1297"/>
              <a:gd name="T61" fmla="*/ 876 h 1193"/>
              <a:gd name="T62" fmla="*/ 763 w 1297"/>
              <a:gd name="T63" fmla="*/ 876 h 1193"/>
              <a:gd name="T64" fmla="*/ 799 w 1297"/>
              <a:gd name="T65" fmla="*/ 839 h 1193"/>
              <a:gd name="T66" fmla="*/ 799 w 1297"/>
              <a:gd name="T67" fmla="*/ 729 h 1193"/>
              <a:gd name="T68" fmla="*/ 1178 w 1297"/>
              <a:gd name="T69" fmla="*/ 653 h 1193"/>
              <a:gd name="T70" fmla="*/ 1178 w 1297"/>
              <a:gd name="T71" fmla="*/ 1076 h 1193"/>
              <a:gd name="T72" fmla="*/ 1127 w 1297"/>
              <a:gd name="T73" fmla="*/ 1135 h 1193"/>
              <a:gd name="T74" fmla="*/ 169 w 1297"/>
              <a:gd name="T75" fmla="*/ 1135 h 1193"/>
              <a:gd name="T76" fmla="*/ 118 w 1297"/>
              <a:gd name="T77" fmla="*/ 1076 h 1193"/>
              <a:gd name="T78" fmla="*/ 118 w 1297"/>
              <a:gd name="T79" fmla="*/ 654 h 1193"/>
              <a:gd name="T80" fmla="*/ 506 w 1297"/>
              <a:gd name="T81" fmla="*/ 730 h 1193"/>
              <a:gd name="T82" fmla="*/ 1296 w 1297"/>
              <a:gd name="T83" fmla="*/ 316 h 1193"/>
              <a:gd name="T84" fmla="*/ 1180 w 1297"/>
              <a:gd name="T85" fmla="*/ 200 h 1193"/>
              <a:gd name="T86" fmla="*/ 875 w 1297"/>
              <a:gd name="T87" fmla="*/ 200 h 1193"/>
              <a:gd name="T88" fmla="*/ 875 w 1297"/>
              <a:gd name="T89" fmla="*/ 149 h 1193"/>
              <a:gd name="T90" fmla="*/ 726 w 1297"/>
              <a:gd name="T91" fmla="*/ 0 h 1193"/>
              <a:gd name="T92" fmla="*/ 570 w 1297"/>
              <a:gd name="T93" fmla="*/ 0 h 1193"/>
              <a:gd name="T94" fmla="*/ 420 w 1297"/>
              <a:gd name="T95" fmla="*/ 149 h 1193"/>
              <a:gd name="T96" fmla="*/ 420 w 1297"/>
              <a:gd name="T97" fmla="*/ 200 h 1193"/>
              <a:gd name="T98" fmla="*/ 116 w 1297"/>
              <a:gd name="T99" fmla="*/ 200 h 1193"/>
              <a:gd name="T100" fmla="*/ 0 w 1297"/>
              <a:gd name="T101" fmla="*/ 316 h 1193"/>
              <a:gd name="T102" fmla="*/ 0 w 1297"/>
              <a:gd name="T103" fmla="*/ 589 h 1193"/>
              <a:gd name="T104" fmla="*/ 17 w 1297"/>
              <a:gd name="T105" fmla="*/ 615 h 1193"/>
              <a:gd name="T106" fmla="*/ 62 w 1297"/>
              <a:gd name="T107" fmla="*/ 633 h 1193"/>
              <a:gd name="T108" fmla="*/ 62 w 1297"/>
              <a:gd name="T109" fmla="*/ 1076 h 1193"/>
              <a:gd name="T110" fmla="*/ 169 w 1297"/>
              <a:gd name="T111" fmla="*/ 1192 h 1193"/>
              <a:gd name="T112" fmla="*/ 1127 w 1297"/>
              <a:gd name="T113" fmla="*/ 1192 h 1193"/>
              <a:gd name="T114" fmla="*/ 1234 w 1297"/>
              <a:gd name="T115" fmla="*/ 1076 h 1193"/>
              <a:gd name="T116" fmla="*/ 1234 w 1297"/>
              <a:gd name="T117" fmla="*/ 632 h 1193"/>
              <a:gd name="T118" fmla="*/ 1279 w 1297"/>
              <a:gd name="T119" fmla="*/ 615 h 1193"/>
              <a:gd name="T120" fmla="*/ 1296 w 1297"/>
              <a:gd name="T121" fmla="*/ 589 h 1193"/>
              <a:gd name="T122" fmla="*/ 1296 w 1297"/>
              <a:gd name="T123" fmla="*/ 316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7" h="1193">
                <a:moveTo>
                  <a:pt x="1239" y="571"/>
                </a:moveTo>
                <a:cubicBezTo>
                  <a:pt x="1111" y="624"/>
                  <a:pt x="960" y="659"/>
                  <a:pt x="799" y="672"/>
                </a:cubicBezTo>
                <a:lnTo>
                  <a:pt x="799" y="640"/>
                </a:lnTo>
                <a:cubicBezTo>
                  <a:pt x="799" y="620"/>
                  <a:pt x="783" y="603"/>
                  <a:pt x="763" y="603"/>
                </a:cubicBezTo>
                <a:lnTo>
                  <a:pt x="542" y="603"/>
                </a:lnTo>
                <a:cubicBezTo>
                  <a:pt x="522" y="603"/>
                  <a:pt x="506" y="620"/>
                  <a:pt x="506" y="640"/>
                </a:cubicBezTo>
                <a:lnTo>
                  <a:pt x="506" y="673"/>
                </a:lnTo>
                <a:cubicBezTo>
                  <a:pt x="342" y="660"/>
                  <a:pt x="187" y="625"/>
                  <a:pt x="56" y="571"/>
                </a:cubicBezTo>
                <a:lnTo>
                  <a:pt x="56" y="316"/>
                </a:lnTo>
                <a:cubicBezTo>
                  <a:pt x="56" y="283"/>
                  <a:pt x="83" y="256"/>
                  <a:pt x="116" y="256"/>
                </a:cubicBezTo>
                <a:lnTo>
                  <a:pt x="1180" y="256"/>
                </a:lnTo>
                <a:cubicBezTo>
                  <a:pt x="1213" y="256"/>
                  <a:pt x="1239" y="283"/>
                  <a:pt x="1239" y="316"/>
                </a:cubicBezTo>
                <a:lnTo>
                  <a:pt x="1239" y="571"/>
                </a:lnTo>
                <a:close/>
                <a:moveTo>
                  <a:pt x="819" y="200"/>
                </a:moveTo>
                <a:lnTo>
                  <a:pt x="477" y="200"/>
                </a:lnTo>
                <a:lnTo>
                  <a:pt x="477" y="149"/>
                </a:lnTo>
                <a:cubicBezTo>
                  <a:pt x="477" y="98"/>
                  <a:pt x="518" y="56"/>
                  <a:pt x="570" y="56"/>
                </a:cubicBezTo>
                <a:lnTo>
                  <a:pt x="726" y="56"/>
                </a:lnTo>
                <a:cubicBezTo>
                  <a:pt x="777" y="56"/>
                  <a:pt x="819" y="98"/>
                  <a:pt x="819" y="149"/>
                </a:cubicBezTo>
                <a:lnTo>
                  <a:pt x="819" y="200"/>
                </a:lnTo>
                <a:close/>
                <a:moveTo>
                  <a:pt x="744" y="710"/>
                </a:moveTo>
                <a:lnTo>
                  <a:pt x="744" y="820"/>
                </a:lnTo>
                <a:lnTo>
                  <a:pt x="561" y="820"/>
                </a:lnTo>
                <a:lnTo>
                  <a:pt x="561" y="660"/>
                </a:lnTo>
                <a:lnTo>
                  <a:pt x="744" y="660"/>
                </a:lnTo>
                <a:lnTo>
                  <a:pt x="744" y="695"/>
                </a:lnTo>
                <a:cubicBezTo>
                  <a:pt x="743" y="698"/>
                  <a:pt x="743" y="702"/>
                  <a:pt x="743" y="705"/>
                </a:cubicBezTo>
                <a:cubicBezTo>
                  <a:pt x="743" y="707"/>
                  <a:pt x="744" y="708"/>
                  <a:pt x="744" y="710"/>
                </a:cubicBezTo>
                <a:close/>
                <a:moveTo>
                  <a:pt x="506" y="730"/>
                </a:moveTo>
                <a:lnTo>
                  <a:pt x="506" y="839"/>
                </a:lnTo>
                <a:cubicBezTo>
                  <a:pt x="506" y="859"/>
                  <a:pt x="522" y="876"/>
                  <a:pt x="542" y="876"/>
                </a:cubicBezTo>
                <a:lnTo>
                  <a:pt x="763" y="876"/>
                </a:lnTo>
                <a:cubicBezTo>
                  <a:pt x="783" y="876"/>
                  <a:pt x="799" y="859"/>
                  <a:pt x="799" y="839"/>
                </a:cubicBezTo>
                <a:lnTo>
                  <a:pt x="799" y="729"/>
                </a:lnTo>
                <a:cubicBezTo>
                  <a:pt x="934" y="718"/>
                  <a:pt x="1063" y="692"/>
                  <a:pt x="1178" y="653"/>
                </a:cubicBezTo>
                <a:lnTo>
                  <a:pt x="1178" y="1076"/>
                </a:lnTo>
                <a:cubicBezTo>
                  <a:pt x="1178" y="1108"/>
                  <a:pt x="1155" y="1135"/>
                  <a:pt x="1127" y="1135"/>
                </a:cubicBezTo>
                <a:lnTo>
                  <a:pt x="169" y="1135"/>
                </a:lnTo>
                <a:cubicBezTo>
                  <a:pt x="141" y="1135"/>
                  <a:pt x="118" y="1108"/>
                  <a:pt x="118" y="1076"/>
                </a:cubicBezTo>
                <a:lnTo>
                  <a:pt x="118" y="654"/>
                </a:lnTo>
                <a:cubicBezTo>
                  <a:pt x="236" y="693"/>
                  <a:pt x="368" y="719"/>
                  <a:pt x="506" y="730"/>
                </a:cubicBezTo>
                <a:close/>
                <a:moveTo>
                  <a:pt x="1296" y="316"/>
                </a:moveTo>
                <a:cubicBezTo>
                  <a:pt x="1296" y="252"/>
                  <a:pt x="1244" y="200"/>
                  <a:pt x="1180" y="200"/>
                </a:cubicBezTo>
                <a:lnTo>
                  <a:pt x="875" y="200"/>
                </a:lnTo>
                <a:lnTo>
                  <a:pt x="875" y="149"/>
                </a:lnTo>
                <a:cubicBezTo>
                  <a:pt x="875" y="67"/>
                  <a:pt x="809" y="0"/>
                  <a:pt x="726" y="0"/>
                </a:cubicBezTo>
                <a:lnTo>
                  <a:pt x="570" y="0"/>
                </a:lnTo>
                <a:cubicBezTo>
                  <a:pt x="487" y="0"/>
                  <a:pt x="420" y="67"/>
                  <a:pt x="420" y="149"/>
                </a:cubicBezTo>
                <a:lnTo>
                  <a:pt x="420" y="200"/>
                </a:lnTo>
                <a:lnTo>
                  <a:pt x="116" y="200"/>
                </a:lnTo>
                <a:cubicBezTo>
                  <a:pt x="52" y="200"/>
                  <a:pt x="0" y="252"/>
                  <a:pt x="0" y="316"/>
                </a:cubicBezTo>
                <a:lnTo>
                  <a:pt x="0" y="589"/>
                </a:lnTo>
                <a:cubicBezTo>
                  <a:pt x="0" y="601"/>
                  <a:pt x="7" y="611"/>
                  <a:pt x="17" y="615"/>
                </a:cubicBezTo>
                <a:cubicBezTo>
                  <a:pt x="32" y="621"/>
                  <a:pt x="46" y="627"/>
                  <a:pt x="62" y="633"/>
                </a:cubicBezTo>
                <a:lnTo>
                  <a:pt x="62" y="1076"/>
                </a:lnTo>
                <a:cubicBezTo>
                  <a:pt x="62" y="1140"/>
                  <a:pt x="110" y="1192"/>
                  <a:pt x="169" y="1192"/>
                </a:cubicBezTo>
                <a:lnTo>
                  <a:pt x="1127" y="1192"/>
                </a:lnTo>
                <a:cubicBezTo>
                  <a:pt x="1186" y="1192"/>
                  <a:pt x="1234" y="1140"/>
                  <a:pt x="1234" y="1076"/>
                </a:cubicBezTo>
                <a:lnTo>
                  <a:pt x="1234" y="632"/>
                </a:lnTo>
                <a:cubicBezTo>
                  <a:pt x="1249" y="626"/>
                  <a:pt x="1265" y="621"/>
                  <a:pt x="1279" y="615"/>
                </a:cubicBezTo>
                <a:cubicBezTo>
                  <a:pt x="1289" y="611"/>
                  <a:pt x="1296" y="601"/>
                  <a:pt x="1296" y="589"/>
                </a:cubicBezTo>
                <a:lnTo>
                  <a:pt x="1296" y="316"/>
                </a:lnTo>
                <a:close/>
              </a:path>
            </a:pathLst>
          </a:custGeom>
          <a:solidFill>
            <a:srgbClr val="0042A5"/>
          </a:solidFill>
          <a:ln>
            <a:noFill/>
          </a:ln>
          <a:effectLst/>
        </p:spPr>
        <p:txBody>
          <a:bodyPr wrap="none" anchor="ctr"/>
          <a:lstStyle/>
          <a:p>
            <a:endParaRPr lang="en-US"/>
          </a:p>
        </p:txBody>
      </p:sp>
      <p:sp>
        <p:nvSpPr>
          <p:cNvPr id="163" name="Freeform 34">
            <a:extLst>
              <a:ext uri="{FF2B5EF4-FFF2-40B4-BE49-F238E27FC236}">
                <a16:creationId xmlns:a16="http://schemas.microsoft.com/office/drawing/2014/main" id="{3FD4A125-E17E-674E-923C-1641E903D508}"/>
              </a:ext>
            </a:extLst>
          </p:cNvPr>
          <p:cNvSpPr>
            <a:spLocks noChangeArrowheads="1"/>
          </p:cNvSpPr>
          <p:nvPr/>
        </p:nvSpPr>
        <p:spPr bwMode="auto">
          <a:xfrm>
            <a:off x="6690431" y="4988877"/>
            <a:ext cx="449262" cy="449262"/>
          </a:xfrm>
          <a:custGeom>
            <a:avLst/>
            <a:gdLst>
              <a:gd name="T0" fmla="*/ 904 w 1248"/>
              <a:gd name="T1" fmla="*/ 468 h 1248"/>
              <a:gd name="T2" fmla="*/ 525 w 1248"/>
              <a:gd name="T3" fmla="*/ 848 h 1248"/>
              <a:gd name="T4" fmla="*/ 343 w 1248"/>
              <a:gd name="T5" fmla="*/ 666 h 1248"/>
              <a:gd name="T6" fmla="*/ 412 w 1248"/>
              <a:gd name="T7" fmla="*/ 597 h 1248"/>
              <a:gd name="T8" fmla="*/ 525 w 1248"/>
              <a:gd name="T9" fmla="*/ 710 h 1248"/>
              <a:gd name="T10" fmla="*/ 835 w 1248"/>
              <a:gd name="T11" fmla="*/ 399 h 1248"/>
              <a:gd name="T12" fmla="*/ 904 w 1248"/>
              <a:gd name="T13" fmla="*/ 468 h 1248"/>
              <a:gd name="T14" fmla="*/ 525 w 1248"/>
              <a:gd name="T15" fmla="*/ 936 h 1248"/>
              <a:gd name="T16" fmla="*/ 992 w 1248"/>
              <a:gd name="T17" fmla="*/ 468 h 1248"/>
              <a:gd name="T18" fmla="*/ 835 w 1248"/>
              <a:gd name="T19" fmla="*/ 312 h 1248"/>
              <a:gd name="T20" fmla="*/ 525 w 1248"/>
              <a:gd name="T21" fmla="*/ 622 h 1248"/>
              <a:gd name="T22" fmla="*/ 412 w 1248"/>
              <a:gd name="T23" fmla="*/ 509 h 1248"/>
              <a:gd name="T24" fmla="*/ 255 w 1248"/>
              <a:gd name="T25" fmla="*/ 666 h 1248"/>
              <a:gd name="T26" fmla="*/ 525 w 1248"/>
              <a:gd name="T27" fmla="*/ 936 h 1248"/>
              <a:gd name="T28" fmla="*/ 623 w 1248"/>
              <a:gd name="T29" fmla="*/ 1185 h 1248"/>
              <a:gd name="T30" fmla="*/ 62 w 1248"/>
              <a:gd name="T31" fmla="*/ 624 h 1248"/>
              <a:gd name="T32" fmla="*/ 623 w 1248"/>
              <a:gd name="T33" fmla="*/ 62 h 1248"/>
              <a:gd name="T34" fmla="*/ 1185 w 1248"/>
              <a:gd name="T35" fmla="*/ 624 h 1248"/>
              <a:gd name="T36" fmla="*/ 623 w 1248"/>
              <a:gd name="T37" fmla="*/ 1185 h 1248"/>
              <a:gd name="T38" fmla="*/ 623 w 1248"/>
              <a:gd name="T39" fmla="*/ 0 h 1248"/>
              <a:gd name="T40" fmla="*/ 0 w 1248"/>
              <a:gd name="T41" fmla="*/ 624 h 1248"/>
              <a:gd name="T42" fmla="*/ 623 w 1248"/>
              <a:gd name="T43" fmla="*/ 1247 h 1248"/>
              <a:gd name="T44" fmla="*/ 1247 w 1248"/>
              <a:gd name="T45" fmla="*/ 624 h 1248"/>
              <a:gd name="T46" fmla="*/ 623 w 1248"/>
              <a:gd name="T47"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8" h="1248">
                <a:moveTo>
                  <a:pt x="904" y="468"/>
                </a:moveTo>
                <a:lnTo>
                  <a:pt x="525" y="848"/>
                </a:lnTo>
                <a:lnTo>
                  <a:pt x="343" y="666"/>
                </a:lnTo>
                <a:lnTo>
                  <a:pt x="412" y="597"/>
                </a:lnTo>
                <a:lnTo>
                  <a:pt x="525" y="710"/>
                </a:lnTo>
                <a:lnTo>
                  <a:pt x="835" y="399"/>
                </a:lnTo>
                <a:lnTo>
                  <a:pt x="904" y="468"/>
                </a:lnTo>
                <a:close/>
                <a:moveTo>
                  <a:pt x="525" y="936"/>
                </a:moveTo>
                <a:lnTo>
                  <a:pt x="992" y="468"/>
                </a:lnTo>
                <a:lnTo>
                  <a:pt x="835" y="312"/>
                </a:lnTo>
                <a:lnTo>
                  <a:pt x="525" y="622"/>
                </a:lnTo>
                <a:lnTo>
                  <a:pt x="412" y="509"/>
                </a:lnTo>
                <a:lnTo>
                  <a:pt x="255" y="666"/>
                </a:lnTo>
                <a:lnTo>
                  <a:pt x="525" y="936"/>
                </a:lnTo>
                <a:close/>
                <a:moveTo>
                  <a:pt x="623" y="1185"/>
                </a:moveTo>
                <a:cubicBezTo>
                  <a:pt x="314" y="1185"/>
                  <a:pt x="62" y="933"/>
                  <a:pt x="62" y="624"/>
                </a:cubicBezTo>
                <a:cubicBezTo>
                  <a:pt x="62" y="314"/>
                  <a:pt x="314" y="62"/>
                  <a:pt x="623" y="62"/>
                </a:cubicBezTo>
                <a:cubicBezTo>
                  <a:pt x="933" y="62"/>
                  <a:pt x="1185" y="314"/>
                  <a:pt x="1185" y="624"/>
                </a:cubicBezTo>
                <a:cubicBezTo>
                  <a:pt x="1185" y="933"/>
                  <a:pt x="933" y="1185"/>
                  <a:pt x="623" y="1185"/>
                </a:cubicBezTo>
                <a:close/>
                <a:moveTo>
                  <a:pt x="623" y="0"/>
                </a:moveTo>
                <a:cubicBezTo>
                  <a:pt x="279" y="0"/>
                  <a:pt x="0" y="280"/>
                  <a:pt x="0" y="624"/>
                </a:cubicBezTo>
                <a:cubicBezTo>
                  <a:pt x="0" y="967"/>
                  <a:pt x="279" y="1247"/>
                  <a:pt x="623" y="1247"/>
                </a:cubicBezTo>
                <a:cubicBezTo>
                  <a:pt x="967" y="1247"/>
                  <a:pt x="1247" y="967"/>
                  <a:pt x="1247" y="624"/>
                </a:cubicBezTo>
                <a:cubicBezTo>
                  <a:pt x="1247" y="280"/>
                  <a:pt x="967" y="0"/>
                  <a:pt x="623" y="0"/>
                </a:cubicBezTo>
                <a:close/>
              </a:path>
            </a:pathLst>
          </a:custGeom>
          <a:solidFill>
            <a:srgbClr val="0042A5"/>
          </a:solidFill>
          <a:ln>
            <a:noFill/>
          </a:ln>
          <a:effectLst/>
        </p:spPr>
        <p:txBody>
          <a:bodyPr wrap="none" anchor="ctr"/>
          <a:lstStyle/>
          <a:p>
            <a:endParaRPr lang="en-US"/>
          </a:p>
        </p:txBody>
      </p:sp>
      <p:sp>
        <p:nvSpPr>
          <p:cNvPr id="164" name="Freeform 35">
            <a:extLst>
              <a:ext uri="{FF2B5EF4-FFF2-40B4-BE49-F238E27FC236}">
                <a16:creationId xmlns:a16="http://schemas.microsoft.com/office/drawing/2014/main" id="{5BB9F82C-142E-1743-997A-14172643354C}"/>
              </a:ext>
            </a:extLst>
          </p:cNvPr>
          <p:cNvSpPr>
            <a:spLocks noChangeArrowheads="1"/>
          </p:cNvSpPr>
          <p:nvPr/>
        </p:nvSpPr>
        <p:spPr bwMode="auto">
          <a:xfrm>
            <a:off x="7790128" y="4986802"/>
            <a:ext cx="449262" cy="449262"/>
          </a:xfrm>
          <a:custGeom>
            <a:avLst/>
            <a:gdLst>
              <a:gd name="T0" fmla="*/ 693 w 1248"/>
              <a:gd name="T1" fmla="*/ 624 h 1248"/>
              <a:gd name="T2" fmla="*/ 862 w 1248"/>
              <a:gd name="T3" fmla="*/ 793 h 1248"/>
              <a:gd name="T4" fmla="*/ 793 w 1248"/>
              <a:gd name="T5" fmla="*/ 862 h 1248"/>
              <a:gd name="T6" fmla="*/ 624 w 1248"/>
              <a:gd name="T7" fmla="*/ 693 h 1248"/>
              <a:gd name="T8" fmla="*/ 455 w 1248"/>
              <a:gd name="T9" fmla="*/ 862 h 1248"/>
              <a:gd name="T10" fmla="*/ 386 w 1248"/>
              <a:gd name="T11" fmla="*/ 793 h 1248"/>
              <a:gd name="T12" fmla="*/ 555 w 1248"/>
              <a:gd name="T13" fmla="*/ 624 h 1248"/>
              <a:gd name="T14" fmla="*/ 386 w 1248"/>
              <a:gd name="T15" fmla="*/ 454 h 1248"/>
              <a:gd name="T16" fmla="*/ 455 w 1248"/>
              <a:gd name="T17" fmla="*/ 385 h 1248"/>
              <a:gd name="T18" fmla="*/ 624 w 1248"/>
              <a:gd name="T19" fmla="*/ 555 h 1248"/>
              <a:gd name="T20" fmla="*/ 793 w 1248"/>
              <a:gd name="T21" fmla="*/ 385 h 1248"/>
              <a:gd name="T22" fmla="*/ 862 w 1248"/>
              <a:gd name="T23" fmla="*/ 454 h 1248"/>
              <a:gd name="T24" fmla="*/ 693 w 1248"/>
              <a:gd name="T25" fmla="*/ 624 h 1248"/>
              <a:gd name="T26" fmla="*/ 950 w 1248"/>
              <a:gd name="T27" fmla="*/ 793 h 1248"/>
              <a:gd name="T28" fmla="*/ 781 w 1248"/>
              <a:gd name="T29" fmla="*/ 624 h 1248"/>
              <a:gd name="T30" fmla="*/ 950 w 1248"/>
              <a:gd name="T31" fmla="*/ 454 h 1248"/>
              <a:gd name="T32" fmla="*/ 793 w 1248"/>
              <a:gd name="T33" fmla="*/ 297 h 1248"/>
              <a:gd name="T34" fmla="*/ 624 w 1248"/>
              <a:gd name="T35" fmla="*/ 467 h 1248"/>
              <a:gd name="T36" fmla="*/ 454 w 1248"/>
              <a:gd name="T37" fmla="*/ 297 h 1248"/>
              <a:gd name="T38" fmla="*/ 298 w 1248"/>
              <a:gd name="T39" fmla="*/ 454 h 1248"/>
              <a:gd name="T40" fmla="*/ 467 w 1248"/>
              <a:gd name="T41" fmla="*/ 624 h 1248"/>
              <a:gd name="T42" fmla="*/ 298 w 1248"/>
              <a:gd name="T43" fmla="*/ 793 h 1248"/>
              <a:gd name="T44" fmla="*/ 454 w 1248"/>
              <a:gd name="T45" fmla="*/ 950 h 1248"/>
              <a:gd name="T46" fmla="*/ 624 w 1248"/>
              <a:gd name="T47" fmla="*/ 780 h 1248"/>
              <a:gd name="T48" fmla="*/ 793 w 1248"/>
              <a:gd name="T49" fmla="*/ 950 h 1248"/>
              <a:gd name="T50" fmla="*/ 950 w 1248"/>
              <a:gd name="T51" fmla="*/ 793 h 1248"/>
              <a:gd name="T52" fmla="*/ 624 w 1248"/>
              <a:gd name="T53" fmla="*/ 1185 h 1248"/>
              <a:gd name="T54" fmla="*/ 62 w 1248"/>
              <a:gd name="T55" fmla="*/ 624 h 1248"/>
              <a:gd name="T56" fmla="*/ 624 w 1248"/>
              <a:gd name="T57" fmla="*/ 62 h 1248"/>
              <a:gd name="T58" fmla="*/ 1185 w 1248"/>
              <a:gd name="T59" fmla="*/ 624 h 1248"/>
              <a:gd name="T60" fmla="*/ 624 w 1248"/>
              <a:gd name="T61" fmla="*/ 1185 h 1248"/>
              <a:gd name="T62" fmla="*/ 624 w 1248"/>
              <a:gd name="T63" fmla="*/ 0 h 1248"/>
              <a:gd name="T64" fmla="*/ 0 w 1248"/>
              <a:gd name="T65" fmla="*/ 624 h 1248"/>
              <a:gd name="T66" fmla="*/ 624 w 1248"/>
              <a:gd name="T67" fmla="*/ 1247 h 1248"/>
              <a:gd name="T68" fmla="*/ 1247 w 1248"/>
              <a:gd name="T69" fmla="*/ 624 h 1248"/>
              <a:gd name="T70" fmla="*/ 624 w 1248"/>
              <a:gd name="T7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8" h="1248">
                <a:moveTo>
                  <a:pt x="693" y="624"/>
                </a:moveTo>
                <a:lnTo>
                  <a:pt x="862" y="793"/>
                </a:lnTo>
                <a:lnTo>
                  <a:pt x="793" y="862"/>
                </a:lnTo>
                <a:lnTo>
                  <a:pt x="624" y="693"/>
                </a:lnTo>
                <a:lnTo>
                  <a:pt x="455" y="862"/>
                </a:lnTo>
                <a:lnTo>
                  <a:pt x="386" y="793"/>
                </a:lnTo>
                <a:lnTo>
                  <a:pt x="555" y="624"/>
                </a:lnTo>
                <a:lnTo>
                  <a:pt x="386" y="454"/>
                </a:lnTo>
                <a:lnTo>
                  <a:pt x="455" y="385"/>
                </a:lnTo>
                <a:lnTo>
                  <a:pt x="624" y="555"/>
                </a:lnTo>
                <a:lnTo>
                  <a:pt x="793" y="385"/>
                </a:lnTo>
                <a:lnTo>
                  <a:pt x="862" y="454"/>
                </a:lnTo>
                <a:lnTo>
                  <a:pt x="693" y="624"/>
                </a:lnTo>
                <a:close/>
                <a:moveTo>
                  <a:pt x="950" y="793"/>
                </a:moveTo>
                <a:lnTo>
                  <a:pt x="781" y="624"/>
                </a:lnTo>
                <a:lnTo>
                  <a:pt x="950" y="454"/>
                </a:lnTo>
                <a:lnTo>
                  <a:pt x="793" y="297"/>
                </a:lnTo>
                <a:lnTo>
                  <a:pt x="624" y="467"/>
                </a:lnTo>
                <a:lnTo>
                  <a:pt x="454" y="297"/>
                </a:lnTo>
                <a:lnTo>
                  <a:pt x="298" y="454"/>
                </a:lnTo>
                <a:lnTo>
                  <a:pt x="467" y="624"/>
                </a:lnTo>
                <a:lnTo>
                  <a:pt x="298" y="793"/>
                </a:lnTo>
                <a:lnTo>
                  <a:pt x="454" y="950"/>
                </a:lnTo>
                <a:lnTo>
                  <a:pt x="624" y="780"/>
                </a:lnTo>
                <a:lnTo>
                  <a:pt x="793" y="950"/>
                </a:lnTo>
                <a:lnTo>
                  <a:pt x="950" y="793"/>
                </a:lnTo>
                <a:close/>
                <a:moveTo>
                  <a:pt x="624" y="1185"/>
                </a:moveTo>
                <a:cubicBezTo>
                  <a:pt x="315" y="1185"/>
                  <a:pt x="62" y="933"/>
                  <a:pt x="62" y="624"/>
                </a:cubicBezTo>
                <a:cubicBezTo>
                  <a:pt x="62" y="314"/>
                  <a:pt x="315" y="62"/>
                  <a:pt x="624" y="62"/>
                </a:cubicBezTo>
                <a:cubicBezTo>
                  <a:pt x="934" y="62"/>
                  <a:pt x="1185" y="314"/>
                  <a:pt x="1185" y="624"/>
                </a:cubicBezTo>
                <a:cubicBezTo>
                  <a:pt x="1185" y="933"/>
                  <a:pt x="934" y="1185"/>
                  <a:pt x="624" y="1185"/>
                </a:cubicBezTo>
                <a:close/>
                <a:moveTo>
                  <a:pt x="624" y="0"/>
                </a:moveTo>
                <a:cubicBezTo>
                  <a:pt x="280" y="0"/>
                  <a:pt x="0" y="280"/>
                  <a:pt x="0" y="624"/>
                </a:cubicBezTo>
                <a:cubicBezTo>
                  <a:pt x="0" y="967"/>
                  <a:pt x="280" y="1247"/>
                  <a:pt x="624" y="1247"/>
                </a:cubicBezTo>
                <a:cubicBezTo>
                  <a:pt x="968" y="1247"/>
                  <a:pt x="1247" y="967"/>
                  <a:pt x="1247" y="624"/>
                </a:cubicBezTo>
                <a:cubicBezTo>
                  <a:pt x="1247" y="280"/>
                  <a:pt x="968" y="0"/>
                  <a:pt x="624" y="0"/>
                </a:cubicBezTo>
                <a:close/>
              </a:path>
            </a:pathLst>
          </a:custGeom>
          <a:solidFill>
            <a:srgbClr val="0042A5"/>
          </a:solidFill>
          <a:ln>
            <a:noFill/>
          </a:ln>
          <a:effectLst/>
        </p:spPr>
        <p:txBody>
          <a:bodyPr wrap="none" anchor="ctr"/>
          <a:lstStyle/>
          <a:p>
            <a:endParaRPr lang="en-US"/>
          </a:p>
        </p:txBody>
      </p:sp>
      <p:sp>
        <p:nvSpPr>
          <p:cNvPr id="165" name="Freeform 1">
            <a:extLst>
              <a:ext uri="{FF2B5EF4-FFF2-40B4-BE49-F238E27FC236}">
                <a16:creationId xmlns:a16="http://schemas.microsoft.com/office/drawing/2014/main" id="{8C5B3DB3-45E5-184B-9384-186F464495B5}"/>
              </a:ext>
            </a:extLst>
          </p:cNvPr>
          <p:cNvSpPr>
            <a:spLocks noChangeArrowheads="1"/>
          </p:cNvSpPr>
          <p:nvPr/>
        </p:nvSpPr>
        <p:spPr bwMode="auto">
          <a:xfrm>
            <a:off x="9964396" y="4993640"/>
            <a:ext cx="469900" cy="439737"/>
          </a:xfrm>
          <a:custGeom>
            <a:avLst/>
            <a:gdLst>
              <a:gd name="T0" fmla="*/ 705 w 1304"/>
              <a:gd name="T1" fmla="*/ 709 h 1222"/>
              <a:gd name="T2" fmla="*/ 598 w 1304"/>
              <a:gd name="T3" fmla="*/ 709 h 1222"/>
              <a:gd name="T4" fmla="*/ 651 w 1304"/>
              <a:gd name="T5" fmla="*/ 824 h 1222"/>
              <a:gd name="T6" fmla="*/ 651 w 1304"/>
              <a:gd name="T7" fmla="*/ 593 h 1222"/>
              <a:gd name="T8" fmla="*/ 651 w 1304"/>
              <a:gd name="T9" fmla="*/ 824 h 1222"/>
              <a:gd name="T10" fmla="*/ 535 w 1304"/>
              <a:gd name="T11" fmla="*/ 599 h 1222"/>
              <a:gd name="T12" fmla="*/ 572 w 1304"/>
              <a:gd name="T13" fmla="*/ 578 h 1222"/>
              <a:gd name="T14" fmla="*/ 668 w 1304"/>
              <a:gd name="T15" fmla="*/ 550 h 1222"/>
              <a:gd name="T16" fmla="*/ 767 w 1304"/>
              <a:gd name="T17" fmla="*/ 599 h 1222"/>
              <a:gd name="T18" fmla="*/ 817 w 1304"/>
              <a:gd name="T19" fmla="*/ 683 h 1222"/>
              <a:gd name="T20" fmla="*/ 799 w 1304"/>
              <a:gd name="T21" fmla="*/ 780 h 1222"/>
              <a:gd name="T22" fmla="*/ 782 w 1304"/>
              <a:gd name="T23" fmla="*/ 810 h 1222"/>
              <a:gd name="T24" fmla="*/ 690 w 1304"/>
              <a:gd name="T25" fmla="*/ 873 h 1222"/>
              <a:gd name="T26" fmla="*/ 613 w 1304"/>
              <a:gd name="T27" fmla="*/ 873 h 1222"/>
              <a:gd name="T28" fmla="*/ 521 w 1304"/>
              <a:gd name="T29" fmla="*/ 810 h 1222"/>
              <a:gd name="T30" fmla="*/ 504 w 1304"/>
              <a:gd name="T31" fmla="*/ 780 h 1222"/>
              <a:gd name="T32" fmla="*/ 486 w 1304"/>
              <a:gd name="T33" fmla="*/ 683 h 1222"/>
              <a:gd name="T34" fmla="*/ 598 w 1304"/>
              <a:gd name="T35" fmla="*/ 937 h 1222"/>
              <a:gd name="T36" fmla="*/ 642 w 1304"/>
              <a:gd name="T37" fmla="*/ 928 h 1222"/>
              <a:gd name="T38" fmla="*/ 701 w 1304"/>
              <a:gd name="T39" fmla="*/ 937 h 1222"/>
              <a:gd name="T40" fmla="*/ 704 w 1304"/>
              <a:gd name="T41" fmla="*/ 1130 h 1222"/>
              <a:gd name="T42" fmla="*/ 635 w 1304"/>
              <a:gd name="T43" fmla="*/ 1106 h 1222"/>
              <a:gd name="T44" fmla="*/ 598 w 1304"/>
              <a:gd name="T45" fmla="*/ 937 h 1222"/>
              <a:gd name="T46" fmla="*/ 536 w 1304"/>
              <a:gd name="T47" fmla="*/ 906 h 1222"/>
              <a:gd name="T48" fmla="*/ 536 w 1304"/>
              <a:gd name="T49" fmla="*/ 1188 h 1222"/>
              <a:gd name="T50" fmla="*/ 584 w 1304"/>
              <a:gd name="T51" fmla="*/ 1214 h 1222"/>
              <a:gd name="T52" fmla="*/ 718 w 1304"/>
              <a:gd name="T53" fmla="*/ 1214 h 1222"/>
              <a:gd name="T54" fmla="*/ 750 w 1304"/>
              <a:gd name="T55" fmla="*/ 1216 h 1222"/>
              <a:gd name="T56" fmla="*/ 767 w 1304"/>
              <a:gd name="T57" fmla="*/ 906 h 1222"/>
              <a:gd name="T58" fmla="*/ 779 w 1304"/>
              <a:gd name="T59" fmla="*/ 884 h 1222"/>
              <a:gd name="T60" fmla="*/ 851 w 1304"/>
              <a:gd name="T61" fmla="*/ 830 h 1222"/>
              <a:gd name="T62" fmla="*/ 862 w 1304"/>
              <a:gd name="T63" fmla="*/ 740 h 1222"/>
              <a:gd name="T64" fmla="*/ 840 w 1304"/>
              <a:gd name="T65" fmla="*/ 615 h 1222"/>
              <a:gd name="T66" fmla="*/ 733 w 1304"/>
              <a:gd name="T67" fmla="*/ 515 h 1222"/>
              <a:gd name="T68" fmla="*/ 589 w 1304"/>
              <a:gd name="T69" fmla="*/ 508 h 1222"/>
              <a:gd name="T70" fmla="*/ 473 w 1304"/>
              <a:gd name="T71" fmla="*/ 597 h 1222"/>
              <a:gd name="T72" fmla="*/ 425 w 1304"/>
              <a:gd name="T73" fmla="*/ 673 h 1222"/>
              <a:gd name="T74" fmla="*/ 445 w 1304"/>
              <a:gd name="T75" fmla="*/ 761 h 1222"/>
              <a:gd name="T76" fmla="*/ 507 w 1304"/>
              <a:gd name="T77" fmla="*/ 870 h 1222"/>
              <a:gd name="T78" fmla="*/ 341 w 1304"/>
              <a:gd name="T79" fmla="*/ 288 h 1222"/>
              <a:gd name="T80" fmla="*/ 961 w 1304"/>
              <a:gd name="T81" fmla="*/ 226 h 1222"/>
              <a:gd name="T82" fmla="*/ 341 w 1304"/>
              <a:gd name="T83" fmla="*/ 288 h 1222"/>
              <a:gd name="T84" fmla="*/ 454 w 1304"/>
              <a:gd name="T85" fmla="*/ 339 h 1222"/>
              <a:gd name="T86" fmla="*/ 848 w 1304"/>
              <a:gd name="T87" fmla="*/ 401 h 1222"/>
              <a:gd name="T88" fmla="*/ 1303 w 1304"/>
              <a:gd name="T89" fmla="*/ 966 h 1222"/>
              <a:gd name="T90" fmla="*/ 0 w 1304"/>
              <a:gd name="T91" fmla="*/ 0 h 1222"/>
              <a:gd name="T92" fmla="*/ 483 w 1304"/>
              <a:gd name="T93" fmla="*/ 966 h 1222"/>
              <a:gd name="T94" fmla="*/ 62 w 1304"/>
              <a:gd name="T95" fmla="*/ 903 h 1222"/>
              <a:gd name="T96" fmla="*/ 1241 w 1304"/>
              <a:gd name="T97" fmla="*/ 62 h 1222"/>
              <a:gd name="T98" fmla="*/ 820 w 1304"/>
              <a:gd name="T99" fmla="*/ 903 h 1222"/>
              <a:gd name="T100" fmla="*/ 1303 w 1304"/>
              <a:gd name="T101" fmla="*/ 966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4" h="1222">
                <a:moveTo>
                  <a:pt x="651" y="655"/>
                </a:moveTo>
                <a:cubicBezTo>
                  <a:pt x="681" y="655"/>
                  <a:pt x="705" y="679"/>
                  <a:pt x="705" y="709"/>
                </a:cubicBezTo>
                <a:cubicBezTo>
                  <a:pt x="705" y="738"/>
                  <a:pt x="681" y="762"/>
                  <a:pt x="651" y="762"/>
                </a:cubicBezTo>
                <a:cubicBezTo>
                  <a:pt x="622" y="762"/>
                  <a:pt x="598" y="738"/>
                  <a:pt x="598" y="709"/>
                </a:cubicBezTo>
                <a:cubicBezTo>
                  <a:pt x="598" y="679"/>
                  <a:pt x="622" y="655"/>
                  <a:pt x="651" y="655"/>
                </a:cubicBezTo>
                <a:close/>
                <a:moveTo>
                  <a:pt x="651" y="824"/>
                </a:moveTo>
                <a:cubicBezTo>
                  <a:pt x="715" y="824"/>
                  <a:pt x="767" y="773"/>
                  <a:pt x="767" y="709"/>
                </a:cubicBezTo>
                <a:cubicBezTo>
                  <a:pt x="767" y="645"/>
                  <a:pt x="715" y="593"/>
                  <a:pt x="651" y="593"/>
                </a:cubicBezTo>
                <a:cubicBezTo>
                  <a:pt x="588" y="593"/>
                  <a:pt x="536" y="645"/>
                  <a:pt x="536" y="709"/>
                </a:cubicBezTo>
                <a:cubicBezTo>
                  <a:pt x="536" y="773"/>
                  <a:pt x="588" y="824"/>
                  <a:pt x="651" y="824"/>
                </a:cubicBezTo>
                <a:close/>
                <a:moveTo>
                  <a:pt x="496" y="668"/>
                </a:moveTo>
                <a:cubicBezTo>
                  <a:pt x="519" y="653"/>
                  <a:pt x="534" y="627"/>
                  <a:pt x="535" y="599"/>
                </a:cubicBezTo>
                <a:cubicBezTo>
                  <a:pt x="536" y="586"/>
                  <a:pt x="547" y="575"/>
                  <a:pt x="561" y="577"/>
                </a:cubicBezTo>
                <a:cubicBezTo>
                  <a:pt x="565" y="577"/>
                  <a:pt x="568" y="578"/>
                  <a:pt x="572" y="578"/>
                </a:cubicBezTo>
                <a:cubicBezTo>
                  <a:pt x="596" y="578"/>
                  <a:pt x="619" y="567"/>
                  <a:pt x="635" y="550"/>
                </a:cubicBezTo>
                <a:cubicBezTo>
                  <a:pt x="644" y="540"/>
                  <a:pt x="659" y="540"/>
                  <a:pt x="668" y="550"/>
                </a:cubicBezTo>
                <a:cubicBezTo>
                  <a:pt x="686" y="570"/>
                  <a:pt x="714" y="580"/>
                  <a:pt x="741" y="577"/>
                </a:cubicBezTo>
                <a:cubicBezTo>
                  <a:pt x="755" y="575"/>
                  <a:pt x="767" y="586"/>
                  <a:pt x="767" y="599"/>
                </a:cubicBezTo>
                <a:cubicBezTo>
                  <a:pt x="769" y="627"/>
                  <a:pt x="783" y="653"/>
                  <a:pt x="807" y="668"/>
                </a:cubicBezTo>
                <a:cubicBezTo>
                  <a:pt x="812" y="671"/>
                  <a:pt x="816" y="677"/>
                  <a:pt x="817" y="683"/>
                </a:cubicBezTo>
                <a:cubicBezTo>
                  <a:pt x="818" y="690"/>
                  <a:pt x="817" y="697"/>
                  <a:pt x="813" y="702"/>
                </a:cubicBezTo>
                <a:cubicBezTo>
                  <a:pt x="796" y="724"/>
                  <a:pt x="791" y="753"/>
                  <a:pt x="799" y="780"/>
                </a:cubicBezTo>
                <a:cubicBezTo>
                  <a:pt x="801" y="786"/>
                  <a:pt x="800" y="793"/>
                  <a:pt x="797" y="799"/>
                </a:cubicBezTo>
                <a:cubicBezTo>
                  <a:pt x="794" y="805"/>
                  <a:pt x="788" y="809"/>
                  <a:pt x="782" y="810"/>
                </a:cubicBezTo>
                <a:cubicBezTo>
                  <a:pt x="755" y="816"/>
                  <a:pt x="733" y="835"/>
                  <a:pt x="722" y="861"/>
                </a:cubicBezTo>
                <a:cubicBezTo>
                  <a:pt x="717" y="873"/>
                  <a:pt x="702" y="879"/>
                  <a:pt x="690" y="873"/>
                </a:cubicBezTo>
                <a:cubicBezTo>
                  <a:pt x="678" y="866"/>
                  <a:pt x="665" y="863"/>
                  <a:pt x="651" y="863"/>
                </a:cubicBezTo>
                <a:cubicBezTo>
                  <a:pt x="638" y="863"/>
                  <a:pt x="625" y="866"/>
                  <a:pt x="613" y="873"/>
                </a:cubicBezTo>
                <a:cubicBezTo>
                  <a:pt x="601" y="879"/>
                  <a:pt x="586" y="873"/>
                  <a:pt x="581" y="861"/>
                </a:cubicBezTo>
                <a:cubicBezTo>
                  <a:pt x="570" y="835"/>
                  <a:pt x="548" y="816"/>
                  <a:pt x="521" y="810"/>
                </a:cubicBezTo>
                <a:cubicBezTo>
                  <a:pt x="515" y="809"/>
                  <a:pt x="509" y="805"/>
                  <a:pt x="506" y="799"/>
                </a:cubicBezTo>
                <a:cubicBezTo>
                  <a:pt x="503" y="793"/>
                  <a:pt x="502" y="786"/>
                  <a:pt x="504" y="780"/>
                </a:cubicBezTo>
                <a:cubicBezTo>
                  <a:pt x="512" y="753"/>
                  <a:pt x="507" y="724"/>
                  <a:pt x="490" y="702"/>
                </a:cubicBezTo>
                <a:cubicBezTo>
                  <a:pt x="486" y="697"/>
                  <a:pt x="485" y="690"/>
                  <a:pt x="486" y="683"/>
                </a:cubicBezTo>
                <a:cubicBezTo>
                  <a:pt x="487" y="677"/>
                  <a:pt x="491" y="671"/>
                  <a:pt x="496" y="668"/>
                </a:cubicBezTo>
                <a:close/>
                <a:moveTo>
                  <a:pt x="598" y="937"/>
                </a:moveTo>
                <a:cubicBezTo>
                  <a:pt x="600" y="937"/>
                  <a:pt x="601" y="937"/>
                  <a:pt x="602" y="937"/>
                </a:cubicBezTo>
                <a:cubicBezTo>
                  <a:pt x="616" y="937"/>
                  <a:pt x="629" y="934"/>
                  <a:pt x="642" y="928"/>
                </a:cubicBezTo>
                <a:cubicBezTo>
                  <a:pt x="647" y="924"/>
                  <a:pt x="655" y="924"/>
                  <a:pt x="662" y="928"/>
                </a:cubicBezTo>
                <a:cubicBezTo>
                  <a:pt x="674" y="934"/>
                  <a:pt x="687" y="937"/>
                  <a:pt x="701" y="937"/>
                </a:cubicBezTo>
                <a:cubicBezTo>
                  <a:pt x="702" y="937"/>
                  <a:pt x="703" y="937"/>
                  <a:pt x="704" y="937"/>
                </a:cubicBezTo>
                <a:lnTo>
                  <a:pt x="704" y="1130"/>
                </a:lnTo>
                <a:lnTo>
                  <a:pt x="668" y="1106"/>
                </a:lnTo>
                <a:cubicBezTo>
                  <a:pt x="658" y="1099"/>
                  <a:pt x="645" y="1099"/>
                  <a:pt x="635" y="1106"/>
                </a:cubicBezTo>
                <a:lnTo>
                  <a:pt x="598" y="1130"/>
                </a:lnTo>
                <a:lnTo>
                  <a:pt x="598" y="937"/>
                </a:lnTo>
                <a:close/>
                <a:moveTo>
                  <a:pt x="524" y="884"/>
                </a:moveTo>
                <a:cubicBezTo>
                  <a:pt x="527" y="892"/>
                  <a:pt x="531" y="899"/>
                  <a:pt x="536" y="906"/>
                </a:cubicBezTo>
                <a:lnTo>
                  <a:pt x="536" y="906"/>
                </a:lnTo>
                <a:lnTo>
                  <a:pt x="536" y="1188"/>
                </a:lnTo>
                <a:cubicBezTo>
                  <a:pt x="536" y="1200"/>
                  <a:pt x="542" y="1210"/>
                  <a:pt x="553" y="1216"/>
                </a:cubicBezTo>
                <a:cubicBezTo>
                  <a:pt x="563" y="1221"/>
                  <a:pt x="575" y="1221"/>
                  <a:pt x="584" y="1214"/>
                </a:cubicBezTo>
                <a:lnTo>
                  <a:pt x="651" y="1169"/>
                </a:lnTo>
                <a:lnTo>
                  <a:pt x="718" y="1214"/>
                </a:lnTo>
                <a:cubicBezTo>
                  <a:pt x="724" y="1218"/>
                  <a:pt x="729" y="1220"/>
                  <a:pt x="736" y="1220"/>
                </a:cubicBezTo>
                <a:cubicBezTo>
                  <a:pt x="741" y="1220"/>
                  <a:pt x="746" y="1218"/>
                  <a:pt x="750" y="1216"/>
                </a:cubicBezTo>
                <a:cubicBezTo>
                  <a:pt x="760" y="1210"/>
                  <a:pt x="767" y="1200"/>
                  <a:pt x="767" y="1188"/>
                </a:cubicBezTo>
                <a:lnTo>
                  <a:pt x="767" y="906"/>
                </a:lnTo>
                <a:lnTo>
                  <a:pt x="767" y="906"/>
                </a:lnTo>
                <a:cubicBezTo>
                  <a:pt x="772" y="900"/>
                  <a:pt x="776" y="892"/>
                  <a:pt x="779" y="884"/>
                </a:cubicBezTo>
                <a:cubicBezTo>
                  <a:pt x="782" y="877"/>
                  <a:pt x="788" y="872"/>
                  <a:pt x="796" y="870"/>
                </a:cubicBezTo>
                <a:cubicBezTo>
                  <a:pt x="819" y="865"/>
                  <a:pt x="839" y="851"/>
                  <a:pt x="851" y="830"/>
                </a:cubicBezTo>
                <a:cubicBezTo>
                  <a:pt x="863" y="809"/>
                  <a:pt x="865" y="784"/>
                  <a:pt x="858" y="761"/>
                </a:cubicBezTo>
                <a:cubicBezTo>
                  <a:pt x="856" y="754"/>
                  <a:pt x="857" y="746"/>
                  <a:pt x="862" y="740"/>
                </a:cubicBezTo>
                <a:cubicBezTo>
                  <a:pt x="876" y="721"/>
                  <a:pt x="882" y="696"/>
                  <a:pt x="878" y="673"/>
                </a:cubicBezTo>
                <a:cubicBezTo>
                  <a:pt x="874" y="649"/>
                  <a:pt x="860" y="628"/>
                  <a:pt x="840" y="615"/>
                </a:cubicBezTo>
                <a:cubicBezTo>
                  <a:pt x="834" y="611"/>
                  <a:pt x="830" y="604"/>
                  <a:pt x="829" y="597"/>
                </a:cubicBezTo>
                <a:cubicBezTo>
                  <a:pt x="827" y="547"/>
                  <a:pt x="783" y="509"/>
                  <a:pt x="733" y="515"/>
                </a:cubicBezTo>
                <a:cubicBezTo>
                  <a:pt x="726" y="516"/>
                  <a:pt x="719" y="514"/>
                  <a:pt x="714" y="508"/>
                </a:cubicBezTo>
                <a:cubicBezTo>
                  <a:pt x="681" y="473"/>
                  <a:pt x="621" y="473"/>
                  <a:pt x="589" y="508"/>
                </a:cubicBezTo>
                <a:cubicBezTo>
                  <a:pt x="584" y="514"/>
                  <a:pt x="577" y="516"/>
                  <a:pt x="569" y="515"/>
                </a:cubicBezTo>
                <a:cubicBezTo>
                  <a:pt x="519" y="509"/>
                  <a:pt x="475" y="547"/>
                  <a:pt x="473" y="597"/>
                </a:cubicBezTo>
                <a:cubicBezTo>
                  <a:pt x="473" y="604"/>
                  <a:pt x="469" y="611"/>
                  <a:pt x="462" y="615"/>
                </a:cubicBezTo>
                <a:cubicBezTo>
                  <a:pt x="443" y="628"/>
                  <a:pt x="429" y="649"/>
                  <a:pt x="425" y="673"/>
                </a:cubicBezTo>
                <a:cubicBezTo>
                  <a:pt x="420" y="696"/>
                  <a:pt x="426" y="721"/>
                  <a:pt x="441" y="739"/>
                </a:cubicBezTo>
                <a:cubicBezTo>
                  <a:pt x="445" y="746"/>
                  <a:pt x="447" y="754"/>
                  <a:pt x="445" y="761"/>
                </a:cubicBezTo>
                <a:cubicBezTo>
                  <a:pt x="437" y="784"/>
                  <a:pt x="440" y="809"/>
                  <a:pt x="452" y="830"/>
                </a:cubicBezTo>
                <a:cubicBezTo>
                  <a:pt x="464" y="851"/>
                  <a:pt x="484" y="865"/>
                  <a:pt x="507" y="870"/>
                </a:cubicBezTo>
                <a:cubicBezTo>
                  <a:pt x="515" y="872"/>
                  <a:pt x="521" y="877"/>
                  <a:pt x="524" y="884"/>
                </a:cubicBezTo>
                <a:close/>
                <a:moveTo>
                  <a:pt x="341" y="288"/>
                </a:moveTo>
                <a:lnTo>
                  <a:pt x="961" y="288"/>
                </a:lnTo>
                <a:lnTo>
                  <a:pt x="961" y="226"/>
                </a:lnTo>
                <a:lnTo>
                  <a:pt x="341" y="226"/>
                </a:lnTo>
                <a:lnTo>
                  <a:pt x="341" y="288"/>
                </a:lnTo>
                <a:close/>
                <a:moveTo>
                  <a:pt x="848" y="339"/>
                </a:moveTo>
                <a:lnTo>
                  <a:pt x="454" y="339"/>
                </a:lnTo>
                <a:lnTo>
                  <a:pt x="454" y="401"/>
                </a:lnTo>
                <a:lnTo>
                  <a:pt x="848" y="401"/>
                </a:lnTo>
                <a:lnTo>
                  <a:pt x="848" y="339"/>
                </a:lnTo>
                <a:close/>
                <a:moveTo>
                  <a:pt x="1303" y="966"/>
                </a:moveTo>
                <a:lnTo>
                  <a:pt x="1303" y="0"/>
                </a:lnTo>
                <a:lnTo>
                  <a:pt x="0" y="0"/>
                </a:lnTo>
                <a:lnTo>
                  <a:pt x="0" y="966"/>
                </a:lnTo>
                <a:lnTo>
                  <a:pt x="483" y="966"/>
                </a:lnTo>
                <a:lnTo>
                  <a:pt x="483" y="903"/>
                </a:lnTo>
                <a:lnTo>
                  <a:pt x="62" y="903"/>
                </a:lnTo>
                <a:lnTo>
                  <a:pt x="62" y="62"/>
                </a:lnTo>
                <a:lnTo>
                  <a:pt x="1241" y="62"/>
                </a:lnTo>
                <a:lnTo>
                  <a:pt x="1241" y="903"/>
                </a:lnTo>
                <a:lnTo>
                  <a:pt x="820" y="903"/>
                </a:lnTo>
                <a:lnTo>
                  <a:pt x="820" y="966"/>
                </a:lnTo>
                <a:lnTo>
                  <a:pt x="1303" y="966"/>
                </a:lnTo>
                <a:close/>
              </a:path>
            </a:pathLst>
          </a:custGeom>
          <a:solidFill>
            <a:srgbClr val="0042A5"/>
          </a:solidFill>
          <a:ln>
            <a:noFill/>
          </a:ln>
          <a:effectLst/>
        </p:spPr>
        <p:txBody>
          <a:bodyPr wrap="none" anchor="ctr"/>
          <a:lstStyle/>
          <a:p>
            <a:endParaRPr lang="en-US"/>
          </a:p>
        </p:txBody>
      </p:sp>
      <p:sp>
        <p:nvSpPr>
          <p:cNvPr id="166" name="Freeform 2">
            <a:extLst>
              <a:ext uri="{FF2B5EF4-FFF2-40B4-BE49-F238E27FC236}">
                <a16:creationId xmlns:a16="http://schemas.microsoft.com/office/drawing/2014/main" id="{609DCE8B-FFDB-F24A-A976-7AC5E065B258}"/>
              </a:ext>
            </a:extLst>
          </p:cNvPr>
          <p:cNvSpPr>
            <a:spLocks noChangeArrowheads="1"/>
          </p:cNvSpPr>
          <p:nvPr/>
        </p:nvSpPr>
        <p:spPr bwMode="auto">
          <a:xfrm>
            <a:off x="8889822" y="4988877"/>
            <a:ext cx="449263" cy="449263"/>
          </a:xfrm>
          <a:custGeom>
            <a:avLst/>
            <a:gdLst>
              <a:gd name="T0" fmla="*/ 704 w 1247"/>
              <a:gd name="T1" fmla="*/ 706 h 1248"/>
              <a:gd name="T2" fmla="*/ 704 w 1247"/>
              <a:gd name="T3" fmla="*/ 931 h 1248"/>
              <a:gd name="T4" fmla="*/ 542 w 1247"/>
              <a:gd name="T5" fmla="*/ 931 h 1248"/>
              <a:gd name="T6" fmla="*/ 542 w 1247"/>
              <a:gd name="T7" fmla="*/ 706 h 1248"/>
              <a:gd name="T8" fmla="*/ 316 w 1247"/>
              <a:gd name="T9" fmla="*/ 706 h 1248"/>
              <a:gd name="T10" fmla="*/ 316 w 1247"/>
              <a:gd name="T11" fmla="*/ 542 h 1248"/>
              <a:gd name="T12" fmla="*/ 542 w 1247"/>
              <a:gd name="T13" fmla="*/ 542 h 1248"/>
              <a:gd name="T14" fmla="*/ 542 w 1247"/>
              <a:gd name="T15" fmla="*/ 316 h 1248"/>
              <a:gd name="T16" fmla="*/ 704 w 1247"/>
              <a:gd name="T17" fmla="*/ 316 h 1248"/>
              <a:gd name="T18" fmla="*/ 704 w 1247"/>
              <a:gd name="T19" fmla="*/ 542 h 1248"/>
              <a:gd name="T20" fmla="*/ 930 w 1247"/>
              <a:gd name="T21" fmla="*/ 542 h 1248"/>
              <a:gd name="T22" fmla="*/ 930 w 1247"/>
              <a:gd name="T23" fmla="*/ 706 h 1248"/>
              <a:gd name="T24" fmla="*/ 704 w 1247"/>
              <a:gd name="T25" fmla="*/ 706 h 1248"/>
              <a:gd name="T26" fmla="*/ 767 w 1247"/>
              <a:gd name="T27" fmla="*/ 768 h 1248"/>
              <a:gd name="T28" fmla="*/ 992 w 1247"/>
              <a:gd name="T29" fmla="*/ 768 h 1248"/>
              <a:gd name="T30" fmla="*/ 992 w 1247"/>
              <a:gd name="T31" fmla="*/ 480 h 1248"/>
              <a:gd name="T32" fmla="*/ 767 w 1247"/>
              <a:gd name="T33" fmla="*/ 480 h 1248"/>
              <a:gd name="T34" fmla="*/ 767 w 1247"/>
              <a:gd name="T35" fmla="*/ 254 h 1248"/>
              <a:gd name="T36" fmla="*/ 480 w 1247"/>
              <a:gd name="T37" fmla="*/ 254 h 1248"/>
              <a:gd name="T38" fmla="*/ 480 w 1247"/>
              <a:gd name="T39" fmla="*/ 480 h 1248"/>
              <a:gd name="T40" fmla="*/ 254 w 1247"/>
              <a:gd name="T41" fmla="*/ 480 h 1248"/>
              <a:gd name="T42" fmla="*/ 254 w 1247"/>
              <a:gd name="T43" fmla="*/ 768 h 1248"/>
              <a:gd name="T44" fmla="*/ 480 w 1247"/>
              <a:gd name="T45" fmla="*/ 768 h 1248"/>
              <a:gd name="T46" fmla="*/ 480 w 1247"/>
              <a:gd name="T47" fmla="*/ 994 h 1248"/>
              <a:gd name="T48" fmla="*/ 767 w 1247"/>
              <a:gd name="T49" fmla="*/ 994 h 1248"/>
              <a:gd name="T50" fmla="*/ 767 w 1247"/>
              <a:gd name="T51" fmla="*/ 768 h 1248"/>
              <a:gd name="T52" fmla="*/ 623 w 1247"/>
              <a:gd name="T53" fmla="*/ 1185 h 1248"/>
              <a:gd name="T54" fmla="*/ 62 w 1247"/>
              <a:gd name="T55" fmla="*/ 624 h 1248"/>
              <a:gd name="T56" fmla="*/ 623 w 1247"/>
              <a:gd name="T57" fmla="*/ 62 h 1248"/>
              <a:gd name="T58" fmla="*/ 1184 w 1247"/>
              <a:gd name="T59" fmla="*/ 624 h 1248"/>
              <a:gd name="T60" fmla="*/ 623 w 1247"/>
              <a:gd name="T61" fmla="*/ 1185 h 1248"/>
              <a:gd name="T62" fmla="*/ 623 w 1247"/>
              <a:gd name="T63" fmla="*/ 0 h 1248"/>
              <a:gd name="T64" fmla="*/ 0 w 1247"/>
              <a:gd name="T65" fmla="*/ 624 h 1248"/>
              <a:gd name="T66" fmla="*/ 623 w 1247"/>
              <a:gd name="T67" fmla="*/ 1247 h 1248"/>
              <a:gd name="T68" fmla="*/ 1246 w 1247"/>
              <a:gd name="T69" fmla="*/ 624 h 1248"/>
              <a:gd name="T70" fmla="*/ 623 w 1247"/>
              <a:gd name="T7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7" h="1248">
                <a:moveTo>
                  <a:pt x="704" y="706"/>
                </a:moveTo>
                <a:lnTo>
                  <a:pt x="704" y="931"/>
                </a:lnTo>
                <a:lnTo>
                  <a:pt x="542" y="931"/>
                </a:lnTo>
                <a:lnTo>
                  <a:pt x="542" y="706"/>
                </a:lnTo>
                <a:lnTo>
                  <a:pt x="316" y="706"/>
                </a:lnTo>
                <a:lnTo>
                  <a:pt x="316" y="542"/>
                </a:lnTo>
                <a:lnTo>
                  <a:pt x="542" y="542"/>
                </a:lnTo>
                <a:lnTo>
                  <a:pt x="542" y="316"/>
                </a:lnTo>
                <a:lnTo>
                  <a:pt x="704" y="316"/>
                </a:lnTo>
                <a:lnTo>
                  <a:pt x="704" y="542"/>
                </a:lnTo>
                <a:lnTo>
                  <a:pt x="930" y="542"/>
                </a:lnTo>
                <a:lnTo>
                  <a:pt x="930" y="706"/>
                </a:lnTo>
                <a:lnTo>
                  <a:pt x="704" y="706"/>
                </a:lnTo>
                <a:close/>
                <a:moveTo>
                  <a:pt x="767" y="768"/>
                </a:moveTo>
                <a:lnTo>
                  <a:pt x="992" y="768"/>
                </a:lnTo>
                <a:lnTo>
                  <a:pt x="992" y="480"/>
                </a:lnTo>
                <a:lnTo>
                  <a:pt x="767" y="480"/>
                </a:lnTo>
                <a:lnTo>
                  <a:pt x="767" y="254"/>
                </a:lnTo>
                <a:lnTo>
                  <a:pt x="480" y="254"/>
                </a:lnTo>
                <a:lnTo>
                  <a:pt x="480" y="480"/>
                </a:lnTo>
                <a:lnTo>
                  <a:pt x="254" y="480"/>
                </a:lnTo>
                <a:lnTo>
                  <a:pt x="254" y="768"/>
                </a:lnTo>
                <a:lnTo>
                  <a:pt x="480" y="768"/>
                </a:lnTo>
                <a:lnTo>
                  <a:pt x="480" y="994"/>
                </a:lnTo>
                <a:lnTo>
                  <a:pt x="767" y="994"/>
                </a:lnTo>
                <a:lnTo>
                  <a:pt x="767" y="768"/>
                </a:lnTo>
                <a:close/>
                <a:moveTo>
                  <a:pt x="623" y="1185"/>
                </a:moveTo>
                <a:cubicBezTo>
                  <a:pt x="314" y="1185"/>
                  <a:pt x="62" y="934"/>
                  <a:pt x="62" y="624"/>
                </a:cubicBezTo>
                <a:cubicBezTo>
                  <a:pt x="62" y="315"/>
                  <a:pt x="314" y="62"/>
                  <a:pt x="623" y="62"/>
                </a:cubicBezTo>
                <a:cubicBezTo>
                  <a:pt x="932" y="62"/>
                  <a:pt x="1184" y="314"/>
                  <a:pt x="1184" y="624"/>
                </a:cubicBezTo>
                <a:cubicBezTo>
                  <a:pt x="1184" y="933"/>
                  <a:pt x="932" y="1185"/>
                  <a:pt x="623" y="1185"/>
                </a:cubicBezTo>
                <a:close/>
                <a:moveTo>
                  <a:pt x="623" y="0"/>
                </a:moveTo>
                <a:cubicBezTo>
                  <a:pt x="280" y="0"/>
                  <a:pt x="0" y="280"/>
                  <a:pt x="0" y="624"/>
                </a:cubicBezTo>
                <a:cubicBezTo>
                  <a:pt x="0" y="968"/>
                  <a:pt x="280" y="1247"/>
                  <a:pt x="623" y="1247"/>
                </a:cubicBezTo>
                <a:cubicBezTo>
                  <a:pt x="967" y="1247"/>
                  <a:pt x="1246" y="968"/>
                  <a:pt x="1246" y="624"/>
                </a:cubicBezTo>
                <a:cubicBezTo>
                  <a:pt x="1246" y="280"/>
                  <a:pt x="967" y="0"/>
                  <a:pt x="623" y="0"/>
                </a:cubicBezTo>
                <a:close/>
              </a:path>
            </a:pathLst>
          </a:custGeom>
          <a:solidFill>
            <a:srgbClr val="0042A5"/>
          </a:solidFill>
          <a:ln>
            <a:noFill/>
          </a:ln>
          <a:effectLst/>
        </p:spPr>
        <p:txBody>
          <a:bodyPr wrap="none" anchor="ctr"/>
          <a:lstStyle/>
          <a:p>
            <a:endParaRPr lang="en-US"/>
          </a:p>
        </p:txBody>
      </p:sp>
      <p:pic>
        <p:nvPicPr>
          <p:cNvPr id="3" name="Graphic 2">
            <a:extLst>
              <a:ext uri="{FF2B5EF4-FFF2-40B4-BE49-F238E27FC236}">
                <a16:creationId xmlns:a16="http://schemas.microsoft.com/office/drawing/2014/main" id="{E952EEC1-9A80-6340-8A59-A6B98F91455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6288" y="1218793"/>
            <a:ext cx="517290" cy="252013"/>
          </a:xfrm>
          <a:prstGeom prst="rect">
            <a:avLst/>
          </a:prstGeom>
        </p:spPr>
      </p:pic>
      <p:pic>
        <p:nvPicPr>
          <p:cNvPr id="6" name="Graphic 5">
            <a:extLst>
              <a:ext uri="{FF2B5EF4-FFF2-40B4-BE49-F238E27FC236}">
                <a16:creationId xmlns:a16="http://schemas.microsoft.com/office/drawing/2014/main" id="{A25A41B4-4867-1545-8CAD-A93989222C8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46288" y="1775478"/>
            <a:ext cx="431800" cy="723900"/>
          </a:xfrm>
          <a:prstGeom prst="rect">
            <a:avLst/>
          </a:prstGeom>
        </p:spPr>
      </p:pic>
      <p:pic>
        <p:nvPicPr>
          <p:cNvPr id="8" name="Graphic 7">
            <a:extLst>
              <a:ext uri="{FF2B5EF4-FFF2-40B4-BE49-F238E27FC236}">
                <a16:creationId xmlns:a16="http://schemas.microsoft.com/office/drawing/2014/main" id="{BB60E494-D3BD-BB4D-8328-8CDAA3C357B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08083" y="2985376"/>
            <a:ext cx="393700" cy="393700"/>
          </a:xfrm>
          <a:prstGeom prst="rect">
            <a:avLst/>
          </a:prstGeom>
        </p:spPr>
      </p:pic>
      <p:pic>
        <p:nvPicPr>
          <p:cNvPr id="10" name="Graphic 9">
            <a:extLst>
              <a:ext uri="{FF2B5EF4-FFF2-40B4-BE49-F238E27FC236}">
                <a16:creationId xmlns:a16="http://schemas.microsoft.com/office/drawing/2014/main" id="{78CFE201-1930-2346-A790-22E6F89F32EA}"/>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31778" y="4003023"/>
            <a:ext cx="431800" cy="355600"/>
          </a:xfrm>
          <a:prstGeom prst="rect">
            <a:avLst/>
          </a:prstGeom>
        </p:spPr>
      </p:pic>
      <p:pic>
        <p:nvPicPr>
          <p:cNvPr id="12" name="Graphic 11">
            <a:extLst>
              <a:ext uri="{FF2B5EF4-FFF2-40B4-BE49-F238E27FC236}">
                <a16:creationId xmlns:a16="http://schemas.microsoft.com/office/drawing/2014/main" id="{0EBE0A43-2DD2-E04C-B25A-E75A785F1D58}"/>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164829" y="4974414"/>
            <a:ext cx="533400" cy="482600"/>
          </a:xfrm>
          <a:prstGeom prst="rect">
            <a:avLst/>
          </a:prstGeom>
        </p:spPr>
      </p:pic>
      <p:pic>
        <p:nvPicPr>
          <p:cNvPr id="4" name="Graphic 3">
            <a:extLst>
              <a:ext uri="{FF2B5EF4-FFF2-40B4-BE49-F238E27FC236}">
                <a16:creationId xmlns:a16="http://schemas.microsoft.com/office/drawing/2014/main" id="{374E33AC-CEF3-A340-95CB-B7D4B61B7052}"/>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1012348" y="1053454"/>
            <a:ext cx="535131" cy="490537"/>
          </a:xfrm>
          <a:prstGeom prst="rect">
            <a:avLst/>
          </a:prstGeom>
        </p:spPr>
      </p:pic>
      <p:pic>
        <p:nvPicPr>
          <p:cNvPr id="9" name="Graphic 8">
            <a:extLst>
              <a:ext uri="{FF2B5EF4-FFF2-40B4-BE49-F238E27FC236}">
                <a16:creationId xmlns:a16="http://schemas.microsoft.com/office/drawing/2014/main" id="{4FF143EA-58E2-9E42-8D5F-4A4FE347936B}"/>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1179470" y="1955189"/>
            <a:ext cx="257201" cy="457246"/>
          </a:xfrm>
          <a:prstGeom prst="rect">
            <a:avLst/>
          </a:prstGeom>
        </p:spPr>
      </p:pic>
      <p:pic>
        <p:nvPicPr>
          <p:cNvPr id="13" name="Graphic 12">
            <a:extLst>
              <a:ext uri="{FF2B5EF4-FFF2-40B4-BE49-F238E27FC236}">
                <a16:creationId xmlns:a16="http://schemas.microsoft.com/office/drawing/2014/main" id="{55455AA6-225B-2B4B-BD51-B2F66DCC58F2}"/>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1212147" y="2943050"/>
            <a:ext cx="195666" cy="508732"/>
          </a:xfrm>
          <a:prstGeom prst="rect">
            <a:avLst/>
          </a:prstGeom>
        </p:spPr>
      </p:pic>
      <p:pic>
        <p:nvPicPr>
          <p:cNvPr id="15" name="Graphic 14">
            <a:extLst>
              <a:ext uri="{FF2B5EF4-FFF2-40B4-BE49-F238E27FC236}">
                <a16:creationId xmlns:a16="http://schemas.microsoft.com/office/drawing/2014/main" id="{A330F434-874C-FD4D-809A-EAFC7EC5F4B2}"/>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1155670" y="3941493"/>
            <a:ext cx="304800" cy="444500"/>
          </a:xfrm>
          <a:prstGeom prst="rect">
            <a:avLst/>
          </a:prstGeom>
        </p:spPr>
      </p:pic>
      <p:pic>
        <p:nvPicPr>
          <p:cNvPr id="17" name="Graphic 16">
            <a:extLst>
              <a:ext uri="{FF2B5EF4-FFF2-40B4-BE49-F238E27FC236}">
                <a16:creationId xmlns:a16="http://schemas.microsoft.com/office/drawing/2014/main" id="{37FEED8C-6596-964B-A7D0-08A048F0E87A}"/>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1058385" y="4938145"/>
            <a:ext cx="563328" cy="505551"/>
          </a:xfrm>
          <a:prstGeom prst="rect">
            <a:avLst/>
          </a:prstGeom>
        </p:spPr>
      </p:pic>
    </p:spTree>
    <p:extLst>
      <p:ext uri="{BB962C8B-B14F-4D97-AF65-F5344CB8AC3E}">
        <p14:creationId xmlns:p14="http://schemas.microsoft.com/office/powerpoint/2010/main" val="296980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ikkodia">
    <p:bg>
      <p:bgPr>
        <a:solidFill>
          <a:schemeClr val="bg1"/>
        </a:solidFill>
        <a:effectLst/>
      </p:bgPr>
    </p:bg>
    <p:spTree>
      <p:nvGrpSpPr>
        <p:cNvPr id="1" name=""/>
        <p:cNvGrpSpPr/>
        <p:nvPr/>
      </p:nvGrpSpPr>
      <p:grpSpPr>
        <a:xfrm>
          <a:off x="0" y="0"/>
          <a:ext cx="0" cy="0"/>
          <a:chOff x="0" y="0"/>
          <a:chExt cx="0" cy="0"/>
        </a:xfrm>
      </p:grpSpPr>
      <p:sp>
        <p:nvSpPr>
          <p:cNvPr id="12" name="Freeform 3">
            <a:extLst>
              <a:ext uri="{FF2B5EF4-FFF2-40B4-BE49-F238E27FC236}">
                <a16:creationId xmlns:a16="http://schemas.microsoft.com/office/drawing/2014/main" id="{3B116E9C-BBF3-7D41-BE37-B2061CEE54A4}"/>
              </a:ext>
            </a:extLst>
          </p:cNvPr>
          <p:cNvSpPr>
            <a:spLocks noChangeArrowheads="1"/>
          </p:cNvSpPr>
          <p:nvPr/>
        </p:nvSpPr>
        <p:spPr bwMode="auto">
          <a:xfrm>
            <a:off x="2656878" y="4434195"/>
            <a:ext cx="9540496" cy="2430563"/>
          </a:xfrm>
          <a:custGeom>
            <a:avLst/>
            <a:gdLst>
              <a:gd name="T0" fmla="*/ 0 w 15878"/>
              <a:gd name="T1" fmla="*/ 4354 h 4355"/>
              <a:gd name="T2" fmla="*/ 15877 w 15878"/>
              <a:gd name="T3" fmla="*/ 4354 h 4355"/>
              <a:gd name="T4" fmla="*/ 15877 w 15878"/>
              <a:gd name="T5" fmla="*/ 0 h 4355"/>
              <a:gd name="T6" fmla="*/ 0 w 15878"/>
              <a:gd name="T7" fmla="*/ 4354 h 4355"/>
              <a:gd name="connsiteX0" fmla="*/ 0 w 9999"/>
              <a:gd name="connsiteY0" fmla="*/ 12270 h 12270"/>
              <a:gd name="connsiteX1" fmla="*/ 9999 w 9999"/>
              <a:gd name="connsiteY1" fmla="*/ 12270 h 12270"/>
              <a:gd name="connsiteX2" fmla="*/ 9982 w 9999"/>
              <a:gd name="connsiteY2" fmla="*/ 0 h 12270"/>
              <a:gd name="connsiteX3" fmla="*/ 0 w 9999"/>
              <a:gd name="connsiteY3" fmla="*/ 12270 h 12270"/>
              <a:gd name="connsiteX0" fmla="*/ 0 w 10000"/>
              <a:gd name="connsiteY0" fmla="*/ 9974 h 9974"/>
              <a:gd name="connsiteX1" fmla="*/ 10000 w 10000"/>
              <a:gd name="connsiteY1" fmla="*/ 9974 h 9974"/>
              <a:gd name="connsiteX2" fmla="*/ 9996 w 10000"/>
              <a:gd name="connsiteY2" fmla="*/ 0 h 9974"/>
              <a:gd name="connsiteX3" fmla="*/ 0 w 10000"/>
              <a:gd name="connsiteY3" fmla="*/ 9974 h 9974"/>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10000" y="10000"/>
                </a:lnTo>
                <a:cubicBezTo>
                  <a:pt x="9994" y="6658"/>
                  <a:pt x="9998" y="5000"/>
                  <a:pt x="9996" y="0"/>
                </a:cubicBezTo>
                <a:cubicBezTo>
                  <a:pt x="7133" y="1926"/>
                  <a:pt x="8012" y="983"/>
                  <a:pt x="0" y="10000"/>
                </a:cubicBezTo>
              </a:path>
            </a:pathLst>
          </a:custGeom>
          <a:solidFill>
            <a:srgbClr val="3C8EDE"/>
          </a:solidFill>
          <a:ln>
            <a:noFill/>
          </a:ln>
          <a:effectLst/>
        </p:spPr>
        <p:txBody>
          <a:bodyPr wrap="none" anchor="ctr"/>
          <a:lstStyle/>
          <a:p>
            <a:endParaRPr lang="en-US" sz="2400" dirty="0"/>
          </a:p>
        </p:txBody>
      </p:sp>
      <p:sp>
        <p:nvSpPr>
          <p:cNvPr id="13" name="Freeform 2">
            <a:extLst>
              <a:ext uri="{FF2B5EF4-FFF2-40B4-BE49-F238E27FC236}">
                <a16:creationId xmlns:a16="http://schemas.microsoft.com/office/drawing/2014/main" id="{ED6BD5DF-C790-B64D-AEBB-EECE3B5D37C9}"/>
              </a:ext>
            </a:extLst>
          </p:cNvPr>
          <p:cNvSpPr>
            <a:spLocks noChangeArrowheads="1"/>
          </p:cNvSpPr>
          <p:nvPr/>
        </p:nvSpPr>
        <p:spPr bwMode="auto">
          <a:xfrm>
            <a:off x="0" y="0"/>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dirty="0"/>
              <a:t>  </a:t>
            </a:r>
          </a:p>
        </p:txBody>
      </p:sp>
      <p:sp>
        <p:nvSpPr>
          <p:cNvPr id="14" name="Freeform 1">
            <a:extLst>
              <a:ext uri="{FF2B5EF4-FFF2-40B4-BE49-F238E27FC236}">
                <a16:creationId xmlns:a16="http://schemas.microsoft.com/office/drawing/2014/main" id="{49E09C70-E41E-BC45-9BB5-9EBDCFFD7C86}"/>
              </a:ext>
            </a:extLst>
          </p:cNvPr>
          <p:cNvSpPr>
            <a:spLocks noChangeArrowheads="1"/>
          </p:cNvSpPr>
          <p:nvPr/>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Subtitle 2">
            <a:extLst>
              <a:ext uri="{FF2B5EF4-FFF2-40B4-BE49-F238E27FC236}">
                <a16:creationId xmlns:a16="http://schemas.microsoft.com/office/drawing/2014/main" id="{91347698-AFD9-9D42-AD61-E264E2775E90}"/>
              </a:ext>
            </a:extLst>
          </p:cNvPr>
          <p:cNvSpPr>
            <a:spLocks noGrp="1"/>
          </p:cNvSpPr>
          <p:nvPr>
            <p:ph type="subTitle" idx="1" hasCustomPrompt="1"/>
          </p:nvPr>
        </p:nvSpPr>
        <p:spPr>
          <a:xfrm>
            <a:off x="1570180" y="3714920"/>
            <a:ext cx="9297326" cy="503950"/>
          </a:xfrm>
        </p:spPr>
        <p:txBody>
          <a:bodyPr anchor="t">
            <a:no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pic>
        <p:nvPicPr>
          <p:cNvPr id="16" name="Picture 7">
            <a:extLst>
              <a:ext uri="{FF2B5EF4-FFF2-40B4-BE49-F238E27FC236}">
                <a16:creationId xmlns:a16="http://schemas.microsoft.com/office/drawing/2014/main" id="{F5DA34FE-F025-9249-969D-1CBAEA7EEF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26668" y="5061098"/>
            <a:ext cx="1679944" cy="1679944"/>
          </a:xfrm>
          <a:prstGeom prst="rect">
            <a:avLst/>
          </a:prstGeom>
        </p:spPr>
      </p:pic>
      <p:sp>
        <p:nvSpPr>
          <p:cNvPr id="18" name="Title 19">
            <a:extLst>
              <a:ext uri="{FF2B5EF4-FFF2-40B4-BE49-F238E27FC236}">
                <a16:creationId xmlns:a16="http://schemas.microsoft.com/office/drawing/2014/main" id="{68FB516E-7F0E-AA49-889E-0883080AC6B9}"/>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chemeClr val="bg1"/>
                </a:solidFill>
              </a:defRPr>
            </a:lvl1pPr>
          </a:lstStyle>
          <a:p>
            <a:r>
              <a:rPr lang="fi-FI" noProof="0" dirty="0"/>
              <a:t>LISÄÄ OTSIKKO</a:t>
            </a:r>
          </a:p>
        </p:txBody>
      </p:sp>
      <p:pic>
        <p:nvPicPr>
          <p:cNvPr id="20" name="Kuva 19" descr="Kuva, joka sisältää kohteen teksti&#10;&#10;Kuvaus luotu automaattisesti">
            <a:extLst>
              <a:ext uri="{FF2B5EF4-FFF2-40B4-BE49-F238E27FC236}">
                <a16:creationId xmlns:a16="http://schemas.microsoft.com/office/drawing/2014/main" id="{A0C4742E-7AF2-5A45-8625-32D055A0C6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5347" y="193926"/>
            <a:ext cx="6526060" cy="601250"/>
          </a:xfrm>
          <a:prstGeom prst="rect">
            <a:avLst/>
          </a:prstGeom>
          <a:ln>
            <a:noFill/>
          </a:ln>
        </p:spPr>
      </p:pic>
      <p:sp>
        <p:nvSpPr>
          <p:cNvPr id="2" name="Slide Number Placeholder 10">
            <a:extLst>
              <a:ext uri="{FF2B5EF4-FFF2-40B4-BE49-F238E27FC236}">
                <a16:creationId xmlns:a16="http://schemas.microsoft.com/office/drawing/2014/main" id="{ECB9B07C-6600-1502-B7E9-0B3260CE44D7}"/>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712556055"/>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Ikonit kopioitavissa Master-sivuilta 2">
    <p:spTree>
      <p:nvGrpSpPr>
        <p:cNvPr id="1" name=""/>
        <p:cNvGrpSpPr/>
        <p:nvPr/>
      </p:nvGrpSpPr>
      <p:grpSpPr>
        <a:xfrm>
          <a:off x="0" y="0"/>
          <a:ext cx="0" cy="0"/>
          <a:chOff x="0" y="0"/>
          <a:chExt cx="0" cy="0"/>
        </a:xfrm>
      </p:grpSpPr>
      <p:sp>
        <p:nvSpPr>
          <p:cNvPr id="5" name="Rectangle 4"/>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3" name="TextBox 92"/>
          <p:cNvSpPr txBox="1"/>
          <p:nvPr/>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Ikonit</a:t>
            </a:r>
            <a:r>
              <a:rPr lang="en-US" sz="1800" dirty="0"/>
              <a:t> </a:t>
            </a:r>
            <a:r>
              <a:rPr lang="en-US" sz="1800" dirty="0" err="1"/>
              <a:t>ovat</a:t>
            </a:r>
            <a:r>
              <a:rPr lang="en-US" sz="1800" dirty="0"/>
              <a:t> </a:t>
            </a:r>
            <a:r>
              <a:rPr lang="en-US" sz="1800" dirty="0" err="1"/>
              <a:t>kopioitavissa</a:t>
            </a:r>
            <a:r>
              <a:rPr lang="en-US" sz="1800" dirty="0"/>
              <a:t> Master-</a:t>
            </a:r>
            <a:r>
              <a:rPr lang="en-US" sz="1800" dirty="0" err="1"/>
              <a:t>sivuilta</a:t>
            </a:r>
            <a:r>
              <a:rPr lang="en-US" sz="1800" dirty="0"/>
              <a:t> (</a:t>
            </a:r>
            <a:r>
              <a:rPr lang="en-US" sz="1800" dirty="0" err="1"/>
              <a:t>Näytä</a:t>
            </a:r>
            <a:r>
              <a:rPr lang="en-US" sz="1800" dirty="0"/>
              <a:t> &gt; Dian </a:t>
            </a:r>
            <a:r>
              <a:rPr lang="en-US" sz="1800" dirty="0" err="1"/>
              <a:t>perustyyli</a:t>
            </a:r>
            <a:r>
              <a:rPr lang="en-US" sz="1800" dirty="0"/>
              <a:t>). </a:t>
            </a:r>
            <a:r>
              <a:rPr lang="en-US" sz="1800" dirty="0" err="1"/>
              <a:t>Ikoneita</a:t>
            </a:r>
            <a:r>
              <a:rPr lang="en-US" sz="1800" dirty="0"/>
              <a:t> </a:t>
            </a:r>
            <a:r>
              <a:rPr lang="en-US" sz="1800" dirty="0" err="1"/>
              <a:t>voi</a:t>
            </a:r>
            <a:r>
              <a:rPr lang="en-US" sz="1800" dirty="0"/>
              <a:t> </a:t>
            </a:r>
            <a:r>
              <a:rPr lang="en-US" sz="1800" dirty="0" err="1"/>
              <a:t>myös</a:t>
            </a:r>
            <a:r>
              <a:rPr lang="en-US" sz="1800" dirty="0"/>
              <a:t> </a:t>
            </a:r>
            <a:r>
              <a:rPr lang="en-US" sz="1800" dirty="0" err="1"/>
              <a:t>ladata</a:t>
            </a:r>
            <a:r>
              <a:rPr lang="en-US" sz="1800" dirty="0"/>
              <a:t> </a:t>
            </a:r>
            <a:r>
              <a:rPr lang="en-US" sz="1800" dirty="0" err="1"/>
              <a:t>aineistopankista</a:t>
            </a:r>
            <a:r>
              <a:rPr lang="en-US" sz="1800" dirty="0"/>
              <a:t>.</a:t>
            </a:r>
          </a:p>
        </p:txBody>
      </p:sp>
      <p:pic>
        <p:nvPicPr>
          <p:cNvPr id="7" name="Graphic 6">
            <a:extLst>
              <a:ext uri="{FF2B5EF4-FFF2-40B4-BE49-F238E27FC236}">
                <a16:creationId xmlns:a16="http://schemas.microsoft.com/office/drawing/2014/main" id="{2662E12B-9F13-7543-9D9B-065DEA60ABA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93321" y="419296"/>
            <a:ext cx="431800" cy="495300"/>
          </a:xfrm>
          <a:prstGeom prst="rect">
            <a:avLst/>
          </a:prstGeom>
        </p:spPr>
      </p:pic>
      <p:pic>
        <p:nvPicPr>
          <p:cNvPr id="14" name="Graphic 13">
            <a:extLst>
              <a:ext uri="{FF2B5EF4-FFF2-40B4-BE49-F238E27FC236}">
                <a16:creationId xmlns:a16="http://schemas.microsoft.com/office/drawing/2014/main" id="{050A0F93-0C85-294C-815D-3E5AC4CEA2E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92758" y="419296"/>
            <a:ext cx="393700" cy="495300"/>
          </a:xfrm>
          <a:prstGeom prst="rect">
            <a:avLst/>
          </a:prstGeom>
        </p:spPr>
      </p:pic>
      <p:pic>
        <p:nvPicPr>
          <p:cNvPr id="18" name="Graphic 17">
            <a:extLst>
              <a:ext uri="{FF2B5EF4-FFF2-40B4-BE49-F238E27FC236}">
                <a16:creationId xmlns:a16="http://schemas.microsoft.com/office/drawing/2014/main" id="{A83A9C66-275B-CC42-B93B-E7977378664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762548" y="419297"/>
            <a:ext cx="510777" cy="495299"/>
          </a:xfrm>
          <a:prstGeom prst="rect">
            <a:avLst/>
          </a:prstGeom>
        </p:spPr>
      </p:pic>
    </p:spTree>
    <p:extLst>
      <p:ext uri="{BB962C8B-B14F-4D97-AF65-F5344CB8AC3E}">
        <p14:creationId xmlns:p14="http://schemas.microsoft.com/office/powerpoint/2010/main" val="40854096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konit kopioitavissa Master-sivuilta 3">
    <p:spTree>
      <p:nvGrpSpPr>
        <p:cNvPr id="1" name=""/>
        <p:cNvGrpSpPr/>
        <p:nvPr/>
      </p:nvGrpSpPr>
      <p:grpSpPr>
        <a:xfrm>
          <a:off x="0" y="0"/>
          <a:ext cx="0" cy="0"/>
          <a:chOff x="0" y="0"/>
          <a:chExt cx="0" cy="0"/>
        </a:xfrm>
      </p:grpSpPr>
      <p:sp>
        <p:nvSpPr>
          <p:cNvPr id="197" name="TextBox 196"/>
          <p:cNvSpPr txBox="1"/>
          <p:nvPr/>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Ikonit</a:t>
            </a:r>
            <a:r>
              <a:rPr lang="en-US" sz="1800" dirty="0"/>
              <a:t> </a:t>
            </a:r>
            <a:r>
              <a:rPr lang="en-US" sz="1800" dirty="0" err="1"/>
              <a:t>ovat</a:t>
            </a:r>
            <a:r>
              <a:rPr lang="en-US" sz="1800" dirty="0"/>
              <a:t> </a:t>
            </a:r>
            <a:r>
              <a:rPr lang="en-US" sz="1800" dirty="0" err="1"/>
              <a:t>kopioitavissa</a:t>
            </a:r>
            <a:r>
              <a:rPr lang="en-US" sz="1800" dirty="0"/>
              <a:t> Master-</a:t>
            </a:r>
            <a:r>
              <a:rPr lang="en-US" sz="1800" dirty="0" err="1"/>
              <a:t>sivuilta</a:t>
            </a:r>
            <a:r>
              <a:rPr lang="en-US" sz="1800" dirty="0"/>
              <a:t> (</a:t>
            </a:r>
            <a:r>
              <a:rPr lang="en-US" sz="1800" dirty="0" err="1"/>
              <a:t>Näytä</a:t>
            </a:r>
            <a:r>
              <a:rPr lang="en-US" sz="1800" dirty="0"/>
              <a:t> &gt; Dian </a:t>
            </a:r>
            <a:r>
              <a:rPr lang="en-US" sz="1800" dirty="0" err="1"/>
              <a:t>perustyyli</a:t>
            </a:r>
            <a:r>
              <a:rPr lang="en-US" sz="1800" dirty="0"/>
              <a:t>). </a:t>
            </a:r>
            <a:r>
              <a:rPr lang="en-US" sz="1800" dirty="0" err="1"/>
              <a:t>Ikoneita</a:t>
            </a:r>
            <a:r>
              <a:rPr lang="en-US" sz="1800" dirty="0"/>
              <a:t> </a:t>
            </a:r>
            <a:r>
              <a:rPr lang="en-US" sz="1800" dirty="0" err="1"/>
              <a:t>voi</a:t>
            </a:r>
            <a:r>
              <a:rPr lang="en-US" sz="1800" dirty="0"/>
              <a:t> </a:t>
            </a:r>
            <a:r>
              <a:rPr lang="en-US" sz="1800" dirty="0" err="1"/>
              <a:t>myös</a:t>
            </a:r>
            <a:r>
              <a:rPr lang="en-US" sz="1800" dirty="0"/>
              <a:t> </a:t>
            </a:r>
            <a:r>
              <a:rPr lang="en-US" sz="1800" dirty="0" err="1"/>
              <a:t>ladata</a:t>
            </a:r>
            <a:r>
              <a:rPr lang="en-US" sz="1800" dirty="0"/>
              <a:t> </a:t>
            </a:r>
            <a:r>
              <a:rPr lang="en-US" sz="1800" dirty="0" err="1"/>
              <a:t>aineistopankista</a:t>
            </a:r>
            <a:r>
              <a:rPr lang="en-US" sz="1800" dirty="0"/>
              <a:t>.</a:t>
            </a:r>
          </a:p>
        </p:txBody>
      </p:sp>
      <p:grpSp>
        <p:nvGrpSpPr>
          <p:cNvPr id="343" name="Group 342">
            <a:extLst>
              <a:ext uri="{FF2B5EF4-FFF2-40B4-BE49-F238E27FC236}">
                <a16:creationId xmlns:a16="http://schemas.microsoft.com/office/drawing/2014/main" id="{C6CEDCB2-06D0-3441-8D21-ED37E80D58AB}"/>
              </a:ext>
            </a:extLst>
          </p:cNvPr>
          <p:cNvGrpSpPr/>
          <p:nvPr/>
        </p:nvGrpSpPr>
        <p:grpSpPr>
          <a:xfrm>
            <a:off x="2974629" y="2424629"/>
            <a:ext cx="710291" cy="710292"/>
            <a:chOff x="1475612" y="2498626"/>
            <a:chExt cx="710291" cy="710292"/>
          </a:xfrm>
        </p:grpSpPr>
        <p:sp>
          <p:nvSpPr>
            <p:cNvPr id="344" name="Rectangle 343">
              <a:extLst>
                <a:ext uri="{FF2B5EF4-FFF2-40B4-BE49-F238E27FC236}">
                  <a16:creationId xmlns:a16="http://schemas.microsoft.com/office/drawing/2014/main" id="{EFA13AB0-9701-7E4D-A0F5-46EA564EFC2A}"/>
                </a:ext>
              </a:extLst>
            </p:cNvPr>
            <p:cNvSpPr/>
            <p:nvPr/>
          </p:nvSpPr>
          <p:spPr>
            <a:xfrm>
              <a:off x="1475612"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45" name="Freeform 1">
              <a:extLst>
                <a:ext uri="{FF2B5EF4-FFF2-40B4-BE49-F238E27FC236}">
                  <a16:creationId xmlns:a16="http://schemas.microsoft.com/office/drawing/2014/main" id="{29D29DD9-F96C-364C-982B-23D54CB57C13}"/>
                </a:ext>
              </a:extLst>
            </p:cNvPr>
            <p:cNvSpPr>
              <a:spLocks noChangeArrowheads="1"/>
            </p:cNvSpPr>
            <p:nvPr/>
          </p:nvSpPr>
          <p:spPr bwMode="auto">
            <a:xfrm>
              <a:off x="1667245" y="2609297"/>
              <a:ext cx="327025" cy="488950"/>
            </a:xfrm>
            <a:custGeom>
              <a:avLst/>
              <a:gdLst>
                <a:gd name="T0" fmla="*/ 798 w 909"/>
                <a:gd name="T1" fmla="*/ 1125 h 1359"/>
                <a:gd name="T2" fmla="*/ 818 w 909"/>
                <a:gd name="T3" fmla="*/ 1160 h 1359"/>
                <a:gd name="T4" fmla="*/ 880 w 909"/>
                <a:gd name="T5" fmla="*/ 1273 h 1359"/>
                <a:gd name="T6" fmla="*/ 848 w 909"/>
                <a:gd name="T7" fmla="*/ 1088 h 1359"/>
                <a:gd name="T8" fmla="*/ 714 w 909"/>
                <a:gd name="T9" fmla="*/ 1041 h 1359"/>
                <a:gd name="T10" fmla="*/ 28 w 909"/>
                <a:gd name="T11" fmla="*/ 1160 h 1359"/>
                <a:gd name="T12" fmla="*/ 90 w 909"/>
                <a:gd name="T13" fmla="*/ 1273 h 1359"/>
                <a:gd name="T14" fmla="*/ 106 w 909"/>
                <a:gd name="T15" fmla="*/ 1130 h 1359"/>
                <a:gd name="T16" fmla="*/ 150 w 909"/>
                <a:gd name="T17" fmla="*/ 997 h 1359"/>
                <a:gd name="T18" fmla="*/ 60 w 909"/>
                <a:gd name="T19" fmla="*/ 1088 h 1359"/>
                <a:gd name="T20" fmla="*/ 711 w 909"/>
                <a:gd name="T21" fmla="*/ 861 h 1359"/>
                <a:gd name="T22" fmla="*/ 482 w 909"/>
                <a:gd name="T23" fmla="*/ 1016 h 1359"/>
                <a:gd name="T24" fmla="*/ 306 w 909"/>
                <a:gd name="T25" fmla="*/ 968 h 1359"/>
                <a:gd name="T26" fmla="*/ 175 w 909"/>
                <a:gd name="T27" fmla="*/ 737 h 1359"/>
                <a:gd name="T28" fmla="*/ 734 w 909"/>
                <a:gd name="T29" fmla="*/ 570 h 1359"/>
                <a:gd name="T30" fmla="*/ 3 w 909"/>
                <a:gd name="T31" fmla="*/ 508 h 1359"/>
                <a:gd name="T32" fmla="*/ 113 w 909"/>
                <a:gd name="T33" fmla="*/ 570 h 1359"/>
                <a:gd name="T34" fmla="*/ 146 w 909"/>
                <a:gd name="T35" fmla="*/ 895 h 1359"/>
                <a:gd name="T36" fmla="*/ 197 w 909"/>
                <a:gd name="T37" fmla="*/ 1157 h 1359"/>
                <a:gd name="T38" fmla="*/ 127 w 909"/>
                <a:gd name="T39" fmla="*/ 1187 h 1359"/>
                <a:gd name="T40" fmla="*/ 338 w 909"/>
                <a:gd name="T41" fmla="*/ 1358 h 1359"/>
                <a:gd name="T42" fmla="*/ 400 w 909"/>
                <a:gd name="T43" fmla="*/ 1301 h 1359"/>
                <a:gd name="T44" fmla="*/ 259 w 909"/>
                <a:gd name="T45" fmla="*/ 1196 h 1359"/>
                <a:gd name="T46" fmla="*/ 263 w 909"/>
                <a:gd name="T47" fmla="*/ 1013 h 1359"/>
                <a:gd name="T48" fmla="*/ 482 w 909"/>
                <a:gd name="T49" fmla="*/ 1078 h 1359"/>
                <a:gd name="T50" fmla="*/ 649 w 909"/>
                <a:gd name="T51" fmla="*/ 1010 h 1359"/>
                <a:gd name="T52" fmla="*/ 522 w 909"/>
                <a:gd name="T53" fmla="*/ 1275 h 1359"/>
                <a:gd name="T54" fmla="*/ 508 w 909"/>
                <a:gd name="T55" fmla="*/ 1358 h 1359"/>
                <a:gd name="T56" fmla="*/ 570 w 909"/>
                <a:gd name="T57" fmla="*/ 1319 h 1359"/>
                <a:gd name="T58" fmla="*/ 748 w 909"/>
                <a:gd name="T59" fmla="*/ 1134 h 1359"/>
                <a:gd name="T60" fmla="*/ 711 w 909"/>
                <a:gd name="T61" fmla="*/ 952 h 1359"/>
                <a:gd name="T62" fmla="*/ 796 w 909"/>
                <a:gd name="T63" fmla="*/ 737 h 1359"/>
                <a:gd name="T64" fmla="*/ 906 w 909"/>
                <a:gd name="T65" fmla="*/ 571 h 1359"/>
                <a:gd name="T66" fmla="*/ 3 w 909"/>
                <a:gd name="T67" fmla="*/ 508 h 1359"/>
                <a:gd name="T68" fmla="*/ 316 w 909"/>
                <a:gd name="T69" fmla="*/ 201 h 1359"/>
                <a:gd name="T70" fmla="*/ 301 w 909"/>
                <a:gd name="T71" fmla="*/ 33 h 1359"/>
                <a:gd name="T72" fmla="*/ 56 w 909"/>
                <a:gd name="T73" fmla="*/ 342 h 1359"/>
                <a:gd name="T74" fmla="*/ 17 w 909"/>
                <a:gd name="T75" fmla="*/ 399 h 1359"/>
                <a:gd name="T76" fmla="*/ 0 w 909"/>
                <a:gd name="T77" fmla="*/ 483 h 1359"/>
                <a:gd name="T78" fmla="*/ 62 w 909"/>
                <a:gd name="T79" fmla="*/ 446 h 1359"/>
                <a:gd name="T80" fmla="*/ 118 w 909"/>
                <a:gd name="T81" fmla="*/ 398 h 1359"/>
                <a:gd name="T82" fmla="*/ 254 w 909"/>
                <a:gd name="T83" fmla="*/ 114 h 1359"/>
                <a:gd name="T84" fmla="*/ 508 w 909"/>
                <a:gd name="T85" fmla="*/ 285 h 1359"/>
                <a:gd name="T86" fmla="*/ 570 w 909"/>
                <a:gd name="T87" fmla="*/ 31 h 1359"/>
                <a:gd name="T88" fmla="*/ 369 w 909"/>
                <a:gd name="T89" fmla="*/ 0 h 1359"/>
                <a:gd name="T90" fmla="*/ 338 w 909"/>
                <a:gd name="T91" fmla="*/ 285 h 1359"/>
                <a:gd name="T92" fmla="*/ 400 w 909"/>
                <a:gd name="T93" fmla="*/ 63 h 1359"/>
                <a:gd name="T94" fmla="*/ 508 w 909"/>
                <a:gd name="T95" fmla="*/ 285 h 1359"/>
                <a:gd name="T96" fmla="*/ 908 w 909"/>
                <a:gd name="T97" fmla="*/ 427 h 1359"/>
                <a:gd name="T98" fmla="*/ 852 w 909"/>
                <a:gd name="T99" fmla="*/ 379 h 1359"/>
                <a:gd name="T100" fmla="*/ 639 w 909"/>
                <a:gd name="T101" fmla="*/ 33 h 1359"/>
                <a:gd name="T102" fmla="*/ 592 w 909"/>
                <a:gd name="T103" fmla="*/ 60 h 1359"/>
                <a:gd name="T104" fmla="*/ 654 w 909"/>
                <a:gd name="T105" fmla="*/ 201 h 1359"/>
                <a:gd name="T106" fmla="*/ 790 w 909"/>
                <a:gd name="T107" fmla="*/ 342 h 1359"/>
                <a:gd name="T108" fmla="*/ 807 w 909"/>
                <a:gd name="T109" fmla="*/ 426 h 1359"/>
                <a:gd name="T110" fmla="*/ 846 w 909"/>
                <a:gd name="T111" fmla="*/ 483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9" h="1359">
                  <a:moveTo>
                    <a:pt x="714" y="1041"/>
                  </a:moveTo>
                  <a:lnTo>
                    <a:pt x="798" y="1125"/>
                  </a:lnTo>
                  <a:lnTo>
                    <a:pt x="802" y="1130"/>
                  </a:lnTo>
                  <a:cubicBezTo>
                    <a:pt x="815" y="1143"/>
                    <a:pt x="818" y="1147"/>
                    <a:pt x="818" y="1160"/>
                  </a:cubicBezTo>
                  <a:lnTo>
                    <a:pt x="818" y="1273"/>
                  </a:lnTo>
                  <a:lnTo>
                    <a:pt x="880" y="1273"/>
                  </a:lnTo>
                  <a:lnTo>
                    <a:pt x="880" y="1160"/>
                  </a:lnTo>
                  <a:cubicBezTo>
                    <a:pt x="880" y="1123"/>
                    <a:pt x="863" y="1104"/>
                    <a:pt x="848" y="1088"/>
                  </a:cubicBezTo>
                  <a:lnTo>
                    <a:pt x="758" y="997"/>
                  </a:lnTo>
                  <a:lnTo>
                    <a:pt x="714" y="1041"/>
                  </a:lnTo>
                  <a:close/>
                  <a:moveTo>
                    <a:pt x="60" y="1088"/>
                  </a:moveTo>
                  <a:cubicBezTo>
                    <a:pt x="46" y="1103"/>
                    <a:pt x="28" y="1123"/>
                    <a:pt x="28" y="1160"/>
                  </a:cubicBezTo>
                  <a:lnTo>
                    <a:pt x="28" y="1273"/>
                  </a:lnTo>
                  <a:lnTo>
                    <a:pt x="90" y="1273"/>
                  </a:lnTo>
                  <a:lnTo>
                    <a:pt x="90" y="1160"/>
                  </a:lnTo>
                  <a:cubicBezTo>
                    <a:pt x="90" y="1147"/>
                    <a:pt x="94" y="1143"/>
                    <a:pt x="106" y="1130"/>
                  </a:cubicBezTo>
                  <a:lnTo>
                    <a:pt x="194" y="1041"/>
                  </a:lnTo>
                  <a:lnTo>
                    <a:pt x="150" y="997"/>
                  </a:lnTo>
                  <a:lnTo>
                    <a:pt x="64" y="1083"/>
                  </a:lnTo>
                  <a:lnTo>
                    <a:pt x="60" y="1088"/>
                  </a:lnTo>
                  <a:close/>
                  <a:moveTo>
                    <a:pt x="734" y="737"/>
                  </a:moveTo>
                  <a:cubicBezTo>
                    <a:pt x="734" y="777"/>
                    <a:pt x="723" y="842"/>
                    <a:pt x="711" y="861"/>
                  </a:cubicBezTo>
                  <a:cubicBezTo>
                    <a:pt x="698" y="880"/>
                    <a:pt x="638" y="936"/>
                    <a:pt x="602" y="969"/>
                  </a:cubicBezTo>
                  <a:cubicBezTo>
                    <a:pt x="570" y="999"/>
                    <a:pt x="527" y="1016"/>
                    <a:pt x="482" y="1016"/>
                  </a:cubicBezTo>
                  <a:lnTo>
                    <a:pt x="426" y="1016"/>
                  </a:lnTo>
                  <a:cubicBezTo>
                    <a:pt x="381" y="1016"/>
                    <a:pt x="338" y="999"/>
                    <a:pt x="306" y="968"/>
                  </a:cubicBezTo>
                  <a:cubicBezTo>
                    <a:pt x="271" y="936"/>
                    <a:pt x="210" y="880"/>
                    <a:pt x="198" y="861"/>
                  </a:cubicBezTo>
                  <a:cubicBezTo>
                    <a:pt x="185" y="842"/>
                    <a:pt x="175" y="777"/>
                    <a:pt x="175" y="737"/>
                  </a:cubicBezTo>
                  <a:lnTo>
                    <a:pt x="175" y="570"/>
                  </a:lnTo>
                  <a:lnTo>
                    <a:pt x="734" y="570"/>
                  </a:lnTo>
                  <a:lnTo>
                    <a:pt x="734" y="737"/>
                  </a:lnTo>
                  <a:close/>
                  <a:moveTo>
                    <a:pt x="3" y="508"/>
                  </a:moveTo>
                  <a:lnTo>
                    <a:pt x="3" y="570"/>
                  </a:lnTo>
                  <a:lnTo>
                    <a:pt x="113" y="570"/>
                  </a:lnTo>
                  <a:lnTo>
                    <a:pt x="113" y="737"/>
                  </a:lnTo>
                  <a:cubicBezTo>
                    <a:pt x="113" y="772"/>
                    <a:pt x="121" y="857"/>
                    <a:pt x="146" y="895"/>
                  </a:cubicBezTo>
                  <a:cubicBezTo>
                    <a:pt x="155" y="909"/>
                    <a:pt x="176" y="930"/>
                    <a:pt x="197" y="952"/>
                  </a:cubicBezTo>
                  <a:lnTo>
                    <a:pt x="197" y="1157"/>
                  </a:lnTo>
                  <a:lnTo>
                    <a:pt x="160" y="1134"/>
                  </a:lnTo>
                  <a:lnTo>
                    <a:pt x="127" y="1187"/>
                  </a:lnTo>
                  <a:lnTo>
                    <a:pt x="338" y="1319"/>
                  </a:lnTo>
                  <a:lnTo>
                    <a:pt x="338" y="1358"/>
                  </a:lnTo>
                  <a:lnTo>
                    <a:pt x="400" y="1358"/>
                  </a:lnTo>
                  <a:lnTo>
                    <a:pt x="400" y="1301"/>
                  </a:lnTo>
                  <a:cubicBezTo>
                    <a:pt x="400" y="1291"/>
                    <a:pt x="395" y="1281"/>
                    <a:pt x="386" y="1275"/>
                  </a:cubicBezTo>
                  <a:lnTo>
                    <a:pt x="259" y="1196"/>
                  </a:lnTo>
                  <a:lnTo>
                    <a:pt x="259" y="1010"/>
                  </a:lnTo>
                  <a:cubicBezTo>
                    <a:pt x="261" y="1011"/>
                    <a:pt x="262" y="1013"/>
                    <a:pt x="263" y="1013"/>
                  </a:cubicBezTo>
                  <a:cubicBezTo>
                    <a:pt x="307" y="1055"/>
                    <a:pt x="365" y="1078"/>
                    <a:pt x="426" y="1078"/>
                  </a:cubicBezTo>
                  <a:lnTo>
                    <a:pt x="482" y="1078"/>
                  </a:lnTo>
                  <a:cubicBezTo>
                    <a:pt x="543" y="1078"/>
                    <a:pt x="601" y="1055"/>
                    <a:pt x="644" y="1014"/>
                  </a:cubicBezTo>
                  <a:cubicBezTo>
                    <a:pt x="645" y="1013"/>
                    <a:pt x="647" y="1011"/>
                    <a:pt x="649" y="1010"/>
                  </a:cubicBezTo>
                  <a:lnTo>
                    <a:pt x="649" y="1196"/>
                  </a:lnTo>
                  <a:lnTo>
                    <a:pt x="522" y="1275"/>
                  </a:lnTo>
                  <a:cubicBezTo>
                    <a:pt x="513" y="1281"/>
                    <a:pt x="508" y="1291"/>
                    <a:pt x="508" y="1301"/>
                  </a:cubicBezTo>
                  <a:lnTo>
                    <a:pt x="508" y="1358"/>
                  </a:lnTo>
                  <a:lnTo>
                    <a:pt x="570" y="1358"/>
                  </a:lnTo>
                  <a:lnTo>
                    <a:pt x="570" y="1319"/>
                  </a:lnTo>
                  <a:lnTo>
                    <a:pt x="781" y="1187"/>
                  </a:lnTo>
                  <a:lnTo>
                    <a:pt x="748" y="1134"/>
                  </a:lnTo>
                  <a:lnTo>
                    <a:pt x="711" y="1157"/>
                  </a:lnTo>
                  <a:lnTo>
                    <a:pt x="711" y="952"/>
                  </a:lnTo>
                  <a:cubicBezTo>
                    <a:pt x="733" y="930"/>
                    <a:pt x="753" y="909"/>
                    <a:pt x="762" y="895"/>
                  </a:cubicBezTo>
                  <a:cubicBezTo>
                    <a:pt x="787" y="857"/>
                    <a:pt x="796" y="772"/>
                    <a:pt x="796" y="737"/>
                  </a:cubicBezTo>
                  <a:lnTo>
                    <a:pt x="796" y="571"/>
                  </a:lnTo>
                  <a:lnTo>
                    <a:pt x="906" y="571"/>
                  </a:lnTo>
                  <a:lnTo>
                    <a:pt x="906" y="508"/>
                  </a:lnTo>
                  <a:lnTo>
                    <a:pt x="3" y="508"/>
                  </a:lnTo>
                  <a:close/>
                  <a:moveTo>
                    <a:pt x="254" y="201"/>
                  </a:moveTo>
                  <a:lnTo>
                    <a:pt x="316" y="201"/>
                  </a:lnTo>
                  <a:lnTo>
                    <a:pt x="316" y="60"/>
                  </a:lnTo>
                  <a:cubicBezTo>
                    <a:pt x="316" y="49"/>
                    <a:pt x="310" y="39"/>
                    <a:pt x="301" y="33"/>
                  </a:cubicBezTo>
                  <a:cubicBezTo>
                    <a:pt x="291" y="27"/>
                    <a:pt x="280" y="27"/>
                    <a:pt x="270" y="32"/>
                  </a:cubicBezTo>
                  <a:cubicBezTo>
                    <a:pt x="170" y="87"/>
                    <a:pt x="56" y="171"/>
                    <a:pt x="56" y="342"/>
                  </a:cubicBezTo>
                  <a:lnTo>
                    <a:pt x="56" y="379"/>
                  </a:lnTo>
                  <a:lnTo>
                    <a:pt x="17" y="399"/>
                  </a:lnTo>
                  <a:cubicBezTo>
                    <a:pt x="6" y="404"/>
                    <a:pt x="0" y="415"/>
                    <a:pt x="0" y="427"/>
                  </a:cubicBezTo>
                  <a:lnTo>
                    <a:pt x="0" y="483"/>
                  </a:lnTo>
                  <a:lnTo>
                    <a:pt x="62" y="483"/>
                  </a:lnTo>
                  <a:lnTo>
                    <a:pt x="62" y="446"/>
                  </a:lnTo>
                  <a:lnTo>
                    <a:pt x="101" y="426"/>
                  </a:lnTo>
                  <a:cubicBezTo>
                    <a:pt x="112" y="421"/>
                    <a:pt x="118" y="410"/>
                    <a:pt x="118" y="398"/>
                  </a:cubicBezTo>
                  <a:lnTo>
                    <a:pt x="118" y="342"/>
                  </a:lnTo>
                  <a:cubicBezTo>
                    <a:pt x="118" y="247"/>
                    <a:pt x="159" y="176"/>
                    <a:pt x="254" y="114"/>
                  </a:cubicBezTo>
                  <a:lnTo>
                    <a:pt x="254" y="201"/>
                  </a:lnTo>
                  <a:close/>
                  <a:moveTo>
                    <a:pt x="508" y="285"/>
                  </a:moveTo>
                  <a:lnTo>
                    <a:pt x="570" y="285"/>
                  </a:lnTo>
                  <a:lnTo>
                    <a:pt x="570" y="31"/>
                  </a:lnTo>
                  <a:cubicBezTo>
                    <a:pt x="570" y="14"/>
                    <a:pt x="556" y="0"/>
                    <a:pt x="539" y="0"/>
                  </a:cubicBezTo>
                  <a:lnTo>
                    <a:pt x="369" y="0"/>
                  </a:lnTo>
                  <a:cubicBezTo>
                    <a:pt x="352" y="0"/>
                    <a:pt x="338" y="14"/>
                    <a:pt x="338" y="31"/>
                  </a:cubicBezTo>
                  <a:lnTo>
                    <a:pt x="338" y="285"/>
                  </a:lnTo>
                  <a:lnTo>
                    <a:pt x="400" y="285"/>
                  </a:lnTo>
                  <a:lnTo>
                    <a:pt x="400" y="63"/>
                  </a:lnTo>
                  <a:lnTo>
                    <a:pt x="508" y="63"/>
                  </a:lnTo>
                  <a:lnTo>
                    <a:pt x="508" y="285"/>
                  </a:lnTo>
                  <a:close/>
                  <a:moveTo>
                    <a:pt x="908" y="483"/>
                  </a:moveTo>
                  <a:lnTo>
                    <a:pt x="908" y="427"/>
                  </a:lnTo>
                  <a:cubicBezTo>
                    <a:pt x="908" y="415"/>
                    <a:pt x="902" y="404"/>
                    <a:pt x="891" y="399"/>
                  </a:cubicBezTo>
                  <a:lnTo>
                    <a:pt x="852" y="379"/>
                  </a:lnTo>
                  <a:lnTo>
                    <a:pt x="852" y="342"/>
                  </a:lnTo>
                  <a:cubicBezTo>
                    <a:pt x="852" y="173"/>
                    <a:pt x="738" y="88"/>
                    <a:pt x="639" y="33"/>
                  </a:cubicBezTo>
                  <a:cubicBezTo>
                    <a:pt x="629" y="27"/>
                    <a:pt x="617" y="27"/>
                    <a:pt x="608" y="33"/>
                  </a:cubicBezTo>
                  <a:cubicBezTo>
                    <a:pt x="598" y="39"/>
                    <a:pt x="592" y="49"/>
                    <a:pt x="592" y="60"/>
                  </a:cubicBezTo>
                  <a:lnTo>
                    <a:pt x="592" y="201"/>
                  </a:lnTo>
                  <a:lnTo>
                    <a:pt x="654" y="201"/>
                  </a:lnTo>
                  <a:lnTo>
                    <a:pt x="654" y="115"/>
                  </a:lnTo>
                  <a:cubicBezTo>
                    <a:pt x="750" y="178"/>
                    <a:pt x="790" y="247"/>
                    <a:pt x="790" y="342"/>
                  </a:cubicBezTo>
                  <a:lnTo>
                    <a:pt x="790" y="398"/>
                  </a:lnTo>
                  <a:cubicBezTo>
                    <a:pt x="790" y="410"/>
                    <a:pt x="797" y="421"/>
                    <a:pt x="807" y="426"/>
                  </a:cubicBezTo>
                  <a:lnTo>
                    <a:pt x="846" y="446"/>
                  </a:lnTo>
                  <a:lnTo>
                    <a:pt x="846" y="483"/>
                  </a:lnTo>
                  <a:lnTo>
                    <a:pt x="908" y="483"/>
                  </a:lnTo>
                  <a:close/>
                </a:path>
              </a:pathLst>
            </a:custGeom>
            <a:solidFill>
              <a:schemeClr val="bg1"/>
            </a:solidFill>
            <a:ln>
              <a:noFill/>
            </a:ln>
            <a:effectLst/>
          </p:spPr>
          <p:txBody>
            <a:bodyPr wrap="none" anchor="ctr"/>
            <a:lstStyle/>
            <a:p>
              <a:endParaRPr lang="en-US"/>
            </a:p>
          </p:txBody>
        </p:sp>
      </p:grpSp>
      <p:grpSp>
        <p:nvGrpSpPr>
          <p:cNvPr id="346" name="Group 345">
            <a:extLst>
              <a:ext uri="{FF2B5EF4-FFF2-40B4-BE49-F238E27FC236}">
                <a16:creationId xmlns:a16="http://schemas.microsoft.com/office/drawing/2014/main" id="{BAD48A27-55CF-B345-A421-F495017E2D44}"/>
              </a:ext>
            </a:extLst>
          </p:cNvPr>
          <p:cNvGrpSpPr/>
          <p:nvPr/>
        </p:nvGrpSpPr>
        <p:grpSpPr>
          <a:xfrm>
            <a:off x="1882388" y="1446339"/>
            <a:ext cx="710291" cy="710292"/>
            <a:chOff x="383371" y="1520336"/>
            <a:chExt cx="710291" cy="710292"/>
          </a:xfrm>
        </p:grpSpPr>
        <p:sp>
          <p:nvSpPr>
            <p:cNvPr id="347" name="Rectangle 346">
              <a:extLst>
                <a:ext uri="{FF2B5EF4-FFF2-40B4-BE49-F238E27FC236}">
                  <a16:creationId xmlns:a16="http://schemas.microsoft.com/office/drawing/2014/main" id="{CA032C97-8CFA-9341-8FE9-B7BA660A8525}"/>
                </a:ext>
              </a:extLst>
            </p:cNvPr>
            <p:cNvSpPr/>
            <p:nvPr/>
          </p:nvSpPr>
          <p:spPr>
            <a:xfrm>
              <a:off x="383371"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48" name="Freeform 2">
              <a:extLst>
                <a:ext uri="{FF2B5EF4-FFF2-40B4-BE49-F238E27FC236}">
                  <a16:creationId xmlns:a16="http://schemas.microsoft.com/office/drawing/2014/main" id="{97578225-4F31-DA4A-9985-B28299DCB1AA}"/>
                </a:ext>
              </a:extLst>
            </p:cNvPr>
            <p:cNvSpPr>
              <a:spLocks noChangeArrowheads="1"/>
            </p:cNvSpPr>
            <p:nvPr/>
          </p:nvSpPr>
          <p:spPr bwMode="auto">
            <a:xfrm>
              <a:off x="514679" y="1652438"/>
              <a:ext cx="447675" cy="446088"/>
            </a:xfrm>
            <a:custGeom>
              <a:avLst/>
              <a:gdLst>
                <a:gd name="T0" fmla="*/ 230 w 1245"/>
                <a:gd name="T1" fmla="*/ 479 h 1238"/>
                <a:gd name="T2" fmla="*/ 248 w 1245"/>
                <a:gd name="T3" fmla="*/ 572 h 1238"/>
                <a:gd name="T4" fmla="*/ 276 w 1245"/>
                <a:gd name="T5" fmla="*/ 591 h 1238"/>
                <a:gd name="T6" fmla="*/ 287 w 1245"/>
                <a:gd name="T7" fmla="*/ 588 h 1238"/>
                <a:gd name="T8" fmla="*/ 303 w 1245"/>
                <a:gd name="T9" fmla="*/ 550 h 1238"/>
                <a:gd name="T10" fmla="*/ 290 w 1245"/>
                <a:gd name="T11" fmla="*/ 479 h 1238"/>
                <a:gd name="T12" fmla="*/ 260 w 1245"/>
                <a:gd name="T13" fmla="*/ 450 h 1238"/>
                <a:gd name="T14" fmla="*/ 230 w 1245"/>
                <a:gd name="T15" fmla="*/ 479 h 1238"/>
                <a:gd name="T16" fmla="*/ 477 w 1245"/>
                <a:gd name="T17" fmla="*/ 233 h 1238"/>
                <a:gd name="T18" fmla="*/ 248 w 1245"/>
                <a:gd name="T19" fmla="*/ 387 h 1238"/>
                <a:gd name="T20" fmla="*/ 265 w 1245"/>
                <a:gd name="T21" fmla="*/ 426 h 1238"/>
                <a:gd name="T22" fmla="*/ 276 w 1245"/>
                <a:gd name="T23" fmla="*/ 428 h 1238"/>
                <a:gd name="T24" fmla="*/ 303 w 1245"/>
                <a:gd name="T25" fmla="*/ 409 h 1238"/>
                <a:gd name="T26" fmla="*/ 477 w 1245"/>
                <a:gd name="T27" fmla="*/ 292 h 1238"/>
                <a:gd name="T28" fmla="*/ 507 w 1245"/>
                <a:gd name="T29" fmla="*/ 263 h 1238"/>
                <a:gd name="T30" fmla="*/ 477 w 1245"/>
                <a:gd name="T31" fmla="*/ 233 h 1238"/>
                <a:gd name="T32" fmla="*/ 477 w 1245"/>
                <a:gd name="T33" fmla="*/ 775 h 1238"/>
                <a:gd name="T34" fmla="*/ 181 w 1245"/>
                <a:gd name="T35" fmla="*/ 479 h 1238"/>
                <a:gd name="T36" fmla="*/ 477 w 1245"/>
                <a:gd name="T37" fmla="*/ 184 h 1238"/>
                <a:gd name="T38" fmla="*/ 772 w 1245"/>
                <a:gd name="T39" fmla="*/ 479 h 1238"/>
                <a:gd name="T40" fmla="*/ 477 w 1245"/>
                <a:gd name="T41" fmla="*/ 775 h 1238"/>
                <a:gd name="T42" fmla="*/ 477 w 1245"/>
                <a:gd name="T43" fmla="*/ 124 h 1238"/>
                <a:gd name="T44" fmla="*/ 122 w 1245"/>
                <a:gd name="T45" fmla="*/ 479 h 1238"/>
                <a:gd name="T46" fmla="*/ 477 w 1245"/>
                <a:gd name="T47" fmla="*/ 835 h 1238"/>
                <a:gd name="T48" fmla="*/ 832 w 1245"/>
                <a:gd name="T49" fmla="*/ 479 h 1238"/>
                <a:gd name="T50" fmla="*/ 477 w 1245"/>
                <a:gd name="T51" fmla="*/ 124 h 1238"/>
                <a:gd name="T52" fmla="*/ 1094 w 1245"/>
                <a:gd name="T53" fmla="*/ 1163 h 1238"/>
                <a:gd name="T54" fmla="*/ 728 w 1245"/>
                <a:gd name="T55" fmla="*/ 797 h 1238"/>
                <a:gd name="T56" fmla="*/ 707 w 1245"/>
                <a:gd name="T57" fmla="*/ 811 h 1238"/>
                <a:gd name="T58" fmla="*/ 418 w 1245"/>
                <a:gd name="T59" fmla="*/ 879 h 1238"/>
                <a:gd name="T60" fmla="*/ 76 w 1245"/>
                <a:gd name="T61" fmla="*/ 533 h 1238"/>
                <a:gd name="T62" fmla="*/ 173 w 1245"/>
                <a:gd name="T63" fmla="*/ 213 h 1238"/>
                <a:gd name="T64" fmla="*/ 530 w 1245"/>
                <a:gd name="T65" fmla="*/ 79 h 1238"/>
                <a:gd name="T66" fmla="*/ 876 w 1245"/>
                <a:gd name="T67" fmla="*/ 420 h 1238"/>
                <a:gd name="T68" fmla="*/ 808 w 1245"/>
                <a:gd name="T69" fmla="*/ 710 h 1238"/>
                <a:gd name="T70" fmla="*/ 794 w 1245"/>
                <a:gd name="T71" fmla="*/ 730 h 1238"/>
                <a:gd name="T72" fmla="*/ 1161 w 1245"/>
                <a:gd name="T73" fmla="*/ 1097 h 1238"/>
                <a:gd name="T74" fmla="*/ 1161 w 1245"/>
                <a:gd name="T75" fmla="*/ 1163 h 1238"/>
                <a:gd name="T76" fmla="*/ 1094 w 1245"/>
                <a:gd name="T77" fmla="*/ 1163 h 1238"/>
                <a:gd name="T78" fmla="*/ 871 w 1245"/>
                <a:gd name="T79" fmla="*/ 723 h 1238"/>
                <a:gd name="T80" fmla="*/ 936 w 1245"/>
                <a:gd name="T81" fmla="*/ 412 h 1238"/>
                <a:gd name="T82" fmla="*/ 538 w 1245"/>
                <a:gd name="T83" fmla="*/ 20 h 1238"/>
                <a:gd name="T84" fmla="*/ 129 w 1245"/>
                <a:gd name="T85" fmla="*/ 173 h 1238"/>
                <a:gd name="T86" fmla="*/ 17 w 1245"/>
                <a:gd name="T87" fmla="*/ 541 h 1238"/>
                <a:gd name="T88" fmla="*/ 409 w 1245"/>
                <a:gd name="T89" fmla="*/ 938 h 1238"/>
                <a:gd name="T90" fmla="*/ 720 w 1245"/>
                <a:gd name="T91" fmla="*/ 874 h 1238"/>
                <a:gd name="T92" fmla="*/ 1052 w 1245"/>
                <a:gd name="T93" fmla="*/ 1205 h 1238"/>
                <a:gd name="T94" fmla="*/ 1127 w 1245"/>
                <a:gd name="T95" fmla="*/ 1237 h 1238"/>
                <a:gd name="T96" fmla="*/ 1203 w 1245"/>
                <a:gd name="T97" fmla="*/ 1205 h 1238"/>
                <a:gd name="T98" fmla="*/ 1203 w 1245"/>
                <a:gd name="T99" fmla="*/ 1055 h 1238"/>
                <a:gd name="T100" fmla="*/ 871 w 1245"/>
                <a:gd name="T101" fmla="*/ 723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5" h="1238">
                  <a:moveTo>
                    <a:pt x="230" y="479"/>
                  </a:moveTo>
                  <a:cubicBezTo>
                    <a:pt x="230" y="511"/>
                    <a:pt x="236" y="543"/>
                    <a:pt x="248" y="572"/>
                  </a:cubicBezTo>
                  <a:cubicBezTo>
                    <a:pt x="253" y="584"/>
                    <a:pt x="264" y="591"/>
                    <a:pt x="276" y="591"/>
                  </a:cubicBezTo>
                  <a:cubicBezTo>
                    <a:pt x="279" y="591"/>
                    <a:pt x="283" y="590"/>
                    <a:pt x="287" y="588"/>
                  </a:cubicBezTo>
                  <a:cubicBezTo>
                    <a:pt x="302" y="582"/>
                    <a:pt x="310" y="565"/>
                    <a:pt x="303" y="550"/>
                  </a:cubicBezTo>
                  <a:cubicBezTo>
                    <a:pt x="294" y="527"/>
                    <a:pt x="290" y="504"/>
                    <a:pt x="290" y="479"/>
                  </a:cubicBezTo>
                  <a:cubicBezTo>
                    <a:pt x="290" y="463"/>
                    <a:pt x="276" y="450"/>
                    <a:pt x="260" y="450"/>
                  </a:cubicBezTo>
                  <a:cubicBezTo>
                    <a:pt x="244" y="450"/>
                    <a:pt x="230" y="463"/>
                    <a:pt x="230" y="479"/>
                  </a:cubicBezTo>
                  <a:close/>
                  <a:moveTo>
                    <a:pt x="477" y="233"/>
                  </a:moveTo>
                  <a:cubicBezTo>
                    <a:pt x="376" y="233"/>
                    <a:pt x="286" y="293"/>
                    <a:pt x="248" y="387"/>
                  </a:cubicBezTo>
                  <a:cubicBezTo>
                    <a:pt x="242" y="402"/>
                    <a:pt x="249" y="420"/>
                    <a:pt x="265" y="426"/>
                  </a:cubicBezTo>
                  <a:cubicBezTo>
                    <a:pt x="268" y="427"/>
                    <a:pt x="272" y="428"/>
                    <a:pt x="276" y="428"/>
                  </a:cubicBezTo>
                  <a:cubicBezTo>
                    <a:pt x="288" y="428"/>
                    <a:pt x="299" y="421"/>
                    <a:pt x="303" y="409"/>
                  </a:cubicBezTo>
                  <a:cubicBezTo>
                    <a:pt x="332" y="338"/>
                    <a:pt x="400" y="292"/>
                    <a:pt x="477" y="292"/>
                  </a:cubicBezTo>
                  <a:cubicBezTo>
                    <a:pt x="493" y="292"/>
                    <a:pt x="507" y="279"/>
                    <a:pt x="507" y="263"/>
                  </a:cubicBezTo>
                  <a:cubicBezTo>
                    <a:pt x="507" y="246"/>
                    <a:pt x="493" y="233"/>
                    <a:pt x="477" y="233"/>
                  </a:cubicBezTo>
                  <a:close/>
                  <a:moveTo>
                    <a:pt x="477" y="775"/>
                  </a:moveTo>
                  <a:cubicBezTo>
                    <a:pt x="314" y="775"/>
                    <a:pt x="181" y="642"/>
                    <a:pt x="181" y="479"/>
                  </a:cubicBezTo>
                  <a:cubicBezTo>
                    <a:pt x="181" y="317"/>
                    <a:pt x="314" y="184"/>
                    <a:pt x="477" y="184"/>
                  </a:cubicBezTo>
                  <a:cubicBezTo>
                    <a:pt x="640" y="184"/>
                    <a:pt x="772" y="317"/>
                    <a:pt x="772" y="479"/>
                  </a:cubicBezTo>
                  <a:cubicBezTo>
                    <a:pt x="772" y="642"/>
                    <a:pt x="640" y="775"/>
                    <a:pt x="477" y="775"/>
                  </a:cubicBezTo>
                  <a:close/>
                  <a:moveTo>
                    <a:pt x="477" y="124"/>
                  </a:moveTo>
                  <a:cubicBezTo>
                    <a:pt x="281" y="124"/>
                    <a:pt x="122" y="284"/>
                    <a:pt x="122" y="479"/>
                  </a:cubicBezTo>
                  <a:cubicBezTo>
                    <a:pt x="122" y="675"/>
                    <a:pt x="281" y="835"/>
                    <a:pt x="477" y="835"/>
                  </a:cubicBezTo>
                  <a:cubicBezTo>
                    <a:pt x="673" y="835"/>
                    <a:pt x="832" y="675"/>
                    <a:pt x="832" y="479"/>
                  </a:cubicBezTo>
                  <a:cubicBezTo>
                    <a:pt x="832" y="284"/>
                    <a:pt x="673" y="124"/>
                    <a:pt x="477" y="124"/>
                  </a:cubicBezTo>
                  <a:close/>
                  <a:moveTo>
                    <a:pt x="1094" y="1163"/>
                  </a:moveTo>
                  <a:lnTo>
                    <a:pt x="728" y="797"/>
                  </a:lnTo>
                  <a:lnTo>
                    <a:pt x="707" y="811"/>
                  </a:lnTo>
                  <a:cubicBezTo>
                    <a:pt x="623" y="870"/>
                    <a:pt x="521" y="894"/>
                    <a:pt x="418" y="879"/>
                  </a:cubicBezTo>
                  <a:cubicBezTo>
                    <a:pt x="240" y="854"/>
                    <a:pt x="99" y="711"/>
                    <a:pt x="76" y="533"/>
                  </a:cubicBezTo>
                  <a:cubicBezTo>
                    <a:pt x="61" y="415"/>
                    <a:pt x="96" y="301"/>
                    <a:pt x="173" y="213"/>
                  </a:cubicBezTo>
                  <a:cubicBezTo>
                    <a:pt x="262" y="112"/>
                    <a:pt x="396" y="62"/>
                    <a:pt x="530" y="79"/>
                  </a:cubicBezTo>
                  <a:cubicBezTo>
                    <a:pt x="709" y="102"/>
                    <a:pt x="851" y="242"/>
                    <a:pt x="876" y="420"/>
                  </a:cubicBezTo>
                  <a:cubicBezTo>
                    <a:pt x="891" y="523"/>
                    <a:pt x="867" y="626"/>
                    <a:pt x="808" y="710"/>
                  </a:cubicBezTo>
                  <a:lnTo>
                    <a:pt x="794" y="730"/>
                  </a:lnTo>
                  <a:lnTo>
                    <a:pt x="1161" y="1097"/>
                  </a:lnTo>
                  <a:cubicBezTo>
                    <a:pt x="1179" y="1115"/>
                    <a:pt x="1179" y="1145"/>
                    <a:pt x="1161" y="1163"/>
                  </a:cubicBezTo>
                  <a:cubicBezTo>
                    <a:pt x="1143" y="1181"/>
                    <a:pt x="1112" y="1181"/>
                    <a:pt x="1094" y="1163"/>
                  </a:cubicBezTo>
                  <a:close/>
                  <a:moveTo>
                    <a:pt x="871" y="723"/>
                  </a:moveTo>
                  <a:cubicBezTo>
                    <a:pt x="928" y="631"/>
                    <a:pt x="951" y="521"/>
                    <a:pt x="936" y="412"/>
                  </a:cubicBezTo>
                  <a:cubicBezTo>
                    <a:pt x="906" y="207"/>
                    <a:pt x="743" y="46"/>
                    <a:pt x="538" y="20"/>
                  </a:cubicBezTo>
                  <a:cubicBezTo>
                    <a:pt x="384" y="0"/>
                    <a:pt x="230" y="58"/>
                    <a:pt x="129" y="173"/>
                  </a:cubicBezTo>
                  <a:cubicBezTo>
                    <a:pt x="41" y="273"/>
                    <a:pt x="0" y="407"/>
                    <a:pt x="17" y="541"/>
                  </a:cubicBezTo>
                  <a:cubicBezTo>
                    <a:pt x="44" y="746"/>
                    <a:pt x="205" y="909"/>
                    <a:pt x="409" y="938"/>
                  </a:cubicBezTo>
                  <a:cubicBezTo>
                    <a:pt x="518" y="954"/>
                    <a:pt x="628" y="931"/>
                    <a:pt x="720" y="874"/>
                  </a:cubicBezTo>
                  <a:lnTo>
                    <a:pt x="1052" y="1205"/>
                  </a:lnTo>
                  <a:cubicBezTo>
                    <a:pt x="1072" y="1225"/>
                    <a:pt x="1099" y="1237"/>
                    <a:pt x="1127" y="1237"/>
                  </a:cubicBezTo>
                  <a:cubicBezTo>
                    <a:pt x="1156" y="1237"/>
                    <a:pt x="1183" y="1225"/>
                    <a:pt x="1203" y="1205"/>
                  </a:cubicBezTo>
                  <a:cubicBezTo>
                    <a:pt x="1244" y="1164"/>
                    <a:pt x="1244" y="1096"/>
                    <a:pt x="1203" y="1055"/>
                  </a:cubicBezTo>
                  <a:lnTo>
                    <a:pt x="871" y="723"/>
                  </a:lnTo>
                  <a:close/>
                </a:path>
              </a:pathLst>
            </a:custGeom>
            <a:solidFill>
              <a:schemeClr val="bg1"/>
            </a:solidFill>
            <a:ln>
              <a:noFill/>
            </a:ln>
            <a:effectLst/>
          </p:spPr>
          <p:txBody>
            <a:bodyPr wrap="none" anchor="ctr"/>
            <a:lstStyle/>
            <a:p>
              <a:endParaRPr lang="en-US"/>
            </a:p>
          </p:txBody>
        </p:sp>
      </p:grpSp>
      <p:grpSp>
        <p:nvGrpSpPr>
          <p:cNvPr id="349" name="Group 348">
            <a:extLst>
              <a:ext uri="{FF2B5EF4-FFF2-40B4-BE49-F238E27FC236}">
                <a16:creationId xmlns:a16="http://schemas.microsoft.com/office/drawing/2014/main" id="{C5F64965-C337-F34A-AA35-82DE8A4EB161}"/>
              </a:ext>
            </a:extLst>
          </p:cNvPr>
          <p:cNvGrpSpPr/>
          <p:nvPr/>
        </p:nvGrpSpPr>
        <p:grpSpPr>
          <a:xfrm>
            <a:off x="2982085" y="1446339"/>
            <a:ext cx="710291" cy="710292"/>
            <a:chOff x="1483068" y="1520336"/>
            <a:chExt cx="710291" cy="710292"/>
          </a:xfrm>
        </p:grpSpPr>
        <p:sp>
          <p:nvSpPr>
            <p:cNvPr id="350" name="Rectangle 349">
              <a:extLst>
                <a:ext uri="{FF2B5EF4-FFF2-40B4-BE49-F238E27FC236}">
                  <a16:creationId xmlns:a16="http://schemas.microsoft.com/office/drawing/2014/main" id="{4B5D6483-54AA-3B40-8F60-9B30EF153684}"/>
                </a:ext>
              </a:extLst>
            </p:cNvPr>
            <p:cNvSpPr/>
            <p:nvPr/>
          </p:nvSpPr>
          <p:spPr>
            <a:xfrm>
              <a:off x="1483068"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51" name="Freeform 3">
              <a:extLst>
                <a:ext uri="{FF2B5EF4-FFF2-40B4-BE49-F238E27FC236}">
                  <a16:creationId xmlns:a16="http://schemas.microsoft.com/office/drawing/2014/main" id="{58C13B54-1AD3-5349-AEFC-38C8BE48F46F}"/>
                </a:ext>
              </a:extLst>
            </p:cNvPr>
            <p:cNvSpPr>
              <a:spLocks noChangeArrowheads="1"/>
            </p:cNvSpPr>
            <p:nvPr/>
          </p:nvSpPr>
          <p:spPr bwMode="auto">
            <a:xfrm>
              <a:off x="1594532" y="1699270"/>
              <a:ext cx="487362" cy="352425"/>
            </a:xfrm>
            <a:custGeom>
              <a:avLst/>
              <a:gdLst>
                <a:gd name="T0" fmla="*/ 959 w 1355"/>
                <a:gd name="T1" fmla="*/ 363 h 979"/>
                <a:gd name="T2" fmla="*/ 1016 w 1355"/>
                <a:gd name="T3" fmla="*/ 442 h 979"/>
                <a:gd name="T4" fmla="*/ 903 w 1355"/>
                <a:gd name="T5" fmla="*/ 799 h 979"/>
                <a:gd name="T6" fmla="*/ 564 w 1355"/>
                <a:gd name="T7" fmla="*/ 270 h 979"/>
                <a:gd name="T8" fmla="*/ 903 w 1355"/>
                <a:gd name="T9" fmla="*/ 799 h 979"/>
                <a:gd name="T10" fmla="*/ 197 w 1355"/>
                <a:gd name="T11" fmla="*/ 583 h 979"/>
                <a:gd name="T12" fmla="*/ 56 w 1355"/>
                <a:gd name="T13" fmla="*/ 414 h 979"/>
                <a:gd name="T14" fmla="*/ 508 w 1355"/>
                <a:gd name="T15" fmla="*/ 273 h 979"/>
                <a:gd name="T16" fmla="*/ 141 w 1355"/>
                <a:gd name="T17" fmla="*/ 630 h 979"/>
                <a:gd name="T18" fmla="*/ 254 w 1355"/>
                <a:gd name="T19" fmla="*/ 640 h 979"/>
                <a:gd name="T20" fmla="*/ 340 w 1355"/>
                <a:gd name="T21" fmla="*/ 875 h 979"/>
                <a:gd name="T22" fmla="*/ 310 w 1355"/>
                <a:gd name="T23" fmla="*/ 922 h 979"/>
                <a:gd name="T24" fmla="*/ 226 w 1355"/>
                <a:gd name="T25" fmla="*/ 861 h 979"/>
                <a:gd name="T26" fmla="*/ 152 w 1355"/>
                <a:gd name="T27" fmla="*/ 691 h 979"/>
                <a:gd name="T28" fmla="*/ 141 w 1355"/>
                <a:gd name="T29" fmla="*/ 630 h 979"/>
                <a:gd name="T30" fmla="*/ 321 w 1355"/>
                <a:gd name="T31" fmla="*/ 691 h 979"/>
                <a:gd name="T32" fmla="*/ 423 w 1355"/>
                <a:gd name="T33" fmla="*/ 640 h 979"/>
                <a:gd name="T34" fmla="*/ 395 w 1355"/>
                <a:gd name="T35" fmla="*/ 696 h 979"/>
                <a:gd name="T36" fmla="*/ 1031 w 1355"/>
                <a:gd name="T37" fmla="*/ 343 h 979"/>
                <a:gd name="T38" fmla="*/ 959 w 1355"/>
                <a:gd name="T39" fmla="*/ 57 h 979"/>
                <a:gd name="T40" fmla="*/ 865 w 1355"/>
                <a:gd name="T41" fmla="*/ 15 h 979"/>
                <a:gd name="T42" fmla="*/ 197 w 1355"/>
                <a:gd name="T43" fmla="*/ 216 h 979"/>
                <a:gd name="T44" fmla="*/ 0 w 1355"/>
                <a:gd name="T45" fmla="*/ 442 h 979"/>
                <a:gd name="T46" fmla="*/ 84 w 1355"/>
                <a:gd name="T47" fmla="*/ 611 h 979"/>
                <a:gd name="T48" fmla="*/ 100 w 1355"/>
                <a:gd name="T49" fmla="*/ 713 h 979"/>
                <a:gd name="T50" fmla="*/ 173 w 1355"/>
                <a:gd name="T51" fmla="*/ 881 h 979"/>
                <a:gd name="T52" fmla="*/ 310 w 1355"/>
                <a:gd name="T53" fmla="*/ 978 h 979"/>
                <a:gd name="T54" fmla="*/ 393 w 1355"/>
                <a:gd name="T55" fmla="*/ 855 h 979"/>
                <a:gd name="T56" fmla="*/ 395 w 1355"/>
                <a:gd name="T57" fmla="*/ 752 h 979"/>
                <a:gd name="T58" fmla="*/ 480 w 1355"/>
                <a:gd name="T59" fmla="*/ 640 h 979"/>
                <a:gd name="T60" fmla="*/ 865 w 1355"/>
                <a:gd name="T61" fmla="*/ 841 h 979"/>
                <a:gd name="T62" fmla="*/ 942 w 1355"/>
                <a:gd name="T63" fmla="*/ 840 h 979"/>
                <a:gd name="T64" fmla="*/ 959 w 1355"/>
                <a:gd name="T65" fmla="*/ 580 h 979"/>
                <a:gd name="T66" fmla="*/ 1031 w 1355"/>
                <a:gd name="T67" fmla="*/ 343 h 979"/>
                <a:gd name="T68" fmla="*/ 1052 w 1355"/>
                <a:gd name="T69" fmla="*/ 208 h 979"/>
                <a:gd name="T70" fmla="*/ 1052 w 1355"/>
                <a:gd name="T71" fmla="*/ 676 h 979"/>
                <a:gd name="T72" fmla="*/ 1213 w 1355"/>
                <a:gd name="T73" fmla="*/ 442 h 979"/>
                <a:gd name="T74" fmla="*/ 1201 w 1355"/>
                <a:gd name="T75" fmla="*/ 111 h 979"/>
                <a:gd name="T76" fmla="*/ 1298 w 1355"/>
                <a:gd name="T77" fmla="*/ 442 h 979"/>
                <a:gd name="T78" fmla="*/ 1201 w 1355"/>
                <a:gd name="T79" fmla="*/ 773 h 979"/>
                <a:gd name="T80" fmla="*/ 1201 w 1355"/>
                <a:gd name="T81" fmla="*/ 111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5" h="979">
                  <a:moveTo>
                    <a:pt x="959" y="521"/>
                  </a:moveTo>
                  <a:lnTo>
                    <a:pt x="959" y="363"/>
                  </a:lnTo>
                  <a:cubicBezTo>
                    <a:pt x="971" y="367"/>
                    <a:pt x="982" y="374"/>
                    <a:pt x="991" y="383"/>
                  </a:cubicBezTo>
                  <a:cubicBezTo>
                    <a:pt x="1007" y="399"/>
                    <a:pt x="1016" y="420"/>
                    <a:pt x="1016" y="442"/>
                  </a:cubicBezTo>
                  <a:cubicBezTo>
                    <a:pt x="1016" y="478"/>
                    <a:pt x="992" y="509"/>
                    <a:pt x="959" y="521"/>
                  </a:cubicBezTo>
                  <a:close/>
                  <a:moveTo>
                    <a:pt x="903" y="799"/>
                  </a:moveTo>
                  <a:cubicBezTo>
                    <a:pt x="823" y="724"/>
                    <a:pt x="678" y="604"/>
                    <a:pt x="564" y="586"/>
                  </a:cubicBezTo>
                  <a:lnTo>
                    <a:pt x="564" y="270"/>
                  </a:lnTo>
                  <a:cubicBezTo>
                    <a:pt x="678" y="252"/>
                    <a:pt x="823" y="131"/>
                    <a:pt x="903" y="57"/>
                  </a:cubicBezTo>
                  <a:lnTo>
                    <a:pt x="903" y="799"/>
                  </a:lnTo>
                  <a:close/>
                  <a:moveTo>
                    <a:pt x="508" y="583"/>
                  </a:moveTo>
                  <a:lnTo>
                    <a:pt x="197" y="583"/>
                  </a:lnTo>
                  <a:cubicBezTo>
                    <a:pt x="120" y="583"/>
                    <a:pt x="56" y="520"/>
                    <a:pt x="56" y="442"/>
                  </a:cubicBezTo>
                  <a:lnTo>
                    <a:pt x="56" y="414"/>
                  </a:lnTo>
                  <a:cubicBezTo>
                    <a:pt x="56" y="336"/>
                    <a:pt x="120" y="273"/>
                    <a:pt x="197" y="273"/>
                  </a:cubicBezTo>
                  <a:lnTo>
                    <a:pt x="508" y="273"/>
                  </a:lnTo>
                  <a:lnTo>
                    <a:pt x="508" y="583"/>
                  </a:lnTo>
                  <a:close/>
                  <a:moveTo>
                    <a:pt x="141" y="630"/>
                  </a:moveTo>
                  <a:cubicBezTo>
                    <a:pt x="159" y="636"/>
                    <a:pt x="178" y="640"/>
                    <a:pt x="197" y="640"/>
                  </a:cubicBezTo>
                  <a:lnTo>
                    <a:pt x="254" y="640"/>
                  </a:lnTo>
                  <a:cubicBezTo>
                    <a:pt x="255" y="664"/>
                    <a:pt x="260" y="688"/>
                    <a:pt x="269" y="713"/>
                  </a:cubicBezTo>
                  <a:cubicBezTo>
                    <a:pt x="270" y="714"/>
                    <a:pt x="325" y="834"/>
                    <a:pt x="340" y="875"/>
                  </a:cubicBezTo>
                  <a:cubicBezTo>
                    <a:pt x="344" y="884"/>
                    <a:pt x="349" y="901"/>
                    <a:pt x="342" y="910"/>
                  </a:cubicBezTo>
                  <a:cubicBezTo>
                    <a:pt x="337" y="918"/>
                    <a:pt x="322" y="922"/>
                    <a:pt x="310" y="922"/>
                  </a:cubicBezTo>
                  <a:lnTo>
                    <a:pt x="282" y="922"/>
                  </a:lnTo>
                  <a:cubicBezTo>
                    <a:pt x="251" y="922"/>
                    <a:pt x="238" y="894"/>
                    <a:pt x="226" y="861"/>
                  </a:cubicBezTo>
                  <a:lnTo>
                    <a:pt x="224" y="855"/>
                  </a:lnTo>
                  <a:cubicBezTo>
                    <a:pt x="213" y="827"/>
                    <a:pt x="154" y="695"/>
                    <a:pt x="152" y="691"/>
                  </a:cubicBezTo>
                  <a:cubicBezTo>
                    <a:pt x="145" y="672"/>
                    <a:pt x="141" y="652"/>
                    <a:pt x="141" y="632"/>
                  </a:cubicBezTo>
                  <a:lnTo>
                    <a:pt x="141" y="630"/>
                  </a:lnTo>
                  <a:close/>
                  <a:moveTo>
                    <a:pt x="323" y="696"/>
                  </a:moveTo>
                  <a:cubicBezTo>
                    <a:pt x="322" y="694"/>
                    <a:pt x="321" y="692"/>
                    <a:pt x="321" y="691"/>
                  </a:cubicBezTo>
                  <a:cubicBezTo>
                    <a:pt x="315" y="675"/>
                    <a:pt x="312" y="657"/>
                    <a:pt x="311" y="640"/>
                  </a:cubicBezTo>
                  <a:lnTo>
                    <a:pt x="423" y="640"/>
                  </a:lnTo>
                  <a:lnTo>
                    <a:pt x="423" y="668"/>
                  </a:lnTo>
                  <a:cubicBezTo>
                    <a:pt x="423" y="683"/>
                    <a:pt x="411" y="696"/>
                    <a:pt x="395" y="696"/>
                  </a:cubicBezTo>
                  <a:lnTo>
                    <a:pt x="323" y="696"/>
                  </a:lnTo>
                  <a:close/>
                  <a:moveTo>
                    <a:pt x="1031" y="343"/>
                  </a:moveTo>
                  <a:cubicBezTo>
                    <a:pt x="1011" y="323"/>
                    <a:pt x="986" y="309"/>
                    <a:pt x="959" y="304"/>
                  </a:cubicBezTo>
                  <a:lnTo>
                    <a:pt x="959" y="57"/>
                  </a:lnTo>
                  <a:cubicBezTo>
                    <a:pt x="959" y="26"/>
                    <a:pt x="934" y="0"/>
                    <a:pt x="903" y="0"/>
                  </a:cubicBezTo>
                  <a:cubicBezTo>
                    <a:pt x="889" y="0"/>
                    <a:pt x="875" y="6"/>
                    <a:pt x="865" y="15"/>
                  </a:cubicBezTo>
                  <a:cubicBezTo>
                    <a:pt x="727" y="143"/>
                    <a:pt x="608" y="216"/>
                    <a:pt x="536" y="216"/>
                  </a:cubicBezTo>
                  <a:lnTo>
                    <a:pt x="197" y="216"/>
                  </a:lnTo>
                  <a:cubicBezTo>
                    <a:pt x="88" y="216"/>
                    <a:pt x="0" y="305"/>
                    <a:pt x="0" y="414"/>
                  </a:cubicBezTo>
                  <a:lnTo>
                    <a:pt x="0" y="442"/>
                  </a:lnTo>
                  <a:cubicBezTo>
                    <a:pt x="0" y="514"/>
                    <a:pt x="39" y="577"/>
                    <a:pt x="97" y="611"/>
                  </a:cubicBezTo>
                  <a:lnTo>
                    <a:pt x="84" y="611"/>
                  </a:lnTo>
                  <a:lnTo>
                    <a:pt x="84" y="632"/>
                  </a:lnTo>
                  <a:cubicBezTo>
                    <a:pt x="84" y="659"/>
                    <a:pt x="89" y="686"/>
                    <a:pt x="100" y="713"/>
                  </a:cubicBezTo>
                  <a:cubicBezTo>
                    <a:pt x="100" y="714"/>
                    <a:pt x="161" y="849"/>
                    <a:pt x="171" y="875"/>
                  </a:cubicBezTo>
                  <a:lnTo>
                    <a:pt x="173" y="881"/>
                  </a:lnTo>
                  <a:cubicBezTo>
                    <a:pt x="184" y="910"/>
                    <a:pt x="209" y="978"/>
                    <a:pt x="282" y="978"/>
                  </a:cubicBezTo>
                  <a:lnTo>
                    <a:pt x="310" y="978"/>
                  </a:lnTo>
                  <a:cubicBezTo>
                    <a:pt x="323" y="978"/>
                    <a:pt x="365" y="976"/>
                    <a:pt x="389" y="942"/>
                  </a:cubicBezTo>
                  <a:cubicBezTo>
                    <a:pt x="400" y="926"/>
                    <a:pt x="409" y="898"/>
                    <a:pt x="393" y="855"/>
                  </a:cubicBezTo>
                  <a:cubicBezTo>
                    <a:pt x="384" y="833"/>
                    <a:pt x="365" y="789"/>
                    <a:pt x="349" y="752"/>
                  </a:cubicBezTo>
                  <a:lnTo>
                    <a:pt x="395" y="752"/>
                  </a:lnTo>
                  <a:cubicBezTo>
                    <a:pt x="441" y="752"/>
                    <a:pt x="480" y="715"/>
                    <a:pt x="480" y="668"/>
                  </a:cubicBezTo>
                  <a:lnTo>
                    <a:pt x="480" y="640"/>
                  </a:lnTo>
                  <a:lnTo>
                    <a:pt x="536" y="640"/>
                  </a:lnTo>
                  <a:cubicBezTo>
                    <a:pt x="607" y="640"/>
                    <a:pt x="727" y="713"/>
                    <a:pt x="865" y="841"/>
                  </a:cubicBezTo>
                  <a:cubicBezTo>
                    <a:pt x="875" y="850"/>
                    <a:pt x="889" y="856"/>
                    <a:pt x="903" y="856"/>
                  </a:cubicBezTo>
                  <a:cubicBezTo>
                    <a:pt x="917" y="856"/>
                    <a:pt x="931" y="850"/>
                    <a:pt x="942" y="840"/>
                  </a:cubicBezTo>
                  <a:cubicBezTo>
                    <a:pt x="953" y="829"/>
                    <a:pt x="959" y="815"/>
                    <a:pt x="959" y="799"/>
                  </a:cubicBezTo>
                  <a:lnTo>
                    <a:pt x="959" y="580"/>
                  </a:lnTo>
                  <a:cubicBezTo>
                    <a:pt x="1023" y="567"/>
                    <a:pt x="1072" y="509"/>
                    <a:pt x="1072" y="442"/>
                  </a:cubicBezTo>
                  <a:cubicBezTo>
                    <a:pt x="1072" y="405"/>
                    <a:pt x="1058" y="370"/>
                    <a:pt x="1031" y="343"/>
                  </a:cubicBezTo>
                  <a:close/>
                  <a:moveTo>
                    <a:pt x="1092" y="168"/>
                  </a:moveTo>
                  <a:lnTo>
                    <a:pt x="1052" y="208"/>
                  </a:lnTo>
                  <a:cubicBezTo>
                    <a:pt x="1123" y="279"/>
                    <a:pt x="1157" y="356"/>
                    <a:pt x="1157" y="442"/>
                  </a:cubicBezTo>
                  <a:cubicBezTo>
                    <a:pt x="1157" y="528"/>
                    <a:pt x="1123" y="605"/>
                    <a:pt x="1052" y="676"/>
                  </a:cubicBezTo>
                  <a:lnTo>
                    <a:pt x="1092" y="716"/>
                  </a:lnTo>
                  <a:cubicBezTo>
                    <a:pt x="1174" y="633"/>
                    <a:pt x="1213" y="544"/>
                    <a:pt x="1213" y="442"/>
                  </a:cubicBezTo>
                  <a:cubicBezTo>
                    <a:pt x="1213" y="340"/>
                    <a:pt x="1174" y="251"/>
                    <a:pt x="1092" y="168"/>
                  </a:cubicBezTo>
                  <a:close/>
                  <a:moveTo>
                    <a:pt x="1201" y="111"/>
                  </a:moveTo>
                  <a:lnTo>
                    <a:pt x="1163" y="152"/>
                  </a:lnTo>
                  <a:cubicBezTo>
                    <a:pt x="1251" y="235"/>
                    <a:pt x="1298" y="335"/>
                    <a:pt x="1298" y="442"/>
                  </a:cubicBezTo>
                  <a:cubicBezTo>
                    <a:pt x="1298" y="549"/>
                    <a:pt x="1251" y="649"/>
                    <a:pt x="1163" y="732"/>
                  </a:cubicBezTo>
                  <a:lnTo>
                    <a:pt x="1201" y="773"/>
                  </a:lnTo>
                  <a:cubicBezTo>
                    <a:pt x="1301" y="679"/>
                    <a:pt x="1354" y="565"/>
                    <a:pt x="1354" y="442"/>
                  </a:cubicBezTo>
                  <a:cubicBezTo>
                    <a:pt x="1354" y="319"/>
                    <a:pt x="1301" y="205"/>
                    <a:pt x="1201" y="111"/>
                  </a:cubicBezTo>
                  <a:close/>
                </a:path>
              </a:pathLst>
            </a:custGeom>
            <a:solidFill>
              <a:schemeClr val="bg1"/>
            </a:solidFill>
            <a:ln>
              <a:noFill/>
            </a:ln>
            <a:effectLst/>
          </p:spPr>
          <p:txBody>
            <a:bodyPr wrap="none" anchor="ctr"/>
            <a:lstStyle/>
            <a:p>
              <a:endParaRPr lang="en-US"/>
            </a:p>
          </p:txBody>
        </p:sp>
      </p:grpSp>
      <p:grpSp>
        <p:nvGrpSpPr>
          <p:cNvPr id="352" name="Group 351">
            <a:extLst>
              <a:ext uri="{FF2B5EF4-FFF2-40B4-BE49-F238E27FC236}">
                <a16:creationId xmlns:a16="http://schemas.microsoft.com/office/drawing/2014/main" id="{1BABAA58-B5A4-E54B-BCF1-0C5BEE2CB767}"/>
              </a:ext>
            </a:extLst>
          </p:cNvPr>
          <p:cNvGrpSpPr/>
          <p:nvPr/>
        </p:nvGrpSpPr>
        <p:grpSpPr>
          <a:xfrm>
            <a:off x="6281176" y="1446339"/>
            <a:ext cx="710291" cy="710292"/>
            <a:chOff x="4782159" y="1520336"/>
            <a:chExt cx="710291" cy="710292"/>
          </a:xfrm>
        </p:grpSpPr>
        <p:sp>
          <p:nvSpPr>
            <p:cNvPr id="353" name="Rectangle 352">
              <a:extLst>
                <a:ext uri="{FF2B5EF4-FFF2-40B4-BE49-F238E27FC236}">
                  <a16:creationId xmlns:a16="http://schemas.microsoft.com/office/drawing/2014/main" id="{F7AA875F-27F9-774B-A1E7-6F4A3B057F3D}"/>
                </a:ext>
              </a:extLst>
            </p:cNvPr>
            <p:cNvSpPr/>
            <p:nvPr/>
          </p:nvSpPr>
          <p:spPr>
            <a:xfrm>
              <a:off x="4782159"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54" name="Freeform 4">
              <a:extLst>
                <a:ext uri="{FF2B5EF4-FFF2-40B4-BE49-F238E27FC236}">
                  <a16:creationId xmlns:a16="http://schemas.microsoft.com/office/drawing/2014/main" id="{7216DC24-3EB5-4343-8778-05B8A0E8BDBA}"/>
                </a:ext>
              </a:extLst>
            </p:cNvPr>
            <p:cNvSpPr>
              <a:spLocks noChangeArrowheads="1"/>
            </p:cNvSpPr>
            <p:nvPr/>
          </p:nvSpPr>
          <p:spPr bwMode="auto">
            <a:xfrm>
              <a:off x="4927754" y="1669901"/>
              <a:ext cx="419100" cy="411163"/>
            </a:xfrm>
            <a:custGeom>
              <a:avLst/>
              <a:gdLst>
                <a:gd name="T0" fmla="*/ 141 w 1164"/>
                <a:gd name="T1" fmla="*/ 547 h 1143"/>
                <a:gd name="T2" fmla="*/ 203 w 1164"/>
                <a:gd name="T3" fmla="*/ 660 h 1143"/>
                <a:gd name="T4" fmla="*/ 282 w 1164"/>
                <a:gd name="T5" fmla="*/ 1052 h 1143"/>
                <a:gd name="T6" fmla="*/ 62 w 1164"/>
                <a:gd name="T7" fmla="*/ 493 h 1143"/>
                <a:gd name="T8" fmla="*/ 282 w 1164"/>
                <a:gd name="T9" fmla="*/ 1052 h 1143"/>
                <a:gd name="T10" fmla="*/ 761 w 1164"/>
                <a:gd name="T11" fmla="*/ 51 h 1143"/>
                <a:gd name="T12" fmla="*/ 593 w 1164"/>
                <a:gd name="T13" fmla="*/ 83 h 1143"/>
                <a:gd name="T14" fmla="*/ 485 w 1164"/>
                <a:gd name="T15" fmla="*/ 373 h 1143"/>
                <a:gd name="T16" fmla="*/ 344 w 1164"/>
                <a:gd name="T17" fmla="*/ 487 h 1143"/>
                <a:gd name="T18" fmla="*/ 0 w 1164"/>
                <a:gd name="T19" fmla="*/ 431 h 1143"/>
                <a:gd name="T20" fmla="*/ 344 w 1164"/>
                <a:gd name="T21" fmla="*/ 1114 h 1143"/>
                <a:gd name="T22" fmla="*/ 390 w 1164"/>
                <a:gd name="T23" fmla="*/ 1058 h 1143"/>
                <a:gd name="T24" fmla="*/ 737 w 1164"/>
                <a:gd name="T25" fmla="*/ 1114 h 1143"/>
                <a:gd name="T26" fmla="*/ 512 w 1164"/>
                <a:gd name="T27" fmla="*/ 1052 h 1143"/>
                <a:gd name="T28" fmla="*/ 344 w 1164"/>
                <a:gd name="T29" fmla="*/ 968 h 1143"/>
                <a:gd name="T30" fmla="*/ 412 w 1164"/>
                <a:gd name="T31" fmla="*/ 550 h 1143"/>
                <a:gd name="T32" fmla="*/ 655 w 1164"/>
                <a:gd name="T33" fmla="*/ 123 h 1143"/>
                <a:gd name="T34" fmla="*/ 665 w 1164"/>
                <a:gd name="T35" fmla="*/ 70 h 1143"/>
                <a:gd name="T36" fmla="*/ 762 w 1164"/>
                <a:gd name="T37" fmla="*/ 248 h 1143"/>
                <a:gd name="T38" fmla="*/ 734 w 1164"/>
                <a:gd name="T39" fmla="*/ 406 h 1143"/>
                <a:gd name="T40" fmla="*/ 534 w 1164"/>
                <a:gd name="T41" fmla="*/ 828 h 1143"/>
                <a:gd name="T42" fmla="*/ 796 w 1164"/>
                <a:gd name="T43" fmla="*/ 547 h 1143"/>
                <a:gd name="T44" fmla="*/ 801 w 1164"/>
                <a:gd name="T45" fmla="*/ 387 h 1143"/>
                <a:gd name="T46" fmla="*/ 1101 w 1164"/>
                <a:gd name="T47" fmla="*/ 744 h 1143"/>
                <a:gd name="T48" fmla="*/ 1047 w 1164"/>
                <a:gd name="T49" fmla="*/ 770 h 1143"/>
                <a:gd name="T50" fmla="*/ 909 w 1164"/>
                <a:gd name="T51" fmla="*/ 744 h 1143"/>
                <a:gd name="T52" fmla="*/ 934 w 1164"/>
                <a:gd name="T53" fmla="*/ 662 h 1143"/>
                <a:gd name="T54" fmla="*/ 1075 w 1164"/>
                <a:gd name="T55" fmla="*/ 662 h 1143"/>
                <a:gd name="T56" fmla="*/ 1101 w 1164"/>
                <a:gd name="T57" fmla="*/ 744 h 1143"/>
                <a:gd name="T58" fmla="*/ 1047 w 1164"/>
                <a:gd name="T59" fmla="*/ 600 h 1143"/>
                <a:gd name="T60" fmla="*/ 906 w 1164"/>
                <a:gd name="T61" fmla="*/ 600 h 1143"/>
                <a:gd name="T62" fmla="*/ 880 w 1164"/>
                <a:gd name="T63" fmla="*/ 519 h 1143"/>
                <a:gd name="T64" fmla="*/ 1047 w 1164"/>
                <a:gd name="T65" fmla="*/ 493 h 1143"/>
                <a:gd name="T66" fmla="*/ 1072 w 1164"/>
                <a:gd name="T67" fmla="*/ 575 h 1143"/>
                <a:gd name="T68" fmla="*/ 990 w 1164"/>
                <a:gd name="T69" fmla="*/ 1001 h 1143"/>
                <a:gd name="T70" fmla="*/ 1016 w 1164"/>
                <a:gd name="T71" fmla="*/ 1055 h 1143"/>
                <a:gd name="T72" fmla="*/ 849 w 1164"/>
                <a:gd name="T73" fmla="*/ 1080 h 1143"/>
                <a:gd name="T74" fmla="*/ 824 w 1164"/>
                <a:gd name="T75" fmla="*/ 1026 h 1143"/>
                <a:gd name="T76" fmla="*/ 906 w 1164"/>
                <a:gd name="T77" fmla="*/ 1001 h 1143"/>
                <a:gd name="T78" fmla="*/ 906 w 1164"/>
                <a:gd name="T79" fmla="*/ 939 h 1143"/>
                <a:gd name="T80" fmla="*/ 880 w 1164"/>
                <a:gd name="T81" fmla="*/ 857 h 1143"/>
                <a:gd name="T82" fmla="*/ 934 w 1164"/>
                <a:gd name="T83" fmla="*/ 832 h 1143"/>
                <a:gd name="T84" fmla="*/ 1072 w 1164"/>
                <a:gd name="T85" fmla="*/ 857 h 1143"/>
                <a:gd name="T86" fmla="*/ 1047 w 1164"/>
                <a:gd name="T87" fmla="*/ 939 h 1143"/>
                <a:gd name="T88" fmla="*/ 1163 w 1164"/>
                <a:gd name="T89" fmla="*/ 688 h 1143"/>
                <a:gd name="T90" fmla="*/ 1134 w 1164"/>
                <a:gd name="T91" fmla="*/ 575 h 1143"/>
                <a:gd name="T92" fmla="*/ 1047 w 1164"/>
                <a:gd name="T93" fmla="*/ 431 h 1143"/>
                <a:gd name="T94" fmla="*/ 818 w 1164"/>
                <a:gd name="T95" fmla="*/ 519 h 1143"/>
                <a:gd name="T96" fmla="*/ 857 w 1164"/>
                <a:gd name="T97" fmla="*/ 647 h 1143"/>
                <a:gd name="T98" fmla="*/ 847 w 1164"/>
                <a:gd name="T99" fmla="*/ 744 h 1143"/>
                <a:gd name="T100" fmla="*/ 818 w 1164"/>
                <a:gd name="T101" fmla="*/ 857 h 1143"/>
                <a:gd name="T102" fmla="*/ 824 w 1164"/>
                <a:gd name="T103" fmla="*/ 943 h 1143"/>
                <a:gd name="T104" fmla="*/ 762 w 1164"/>
                <a:gd name="T105" fmla="*/ 1055 h 1143"/>
                <a:gd name="T106" fmla="*/ 990 w 1164"/>
                <a:gd name="T107" fmla="*/ 1142 h 1143"/>
                <a:gd name="T108" fmla="*/ 1078 w 1164"/>
                <a:gd name="T109" fmla="*/ 1026 h 1143"/>
                <a:gd name="T110" fmla="*/ 1134 w 1164"/>
                <a:gd name="T111" fmla="*/ 914 h 1143"/>
                <a:gd name="T112" fmla="*/ 1124 w 1164"/>
                <a:gd name="T113" fmla="*/ 817 h 1143"/>
                <a:gd name="T114" fmla="*/ 1163 w 1164"/>
                <a:gd name="T115" fmla="*/ 68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4" h="1143">
                  <a:moveTo>
                    <a:pt x="203" y="547"/>
                  </a:moveTo>
                  <a:lnTo>
                    <a:pt x="141" y="547"/>
                  </a:lnTo>
                  <a:lnTo>
                    <a:pt x="141" y="660"/>
                  </a:lnTo>
                  <a:lnTo>
                    <a:pt x="203" y="660"/>
                  </a:lnTo>
                  <a:lnTo>
                    <a:pt x="203" y="547"/>
                  </a:lnTo>
                  <a:close/>
                  <a:moveTo>
                    <a:pt x="282" y="1052"/>
                  </a:moveTo>
                  <a:lnTo>
                    <a:pt x="62" y="1052"/>
                  </a:lnTo>
                  <a:lnTo>
                    <a:pt x="62" y="493"/>
                  </a:lnTo>
                  <a:lnTo>
                    <a:pt x="282" y="493"/>
                  </a:lnTo>
                  <a:lnTo>
                    <a:pt x="282" y="1052"/>
                  </a:lnTo>
                  <a:close/>
                  <a:moveTo>
                    <a:pt x="824" y="248"/>
                  </a:moveTo>
                  <a:cubicBezTo>
                    <a:pt x="824" y="149"/>
                    <a:pt x="805" y="107"/>
                    <a:pt x="761" y="51"/>
                  </a:cubicBezTo>
                  <a:cubicBezTo>
                    <a:pt x="728" y="8"/>
                    <a:pt x="679" y="0"/>
                    <a:pt x="645" y="11"/>
                  </a:cubicBezTo>
                  <a:cubicBezTo>
                    <a:pt x="613" y="22"/>
                    <a:pt x="593" y="50"/>
                    <a:pt x="593" y="83"/>
                  </a:cubicBezTo>
                  <a:lnTo>
                    <a:pt x="593" y="123"/>
                  </a:lnTo>
                  <a:cubicBezTo>
                    <a:pt x="593" y="218"/>
                    <a:pt x="564" y="285"/>
                    <a:pt x="485" y="373"/>
                  </a:cubicBezTo>
                  <a:lnTo>
                    <a:pt x="384" y="487"/>
                  </a:lnTo>
                  <a:lnTo>
                    <a:pt x="344" y="487"/>
                  </a:lnTo>
                  <a:lnTo>
                    <a:pt x="344" y="431"/>
                  </a:lnTo>
                  <a:lnTo>
                    <a:pt x="0" y="431"/>
                  </a:lnTo>
                  <a:lnTo>
                    <a:pt x="0" y="1114"/>
                  </a:lnTo>
                  <a:lnTo>
                    <a:pt x="344" y="1114"/>
                  </a:lnTo>
                  <a:lnTo>
                    <a:pt x="344" y="1030"/>
                  </a:lnTo>
                  <a:cubicBezTo>
                    <a:pt x="359" y="1030"/>
                    <a:pt x="371" y="1041"/>
                    <a:pt x="390" y="1058"/>
                  </a:cubicBezTo>
                  <a:cubicBezTo>
                    <a:pt x="416" y="1082"/>
                    <a:pt x="451" y="1114"/>
                    <a:pt x="512" y="1114"/>
                  </a:cubicBezTo>
                  <a:lnTo>
                    <a:pt x="737" y="1114"/>
                  </a:lnTo>
                  <a:lnTo>
                    <a:pt x="737" y="1052"/>
                  </a:lnTo>
                  <a:lnTo>
                    <a:pt x="512" y="1052"/>
                  </a:lnTo>
                  <a:cubicBezTo>
                    <a:pt x="475" y="1052"/>
                    <a:pt x="455" y="1034"/>
                    <a:pt x="432" y="1012"/>
                  </a:cubicBezTo>
                  <a:cubicBezTo>
                    <a:pt x="410" y="992"/>
                    <a:pt x="384" y="968"/>
                    <a:pt x="344" y="968"/>
                  </a:cubicBezTo>
                  <a:lnTo>
                    <a:pt x="344" y="550"/>
                  </a:lnTo>
                  <a:lnTo>
                    <a:pt x="412" y="550"/>
                  </a:lnTo>
                  <a:lnTo>
                    <a:pt x="532" y="415"/>
                  </a:lnTo>
                  <a:cubicBezTo>
                    <a:pt x="596" y="343"/>
                    <a:pt x="655" y="258"/>
                    <a:pt x="655" y="123"/>
                  </a:cubicBezTo>
                  <a:lnTo>
                    <a:pt x="655" y="83"/>
                  </a:lnTo>
                  <a:cubicBezTo>
                    <a:pt x="655" y="80"/>
                    <a:pt x="655" y="73"/>
                    <a:pt x="665" y="70"/>
                  </a:cubicBezTo>
                  <a:cubicBezTo>
                    <a:pt x="677" y="66"/>
                    <a:pt x="697" y="70"/>
                    <a:pt x="712" y="89"/>
                  </a:cubicBezTo>
                  <a:cubicBezTo>
                    <a:pt x="747" y="135"/>
                    <a:pt x="762" y="162"/>
                    <a:pt x="762" y="248"/>
                  </a:cubicBezTo>
                  <a:cubicBezTo>
                    <a:pt x="762" y="306"/>
                    <a:pt x="750" y="343"/>
                    <a:pt x="742" y="368"/>
                  </a:cubicBezTo>
                  <a:cubicBezTo>
                    <a:pt x="737" y="383"/>
                    <a:pt x="734" y="394"/>
                    <a:pt x="734" y="406"/>
                  </a:cubicBezTo>
                  <a:lnTo>
                    <a:pt x="734" y="546"/>
                  </a:lnTo>
                  <a:cubicBezTo>
                    <a:pt x="731" y="673"/>
                    <a:pt x="653" y="784"/>
                    <a:pt x="534" y="828"/>
                  </a:cubicBezTo>
                  <a:lnTo>
                    <a:pt x="556" y="886"/>
                  </a:lnTo>
                  <a:cubicBezTo>
                    <a:pt x="698" y="833"/>
                    <a:pt x="793" y="700"/>
                    <a:pt x="796" y="547"/>
                  </a:cubicBezTo>
                  <a:lnTo>
                    <a:pt x="796" y="406"/>
                  </a:lnTo>
                  <a:cubicBezTo>
                    <a:pt x="796" y="403"/>
                    <a:pt x="799" y="394"/>
                    <a:pt x="801" y="387"/>
                  </a:cubicBezTo>
                  <a:cubicBezTo>
                    <a:pt x="810" y="360"/>
                    <a:pt x="824" y="315"/>
                    <a:pt x="824" y="248"/>
                  </a:cubicBezTo>
                  <a:close/>
                  <a:moveTo>
                    <a:pt x="1101" y="744"/>
                  </a:moveTo>
                  <a:cubicBezTo>
                    <a:pt x="1101" y="758"/>
                    <a:pt x="1089" y="770"/>
                    <a:pt x="1075" y="770"/>
                  </a:cubicBezTo>
                  <a:lnTo>
                    <a:pt x="1047" y="770"/>
                  </a:lnTo>
                  <a:lnTo>
                    <a:pt x="934" y="770"/>
                  </a:lnTo>
                  <a:cubicBezTo>
                    <a:pt x="920" y="770"/>
                    <a:pt x="909" y="758"/>
                    <a:pt x="909" y="744"/>
                  </a:cubicBezTo>
                  <a:lnTo>
                    <a:pt x="909" y="688"/>
                  </a:lnTo>
                  <a:cubicBezTo>
                    <a:pt x="909" y="674"/>
                    <a:pt x="920" y="662"/>
                    <a:pt x="934" y="662"/>
                  </a:cubicBezTo>
                  <a:lnTo>
                    <a:pt x="1047" y="662"/>
                  </a:lnTo>
                  <a:lnTo>
                    <a:pt x="1075" y="662"/>
                  </a:lnTo>
                  <a:cubicBezTo>
                    <a:pt x="1089" y="662"/>
                    <a:pt x="1101" y="674"/>
                    <a:pt x="1101" y="688"/>
                  </a:cubicBezTo>
                  <a:lnTo>
                    <a:pt x="1101" y="744"/>
                  </a:lnTo>
                  <a:close/>
                  <a:moveTo>
                    <a:pt x="1072" y="575"/>
                  </a:moveTo>
                  <a:cubicBezTo>
                    <a:pt x="1072" y="589"/>
                    <a:pt x="1061" y="600"/>
                    <a:pt x="1047" y="600"/>
                  </a:cubicBezTo>
                  <a:lnTo>
                    <a:pt x="934" y="600"/>
                  </a:lnTo>
                  <a:lnTo>
                    <a:pt x="906" y="600"/>
                  </a:lnTo>
                  <a:cubicBezTo>
                    <a:pt x="892" y="600"/>
                    <a:pt x="880" y="589"/>
                    <a:pt x="880" y="575"/>
                  </a:cubicBezTo>
                  <a:lnTo>
                    <a:pt x="880" y="519"/>
                  </a:lnTo>
                  <a:cubicBezTo>
                    <a:pt x="880" y="505"/>
                    <a:pt x="892" y="493"/>
                    <a:pt x="906" y="493"/>
                  </a:cubicBezTo>
                  <a:lnTo>
                    <a:pt x="1047" y="493"/>
                  </a:lnTo>
                  <a:cubicBezTo>
                    <a:pt x="1061" y="493"/>
                    <a:pt x="1072" y="505"/>
                    <a:pt x="1072" y="519"/>
                  </a:cubicBezTo>
                  <a:lnTo>
                    <a:pt x="1072" y="575"/>
                  </a:lnTo>
                  <a:close/>
                  <a:moveTo>
                    <a:pt x="906" y="1001"/>
                  </a:moveTo>
                  <a:lnTo>
                    <a:pt x="990" y="1001"/>
                  </a:lnTo>
                  <a:cubicBezTo>
                    <a:pt x="1004" y="1001"/>
                    <a:pt x="1016" y="1012"/>
                    <a:pt x="1016" y="1026"/>
                  </a:cubicBezTo>
                  <a:lnTo>
                    <a:pt x="1016" y="1055"/>
                  </a:lnTo>
                  <a:cubicBezTo>
                    <a:pt x="1016" y="1069"/>
                    <a:pt x="1004" y="1080"/>
                    <a:pt x="990" y="1080"/>
                  </a:cubicBezTo>
                  <a:lnTo>
                    <a:pt x="849" y="1080"/>
                  </a:lnTo>
                  <a:cubicBezTo>
                    <a:pt x="835" y="1080"/>
                    <a:pt x="824" y="1069"/>
                    <a:pt x="824" y="1055"/>
                  </a:cubicBezTo>
                  <a:lnTo>
                    <a:pt x="824" y="1026"/>
                  </a:lnTo>
                  <a:cubicBezTo>
                    <a:pt x="824" y="1012"/>
                    <a:pt x="835" y="1001"/>
                    <a:pt x="849" y="1001"/>
                  </a:cubicBezTo>
                  <a:lnTo>
                    <a:pt x="906" y="1001"/>
                  </a:lnTo>
                  <a:close/>
                  <a:moveTo>
                    <a:pt x="990" y="939"/>
                  </a:moveTo>
                  <a:lnTo>
                    <a:pt x="906" y="939"/>
                  </a:lnTo>
                  <a:cubicBezTo>
                    <a:pt x="892" y="939"/>
                    <a:pt x="880" y="928"/>
                    <a:pt x="880" y="914"/>
                  </a:cubicBezTo>
                  <a:lnTo>
                    <a:pt x="880" y="857"/>
                  </a:lnTo>
                  <a:cubicBezTo>
                    <a:pt x="880" y="843"/>
                    <a:pt x="892" y="832"/>
                    <a:pt x="906" y="832"/>
                  </a:cubicBezTo>
                  <a:lnTo>
                    <a:pt x="934" y="832"/>
                  </a:lnTo>
                  <a:lnTo>
                    <a:pt x="1047" y="832"/>
                  </a:lnTo>
                  <a:cubicBezTo>
                    <a:pt x="1061" y="832"/>
                    <a:pt x="1072" y="843"/>
                    <a:pt x="1072" y="857"/>
                  </a:cubicBezTo>
                  <a:lnTo>
                    <a:pt x="1072" y="914"/>
                  </a:lnTo>
                  <a:cubicBezTo>
                    <a:pt x="1072" y="928"/>
                    <a:pt x="1061" y="939"/>
                    <a:pt x="1047" y="939"/>
                  </a:cubicBezTo>
                  <a:lnTo>
                    <a:pt x="990" y="939"/>
                  </a:lnTo>
                  <a:close/>
                  <a:moveTo>
                    <a:pt x="1163" y="688"/>
                  </a:moveTo>
                  <a:cubicBezTo>
                    <a:pt x="1163" y="658"/>
                    <a:pt x="1147" y="631"/>
                    <a:pt x="1124" y="615"/>
                  </a:cubicBezTo>
                  <a:cubicBezTo>
                    <a:pt x="1130" y="603"/>
                    <a:pt x="1134" y="590"/>
                    <a:pt x="1134" y="575"/>
                  </a:cubicBezTo>
                  <a:lnTo>
                    <a:pt x="1134" y="519"/>
                  </a:lnTo>
                  <a:cubicBezTo>
                    <a:pt x="1134" y="470"/>
                    <a:pt x="1095" y="431"/>
                    <a:pt x="1047" y="431"/>
                  </a:cubicBezTo>
                  <a:lnTo>
                    <a:pt x="906" y="431"/>
                  </a:lnTo>
                  <a:cubicBezTo>
                    <a:pt x="858" y="431"/>
                    <a:pt x="818" y="470"/>
                    <a:pt x="818" y="519"/>
                  </a:cubicBezTo>
                  <a:lnTo>
                    <a:pt x="818" y="575"/>
                  </a:lnTo>
                  <a:cubicBezTo>
                    <a:pt x="818" y="605"/>
                    <a:pt x="834" y="632"/>
                    <a:pt x="857" y="647"/>
                  </a:cubicBezTo>
                  <a:cubicBezTo>
                    <a:pt x="851" y="660"/>
                    <a:pt x="847" y="673"/>
                    <a:pt x="847" y="688"/>
                  </a:cubicBezTo>
                  <a:lnTo>
                    <a:pt x="847" y="744"/>
                  </a:lnTo>
                  <a:cubicBezTo>
                    <a:pt x="847" y="759"/>
                    <a:pt x="851" y="773"/>
                    <a:pt x="857" y="785"/>
                  </a:cubicBezTo>
                  <a:cubicBezTo>
                    <a:pt x="834" y="800"/>
                    <a:pt x="818" y="827"/>
                    <a:pt x="818" y="857"/>
                  </a:cubicBezTo>
                  <a:lnTo>
                    <a:pt x="818" y="914"/>
                  </a:lnTo>
                  <a:cubicBezTo>
                    <a:pt x="818" y="924"/>
                    <a:pt x="821" y="934"/>
                    <a:pt x="824" y="943"/>
                  </a:cubicBezTo>
                  <a:cubicBezTo>
                    <a:pt x="788" y="954"/>
                    <a:pt x="762" y="987"/>
                    <a:pt x="762" y="1026"/>
                  </a:cubicBezTo>
                  <a:lnTo>
                    <a:pt x="762" y="1055"/>
                  </a:lnTo>
                  <a:cubicBezTo>
                    <a:pt x="762" y="1103"/>
                    <a:pt x="801" y="1142"/>
                    <a:pt x="849" y="1142"/>
                  </a:cubicBezTo>
                  <a:lnTo>
                    <a:pt x="990" y="1142"/>
                  </a:lnTo>
                  <a:cubicBezTo>
                    <a:pt x="1039" y="1142"/>
                    <a:pt x="1078" y="1103"/>
                    <a:pt x="1078" y="1055"/>
                  </a:cubicBezTo>
                  <a:lnTo>
                    <a:pt x="1078" y="1026"/>
                  </a:lnTo>
                  <a:cubicBezTo>
                    <a:pt x="1078" y="1016"/>
                    <a:pt x="1076" y="1006"/>
                    <a:pt x="1072" y="997"/>
                  </a:cubicBezTo>
                  <a:cubicBezTo>
                    <a:pt x="1108" y="986"/>
                    <a:pt x="1134" y="953"/>
                    <a:pt x="1134" y="914"/>
                  </a:cubicBezTo>
                  <a:lnTo>
                    <a:pt x="1134" y="857"/>
                  </a:lnTo>
                  <a:cubicBezTo>
                    <a:pt x="1134" y="842"/>
                    <a:pt x="1130" y="829"/>
                    <a:pt x="1124" y="817"/>
                  </a:cubicBezTo>
                  <a:cubicBezTo>
                    <a:pt x="1147" y="801"/>
                    <a:pt x="1163" y="774"/>
                    <a:pt x="1163" y="744"/>
                  </a:cubicBezTo>
                  <a:lnTo>
                    <a:pt x="1163" y="688"/>
                  </a:lnTo>
                  <a:close/>
                </a:path>
              </a:pathLst>
            </a:custGeom>
            <a:solidFill>
              <a:schemeClr val="bg1"/>
            </a:solidFill>
            <a:ln>
              <a:noFill/>
            </a:ln>
            <a:effectLst/>
          </p:spPr>
          <p:txBody>
            <a:bodyPr wrap="none" anchor="ctr"/>
            <a:lstStyle/>
            <a:p>
              <a:endParaRPr lang="en-US"/>
            </a:p>
          </p:txBody>
        </p:sp>
      </p:grpSp>
      <p:grpSp>
        <p:nvGrpSpPr>
          <p:cNvPr id="355" name="Group 354">
            <a:extLst>
              <a:ext uri="{FF2B5EF4-FFF2-40B4-BE49-F238E27FC236}">
                <a16:creationId xmlns:a16="http://schemas.microsoft.com/office/drawing/2014/main" id="{7B9C8B4E-41F6-AC4C-9FB6-E0FC6A139CEB}"/>
              </a:ext>
            </a:extLst>
          </p:cNvPr>
          <p:cNvGrpSpPr/>
          <p:nvPr/>
        </p:nvGrpSpPr>
        <p:grpSpPr>
          <a:xfrm>
            <a:off x="6273720" y="2424629"/>
            <a:ext cx="710291" cy="710292"/>
            <a:chOff x="4774703" y="2498626"/>
            <a:chExt cx="710291" cy="710292"/>
          </a:xfrm>
        </p:grpSpPr>
        <p:sp>
          <p:nvSpPr>
            <p:cNvPr id="356" name="Rectangle 355">
              <a:extLst>
                <a:ext uri="{FF2B5EF4-FFF2-40B4-BE49-F238E27FC236}">
                  <a16:creationId xmlns:a16="http://schemas.microsoft.com/office/drawing/2014/main" id="{24617CA0-A9DE-7A4F-B554-7562720888B3}"/>
                </a:ext>
              </a:extLst>
            </p:cNvPr>
            <p:cNvSpPr/>
            <p:nvPr/>
          </p:nvSpPr>
          <p:spPr>
            <a:xfrm>
              <a:off x="4774703"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57" name="Freeform 5">
              <a:extLst>
                <a:ext uri="{FF2B5EF4-FFF2-40B4-BE49-F238E27FC236}">
                  <a16:creationId xmlns:a16="http://schemas.microsoft.com/office/drawing/2014/main" id="{E900AE4D-94A3-F943-84AE-D70CF65D1A2A}"/>
                </a:ext>
              </a:extLst>
            </p:cNvPr>
            <p:cNvSpPr>
              <a:spLocks noChangeArrowheads="1"/>
            </p:cNvSpPr>
            <p:nvPr/>
          </p:nvSpPr>
          <p:spPr bwMode="auto">
            <a:xfrm>
              <a:off x="4896486" y="2619616"/>
              <a:ext cx="466725" cy="468313"/>
            </a:xfrm>
            <a:custGeom>
              <a:avLst/>
              <a:gdLst>
                <a:gd name="T0" fmla="*/ 34 w 1297"/>
                <a:gd name="T1" fmla="*/ 1235 h 1303"/>
                <a:gd name="T2" fmla="*/ 197 w 1297"/>
                <a:gd name="T3" fmla="*/ 1235 h 1303"/>
                <a:gd name="T4" fmla="*/ 572 w 1297"/>
                <a:gd name="T5" fmla="*/ 773 h 1303"/>
                <a:gd name="T6" fmla="*/ 78 w 1297"/>
                <a:gd name="T7" fmla="*/ 1192 h 1303"/>
                <a:gd name="T8" fmla="*/ 78 w 1297"/>
                <a:gd name="T9" fmla="*/ 1192 h 1303"/>
                <a:gd name="T10" fmla="*/ 78 w 1297"/>
                <a:gd name="T11" fmla="*/ 1116 h 1303"/>
                <a:gd name="T12" fmla="*/ 459 w 1297"/>
                <a:gd name="T13" fmla="*/ 646 h 1303"/>
                <a:gd name="T14" fmla="*/ 0 w 1297"/>
                <a:gd name="T15" fmla="*/ 1154 h 1303"/>
                <a:gd name="T16" fmla="*/ 138 w 1297"/>
                <a:gd name="T17" fmla="*/ 1176 h 1303"/>
                <a:gd name="T18" fmla="*/ 153 w 1297"/>
                <a:gd name="T19" fmla="*/ 1072 h 1303"/>
                <a:gd name="T20" fmla="*/ 138 w 1297"/>
                <a:gd name="T21" fmla="*/ 1176 h 1303"/>
                <a:gd name="T22" fmla="*/ 1220 w 1297"/>
                <a:gd name="T23" fmla="*/ 183 h 1303"/>
                <a:gd name="T24" fmla="*/ 1170 w 1297"/>
                <a:gd name="T25" fmla="*/ 175 h 1303"/>
                <a:gd name="T26" fmla="*/ 967 w 1297"/>
                <a:gd name="T27" fmla="*/ 226 h 1303"/>
                <a:gd name="T28" fmla="*/ 1103 w 1297"/>
                <a:gd name="T29" fmla="*/ 72 h 1303"/>
                <a:gd name="T30" fmla="*/ 782 w 1297"/>
                <a:gd name="T31" fmla="*/ 84 h 1303"/>
                <a:gd name="T32" fmla="*/ 697 w 1297"/>
                <a:gd name="T33" fmla="*/ 408 h 1303"/>
                <a:gd name="T34" fmla="*/ 673 w 1297"/>
                <a:gd name="T35" fmla="*/ 521 h 1303"/>
                <a:gd name="T36" fmla="*/ 762 w 1297"/>
                <a:gd name="T37" fmla="*/ 402 h 1303"/>
                <a:gd name="T38" fmla="*/ 826 w 1297"/>
                <a:gd name="T39" fmla="*/ 128 h 1303"/>
                <a:gd name="T40" fmla="*/ 902 w 1297"/>
                <a:gd name="T41" fmla="*/ 204 h 1303"/>
                <a:gd name="T42" fmla="*/ 902 w 1297"/>
                <a:gd name="T43" fmla="*/ 248 h 1303"/>
                <a:gd name="T44" fmla="*/ 1065 w 1297"/>
                <a:gd name="T45" fmla="*/ 368 h 1303"/>
                <a:gd name="T46" fmla="*/ 1141 w 1297"/>
                <a:gd name="T47" fmla="*/ 444 h 1303"/>
                <a:gd name="T48" fmla="*/ 867 w 1297"/>
                <a:gd name="T49" fmla="*/ 507 h 1303"/>
                <a:gd name="T50" fmla="*/ 756 w 1297"/>
                <a:gd name="T51" fmla="*/ 589 h 1303"/>
                <a:gd name="T52" fmla="*/ 861 w 1297"/>
                <a:gd name="T53" fmla="*/ 572 h 1303"/>
                <a:gd name="T54" fmla="*/ 1185 w 1297"/>
                <a:gd name="T55" fmla="*/ 487 h 1303"/>
                <a:gd name="T56" fmla="*/ 1151 w 1297"/>
                <a:gd name="T57" fmla="*/ 1125 h 1303"/>
                <a:gd name="T58" fmla="*/ 868 w 1297"/>
                <a:gd name="T59" fmla="*/ 929 h 1303"/>
                <a:gd name="T60" fmla="*/ 1167 w 1297"/>
                <a:gd name="T61" fmla="*/ 1224 h 1303"/>
                <a:gd name="T62" fmla="*/ 852 w 1297"/>
                <a:gd name="T63" fmla="*/ 985 h 1303"/>
                <a:gd name="T64" fmla="*/ 746 w 1297"/>
                <a:gd name="T65" fmla="*/ 936 h 1303"/>
                <a:gd name="T66" fmla="*/ 943 w 1297"/>
                <a:gd name="T67" fmla="*/ 771 h 1303"/>
                <a:gd name="T68" fmla="*/ 1207 w 1297"/>
                <a:gd name="T69" fmla="*/ 1109 h 1303"/>
                <a:gd name="T70" fmla="*/ 1167 w 1297"/>
                <a:gd name="T71" fmla="*/ 1224 h 1303"/>
                <a:gd name="T72" fmla="*/ 333 w 1297"/>
                <a:gd name="T73" fmla="*/ 386 h 1303"/>
                <a:gd name="T74" fmla="*/ 230 w 1297"/>
                <a:gd name="T75" fmla="*/ 360 h 1303"/>
                <a:gd name="T76" fmla="*/ 136 w 1297"/>
                <a:gd name="T77" fmla="*/ 109 h 1303"/>
                <a:gd name="T78" fmla="*/ 361 w 1297"/>
                <a:gd name="T79" fmla="*/ 335 h 1303"/>
                <a:gd name="T80" fmla="*/ 806 w 1297"/>
                <a:gd name="T81" fmla="*/ 788 h 1303"/>
                <a:gd name="T82" fmla="*/ 1019 w 1297"/>
                <a:gd name="T83" fmla="*/ 832 h 1303"/>
                <a:gd name="T84" fmla="*/ 980 w 1297"/>
                <a:gd name="T85" fmla="*/ 718 h 1303"/>
                <a:gd name="T86" fmla="*/ 888 w 1297"/>
                <a:gd name="T87" fmla="*/ 706 h 1303"/>
                <a:gd name="T88" fmla="*/ 420 w 1297"/>
                <a:gd name="T89" fmla="*/ 314 h 1303"/>
                <a:gd name="T90" fmla="*/ 388 w 1297"/>
                <a:gd name="T91" fmla="*/ 203 h 1303"/>
                <a:gd name="T92" fmla="*/ 110 w 1297"/>
                <a:gd name="T93" fmla="*/ 47 h 1303"/>
                <a:gd name="T94" fmla="*/ 26 w 1297"/>
                <a:gd name="T95" fmla="*/ 166 h 1303"/>
                <a:gd name="T96" fmla="*/ 205 w 1297"/>
                <a:gd name="T97" fmla="*/ 419 h 1303"/>
                <a:gd name="T98" fmla="*/ 727 w 1297"/>
                <a:gd name="T99" fmla="*/ 868 h 1303"/>
                <a:gd name="T100" fmla="*/ 701 w 1297"/>
                <a:gd name="T101" fmla="*/ 997 h 1303"/>
                <a:gd name="T102" fmla="*/ 815 w 1297"/>
                <a:gd name="T103" fmla="*/ 1036 h 1303"/>
                <a:gd name="T104" fmla="*/ 1129 w 1297"/>
                <a:gd name="T105" fmla="*/ 1302 h 1303"/>
                <a:gd name="T106" fmla="*/ 1251 w 1297"/>
                <a:gd name="T107" fmla="*/ 1228 h 1303"/>
                <a:gd name="T108" fmla="*/ 1019 w 1297"/>
                <a:gd name="T109" fmla="*/ 832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7" h="1303">
                  <a:moveTo>
                    <a:pt x="34" y="1235"/>
                  </a:moveTo>
                  <a:lnTo>
                    <a:pt x="34" y="1235"/>
                  </a:lnTo>
                  <a:cubicBezTo>
                    <a:pt x="56" y="1257"/>
                    <a:pt x="85" y="1269"/>
                    <a:pt x="116" y="1269"/>
                  </a:cubicBezTo>
                  <a:cubicBezTo>
                    <a:pt x="146" y="1269"/>
                    <a:pt x="176" y="1257"/>
                    <a:pt x="197" y="1235"/>
                  </a:cubicBezTo>
                  <a:lnTo>
                    <a:pt x="616" y="817"/>
                  </a:lnTo>
                  <a:lnTo>
                    <a:pt x="572" y="773"/>
                  </a:lnTo>
                  <a:lnTo>
                    <a:pt x="153" y="1192"/>
                  </a:lnTo>
                  <a:cubicBezTo>
                    <a:pt x="133" y="1212"/>
                    <a:pt x="98" y="1212"/>
                    <a:pt x="78" y="1192"/>
                  </a:cubicBezTo>
                  <a:lnTo>
                    <a:pt x="54" y="1215"/>
                  </a:lnTo>
                  <a:lnTo>
                    <a:pt x="78" y="1192"/>
                  </a:lnTo>
                  <a:cubicBezTo>
                    <a:pt x="68" y="1181"/>
                    <a:pt x="62" y="1168"/>
                    <a:pt x="62" y="1154"/>
                  </a:cubicBezTo>
                  <a:cubicBezTo>
                    <a:pt x="62" y="1139"/>
                    <a:pt x="67" y="1126"/>
                    <a:pt x="78" y="1116"/>
                  </a:cubicBezTo>
                  <a:lnTo>
                    <a:pt x="503" y="690"/>
                  </a:lnTo>
                  <a:lnTo>
                    <a:pt x="459" y="646"/>
                  </a:lnTo>
                  <a:lnTo>
                    <a:pt x="34" y="1072"/>
                  </a:lnTo>
                  <a:cubicBezTo>
                    <a:pt x="12" y="1094"/>
                    <a:pt x="0" y="1123"/>
                    <a:pt x="0" y="1154"/>
                  </a:cubicBezTo>
                  <a:cubicBezTo>
                    <a:pt x="0" y="1185"/>
                    <a:pt x="12" y="1214"/>
                    <a:pt x="34" y="1235"/>
                  </a:cubicBezTo>
                  <a:close/>
                  <a:moveTo>
                    <a:pt x="138" y="1176"/>
                  </a:moveTo>
                  <a:lnTo>
                    <a:pt x="197" y="1116"/>
                  </a:lnTo>
                  <a:lnTo>
                    <a:pt x="153" y="1072"/>
                  </a:lnTo>
                  <a:lnTo>
                    <a:pt x="94" y="1132"/>
                  </a:lnTo>
                  <a:lnTo>
                    <a:pt x="138" y="1176"/>
                  </a:lnTo>
                  <a:close/>
                  <a:moveTo>
                    <a:pt x="1185" y="487"/>
                  </a:moveTo>
                  <a:cubicBezTo>
                    <a:pt x="1269" y="403"/>
                    <a:pt x="1264" y="274"/>
                    <a:pt x="1220" y="183"/>
                  </a:cubicBezTo>
                  <a:cubicBezTo>
                    <a:pt x="1216" y="174"/>
                    <a:pt x="1208" y="168"/>
                    <a:pt x="1198" y="166"/>
                  </a:cubicBezTo>
                  <a:cubicBezTo>
                    <a:pt x="1188" y="164"/>
                    <a:pt x="1178" y="167"/>
                    <a:pt x="1170" y="175"/>
                  </a:cubicBezTo>
                  <a:lnTo>
                    <a:pt x="1043" y="302"/>
                  </a:lnTo>
                  <a:lnTo>
                    <a:pt x="967" y="226"/>
                  </a:lnTo>
                  <a:lnTo>
                    <a:pt x="1095" y="99"/>
                  </a:lnTo>
                  <a:cubicBezTo>
                    <a:pt x="1102" y="92"/>
                    <a:pt x="1105" y="82"/>
                    <a:pt x="1103" y="72"/>
                  </a:cubicBezTo>
                  <a:cubicBezTo>
                    <a:pt x="1102" y="62"/>
                    <a:pt x="1095" y="53"/>
                    <a:pt x="1086" y="49"/>
                  </a:cubicBezTo>
                  <a:cubicBezTo>
                    <a:pt x="995" y="6"/>
                    <a:pt x="866" y="0"/>
                    <a:pt x="782" y="84"/>
                  </a:cubicBezTo>
                  <a:lnTo>
                    <a:pt x="742" y="124"/>
                  </a:lnTo>
                  <a:cubicBezTo>
                    <a:pt x="666" y="200"/>
                    <a:pt x="651" y="298"/>
                    <a:pt x="697" y="408"/>
                  </a:cubicBezTo>
                  <a:lnTo>
                    <a:pt x="629" y="477"/>
                  </a:lnTo>
                  <a:lnTo>
                    <a:pt x="673" y="521"/>
                  </a:lnTo>
                  <a:lnTo>
                    <a:pt x="756" y="437"/>
                  </a:lnTo>
                  <a:cubicBezTo>
                    <a:pt x="766" y="428"/>
                    <a:pt x="768" y="414"/>
                    <a:pt x="762" y="402"/>
                  </a:cubicBezTo>
                  <a:cubicBezTo>
                    <a:pt x="717" y="307"/>
                    <a:pt x="725" y="229"/>
                    <a:pt x="786" y="168"/>
                  </a:cubicBezTo>
                  <a:lnTo>
                    <a:pt x="826" y="128"/>
                  </a:lnTo>
                  <a:cubicBezTo>
                    <a:pt x="876" y="78"/>
                    <a:pt x="953" y="72"/>
                    <a:pt x="1016" y="89"/>
                  </a:cubicBezTo>
                  <a:lnTo>
                    <a:pt x="902" y="204"/>
                  </a:lnTo>
                  <a:cubicBezTo>
                    <a:pt x="896" y="210"/>
                    <a:pt x="892" y="218"/>
                    <a:pt x="892" y="226"/>
                  </a:cubicBezTo>
                  <a:cubicBezTo>
                    <a:pt x="892" y="234"/>
                    <a:pt x="896" y="242"/>
                    <a:pt x="902" y="248"/>
                  </a:cubicBezTo>
                  <a:lnTo>
                    <a:pt x="1021" y="368"/>
                  </a:lnTo>
                  <a:cubicBezTo>
                    <a:pt x="1033" y="380"/>
                    <a:pt x="1053" y="380"/>
                    <a:pt x="1065" y="368"/>
                  </a:cubicBezTo>
                  <a:lnTo>
                    <a:pt x="1180" y="253"/>
                  </a:lnTo>
                  <a:cubicBezTo>
                    <a:pt x="1197" y="316"/>
                    <a:pt x="1192" y="393"/>
                    <a:pt x="1141" y="444"/>
                  </a:cubicBezTo>
                  <a:lnTo>
                    <a:pt x="1101" y="483"/>
                  </a:lnTo>
                  <a:cubicBezTo>
                    <a:pt x="1040" y="544"/>
                    <a:pt x="962" y="552"/>
                    <a:pt x="867" y="507"/>
                  </a:cubicBezTo>
                  <a:cubicBezTo>
                    <a:pt x="856" y="501"/>
                    <a:pt x="841" y="504"/>
                    <a:pt x="832" y="513"/>
                  </a:cubicBezTo>
                  <a:lnTo>
                    <a:pt x="756" y="589"/>
                  </a:lnTo>
                  <a:lnTo>
                    <a:pt x="800" y="633"/>
                  </a:lnTo>
                  <a:lnTo>
                    <a:pt x="861" y="572"/>
                  </a:lnTo>
                  <a:cubicBezTo>
                    <a:pt x="972" y="618"/>
                    <a:pt x="1070" y="603"/>
                    <a:pt x="1145" y="527"/>
                  </a:cubicBezTo>
                  <a:lnTo>
                    <a:pt x="1185" y="487"/>
                  </a:lnTo>
                  <a:close/>
                  <a:moveTo>
                    <a:pt x="1107" y="1169"/>
                  </a:moveTo>
                  <a:lnTo>
                    <a:pt x="1151" y="1125"/>
                  </a:lnTo>
                  <a:lnTo>
                    <a:pt x="912" y="885"/>
                  </a:lnTo>
                  <a:lnTo>
                    <a:pt x="868" y="929"/>
                  </a:lnTo>
                  <a:lnTo>
                    <a:pt x="1107" y="1169"/>
                  </a:lnTo>
                  <a:close/>
                  <a:moveTo>
                    <a:pt x="1167" y="1224"/>
                  </a:moveTo>
                  <a:cubicBezTo>
                    <a:pt x="1147" y="1245"/>
                    <a:pt x="1112" y="1245"/>
                    <a:pt x="1092" y="1224"/>
                  </a:cubicBezTo>
                  <a:lnTo>
                    <a:pt x="852" y="985"/>
                  </a:lnTo>
                  <a:cubicBezTo>
                    <a:pt x="846" y="979"/>
                    <a:pt x="845" y="978"/>
                    <a:pt x="754" y="960"/>
                  </a:cubicBezTo>
                  <a:cubicBezTo>
                    <a:pt x="752" y="953"/>
                    <a:pt x="749" y="944"/>
                    <a:pt x="746" y="936"/>
                  </a:cubicBezTo>
                  <a:lnTo>
                    <a:pt x="919" y="763"/>
                  </a:lnTo>
                  <a:cubicBezTo>
                    <a:pt x="926" y="766"/>
                    <a:pt x="935" y="769"/>
                    <a:pt x="943" y="771"/>
                  </a:cubicBezTo>
                  <a:cubicBezTo>
                    <a:pt x="961" y="863"/>
                    <a:pt x="962" y="863"/>
                    <a:pt x="968" y="870"/>
                  </a:cubicBezTo>
                  <a:lnTo>
                    <a:pt x="1207" y="1109"/>
                  </a:lnTo>
                  <a:cubicBezTo>
                    <a:pt x="1228" y="1130"/>
                    <a:pt x="1228" y="1164"/>
                    <a:pt x="1207" y="1185"/>
                  </a:cubicBezTo>
                  <a:lnTo>
                    <a:pt x="1167" y="1224"/>
                  </a:lnTo>
                  <a:close/>
                  <a:moveTo>
                    <a:pt x="771" y="824"/>
                  </a:moveTo>
                  <a:lnTo>
                    <a:pt x="333" y="386"/>
                  </a:lnTo>
                  <a:cubicBezTo>
                    <a:pt x="329" y="382"/>
                    <a:pt x="323" y="379"/>
                    <a:pt x="317" y="378"/>
                  </a:cubicBezTo>
                  <a:lnTo>
                    <a:pt x="230" y="360"/>
                  </a:lnTo>
                  <a:lnTo>
                    <a:pt x="92" y="153"/>
                  </a:lnTo>
                  <a:lnTo>
                    <a:pt x="136" y="109"/>
                  </a:lnTo>
                  <a:lnTo>
                    <a:pt x="343" y="247"/>
                  </a:lnTo>
                  <a:lnTo>
                    <a:pt x="361" y="335"/>
                  </a:lnTo>
                  <a:cubicBezTo>
                    <a:pt x="362" y="341"/>
                    <a:pt x="365" y="346"/>
                    <a:pt x="369" y="350"/>
                  </a:cubicBezTo>
                  <a:cubicBezTo>
                    <a:pt x="373" y="354"/>
                    <a:pt x="717" y="698"/>
                    <a:pt x="806" y="788"/>
                  </a:cubicBezTo>
                  <a:lnTo>
                    <a:pt x="771" y="824"/>
                  </a:lnTo>
                  <a:close/>
                  <a:moveTo>
                    <a:pt x="1019" y="832"/>
                  </a:moveTo>
                  <a:cubicBezTo>
                    <a:pt x="1014" y="808"/>
                    <a:pt x="1001" y="742"/>
                    <a:pt x="1001" y="742"/>
                  </a:cubicBezTo>
                  <a:cubicBezTo>
                    <a:pt x="998" y="731"/>
                    <a:pt x="991" y="722"/>
                    <a:pt x="980" y="718"/>
                  </a:cubicBezTo>
                  <a:cubicBezTo>
                    <a:pt x="919" y="697"/>
                    <a:pt x="917" y="697"/>
                    <a:pt x="911" y="697"/>
                  </a:cubicBezTo>
                  <a:cubicBezTo>
                    <a:pt x="903" y="697"/>
                    <a:pt x="894" y="700"/>
                    <a:pt x="888" y="706"/>
                  </a:cubicBezTo>
                  <a:lnTo>
                    <a:pt x="850" y="744"/>
                  </a:lnTo>
                  <a:cubicBezTo>
                    <a:pt x="542" y="436"/>
                    <a:pt x="449" y="343"/>
                    <a:pt x="420" y="314"/>
                  </a:cubicBezTo>
                  <a:lnTo>
                    <a:pt x="402" y="223"/>
                  </a:lnTo>
                  <a:cubicBezTo>
                    <a:pt x="400" y="215"/>
                    <a:pt x="395" y="207"/>
                    <a:pt x="388" y="203"/>
                  </a:cubicBezTo>
                  <a:lnTo>
                    <a:pt x="149" y="43"/>
                  </a:lnTo>
                  <a:cubicBezTo>
                    <a:pt x="137" y="35"/>
                    <a:pt x="120" y="37"/>
                    <a:pt x="110" y="47"/>
                  </a:cubicBezTo>
                  <a:lnTo>
                    <a:pt x="30" y="127"/>
                  </a:lnTo>
                  <a:cubicBezTo>
                    <a:pt x="19" y="138"/>
                    <a:pt x="18" y="154"/>
                    <a:pt x="26" y="166"/>
                  </a:cubicBezTo>
                  <a:lnTo>
                    <a:pt x="186" y="406"/>
                  </a:lnTo>
                  <a:cubicBezTo>
                    <a:pt x="190" y="412"/>
                    <a:pt x="197" y="417"/>
                    <a:pt x="205" y="419"/>
                  </a:cubicBezTo>
                  <a:lnTo>
                    <a:pt x="296" y="437"/>
                  </a:lnTo>
                  <a:lnTo>
                    <a:pt x="727" y="868"/>
                  </a:lnTo>
                  <a:lnTo>
                    <a:pt x="690" y="905"/>
                  </a:lnTo>
                  <a:cubicBezTo>
                    <a:pt x="674" y="919"/>
                    <a:pt x="674" y="919"/>
                    <a:pt x="701" y="997"/>
                  </a:cubicBezTo>
                  <a:cubicBezTo>
                    <a:pt x="705" y="1008"/>
                    <a:pt x="714" y="1016"/>
                    <a:pt x="725" y="1018"/>
                  </a:cubicBezTo>
                  <a:cubicBezTo>
                    <a:pt x="725" y="1018"/>
                    <a:pt x="791" y="1031"/>
                    <a:pt x="815" y="1036"/>
                  </a:cubicBezTo>
                  <a:lnTo>
                    <a:pt x="1048" y="1268"/>
                  </a:lnTo>
                  <a:cubicBezTo>
                    <a:pt x="1069" y="1290"/>
                    <a:pt x="1099" y="1302"/>
                    <a:pt x="1129" y="1302"/>
                  </a:cubicBezTo>
                  <a:cubicBezTo>
                    <a:pt x="1160" y="1302"/>
                    <a:pt x="1189" y="1290"/>
                    <a:pt x="1211" y="1268"/>
                  </a:cubicBezTo>
                  <a:lnTo>
                    <a:pt x="1251" y="1228"/>
                  </a:lnTo>
                  <a:cubicBezTo>
                    <a:pt x="1296" y="1183"/>
                    <a:pt x="1296" y="1110"/>
                    <a:pt x="1251" y="1065"/>
                  </a:cubicBezTo>
                  <a:lnTo>
                    <a:pt x="1019" y="832"/>
                  </a:lnTo>
                  <a:close/>
                </a:path>
              </a:pathLst>
            </a:custGeom>
            <a:solidFill>
              <a:schemeClr val="bg1"/>
            </a:solidFill>
            <a:ln>
              <a:noFill/>
            </a:ln>
            <a:effectLst/>
          </p:spPr>
          <p:txBody>
            <a:bodyPr wrap="none" anchor="ctr"/>
            <a:lstStyle/>
            <a:p>
              <a:endParaRPr lang="en-US"/>
            </a:p>
          </p:txBody>
        </p:sp>
      </p:grpSp>
      <p:grpSp>
        <p:nvGrpSpPr>
          <p:cNvPr id="358" name="Group 357">
            <a:extLst>
              <a:ext uri="{FF2B5EF4-FFF2-40B4-BE49-F238E27FC236}">
                <a16:creationId xmlns:a16="http://schemas.microsoft.com/office/drawing/2014/main" id="{39981B03-1F82-2F44-972B-F89A78081724}"/>
              </a:ext>
            </a:extLst>
          </p:cNvPr>
          <p:cNvGrpSpPr/>
          <p:nvPr/>
        </p:nvGrpSpPr>
        <p:grpSpPr>
          <a:xfrm>
            <a:off x="5174023" y="2424629"/>
            <a:ext cx="710291" cy="710292"/>
            <a:chOff x="3675006" y="2498626"/>
            <a:chExt cx="710291" cy="710292"/>
          </a:xfrm>
        </p:grpSpPr>
        <p:sp>
          <p:nvSpPr>
            <p:cNvPr id="359" name="Rectangle 358">
              <a:extLst>
                <a:ext uri="{FF2B5EF4-FFF2-40B4-BE49-F238E27FC236}">
                  <a16:creationId xmlns:a16="http://schemas.microsoft.com/office/drawing/2014/main" id="{5E92B6F6-B1BD-844A-905A-22BD46682666}"/>
                </a:ext>
              </a:extLst>
            </p:cNvPr>
            <p:cNvSpPr/>
            <p:nvPr/>
          </p:nvSpPr>
          <p:spPr>
            <a:xfrm>
              <a:off x="3675006"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0" name="Freeform 6">
              <a:extLst>
                <a:ext uri="{FF2B5EF4-FFF2-40B4-BE49-F238E27FC236}">
                  <a16:creationId xmlns:a16="http://schemas.microsoft.com/office/drawing/2014/main" id="{9082573B-E317-F140-8EEB-E470759272FE}"/>
                </a:ext>
              </a:extLst>
            </p:cNvPr>
            <p:cNvSpPr>
              <a:spLocks noChangeArrowheads="1"/>
            </p:cNvSpPr>
            <p:nvPr/>
          </p:nvSpPr>
          <p:spPr bwMode="auto">
            <a:xfrm>
              <a:off x="3818220" y="2587072"/>
              <a:ext cx="423863" cy="533400"/>
            </a:xfrm>
            <a:custGeom>
              <a:avLst/>
              <a:gdLst>
                <a:gd name="T0" fmla="*/ 1145 w 1178"/>
                <a:gd name="T1" fmla="*/ 723 h 1481"/>
                <a:gd name="T2" fmla="*/ 1055 w 1178"/>
                <a:gd name="T3" fmla="*/ 647 h 1481"/>
                <a:gd name="T4" fmla="*/ 760 w 1178"/>
                <a:gd name="T5" fmla="*/ 1202 h 1481"/>
                <a:gd name="T6" fmla="*/ 416 w 1178"/>
                <a:gd name="T7" fmla="*/ 1202 h 1481"/>
                <a:gd name="T8" fmla="*/ 609 w 1178"/>
                <a:gd name="T9" fmla="*/ 1396 h 1481"/>
                <a:gd name="T10" fmla="*/ 559 w 1178"/>
                <a:gd name="T11" fmla="*/ 1395 h 1481"/>
                <a:gd name="T12" fmla="*/ 356 w 1178"/>
                <a:gd name="T13" fmla="*/ 1143 h 1481"/>
                <a:gd name="T14" fmla="*/ 499 w 1178"/>
                <a:gd name="T15" fmla="*/ 1391 h 1481"/>
                <a:gd name="T16" fmla="*/ 677 w 1178"/>
                <a:gd name="T17" fmla="*/ 1384 h 1481"/>
                <a:gd name="T18" fmla="*/ 386 w 1178"/>
                <a:gd name="T19" fmla="*/ 1122 h 1481"/>
                <a:gd name="T20" fmla="*/ 790 w 1178"/>
                <a:gd name="T21" fmla="*/ 1063 h 1481"/>
                <a:gd name="T22" fmla="*/ 386 w 1178"/>
                <a:gd name="T23" fmla="*/ 1122 h 1481"/>
                <a:gd name="T24" fmla="*/ 367 w 1178"/>
                <a:gd name="T25" fmla="*/ 576 h 1481"/>
                <a:gd name="T26" fmla="*/ 784 w 1178"/>
                <a:gd name="T27" fmla="*/ 423 h 1481"/>
                <a:gd name="T28" fmla="*/ 308 w 1178"/>
                <a:gd name="T29" fmla="*/ 571 h 1481"/>
                <a:gd name="T30" fmla="*/ 588 w 1178"/>
                <a:gd name="T31" fmla="*/ 252 h 1481"/>
                <a:gd name="T32" fmla="*/ 760 w 1178"/>
                <a:gd name="T33" fmla="*/ 984 h 1481"/>
                <a:gd name="T34" fmla="*/ 246 w 1178"/>
                <a:gd name="T35" fmla="*/ 566 h 1481"/>
                <a:gd name="T36" fmla="*/ 359 w 1178"/>
                <a:gd name="T37" fmla="*/ 1013 h 1481"/>
                <a:gd name="T38" fmla="*/ 817 w 1178"/>
                <a:gd name="T39" fmla="*/ 1013 h 1481"/>
                <a:gd name="T40" fmla="*/ 588 w 1178"/>
                <a:gd name="T41" fmla="*/ 193 h 1481"/>
                <a:gd name="T42" fmla="*/ 301 w 1178"/>
                <a:gd name="T43" fmla="*/ 878 h 1481"/>
                <a:gd name="T44" fmla="*/ 131 w 1178"/>
                <a:gd name="T45" fmla="*/ 706 h 1481"/>
                <a:gd name="T46" fmla="*/ 26 w 1178"/>
                <a:gd name="T47" fmla="*/ 664 h 1481"/>
                <a:gd name="T48" fmla="*/ 37 w 1178"/>
                <a:gd name="T49" fmla="*/ 468 h 1481"/>
                <a:gd name="T50" fmla="*/ 121 w 1178"/>
                <a:gd name="T51" fmla="*/ 543 h 1481"/>
                <a:gd name="T52" fmla="*/ 131 w 1178"/>
                <a:gd name="T53" fmla="*/ 484 h 1481"/>
                <a:gd name="T54" fmla="*/ 73 w 1178"/>
                <a:gd name="T55" fmla="*/ 298 h 1481"/>
                <a:gd name="T56" fmla="*/ 182 w 1178"/>
                <a:gd name="T57" fmla="*/ 390 h 1481"/>
                <a:gd name="T58" fmla="*/ 113 w 1178"/>
                <a:gd name="T59" fmla="*/ 287 h 1481"/>
                <a:gd name="T60" fmla="*/ 206 w 1178"/>
                <a:gd name="T61" fmla="*/ 139 h 1481"/>
                <a:gd name="T62" fmla="*/ 287 w 1178"/>
                <a:gd name="T63" fmla="*/ 265 h 1481"/>
                <a:gd name="T64" fmla="*/ 423 w 1178"/>
                <a:gd name="T65" fmla="*/ 54 h 1481"/>
                <a:gd name="T66" fmla="*/ 400 w 1178"/>
                <a:gd name="T67" fmla="*/ 165 h 1481"/>
                <a:gd name="T68" fmla="*/ 455 w 1178"/>
                <a:gd name="T69" fmla="*/ 144 h 1481"/>
                <a:gd name="T70" fmla="*/ 588 w 1178"/>
                <a:gd name="T71" fmla="*/ 0 h 1481"/>
                <a:gd name="T72" fmla="*/ 588 w 1178"/>
                <a:gd name="T73" fmla="*/ 156 h 1481"/>
                <a:gd name="T74" fmla="*/ 809 w 1178"/>
                <a:gd name="T75" fmla="*/ 74 h 1481"/>
                <a:gd name="T76" fmla="*/ 721 w 1178"/>
                <a:gd name="T77" fmla="*/ 144 h 1481"/>
                <a:gd name="T78" fmla="*/ 776 w 1178"/>
                <a:gd name="T79" fmla="*/ 165 h 1481"/>
                <a:gd name="T80" fmla="*/ 970 w 1178"/>
                <a:gd name="T81" fmla="*/ 139 h 1481"/>
                <a:gd name="T82" fmla="*/ 870 w 1178"/>
                <a:gd name="T83" fmla="*/ 258 h 1481"/>
                <a:gd name="T84" fmla="*/ 974 w 1178"/>
                <a:gd name="T85" fmla="*/ 181 h 1481"/>
                <a:gd name="T86" fmla="*/ 968 w 1178"/>
                <a:gd name="T87" fmla="*/ 375 h 1481"/>
                <a:gd name="T88" fmla="*/ 1092 w 1178"/>
                <a:gd name="T89" fmla="*/ 338 h 1481"/>
                <a:gd name="T90" fmla="*/ 1139 w 1178"/>
                <a:gd name="T91" fmla="*/ 468 h 1481"/>
                <a:gd name="T92" fmla="*/ 1050 w 1178"/>
                <a:gd name="T93" fmla="*/ 543 h 1481"/>
                <a:gd name="T94" fmla="*/ 1174 w 1178"/>
                <a:gd name="T95" fmla="*/ 492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8" h="1481">
                  <a:moveTo>
                    <a:pt x="1045" y="706"/>
                  </a:moveTo>
                  <a:lnTo>
                    <a:pt x="1139" y="722"/>
                  </a:lnTo>
                  <a:cubicBezTo>
                    <a:pt x="1141" y="723"/>
                    <a:pt x="1143" y="723"/>
                    <a:pt x="1145" y="723"/>
                  </a:cubicBezTo>
                  <a:cubicBezTo>
                    <a:pt x="1159" y="723"/>
                    <a:pt x="1171" y="713"/>
                    <a:pt x="1174" y="698"/>
                  </a:cubicBezTo>
                  <a:cubicBezTo>
                    <a:pt x="1177" y="682"/>
                    <a:pt x="1166" y="667"/>
                    <a:pt x="1150" y="664"/>
                  </a:cubicBezTo>
                  <a:lnTo>
                    <a:pt x="1055" y="647"/>
                  </a:lnTo>
                  <a:cubicBezTo>
                    <a:pt x="1039" y="644"/>
                    <a:pt x="1023" y="655"/>
                    <a:pt x="1021" y="671"/>
                  </a:cubicBezTo>
                  <a:cubicBezTo>
                    <a:pt x="1018" y="687"/>
                    <a:pt x="1029" y="703"/>
                    <a:pt x="1045" y="706"/>
                  </a:cubicBezTo>
                  <a:close/>
                  <a:moveTo>
                    <a:pt x="760" y="1202"/>
                  </a:moveTo>
                  <a:cubicBezTo>
                    <a:pt x="751" y="1278"/>
                    <a:pt x="687" y="1337"/>
                    <a:pt x="609" y="1337"/>
                  </a:cubicBezTo>
                  <a:lnTo>
                    <a:pt x="567" y="1337"/>
                  </a:lnTo>
                  <a:cubicBezTo>
                    <a:pt x="489" y="1337"/>
                    <a:pt x="425" y="1278"/>
                    <a:pt x="416" y="1202"/>
                  </a:cubicBezTo>
                  <a:lnTo>
                    <a:pt x="760" y="1202"/>
                  </a:lnTo>
                  <a:close/>
                  <a:moveTo>
                    <a:pt x="567" y="1396"/>
                  </a:moveTo>
                  <a:lnTo>
                    <a:pt x="609" y="1396"/>
                  </a:lnTo>
                  <a:cubicBezTo>
                    <a:pt x="612" y="1396"/>
                    <a:pt x="614" y="1395"/>
                    <a:pt x="617" y="1395"/>
                  </a:cubicBezTo>
                  <a:cubicBezTo>
                    <a:pt x="615" y="1410"/>
                    <a:pt x="603" y="1421"/>
                    <a:pt x="588" y="1421"/>
                  </a:cubicBezTo>
                  <a:cubicBezTo>
                    <a:pt x="573" y="1421"/>
                    <a:pt x="561" y="1410"/>
                    <a:pt x="559" y="1395"/>
                  </a:cubicBezTo>
                  <a:cubicBezTo>
                    <a:pt x="562" y="1395"/>
                    <a:pt x="564" y="1396"/>
                    <a:pt x="567" y="1396"/>
                  </a:cubicBezTo>
                  <a:close/>
                  <a:moveTo>
                    <a:pt x="820" y="1143"/>
                  </a:moveTo>
                  <a:lnTo>
                    <a:pt x="356" y="1143"/>
                  </a:lnTo>
                  <a:lnTo>
                    <a:pt x="356" y="1185"/>
                  </a:lnTo>
                  <a:cubicBezTo>
                    <a:pt x="356" y="1278"/>
                    <a:pt x="416" y="1355"/>
                    <a:pt x="499" y="1384"/>
                  </a:cubicBezTo>
                  <a:lnTo>
                    <a:pt x="499" y="1391"/>
                  </a:lnTo>
                  <a:cubicBezTo>
                    <a:pt x="499" y="1440"/>
                    <a:pt x="539" y="1480"/>
                    <a:pt x="588" y="1480"/>
                  </a:cubicBezTo>
                  <a:cubicBezTo>
                    <a:pt x="637" y="1480"/>
                    <a:pt x="677" y="1440"/>
                    <a:pt x="677" y="1391"/>
                  </a:cubicBezTo>
                  <a:lnTo>
                    <a:pt x="677" y="1384"/>
                  </a:lnTo>
                  <a:cubicBezTo>
                    <a:pt x="760" y="1355"/>
                    <a:pt x="820" y="1277"/>
                    <a:pt x="820" y="1185"/>
                  </a:cubicBezTo>
                  <a:lnTo>
                    <a:pt x="820" y="1143"/>
                  </a:lnTo>
                  <a:close/>
                  <a:moveTo>
                    <a:pt x="386" y="1122"/>
                  </a:moveTo>
                  <a:lnTo>
                    <a:pt x="790" y="1122"/>
                  </a:lnTo>
                  <a:cubicBezTo>
                    <a:pt x="807" y="1122"/>
                    <a:pt x="820" y="1110"/>
                    <a:pt x="820" y="1093"/>
                  </a:cubicBezTo>
                  <a:cubicBezTo>
                    <a:pt x="820" y="1077"/>
                    <a:pt x="807" y="1063"/>
                    <a:pt x="790" y="1063"/>
                  </a:cubicBezTo>
                  <a:lnTo>
                    <a:pt x="386" y="1063"/>
                  </a:lnTo>
                  <a:cubicBezTo>
                    <a:pt x="369" y="1063"/>
                    <a:pt x="356" y="1076"/>
                    <a:pt x="356" y="1093"/>
                  </a:cubicBezTo>
                  <a:cubicBezTo>
                    <a:pt x="356" y="1109"/>
                    <a:pt x="369" y="1122"/>
                    <a:pt x="386" y="1122"/>
                  </a:cubicBezTo>
                  <a:close/>
                  <a:moveTo>
                    <a:pt x="335" y="603"/>
                  </a:moveTo>
                  <a:cubicBezTo>
                    <a:pt x="336" y="603"/>
                    <a:pt x="337" y="603"/>
                    <a:pt x="338" y="603"/>
                  </a:cubicBezTo>
                  <a:cubicBezTo>
                    <a:pt x="353" y="603"/>
                    <a:pt x="366" y="592"/>
                    <a:pt x="367" y="576"/>
                  </a:cubicBezTo>
                  <a:cubicBezTo>
                    <a:pt x="376" y="466"/>
                    <a:pt x="466" y="377"/>
                    <a:pt x="577" y="370"/>
                  </a:cubicBezTo>
                  <a:cubicBezTo>
                    <a:pt x="637" y="366"/>
                    <a:pt x="697" y="386"/>
                    <a:pt x="742" y="426"/>
                  </a:cubicBezTo>
                  <a:cubicBezTo>
                    <a:pt x="755" y="437"/>
                    <a:pt x="773" y="435"/>
                    <a:pt x="784" y="423"/>
                  </a:cubicBezTo>
                  <a:cubicBezTo>
                    <a:pt x="795" y="411"/>
                    <a:pt x="794" y="392"/>
                    <a:pt x="781" y="381"/>
                  </a:cubicBezTo>
                  <a:cubicBezTo>
                    <a:pt x="724" y="331"/>
                    <a:pt x="649" y="305"/>
                    <a:pt x="572" y="311"/>
                  </a:cubicBezTo>
                  <a:cubicBezTo>
                    <a:pt x="433" y="320"/>
                    <a:pt x="320" y="432"/>
                    <a:pt x="308" y="571"/>
                  </a:cubicBezTo>
                  <a:cubicBezTo>
                    <a:pt x="307" y="588"/>
                    <a:pt x="319" y="602"/>
                    <a:pt x="335" y="603"/>
                  </a:cubicBezTo>
                  <a:close/>
                  <a:moveTo>
                    <a:pt x="564" y="253"/>
                  </a:moveTo>
                  <a:cubicBezTo>
                    <a:pt x="572" y="253"/>
                    <a:pt x="580" y="252"/>
                    <a:pt x="588" y="252"/>
                  </a:cubicBezTo>
                  <a:cubicBezTo>
                    <a:pt x="777" y="252"/>
                    <a:pt x="931" y="406"/>
                    <a:pt x="931" y="596"/>
                  </a:cubicBezTo>
                  <a:cubicBezTo>
                    <a:pt x="931" y="688"/>
                    <a:pt x="895" y="774"/>
                    <a:pt x="830" y="839"/>
                  </a:cubicBezTo>
                  <a:cubicBezTo>
                    <a:pt x="791" y="878"/>
                    <a:pt x="766" y="929"/>
                    <a:pt x="760" y="984"/>
                  </a:cubicBezTo>
                  <a:lnTo>
                    <a:pt x="416" y="984"/>
                  </a:lnTo>
                  <a:cubicBezTo>
                    <a:pt x="410" y="930"/>
                    <a:pt x="384" y="878"/>
                    <a:pt x="343" y="836"/>
                  </a:cubicBezTo>
                  <a:cubicBezTo>
                    <a:pt x="273" y="765"/>
                    <a:pt x="238" y="667"/>
                    <a:pt x="246" y="566"/>
                  </a:cubicBezTo>
                  <a:cubicBezTo>
                    <a:pt x="260" y="399"/>
                    <a:pt x="396" y="265"/>
                    <a:pt x="564" y="253"/>
                  </a:cubicBezTo>
                  <a:close/>
                  <a:moveTo>
                    <a:pt x="301" y="878"/>
                  </a:moveTo>
                  <a:cubicBezTo>
                    <a:pt x="338" y="915"/>
                    <a:pt x="359" y="963"/>
                    <a:pt x="359" y="1013"/>
                  </a:cubicBezTo>
                  <a:lnTo>
                    <a:pt x="359" y="1044"/>
                  </a:lnTo>
                  <a:lnTo>
                    <a:pt x="817" y="1044"/>
                  </a:lnTo>
                  <a:lnTo>
                    <a:pt x="817" y="1013"/>
                  </a:lnTo>
                  <a:cubicBezTo>
                    <a:pt x="817" y="963"/>
                    <a:pt x="837" y="915"/>
                    <a:pt x="871" y="881"/>
                  </a:cubicBezTo>
                  <a:cubicBezTo>
                    <a:pt x="948" y="805"/>
                    <a:pt x="990" y="704"/>
                    <a:pt x="990" y="596"/>
                  </a:cubicBezTo>
                  <a:cubicBezTo>
                    <a:pt x="990" y="374"/>
                    <a:pt x="810" y="193"/>
                    <a:pt x="588" y="193"/>
                  </a:cubicBezTo>
                  <a:cubicBezTo>
                    <a:pt x="579" y="193"/>
                    <a:pt x="569" y="194"/>
                    <a:pt x="560" y="194"/>
                  </a:cubicBezTo>
                  <a:cubicBezTo>
                    <a:pt x="363" y="208"/>
                    <a:pt x="203" y="366"/>
                    <a:pt x="187" y="562"/>
                  </a:cubicBezTo>
                  <a:cubicBezTo>
                    <a:pt x="177" y="679"/>
                    <a:pt x="219" y="794"/>
                    <a:pt x="301" y="878"/>
                  </a:cubicBezTo>
                  <a:close/>
                  <a:moveTo>
                    <a:pt x="31" y="723"/>
                  </a:moveTo>
                  <a:cubicBezTo>
                    <a:pt x="33" y="723"/>
                    <a:pt x="35" y="723"/>
                    <a:pt x="37" y="722"/>
                  </a:cubicBezTo>
                  <a:lnTo>
                    <a:pt x="131" y="706"/>
                  </a:lnTo>
                  <a:cubicBezTo>
                    <a:pt x="147" y="703"/>
                    <a:pt x="158" y="687"/>
                    <a:pt x="155" y="671"/>
                  </a:cubicBezTo>
                  <a:cubicBezTo>
                    <a:pt x="153" y="655"/>
                    <a:pt x="137" y="644"/>
                    <a:pt x="121" y="647"/>
                  </a:cubicBezTo>
                  <a:lnTo>
                    <a:pt x="26" y="664"/>
                  </a:lnTo>
                  <a:cubicBezTo>
                    <a:pt x="11" y="667"/>
                    <a:pt x="0" y="682"/>
                    <a:pt x="3" y="698"/>
                  </a:cubicBezTo>
                  <a:cubicBezTo>
                    <a:pt x="6" y="713"/>
                    <a:pt x="17" y="723"/>
                    <a:pt x="31" y="723"/>
                  </a:cubicBezTo>
                  <a:close/>
                  <a:moveTo>
                    <a:pt x="37" y="468"/>
                  </a:moveTo>
                  <a:cubicBezTo>
                    <a:pt x="20" y="465"/>
                    <a:pt x="6" y="476"/>
                    <a:pt x="3" y="492"/>
                  </a:cubicBezTo>
                  <a:cubicBezTo>
                    <a:pt x="0" y="508"/>
                    <a:pt x="11" y="523"/>
                    <a:pt x="26" y="526"/>
                  </a:cubicBezTo>
                  <a:lnTo>
                    <a:pt x="121" y="543"/>
                  </a:lnTo>
                  <a:cubicBezTo>
                    <a:pt x="123" y="543"/>
                    <a:pt x="125" y="543"/>
                    <a:pt x="126" y="543"/>
                  </a:cubicBezTo>
                  <a:cubicBezTo>
                    <a:pt x="140" y="543"/>
                    <a:pt x="153" y="533"/>
                    <a:pt x="155" y="519"/>
                  </a:cubicBezTo>
                  <a:cubicBezTo>
                    <a:pt x="158" y="503"/>
                    <a:pt x="147" y="487"/>
                    <a:pt x="131" y="484"/>
                  </a:cubicBezTo>
                  <a:lnTo>
                    <a:pt x="37" y="468"/>
                  </a:lnTo>
                  <a:close/>
                  <a:moveTo>
                    <a:pt x="113" y="287"/>
                  </a:moveTo>
                  <a:cubicBezTo>
                    <a:pt x="99" y="279"/>
                    <a:pt x="81" y="283"/>
                    <a:pt x="73" y="298"/>
                  </a:cubicBezTo>
                  <a:cubicBezTo>
                    <a:pt x="65" y="312"/>
                    <a:pt x="70" y="330"/>
                    <a:pt x="84" y="338"/>
                  </a:cubicBezTo>
                  <a:lnTo>
                    <a:pt x="167" y="386"/>
                  </a:lnTo>
                  <a:cubicBezTo>
                    <a:pt x="172" y="389"/>
                    <a:pt x="177" y="390"/>
                    <a:pt x="182" y="390"/>
                  </a:cubicBezTo>
                  <a:cubicBezTo>
                    <a:pt x="192" y="390"/>
                    <a:pt x="202" y="385"/>
                    <a:pt x="208" y="375"/>
                  </a:cubicBezTo>
                  <a:cubicBezTo>
                    <a:pt x="216" y="361"/>
                    <a:pt x="211" y="343"/>
                    <a:pt x="197" y="335"/>
                  </a:cubicBezTo>
                  <a:lnTo>
                    <a:pt x="113" y="287"/>
                  </a:lnTo>
                  <a:close/>
                  <a:moveTo>
                    <a:pt x="309" y="217"/>
                  </a:moveTo>
                  <a:lnTo>
                    <a:pt x="247" y="143"/>
                  </a:lnTo>
                  <a:cubicBezTo>
                    <a:pt x="237" y="130"/>
                    <a:pt x="218" y="129"/>
                    <a:pt x="206" y="139"/>
                  </a:cubicBezTo>
                  <a:cubicBezTo>
                    <a:pt x="193" y="150"/>
                    <a:pt x="191" y="169"/>
                    <a:pt x="202" y="181"/>
                  </a:cubicBezTo>
                  <a:lnTo>
                    <a:pt x="264" y="255"/>
                  </a:lnTo>
                  <a:cubicBezTo>
                    <a:pt x="270" y="262"/>
                    <a:pt x="278" y="265"/>
                    <a:pt x="287" y="265"/>
                  </a:cubicBezTo>
                  <a:cubicBezTo>
                    <a:pt x="293" y="265"/>
                    <a:pt x="300" y="263"/>
                    <a:pt x="306" y="258"/>
                  </a:cubicBezTo>
                  <a:cubicBezTo>
                    <a:pt x="318" y="248"/>
                    <a:pt x="320" y="229"/>
                    <a:pt x="309" y="217"/>
                  </a:cubicBezTo>
                  <a:close/>
                  <a:moveTo>
                    <a:pt x="423" y="54"/>
                  </a:moveTo>
                  <a:cubicBezTo>
                    <a:pt x="417" y="38"/>
                    <a:pt x="400" y="30"/>
                    <a:pt x="385" y="36"/>
                  </a:cubicBezTo>
                  <a:cubicBezTo>
                    <a:pt x="369" y="42"/>
                    <a:pt x="361" y="59"/>
                    <a:pt x="367" y="74"/>
                  </a:cubicBezTo>
                  <a:lnTo>
                    <a:pt x="400" y="165"/>
                  </a:lnTo>
                  <a:cubicBezTo>
                    <a:pt x="404" y="177"/>
                    <a:pt x="416" y="184"/>
                    <a:pt x="428" y="184"/>
                  </a:cubicBezTo>
                  <a:cubicBezTo>
                    <a:pt x="431" y="184"/>
                    <a:pt x="434" y="183"/>
                    <a:pt x="438" y="182"/>
                  </a:cubicBezTo>
                  <a:cubicBezTo>
                    <a:pt x="453" y="177"/>
                    <a:pt x="461" y="160"/>
                    <a:pt x="455" y="144"/>
                  </a:cubicBezTo>
                  <a:lnTo>
                    <a:pt x="423" y="54"/>
                  </a:lnTo>
                  <a:close/>
                  <a:moveTo>
                    <a:pt x="618" y="30"/>
                  </a:moveTo>
                  <a:cubicBezTo>
                    <a:pt x="618" y="13"/>
                    <a:pt x="604" y="0"/>
                    <a:pt x="588" y="0"/>
                  </a:cubicBezTo>
                  <a:cubicBezTo>
                    <a:pt x="572" y="0"/>
                    <a:pt x="558" y="13"/>
                    <a:pt x="558" y="30"/>
                  </a:cubicBezTo>
                  <a:lnTo>
                    <a:pt x="558" y="126"/>
                  </a:lnTo>
                  <a:cubicBezTo>
                    <a:pt x="558" y="142"/>
                    <a:pt x="572" y="156"/>
                    <a:pt x="588" y="156"/>
                  </a:cubicBezTo>
                  <a:cubicBezTo>
                    <a:pt x="604" y="156"/>
                    <a:pt x="618" y="142"/>
                    <a:pt x="618" y="126"/>
                  </a:cubicBezTo>
                  <a:lnTo>
                    <a:pt x="618" y="30"/>
                  </a:lnTo>
                  <a:close/>
                  <a:moveTo>
                    <a:pt x="809" y="74"/>
                  </a:moveTo>
                  <a:cubicBezTo>
                    <a:pt x="815" y="59"/>
                    <a:pt x="807" y="42"/>
                    <a:pt x="791" y="36"/>
                  </a:cubicBezTo>
                  <a:cubicBezTo>
                    <a:pt x="776" y="30"/>
                    <a:pt x="759" y="38"/>
                    <a:pt x="753" y="54"/>
                  </a:cubicBezTo>
                  <a:lnTo>
                    <a:pt x="721" y="144"/>
                  </a:lnTo>
                  <a:cubicBezTo>
                    <a:pt x="715" y="160"/>
                    <a:pt x="723" y="177"/>
                    <a:pt x="738" y="182"/>
                  </a:cubicBezTo>
                  <a:cubicBezTo>
                    <a:pt x="742" y="183"/>
                    <a:pt x="745" y="184"/>
                    <a:pt x="748" y="184"/>
                  </a:cubicBezTo>
                  <a:cubicBezTo>
                    <a:pt x="760" y="184"/>
                    <a:pt x="772" y="177"/>
                    <a:pt x="776" y="165"/>
                  </a:cubicBezTo>
                  <a:lnTo>
                    <a:pt x="809" y="74"/>
                  </a:lnTo>
                  <a:close/>
                  <a:moveTo>
                    <a:pt x="974" y="181"/>
                  </a:moveTo>
                  <a:cubicBezTo>
                    <a:pt x="985" y="169"/>
                    <a:pt x="983" y="150"/>
                    <a:pt x="970" y="139"/>
                  </a:cubicBezTo>
                  <a:cubicBezTo>
                    <a:pt x="958" y="129"/>
                    <a:pt x="939" y="130"/>
                    <a:pt x="929" y="143"/>
                  </a:cubicBezTo>
                  <a:lnTo>
                    <a:pt x="867" y="217"/>
                  </a:lnTo>
                  <a:cubicBezTo>
                    <a:pt x="856" y="229"/>
                    <a:pt x="858" y="248"/>
                    <a:pt x="870" y="258"/>
                  </a:cubicBezTo>
                  <a:cubicBezTo>
                    <a:pt x="876" y="263"/>
                    <a:pt x="883" y="265"/>
                    <a:pt x="889" y="265"/>
                  </a:cubicBezTo>
                  <a:cubicBezTo>
                    <a:pt x="898" y="265"/>
                    <a:pt x="906" y="262"/>
                    <a:pt x="912" y="255"/>
                  </a:cubicBezTo>
                  <a:lnTo>
                    <a:pt x="974" y="181"/>
                  </a:lnTo>
                  <a:close/>
                  <a:moveTo>
                    <a:pt x="1063" y="287"/>
                  </a:moveTo>
                  <a:lnTo>
                    <a:pt x="979" y="335"/>
                  </a:lnTo>
                  <a:cubicBezTo>
                    <a:pt x="965" y="343"/>
                    <a:pt x="960" y="361"/>
                    <a:pt x="968" y="375"/>
                  </a:cubicBezTo>
                  <a:cubicBezTo>
                    <a:pt x="974" y="385"/>
                    <a:pt x="984" y="390"/>
                    <a:pt x="994" y="390"/>
                  </a:cubicBezTo>
                  <a:cubicBezTo>
                    <a:pt x="999" y="390"/>
                    <a:pt x="1004" y="389"/>
                    <a:pt x="1009" y="386"/>
                  </a:cubicBezTo>
                  <a:lnTo>
                    <a:pt x="1092" y="338"/>
                  </a:lnTo>
                  <a:cubicBezTo>
                    <a:pt x="1106" y="330"/>
                    <a:pt x="1111" y="312"/>
                    <a:pt x="1103" y="298"/>
                  </a:cubicBezTo>
                  <a:cubicBezTo>
                    <a:pt x="1095" y="283"/>
                    <a:pt x="1077" y="279"/>
                    <a:pt x="1063" y="287"/>
                  </a:cubicBezTo>
                  <a:close/>
                  <a:moveTo>
                    <a:pt x="1139" y="468"/>
                  </a:moveTo>
                  <a:lnTo>
                    <a:pt x="1045" y="484"/>
                  </a:lnTo>
                  <a:cubicBezTo>
                    <a:pt x="1029" y="487"/>
                    <a:pt x="1018" y="503"/>
                    <a:pt x="1021" y="519"/>
                  </a:cubicBezTo>
                  <a:cubicBezTo>
                    <a:pt x="1023" y="533"/>
                    <a:pt x="1036" y="543"/>
                    <a:pt x="1050" y="543"/>
                  </a:cubicBezTo>
                  <a:cubicBezTo>
                    <a:pt x="1052" y="543"/>
                    <a:pt x="1053" y="543"/>
                    <a:pt x="1055" y="543"/>
                  </a:cubicBezTo>
                  <a:lnTo>
                    <a:pt x="1150" y="526"/>
                  </a:lnTo>
                  <a:cubicBezTo>
                    <a:pt x="1166" y="523"/>
                    <a:pt x="1177" y="508"/>
                    <a:pt x="1174" y="492"/>
                  </a:cubicBezTo>
                  <a:cubicBezTo>
                    <a:pt x="1171" y="476"/>
                    <a:pt x="1156" y="465"/>
                    <a:pt x="1139" y="468"/>
                  </a:cubicBezTo>
                  <a:close/>
                </a:path>
              </a:pathLst>
            </a:custGeom>
            <a:solidFill>
              <a:schemeClr val="bg1"/>
            </a:solidFill>
            <a:ln>
              <a:noFill/>
            </a:ln>
            <a:effectLst/>
          </p:spPr>
          <p:txBody>
            <a:bodyPr wrap="none" anchor="ctr"/>
            <a:lstStyle/>
            <a:p>
              <a:endParaRPr lang="en-US"/>
            </a:p>
          </p:txBody>
        </p:sp>
      </p:grpSp>
      <p:grpSp>
        <p:nvGrpSpPr>
          <p:cNvPr id="361" name="Group 360">
            <a:extLst>
              <a:ext uri="{FF2B5EF4-FFF2-40B4-BE49-F238E27FC236}">
                <a16:creationId xmlns:a16="http://schemas.microsoft.com/office/drawing/2014/main" id="{EE334DFD-1857-BA49-9BCE-F062A10D97C0}"/>
              </a:ext>
            </a:extLst>
          </p:cNvPr>
          <p:cNvGrpSpPr/>
          <p:nvPr/>
        </p:nvGrpSpPr>
        <p:grpSpPr>
          <a:xfrm>
            <a:off x="1876356" y="3456206"/>
            <a:ext cx="710291" cy="710292"/>
            <a:chOff x="377339" y="3530203"/>
            <a:chExt cx="710291" cy="710292"/>
          </a:xfrm>
        </p:grpSpPr>
        <p:sp>
          <p:nvSpPr>
            <p:cNvPr id="362" name="Rectangle 361">
              <a:extLst>
                <a:ext uri="{FF2B5EF4-FFF2-40B4-BE49-F238E27FC236}">
                  <a16:creationId xmlns:a16="http://schemas.microsoft.com/office/drawing/2014/main" id="{8630DD58-7B4F-AC42-B463-B6C3619DFD84}"/>
                </a:ext>
              </a:extLst>
            </p:cNvPr>
            <p:cNvSpPr/>
            <p:nvPr/>
          </p:nvSpPr>
          <p:spPr>
            <a:xfrm>
              <a:off x="377339"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3" name="Freeform 7">
              <a:extLst>
                <a:ext uri="{FF2B5EF4-FFF2-40B4-BE49-F238E27FC236}">
                  <a16:creationId xmlns:a16="http://schemas.microsoft.com/office/drawing/2014/main" id="{DFCFBFCA-7C46-6247-B686-96193493406C}"/>
                </a:ext>
              </a:extLst>
            </p:cNvPr>
            <p:cNvSpPr>
              <a:spLocks noChangeArrowheads="1"/>
            </p:cNvSpPr>
            <p:nvPr/>
          </p:nvSpPr>
          <p:spPr bwMode="auto">
            <a:xfrm>
              <a:off x="518172" y="3640874"/>
              <a:ext cx="428625" cy="488950"/>
            </a:xfrm>
            <a:custGeom>
              <a:avLst/>
              <a:gdLst>
                <a:gd name="T0" fmla="*/ 959 w 1192"/>
                <a:gd name="T1" fmla="*/ 1075 h 1358"/>
                <a:gd name="T2" fmla="*/ 1021 w 1192"/>
                <a:gd name="T3" fmla="*/ 1075 h 1358"/>
                <a:gd name="T4" fmla="*/ 1021 w 1192"/>
                <a:gd name="T5" fmla="*/ 426 h 1358"/>
                <a:gd name="T6" fmla="*/ 595 w 1192"/>
                <a:gd name="T7" fmla="*/ 0 h 1358"/>
                <a:gd name="T8" fmla="*/ 169 w 1192"/>
                <a:gd name="T9" fmla="*/ 426 h 1358"/>
                <a:gd name="T10" fmla="*/ 169 w 1192"/>
                <a:gd name="T11" fmla="*/ 1075 h 1358"/>
                <a:gd name="T12" fmla="*/ 231 w 1192"/>
                <a:gd name="T13" fmla="*/ 1075 h 1358"/>
                <a:gd name="T14" fmla="*/ 231 w 1192"/>
                <a:gd name="T15" fmla="*/ 426 h 1358"/>
                <a:gd name="T16" fmla="*/ 595 w 1192"/>
                <a:gd name="T17" fmla="*/ 62 h 1358"/>
                <a:gd name="T18" fmla="*/ 959 w 1192"/>
                <a:gd name="T19" fmla="*/ 426 h 1358"/>
                <a:gd name="T20" fmla="*/ 959 w 1192"/>
                <a:gd name="T21" fmla="*/ 1075 h 1358"/>
                <a:gd name="T22" fmla="*/ 694 w 1192"/>
                <a:gd name="T23" fmla="*/ 878 h 1358"/>
                <a:gd name="T24" fmla="*/ 595 w 1192"/>
                <a:gd name="T25" fmla="*/ 903 h 1358"/>
                <a:gd name="T26" fmla="*/ 496 w 1192"/>
                <a:gd name="T27" fmla="*/ 878 h 1358"/>
                <a:gd name="T28" fmla="*/ 482 w 1192"/>
                <a:gd name="T29" fmla="*/ 872 h 1358"/>
                <a:gd name="T30" fmla="*/ 344 w 1192"/>
                <a:gd name="T31" fmla="*/ 736 h 1358"/>
                <a:gd name="T32" fmla="*/ 344 w 1192"/>
                <a:gd name="T33" fmla="*/ 539 h 1358"/>
                <a:gd name="T34" fmla="*/ 451 w 1192"/>
                <a:gd name="T35" fmla="*/ 359 h 1358"/>
                <a:gd name="T36" fmla="*/ 652 w 1192"/>
                <a:gd name="T37" fmla="*/ 429 h 1358"/>
                <a:gd name="T38" fmla="*/ 847 w 1192"/>
                <a:gd name="T39" fmla="*/ 522 h 1358"/>
                <a:gd name="T40" fmla="*/ 847 w 1192"/>
                <a:gd name="T41" fmla="*/ 736 h 1358"/>
                <a:gd name="T42" fmla="*/ 709 w 1192"/>
                <a:gd name="T43" fmla="*/ 872 h 1358"/>
                <a:gd name="T44" fmla="*/ 694 w 1192"/>
                <a:gd name="T45" fmla="*/ 878 h 1358"/>
                <a:gd name="T46" fmla="*/ 1191 w 1192"/>
                <a:gd name="T47" fmla="*/ 1357 h 1358"/>
                <a:gd name="T48" fmla="*/ 1191 w 1192"/>
                <a:gd name="T49" fmla="*/ 1272 h 1358"/>
                <a:gd name="T50" fmla="*/ 1027 w 1192"/>
                <a:gd name="T51" fmla="*/ 1112 h 1358"/>
                <a:gd name="T52" fmla="*/ 858 w 1192"/>
                <a:gd name="T53" fmla="*/ 1067 h 1358"/>
                <a:gd name="T54" fmla="*/ 796 w 1192"/>
                <a:gd name="T55" fmla="*/ 1019 h 1358"/>
                <a:gd name="T56" fmla="*/ 796 w 1192"/>
                <a:gd name="T57" fmla="*/ 898 h 1358"/>
                <a:gd name="T58" fmla="*/ 909 w 1192"/>
                <a:gd name="T59" fmla="*/ 736 h 1358"/>
                <a:gd name="T60" fmla="*/ 909 w 1192"/>
                <a:gd name="T61" fmla="*/ 501 h 1358"/>
                <a:gd name="T62" fmla="*/ 903 w 1192"/>
                <a:gd name="T63" fmla="*/ 492 h 1358"/>
                <a:gd name="T64" fmla="*/ 652 w 1192"/>
                <a:gd name="T65" fmla="*/ 367 h 1358"/>
                <a:gd name="T66" fmla="*/ 457 w 1192"/>
                <a:gd name="T67" fmla="*/ 228 h 1358"/>
                <a:gd name="T68" fmla="*/ 395 w 1192"/>
                <a:gd name="T69" fmla="*/ 228 h 1358"/>
                <a:gd name="T70" fmla="*/ 414 w 1192"/>
                <a:gd name="T71" fmla="*/ 308 h 1358"/>
                <a:gd name="T72" fmla="*/ 282 w 1192"/>
                <a:gd name="T73" fmla="*/ 539 h 1358"/>
                <a:gd name="T74" fmla="*/ 282 w 1192"/>
                <a:gd name="T75" fmla="*/ 736 h 1358"/>
                <a:gd name="T76" fmla="*/ 395 w 1192"/>
                <a:gd name="T77" fmla="*/ 898 h 1358"/>
                <a:gd name="T78" fmla="*/ 395 w 1192"/>
                <a:gd name="T79" fmla="*/ 1019 h 1358"/>
                <a:gd name="T80" fmla="*/ 333 w 1192"/>
                <a:gd name="T81" fmla="*/ 1067 h 1358"/>
                <a:gd name="T82" fmla="*/ 164 w 1192"/>
                <a:gd name="T83" fmla="*/ 1112 h 1358"/>
                <a:gd name="T84" fmla="*/ 0 w 1192"/>
                <a:gd name="T85" fmla="*/ 1273 h 1358"/>
                <a:gd name="T86" fmla="*/ 0 w 1192"/>
                <a:gd name="T87" fmla="*/ 1357 h 1358"/>
                <a:gd name="T88" fmla="*/ 62 w 1192"/>
                <a:gd name="T89" fmla="*/ 1357 h 1358"/>
                <a:gd name="T90" fmla="*/ 62 w 1192"/>
                <a:gd name="T91" fmla="*/ 1273 h 1358"/>
                <a:gd name="T92" fmla="*/ 180 w 1192"/>
                <a:gd name="T93" fmla="*/ 1172 h 1358"/>
                <a:gd name="T94" fmla="*/ 349 w 1192"/>
                <a:gd name="T95" fmla="*/ 1127 h 1358"/>
                <a:gd name="T96" fmla="*/ 457 w 1192"/>
                <a:gd name="T97" fmla="*/ 1019 h 1358"/>
                <a:gd name="T98" fmla="*/ 457 w 1192"/>
                <a:gd name="T99" fmla="*/ 928 h 1358"/>
                <a:gd name="T100" fmla="*/ 458 w 1192"/>
                <a:gd name="T101" fmla="*/ 929 h 1358"/>
                <a:gd name="T102" fmla="*/ 469 w 1192"/>
                <a:gd name="T103" fmla="*/ 933 h 1358"/>
                <a:gd name="T104" fmla="*/ 595 w 1192"/>
                <a:gd name="T105" fmla="*/ 965 h 1358"/>
                <a:gd name="T106" fmla="*/ 722 w 1192"/>
                <a:gd name="T107" fmla="*/ 933 h 1358"/>
                <a:gd name="T108" fmla="*/ 733 w 1192"/>
                <a:gd name="T109" fmla="*/ 929 h 1358"/>
                <a:gd name="T110" fmla="*/ 734 w 1192"/>
                <a:gd name="T111" fmla="*/ 928 h 1358"/>
                <a:gd name="T112" fmla="*/ 734 w 1192"/>
                <a:gd name="T113" fmla="*/ 1019 h 1358"/>
                <a:gd name="T114" fmla="*/ 842 w 1192"/>
                <a:gd name="T115" fmla="*/ 1127 h 1358"/>
                <a:gd name="T116" fmla="*/ 1011 w 1192"/>
                <a:gd name="T117" fmla="*/ 1172 h 1358"/>
                <a:gd name="T118" fmla="*/ 1129 w 1192"/>
                <a:gd name="T119" fmla="*/ 1273 h 1358"/>
                <a:gd name="T120" fmla="*/ 1129 w 1192"/>
                <a:gd name="T121" fmla="*/ 1357 h 1358"/>
                <a:gd name="T122" fmla="*/ 1191 w 1192"/>
                <a:gd name="T12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2" h="1358">
                  <a:moveTo>
                    <a:pt x="959" y="1075"/>
                  </a:moveTo>
                  <a:lnTo>
                    <a:pt x="1021" y="1075"/>
                  </a:lnTo>
                  <a:lnTo>
                    <a:pt x="1021" y="426"/>
                  </a:lnTo>
                  <a:cubicBezTo>
                    <a:pt x="1021" y="191"/>
                    <a:pt x="830" y="0"/>
                    <a:pt x="595" y="0"/>
                  </a:cubicBezTo>
                  <a:cubicBezTo>
                    <a:pt x="360" y="0"/>
                    <a:pt x="169" y="191"/>
                    <a:pt x="169" y="426"/>
                  </a:cubicBezTo>
                  <a:lnTo>
                    <a:pt x="169" y="1075"/>
                  </a:lnTo>
                  <a:lnTo>
                    <a:pt x="231" y="1075"/>
                  </a:lnTo>
                  <a:lnTo>
                    <a:pt x="231" y="426"/>
                  </a:lnTo>
                  <a:cubicBezTo>
                    <a:pt x="231" y="225"/>
                    <a:pt x="395" y="62"/>
                    <a:pt x="595" y="62"/>
                  </a:cubicBezTo>
                  <a:cubicBezTo>
                    <a:pt x="796" y="62"/>
                    <a:pt x="959" y="225"/>
                    <a:pt x="959" y="426"/>
                  </a:cubicBezTo>
                  <a:lnTo>
                    <a:pt x="959" y="1075"/>
                  </a:lnTo>
                  <a:close/>
                  <a:moveTo>
                    <a:pt x="694" y="878"/>
                  </a:moveTo>
                  <a:cubicBezTo>
                    <a:pt x="679" y="885"/>
                    <a:pt x="640" y="903"/>
                    <a:pt x="595" y="903"/>
                  </a:cubicBezTo>
                  <a:cubicBezTo>
                    <a:pt x="551" y="903"/>
                    <a:pt x="511" y="885"/>
                    <a:pt x="496" y="878"/>
                  </a:cubicBezTo>
                  <a:cubicBezTo>
                    <a:pt x="493" y="876"/>
                    <a:pt x="488" y="874"/>
                    <a:pt x="482" y="872"/>
                  </a:cubicBezTo>
                  <a:cubicBezTo>
                    <a:pt x="444" y="855"/>
                    <a:pt x="344" y="813"/>
                    <a:pt x="344" y="736"/>
                  </a:cubicBezTo>
                  <a:lnTo>
                    <a:pt x="344" y="539"/>
                  </a:lnTo>
                  <a:cubicBezTo>
                    <a:pt x="344" y="472"/>
                    <a:pt x="409" y="399"/>
                    <a:pt x="451" y="359"/>
                  </a:cubicBezTo>
                  <a:cubicBezTo>
                    <a:pt x="493" y="400"/>
                    <a:pt x="559" y="429"/>
                    <a:pt x="652" y="429"/>
                  </a:cubicBezTo>
                  <a:cubicBezTo>
                    <a:pt x="758" y="429"/>
                    <a:pt x="827" y="499"/>
                    <a:pt x="847" y="522"/>
                  </a:cubicBezTo>
                  <a:lnTo>
                    <a:pt x="847" y="736"/>
                  </a:lnTo>
                  <a:cubicBezTo>
                    <a:pt x="847" y="813"/>
                    <a:pt x="747" y="855"/>
                    <a:pt x="709" y="872"/>
                  </a:cubicBezTo>
                  <a:cubicBezTo>
                    <a:pt x="703" y="874"/>
                    <a:pt x="698" y="876"/>
                    <a:pt x="694" y="878"/>
                  </a:cubicBezTo>
                  <a:close/>
                  <a:moveTo>
                    <a:pt x="1191" y="1357"/>
                  </a:moveTo>
                  <a:lnTo>
                    <a:pt x="1191" y="1272"/>
                  </a:lnTo>
                  <a:cubicBezTo>
                    <a:pt x="1189" y="1203"/>
                    <a:pt x="1120" y="1136"/>
                    <a:pt x="1027" y="1112"/>
                  </a:cubicBezTo>
                  <a:lnTo>
                    <a:pt x="858" y="1067"/>
                  </a:lnTo>
                  <a:cubicBezTo>
                    <a:pt x="796" y="1051"/>
                    <a:pt x="796" y="1029"/>
                    <a:pt x="796" y="1019"/>
                  </a:cubicBezTo>
                  <a:lnTo>
                    <a:pt x="796" y="898"/>
                  </a:lnTo>
                  <a:cubicBezTo>
                    <a:pt x="849" y="868"/>
                    <a:pt x="909" y="817"/>
                    <a:pt x="909" y="736"/>
                  </a:cubicBezTo>
                  <a:lnTo>
                    <a:pt x="909" y="501"/>
                  </a:lnTo>
                  <a:lnTo>
                    <a:pt x="903" y="492"/>
                  </a:lnTo>
                  <a:cubicBezTo>
                    <a:pt x="899" y="487"/>
                    <a:pt x="811" y="367"/>
                    <a:pt x="652" y="367"/>
                  </a:cubicBezTo>
                  <a:cubicBezTo>
                    <a:pt x="535" y="367"/>
                    <a:pt x="457" y="311"/>
                    <a:pt x="457" y="228"/>
                  </a:cubicBezTo>
                  <a:lnTo>
                    <a:pt x="395" y="228"/>
                  </a:lnTo>
                  <a:cubicBezTo>
                    <a:pt x="395" y="255"/>
                    <a:pt x="401" y="283"/>
                    <a:pt x="414" y="308"/>
                  </a:cubicBezTo>
                  <a:cubicBezTo>
                    <a:pt x="367" y="353"/>
                    <a:pt x="282" y="444"/>
                    <a:pt x="282" y="539"/>
                  </a:cubicBezTo>
                  <a:lnTo>
                    <a:pt x="282" y="736"/>
                  </a:lnTo>
                  <a:cubicBezTo>
                    <a:pt x="282" y="817"/>
                    <a:pt x="342" y="868"/>
                    <a:pt x="395" y="898"/>
                  </a:cubicBezTo>
                  <a:lnTo>
                    <a:pt x="395" y="1019"/>
                  </a:lnTo>
                  <a:cubicBezTo>
                    <a:pt x="395" y="1029"/>
                    <a:pt x="395" y="1051"/>
                    <a:pt x="333" y="1067"/>
                  </a:cubicBezTo>
                  <a:lnTo>
                    <a:pt x="164" y="1112"/>
                  </a:lnTo>
                  <a:cubicBezTo>
                    <a:pt x="71" y="1136"/>
                    <a:pt x="2" y="1203"/>
                    <a:pt x="0" y="1273"/>
                  </a:cubicBezTo>
                  <a:lnTo>
                    <a:pt x="0" y="1357"/>
                  </a:lnTo>
                  <a:lnTo>
                    <a:pt x="62" y="1357"/>
                  </a:lnTo>
                  <a:lnTo>
                    <a:pt x="62" y="1273"/>
                  </a:lnTo>
                  <a:cubicBezTo>
                    <a:pt x="63" y="1234"/>
                    <a:pt x="116" y="1188"/>
                    <a:pt x="180" y="1172"/>
                  </a:cubicBezTo>
                  <a:lnTo>
                    <a:pt x="349" y="1127"/>
                  </a:lnTo>
                  <a:cubicBezTo>
                    <a:pt x="421" y="1109"/>
                    <a:pt x="457" y="1072"/>
                    <a:pt x="457" y="1019"/>
                  </a:cubicBezTo>
                  <a:lnTo>
                    <a:pt x="457" y="928"/>
                  </a:lnTo>
                  <a:lnTo>
                    <a:pt x="458" y="929"/>
                  </a:lnTo>
                  <a:cubicBezTo>
                    <a:pt x="462" y="931"/>
                    <a:pt x="466" y="932"/>
                    <a:pt x="469" y="933"/>
                  </a:cubicBezTo>
                  <a:cubicBezTo>
                    <a:pt x="492" y="945"/>
                    <a:pt x="540" y="965"/>
                    <a:pt x="595" y="965"/>
                  </a:cubicBezTo>
                  <a:cubicBezTo>
                    <a:pt x="651" y="965"/>
                    <a:pt x="699" y="945"/>
                    <a:pt x="722" y="933"/>
                  </a:cubicBezTo>
                  <a:cubicBezTo>
                    <a:pt x="725" y="932"/>
                    <a:pt x="728" y="931"/>
                    <a:pt x="733" y="929"/>
                  </a:cubicBezTo>
                  <a:lnTo>
                    <a:pt x="734" y="928"/>
                  </a:lnTo>
                  <a:lnTo>
                    <a:pt x="734" y="1019"/>
                  </a:lnTo>
                  <a:cubicBezTo>
                    <a:pt x="734" y="1072"/>
                    <a:pt x="770" y="1109"/>
                    <a:pt x="842" y="1127"/>
                  </a:cubicBezTo>
                  <a:lnTo>
                    <a:pt x="1011" y="1172"/>
                  </a:lnTo>
                  <a:cubicBezTo>
                    <a:pt x="1075" y="1188"/>
                    <a:pt x="1128" y="1234"/>
                    <a:pt x="1129" y="1273"/>
                  </a:cubicBezTo>
                  <a:lnTo>
                    <a:pt x="1129" y="1357"/>
                  </a:lnTo>
                  <a:lnTo>
                    <a:pt x="1191" y="1357"/>
                  </a:lnTo>
                  <a:close/>
                </a:path>
              </a:pathLst>
            </a:custGeom>
            <a:solidFill>
              <a:schemeClr val="bg1"/>
            </a:solidFill>
            <a:ln>
              <a:noFill/>
            </a:ln>
            <a:effectLst/>
          </p:spPr>
          <p:txBody>
            <a:bodyPr wrap="none" anchor="ctr"/>
            <a:lstStyle/>
            <a:p>
              <a:endParaRPr lang="en-US"/>
            </a:p>
          </p:txBody>
        </p:sp>
      </p:grpSp>
      <p:grpSp>
        <p:nvGrpSpPr>
          <p:cNvPr id="364" name="Group 363">
            <a:extLst>
              <a:ext uri="{FF2B5EF4-FFF2-40B4-BE49-F238E27FC236}">
                <a16:creationId xmlns:a16="http://schemas.microsoft.com/office/drawing/2014/main" id="{700A76B8-51EE-6747-91BF-1760F4D69DBA}"/>
              </a:ext>
            </a:extLst>
          </p:cNvPr>
          <p:cNvGrpSpPr/>
          <p:nvPr/>
        </p:nvGrpSpPr>
        <p:grpSpPr>
          <a:xfrm>
            <a:off x="2976053" y="3456206"/>
            <a:ext cx="710291" cy="710292"/>
            <a:chOff x="1477036" y="3530203"/>
            <a:chExt cx="710291" cy="710292"/>
          </a:xfrm>
        </p:grpSpPr>
        <p:sp>
          <p:nvSpPr>
            <p:cNvPr id="365" name="Rectangle 364">
              <a:extLst>
                <a:ext uri="{FF2B5EF4-FFF2-40B4-BE49-F238E27FC236}">
                  <a16:creationId xmlns:a16="http://schemas.microsoft.com/office/drawing/2014/main" id="{EE66FDA9-45CB-A941-B87E-3FADCC83A973}"/>
                </a:ext>
              </a:extLst>
            </p:cNvPr>
            <p:cNvSpPr/>
            <p:nvPr/>
          </p:nvSpPr>
          <p:spPr>
            <a:xfrm>
              <a:off x="1477036"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6" name="Freeform 8">
              <a:extLst>
                <a:ext uri="{FF2B5EF4-FFF2-40B4-BE49-F238E27FC236}">
                  <a16:creationId xmlns:a16="http://schemas.microsoft.com/office/drawing/2014/main" id="{557A5F99-59A0-3B43-8D9D-B3E8EC8E9D88}"/>
                </a:ext>
              </a:extLst>
            </p:cNvPr>
            <p:cNvSpPr>
              <a:spLocks noChangeArrowheads="1"/>
            </p:cNvSpPr>
            <p:nvPr/>
          </p:nvSpPr>
          <p:spPr bwMode="auto">
            <a:xfrm>
              <a:off x="1617869" y="3640874"/>
              <a:ext cx="428625" cy="488950"/>
            </a:xfrm>
            <a:custGeom>
              <a:avLst/>
              <a:gdLst>
                <a:gd name="T0" fmla="*/ 596 w 1192"/>
                <a:gd name="T1" fmla="*/ 931 h 1358"/>
                <a:gd name="T2" fmla="*/ 482 w 1192"/>
                <a:gd name="T3" fmla="*/ 900 h 1358"/>
                <a:gd name="T4" fmla="*/ 345 w 1192"/>
                <a:gd name="T5" fmla="*/ 663 h 1358"/>
                <a:gd name="T6" fmla="*/ 260 w 1192"/>
                <a:gd name="T7" fmla="*/ 593 h 1358"/>
                <a:gd name="T8" fmla="*/ 282 w 1192"/>
                <a:gd name="T9" fmla="*/ 513 h 1358"/>
                <a:gd name="T10" fmla="*/ 345 w 1192"/>
                <a:gd name="T11" fmla="*/ 539 h 1358"/>
                <a:gd name="T12" fmla="*/ 345 w 1192"/>
                <a:gd name="T13" fmla="*/ 482 h 1358"/>
                <a:gd name="T14" fmla="*/ 381 w 1192"/>
                <a:gd name="T15" fmla="*/ 344 h 1358"/>
                <a:gd name="T16" fmla="*/ 847 w 1192"/>
                <a:gd name="T17" fmla="*/ 454 h 1358"/>
                <a:gd name="T18" fmla="*/ 847 w 1192"/>
                <a:gd name="T19" fmla="*/ 513 h 1358"/>
                <a:gd name="T20" fmla="*/ 909 w 1192"/>
                <a:gd name="T21" fmla="*/ 539 h 1358"/>
                <a:gd name="T22" fmla="*/ 931 w 1192"/>
                <a:gd name="T23" fmla="*/ 513 h 1358"/>
                <a:gd name="T24" fmla="*/ 920 w 1192"/>
                <a:gd name="T25" fmla="*/ 615 h 1358"/>
                <a:gd name="T26" fmla="*/ 847 w 1192"/>
                <a:gd name="T27" fmla="*/ 765 h 1358"/>
                <a:gd name="T28" fmla="*/ 695 w 1192"/>
                <a:gd name="T29" fmla="*/ 906 h 1358"/>
                <a:gd name="T30" fmla="*/ 283 w 1192"/>
                <a:gd name="T31" fmla="*/ 451 h 1358"/>
                <a:gd name="T32" fmla="*/ 232 w 1192"/>
                <a:gd name="T33" fmla="*/ 398 h 1358"/>
                <a:gd name="T34" fmla="*/ 236 w 1192"/>
                <a:gd name="T35" fmla="*/ 303 h 1358"/>
                <a:gd name="T36" fmla="*/ 283 w 1192"/>
                <a:gd name="T37" fmla="*/ 426 h 1358"/>
                <a:gd name="T38" fmla="*/ 1191 w 1192"/>
                <a:gd name="T39" fmla="*/ 1300 h 1358"/>
                <a:gd name="T40" fmla="*/ 858 w 1192"/>
                <a:gd name="T41" fmla="*/ 1096 h 1358"/>
                <a:gd name="T42" fmla="*/ 796 w 1192"/>
                <a:gd name="T43" fmla="*/ 927 h 1358"/>
                <a:gd name="T44" fmla="*/ 909 w 1192"/>
                <a:gd name="T45" fmla="*/ 697 h 1358"/>
                <a:gd name="T46" fmla="*/ 994 w 1192"/>
                <a:gd name="T47" fmla="*/ 593 h 1358"/>
                <a:gd name="T48" fmla="*/ 909 w 1192"/>
                <a:gd name="T49" fmla="*/ 451 h 1358"/>
                <a:gd name="T50" fmla="*/ 370 w 1192"/>
                <a:gd name="T51" fmla="*/ 282 h 1358"/>
                <a:gd name="T52" fmla="*/ 232 w 1192"/>
                <a:gd name="T53" fmla="*/ 62 h 1358"/>
                <a:gd name="T54" fmla="*/ 932 w 1192"/>
                <a:gd name="T55" fmla="*/ 257 h 1358"/>
                <a:gd name="T56" fmla="*/ 994 w 1192"/>
                <a:gd name="T57" fmla="*/ 426 h 1358"/>
                <a:gd name="T58" fmla="*/ 709 w 1192"/>
                <a:gd name="T59" fmla="*/ 0 h 1358"/>
                <a:gd name="T60" fmla="*/ 170 w 1192"/>
                <a:gd name="T61" fmla="*/ 172 h 1358"/>
                <a:gd name="T62" fmla="*/ 170 w 1192"/>
                <a:gd name="T63" fmla="*/ 341 h 1358"/>
                <a:gd name="T64" fmla="*/ 198 w 1192"/>
                <a:gd name="T65" fmla="*/ 476 h 1358"/>
                <a:gd name="T66" fmla="*/ 237 w 1192"/>
                <a:gd name="T67" fmla="*/ 666 h 1358"/>
                <a:gd name="T68" fmla="*/ 282 w 1192"/>
                <a:gd name="T69" fmla="*/ 765 h 1358"/>
                <a:gd name="T70" fmla="*/ 395 w 1192"/>
                <a:gd name="T71" fmla="*/ 1047 h 1358"/>
                <a:gd name="T72" fmla="*/ 164 w 1192"/>
                <a:gd name="T73" fmla="*/ 1140 h 1358"/>
                <a:gd name="T74" fmla="*/ 0 w 1192"/>
                <a:gd name="T75" fmla="*/ 1357 h 1358"/>
                <a:gd name="T76" fmla="*/ 62 w 1192"/>
                <a:gd name="T77" fmla="*/ 1330 h 1358"/>
                <a:gd name="T78" fmla="*/ 349 w 1192"/>
                <a:gd name="T79" fmla="*/ 1156 h 1358"/>
                <a:gd name="T80" fmla="*/ 457 w 1192"/>
                <a:gd name="T81" fmla="*/ 957 h 1358"/>
                <a:gd name="T82" fmla="*/ 469 w 1192"/>
                <a:gd name="T83" fmla="*/ 962 h 1358"/>
                <a:gd name="T84" fmla="*/ 723 w 1192"/>
                <a:gd name="T85" fmla="*/ 962 h 1358"/>
                <a:gd name="T86" fmla="*/ 734 w 1192"/>
                <a:gd name="T87" fmla="*/ 957 h 1358"/>
                <a:gd name="T88" fmla="*/ 842 w 1192"/>
                <a:gd name="T89" fmla="*/ 1156 h 1358"/>
                <a:gd name="T90" fmla="*/ 1129 w 1192"/>
                <a:gd name="T91" fmla="*/ 1301 h 1358"/>
                <a:gd name="T92" fmla="*/ 1191 w 1192"/>
                <a:gd name="T9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2" h="1358">
                  <a:moveTo>
                    <a:pt x="695" y="906"/>
                  </a:moveTo>
                  <a:cubicBezTo>
                    <a:pt x="680" y="914"/>
                    <a:pt x="640" y="931"/>
                    <a:pt x="596" y="931"/>
                  </a:cubicBezTo>
                  <a:cubicBezTo>
                    <a:pt x="551" y="931"/>
                    <a:pt x="512" y="914"/>
                    <a:pt x="497" y="906"/>
                  </a:cubicBezTo>
                  <a:cubicBezTo>
                    <a:pt x="494" y="905"/>
                    <a:pt x="489" y="903"/>
                    <a:pt x="482" y="900"/>
                  </a:cubicBezTo>
                  <a:cubicBezTo>
                    <a:pt x="445" y="884"/>
                    <a:pt x="345" y="841"/>
                    <a:pt x="345" y="765"/>
                  </a:cubicBezTo>
                  <a:lnTo>
                    <a:pt x="345" y="663"/>
                  </a:lnTo>
                  <a:lnTo>
                    <a:pt x="271" y="615"/>
                  </a:lnTo>
                  <a:cubicBezTo>
                    <a:pt x="264" y="610"/>
                    <a:pt x="260" y="602"/>
                    <a:pt x="260" y="593"/>
                  </a:cubicBezTo>
                  <a:lnTo>
                    <a:pt x="260" y="513"/>
                  </a:lnTo>
                  <a:lnTo>
                    <a:pt x="282" y="513"/>
                  </a:lnTo>
                  <a:lnTo>
                    <a:pt x="282" y="539"/>
                  </a:lnTo>
                  <a:lnTo>
                    <a:pt x="345" y="539"/>
                  </a:lnTo>
                  <a:lnTo>
                    <a:pt x="345" y="513"/>
                  </a:lnTo>
                  <a:lnTo>
                    <a:pt x="345" y="482"/>
                  </a:lnTo>
                  <a:lnTo>
                    <a:pt x="345" y="426"/>
                  </a:lnTo>
                  <a:cubicBezTo>
                    <a:pt x="345" y="392"/>
                    <a:pt x="356" y="366"/>
                    <a:pt x="381" y="344"/>
                  </a:cubicBezTo>
                  <a:lnTo>
                    <a:pt x="765" y="344"/>
                  </a:lnTo>
                  <a:cubicBezTo>
                    <a:pt x="841" y="344"/>
                    <a:pt x="847" y="428"/>
                    <a:pt x="847" y="454"/>
                  </a:cubicBezTo>
                  <a:lnTo>
                    <a:pt x="847" y="482"/>
                  </a:lnTo>
                  <a:lnTo>
                    <a:pt x="847" y="513"/>
                  </a:lnTo>
                  <a:lnTo>
                    <a:pt x="847" y="539"/>
                  </a:lnTo>
                  <a:lnTo>
                    <a:pt x="909" y="539"/>
                  </a:lnTo>
                  <a:lnTo>
                    <a:pt x="909" y="513"/>
                  </a:lnTo>
                  <a:lnTo>
                    <a:pt x="931" y="513"/>
                  </a:lnTo>
                  <a:lnTo>
                    <a:pt x="931" y="593"/>
                  </a:lnTo>
                  <a:cubicBezTo>
                    <a:pt x="931" y="602"/>
                    <a:pt x="927" y="610"/>
                    <a:pt x="920" y="615"/>
                  </a:cubicBezTo>
                  <a:lnTo>
                    <a:pt x="847" y="663"/>
                  </a:lnTo>
                  <a:lnTo>
                    <a:pt x="847" y="765"/>
                  </a:lnTo>
                  <a:cubicBezTo>
                    <a:pt x="847" y="841"/>
                    <a:pt x="747" y="884"/>
                    <a:pt x="709" y="900"/>
                  </a:cubicBezTo>
                  <a:cubicBezTo>
                    <a:pt x="703" y="903"/>
                    <a:pt x="698" y="905"/>
                    <a:pt x="695" y="906"/>
                  </a:cubicBezTo>
                  <a:close/>
                  <a:moveTo>
                    <a:pt x="283" y="426"/>
                  </a:moveTo>
                  <a:lnTo>
                    <a:pt x="283" y="451"/>
                  </a:lnTo>
                  <a:lnTo>
                    <a:pt x="264" y="451"/>
                  </a:lnTo>
                  <a:cubicBezTo>
                    <a:pt x="253" y="446"/>
                    <a:pt x="232" y="431"/>
                    <a:pt x="232" y="398"/>
                  </a:cubicBezTo>
                  <a:lnTo>
                    <a:pt x="232" y="341"/>
                  </a:lnTo>
                  <a:cubicBezTo>
                    <a:pt x="232" y="324"/>
                    <a:pt x="234" y="312"/>
                    <a:pt x="236" y="303"/>
                  </a:cubicBezTo>
                  <a:cubicBezTo>
                    <a:pt x="256" y="318"/>
                    <a:pt x="279" y="330"/>
                    <a:pt x="307" y="337"/>
                  </a:cubicBezTo>
                  <a:cubicBezTo>
                    <a:pt x="291" y="363"/>
                    <a:pt x="283" y="393"/>
                    <a:pt x="283" y="426"/>
                  </a:cubicBezTo>
                  <a:close/>
                  <a:moveTo>
                    <a:pt x="1191" y="1357"/>
                  </a:moveTo>
                  <a:lnTo>
                    <a:pt x="1191" y="1300"/>
                  </a:lnTo>
                  <a:cubicBezTo>
                    <a:pt x="1189" y="1231"/>
                    <a:pt x="1120" y="1164"/>
                    <a:pt x="1027" y="1140"/>
                  </a:cubicBezTo>
                  <a:lnTo>
                    <a:pt x="858" y="1096"/>
                  </a:lnTo>
                  <a:cubicBezTo>
                    <a:pt x="796" y="1079"/>
                    <a:pt x="796" y="1057"/>
                    <a:pt x="796" y="1047"/>
                  </a:cubicBezTo>
                  <a:lnTo>
                    <a:pt x="796" y="927"/>
                  </a:lnTo>
                  <a:cubicBezTo>
                    <a:pt x="849" y="896"/>
                    <a:pt x="909" y="845"/>
                    <a:pt x="909" y="765"/>
                  </a:cubicBezTo>
                  <a:lnTo>
                    <a:pt x="909" y="697"/>
                  </a:lnTo>
                  <a:lnTo>
                    <a:pt x="955" y="666"/>
                  </a:lnTo>
                  <a:cubicBezTo>
                    <a:pt x="979" y="650"/>
                    <a:pt x="994" y="623"/>
                    <a:pt x="994" y="593"/>
                  </a:cubicBezTo>
                  <a:lnTo>
                    <a:pt x="994" y="451"/>
                  </a:lnTo>
                  <a:lnTo>
                    <a:pt x="909" y="451"/>
                  </a:lnTo>
                  <a:cubicBezTo>
                    <a:pt x="908" y="367"/>
                    <a:pt x="863" y="282"/>
                    <a:pt x="765" y="282"/>
                  </a:cubicBezTo>
                  <a:lnTo>
                    <a:pt x="370" y="282"/>
                  </a:lnTo>
                  <a:cubicBezTo>
                    <a:pt x="275" y="282"/>
                    <a:pt x="232" y="225"/>
                    <a:pt x="232" y="172"/>
                  </a:cubicBezTo>
                  <a:lnTo>
                    <a:pt x="232" y="62"/>
                  </a:lnTo>
                  <a:lnTo>
                    <a:pt x="709" y="62"/>
                  </a:lnTo>
                  <a:cubicBezTo>
                    <a:pt x="900" y="62"/>
                    <a:pt x="932" y="89"/>
                    <a:pt x="932" y="257"/>
                  </a:cubicBezTo>
                  <a:lnTo>
                    <a:pt x="932" y="426"/>
                  </a:lnTo>
                  <a:lnTo>
                    <a:pt x="994" y="426"/>
                  </a:lnTo>
                  <a:lnTo>
                    <a:pt x="994" y="257"/>
                  </a:lnTo>
                  <a:cubicBezTo>
                    <a:pt x="994" y="36"/>
                    <a:pt x="910" y="0"/>
                    <a:pt x="709" y="0"/>
                  </a:cubicBezTo>
                  <a:lnTo>
                    <a:pt x="170" y="0"/>
                  </a:lnTo>
                  <a:lnTo>
                    <a:pt x="170" y="172"/>
                  </a:lnTo>
                  <a:cubicBezTo>
                    <a:pt x="170" y="200"/>
                    <a:pt x="177" y="228"/>
                    <a:pt x="192" y="253"/>
                  </a:cubicBezTo>
                  <a:cubicBezTo>
                    <a:pt x="180" y="271"/>
                    <a:pt x="170" y="298"/>
                    <a:pt x="170" y="341"/>
                  </a:cubicBezTo>
                  <a:lnTo>
                    <a:pt x="170" y="398"/>
                  </a:lnTo>
                  <a:cubicBezTo>
                    <a:pt x="170" y="431"/>
                    <a:pt x="182" y="457"/>
                    <a:pt x="198" y="476"/>
                  </a:cubicBezTo>
                  <a:lnTo>
                    <a:pt x="198" y="593"/>
                  </a:lnTo>
                  <a:cubicBezTo>
                    <a:pt x="198" y="623"/>
                    <a:pt x="212" y="650"/>
                    <a:pt x="237" y="666"/>
                  </a:cubicBezTo>
                  <a:lnTo>
                    <a:pt x="282" y="697"/>
                  </a:lnTo>
                  <a:lnTo>
                    <a:pt x="282" y="765"/>
                  </a:lnTo>
                  <a:cubicBezTo>
                    <a:pt x="282" y="845"/>
                    <a:pt x="342" y="896"/>
                    <a:pt x="395" y="927"/>
                  </a:cubicBezTo>
                  <a:lnTo>
                    <a:pt x="395" y="1047"/>
                  </a:lnTo>
                  <a:cubicBezTo>
                    <a:pt x="395" y="1057"/>
                    <a:pt x="395" y="1079"/>
                    <a:pt x="333" y="1096"/>
                  </a:cubicBezTo>
                  <a:lnTo>
                    <a:pt x="164" y="1140"/>
                  </a:lnTo>
                  <a:cubicBezTo>
                    <a:pt x="74" y="1163"/>
                    <a:pt x="2" y="1260"/>
                    <a:pt x="0" y="1329"/>
                  </a:cubicBezTo>
                  <a:lnTo>
                    <a:pt x="0" y="1357"/>
                  </a:lnTo>
                  <a:lnTo>
                    <a:pt x="62" y="1357"/>
                  </a:lnTo>
                  <a:lnTo>
                    <a:pt x="62" y="1330"/>
                  </a:lnTo>
                  <a:cubicBezTo>
                    <a:pt x="63" y="1290"/>
                    <a:pt x="114" y="1217"/>
                    <a:pt x="180" y="1200"/>
                  </a:cubicBezTo>
                  <a:lnTo>
                    <a:pt x="349" y="1156"/>
                  </a:lnTo>
                  <a:cubicBezTo>
                    <a:pt x="421" y="1137"/>
                    <a:pt x="457" y="1100"/>
                    <a:pt x="457" y="1047"/>
                  </a:cubicBezTo>
                  <a:lnTo>
                    <a:pt x="457" y="957"/>
                  </a:lnTo>
                  <a:cubicBezTo>
                    <a:pt x="458" y="957"/>
                    <a:pt x="458" y="957"/>
                    <a:pt x="458" y="957"/>
                  </a:cubicBezTo>
                  <a:cubicBezTo>
                    <a:pt x="463" y="959"/>
                    <a:pt x="467" y="961"/>
                    <a:pt x="469" y="962"/>
                  </a:cubicBezTo>
                  <a:cubicBezTo>
                    <a:pt x="492" y="974"/>
                    <a:pt x="540" y="993"/>
                    <a:pt x="596" y="993"/>
                  </a:cubicBezTo>
                  <a:cubicBezTo>
                    <a:pt x="651" y="993"/>
                    <a:pt x="699" y="974"/>
                    <a:pt x="723" y="962"/>
                  </a:cubicBezTo>
                  <a:cubicBezTo>
                    <a:pt x="725" y="961"/>
                    <a:pt x="729" y="959"/>
                    <a:pt x="734" y="957"/>
                  </a:cubicBezTo>
                  <a:lnTo>
                    <a:pt x="734" y="957"/>
                  </a:lnTo>
                  <a:lnTo>
                    <a:pt x="734" y="1047"/>
                  </a:lnTo>
                  <a:cubicBezTo>
                    <a:pt x="734" y="1100"/>
                    <a:pt x="771" y="1137"/>
                    <a:pt x="842" y="1156"/>
                  </a:cubicBezTo>
                  <a:lnTo>
                    <a:pt x="1012" y="1200"/>
                  </a:lnTo>
                  <a:cubicBezTo>
                    <a:pt x="1075" y="1216"/>
                    <a:pt x="1128" y="1262"/>
                    <a:pt x="1129" y="1301"/>
                  </a:cubicBezTo>
                  <a:lnTo>
                    <a:pt x="1129" y="1357"/>
                  </a:lnTo>
                  <a:lnTo>
                    <a:pt x="1191" y="1357"/>
                  </a:lnTo>
                  <a:close/>
                </a:path>
              </a:pathLst>
            </a:custGeom>
            <a:solidFill>
              <a:schemeClr val="bg1"/>
            </a:solidFill>
            <a:ln>
              <a:noFill/>
            </a:ln>
            <a:effectLst/>
          </p:spPr>
          <p:txBody>
            <a:bodyPr wrap="none" anchor="ctr"/>
            <a:lstStyle/>
            <a:p>
              <a:endParaRPr lang="en-US"/>
            </a:p>
          </p:txBody>
        </p:sp>
      </p:grpSp>
      <p:grpSp>
        <p:nvGrpSpPr>
          <p:cNvPr id="367" name="Group 366">
            <a:extLst>
              <a:ext uri="{FF2B5EF4-FFF2-40B4-BE49-F238E27FC236}">
                <a16:creationId xmlns:a16="http://schemas.microsoft.com/office/drawing/2014/main" id="{5A31E3DF-78AD-0345-B045-AF7A6D656D03}"/>
              </a:ext>
            </a:extLst>
          </p:cNvPr>
          <p:cNvGrpSpPr/>
          <p:nvPr/>
        </p:nvGrpSpPr>
        <p:grpSpPr>
          <a:xfrm>
            <a:off x="4075750" y="3456206"/>
            <a:ext cx="710291" cy="710292"/>
            <a:chOff x="2576733" y="3530203"/>
            <a:chExt cx="710291" cy="710292"/>
          </a:xfrm>
        </p:grpSpPr>
        <p:sp>
          <p:nvSpPr>
            <p:cNvPr id="368" name="Rectangle 367">
              <a:extLst>
                <a:ext uri="{FF2B5EF4-FFF2-40B4-BE49-F238E27FC236}">
                  <a16:creationId xmlns:a16="http://schemas.microsoft.com/office/drawing/2014/main" id="{95D414C8-9AF9-C743-BF3E-70E5FB132E84}"/>
                </a:ext>
              </a:extLst>
            </p:cNvPr>
            <p:cNvSpPr/>
            <p:nvPr/>
          </p:nvSpPr>
          <p:spPr>
            <a:xfrm>
              <a:off x="2576733"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9" name="Freeform 9">
              <a:extLst>
                <a:ext uri="{FF2B5EF4-FFF2-40B4-BE49-F238E27FC236}">
                  <a16:creationId xmlns:a16="http://schemas.microsoft.com/office/drawing/2014/main" id="{A0CD3662-2371-134C-8738-81141C20D204}"/>
                </a:ext>
              </a:extLst>
            </p:cNvPr>
            <p:cNvSpPr>
              <a:spLocks noChangeArrowheads="1"/>
            </p:cNvSpPr>
            <p:nvPr/>
          </p:nvSpPr>
          <p:spPr bwMode="auto">
            <a:xfrm>
              <a:off x="2717566" y="3671037"/>
              <a:ext cx="428625" cy="428625"/>
            </a:xfrm>
            <a:custGeom>
              <a:avLst/>
              <a:gdLst>
                <a:gd name="T0" fmla="*/ 341 w 1192"/>
                <a:gd name="T1" fmla="*/ 1129 h 1192"/>
                <a:gd name="T2" fmla="*/ 62 w 1192"/>
                <a:gd name="T3" fmla="*/ 966 h 1192"/>
                <a:gd name="T4" fmla="*/ 621 w 1192"/>
                <a:gd name="T5" fmla="*/ 966 h 1192"/>
                <a:gd name="T6" fmla="*/ 621 w 1192"/>
                <a:gd name="T7" fmla="*/ 850 h 1192"/>
                <a:gd name="T8" fmla="*/ 62 w 1192"/>
                <a:gd name="T9" fmla="*/ 850 h 1192"/>
                <a:gd name="T10" fmla="*/ 341 w 1192"/>
                <a:gd name="T11" fmla="*/ 909 h 1192"/>
                <a:gd name="T12" fmla="*/ 621 w 1192"/>
                <a:gd name="T13" fmla="*/ 850 h 1192"/>
                <a:gd name="T14" fmla="*/ 62 w 1192"/>
                <a:gd name="T15" fmla="*/ 708 h 1192"/>
                <a:gd name="T16" fmla="*/ 621 w 1192"/>
                <a:gd name="T17" fmla="*/ 708 h 1192"/>
                <a:gd name="T18" fmla="*/ 0 w 1192"/>
                <a:gd name="T19" fmla="*/ 708 h 1192"/>
                <a:gd name="T20" fmla="*/ 341 w 1192"/>
                <a:gd name="T21" fmla="*/ 1191 h 1192"/>
                <a:gd name="T22" fmla="*/ 683 w 1192"/>
                <a:gd name="T23" fmla="*/ 708 h 1192"/>
                <a:gd name="T24" fmla="*/ 0 w 1192"/>
                <a:gd name="T25" fmla="*/ 708 h 1192"/>
                <a:gd name="T26" fmla="*/ 570 w 1192"/>
                <a:gd name="T27" fmla="*/ 200 h 1192"/>
                <a:gd name="T28" fmla="*/ 1129 w 1192"/>
                <a:gd name="T29" fmla="*/ 200 h 1192"/>
                <a:gd name="T30" fmla="*/ 570 w 1192"/>
                <a:gd name="T31" fmla="*/ 317 h 1192"/>
                <a:gd name="T32" fmla="*/ 1129 w 1192"/>
                <a:gd name="T33" fmla="*/ 317 h 1192"/>
                <a:gd name="T34" fmla="*/ 849 w 1192"/>
                <a:gd name="T35" fmla="*/ 480 h 1192"/>
                <a:gd name="T36" fmla="*/ 570 w 1192"/>
                <a:gd name="T37" fmla="*/ 317 h 1192"/>
                <a:gd name="T38" fmla="*/ 849 w 1192"/>
                <a:gd name="T39" fmla="*/ 0 h 1192"/>
                <a:gd name="T40" fmla="*/ 508 w 1192"/>
                <a:gd name="T41" fmla="*/ 483 h 1192"/>
                <a:gd name="T42" fmla="*/ 570 w 1192"/>
                <a:gd name="T43" fmla="*/ 483 h 1192"/>
                <a:gd name="T44" fmla="*/ 849 w 1192"/>
                <a:gd name="T45" fmla="*/ 542 h 1192"/>
                <a:gd name="T46" fmla="*/ 1129 w 1192"/>
                <a:gd name="T47" fmla="*/ 483 h 1192"/>
                <a:gd name="T48" fmla="*/ 732 w 1192"/>
                <a:gd name="T49" fmla="*/ 608 h 1192"/>
                <a:gd name="T50" fmla="*/ 718 w 1192"/>
                <a:gd name="T51" fmla="*/ 668 h 1192"/>
                <a:gd name="T52" fmla="*/ 1129 w 1192"/>
                <a:gd name="T53" fmla="*/ 599 h 1192"/>
                <a:gd name="T54" fmla="*/ 849 w 1192"/>
                <a:gd name="T55" fmla="*/ 762 h 1192"/>
                <a:gd name="T56" fmla="*/ 695 w 1192"/>
                <a:gd name="T57" fmla="*/ 772 h 1192"/>
                <a:gd name="T58" fmla="*/ 849 w 1192"/>
                <a:gd name="T59" fmla="*/ 824 h 1192"/>
                <a:gd name="T60" fmla="*/ 1129 w 1192"/>
                <a:gd name="T61" fmla="*/ 765 h 1192"/>
                <a:gd name="T62" fmla="*/ 732 w 1192"/>
                <a:gd name="T63" fmla="*/ 890 h 1192"/>
                <a:gd name="T64" fmla="*/ 718 w 1192"/>
                <a:gd name="T65" fmla="*/ 950 h 1192"/>
                <a:gd name="T66" fmla="*/ 1191 w 1192"/>
                <a:gd name="T67" fmla="*/ 765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2" h="1192">
                  <a:moveTo>
                    <a:pt x="621" y="991"/>
                  </a:moveTo>
                  <a:cubicBezTo>
                    <a:pt x="621" y="1056"/>
                    <a:pt x="505" y="1129"/>
                    <a:pt x="341" y="1129"/>
                  </a:cubicBezTo>
                  <a:cubicBezTo>
                    <a:pt x="176" y="1129"/>
                    <a:pt x="62" y="1056"/>
                    <a:pt x="62" y="991"/>
                  </a:cubicBezTo>
                  <a:lnTo>
                    <a:pt x="62" y="966"/>
                  </a:lnTo>
                  <a:cubicBezTo>
                    <a:pt x="123" y="1017"/>
                    <a:pt x="224" y="1050"/>
                    <a:pt x="341" y="1050"/>
                  </a:cubicBezTo>
                  <a:cubicBezTo>
                    <a:pt x="458" y="1050"/>
                    <a:pt x="559" y="1017"/>
                    <a:pt x="621" y="966"/>
                  </a:cubicBezTo>
                  <a:lnTo>
                    <a:pt x="621" y="991"/>
                  </a:lnTo>
                  <a:close/>
                  <a:moveTo>
                    <a:pt x="621" y="850"/>
                  </a:moveTo>
                  <a:cubicBezTo>
                    <a:pt x="621" y="915"/>
                    <a:pt x="505" y="988"/>
                    <a:pt x="341" y="988"/>
                  </a:cubicBezTo>
                  <a:cubicBezTo>
                    <a:pt x="176" y="988"/>
                    <a:pt x="62" y="915"/>
                    <a:pt x="62" y="850"/>
                  </a:cubicBezTo>
                  <a:lnTo>
                    <a:pt x="62" y="825"/>
                  </a:lnTo>
                  <a:cubicBezTo>
                    <a:pt x="123" y="876"/>
                    <a:pt x="224" y="909"/>
                    <a:pt x="341" y="909"/>
                  </a:cubicBezTo>
                  <a:cubicBezTo>
                    <a:pt x="458" y="909"/>
                    <a:pt x="559" y="876"/>
                    <a:pt x="621" y="825"/>
                  </a:cubicBezTo>
                  <a:lnTo>
                    <a:pt x="621" y="850"/>
                  </a:lnTo>
                  <a:close/>
                  <a:moveTo>
                    <a:pt x="341" y="847"/>
                  </a:moveTo>
                  <a:cubicBezTo>
                    <a:pt x="176" y="847"/>
                    <a:pt x="62" y="774"/>
                    <a:pt x="62" y="708"/>
                  </a:cubicBezTo>
                  <a:cubicBezTo>
                    <a:pt x="62" y="643"/>
                    <a:pt x="176" y="570"/>
                    <a:pt x="341" y="570"/>
                  </a:cubicBezTo>
                  <a:cubicBezTo>
                    <a:pt x="505" y="570"/>
                    <a:pt x="621" y="643"/>
                    <a:pt x="621" y="708"/>
                  </a:cubicBezTo>
                  <a:cubicBezTo>
                    <a:pt x="621" y="774"/>
                    <a:pt x="505" y="847"/>
                    <a:pt x="341" y="847"/>
                  </a:cubicBezTo>
                  <a:close/>
                  <a:moveTo>
                    <a:pt x="0" y="708"/>
                  </a:moveTo>
                  <a:lnTo>
                    <a:pt x="0" y="991"/>
                  </a:lnTo>
                  <a:cubicBezTo>
                    <a:pt x="0" y="1103"/>
                    <a:pt x="150" y="1191"/>
                    <a:pt x="341" y="1191"/>
                  </a:cubicBezTo>
                  <a:cubicBezTo>
                    <a:pt x="533" y="1191"/>
                    <a:pt x="683" y="1103"/>
                    <a:pt x="683" y="991"/>
                  </a:cubicBezTo>
                  <a:lnTo>
                    <a:pt x="683" y="708"/>
                  </a:lnTo>
                  <a:cubicBezTo>
                    <a:pt x="683" y="596"/>
                    <a:pt x="533" y="508"/>
                    <a:pt x="341" y="508"/>
                  </a:cubicBezTo>
                  <a:cubicBezTo>
                    <a:pt x="150" y="508"/>
                    <a:pt x="0" y="596"/>
                    <a:pt x="0" y="708"/>
                  </a:cubicBezTo>
                  <a:close/>
                  <a:moveTo>
                    <a:pt x="849" y="339"/>
                  </a:moveTo>
                  <a:cubicBezTo>
                    <a:pt x="684" y="339"/>
                    <a:pt x="570" y="266"/>
                    <a:pt x="570" y="200"/>
                  </a:cubicBezTo>
                  <a:cubicBezTo>
                    <a:pt x="570" y="135"/>
                    <a:pt x="684" y="62"/>
                    <a:pt x="849" y="62"/>
                  </a:cubicBezTo>
                  <a:cubicBezTo>
                    <a:pt x="1013" y="62"/>
                    <a:pt x="1129" y="135"/>
                    <a:pt x="1129" y="200"/>
                  </a:cubicBezTo>
                  <a:cubicBezTo>
                    <a:pt x="1129" y="266"/>
                    <a:pt x="1013" y="339"/>
                    <a:pt x="849" y="339"/>
                  </a:cubicBezTo>
                  <a:close/>
                  <a:moveTo>
                    <a:pt x="570" y="317"/>
                  </a:moveTo>
                  <a:cubicBezTo>
                    <a:pt x="631" y="368"/>
                    <a:pt x="732" y="401"/>
                    <a:pt x="849" y="401"/>
                  </a:cubicBezTo>
                  <a:cubicBezTo>
                    <a:pt x="966" y="401"/>
                    <a:pt x="1067" y="368"/>
                    <a:pt x="1129" y="317"/>
                  </a:cubicBezTo>
                  <a:lnTo>
                    <a:pt x="1129" y="342"/>
                  </a:lnTo>
                  <a:cubicBezTo>
                    <a:pt x="1129" y="407"/>
                    <a:pt x="1013" y="480"/>
                    <a:pt x="849" y="480"/>
                  </a:cubicBezTo>
                  <a:cubicBezTo>
                    <a:pt x="684" y="480"/>
                    <a:pt x="570" y="407"/>
                    <a:pt x="570" y="342"/>
                  </a:cubicBezTo>
                  <a:lnTo>
                    <a:pt x="570" y="317"/>
                  </a:lnTo>
                  <a:close/>
                  <a:moveTo>
                    <a:pt x="1191" y="200"/>
                  </a:moveTo>
                  <a:cubicBezTo>
                    <a:pt x="1191" y="88"/>
                    <a:pt x="1041" y="0"/>
                    <a:pt x="849" y="0"/>
                  </a:cubicBezTo>
                  <a:cubicBezTo>
                    <a:pt x="658" y="0"/>
                    <a:pt x="508" y="88"/>
                    <a:pt x="508" y="200"/>
                  </a:cubicBezTo>
                  <a:lnTo>
                    <a:pt x="508" y="483"/>
                  </a:lnTo>
                  <a:cubicBezTo>
                    <a:pt x="508" y="500"/>
                    <a:pt x="522" y="514"/>
                    <a:pt x="539" y="514"/>
                  </a:cubicBezTo>
                  <a:cubicBezTo>
                    <a:pt x="556" y="514"/>
                    <a:pt x="570" y="500"/>
                    <a:pt x="570" y="483"/>
                  </a:cubicBezTo>
                  <a:lnTo>
                    <a:pt x="570" y="458"/>
                  </a:lnTo>
                  <a:cubicBezTo>
                    <a:pt x="631" y="509"/>
                    <a:pt x="732" y="542"/>
                    <a:pt x="849" y="542"/>
                  </a:cubicBezTo>
                  <a:cubicBezTo>
                    <a:pt x="966" y="542"/>
                    <a:pt x="1067" y="509"/>
                    <a:pt x="1129" y="458"/>
                  </a:cubicBezTo>
                  <a:lnTo>
                    <a:pt x="1129" y="483"/>
                  </a:lnTo>
                  <a:cubicBezTo>
                    <a:pt x="1129" y="548"/>
                    <a:pt x="1014" y="621"/>
                    <a:pt x="849" y="621"/>
                  </a:cubicBezTo>
                  <a:cubicBezTo>
                    <a:pt x="809" y="621"/>
                    <a:pt x="769" y="616"/>
                    <a:pt x="732" y="608"/>
                  </a:cubicBezTo>
                  <a:cubicBezTo>
                    <a:pt x="716" y="604"/>
                    <a:pt x="699" y="614"/>
                    <a:pt x="695" y="631"/>
                  </a:cubicBezTo>
                  <a:cubicBezTo>
                    <a:pt x="691" y="647"/>
                    <a:pt x="701" y="664"/>
                    <a:pt x="718" y="668"/>
                  </a:cubicBezTo>
                  <a:cubicBezTo>
                    <a:pt x="760" y="678"/>
                    <a:pt x="804" y="683"/>
                    <a:pt x="849" y="683"/>
                  </a:cubicBezTo>
                  <a:cubicBezTo>
                    <a:pt x="966" y="683"/>
                    <a:pt x="1067" y="650"/>
                    <a:pt x="1129" y="599"/>
                  </a:cubicBezTo>
                  <a:lnTo>
                    <a:pt x="1129" y="624"/>
                  </a:lnTo>
                  <a:cubicBezTo>
                    <a:pt x="1129" y="689"/>
                    <a:pt x="1014" y="762"/>
                    <a:pt x="849" y="762"/>
                  </a:cubicBezTo>
                  <a:cubicBezTo>
                    <a:pt x="809" y="762"/>
                    <a:pt x="769" y="758"/>
                    <a:pt x="732" y="749"/>
                  </a:cubicBezTo>
                  <a:cubicBezTo>
                    <a:pt x="716" y="745"/>
                    <a:pt x="699" y="755"/>
                    <a:pt x="695" y="772"/>
                  </a:cubicBezTo>
                  <a:cubicBezTo>
                    <a:pt x="691" y="788"/>
                    <a:pt x="701" y="805"/>
                    <a:pt x="718" y="809"/>
                  </a:cubicBezTo>
                  <a:cubicBezTo>
                    <a:pt x="759" y="819"/>
                    <a:pt x="804" y="824"/>
                    <a:pt x="849" y="824"/>
                  </a:cubicBezTo>
                  <a:cubicBezTo>
                    <a:pt x="966" y="824"/>
                    <a:pt x="1067" y="791"/>
                    <a:pt x="1129" y="740"/>
                  </a:cubicBezTo>
                  <a:lnTo>
                    <a:pt x="1129" y="765"/>
                  </a:lnTo>
                  <a:cubicBezTo>
                    <a:pt x="1129" y="830"/>
                    <a:pt x="1014" y="903"/>
                    <a:pt x="849" y="903"/>
                  </a:cubicBezTo>
                  <a:cubicBezTo>
                    <a:pt x="809" y="903"/>
                    <a:pt x="769" y="899"/>
                    <a:pt x="732" y="890"/>
                  </a:cubicBezTo>
                  <a:cubicBezTo>
                    <a:pt x="716" y="886"/>
                    <a:pt x="699" y="896"/>
                    <a:pt x="695" y="913"/>
                  </a:cubicBezTo>
                  <a:cubicBezTo>
                    <a:pt x="691" y="929"/>
                    <a:pt x="701" y="946"/>
                    <a:pt x="718" y="950"/>
                  </a:cubicBezTo>
                  <a:cubicBezTo>
                    <a:pt x="760" y="960"/>
                    <a:pt x="804" y="965"/>
                    <a:pt x="849" y="965"/>
                  </a:cubicBezTo>
                  <a:cubicBezTo>
                    <a:pt x="1041" y="965"/>
                    <a:pt x="1191" y="877"/>
                    <a:pt x="1191" y="765"/>
                  </a:cubicBezTo>
                  <a:lnTo>
                    <a:pt x="1191" y="200"/>
                  </a:lnTo>
                  <a:close/>
                </a:path>
              </a:pathLst>
            </a:custGeom>
            <a:solidFill>
              <a:schemeClr val="bg1"/>
            </a:solidFill>
            <a:ln>
              <a:noFill/>
            </a:ln>
            <a:effectLst/>
          </p:spPr>
          <p:txBody>
            <a:bodyPr wrap="none" anchor="ctr"/>
            <a:lstStyle/>
            <a:p>
              <a:endParaRPr lang="en-US"/>
            </a:p>
          </p:txBody>
        </p:sp>
      </p:grpSp>
      <p:grpSp>
        <p:nvGrpSpPr>
          <p:cNvPr id="370" name="Group 369">
            <a:extLst>
              <a:ext uri="{FF2B5EF4-FFF2-40B4-BE49-F238E27FC236}">
                <a16:creationId xmlns:a16="http://schemas.microsoft.com/office/drawing/2014/main" id="{7EF5BDC7-5B7A-D044-8B20-82A82236F77C}"/>
              </a:ext>
            </a:extLst>
          </p:cNvPr>
          <p:cNvGrpSpPr/>
          <p:nvPr/>
        </p:nvGrpSpPr>
        <p:grpSpPr>
          <a:xfrm>
            <a:off x="7374841" y="3456206"/>
            <a:ext cx="710291" cy="710292"/>
            <a:chOff x="5875824" y="3530203"/>
            <a:chExt cx="710291" cy="710292"/>
          </a:xfrm>
        </p:grpSpPr>
        <p:sp>
          <p:nvSpPr>
            <p:cNvPr id="371" name="Rectangle 370">
              <a:extLst>
                <a:ext uri="{FF2B5EF4-FFF2-40B4-BE49-F238E27FC236}">
                  <a16:creationId xmlns:a16="http://schemas.microsoft.com/office/drawing/2014/main" id="{7345023A-F39E-D842-A495-2E157C32B30F}"/>
                </a:ext>
              </a:extLst>
            </p:cNvPr>
            <p:cNvSpPr/>
            <p:nvPr/>
          </p:nvSpPr>
          <p:spPr>
            <a:xfrm>
              <a:off x="5875824"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72" name="Freeform 11">
              <a:extLst>
                <a:ext uri="{FF2B5EF4-FFF2-40B4-BE49-F238E27FC236}">
                  <a16:creationId xmlns:a16="http://schemas.microsoft.com/office/drawing/2014/main" id="{48F5C246-034E-6248-82BC-FC59C3AB21B3}"/>
                </a:ext>
              </a:extLst>
            </p:cNvPr>
            <p:cNvSpPr>
              <a:spLocks noChangeArrowheads="1"/>
            </p:cNvSpPr>
            <p:nvPr/>
          </p:nvSpPr>
          <p:spPr bwMode="auto">
            <a:xfrm>
              <a:off x="5985700" y="3671037"/>
              <a:ext cx="490538" cy="428625"/>
            </a:xfrm>
            <a:custGeom>
              <a:avLst/>
              <a:gdLst>
                <a:gd name="T0" fmla="*/ 591 w 1361"/>
                <a:gd name="T1" fmla="*/ 363 h 1192"/>
                <a:gd name="T2" fmla="*/ 458 w 1361"/>
                <a:gd name="T3" fmla="*/ 337 h 1192"/>
                <a:gd name="T4" fmla="*/ 997 w 1361"/>
                <a:gd name="T5" fmla="*/ 405 h 1192"/>
                <a:gd name="T6" fmla="*/ 845 w 1361"/>
                <a:gd name="T7" fmla="*/ 565 h 1192"/>
                <a:gd name="T8" fmla="*/ 1064 w 1361"/>
                <a:gd name="T9" fmla="*/ 392 h 1192"/>
                <a:gd name="T10" fmla="*/ 691 w 1361"/>
                <a:gd name="T11" fmla="*/ 198 h 1192"/>
                <a:gd name="T12" fmla="*/ 264 w 1361"/>
                <a:gd name="T13" fmla="*/ 498 h 1192"/>
                <a:gd name="T14" fmla="*/ 310 w 1361"/>
                <a:gd name="T15" fmla="*/ 561 h 1192"/>
                <a:gd name="T16" fmla="*/ 378 w 1361"/>
                <a:gd name="T17" fmla="*/ 496 h 1192"/>
                <a:gd name="T18" fmla="*/ 829 w 1361"/>
                <a:gd name="T19" fmla="*/ 542 h 1192"/>
                <a:gd name="T20" fmla="*/ 680 w 1361"/>
                <a:gd name="T21" fmla="*/ 881 h 1192"/>
                <a:gd name="T22" fmla="*/ 680 w 1361"/>
                <a:gd name="T23" fmla="*/ 717 h 1192"/>
                <a:gd name="T24" fmla="*/ 680 w 1361"/>
                <a:gd name="T25" fmla="*/ 881 h 1192"/>
                <a:gd name="T26" fmla="*/ 1086 w 1361"/>
                <a:gd name="T27" fmla="*/ 491 h 1192"/>
                <a:gd name="T28" fmla="*/ 680 w 1361"/>
                <a:gd name="T29" fmla="*/ 655 h 1192"/>
                <a:gd name="T30" fmla="*/ 546 w 1361"/>
                <a:gd name="T31" fmla="*/ 851 h 1192"/>
                <a:gd name="T32" fmla="*/ 499 w 1361"/>
                <a:gd name="T33" fmla="*/ 956 h 1192"/>
                <a:gd name="T34" fmla="*/ 680 w 1361"/>
                <a:gd name="T35" fmla="*/ 943 h 1192"/>
                <a:gd name="T36" fmla="*/ 814 w 1361"/>
                <a:gd name="T37" fmla="*/ 748 h 1192"/>
                <a:gd name="T38" fmla="*/ 1231 w 1361"/>
                <a:gd name="T39" fmla="*/ 960 h 1192"/>
                <a:gd name="T40" fmla="*/ 939 w 1361"/>
                <a:gd name="T41" fmla="*/ 1079 h 1192"/>
                <a:gd name="T42" fmla="*/ 420 w 1361"/>
                <a:gd name="T43" fmla="*/ 1079 h 1192"/>
                <a:gd name="T44" fmla="*/ 129 w 1361"/>
                <a:gd name="T45" fmla="*/ 960 h 1192"/>
                <a:gd name="T46" fmla="*/ 680 w 1361"/>
                <a:gd name="T47" fmla="*/ 62 h 1192"/>
                <a:gd name="T48" fmla="*/ 1231 w 1361"/>
                <a:gd name="T49" fmla="*/ 960 h 1192"/>
                <a:gd name="T50" fmla="*/ 0 w 1361"/>
                <a:gd name="T51" fmla="*/ 680 h 1192"/>
                <a:gd name="T52" fmla="*/ 91 w 1361"/>
                <a:gd name="T53" fmla="*/ 1022 h 1192"/>
                <a:gd name="T54" fmla="*/ 375 w 1361"/>
                <a:gd name="T55" fmla="*/ 1127 h 1192"/>
                <a:gd name="T56" fmla="*/ 680 w 1361"/>
                <a:gd name="T57" fmla="*/ 1191 h 1192"/>
                <a:gd name="T58" fmla="*/ 985 w 1361"/>
                <a:gd name="T59" fmla="*/ 1127 h 1192"/>
                <a:gd name="T60" fmla="*/ 1268 w 1361"/>
                <a:gd name="T61" fmla="*/ 1022 h 1192"/>
                <a:gd name="T62" fmla="*/ 1360 w 1361"/>
                <a:gd name="T63" fmla="*/ 68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1" h="1192">
                  <a:moveTo>
                    <a:pt x="862" y="484"/>
                  </a:moveTo>
                  <a:cubicBezTo>
                    <a:pt x="797" y="406"/>
                    <a:pt x="699" y="363"/>
                    <a:pt x="591" y="363"/>
                  </a:cubicBezTo>
                  <a:cubicBezTo>
                    <a:pt x="514" y="363"/>
                    <a:pt x="437" y="385"/>
                    <a:pt x="370" y="427"/>
                  </a:cubicBezTo>
                  <a:cubicBezTo>
                    <a:pt x="394" y="392"/>
                    <a:pt x="423" y="362"/>
                    <a:pt x="458" y="337"/>
                  </a:cubicBezTo>
                  <a:cubicBezTo>
                    <a:pt x="526" y="286"/>
                    <a:pt x="607" y="260"/>
                    <a:pt x="691" y="260"/>
                  </a:cubicBezTo>
                  <a:cubicBezTo>
                    <a:pt x="812" y="260"/>
                    <a:pt x="923" y="313"/>
                    <a:pt x="997" y="405"/>
                  </a:cubicBezTo>
                  <a:lnTo>
                    <a:pt x="862" y="484"/>
                  </a:lnTo>
                  <a:close/>
                  <a:moveTo>
                    <a:pt x="845" y="565"/>
                  </a:moveTo>
                  <a:lnTo>
                    <a:pt x="1087" y="425"/>
                  </a:lnTo>
                  <a:lnTo>
                    <a:pt x="1064" y="392"/>
                  </a:lnTo>
                  <a:cubicBezTo>
                    <a:pt x="1061" y="387"/>
                    <a:pt x="1059" y="383"/>
                    <a:pt x="1055" y="379"/>
                  </a:cubicBezTo>
                  <a:cubicBezTo>
                    <a:pt x="970" y="265"/>
                    <a:pt x="834" y="198"/>
                    <a:pt x="691" y="198"/>
                  </a:cubicBezTo>
                  <a:cubicBezTo>
                    <a:pt x="593" y="198"/>
                    <a:pt x="500" y="228"/>
                    <a:pt x="421" y="287"/>
                  </a:cubicBezTo>
                  <a:cubicBezTo>
                    <a:pt x="348" y="340"/>
                    <a:pt x="294" y="413"/>
                    <a:pt x="264" y="498"/>
                  </a:cubicBezTo>
                  <a:lnTo>
                    <a:pt x="257" y="519"/>
                  </a:lnTo>
                  <a:lnTo>
                    <a:pt x="310" y="561"/>
                  </a:lnTo>
                  <a:lnTo>
                    <a:pt x="330" y="540"/>
                  </a:lnTo>
                  <a:cubicBezTo>
                    <a:pt x="347" y="522"/>
                    <a:pt x="363" y="508"/>
                    <a:pt x="378" y="496"/>
                  </a:cubicBezTo>
                  <a:cubicBezTo>
                    <a:pt x="441" y="450"/>
                    <a:pt x="516" y="425"/>
                    <a:pt x="591" y="425"/>
                  </a:cubicBezTo>
                  <a:cubicBezTo>
                    <a:pt x="689" y="425"/>
                    <a:pt x="776" y="468"/>
                    <a:pt x="829" y="542"/>
                  </a:cubicBezTo>
                  <a:lnTo>
                    <a:pt x="845" y="565"/>
                  </a:lnTo>
                  <a:close/>
                  <a:moveTo>
                    <a:pt x="680" y="881"/>
                  </a:moveTo>
                  <a:cubicBezTo>
                    <a:pt x="635" y="881"/>
                    <a:pt x="598" y="844"/>
                    <a:pt x="598" y="799"/>
                  </a:cubicBezTo>
                  <a:cubicBezTo>
                    <a:pt x="598" y="754"/>
                    <a:pt x="635" y="717"/>
                    <a:pt x="680" y="717"/>
                  </a:cubicBezTo>
                  <a:cubicBezTo>
                    <a:pt x="725" y="717"/>
                    <a:pt x="762" y="754"/>
                    <a:pt x="762" y="799"/>
                  </a:cubicBezTo>
                  <a:cubicBezTo>
                    <a:pt x="762" y="844"/>
                    <a:pt x="725" y="881"/>
                    <a:pt x="680" y="881"/>
                  </a:cubicBezTo>
                  <a:close/>
                  <a:moveTo>
                    <a:pt x="1120" y="543"/>
                  </a:moveTo>
                  <a:lnTo>
                    <a:pt x="1086" y="491"/>
                  </a:lnTo>
                  <a:lnTo>
                    <a:pt x="780" y="696"/>
                  </a:lnTo>
                  <a:cubicBezTo>
                    <a:pt x="754" y="671"/>
                    <a:pt x="719" y="655"/>
                    <a:pt x="680" y="655"/>
                  </a:cubicBezTo>
                  <a:cubicBezTo>
                    <a:pt x="600" y="655"/>
                    <a:pt x="536" y="720"/>
                    <a:pt x="536" y="799"/>
                  </a:cubicBezTo>
                  <a:cubicBezTo>
                    <a:pt x="536" y="817"/>
                    <a:pt x="540" y="835"/>
                    <a:pt x="546" y="851"/>
                  </a:cubicBezTo>
                  <a:lnTo>
                    <a:pt x="465" y="904"/>
                  </a:lnTo>
                  <a:lnTo>
                    <a:pt x="499" y="956"/>
                  </a:lnTo>
                  <a:lnTo>
                    <a:pt x="580" y="903"/>
                  </a:lnTo>
                  <a:cubicBezTo>
                    <a:pt x="606" y="928"/>
                    <a:pt x="641" y="943"/>
                    <a:pt x="680" y="943"/>
                  </a:cubicBezTo>
                  <a:cubicBezTo>
                    <a:pt x="759" y="943"/>
                    <a:pt x="824" y="878"/>
                    <a:pt x="824" y="799"/>
                  </a:cubicBezTo>
                  <a:cubicBezTo>
                    <a:pt x="824" y="781"/>
                    <a:pt x="820" y="764"/>
                    <a:pt x="814" y="748"/>
                  </a:cubicBezTo>
                  <a:lnTo>
                    <a:pt x="1120" y="543"/>
                  </a:lnTo>
                  <a:close/>
                  <a:moveTo>
                    <a:pt x="1231" y="960"/>
                  </a:moveTo>
                  <a:lnTo>
                    <a:pt x="999" y="960"/>
                  </a:lnTo>
                  <a:lnTo>
                    <a:pt x="939" y="1079"/>
                  </a:lnTo>
                  <a:cubicBezTo>
                    <a:pt x="856" y="1114"/>
                    <a:pt x="778" y="1129"/>
                    <a:pt x="680" y="1129"/>
                  </a:cubicBezTo>
                  <a:cubicBezTo>
                    <a:pt x="582" y="1129"/>
                    <a:pt x="503" y="1114"/>
                    <a:pt x="420" y="1079"/>
                  </a:cubicBezTo>
                  <a:lnTo>
                    <a:pt x="360" y="960"/>
                  </a:lnTo>
                  <a:lnTo>
                    <a:pt x="129" y="960"/>
                  </a:lnTo>
                  <a:cubicBezTo>
                    <a:pt x="85" y="874"/>
                    <a:pt x="62" y="777"/>
                    <a:pt x="62" y="680"/>
                  </a:cubicBezTo>
                  <a:cubicBezTo>
                    <a:pt x="62" y="339"/>
                    <a:pt x="339" y="62"/>
                    <a:pt x="680" y="62"/>
                  </a:cubicBezTo>
                  <a:cubicBezTo>
                    <a:pt x="1021" y="62"/>
                    <a:pt x="1298" y="339"/>
                    <a:pt x="1298" y="680"/>
                  </a:cubicBezTo>
                  <a:cubicBezTo>
                    <a:pt x="1298" y="777"/>
                    <a:pt x="1275" y="874"/>
                    <a:pt x="1231" y="960"/>
                  </a:cubicBezTo>
                  <a:close/>
                  <a:moveTo>
                    <a:pt x="680" y="0"/>
                  </a:moveTo>
                  <a:cubicBezTo>
                    <a:pt x="305" y="0"/>
                    <a:pt x="0" y="305"/>
                    <a:pt x="0" y="680"/>
                  </a:cubicBezTo>
                  <a:cubicBezTo>
                    <a:pt x="0" y="794"/>
                    <a:pt x="28" y="906"/>
                    <a:pt x="83" y="1006"/>
                  </a:cubicBezTo>
                  <a:lnTo>
                    <a:pt x="91" y="1022"/>
                  </a:lnTo>
                  <a:lnTo>
                    <a:pt x="322" y="1022"/>
                  </a:lnTo>
                  <a:lnTo>
                    <a:pt x="375" y="1127"/>
                  </a:lnTo>
                  <a:lnTo>
                    <a:pt x="385" y="1132"/>
                  </a:lnTo>
                  <a:cubicBezTo>
                    <a:pt x="479" y="1173"/>
                    <a:pt x="570" y="1191"/>
                    <a:pt x="680" y="1191"/>
                  </a:cubicBezTo>
                  <a:cubicBezTo>
                    <a:pt x="790" y="1191"/>
                    <a:pt x="881" y="1173"/>
                    <a:pt x="974" y="1132"/>
                  </a:cubicBezTo>
                  <a:lnTo>
                    <a:pt x="985" y="1127"/>
                  </a:lnTo>
                  <a:lnTo>
                    <a:pt x="1038" y="1022"/>
                  </a:lnTo>
                  <a:lnTo>
                    <a:pt x="1268" y="1022"/>
                  </a:lnTo>
                  <a:lnTo>
                    <a:pt x="1277" y="1006"/>
                  </a:lnTo>
                  <a:cubicBezTo>
                    <a:pt x="1331" y="906"/>
                    <a:pt x="1360" y="794"/>
                    <a:pt x="1360" y="680"/>
                  </a:cubicBezTo>
                  <a:cubicBezTo>
                    <a:pt x="1360" y="305"/>
                    <a:pt x="1055" y="0"/>
                    <a:pt x="680" y="0"/>
                  </a:cubicBezTo>
                  <a:close/>
                </a:path>
              </a:pathLst>
            </a:custGeom>
            <a:solidFill>
              <a:schemeClr val="bg1"/>
            </a:solidFill>
            <a:ln>
              <a:noFill/>
            </a:ln>
            <a:effectLst/>
          </p:spPr>
          <p:txBody>
            <a:bodyPr wrap="none" anchor="ctr"/>
            <a:lstStyle/>
            <a:p>
              <a:endParaRPr lang="en-US"/>
            </a:p>
          </p:txBody>
        </p:sp>
      </p:grpSp>
      <p:grpSp>
        <p:nvGrpSpPr>
          <p:cNvPr id="373" name="Group 372">
            <a:extLst>
              <a:ext uri="{FF2B5EF4-FFF2-40B4-BE49-F238E27FC236}">
                <a16:creationId xmlns:a16="http://schemas.microsoft.com/office/drawing/2014/main" id="{17FE1AF7-ACEF-1E49-9515-37C2C3119F70}"/>
              </a:ext>
            </a:extLst>
          </p:cNvPr>
          <p:cNvGrpSpPr/>
          <p:nvPr/>
        </p:nvGrpSpPr>
        <p:grpSpPr>
          <a:xfrm>
            <a:off x="1874932" y="2424629"/>
            <a:ext cx="710291" cy="710292"/>
            <a:chOff x="375915" y="2498626"/>
            <a:chExt cx="710291" cy="710292"/>
          </a:xfrm>
        </p:grpSpPr>
        <p:sp>
          <p:nvSpPr>
            <p:cNvPr id="374" name="Rectangle 373">
              <a:extLst>
                <a:ext uri="{FF2B5EF4-FFF2-40B4-BE49-F238E27FC236}">
                  <a16:creationId xmlns:a16="http://schemas.microsoft.com/office/drawing/2014/main" id="{65BD7AC2-2673-FB4C-96A1-44DF5B7A877C}"/>
                </a:ext>
              </a:extLst>
            </p:cNvPr>
            <p:cNvSpPr/>
            <p:nvPr/>
          </p:nvSpPr>
          <p:spPr>
            <a:xfrm>
              <a:off x="375915"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75" name="Freeform 12">
              <a:extLst>
                <a:ext uri="{FF2B5EF4-FFF2-40B4-BE49-F238E27FC236}">
                  <a16:creationId xmlns:a16="http://schemas.microsoft.com/office/drawing/2014/main" id="{7071F91C-9E65-DC4F-88AA-9B3A0FE38BFE}"/>
                </a:ext>
              </a:extLst>
            </p:cNvPr>
            <p:cNvSpPr>
              <a:spLocks noChangeArrowheads="1"/>
            </p:cNvSpPr>
            <p:nvPr/>
          </p:nvSpPr>
          <p:spPr bwMode="auto">
            <a:xfrm>
              <a:off x="501666" y="2608504"/>
              <a:ext cx="458788" cy="490537"/>
            </a:xfrm>
            <a:custGeom>
              <a:avLst/>
              <a:gdLst>
                <a:gd name="T0" fmla="*/ 200 w 1276"/>
                <a:gd name="T1" fmla="*/ 141 h 1361"/>
                <a:gd name="T2" fmla="*/ 0 w 1276"/>
                <a:gd name="T3" fmla="*/ 229 h 1361"/>
                <a:gd name="T4" fmla="*/ 87 w 1276"/>
                <a:gd name="T5" fmla="*/ 1360 h 1361"/>
                <a:gd name="T6" fmla="*/ 1078 w 1276"/>
                <a:gd name="T7" fmla="*/ 1273 h 1361"/>
                <a:gd name="T8" fmla="*/ 1016 w 1276"/>
                <a:gd name="T9" fmla="*/ 906 h 1361"/>
                <a:gd name="T10" fmla="*/ 990 w 1276"/>
                <a:gd name="T11" fmla="*/ 1298 h 1361"/>
                <a:gd name="T12" fmla="*/ 62 w 1276"/>
                <a:gd name="T13" fmla="*/ 1273 h 1361"/>
                <a:gd name="T14" fmla="*/ 87 w 1276"/>
                <a:gd name="T15" fmla="*/ 203 h 1361"/>
                <a:gd name="T16" fmla="*/ 175 w 1276"/>
                <a:gd name="T17" fmla="*/ 316 h 1361"/>
                <a:gd name="T18" fmla="*/ 200 w 1276"/>
                <a:gd name="T19" fmla="*/ 254 h 1361"/>
                <a:gd name="T20" fmla="*/ 113 w 1276"/>
                <a:gd name="T21" fmla="*/ 1247 h 1361"/>
                <a:gd name="T22" fmla="*/ 965 w 1276"/>
                <a:gd name="T23" fmla="*/ 1019 h 1361"/>
                <a:gd name="T24" fmla="*/ 903 w 1276"/>
                <a:gd name="T25" fmla="*/ 1185 h 1361"/>
                <a:gd name="T26" fmla="*/ 175 w 1276"/>
                <a:gd name="T27" fmla="*/ 316 h 1361"/>
                <a:gd name="T28" fmla="*/ 508 w 1276"/>
                <a:gd name="T29" fmla="*/ 116 h 1361"/>
                <a:gd name="T30" fmla="*/ 570 w 1276"/>
                <a:gd name="T31" fmla="*/ 172 h 1361"/>
                <a:gd name="T32" fmla="*/ 288 w 1276"/>
                <a:gd name="T33" fmla="*/ 229 h 1361"/>
                <a:gd name="T34" fmla="*/ 457 w 1276"/>
                <a:gd name="T35" fmla="*/ 175 h 1361"/>
                <a:gd name="T36" fmla="*/ 539 w 1276"/>
                <a:gd name="T37" fmla="*/ 62 h 1361"/>
                <a:gd name="T38" fmla="*/ 621 w 1276"/>
                <a:gd name="T39" fmla="*/ 175 h 1361"/>
                <a:gd name="T40" fmla="*/ 790 w 1276"/>
                <a:gd name="T41" fmla="*/ 229 h 1361"/>
                <a:gd name="T42" fmla="*/ 288 w 1276"/>
                <a:gd name="T43" fmla="*/ 282 h 1361"/>
                <a:gd name="T44" fmla="*/ 226 w 1276"/>
                <a:gd name="T45" fmla="*/ 344 h 1361"/>
                <a:gd name="T46" fmla="*/ 852 w 1276"/>
                <a:gd name="T47" fmla="*/ 229 h 1361"/>
                <a:gd name="T48" fmla="*/ 679 w 1276"/>
                <a:gd name="T49" fmla="*/ 113 h 1361"/>
                <a:gd name="T50" fmla="*/ 398 w 1276"/>
                <a:gd name="T51" fmla="*/ 113 h 1361"/>
                <a:gd name="T52" fmla="*/ 226 w 1276"/>
                <a:gd name="T53" fmla="*/ 229 h 1361"/>
                <a:gd name="T54" fmla="*/ 1016 w 1276"/>
                <a:gd name="T55" fmla="*/ 426 h 1361"/>
                <a:gd name="T56" fmla="*/ 1078 w 1276"/>
                <a:gd name="T57" fmla="*/ 229 h 1361"/>
                <a:gd name="T58" fmla="*/ 878 w 1276"/>
                <a:gd name="T59" fmla="*/ 141 h 1361"/>
                <a:gd name="T60" fmla="*/ 990 w 1276"/>
                <a:gd name="T61" fmla="*/ 203 h 1361"/>
                <a:gd name="T62" fmla="*/ 1016 w 1276"/>
                <a:gd name="T63" fmla="*/ 426 h 1361"/>
                <a:gd name="T64" fmla="*/ 878 w 1276"/>
                <a:gd name="T65" fmla="*/ 254 h 1361"/>
                <a:gd name="T66" fmla="*/ 903 w 1276"/>
                <a:gd name="T67" fmla="*/ 316 h 1361"/>
                <a:gd name="T68" fmla="*/ 965 w 1276"/>
                <a:gd name="T69" fmla="*/ 539 h 1361"/>
                <a:gd name="T70" fmla="*/ 1200 w 1276"/>
                <a:gd name="T71" fmla="*/ 595 h 1361"/>
                <a:gd name="T72" fmla="*/ 554 w 1276"/>
                <a:gd name="T73" fmla="*/ 818 h 1361"/>
                <a:gd name="T74" fmla="*/ 743 w 1276"/>
                <a:gd name="T75" fmla="*/ 868 h 1361"/>
                <a:gd name="T76" fmla="*/ 1131 w 1276"/>
                <a:gd name="T77" fmla="*/ 526 h 1361"/>
                <a:gd name="T78" fmla="*/ 1266 w 1276"/>
                <a:gd name="T79" fmla="*/ 574 h 1361"/>
                <a:gd name="T80" fmla="*/ 1110 w 1276"/>
                <a:gd name="T81" fmla="*/ 461 h 1361"/>
                <a:gd name="T82" fmla="*/ 645 w 1276"/>
                <a:gd name="T83" fmla="*/ 683 h 1361"/>
                <a:gd name="T84" fmla="*/ 489 w 1276"/>
                <a:gd name="T85" fmla="*/ 796 h 1361"/>
                <a:gd name="T86" fmla="*/ 738 w 1276"/>
                <a:gd name="T87" fmla="*/ 1097 h 1361"/>
                <a:gd name="T88" fmla="*/ 760 w 1276"/>
                <a:gd name="T89" fmla="*/ 1106 h 1361"/>
                <a:gd name="T90" fmla="*/ 1266 w 1276"/>
                <a:gd name="T91" fmla="*/ 617 h 1361"/>
                <a:gd name="T92" fmla="*/ 1266 w 1276"/>
                <a:gd name="T93" fmla="*/ 57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6" h="1361">
                  <a:moveTo>
                    <a:pt x="200" y="203"/>
                  </a:moveTo>
                  <a:lnTo>
                    <a:pt x="200" y="141"/>
                  </a:lnTo>
                  <a:lnTo>
                    <a:pt x="87" y="141"/>
                  </a:lnTo>
                  <a:cubicBezTo>
                    <a:pt x="39" y="141"/>
                    <a:pt x="0" y="180"/>
                    <a:pt x="0" y="229"/>
                  </a:cubicBezTo>
                  <a:lnTo>
                    <a:pt x="0" y="1273"/>
                  </a:lnTo>
                  <a:cubicBezTo>
                    <a:pt x="0" y="1321"/>
                    <a:pt x="39" y="1360"/>
                    <a:pt x="87" y="1360"/>
                  </a:cubicBezTo>
                  <a:lnTo>
                    <a:pt x="990" y="1360"/>
                  </a:lnTo>
                  <a:cubicBezTo>
                    <a:pt x="1039" y="1360"/>
                    <a:pt x="1078" y="1321"/>
                    <a:pt x="1078" y="1273"/>
                  </a:cubicBezTo>
                  <a:lnTo>
                    <a:pt x="1078" y="906"/>
                  </a:lnTo>
                  <a:lnTo>
                    <a:pt x="1016" y="906"/>
                  </a:lnTo>
                  <a:lnTo>
                    <a:pt x="1016" y="1273"/>
                  </a:lnTo>
                  <a:cubicBezTo>
                    <a:pt x="1016" y="1287"/>
                    <a:pt x="1004" y="1298"/>
                    <a:pt x="990" y="1298"/>
                  </a:cubicBezTo>
                  <a:lnTo>
                    <a:pt x="87" y="1298"/>
                  </a:lnTo>
                  <a:cubicBezTo>
                    <a:pt x="73" y="1298"/>
                    <a:pt x="62" y="1287"/>
                    <a:pt x="62" y="1273"/>
                  </a:cubicBezTo>
                  <a:lnTo>
                    <a:pt x="62" y="229"/>
                  </a:lnTo>
                  <a:cubicBezTo>
                    <a:pt x="62" y="215"/>
                    <a:pt x="73" y="203"/>
                    <a:pt x="87" y="203"/>
                  </a:cubicBezTo>
                  <a:lnTo>
                    <a:pt x="200" y="203"/>
                  </a:lnTo>
                  <a:close/>
                  <a:moveTo>
                    <a:pt x="175" y="316"/>
                  </a:moveTo>
                  <a:lnTo>
                    <a:pt x="200" y="316"/>
                  </a:lnTo>
                  <a:lnTo>
                    <a:pt x="200" y="254"/>
                  </a:lnTo>
                  <a:lnTo>
                    <a:pt x="113" y="254"/>
                  </a:lnTo>
                  <a:lnTo>
                    <a:pt x="113" y="1247"/>
                  </a:lnTo>
                  <a:lnTo>
                    <a:pt x="965" y="1247"/>
                  </a:lnTo>
                  <a:lnTo>
                    <a:pt x="965" y="1019"/>
                  </a:lnTo>
                  <a:lnTo>
                    <a:pt x="903" y="1019"/>
                  </a:lnTo>
                  <a:lnTo>
                    <a:pt x="903" y="1185"/>
                  </a:lnTo>
                  <a:lnTo>
                    <a:pt x="175" y="1185"/>
                  </a:lnTo>
                  <a:lnTo>
                    <a:pt x="175" y="316"/>
                  </a:lnTo>
                  <a:close/>
                  <a:moveTo>
                    <a:pt x="570" y="116"/>
                  </a:moveTo>
                  <a:lnTo>
                    <a:pt x="508" y="116"/>
                  </a:lnTo>
                  <a:lnTo>
                    <a:pt x="508" y="172"/>
                  </a:lnTo>
                  <a:lnTo>
                    <a:pt x="570" y="172"/>
                  </a:lnTo>
                  <a:lnTo>
                    <a:pt x="570" y="116"/>
                  </a:lnTo>
                  <a:close/>
                  <a:moveTo>
                    <a:pt x="288" y="229"/>
                  </a:moveTo>
                  <a:cubicBezTo>
                    <a:pt x="288" y="199"/>
                    <a:pt x="312" y="175"/>
                    <a:pt x="341" y="175"/>
                  </a:cubicBezTo>
                  <a:lnTo>
                    <a:pt x="457" y="175"/>
                  </a:lnTo>
                  <a:lnTo>
                    <a:pt x="457" y="144"/>
                  </a:lnTo>
                  <a:cubicBezTo>
                    <a:pt x="457" y="99"/>
                    <a:pt x="494" y="62"/>
                    <a:pt x="539" y="62"/>
                  </a:cubicBezTo>
                  <a:cubicBezTo>
                    <a:pt x="584" y="62"/>
                    <a:pt x="621" y="99"/>
                    <a:pt x="621" y="144"/>
                  </a:cubicBezTo>
                  <a:lnTo>
                    <a:pt x="621" y="175"/>
                  </a:lnTo>
                  <a:lnTo>
                    <a:pt x="736" y="175"/>
                  </a:lnTo>
                  <a:cubicBezTo>
                    <a:pt x="766" y="175"/>
                    <a:pt x="790" y="199"/>
                    <a:pt x="790" y="229"/>
                  </a:cubicBezTo>
                  <a:lnTo>
                    <a:pt x="790" y="282"/>
                  </a:lnTo>
                  <a:lnTo>
                    <a:pt x="288" y="282"/>
                  </a:lnTo>
                  <a:lnTo>
                    <a:pt x="288" y="229"/>
                  </a:lnTo>
                  <a:close/>
                  <a:moveTo>
                    <a:pt x="226" y="344"/>
                  </a:moveTo>
                  <a:lnTo>
                    <a:pt x="852" y="344"/>
                  </a:lnTo>
                  <a:lnTo>
                    <a:pt x="852" y="229"/>
                  </a:lnTo>
                  <a:cubicBezTo>
                    <a:pt x="852" y="165"/>
                    <a:pt x="800" y="113"/>
                    <a:pt x="736" y="113"/>
                  </a:cubicBezTo>
                  <a:lnTo>
                    <a:pt x="679" y="113"/>
                  </a:lnTo>
                  <a:cubicBezTo>
                    <a:pt x="665" y="48"/>
                    <a:pt x="608" y="0"/>
                    <a:pt x="539" y="0"/>
                  </a:cubicBezTo>
                  <a:cubicBezTo>
                    <a:pt x="470" y="0"/>
                    <a:pt x="413" y="48"/>
                    <a:pt x="398" y="113"/>
                  </a:cubicBezTo>
                  <a:lnTo>
                    <a:pt x="341" y="113"/>
                  </a:lnTo>
                  <a:cubicBezTo>
                    <a:pt x="278" y="113"/>
                    <a:pt x="226" y="165"/>
                    <a:pt x="226" y="229"/>
                  </a:cubicBezTo>
                  <a:lnTo>
                    <a:pt x="226" y="344"/>
                  </a:lnTo>
                  <a:close/>
                  <a:moveTo>
                    <a:pt x="1016" y="426"/>
                  </a:moveTo>
                  <a:lnTo>
                    <a:pt x="1078" y="426"/>
                  </a:lnTo>
                  <a:lnTo>
                    <a:pt x="1078" y="229"/>
                  </a:lnTo>
                  <a:cubicBezTo>
                    <a:pt x="1078" y="180"/>
                    <a:pt x="1039" y="141"/>
                    <a:pt x="990" y="141"/>
                  </a:cubicBezTo>
                  <a:lnTo>
                    <a:pt x="878" y="141"/>
                  </a:lnTo>
                  <a:lnTo>
                    <a:pt x="878" y="203"/>
                  </a:lnTo>
                  <a:lnTo>
                    <a:pt x="990" y="203"/>
                  </a:lnTo>
                  <a:cubicBezTo>
                    <a:pt x="1004" y="203"/>
                    <a:pt x="1016" y="215"/>
                    <a:pt x="1016" y="229"/>
                  </a:cubicBezTo>
                  <a:lnTo>
                    <a:pt x="1016" y="426"/>
                  </a:lnTo>
                  <a:close/>
                  <a:moveTo>
                    <a:pt x="965" y="254"/>
                  </a:moveTo>
                  <a:lnTo>
                    <a:pt x="878" y="254"/>
                  </a:lnTo>
                  <a:lnTo>
                    <a:pt x="878" y="316"/>
                  </a:lnTo>
                  <a:lnTo>
                    <a:pt x="903" y="316"/>
                  </a:lnTo>
                  <a:lnTo>
                    <a:pt x="903" y="539"/>
                  </a:lnTo>
                  <a:lnTo>
                    <a:pt x="965" y="539"/>
                  </a:lnTo>
                  <a:lnTo>
                    <a:pt x="965" y="254"/>
                  </a:lnTo>
                  <a:close/>
                  <a:moveTo>
                    <a:pt x="1200" y="595"/>
                  </a:moveTo>
                  <a:lnTo>
                    <a:pt x="760" y="1031"/>
                  </a:lnTo>
                  <a:lnTo>
                    <a:pt x="554" y="818"/>
                  </a:lnTo>
                  <a:lnTo>
                    <a:pt x="624" y="749"/>
                  </a:lnTo>
                  <a:lnTo>
                    <a:pt x="743" y="868"/>
                  </a:lnTo>
                  <a:cubicBezTo>
                    <a:pt x="755" y="880"/>
                    <a:pt x="774" y="880"/>
                    <a:pt x="786" y="868"/>
                  </a:cubicBezTo>
                  <a:lnTo>
                    <a:pt x="1131" y="526"/>
                  </a:lnTo>
                  <a:lnTo>
                    <a:pt x="1200" y="595"/>
                  </a:lnTo>
                  <a:close/>
                  <a:moveTo>
                    <a:pt x="1266" y="574"/>
                  </a:moveTo>
                  <a:lnTo>
                    <a:pt x="1153" y="461"/>
                  </a:lnTo>
                  <a:cubicBezTo>
                    <a:pt x="1141" y="449"/>
                    <a:pt x="1122" y="448"/>
                    <a:pt x="1110" y="461"/>
                  </a:cubicBezTo>
                  <a:lnTo>
                    <a:pt x="765" y="802"/>
                  </a:lnTo>
                  <a:lnTo>
                    <a:pt x="645" y="683"/>
                  </a:lnTo>
                  <a:cubicBezTo>
                    <a:pt x="633" y="671"/>
                    <a:pt x="614" y="671"/>
                    <a:pt x="602" y="683"/>
                  </a:cubicBezTo>
                  <a:lnTo>
                    <a:pt x="489" y="796"/>
                  </a:lnTo>
                  <a:cubicBezTo>
                    <a:pt x="477" y="808"/>
                    <a:pt x="477" y="827"/>
                    <a:pt x="488" y="839"/>
                  </a:cubicBezTo>
                  <a:lnTo>
                    <a:pt x="738" y="1097"/>
                  </a:lnTo>
                  <a:cubicBezTo>
                    <a:pt x="743" y="1103"/>
                    <a:pt x="751" y="1106"/>
                    <a:pt x="760" y="1106"/>
                  </a:cubicBezTo>
                  <a:lnTo>
                    <a:pt x="760" y="1106"/>
                  </a:lnTo>
                  <a:cubicBezTo>
                    <a:pt x="768" y="1106"/>
                    <a:pt x="776" y="1103"/>
                    <a:pt x="782" y="1097"/>
                  </a:cubicBezTo>
                  <a:lnTo>
                    <a:pt x="1266" y="617"/>
                  </a:lnTo>
                  <a:cubicBezTo>
                    <a:pt x="1272" y="612"/>
                    <a:pt x="1275" y="604"/>
                    <a:pt x="1275" y="596"/>
                  </a:cubicBezTo>
                  <a:cubicBezTo>
                    <a:pt x="1275" y="587"/>
                    <a:pt x="1272" y="579"/>
                    <a:pt x="1266" y="574"/>
                  </a:cubicBezTo>
                  <a:close/>
                </a:path>
              </a:pathLst>
            </a:custGeom>
            <a:solidFill>
              <a:schemeClr val="bg1"/>
            </a:solidFill>
            <a:ln>
              <a:noFill/>
            </a:ln>
            <a:effectLst/>
          </p:spPr>
          <p:txBody>
            <a:bodyPr wrap="none" anchor="ctr"/>
            <a:lstStyle/>
            <a:p>
              <a:endParaRPr lang="en-US"/>
            </a:p>
          </p:txBody>
        </p:sp>
      </p:grpSp>
      <p:grpSp>
        <p:nvGrpSpPr>
          <p:cNvPr id="376" name="Group 375">
            <a:extLst>
              <a:ext uri="{FF2B5EF4-FFF2-40B4-BE49-F238E27FC236}">
                <a16:creationId xmlns:a16="http://schemas.microsoft.com/office/drawing/2014/main" id="{6A8C91B8-11A6-0144-A2CF-D2AB6723F14E}"/>
              </a:ext>
            </a:extLst>
          </p:cNvPr>
          <p:cNvGrpSpPr/>
          <p:nvPr/>
        </p:nvGrpSpPr>
        <p:grpSpPr>
          <a:xfrm>
            <a:off x="5174023" y="547973"/>
            <a:ext cx="710291" cy="710292"/>
            <a:chOff x="3675006" y="621970"/>
            <a:chExt cx="710291" cy="710292"/>
          </a:xfrm>
        </p:grpSpPr>
        <p:sp>
          <p:nvSpPr>
            <p:cNvPr id="377" name="Rectangle 376">
              <a:extLst>
                <a:ext uri="{FF2B5EF4-FFF2-40B4-BE49-F238E27FC236}">
                  <a16:creationId xmlns:a16="http://schemas.microsoft.com/office/drawing/2014/main" id="{79C5131B-B8E6-2646-8FA5-B85D8E3CE640}"/>
                </a:ext>
              </a:extLst>
            </p:cNvPr>
            <p:cNvSpPr/>
            <p:nvPr/>
          </p:nvSpPr>
          <p:spPr>
            <a:xfrm>
              <a:off x="3675006"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78" name="Freeform 13">
              <a:extLst>
                <a:ext uri="{FF2B5EF4-FFF2-40B4-BE49-F238E27FC236}">
                  <a16:creationId xmlns:a16="http://schemas.microsoft.com/office/drawing/2014/main" id="{E809FA0D-AD18-DB42-A003-2F8F5A53016F}"/>
                </a:ext>
              </a:extLst>
            </p:cNvPr>
            <p:cNvSpPr>
              <a:spLocks noChangeArrowheads="1"/>
            </p:cNvSpPr>
            <p:nvPr/>
          </p:nvSpPr>
          <p:spPr bwMode="auto">
            <a:xfrm>
              <a:off x="3748370" y="788997"/>
              <a:ext cx="563562" cy="376238"/>
            </a:xfrm>
            <a:custGeom>
              <a:avLst/>
              <a:gdLst>
                <a:gd name="T0" fmla="*/ 717 w 1566"/>
                <a:gd name="T1" fmla="*/ 765 h 1044"/>
                <a:gd name="T2" fmla="*/ 772 w 1566"/>
                <a:gd name="T3" fmla="*/ 800 h 1044"/>
                <a:gd name="T4" fmla="*/ 1277 w 1566"/>
                <a:gd name="T5" fmla="*/ 856 h 1044"/>
                <a:gd name="T6" fmla="*/ 1091 w 1566"/>
                <a:gd name="T7" fmla="*/ 792 h 1044"/>
                <a:gd name="T8" fmla="*/ 1277 w 1566"/>
                <a:gd name="T9" fmla="*/ 856 h 1044"/>
                <a:gd name="T10" fmla="*/ 1212 w 1566"/>
                <a:gd name="T11" fmla="*/ 737 h 1044"/>
                <a:gd name="T12" fmla="*/ 1277 w 1566"/>
                <a:gd name="T13" fmla="*/ 670 h 1044"/>
                <a:gd name="T14" fmla="*/ 1157 w 1566"/>
                <a:gd name="T15" fmla="*/ 737 h 1044"/>
                <a:gd name="T16" fmla="*/ 1091 w 1566"/>
                <a:gd name="T17" fmla="*/ 670 h 1044"/>
                <a:gd name="T18" fmla="*/ 1157 w 1566"/>
                <a:gd name="T19" fmla="*/ 737 h 1044"/>
                <a:gd name="T20" fmla="*/ 1036 w 1566"/>
                <a:gd name="T21" fmla="*/ 615 h 1044"/>
                <a:gd name="T22" fmla="*/ 1332 w 1566"/>
                <a:gd name="T23" fmla="*/ 911 h 1044"/>
                <a:gd name="T24" fmla="*/ 490 w 1566"/>
                <a:gd name="T25" fmla="*/ 856 h 1044"/>
                <a:gd name="T26" fmla="*/ 304 w 1566"/>
                <a:gd name="T27" fmla="*/ 792 h 1044"/>
                <a:gd name="T28" fmla="*/ 490 w 1566"/>
                <a:gd name="T29" fmla="*/ 856 h 1044"/>
                <a:gd name="T30" fmla="*/ 424 w 1566"/>
                <a:gd name="T31" fmla="*/ 737 h 1044"/>
                <a:gd name="T32" fmla="*/ 490 w 1566"/>
                <a:gd name="T33" fmla="*/ 670 h 1044"/>
                <a:gd name="T34" fmla="*/ 369 w 1566"/>
                <a:gd name="T35" fmla="*/ 737 h 1044"/>
                <a:gd name="T36" fmla="*/ 304 w 1566"/>
                <a:gd name="T37" fmla="*/ 670 h 1044"/>
                <a:gd name="T38" fmla="*/ 369 w 1566"/>
                <a:gd name="T39" fmla="*/ 737 h 1044"/>
                <a:gd name="T40" fmla="*/ 249 w 1566"/>
                <a:gd name="T41" fmla="*/ 615 h 1044"/>
                <a:gd name="T42" fmla="*/ 545 w 1566"/>
                <a:gd name="T43" fmla="*/ 911 h 1044"/>
                <a:gd name="T44" fmla="*/ 1510 w 1566"/>
                <a:gd name="T45" fmla="*/ 439 h 1044"/>
                <a:gd name="T46" fmla="*/ 759 w 1566"/>
                <a:gd name="T47" fmla="*/ 221 h 1044"/>
                <a:gd name="T48" fmla="*/ 1510 w 1566"/>
                <a:gd name="T49" fmla="*/ 439 h 1044"/>
                <a:gd name="T50" fmla="*/ 1091 w 1566"/>
                <a:gd name="T51" fmla="*/ 153 h 1044"/>
                <a:gd name="T52" fmla="*/ 1184 w 1566"/>
                <a:gd name="T53" fmla="*/ 153 h 1044"/>
                <a:gd name="T54" fmla="*/ 1192 w 1566"/>
                <a:gd name="T55" fmla="*/ 164 h 1044"/>
                <a:gd name="T56" fmla="*/ 1157 w 1566"/>
                <a:gd name="T57" fmla="*/ 98 h 1044"/>
                <a:gd name="T58" fmla="*/ 1127 w 1566"/>
                <a:gd name="T59" fmla="*/ 55 h 1044"/>
                <a:gd name="T60" fmla="*/ 1157 w 1566"/>
                <a:gd name="T61" fmla="*/ 98 h 1044"/>
                <a:gd name="T62" fmla="*/ 501 w 1566"/>
                <a:gd name="T63" fmla="*/ 445 h 1044"/>
                <a:gd name="T64" fmla="*/ 517 w 1566"/>
                <a:gd name="T65" fmla="*/ 495 h 1044"/>
                <a:gd name="T66" fmla="*/ 779 w 1566"/>
                <a:gd name="T67" fmla="*/ 305 h 1044"/>
                <a:gd name="T68" fmla="*/ 1043 w 1566"/>
                <a:gd name="T69" fmla="*/ 495 h 1044"/>
                <a:gd name="T70" fmla="*/ 1451 w 1566"/>
                <a:gd name="T71" fmla="*/ 988 h 1044"/>
                <a:gd name="T72" fmla="*/ 906 w 1566"/>
                <a:gd name="T73" fmla="*/ 625 h 1044"/>
                <a:gd name="T74" fmla="*/ 740 w 1566"/>
                <a:gd name="T75" fmla="*/ 529 h 1044"/>
                <a:gd name="T76" fmla="*/ 644 w 1566"/>
                <a:gd name="T77" fmla="*/ 988 h 1044"/>
                <a:gd name="T78" fmla="*/ 154 w 1566"/>
                <a:gd name="T79" fmla="*/ 410 h 1044"/>
                <a:gd name="T80" fmla="*/ 660 w 1566"/>
                <a:gd name="T81" fmla="*/ 216 h 1044"/>
                <a:gd name="T82" fmla="*/ 733 w 1566"/>
                <a:gd name="T83" fmla="*/ 270 h 1044"/>
                <a:gd name="T84" fmla="*/ 740 w 1566"/>
                <a:gd name="T85" fmla="*/ 584 h 1044"/>
                <a:gd name="T86" fmla="*/ 851 w 1566"/>
                <a:gd name="T87" fmla="*/ 625 h 1044"/>
                <a:gd name="T88" fmla="*/ 699 w 1566"/>
                <a:gd name="T89" fmla="*/ 988 h 1044"/>
                <a:gd name="T90" fmla="*/ 1565 w 1566"/>
                <a:gd name="T91" fmla="*/ 194 h 1044"/>
                <a:gd name="T92" fmla="*/ 1247 w 1566"/>
                <a:gd name="T93" fmla="*/ 166 h 1044"/>
                <a:gd name="T94" fmla="*/ 1220 w 1566"/>
                <a:gd name="T95" fmla="*/ 98 h 1044"/>
                <a:gd name="T96" fmla="*/ 1212 w 1566"/>
                <a:gd name="T97" fmla="*/ 27 h 1044"/>
                <a:gd name="T98" fmla="*/ 1099 w 1566"/>
                <a:gd name="T99" fmla="*/ 0 h 1044"/>
                <a:gd name="T100" fmla="*/ 1071 w 1566"/>
                <a:gd name="T101" fmla="*/ 98 h 1044"/>
                <a:gd name="T102" fmla="*/ 1036 w 1566"/>
                <a:gd name="T103" fmla="*/ 125 h 1044"/>
                <a:gd name="T104" fmla="*/ 685 w 1566"/>
                <a:gd name="T105" fmla="*/ 166 h 1044"/>
                <a:gd name="T106" fmla="*/ 518 w 1566"/>
                <a:gd name="T107" fmla="*/ 66 h 1044"/>
                <a:gd name="T108" fmla="*/ 10 w 1566"/>
                <a:gd name="T109" fmla="*/ 484 h 1044"/>
                <a:gd name="T110" fmla="*/ 48 w 1566"/>
                <a:gd name="T111" fmla="*/ 489 h 1044"/>
                <a:gd name="T112" fmla="*/ 99 w 1566"/>
                <a:gd name="T113" fmla="*/ 1016 h 1044"/>
                <a:gd name="T114" fmla="*/ 672 w 1566"/>
                <a:gd name="T115" fmla="*/ 1043 h 1044"/>
                <a:gd name="T116" fmla="*/ 1479 w 1566"/>
                <a:gd name="T117" fmla="*/ 1043 h 1044"/>
                <a:gd name="T118" fmla="*/ 1506 w 1566"/>
                <a:gd name="T119" fmla="*/ 495 h 1044"/>
                <a:gd name="T120" fmla="*/ 1565 w 1566"/>
                <a:gd name="T121" fmla="*/ 467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66" h="1044">
                  <a:moveTo>
                    <a:pt x="772" y="765"/>
                  </a:moveTo>
                  <a:lnTo>
                    <a:pt x="717" y="765"/>
                  </a:lnTo>
                  <a:lnTo>
                    <a:pt x="717" y="800"/>
                  </a:lnTo>
                  <a:lnTo>
                    <a:pt x="772" y="800"/>
                  </a:lnTo>
                  <a:lnTo>
                    <a:pt x="772" y="765"/>
                  </a:lnTo>
                  <a:close/>
                  <a:moveTo>
                    <a:pt x="1277" y="856"/>
                  </a:moveTo>
                  <a:lnTo>
                    <a:pt x="1091" y="856"/>
                  </a:lnTo>
                  <a:lnTo>
                    <a:pt x="1091" y="792"/>
                  </a:lnTo>
                  <a:lnTo>
                    <a:pt x="1277" y="792"/>
                  </a:lnTo>
                  <a:lnTo>
                    <a:pt x="1277" y="856"/>
                  </a:lnTo>
                  <a:close/>
                  <a:moveTo>
                    <a:pt x="1277" y="737"/>
                  </a:moveTo>
                  <a:lnTo>
                    <a:pt x="1212" y="737"/>
                  </a:lnTo>
                  <a:lnTo>
                    <a:pt x="1212" y="670"/>
                  </a:lnTo>
                  <a:lnTo>
                    <a:pt x="1277" y="670"/>
                  </a:lnTo>
                  <a:lnTo>
                    <a:pt x="1277" y="737"/>
                  </a:lnTo>
                  <a:close/>
                  <a:moveTo>
                    <a:pt x="1157" y="737"/>
                  </a:moveTo>
                  <a:lnTo>
                    <a:pt x="1091" y="737"/>
                  </a:lnTo>
                  <a:lnTo>
                    <a:pt x="1091" y="670"/>
                  </a:lnTo>
                  <a:lnTo>
                    <a:pt x="1157" y="670"/>
                  </a:lnTo>
                  <a:lnTo>
                    <a:pt x="1157" y="737"/>
                  </a:lnTo>
                  <a:close/>
                  <a:moveTo>
                    <a:pt x="1332" y="615"/>
                  </a:moveTo>
                  <a:lnTo>
                    <a:pt x="1036" y="615"/>
                  </a:lnTo>
                  <a:lnTo>
                    <a:pt x="1036" y="911"/>
                  </a:lnTo>
                  <a:lnTo>
                    <a:pt x="1332" y="911"/>
                  </a:lnTo>
                  <a:lnTo>
                    <a:pt x="1332" y="615"/>
                  </a:lnTo>
                  <a:close/>
                  <a:moveTo>
                    <a:pt x="490" y="856"/>
                  </a:moveTo>
                  <a:lnTo>
                    <a:pt x="304" y="856"/>
                  </a:lnTo>
                  <a:lnTo>
                    <a:pt x="304" y="792"/>
                  </a:lnTo>
                  <a:lnTo>
                    <a:pt x="490" y="792"/>
                  </a:lnTo>
                  <a:lnTo>
                    <a:pt x="490" y="856"/>
                  </a:lnTo>
                  <a:close/>
                  <a:moveTo>
                    <a:pt x="490" y="737"/>
                  </a:moveTo>
                  <a:lnTo>
                    <a:pt x="424" y="737"/>
                  </a:lnTo>
                  <a:lnTo>
                    <a:pt x="424" y="670"/>
                  </a:lnTo>
                  <a:lnTo>
                    <a:pt x="490" y="670"/>
                  </a:lnTo>
                  <a:lnTo>
                    <a:pt x="490" y="737"/>
                  </a:lnTo>
                  <a:close/>
                  <a:moveTo>
                    <a:pt x="369" y="737"/>
                  </a:moveTo>
                  <a:lnTo>
                    <a:pt x="304" y="737"/>
                  </a:lnTo>
                  <a:lnTo>
                    <a:pt x="304" y="670"/>
                  </a:lnTo>
                  <a:lnTo>
                    <a:pt x="369" y="670"/>
                  </a:lnTo>
                  <a:lnTo>
                    <a:pt x="369" y="737"/>
                  </a:lnTo>
                  <a:close/>
                  <a:moveTo>
                    <a:pt x="545" y="615"/>
                  </a:moveTo>
                  <a:lnTo>
                    <a:pt x="249" y="615"/>
                  </a:lnTo>
                  <a:lnTo>
                    <a:pt x="249" y="911"/>
                  </a:lnTo>
                  <a:lnTo>
                    <a:pt x="545" y="911"/>
                  </a:lnTo>
                  <a:lnTo>
                    <a:pt x="545" y="615"/>
                  </a:lnTo>
                  <a:close/>
                  <a:moveTo>
                    <a:pt x="1510" y="439"/>
                  </a:moveTo>
                  <a:lnTo>
                    <a:pt x="1052" y="439"/>
                  </a:lnTo>
                  <a:lnTo>
                    <a:pt x="759" y="221"/>
                  </a:lnTo>
                  <a:lnTo>
                    <a:pt x="1510" y="221"/>
                  </a:lnTo>
                  <a:lnTo>
                    <a:pt x="1510" y="439"/>
                  </a:lnTo>
                  <a:close/>
                  <a:moveTo>
                    <a:pt x="1091" y="164"/>
                  </a:moveTo>
                  <a:lnTo>
                    <a:pt x="1091" y="153"/>
                  </a:lnTo>
                  <a:lnTo>
                    <a:pt x="1099" y="153"/>
                  </a:lnTo>
                  <a:lnTo>
                    <a:pt x="1184" y="153"/>
                  </a:lnTo>
                  <a:lnTo>
                    <a:pt x="1192" y="153"/>
                  </a:lnTo>
                  <a:lnTo>
                    <a:pt x="1192" y="164"/>
                  </a:lnTo>
                  <a:lnTo>
                    <a:pt x="1091" y="164"/>
                  </a:lnTo>
                  <a:close/>
                  <a:moveTo>
                    <a:pt x="1157" y="98"/>
                  </a:moveTo>
                  <a:lnTo>
                    <a:pt x="1127" y="98"/>
                  </a:lnTo>
                  <a:lnTo>
                    <a:pt x="1127" y="55"/>
                  </a:lnTo>
                  <a:lnTo>
                    <a:pt x="1157" y="55"/>
                  </a:lnTo>
                  <a:lnTo>
                    <a:pt x="1157" y="98"/>
                  </a:lnTo>
                  <a:close/>
                  <a:moveTo>
                    <a:pt x="733" y="270"/>
                  </a:moveTo>
                  <a:lnTo>
                    <a:pt x="501" y="445"/>
                  </a:lnTo>
                  <a:cubicBezTo>
                    <a:pt x="488" y="454"/>
                    <a:pt x="486" y="471"/>
                    <a:pt x="495" y="484"/>
                  </a:cubicBezTo>
                  <a:cubicBezTo>
                    <a:pt x="500" y="491"/>
                    <a:pt x="509" y="495"/>
                    <a:pt x="517" y="495"/>
                  </a:cubicBezTo>
                  <a:cubicBezTo>
                    <a:pt x="523" y="495"/>
                    <a:pt x="529" y="493"/>
                    <a:pt x="534" y="489"/>
                  </a:cubicBezTo>
                  <a:lnTo>
                    <a:pt x="779" y="305"/>
                  </a:lnTo>
                  <a:lnTo>
                    <a:pt x="1026" y="489"/>
                  </a:lnTo>
                  <a:cubicBezTo>
                    <a:pt x="1031" y="493"/>
                    <a:pt x="1037" y="495"/>
                    <a:pt x="1043" y="495"/>
                  </a:cubicBezTo>
                  <a:lnTo>
                    <a:pt x="1451" y="495"/>
                  </a:lnTo>
                  <a:lnTo>
                    <a:pt x="1451" y="988"/>
                  </a:lnTo>
                  <a:lnTo>
                    <a:pt x="906" y="988"/>
                  </a:lnTo>
                  <a:lnTo>
                    <a:pt x="906" y="625"/>
                  </a:lnTo>
                  <a:cubicBezTo>
                    <a:pt x="906" y="572"/>
                    <a:pt x="863" y="529"/>
                    <a:pt x="811" y="529"/>
                  </a:cubicBezTo>
                  <a:lnTo>
                    <a:pt x="740" y="529"/>
                  </a:lnTo>
                  <a:cubicBezTo>
                    <a:pt x="687" y="529"/>
                    <a:pt x="644" y="572"/>
                    <a:pt x="644" y="625"/>
                  </a:cubicBezTo>
                  <a:lnTo>
                    <a:pt x="644" y="988"/>
                  </a:lnTo>
                  <a:lnTo>
                    <a:pt x="154" y="988"/>
                  </a:lnTo>
                  <a:lnTo>
                    <a:pt x="154" y="410"/>
                  </a:lnTo>
                  <a:lnTo>
                    <a:pt x="534" y="122"/>
                  </a:lnTo>
                  <a:lnTo>
                    <a:pt x="660" y="216"/>
                  </a:lnTo>
                  <a:lnTo>
                    <a:pt x="660" y="216"/>
                  </a:lnTo>
                  <a:lnTo>
                    <a:pt x="733" y="270"/>
                  </a:lnTo>
                  <a:close/>
                  <a:moveTo>
                    <a:pt x="699" y="625"/>
                  </a:moveTo>
                  <a:cubicBezTo>
                    <a:pt x="699" y="602"/>
                    <a:pt x="718" y="584"/>
                    <a:pt x="740" y="584"/>
                  </a:cubicBezTo>
                  <a:lnTo>
                    <a:pt x="811" y="584"/>
                  </a:lnTo>
                  <a:cubicBezTo>
                    <a:pt x="833" y="584"/>
                    <a:pt x="851" y="602"/>
                    <a:pt x="851" y="625"/>
                  </a:cubicBezTo>
                  <a:lnTo>
                    <a:pt x="851" y="988"/>
                  </a:lnTo>
                  <a:lnTo>
                    <a:pt x="699" y="988"/>
                  </a:lnTo>
                  <a:lnTo>
                    <a:pt x="699" y="625"/>
                  </a:lnTo>
                  <a:close/>
                  <a:moveTo>
                    <a:pt x="1565" y="194"/>
                  </a:moveTo>
                  <a:cubicBezTo>
                    <a:pt x="1565" y="178"/>
                    <a:pt x="1553" y="166"/>
                    <a:pt x="1537" y="166"/>
                  </a:cubicBezTo>
                  <a:lnTo>
                    <a:pt x="1247" y="166"/>
                  </a:lnTo>
                  <a:lnTo>
                    <a:pt x="1247" y="125"/>
                  </a:lnTo>
                  <a:cubicBezTo>
                    <a:pt x="1247" y="110"/>
                    <a:pt x="1235" y="98"/>
                    <a:pt x="1220" y="98"/>
                  </a:cubicBezTo>
                  <a:lnTo>
                    <a:pt x="1212" y="98"/>
                  </a:lnTo>
                  <a:lnTo>
                    <a:pt x="1212" y="27"/>
                  </a:lnTo>
                  <a:cubicBezTo>
                    <a:pt x="1212" y="12"/>
                    <a:pt x="1200" y="0"/>
                    <a:pt x="1184" y="0"/>
                  </a:cubicBezTo>
                  <a:lnTo>
                    <a:pt x="1099" y="0"/>
                  </a:lnTo>
                  <a:cubicBezTo>
                    <a:pt x="1084" y="0"/>
                    <a:pt x="1071" y="12"/>
                    <a:pt x="1071" y="27"/>
                  </a:cubicBezTo>
                  <a:lnTo>
                    <a:pt x="1071" y="98"/>
                  </a:lnTo>
                  <a:lnTo>
                    <a:pt x="1064" y="98"/>
                  </a:lnTo>
                  <a:cubicBezTo>
                    <a:pt x="1049" y="98"/>
                    <a:pt x="1036" y="110"/>
                    <a:pt x="1036" y="125"/>
                  </a:cubicBezTo>
                  <a:lnTo>
                    <a:pt x="1036" y="166"/>
                  </a:lnTo>
                  <a:lnTo>
                    <a:pt x="685" y="166"/>
                  </a:lnTo>
                  <a:lnTo>
                    <a:pt x="551" y="66"/>
                  </a:lnTo>
                  <a:cubicBezTo>
                    <a:pt x="541" y="59"/>
                    <a:pt x="528" y="59"/>
                    <a:pt x="518" y="66"/>
                  </a:cubicBezTo>
                  <a:lnTo>
                    <a:pt x="15" y="445"/>
                  </a:lnTo>
                  <a:cubicBezTo>
                    <a:pt x="3" y="454"/>
                    <a:pt x="0" y="471"/>
                    <a:pt x="10" y="484"/>
                  </a:cubicBezTo>
                  <a:cubicBezTo>
                    <a:pt x="15" y="491"/>
                    <a:pt x="23" y="495"/>
                    <a:pt x="32" y="495"/>
                  </a:cubicBezTo>
                  <a:cubicBezTo>
                    <a:pt x="37" y="495"/>
                    <a:pt x="43" y="493"/>
                    <a:pt x="48" y="489"/>
                  </a:cubicBezTo>
                  <a:lnTo>
                    <a:pt x="99" y="451"/>
                  </a:lnTo>
                  <a:lnTo>
                    <a:pt x="99" y="1016"/>
                  </a:lnTo>
                  <a:cubicBezTo>
                    <a:pt x="99" y="1031"/>
                    <a:pt x="111" y="1043"/>
                    <a:pt x="126" y="1043"/>
                  </a:cubicBezTo>
                  <a:lnTo>
                    <a:pt x="672" y="1043"/>
                  </a:lnTo>
                  <a:lnTo>
                    <a:pt x="879" y="1043"/>
                  </a:lnTo>
                  <a:lnTo>
                    <a:pt x="1479" y="1043"/>
                  </a:lnTo>
                  <a:cubicBezTo>
                    <a:pt x="1494" y="1043"/>
                    <a:pt x="1506" y="1031"/>
                    <a:pt x="1506" y="1016"/>
                  </a:cubicBezTo>
                  <a:lnTo>
                    <a:pt x="1506" y="495"/>
                  </a:lnTo>
                  <a:lnTo>
                    <a:pt x="1537" y="495"/>
                  </a:lnTo>
                  <a:cubicBezTo>
                    <a:pt x="1553" y="495"/>
                    <a:pt x="1565" y="482"/>
                    <a:pt x="1565" y="467"/>
                  </a:cubicBezTo>
                  <a:lnTo>
                    <a:pt x="1565" y="194"/>
                  </a:lnTo>
                  <a:close/>
                </a:path>
              </a:pathLst>
            </a:custGeom>
            <a:solidFill>
              <a:schemeClr val="bg1"/>
            </a:solidFill>
            <a:ln>
              <a:noFill/>
            </a:ln>
            <a:effectLst/>
          </p:spPr>
          <p:txBody>
            <a:bodyPr wrap="none" anchor="ctr"/>
            <a:lstStyle/>
            <a:p>
              <a:endParaRPr lang="en-US"/>
            </a:p>
          </p:txBody>
        </p:sp>
      </p:grpSp>
      <p:grpSp>
        <p:nvGrpSpPr>
          <p:cNvPr id="379" name="Group 378">
            <a:extLst>
              <a:ext uri="{FF2B5EF4-FFF2-40B4-BE49-F238E27FC236}">
                <a16:creationId xmlns:a16="http://schemas.microsoft.com/office/drawing/2014/main" id="{AB24149E-4380-584C-A335-B7AD6DF4B7EE}"/>
              </a:ext>
            </a:extLst>
          </p:cNvPr>
          <p:cNvGrpSpPr/>
          <p:nvPr/>
        </p:nvGrpSpPr>
        <p:grpSpPr>
          <a:xfrm>
            <a:off x="7380873" y="1446339"/>
            <a:ext cx="710291" cy="710292"/>
            <a:chOff x="5881856" y="1520336"/>
            <a:chExt cx="710291" cy="710292"/>
          </a:xfrm>
        </p:grpSpPr>
        <p:sp>
          <p:nvSpPr>
            <p:cNvPr id="380" name="Rectangle 379">
              <a:extLst>
                <a:ext uri="{FF2B5EF4-FFF2-40B4-BE49-F238E27FC236}">
                  <a16:creationId xmlns:a16="http://schemas.microsoft.com/office/drawing/2014/main" id="{8A327F05-9958-074F-855E-333F99555507}"/>
                </a:ext>
              </a:extLst>
            </p:cNvPr>
            <p:cNvSpPr/>
            <p:nvPr/>
          </p:nvSpPr>
          <p:spPr>
            <a:xfrm>
              <a:off x="5881856"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81" name="Freeform 14">
              <a:extLst>
                <a:ext uri="{FF2B5EF4-FFF2-40B4-BE49-F238E27FC236}">
                  <a16:creationId xmlns:a16="http://schemas.microsoft.com/office/drawing/2014/main" id="{A7AD6E50-A727-0446-A5E4-2C600CDB190D}"/>
                </a:ext>
              </a:extLst>
            </p:cNvPr>
            <p:cNvSpPr>
              <a:spLocks noChangeArrowheads="1"/>
            </p:cNvSpPr>
            <p:nvPr/>
          </p:nvSpPr>
          <p:spPr bwMode="auto">
            <a:xfrm>
              <a:off x="6043326" y="1647676"/>
              <a:ext cx="387350" cy="455612"/>
            </a:xfrm>
            <a:custGeom>
              <a:avLst/>
              <a:gdLst>
                <a:gd name="T0" fmla="*/ 940 w 1076"/>
                <a:gd name="T1" fmla="*/ 925 h 1264"/>
                <a:gd name="T2" fmla="*/ 763 w 1076"/>
                <a:gd name="T3" fmla="*/ 1206 h 1264"/>
                <a:gd name="T4" fmla="*/ 706 w 1076"/>
                <a:gd name="T5" fmla="*/ 1235 h 1264"/>
                <a:gd name="T6" fmla="*/ 969 w 1076"/>
                <a:gd name="T7" fmla="*/ 1263 h 1264"/>
                <a:gd name="T8" fmla="*/ 997 w 1076"/>
                <a:gd name="T9" fmla="*/ 896 h 1264"/>
                <a:gd name="T10" fmla="*/ 734 w 1076"/>
                <a:gd name="T11" fmla="*/ 867 h 1264"/>
                <a:gd name="T12" fmla="*/ 706 w 1076"/>
                <a:gd name="T13" fmla="*/ 1235 h 1264"/>
                <a:gd name="T14" fmla="*/ 601 w 1076"/>
                <a:gd name="T15" fmla="*/ 795 h 1264"/>
                <a:gd name="T16" fmla="*/ 424 w 1076"/>
                <a:gd name="T17" fmla="*/ 1206 h 1264"/>
                <a:gd name="T18" fmla="*/ 367 w 1076"/>
                <a:gd name="T19" fmla="*/ 1235 h 1264"/>
                <a:gd name="T20" fmla="*/ 630 w 1076"/>
                <a:gd name="T21" fmla="*/ 1263 h 1264"/>
                <a:gd name="T22" fmla="*/ 659 w 1076"/>
                <a:gd name="T23" fmla="*/ 766 h 1264"/>
                <a:gd name="T24" fmla="*/ 396 w 1076"/>
                <a:gd name="T25" fmla="*/ 737 h 1264"/>
                <a:gd name="T26" fmla="*/ 367 w 1076"/>
                <a:gd name="T27" fmla="*/ 1235 h 1264"/>
                <a:gd name="T28" fmla="*/ 263 w 1076"/>
                <a:gd name="T29" fmla="*/ 664 h 1264"/>
                <a:gd name="T30" fmla="*/ 86 w 1076"/>
                <a:gd name="T31" fmla="*/ 1206 h 1264"/>
                <a:gd name="T32" fmla="*/ 29 w 1076"/>
                <a:gd name="T33" fmla="*/ 1235 h 1264"/>
                <a:gd name="T34" fmla="*/ 292 w 1076"/>
                <a:gd name="T35" fmla="*/ 1263 h 1264"/>
                <a:gd name="T36" fmla="*/ 320 w 1076"/>
                <a:gd name="T37" fmla="*/ 636 h 1264"/>
                <a:gd name="T38" fmla="*/ 57 w 1076"/>
                <a:gd name="T39" fmla="*/ 607 h 1264"/>
                <a:gd name="T40" fmla="*/ 29 w 1076"/>
                <a:gd name="T41" fmla="*/ 1235 h 1264"/>
                <a:gd name="T42" fmla="*/ 855 w 1076"/>
                <a:gd name="T43" fmla="*/ 703 h 1264"/>
                <a:gd name="T44" fmla="*/ 885 w 1076"/>
                <a:gd name="T45" fmla="*/ 634 h 1264"/>
                <a:gd name="T46" fmla="*/ 558 w 1076"/>
                <a:gd name="T47" fmla="*/ 347 h 1264"/>
                <a:gd name="T48" fmla="*/ 72 w 1076"/>
                <a:gd name="T49" fmla="*/ 133 h 1264"/>
                <a:gd name="T50" fmla="*/ 402 w 1076"/>
                <a:gd name="T51" fmla="*/ 336 h 1264"/>
                <a:gd name="T52" fmla="*/ 578 w 1076"/>
                <a:gd name="T53" fmla="*/ 200 h 1264"/>
                <a:gd name="T54" fmla="*/ 989 w 1076"/>
                <a:gd name="T55" fmla="*/ 570 h 1264"/>
                <a:gd name="T56" fmla="*/ 1018 w 1076"/>
                <a:gd name="T57" fmla="*/ 703 h 1264"/>
                <a:gd name="T58" fmla="*/ 1058 w 1076"/>
                <a:gd name="T59" fmla="*/ 445 h 1264"/>
                <a:gd name="T60" fmla="*/ 969 w 1076"/>
                <a:gd name="T61" fmla="*/ 509 h 1264"/>
                <a:gd name="T62" fmla="*/ 558 w 1076"/>
                <a:gd name="T63" fmla="*/ 139 h 1264"/>
                <a:gd name="T64" fmla="*/ 156 w 1076"/>
                <a:gd name="T65" fmla="*/ 9 h 1264"/>
                <a:gd name="T66" fmla="*/ 115 w 1076"/>
                <a:gd name="T67" fmla="*/ 9 h 1264"/>
                <a:gd name="T68" fmla="*/ 11 w 1076"/>
                <a:gd name="T69" fmla="*/ 153 h 1264"/>
                <a:gd name="T70" fmla="*/ 442 w 1076"/>
                <a:gd name="T71" fmla="*/ 544 h 1264"/>
                <a:gd name="T72" fmla="*/ 824 w 1076"/>
                <a:gd name="T73" fmla="*/ 654 h 1264"/>
                <a:gd name="T74" fmla="*/ 760 w 1076"/>
                <a:gd name="T75" fmla="*/ 743 h 1264"/>
                <a:gd name="T76" fmla="*/ 1047 w 1076"/>
                <a:gd name="T77" fmla="*/ 761 h 1264"/>
                <a:gd name="T78" fmla="*/ 1075 w 1076"/>
                <a:gd name="T79" fmla="*/ 472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6" h="1264">
                  <a:moveTo>
                    <a:pt x="763" y="925"/>
                  </a:moveTo>
                  <a:lnTo>
                    <a:pt x="940" y="925"/>
                  </a:lnTo>
                  <a:lnTo>
                    <a:pt x="940" y="1206"/>
                  </a:lnTo>
                  <a:lnTo>
                    <a:pt x="763" y="1206"/>
                  </a:lnTo>
                  <a:lnTo>
                    <a:pt x="763" y="925"/>
                  </a:lnTo>
                  <a:close/>
                  <a:moveTo>
                    <a:pt x="706" y="1235"/>
                  </a:moveTo>
                  <a:cubicBezTo>
                    <a:pt x="706" y="1250"/>
                    <a:pt x="718" y="1263"/>
                    <a:pt x="734" y="1263"/>
                  </a:cubicBezTo>
                  <a:lnTo>
                    <a:pt x="969" y="1263"/>
                  </a:lnTo>
                  <a:cubicBezTo>
                    <a:pt x="984" y="1263"/>
                    <a:pt x="997" y="1250"/>
                    <a:pt x="997" y="1235"/>
                  </a:cubicBezTo>
                  <a:lnTo>
                    <a:pt x="997" y="896"/>
                  </a:lnTo>
                  <a:cubicBezTo>
                    <a:pt x="997" y="880"/>
                    <a:pt x="984" y="867"/>
                    <a:pt x="969" y="867"/>
                  </a:cubicBezTo>
                  <a:lnTo>
                    <a:pt x="734" y="867"/>
                  </a:lnTo>
                  <a:cubicBezTo>
                    <a:pt x="718" y="867"/>
                    <a:pt x="706" y="880"/>
                    <a:pt x="706" y="896"/>
                  </a:cubicBezTo>
                  <a:lnTo>
                    <a:pt x="706" y="1235"/>
                  </a:lnTo>
                  <a:close/>
                  <a:moveTo>
                    <a:pt x="424" y="795"/>
                  </a:moveTo>
                  <a:lnTo>
                    <a:pt x="601" y="795"/>
                  </a:lnTo>
                  <a:lnTo>
                    <a:pt x="601" y="1206"/>
                  </a:lnTo>
                  <a:lnTo>
                    <a:pt x="424" y="1206"/>
                  </a:lnTo>
                  <a:lnTo>
                    <a:pt x="424" y="795"/>
                  </a:lnTo>
                  <a:close/>
                  <a:moveTo>
                    <a:pt x="367" y="1235"/>
                  </a:moveTo>
                  <a:cubicBezTo>
                    <a:pt x="367" y="1250"/>
                    <a:pt x="380" y="1263"/>
                    <a:pt x="396" y="1263"/>
                  </a:cubicBezTo>
                  <a:lnTo>
                    <a:pt x="630" y="1263"/>
                  </a:lnTo>
                  <a:cubicBezTo>
                    <a:pt x="646" y="1263"/>
                    <a:pt x="659" y="1250"/>
                    <a:pt x="659" y="1235"/>
                  </a:cubicBezTo>
                  <a:lnTo>
                    <a:pt x="659" y="766"/>
                  </a:lnTo>
                  <a:cubicBezTo>
                    <a:pt x="659" y="750"/>
                    <a:pt x="646" y="737"/>
                    <a:pt x="630" y="737"/>
                  </a:cubicBezTo>
                  <a:lnTo>
                    <a:pt x="396" y="737"/>
                  </a:lnTo>
                  <a:cubicBezTo>
                    <a:pt x="380" y="737"/>
                    <a:pt x="367" y="750"/>
                    <a:pt x="367" y="766"/>
                  </a:cubicBezTo>
                  <a:lnTo>
                    <a:pt x="367" y="1235"/>
                  </a:lnTo>
                  <a:close/>
                  <a:moveTo>
                    <a:pt x="86" y="664"/>
                  </a:moveTo>
                  <a:lnTo>
                    <a:pt x="263" y="664"/>
                  </a:lnTo>
                  <a:lnTo>
                    <a:pt x="263" y="1206"/>
                  </a:lnTo>
                  <a:lnTo>
                    <a:pt x="86" y="1206"/>
                  </a:lnTo>
                  <a:lnTo>
                    <a:pt x="86" y="664"/>
                  </a:lnTo>
                  <a:close/>
                  <a:moveTo>
                    <a:pt x="29" y="1235"/>
                  </a:moveTo>
                  <a:cubicBezTo>
                    <a:pt x="29" y="1250"/>
                    <a:pt x="41" y="1263"/>
                    <a:pt x="57" y="1263"/>
                  </a:cubicBezTo>
                  <a:lnTo>
                    <a:pt x="292" y="1263"/>
                  </a:lnTo>
                  <a:cubicBezTo>
                    <a:pt x="307" y="1263"/>
                    <a:pt x="320" y="1250"/>
                    <a:pt x="320" y="1235"/>
                  </a:cubicBezTo>
                  <a:lnTo>
                    <a:pt x="320" y="636"/>
                  </a:lnTo>
                  <a:cubicBezTo>
                    <a:pt x="320" y="620"/>
                    <a:pt x="307" y="607"/>
                    <a:pt x="292" y="607"/>
                  </a:cubicBezTo>
                  <a:lnTo>
                    <a:pt x="57" y="607"/>
                  </a:lnTo>
                  <a:cubicBezTo>
                    <a:pt x="41" y="607"/>
                    <a:pt x="29" y="620"/>
                    <a:pt x="29" y="636"/>
                  </a:cubicBezTo>
                  <a:lnTo>
                    <a:pt x="29" y="1235"/>
                  </a:lnTo>
                  <a:close/>
                  <a:moveTo>
                    <a:pt x="1018" y="703"/>
                  </a:moveTo>
                  <a:lnTo>
                    <a:pt x="855" y="703"/>
                  </a:lnTo>
                  <a:lnTo>
                    <a:pt x="885" y="674"/>
                  </a:lnTo>
                  <a:cubicBezTo>
                    <a:pt x="896" y="663"/>
                    <a:pt x="896" y="645"/>
                    <a:pt x="885" y="634"/>
                  </a:cubicBezTo>
                  <a:lnTo>
                    <a:pt x="598" y="347"/>
                  </a:lnTo>
                  <a:cubicBezTo>
                    <a:pt x="587" y="336"/>
                    <a:pt x="569" y="336"/>
                    <a:pt x="558" y="347"/>
                  </a:cubicBezTo>
                  <a:lnTo>
                    <a:pt x="422" y="483"/>
                  </a:lnTo>
                  <a:lnTo>
                    <a:pt x="72" y="133"/>
                  </a:lnTo>
                  <a:lnTo>
                    <a:pt x="135" y="69"/>
                  </a:lnTo>
                  <a:lnTo>
                    <a:pt x="402" y="336"/>
                  </a:lnTo>
                  <a:cubicBezTo>
                    <a:pt x="413" y="347"/>
                    <a:pt x="431" y="347"/>
                    <a:pt x="442" y="336"/>
                  </a:cubicBezTo>
                  <a:lnTo>
                    <a:pt x="578" y="200"/>
                  </a:lnTo>
                  <a:lnTo>
                    <a:pt x="948" y="570"/>
                  </a:lnTo>
                  <a:cubicBezTo>
                    <a:pt x="960" y="581"/>
                    <a:pt x="978" y="581"/>
                    <a:pt x="989" y="570"/>
                  </a:cubicBezTo>
                  <a:lnTo>
                    <a:pt x="1018" y="541"/>
                  </a:lnTo>
                  <a:lnTo>
                    <a:pt x="1018" y="703"/>
                  </a:lnTo>
                  <a:close/>
                  <a:moveTo>
                    <a:pt x="1075" y="472"/>
                  </a:moveTo>
                  <a:cubicBezTo>
                    <a:pt x="1075" y="460"/>
                    <a:pt x="1068" y="449"/>
                    <a:pt x="1058" y="445"/>
                  </a:cubicBezTo>
                  <a:cubicBezTo>
                    <a:pt x="1047" y="441"/>
                    <a:pt x="1035" y="443"/>
                    <a:pt x="1026" y="451"/>
                  </a:cubicBezTo>
                  <a:lnTo>
                    <a:pt x="969" y="509"/>
                  </a:lnTo>
                  <a:lnTo>
                    <a:pt x="598" y="139"/>
                  </a:lnTo>
                  <a:cubicBezTo>
                    <a:pt x="587" y="128"/>
                    <a:pt x="569" y="128"/>
                    <a:pt x="558" y="139"/>
                  </a:cubicBezTo>
                  <a:lnTo>
                    <a:pt x="422" y="275"/>
                  </a:lnTo>
                  <a:lnTo>
                    <a:pt x="156" y="9"/>
                  </a:lnTo>
                  <a:cubicBezTo>
                    <a:pt x="150" y="3"/>
                    <a:pt x="143" y="0"/>
                    <a:pt x="135" y="0"/>
                  </a:cubicBezTo>
                  <a:cubicBezTo>
                    <a:pt x="128" y="0"/>
                    <a:pt x="121" y="3"/>
                    <a:pt x="115" y="9"/>
                  </a:cubicBezTo>
                  <a:lnTo>
                    <a:pt x="11" y="113"/>
                  </a:lnTo>
                  <a:cubicBezTo>
                    <a:pt x="0" y="124"/>
                    <a:pt x="0" y="142"/>
                    <a:pt x="11" y="153"/>
                  </a:cubicBezTo>
                  <a:lnTo>
                    <a:pt x="401" y="544"/>
                  </a:lnTo>
                  <a:cubicBezTo>
                    <a:pt x="413" y="555"/>
                    <a:pt x="431" y="555"/>
                    <a:pt x="442" y="544"/>
                  </a:cubicBezTo>
                  <a:lnTo>
                    <a:pt x="578" y="408"/>
                  </a:lnTo>
                  <a:lnTo>
                    <a:pt x="824" y="654"/>
                  </a:lnTo>
                  <a:lnTo>
                    <a:pt x="766" y="712"/>
                  </a:lnTo>
                  <a:cubicBezTo>
                    <a:pt x="758" y="720"/>
                    <a:pt x="755" y="732"/>
                    <a:pt x="760" y="743"/>
                  </a:cubicBezTo>
                  <a:cubicBezTo>
                    <a:pt x="764" y="754"/>
                    <a:pt x="775" y="761"/>
                    <a:pt x="786" y="761"/>
                  </a:cubicBezTo>
                  <a:lnTo>
                    <a:pt x="1047" y="761"/>
                  </a:lnTo>
                  <a:cubicBezTo>
                    <a:pt x="1063" y="761"/>
                    <a:pt x="1075" y="748"/>
                    <a:pt x="1075" y="732"/>
                  </a:cubicBezTo>
                  <a:lnTo>
                    <a:pt x="1075" y="472"/>
                  </a:lnTo>
                  <a:close/>
                </a:path>
              </a:pathLst>
            </a:custGeom>
            <a:solidFill>
              <a:schemeClr val="bg1"/>
            </a:solidFill>
            <a:ln>
              <a:noFill/>
            </a:ln>
            <a:effectLst/>
          </p:spPr>
          <p:txBody>
            <a:bodyPr wrap="none" anchor="ctr"/>
            <a:lstStyle/>
            <a:p>
              <a:endParaRPr lang="en-US"/>
            </a:p>
          </p:txBody>
        </p:sp>
      </p:grpSp>
      <p:grpSp>
        <p:nvGrpSpPr>
          <p:cNvPr id="382" name="Group 381">
            <a:extLst>
              <a:ext uri="{FF2B5EF4-FFF2-40B4-BE49-F238E27FC236}">
                <a16:creationId xmlns:a16="http://schemas.microsoft.com/office/drawing/2014/main" id="{5397FECB-BD58-284C-A90D-FCF6122BE58B}"/>
              </a:ext>
            </a:extLst>
          </p:cNvPr>
          <p:cNvGrpSpPr/>
          <p:nvPr/>
        </p:nvGrpSpPr>
        <p:grpSpPr>
          <a:xfrm>
            <a:off x="1874932" y="547973"/>
            <a:ext cx="710291" cy="710292"/>
            <a:chOff x="375915" y="621970"/>
            <a:chExt cx="710291" cy="710292"/>
          </a:xfrm>
        </p:grpSpPr>
        <p:sp>
          <p:nvSpPr>
            <p:cNvPr id="383" name="Rectangle 382">
              <a:extLst>
                <a:ext uri="{FF2B5EF4-FFF2-40B4-BE49-F238E27FC236}">
                  <a16:creationId xmlns:a16="http://schemas.microsoft.com/office/drawing/2014/main" id="{4B1DB7A6-0545-7B46-81C9-D4936358A0A4}"/>
                </a:ext>
              </a:extLst>
            </p:cNvPr>
            <p:cNvSpPr/>
            <p:nvPr/>
          </p:nvSpPr>
          <p:spPr>
            <a:xfrm>
              <a:off x="375915"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84" name="Freeform 15">
              <a:extLst>
                <a:ext uri="{FF2B5EF4-FFF2-40B4-BE49-F238E27FC236}">
                  <a16:creationId xmlns:a16="http://schemas.microsoft.com/office/drawing/2014/main" id="{E2075B1C-1FC3-9F4A-8CB0-C0D082F49DB8}"/>
                </a:ext>
              </a:extLst>
            </p:cNvPr>
            <p:cNvSpPr>
              <a:spLocks noChangeArrowheads="1"/>
            </p:cNvSpPr>
            <p:nvPr/>
          </p:nvSpPr>
          <p:spPr bwMode="auto">
            <a:xfrm>
              <a:off x="486585" y="737404"/>
              <a:ext cx="488950" cy="479425"/>
            </a:xfrm>
            <a:custGeom>
              <a:avLst/>
              <a:gdLst>
                <a:gd name="T0" fmla="*/ 344 w 1360"/>
                <a:gd name="T1" fmla="*/ 862 h 1330"/>
                <a:gd name="T2" fmla="*/ 404 w 1360"/>
                <a:gd name="T3" fmla="*/ 715 h 1330"/>
                <a:gd name="T4" fmla="*/ 344 w 1360"/>
                <a:gd name="T5" fmla="*/ 624 h 1330"/>
                <a:gd name="T6" fmla="*/ 282 w 1360"/>
                <a:gd name="T7" fmla="*/ 916 h 1330"/>
                <a:gd name="T8" fmla="*/ 150 w 1360"/>
                <a:gd name="T9" fmla="*/ 871 h 1330"/>
                <a:gd name="T10" fmla="*/ 282 w 1360"/>
                <a:gd name="T11" fmla="*/ 1126 h 1330"/>
                <a:gd name="T12" fmla="*/ 313 w 1360"/>
                <a:gd name="T13" fmla="*/ 343 h 1330"/>
                <a:gd name="T14" fmla="*/ 344 w 1360"/>
                <a:gd name="T15" fmla="*/ 1126 h 1330"/>
                <a:gd name="T16" fmla="*/ 287 w 1360"/>
                <a:gd name="T17" fmla="*/ 268 h 1330"/>
                <a:gd name="T18" fmla="*/ 282 w 1360"/>
                <a:gd name="T19" fmla="*/ 1189 h 1330"/>
                <a:gd name="T20" fmla="*/ 344 w 1360"/>
                <a:gd name="T21" fmla="*/ 1329 h 1330"/>
                <a:gd name="T22" fmla="*/ 627 w 1360"/>
                <a:gd name="T23" fmla="*/ 878 h 1330"/>
                <a:gd name="T24" fmla="*/ 858 w 1360"/>
                <a:gd name="T25" fmla="*/ 384 h 1330"/>
                <a:gd name="T26" fmla="*/ 626 w 1360"/>
                <a:gd name="T27" fmla="*/ 78 h 1330"/>
                <a:gd name="T28" fmla="*/ 501 w 1360"/>
                <a:gd name="T29" fmla="*/ 412 h 1330"/>
                <a:gd name="T30" fmla="*/ 803 w 1360"/>
                <a:gd name="T31" fmla="*/ 412 h 1330"/>
                <a:gd name="T32" fmla="*/ 1118 w 1360"/>
                <a:gd name="T33" fmla="*/ 254 h 1330"/>
                <a:gd name="T34" fmla="*/ 1118 w 1360"/>
                <a:gd name="T35" fmla="*/ 62 h 1330"/>
                <a:gd name="T36" fmla="*/ 1118 w 1360"/>
                <a:gd name="T37" fmla="*/ 254 h 1330"/>
                <a:gd name="T38" fmla="*/ 960 w 1360"/>
                <a:gd name="T39" fmla="*/ 158 h 1330"/>
                <a:gd name="T40" fmla="*/ 1276 w 1360"/>
                <a:gd name="T41" fmla="*/ 158 h 1330"/>
                <a:gd name="T42" fmla="*/ 1118 w 1360"/>
                <a:gd name="T43" fmla="*/ 632 h 1330"/>
                <a:gd name="T44" fmla="*/ 594 w 1360"/>
                <a:gd name="T45" fmla="*/ 659 h 1330"/>
                <a:gd name="T46" fmla="*/ 850 w 1360"/>
                <a:gd name="T47" fmla="*/ 485 h 1330"/>
                <a:gd name="T48" fmla="*/ 1093 w 1360"/>
                <a:gd name="T49" fmla="*/ 693 h 1330"/>
                <a:gd name="T50" fmla="*/ 1093 w 1360"/>
                <a:gd name="T51" fmla="*/ 1101 h 1330"/>
                <a:gd name="T52" fmla="*/ 881 w 1360"/>
                <a:gd name="T53" fmla="*/ 1003 h 1330"/>
                <a:gd name="T54" fmla="*/ 940 w 1360"/>
                <a:gd name="T55" fmla="*/ 856 h 1330"/>
                <a:gd name="T56" fmla="*/ 881 w 1360"/>
                <a:gd name="T57" fmla="*/ 652 h 1330"/>
                <a:gd name="T58" fmla="*/ 819 w 1360"/>
                <a:gd name="T59" fmla="*/ 916 h 1330"/>
                <a:gd name="T60" fmla="*/ 715 w 1360"/>
                <a:gd name="T61" fmla="*/ 900 h 1330"/>
                <a:gd name="T62" fmla="*/ 819 w 1360"/>
                <a:gd name="T63" fmla="*/ 1101 h 1330"/>
                <a:gd name="T64" fmla="*/ 596 w 1360"/>
                <a:gd name="T65" fmla="*/ 1163 h 1330"/>
                <a:gd name="T66" fmla="*/ 819 w 1360"/>
                <a:gd name="T67" fmla="*/ 1329 h 1330"/>
                <a:gd name="T68" fmla="*/ 881 w 1360"/>
                <a:gd name="T69" fmla="*/ 1163 h 1330"/>
                <a:gd name="T70" fmla="*/ 1359 w 1360"/>
                <a:gd name="T71" fmla="*/ 897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0" h="1330">
                  <a:moveTo>
                    <a:pt x="344" y="1126"/>
                  </a:moveTo>
                  <a:lnTo>
                    <a:pt x="344" y="862"/>
                  </a:lnTo>
                  <a:lnTo>
                    <a:pt x="448" y="759"/>
                  </a:lnTo>
                  <a:lnTo>
                    <a:pt x="404" y="715"/>
                  </a:lnTo>
                  <a:lnTo>
                    <a:pt x="344" y="775"/>
                  </a:lnTo>
                  <a:lnTo>
                    <a:pt x="344" y="624"/>
                  </a:lnTo>
                  <a:lnTo>
                    <a:pt x="282" y="624"/>
                  </a:lnTo>
                  <a:lnTo>
                    <a:pt x="282" y="916"/>
                  </a:lnTo>
                  <a:lnTo>
                    <a:pt x="194" y="828"/>
                  </a:lnTo>
                  <a:lnTo>
                    <a:pt x="150" y="871"/>
                  </a:lnTo>
                  <a:lnTo>
                    <a:pt x="282" y="1003"/>
                  </a:lnTo>
                  <a:lnTo>
                    <a:pt x="282" y="1126"/>
                  </a:lnTo>
                  <a:cubicBezTo>
                    <a:pt x="159" y="1110"/>
                    <a:pt x="62" y="1006"/>
                    <a:pt x="62" y="878"/>
                  </a:cubicBezTo>
                  <a:cubicBezTo>
                    <a:pt x="62" y="769"/>
                    <a:pt x="225" y="485"/>
                    <a:pt x="313" y="343"/>
                  </a:cubicBezTo>
                  <a:cubicBezTo>
                    <a:pt x="402" y="485"/>
                    <a:pt x="565" y="769"/>
                    <a:pt x="565" y="878"/>
                  </a:cubicBezTo>
                  <a:cubicBezTo>
                    <a:pt x="565" y="1006"/>
                    <a:pt x="468" y="1110"/>
                    <a:pt x="344" y="1126"/>
                  </a:cubicBezTo>
                  <a:close/>
                  <a:moveTo>
                    <a:pt x="339" y="268"/>
                  </a:moveTo>
                  <a:cubicBezTo>
                    <a:pt x="328" y="251"/>
                    <a:pt x="299" y="251"/>
                    <a:pt x="287" y="268"/>
                  </a:cubicBezTo>
                  <a:cubicBezTo>
                    <a:pt x="258" y="314"/>
                    <a:pt x="0" y="717"/>
                    <a:pt x="0" y="878"/>
                  </a:cubicBezTo>
                  <a:cubicBezTo>
                    <a:pt x="0" y="1040"/>
                    <a:pt x="124" y="1174"/>
                    <a:pt x="282" y="1189"/>
                  </a:cubicBezTo>
                  <a:lnTo>
                    <a:pt x="282" y="1329"/>
                  </a:lnTo>
                  <a:lnTo>
                    <a:pt x="344" y="1329"/>
                  </a:lnTo>
                  <a:lnTo>
                    <a:pt x="344" y="1189"/>
                  </a:lnTo>
                  <a:cubicBezTo>
                    <a:pt x="503" y="1174"/>
                    <a:pt x="627" y="1040"/>
                    <a:pt x="627" y="878"/>
                  </a:cubicBezTo>
                  <a:cubicBezTo>
                    <a:pt x="627" y="717"/>
                    <a:pt x="369" y="314"/>
                    <a:pt x="339" y="268"/>
                  </a:cubicBezTo>
                  <a:close/>
                  <a:moveTo>
                    <a:pt x="858" y="384"/>
                  </a:moveTo>
                  <a:cubicBezTo>
                    <a:pt x="778" y="230"/>
                    <a:pt x="679" y="79"/>
                    <a:pt x="678" y="78"/>
                  </a:cubicBezTo>
                  <a:cubicBezTo>
                    <a:pt x="666" y="60"/>
                    <a:pt x="637" y="60"/>
                    <a:pt x="626" y="78"/>
                  </a:cubicBezTo>
                  <a:cubicBezTo>
                    <a:pt x="625" y="79"/>
                    <a:pt x="526" y="230"/>
                    <a:pt x="446" y="384"/>
                  </a:cubicBezTo>
                  <a:lnTo>
                    <a:pt x="501" y="412"/>
                  </a:lnTo>
                  <a:cubicBezTo>
                    <a:pt x="555" y="309"/>
                    <a:pt x="618" y="207"/>
                    <a:pt x="652" y="152"/>
                  </a:cubicBezTo>
                  <a:cubicBezTo>
                    <a:pt x="686" y="207"/>
                    <a:pt x="749" y="309"/>
                    <a:pt x="803" y="412"/>
                  </a:cubicBezTo>
                  <a:lnTo>
                    <a:pt x="858" y="384"/>
                  </a:lnTo>
                  <a:close/>
                  <a:moveTo>
                    <a:pt x="1118" y="254"/>
                  </a:moveTo>
                  <a:cubicBezTo>
                    <a:pt x="1065" y="254"/>
                    <a:pt x="1022" y="211"/>
                    <a:pt x="1022" y="158"/>
                  </a:cubicBezTo>
                  <a:cubicBezTo>
                    <a:pt x="1022" y="105"/>
                    <a:pt x="1065" y="62"/>
                    <a:pt x="1118" y="62"/>
                  </a:cubicBezTo>
                  <a:cubicBezTo>
                    <a:pt x="1171" y="62"/>
                    <a:pt x="1214" y="105"/>
                    <a:pt x="1214" y="158"/>
                  </a:cubicBezTo>
                  <a:cubicBezTo>
                    <a:pt x="1214" y="211"/>
                    <a:pt x="1171" y="254"/>
                    <a:pt x="1118" y="254"/>
                  </a:cubicBezTo>
                  <a:close/>
                  <a:moveTo>
                    <a:pt x="1118" y="0"/>
                  </a:moveTo>
                  <a:cubicBezTo>
                    <a:pt x="1030" y="0"/>
                    <a:pt x="960" y="71"/>
                    <a:pt x="960" y="158"/>
                  </a:cubicBezTo>
                  <a:cubicBezTo>
                    <a:pt x="960" y="245"/>
                    <a:pt x="1030" y="316"/>
                    <a:pt x="1118" y="316"/>
                  </a:cubicBezTo>
                  <a:cubicBezTo>
                    <a:pt x="1205" y="316"/>
                    <a:pt x="1276" y="245"/>
                    <a:pt x="1276" y="158"/>
                  </a:cubicBezTo>
                  <a:cubicBezTo>
                    <a:pt x="1276" y="71"/>
                    <a:pt x="1205" y="0"/>
                    <a:pt x="1118" y="0"/>
                  </a:cubicBezTo>
                  <a:close/>
                  <a:moveTo>
                    <a:pt x="1118" y="632"/>
                  </a:moveTo>
                  <a:cubicBezTo>
                    <a:pt x="1092" y="513"/>
                    <a:pt x="979" y="423"/>
                    <a:pt x="850" y="423"/>
                  </a:cubicBezTo>
                  <a:cubicBezTo>
                    <a:pt x="717" y="423"/>
                    <a:pt x="609" y="522"/>
                    <a:pt x="594" y="659"/>
                  </a:cubicBezTo>
                  <a:lnTo>
                    <a:pt x="656" y="666"/>
                  </a:lnTo>
                  <a:cubicBezTo>
                    <a:pt x="668" y="560"/>
                    <a:pt x="747" y="485"/>
                    <a:pt x="850" y="485"/>
                  </a:cubicBezTo>
                  <a:cubicBezTo>
                    <a:pt x="957" y="485"/>
                    <a:pt x="1050" y="565"/>
                    <a:pt x="1061" y="666"/>
                  </a:cubicBezTo>
                  <a:cubicBezTo>
                    <a:pt x="1063" y="681"/>
                    <a:pt x="1078" y="693"/>
                    <a:pt x="1093" y="693"/>
                  </a:cubicBezTo>
                  <a:cubicBezTo>
                    <a:pt x="1206" y="693"/>
                    <a:pt x="1297" y="785"/>
                    <a:pt x="1297" y="897"/>
                  </a:cubicBezTo>
                  <a:cubicBezTo>
                    <a:pt x="1297" y="1009"/>
                    <a:pt x="1206" y="1101"/>
                    <a:pt x="1093" y="1101"/>
                  </a:cubicBezTo>
                  <a:lnTo>
                    <a:pt x="881" y="1101"/>
                  </a:lnTo>
                  <a:lnTo>
                    <a:pt x="881" y="1003"/>
                  </a:lnTo>
                  <a:lnTo>
                    <a:pt x="984" y="900"/>
                  </a:lnTo>
                  <a:lnTo>
                    <a:pt x="940" y="856"/>
                  </a:lnTo>
                  <a:lnTo>
                    <a:pt x="881" y="916"/>
                  </a:lnTo>
                  <a:lnTo>
                    <a:pt x="881" y="652"/>
                  </a:lnTo>
                  <a:lnTo>
                    <a:pt x="819" y="652"/>
                  </a:lnTo>
                  <a:lnTo>
                    <a:pt x="819" y="916"/>
                  </a:lnTo>
                  <a:lnTo>
                    <a:pt x="759" y="856"/>
                  </a:lnTo>
                  <a:lnTo>
                    <a:pt x="715" y="900"/>
                  </a:lnTo>
                  <a:lnTo>
                    <a:pt x="819" y="1003"/>
                  </a:lnTo>
                  <a:lnTo>
                    <a:pt x="819" y="1101"/>
                  </a:lnTo>
                  <a:lnTo>
                    <a:pt x="596" y="1101"/>
                  </a:lnTo>
                  <a:lnTo>
                    <a:pt x="596" y="1163"/>
                  </a:lnTo>
                  <a:lnTo>
                    <a:pt x="819" y="1163"/>
                  </a:lnTo>
                  <a:lnTo>
                    <a:pt x="819" y="1329"/>
                  </a:lnTo>
                  <a:lnTo>
                    <a:pt x="881" y="1329"/>
                  </a:lnTo>
                  <a:lnTo>
                    <a:pt x="881" y="1163"/>
                  </a:lnTo>
                  <a:lnTo>
                    <a:pt x="1093" y="1163"/>
                  </a:lnTo>
                  <a:cubicBezTo>
                    <a:pt x="1240" y="1163"/>
                    <a:pt x="1359" y="1044"/>
                    <a:pt x="1359" y="897"/>
                  </a:cubicBezTo>
                  <a:cubicBezTo>
                    <a:pt x="1359" y="759"/>
                    <a:pt x="1254" y="646"/>
                    <a:pt x="1118" y="632"/>
                  </a:cubicBezTo>
                  <a:close/>
                </a:path>
              </a:pathLst>
            </a:custGeom>
            <a:solidFill>
              <a:schemeClr val="bg1"/>
            </a:solidFill>
            <a:ln>
              <a:noFill/>
            </a:ln>
            <a:effectLst/>
          </p:spPr>
          <p:txBody>
            <a:bodyPr wrap="none" anchor="ctr"/>
            <a:lstStyle/>
            <a:p>
              <a:endParaRPr lang="en-US"/>
            </a:p>
          </p:txBody>
        </p:sp>
      </p:grpSp>
      <p:grpSp>
        <p:nvGrpSpPr>
          <p:cNvPr id="385" name="Group 384">
            <a:extLst>
              <a:ext uri="{FF2B5EF4-FFF2-40B4-BE49-F238E27FC236}">
                <a16:creationId xmlns:a16="http://schemas.microsoft.com/office/drawing/2014/main" id="{67986094-19E8-A549-9F48-80573CBFC661}"/>
              </a:ext>
            </a:extLst>
          </p:cNvPr>
          <p:cNvGrpSpPr/>
          <p:nvPr/>
        </p:nvGrpSpPr>
        <p:grpSpPr>
          <a:xfrm>
            <a:off x="4081782" y="1446339"/>
            <a:ext cx="710291" cy="710292"/>
            <a:chOff x="2582765" y="1520336"/>
            <a:chExt cx="710291" cy="710292"/>
          </a:xfrm>
        </p:grpSpPr>
        <p:sp>
          <p:nvSpPr>
            <p:cNvPr id="386" name="Rectangle 385">
              <a:extLst>
                <a:ext uri="{FF2B5EF4-FFF2-40B4-BE49-F238E27FC236}">
                  <a16:creationId xmlns:a16="http://schemas.microsoft.com/office/drawing/2014/main" id="{D115FB5A-034B-7F40-805B-142732DBF991}"/>
                </a:ext>
              </a:extLst>
            </p:cNvPr>
            <p:cNvSpPr/>
            <p:nvPr/>
          </p:nvSpPr>
          <p:spPr>
            <a:xfrm>
              <a:off x="2582765"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87" name="Freeform 16">
              <a:extLst>
                <a:ext uri="{FF2B5EF4-FFF2-40B4-BE49-F238E27FC236}">
                  <a16:creationId xmlns:a16="http://schemas.microsoft.com/office/drawing/2014/main" id="{F7C1FD2C-A526-AA40-ABBE-F7C13A2462AB}"/>
                </a:ext>
              </a:extLst>
            </p:cNvPr>
            <p:cNvSpPr>
              <a:spLocks noChangeArrowheads="1"/>
            </p:cNvSpPr>
            <p:nvPr/>
          </p:nvSpPr>
          <p:spPr bwMode="auto">
            <a:xfrm>
              <a:off x="2764873" y="1604814"/>
              <a:ext cx="346075" cy="541337"/>
            </a:xfrm>
            <a:custGeom>
              <a:avLst/>
              <a:gdLst>
                <a:gd name="T0" fmla="*/ 408 w 960"/>
                <a:gd name="T1" fmla="*/ 292 h 1502"/>
                <a:gd name="T2" fmla="*/ 551 w 960"/>
                <a:gd name="T3" fmla="*/ 292 h 1502"/>
                <a:gd name="T4" fmla="*/ 480 w 960"/>
                <a:gd name="T5" fmla="*/ 158 h 1502"/>
                <a:gd name="T6" fmla="*/ 480 w 960"/>
                <a:gd name="T7" fmla="*/ 425 h 1502"/>
                <a:gd name="T8" fmla="*/ 480 w 960"/>
                <a:gd name="T9" fmla="*/ 158 h 1502"/>
                <a:gd name="T10" fmla="*/ 408 w 960"/>
                <a:gd name="T11" fmla="*/ 577 h 1502"/>
                <a:gd name="T12" fmla="*/ 551 w 960"/>
                <a:gd name="T13" fmla="*/ 577 h 1502"/>
                <a:gd name="T14" fmla="*/ 480 w 960"/>
                <a:gd name="T15" fmla="*/ 443 h 1502"/>
                <a:gd name="T16" fmla="*/ 480 w 960"/>
                <a:gd name="T17" fmla="*/ 710 h 1502"/>
                <a:gd name="T18" fmla="*/ 480 w 960"/>
                <a:gd name="T19" fmla="*/ 443 h 1502"/>
                <a:gd name="T20" fmla="*/ 408 w 960"/>
                <a:gd name="T21" fmla="*/ 862 h 1502"/>
                <a:gd name="T22" fmla="*/ 551 w 960"/>
                <a:gd name="T23" fmla="*/ 862 h 1502"/>
                <a:gd name="T24" fmla="*/ 480 w 960"/>
                <a:gd name="T25" fmla="*/ 729 h 1502"/>
                <a:gd name="T26" fmla="*/ 480 w 960"/>
                <a:gd name="T27" fmla="*/ 996 h 1502"/>
                <a:gd name="T28" fmla="*/ 480 w 960"/>
                <a:gd name="T29" fmla="*/ 729 h 1502"/>
                <a:gd name="T30" fmla="*/ 741 w 960"/>
                <a:gd name="T31" fmla="*/ 222 h 1502"/>
                <a:gd name="T32" fmla="*/ 741 w 960"/>
                <a:gd name="T33" fmla="*/ 348 h 1502"/>
                <a:gd name="T34" fmla="*/ 648 w 960"/>
                <a:gd name="T35" fmla="*/ 1020 h 1502"/>
                <a:gd name="T36" fmla="*/ 280 w 960"/>
                <a:gd name="T37" fmla="*/ 989 h 1502"/>
                <a:gd name="T38" fmla="*/ 311 w 960"/>
                <a:gd name="T39" fmla="*/ 133 h 1502"/>
                <a:gd name="T40" fmla="*/ 642 w 960"/>
                <a:gd name="T41" fmla="*/ 133 h 1502"/>
                <a:gd name="T42" fmla="*/ 648 w 960"/>
                <a:gd name="T43" fmla="*/ 133 h 1502"/>
                <a:gd name="T44" fmla="*/ 680 w 960"/>
                <a:gd name="T45" fmla="*/ 989 h 1502"/>
                <a:gd name="T46" fmla="*/ 386 w 960"/>
                <a:gd name="T47" fmla="*/ 62 h 1502"/>
                <a:gd name="T48" fmla="*/ 592 w 960"/>
                <a:gd name="T49" fmla="*/ 72 h 1502"/>
                <a:gd name="T50" fmla="*/ 84 w 960"/>
                <a:gd name="T51" fmla="*/ 222 h 1502"/>
                <a:gd name="T52" fmla="*/ 218 w 960"/>
                <a:gd name="T53" fmla="*/ 348 h 1502"/>
                <a:gd name="T54" fmla="*/ 218 w 960"/>
                <a:gd name="T55" fmla="*/ 506 h 1502"/>
                <a:gd name="T56" fmla="*/ 84 w 960"/>
                <a:gd name="T57" fmla="*/ 506 h 1502"/>
                <a:gd name="T58" fmla="*/ 218 w 960"/>
                <a:gd name="T59" fmla="*/ 791 h 1502"/>
                <a:gd name="T60" fmla="*/ 84 w 960"/>
                <a:gd name="T61" fmla="*/ 791 h 1502"/>
                <a:gd name="T62" fmla="*/ 875 w 960"/>
                <a:gd name="T63" fmla="*/ 791 h 1502"/>
                <a:gd name="T64" fmla="*/ 741 w 960"/>
                <a:gd name="T65" fmla="*/ 791 h 1502"/>
                <a:gd name="T66" fmla="*/ 741 w 960"/>
                <a:gd name="T67" fmla="*/ 633 h 1502"/>
                <a:gd name="T68" fmla="*/ 875 w 960"/>
                <a:gd name="T69" fmla="*/ 506 h 1502"/>
                <a:gd name="T70" fmla="*/ 741 w 960"/>
                <a:gd name="T71" fmla="*/ 445 h 1502"/>
                <a:gd name="T72" fmla="*/ 939 w 960"/>
                <a:gd name="T73" fmla="*/ 246 h 1502"/>
                <a:gd name="T74" fmla="*/ 905 w 960"/>
                <a:gd name="T75" fmla="*/ 160 h 1502"/>
                <a:gd name="T76" fmla="*/ 662 w 960"/>
                <a:gd name="T77" fmla="*/ 73 h 1502"/>
                <a:gd name="T78" fmla="*/ 573 w 960"/>
                <a:gd name="T79" fmla="*/ 0 h 1502"/>
                <a:gd name="T80" fmla="*/ 307 w 960"/>
                <a:gd name="T81" fmla="*/ 51 h 1502"/>
                <a:gd name="T82" fmla="*/ 218 w 960"/>
                <a:gd name="T83" fmla="*/ 160 h 1502"/>
                <a:gd name="T84" fmla="*/ 8 w 960"/>
                <a:gd name="T85" fmla="*/ 191 h 1502"/>
                <a:gd name="T86" fmla="*/ 218 w 960"/>
                <a:gd name="T87" fmla="*/ 433 h 1502"/>
                <a:gd name="T88" fmla="*/ 54 w 960"/>
                <a:gd name="T89" fmla="*/ 445 h 1502"/>
                <a:gd name="T90" fmla="*/ 20 w 960"/>
                <a:gd name="T91" fmla="*/ 531 h 1502"/>
                <a:gd name="T92" fmla="*/ 218 w 960"/>
                <a:gd name="T93" fmla="*/ 730 h 1502"/>
                <a:gd name="T94" fmla="*/ 8 w 960"/>
                <a:gd name="T95" fmla="*/ 761 h 1502"/>
                <a:gd name="T96" fmla="*/ 219 w 960"/>
                <a:gd name="T97" fmla="*/ 1004 h 1502"/>
                <a:gd name="T98" fmla="*/ 376 w 960"/>
                <a:gd name="T99" fmla="*/ 1082 h 1502"/>
                <a:gd name="T100" fmla="*/ 437 w 960"/>
                <a:gd name="T101" fmla="*/ 1501 h 1502"/>
                <a:gd name="T102" fmla="*/ 522 w 960"/>
                <a:gd name="T103" fmla="*/ 1082 h 1502"/>
                <a:gd name="T104" fmla="*/ 584 w 960"/>
                <a:gd name="T105" fmla="*/ 1501 h 1502"/>
                <a:gd name="T106" fmla="*/ 648 w 960"/>
                <a:gd name="T107" fmla="*/ 1082 h 1502"/>
                <a:gd name="T108" fmla="*/ 939 w 960"/>
                <a:gd name="T109" fmla="*/ 816 h 1502"/>
                <a:gd name="T110" fmla="*/ 905 w 960"/>
                <a:gd name="T111" fmla="*/ 730 h 1502"/>
                <a:gd name="T112" fmla="*/ 741 w 960"/>
                <a:gd name="T113" fmla="*/ 718 h 1502"/>
                <a:gd name="T114" fmla="*/ 951 w 960"/>
                <a:gd name="T115" fmla="*/ 476 h 1502"/>
                <a:gd name="T116" fmla="*/ 741 w 960"/>
                <a:gd name="T117" fmla="*/ 445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0" h="1502">
                  <a:moveTo>
                    <a:pt x="480" y="363"/>
                  </a:moveTo>
                  <a:cubicBezTo>
                    <a:pt x="440" y="363"/>
                    <a:pt x="408" y="331"/>
                    <a:pt x="408" y="292"/>
                  </a:cubicBezTo>
                  <a:cubicBezTo>
                    <a:pt x="408" y="252"/>
                    <a:pt x="440" y="220"/>
                    <a:pt x="480" y="220"/>
                  </a:cubicBezTo>
                  <a:cubicBezTo>
                    <a:pt x="519" y="220"/>
                    <a:pt x="551" y="252"/>
                    <a:pt x="551" y="292"/>
                  </a:cubicBezTo>
                  <a:cubicBezTo>
                    <a:pt x="551" y="331"/>
                    <a:pt x="519" y="363"/>
                    <a:pt x="480" y="363"/>
                  </a:cubicBezTo>
                  <a:close/>
                  <a:moveTo>
                    <a:pt x="480" y="158"/>
                  </a:moveTo>
                  <a:cubicBezTo>
                    <a:pt x="406" y="158"/>
                    <a:pt x="346" y="218"/>
                    <a:pt x="346" y="292"/>
                  </a:cubicBezTo>
                  <a:cubicBezTo>
                    <a:pt x="346" y="365"/>
                    <a:pt x="406" y="425"/>
                    <a:pt x="480" y="425"/>
                  </a:cubicBezTo>
                  <a:cubicBezTo>
                    <a:pt x="553" y="425"/>
                    <a:pt x="613" y="365"/>
                    <a:pt x="613" y="292"/>
                  </a:cubicBezTo>
                  <a:cubicBezTo>
                    <a:pt x="613" y="218"/>
                    <a:pt x="553" y="158"/>
                    <a:pt x="480" y="158"/>
                  </a:cubicBezTo>
                  <a:close/>
                  <a:moveTo>
                    <a:pt x="480" y="649"/>
                  </a:moveTo>
                  <a:cubicBezTo>
                    <a:pt x="440" y="649"/>
                    <a:pt x="408" y="616"/>
                    <a:pt x="408" y="577"/>
                  </a:cubicBezTo>
                  <a:cubicBezTo>
                    <a:pt x="408" y="537"/>
                    <a:pt x="440" y="505"/>
                    <a:pt x="480" y="505"/>
                  </a:cubicBezTo>
                  <a:cubicBezTo>
                    <a:pt x="519" y="505"/>
                    <a:pt x="551" y="537"/>
                    <a:pt x="551" y="577"/>
                  </a:cubicBezTo>
                  <a:cubicBezTo>
                    <a:pt x="551" y="616"/>
                    <a:pt x="519" y="649"/>
                    <a:pt x="480" y="649"/>
                  </a:cubicBezTo>
                  <a:close/>
                  <a:moveTo>
                    <a:pt x="480" y="443"/>
                  </a:moveTo>
                  <a:cubicBezTo>
                    <a:pt x="406" y="443"/>
                    <a:pt x="346" y="503"/>
                    <a:pt x="346" y="577"/>
                  </a:cubicBezTo>
                  <a:cubicBezTo>
                    <a:pt x="346" y="650"/>
                    <a:pt x="406" y="710"/>
                    <a:pt x="480" y="710"/>
                  </a:cubicBezTo>
                  <a:cubicBezTo>
                    <a:pt x="553" y="710"/>
                    <a:pt x="613" y="650"/>
                    <a:pt x="613" y="577"/>
                  </a:cubicBezTo>
                  <a:cubicBezTo>
                    <a:pt x="613" y="503"/>
                    <a:pt x="553" y="443"/>
                    <a:pt x="480" y="443"/>
                  </a:cubicBezTo>
                  <a:close/>
                  <a:moveTo>
                    <a:pt x="480" y="934"/>
                  </a:moveTo>
                  <a:cubicBezTo>
                    <a:pt x="440" y="934"/>
                    <a:pt x="408" y="901"/>
                    <a:pt x="408" y="862"/>
                  </a:cubicBezTo>
                  <a:cubicBezTo>
                    <a:pt x="408" y="822"/>
                    <a:pt x="440" y="790"/>
                    <a:pt x="480" y="790"/>
                  </a:cubicBezTo>
                  <a:cubicBezTo>
                    <a:pt x="519" y="790"/>
                    <a:pt x="551" y="822"/>
                    <a:pt x="551" y="862"/>
                  </a:cubicBezTo>
                  <a:cubicBezTo>
                    <a:pt x="551" y="901"/>
                    <a:pt x="519" y="934"/>
                    <a:pt x="480" y="934"/>
                  </a:cubicBezTo>
                  <a:close/>
                  <a:moveTo>
                    <a:pt x="480" y="729"/>
                  </a:moveTo>
                  <a:cubicBezTo>
                    <a:pt x="406" y="729"/>
                    <a:pt x="346" y="788"/>
                    <a:pt x="346" y="862"/>
                  </a:cubicBezTo>
                  <a:cubicBezTo>
                    <a:pt x="346" y="935"/>
                    <a:pt x="406" y="996"/>
                    <a:pt x="480" y="996"/>
                  </a:cubicBezTo>
                  <a:cubicBezTo>
                    <a:pt x="553" y="996"/>
                    <a:pt x="613" y="936"/>
                    <a:pt x="613" y="862"/>
                  </a:cubicBezTo>
                  <a:cubicBezTo>
                    <a:pt x="613" y="789"/>
                    <a:pt x="553" y="729"/>
                    <a:pt x="480" y="729"/>
                  </a:cubicBezTo>
                  <a:close/>
                  <a:moveTo>
                    <a:pt x="741" y="348"/>
                  </a:moveTo>
                  <a:lnTo>
                    <a:pt x="741" y="222"/>
                  </a:lnTo>
                  <a:lnTo>
                    <a:pt x="875" y="222"/>
                  </a:lnTo>
                  <a:lnTo>
                    <a:pt x="741" y="348"/>
                  </a:lnTo>
                  <a:close/>
                  <a:moveTo>
                    <a:pt x="680" y="989"/>
                  </a:moveTo>
                  <a:cubicBezTo>
                    <a:pt x="680" y="1006"/>
                    <a:pt x="665" y="1020"/>
                    <a:pt x="648" y="1020"/>
                  </a:cubicBezTo>
                  <a:lnTo>
                    <a:pt x="311" y="1020"/>
                  </a:lnTo>
                  <a:cubicBezTo>
                    <a:pt x="294" y="1020"/>
                    <a:pt x="280" y="1006"/>
                    <a:pt x="280" y="989"/>
                  </a:cubicBezTo>
                  <a:lnTo>
                    <a:pt x="280" y="165"/>
                  </a:lnTo>
                  <a:cubicBezTo>
                    <a:pt x="280" y="147"/>
                    <a:pt x="294" y="133"/>
                    <a:pt x="311" y="133"/>
                  </a:cubicBezTo>
                  <a:lnTo>
                    <a:pt x="642" y="133"/>
                  </a:lnTo>
                  <a:lnTo>
                    <a:pt x="642" y="133"/>
                  </a:lnTo>
                  <a:lnTo>
                    <a:pt x="642" y="133"/>
                  </a:lnTo>
                  <a:lnTo>
                    <a:pt x="648" y="133"/>
                  </a:lnTo>
                  <a:cubicBezTo>
                    <a:pt x="665" y="133"/>
                    <a:pt x="680" y="147"/>
                    <a:pt x="680" y="165"/>
                  </a:cubicBezTo>
                  <a:lnTo>
                    <a:pt x="680" y="989"/>
                  </a:lnTo>
                  <a:close/>
                  <a:moveTo>
                    <a:pt x="367" y="72"/>
                  </a:moveTo>
                  <a:cubicBezTo>
                    <a:pt x="372" y="66"/>
                    <a:pt x="378" y="62"/>
                    <a:pt x="386" y="62"/>
                  </a:cubicBezTo>
                  <a:lnTo>
                    <a:pt x="573" y="62"/>
                  </a:lnTo>
                  <a:cubicBezTo>
                    <a:pt x="581" y="62"/>
                    <a:pt x="587" y="66"/>
                    <a:pt x="592" y="72"/>
                  </a:cubicBezTo>
                  <a:lnTo>
                    <a:pt x="367" y="72"/>
                  </a:lnTo>
                  <a:close/>
                  <a:moveTo>
                    <a:pt x="84" y="222"/>
                  </a:moveTo>
                  <a:lnTo>
                    <a:pt x="218" y="222"/>
                  </a:lnTo>
                  <a:lnTo>
                    <a:pt x="218" y="348"/>
                  </a:lnTo>
                  <a:lnTo>
                    <a:pt x="84" y="222"/>
                  </a:lnTo>
                  <a:close/>
                  <a:moveTo>
                    <a:pt x="218" y="506"/>
                  </a:moveTo>
                  <a:lnTo>
                    <a:pt x="218" y="633"/>
                  </a:lnTo>
                  <a:lnTo>
                    <a:pt x="84" y="506"/>
                  </a:lnTo>
                  <a:lnTo>
                    <a:pt x="218" y="506"/>
                  </a:lnTo>
                  <a:close/>
                  <a:moveTo>
                    <a:pt x="218" y="791"/>
                  </a:moveTo>
                  <a:lnTo>
                    <a:pt x="218" y="917"/>
                  </a:lnTo>
                  <a:lnTo>
                    <a:pt x="84" y="791"/>
                  </a:lnTo>
                  <a:lnTo>
                    <a:pt x="218" y="791"/>
                  </a:lnTo>
                  <a:close/>
                  <a:moveTo>
                    <a:pt x="875" y="791"/>
                  </a:moveTo>
                  <a:lnTo>
                    <a:pt x="741" y="917"/>
                  </a:lnTo>
                  <a:lnTo>
                    <a:pt x="741" y="791"/>
                  </a:lnTo>
                  <a:lnTo>
                    <a:pt x="875" y="791"/>
                  </a:lnTo>
                  <a:close/>
                  <a:moveTo>
                    <a:pt x="741" y="633"/>
                  </a:moveTo>
                  <a:lnTo>
                    <a:pt x="741" y="506"/>
                  </a:lnTo>
                  <a:lnTo>
                    <a:pt x="875" y="506"/>
                  </a:lnTo>
                  <a:lnTo>
                    <a:pt x="741" y="633"/>
                  </a:lnTo>
                  <a:close/>
                  <a:moveTo>
                    <a:pt x="741" y="445"/>
                  </a:moveTo>
                  <a:lnTo>
                    <a:pt x="741" y="433"/>
                  </a:lnTo>
                  <a:lnTo>
                    <a:pt x="939" y="246"/>
                  </a:lnTo>
                  <a:cubicBezTo>
                    <a:pt x="954" y="232"/>
                    <a:pt x="959" y="211"/>
                    <a:pt x="951" y="191"/>
                  </a:cubicBezTo>
                  <a:cubicBezTo>
                    <a:pt x="944" y="172"/>
                    <a:pt x="926" y="160"/>
                    <a:pt x="905" y="160"/>
                  </a:cubicBezTo>
                  <a:lnTo>
                    <a:pt x="741" y="160"/>
                  </a:lnTo>
                  <a:cubicBezTo>
                    <a:pt x="739" y="116"/>
                    <a:pt x="705" y="80"/>
                    <a:pt x="662" y="73"/>
                  </a:cubicBezTo>
                  <a:lnTo>
                    <a:pt x="652" y="51"/>
                  </a:lnTo>
                  <a:cubicBezTo>
                    <a:pt x="638" y="20"/>
                    <a:pt x="607" y="0"/>
                    <a:pt x="573" y="0"/>
                  </a:cubicBezTo>
                  <a:lnTo>
                    <a:pt x="386" y="0"/>
                  </a:lnTo>
                  <a:cubicBezTo>
                    <a:pt x="352" y="0"/>
                    <a:pt x="321" y="20"/>
                    <a:pt x="307" y="51"/>
                  </a:cubicBezTo>
                  <a:lnTo>
                    <a:pt x="297" y="73"/>
                  </a:lnTo>
                  <a:cubicBezTo>
                    <a:pt x="254" y="80"/>
                    <a:pt x="221" y="116"/>
                    <a:pt x="218" y="160"/>
                  </a:cubicBezTo>
                  <a:lnTo>
                    <a:pt x="54" y="160"/>
                  </a:lnTo>
                  <a:cubicBezTo>
                    <a:pt x="34" y="160"/>
                    <a:pt x="15" y="172"/>
                    <a:pt x="8" y="191"/>
                  </a:cubicBezTo>
                  <a:cubicBezTo>
                    <a:pt x="0" y="211"/>
                    <a:pt x="5" y="232"/>
                    <a:pt x="20" y="246"/>
                  </a:cubicBezTo>
                  <a:lnTo>
                    <a:pt x="218" y="433"/>
                  </a:lnTo>
                  <a:lnTo>
                    <a:pt x="218" y="445"/>
                  </a:lnTo>
                  <a:lnTo>
                    <a:pt x="54" y="445"/>
                  </a:lnTo>
                  <a:cubicBezTo>
                    <a:pt x="34" y="445"/>
                    <a:pt x="15" y="457"/>
                    <a:pt x="8" y="476"/>
                  </a:cubicBezTo>
                  <a:cubicBezTo>
                    <a:pt x="0" y="495"/>
                    <a:pt x="5" y="517"/>
                    <a:pt x="20" y="531"/>
                  </a:cubicBezTo>
                  <a:lnTo>
                    <a:pt x="218" y="718"/>
                  </a:lnTo>
                  <a:lnTo>
                    <a:pt x="218" y="730"/>
                  </a:lnTo>
                  <a:lnTo>
                    <a:pt x="54" y="730"/>
                  </a:lnTo>
                  <a:cubicBezTo>
                    <a:pt x="34" y="730"/>
                    <a:pt x="15" y="742"/>
                    <a:pt x="8" y="761"/>
                  </a:cubicBezTo>
                  <a:cubicBezTo>
                    <a:pt x="0" y="780"/>
                    <a:pt x="5" y="801"/>
                    <a:pt x="20" y="816"/>
                  </a:cubicBezTo>
                  <a:lnTo>
                    <a:pt x="219" y="1004"/>
                  </a:lnTo>
                  <a:cubicBezTo>
                    <a:pt x="226" y="1048"/>
                    <a:pt x="265" y="1082"/>
                    <a:pt x="311" y="1082"/>
                  </a:cubicBezTo>
                  <a:lnTo>
                    <a:pt x="376" y="1082"/>
                  </a:lnTo>
                  <a:lnTo>
                    <a:pt x="376" y="1501"/>
                  </a:lnTo>
                  <a:lnTo>
                    <a:pt x="437" y="1501"/>
                  </a:lnTo>
                  <a:lnTo>
                    <a:pt x="437" y="1082"/>
                  </a:lnTo>
                  <a:lnTo>
                    <a:pt x="522" y="1082"/>
                  </a:lnTo>
                  <a:lnTo>
                    <a:pt x="522" y="1501"/>
                  </a:lnTo>
                  <a:lnTo>
                    <a:pt x="584" y="1501"/>
                  </a:lnTo>
                  <a:lnTo>
                    <a:pt x="584" y="1082"/>
                  </a:lnTo>
                  <a:lnTo>
                    <a:pt x="648" y="1082"/>
                  </a:lnTo>
                  <a:cubicBezTo>
                    <a:pt x="695" y="1082"/>
                    <a:pt x="733" y="1048"/>
                    <a:pt x="740" y="1004"/>
                  </a:cubicBezTo>
                  <a:lnTo>
                    <a:pt x="939" y="816"/>
                  </a:lnTo>
                  <a:cubicBezTo>
                    <a:pt x="954" y="801"/>
                    <a:pt x="959" y="780"/>
                    <a:pt x="951" y="761"/>
                  </a:cubicBezTo>
                  <a:cubicBezTo>
                    <a:pt x="944" y="742"/>
                    <a:pt x="926" y="730"/>
                    <a:pt x="905" y="730"/>
                  </a:cubicBezTo>
                  <a:lnTo>
                    <a:pt x="741" y="730"/>
                  </a:lnTo>
                  <a:lnTo>
                    <a:pt x="741" y="718"/>
                  </a:lnTo>
                  <a:lnTo>
                    <a:pt x="939" y="531"/>
                  </a:lnTo>
                  <a:cubicBezTo>
                    <a:pt x="954" y="517"/>
                    <a:pt x="959" y="495"/>
                    <a:pt x="951" y="476"/>
                  </a:cubicBezTo>
                  <a:cubicBezTo>
                    <a:pt x="944" y="457"/>
                    <a:pt x="926" y="445"/>
                    <a:pt x="905" y="445"/>
                  </a:cubicBezTo>
                  <a:lnTo>
                    <a:pt x="741" y="445"/>
                  </a:lnTo>
                  <a:close/>
                </a:path>
              </a:pathLst>
            </a:custGeom>
            <a:solidFill>
              <a:schemeClr val="bg1"/>
            </a:solidFill>
            <a:ln>
              <a:noFill/>
            </a:ln>
            <a:effectLst/>
          </p:spPr>
          <p:txBody>
            <a:bodyPr wrap="none" anchor="ctr"/>
            <a:lstStyle/>
            <a:p>
              <a:endParaRPr lang="en-US"/>
            </a:p>
          </p:txBody>
        </p:sp>
      </p:grpSp>
      <p:grpSp>
        <p:nvGrpSpPr>
          <p:cNvPr id="388" name="Group 387">
            <a:extLst>
              <a:ext uri="{FF2B5EF4-FFF2-40B4-BE49-F238E27FC236}">
                <a16:creationId xmlns:a16="http://schemas.microsoft.com/office/drawing/2014/main" id="{60DC9E1B-ABBC-3742-8092-26F798656FF2}"/>
              </a:ext>
            </a:extLst>
          </p:cNvPr>
          <p:cNvGrpSpPr/>
          <p:nvPr/>
        </p:nvGrpSpPr>
        <p:grpSpPr>
          <a:xfrm>
            <a:off x="2974629" y="547973"/>
            <a:ext cx="710291" cy="710292"/>
            <a:chOff x="1475612" y="621970"/>
            <a:chExt cx="710291" cy="710292"/>
          </a:xfrm>
        </p:grpSpPr>
        <p:sp>
          <p:nvSpPr>
            <p:cNvPr id="389" name="Rectangle 388">
              <a:extLst>
                <a:ext uri="{FF2B5EF4-FFF2-40B4-BE49-F238E27FC236}">
                  <a16:creationId xmlns:a16="http://schemas.microsoft.com/office/drawing/2014/main" id="{BB1A6D13-2A50-3A4A-9F66-397794A43395}"/>
                </a:ext>
              </a:extLst>
            </p:cNvPr>
            <p:cNvSpPr/>
            <p:nvPr/>
          </p:nvSpPr>
          <p:spPr>
            <a:xfrm>
              <a:off x="1475612"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90" name="Freeform 17">
              <a:extLst>
                <a:ext uri="{FF2B5EF4-FFF2-40B4-BE49-F238E27FC236}">
                  <a16:creationId xmlns:a16="http://schemas.microsoft.com/office/drawing/2014/main" id="{C2C260DD-1A2A-B943-9884-871542D8816D}"/>
                </a:ext>
              </a:extLst>
            </p:cNvPr>
            <p:cNvSpPr>
              <a:spLocks noChangeArrowheads="1"/>
            </p:cNvSpPr>
            <p:nvPr/>
          </p:nvSpPr>
          <p:spPr bwMode="auto">
            <a:xfrm>
              <a:off x="1585489" y="737404"/>
              <a:ext cx="490537" cy="479425"/>
            </a:xfrm>
            <a:custGeom>
              <a:avLst/>
              <a:gdLst>
                <a:gd name="T0" fmla="*/ 551 w 1363"/>
                <a:gd name="T1" fmla="*/ 708 h 1330"/>
                <a:gd name="T2" fmla="*/ 485 w 1363"/>
                <a:gd name="T3" fmla="*/ 642 h 1330"/>
                <a:gd name="T4" fmla="*/ 551 w 1363"/>
                <a:gd name="T5" fmla="*/ 991 h 1330"/>
                <a:gd name="T6" fmla="*/ 485 w 1363"/>
                <a:gd name="T7" fmla="*/ 924 h 1330"/>
                <a:gd name="T8" fmla="*/ 564 w 1363"/>
                <a:gd name="T9" fmla="*/ 1066 h 1330"/>
                <a:gd name="T10" fmla="*/ 498 w 1363"/>
                <a:gd name="T11" fmla="*/ 1132 h 1330"/>
                <a:gd name="T12" fmla="*/ 498 w 1363"/>
                <a:gd name="T13" fmla="*/ 850 h 1330"/>
                <a:gd name="T14" fmla="*/ 564 w 1363"/>
                <a:gd name="T15" fmla="*/ 916 h 1330"/>
                <a:gd name="T16" fmla="*/ 423 w 1363"/>
                <a:gd name="T17" fmla="*/ 511 h 1330"/>
                <a:gd name="T18" fmla="*/ 485 w 1363"/>
                <a:gd name="T19" fmla="*/ 1329 h 1330"/>
                <a:gd name="T20" fmla="*/ 564 w 1363"/>
                <a:gd name="T21" fmla="*/ 1286 h 1330"/>
                <a:gd name="T22" fmla="*/ 626 w 1363"/>
                <a:gd name="T23" fmla="*/ 1329 h 1330"/>
                <a:gd name="T24" fmla="*/ 564 w 1363"/>
                <a:gd name="T25" fmla="*/ 511 h 1330"/>
                <a:gd name="T26" fmla="*/ 485 w 1363"/>
                <a:gd name="T27" fmla="*/ 554 h 1330"/>
                <a:gd name="T28" fmla="*/ 1254 w 1363"/>
                <a:gd name="T29" fmla="*/ 423 h 1330"/>
                <a:gd name="T30" fmla="*/ 1116 w 1363"/>
                <a:gd name="T31" fmla="*/ 344 h 1330"/>
                <a:gd name="T32" fmla="*/ 1254 w 1363"/>
                <a:gd name="T33" fmla="*/ 423 h 1330"/>
                <a:gd name="T34" fmla="*/ 285 w 1363"/>
                <a:gd name="T35" fmla="*/ 282 h 1330"/>
                <a:gd name="T36" fmla="*/ 423 w 1363"/>
                <a:gd name="T37" fmla="*/ 91 h 1330"/>
                <a:gd name="T38" fmla="*/ 485 w 1363"/>
                <a:gd name="T39" fmla="*/ 257 h 1330"/>
                <a:gd name="T40" fmla="*/ 564 w 1363"/>
                <a:gd name="T41" fmla="*/ 237 h 1330"/>
                <a:gd name="T42" fmla="*/ 626 w 1363"/>
                <a:gd name="T43" fmla="*/ 257 h 1330"/>
                <a:gd name="T44" fmla="*/ 622 w 1363"/>
                <a:gd name="T45" fmla="*/ 213 h 1330"/>
                <a:gd name="T46" fmla="*/ 915 w 1363"/>
                <a:gd name="T47" fmla="*/ 282 h 1330"/>
                <a:gd name="T48" fmla="*/ 254 w 1363"/>
                <a:gd name="T49" fmla="*/ 344 h 1330"/>
                <a:gd name="T50" fmla="*/ 62 w 1363"/>
                <a:gd name="T51" fmla="*/ 536 h 1330"/>
                <a:gd name="T52" fmla="*/ 316 w 1363"/>
                <a:gd name="T53" fmla="*/ 423 h 1330"/>
                <a:gd name="T54" fmla="*/ 464 w 1363"/>
                <a:gd name="T55" fmla="*/ 344 h 1330"/>
                <a:gd name="T56" fmla="*/ 316 w 1363"/>
                <a:gd name="T57" fmla="*/ 423 h 1330"/>
                <a:gd name="T58" fmla="*/ 1028 w 1363"/>
                <a:gd name="T59" fmla="*/ 344 h 1330"/>
                <a:gd name="T60" fmla="*/ 896 w 1363"/>
                <a:gd name="T61" fmla="*/ 344 h 1330"/>
                <a:gd name="T62" fmla="*/ 755 w 1363"/>
                <a:gd name="T63" fmla="*/ 423 h 1330"/>
                <a:gd name="T64" fmla="*/ 887 w 1363"/>
                <a:gd name="T65" fmla="*/ 423 h 1330"/>
                <a:gd name="T66" fmla="*/ 472 w 1363"/>
                <a:gd name="T67" fmla="*/ 423 h 1330"/>
                <a:gd name="T68" fmla="*/ 605 w 1363"/>
                <a:gd name="T69" fmla="*/ 423 h 1330"/>
                <a:gd name="T70" fmla="*/ 746 w 1363"/>
                <a:gd name="T71" fmla="*/ 344 h 1330"/>
                <a:gd name="T72" fmla="*/ 614 w 1363"/>
                <a:gd name="T73" fmla="*/ 344 h 1330"/>
                <a:gd name="T74" fmla="*/ 1154 w 1363"/>
                <a:gd name="T75" fmla="*/ 847 h 1330"/>
                <a:gd name="T76" fmla="*/ 1047 w 1363"/>
                <a:gd name="T77" fmla="*/ 704 h 1330"/>
                <a:gd name="T78" fmla="*/ 1188 w 1363"/>
                <a:gd name="T79" fmla="*/ 282 h 1330"/>
                <a:gd name="T80" fmla="*/ 496 w 1363"/>
                <a:gd name="T81" fmla="*/ 3 h 1330"/>
                <a:gd name="T82" fmla="*/ 482 w 1363"/>
                <a:gd name="T83" fmla="*/ 0 h 1330"/>
                <a:gd name="T84" fmla="*/ 436 w 1363"/>
                <a:gd name="T85" fmla="*/ 6 h 1330"/>
                <a:gd name="T86" fmla="*/ 49 w 1363"/>
                <a:gd name="T87" fmla="*/ 282 h 1330"/>
                <a:gd name="T88" fmla="*/ 0 w 1363"/>
                <a:gd name="T89" fmla="*/ 313 h 1330"/>
                <a:gd name="T90" fmla="*/ 31 w 1363"/>
                <a:gd name="T91" fmla="*/ 598 h 1330"/>
                <a:gd name="T92" fmla="*/ 316 w 1363"/>
                <a:gd name="T93" fmla="*/ 567 h 1330"/>
                <a:gd name="T94" fmla="*/ 680 w 1363"/>
                <a:gd name="T95" fmla="*/ 485 h 1330"/>
                <a:gd name="T96" fmla="*/ 1016 w 1363"/>
                <a:gd name="T97" fmla="*/ 642 h 1330"/>
                <a:gd name="T98" fmla="*/ 764 w 1363"/>
                <a:gd name="T99" fmla="*/ 847 h 1330"/>
                <a:gd name="T100" fmla="*/ 1329 w 1363"/>
                <a:gd name="T101" fmla="*/ 909 h 1330"/>
                <a:gd name="T102" fmla="*/ 1231 w 1363"/>
                <a:gd name="T103" fmla="*/ 847 h 1330"/>
                <a:gd name="T104" fmla="*/ 1078 w 1363"/>
                <a:gd name="T105" fmla="*/ 485 h 1330"/>
                <a:gd name="T106" fmla="*/ 1358 w 1363"/>
                <a:gd name="T107" fmla="*/ 466 h 1330"/>
                <a:gd name="T108" fmla="*/ 1210 w 1363"/>
                <a:gd name="T109" fmla="*/ 291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330">
                  <a:moveTo>
                    <a:pt x="485" y="642"/>
                  </a:moveTo>
                  <a:lnTo>
                    <a:pt x="551" y="708"/>
                  </a:lnTo>
                  <a:lnTo>
                    <a:pt x="485" y="775"/>
                  </a:lnTo>
                  <a:lnTo>
                    <a:pt x="485" y="642"/>
                  </a:lnTo>
                  <a:close/>
                  <a:moveTo>
                    <a:pt x="485" y="924"/>
                  </a:moveTo>
                  <a:lnTo>
                    <a:pt x="551" y="991"/>
                  </a:lnTo>
                  <a:lnTo>
                    <a:pt x="485" y="1057"/>
                  </a:lnTo>
                  <a:lnTo>
                    <a:pt x="485" y="924"/>
                  </a:lnTo>
                  <a:close/>
                  <a:moveTo>
                    <a:pt x="498" y="1132"/>
                  </a:moveTo>
                  <a:lnTo>
                    <a:pt x="564" y="1066"/>
                  </a:lnTo>
                  <a:lnTo>
                    <a:pt x="564" y="1198"/>
                  </a:lnTo>
                  <a:lnTo>
                    <a:pt x="498" y="1132"/>
                  </a:lnTo>
                  <a:close/>
                  <a:moveTo>
                    <a:pt x="564" y="916"/>
                  </a:moveTo>
                  <a:lnTo>
                    <a:pt x="498" y="850"/>
                  </a:lnTo>
                  <a:lnTo>
                    <a:pt x="564" y="783"/>
                  </a:lnTo>
                  <a:lnTo>
                    <a:pt x="564" y="916"/>
                  </a:lnTo>
                  <a:close/>
                  <a:moveTo>
                    <a:pt x="485" y="511"/>
                  </a:moveTo>
                  <a:lnTo>
                    <a:pt x="423" y="511"/>
                  </a:lnTo>
                  <a:lnTo>
                    <a:pt x="423" y="1329"/>
                  </a:lnTo>
                  <a:lnTo>
                    <a:pt x="485" y="1329"/>
                  </a:lnTo>
                  <a:lnTo>
                    <a:pt x="485" y="1207"/>
                  </a:lnTo>
                  <a:lnTo>
                    <a:pt x="564" y="1286"/>
                  </a:lnTo>
                  <a:lnTo>
                    <a:pt x="564" y="1329"/>
                  </a:lnTo>
                  <a:lnTo>
                    <a:pt x="626" y="1329"/>
                  </a:lnTo>
                  <a:lnTo>
                    <a:pt x="626" y="511"/>
                  </a:lnTo>
                  <a:lnTo>
                    <a:pt x="564" y="511"/>
                  </a:lnTo>
                  <a:lnTo>
                    <a:pt x="564" y="634"/>
                  </a:lnTo>
                  <a:lnTo>
                    <a:pt x="485" y="554"/>
                  </a:lnTo>
                  <a:lnTo>
                    <a:pt x="485" y="511"/>
                  </a:lnTo>
                  <a:close/>
                  <a:moveTo>
                    <a:pt x="1254" y="423"/>
                  </a:moveTo>
                  <a:lnTo>
                    <a:pt x="1037" y="423"/>
                  </a:lnTo>
                  <a:lnTo>
                    <a:pt x="1116" y="344"/>
                  </a:lnTo>
                  <a:lnTo>
                    <a:pt x="1175" y="344"/>
                  </a:lnTo>
                  <a:lnTo>
                    <a:pt x="1254" y="423"/>
                  </a:lnTo>
                  <a:close/>
                  <a:moveTo>
                    <a:pt x="915" y="282"/>
                  </a:moveTo>
                  <a:lnTo>
                    <a:pt x="285" y="282"/>
                  </a:lnTo>
                  <a:lnTo>
                    <a:pt x="156" y="282"/>
                  </a:lnTo>
                  <a:lnTo>
                    <a:pt x="423" y="91"/>
                  </a:lnTo>
                  <a:lnTo>
                    <a:pt x="423" y="257"/>
                  </a:lnTo>
                  <a:lnTo>
                    <a:pt x="485" y="257"/>
                  </a:lnTo>
                  <a:lnTo>
                    <a:pt x="485" y="99"/>
                  </a:lnTo>
                  <a:lnTo>
                    <a:pt x="564" y="237"/>
                  </a:lnTo>
                  <a:lnTo>
                    <a:pt x="564" y="257"/>
                  </a:lnTo>
                  <a:lnTo>
                    <a:pt x="626" y="257"/>
                  </a:lnTo>
                  <a:lnTo>
                    <a:pt x="626" y="229"/>
                  </a:lnTo>
                  <a:cubicBezTo>
                    <a:pt x="626" y="223"/>
                    <a:pt x="625" y="218"/>
                    <a:pt x="622" y="213"/>
                  </a:cubicBezTo>
                  <a:lnTo>
                    <a:pt x="560" y="105"/>
                  </a:lnTo>
                  <a:lnTo>
                    <a:pt x="915" y="282"/>
                  </a:lnTo>
                  <a:close/>
                  <a:moveTo>
                    <a:pt x="62" y="344"/>
                  </a:moveTo>
                  <a:lnTo>
                    <a:pt x="254" y="344"/>
                  </a:lnTo>
                  <a:lnTo>
                    <a:pt x="254" y="536"/>
                  </a:lnTo>
                  <a:lnTo>
                    <a:pt x="62" y="536"/>
                  </a:lnTo>
                  <a:lnTo>
                    <a:pt x="62" y="344"/>
                  </a:lnTo>
                  <a:close/>
                  <a:moveTo>
                    <a:pt x="316" y="423"/>
                  </a:moveTo>
                  <a:lnTo>
                    <a:pt x="316" y="344"/>
                  </a:lnTo>
                  <a:lnTo>
                    <a:pt x="464" y="344"/>
                  </a:lnTo>
                  <a:lnTo>
                    <a:pt x="385" y="423"/>
                  </a:lnTo>
                  <a:lnTo>
                    <a:pt x="316" y="423"/>
                  </a:lnTo>
                  <a:close/>
                  <a:moveTo>
                    <a:pt x="896" y="344"/>
                  </a:moveTo>
                  <a:lnTo>
                    <a:pt x="1028" y="344"/>
                  </a:lnTo>
                  <a:lnTo>
                    <a:pt x="962" y="411"/>
                  </a:lnTo>
                  <a:lnTo>
                    <a:pt x="896" y="344"/>
                  </a:lnTo>
                  <a:close/>
                  <a:moveTo>
                    <a:pt x="887" y="423"/>
                  </a:moveTo>
                  <a:lnTo>
                    <a:pt x="755" y="423"/>
                  </a:lnTo>
                  <a:lnTo>
                    <a:pt x="821" y="357"/>
                  </a:lnTo>
                  <a:lnTo>
                    <a:pt x="887" y="423"/>
                  </a:lnTo>
                  <a:close/>
                  <a:moveTo>
                    <a:pt x="605" y="423"/>
                  </a:moveTo>
                  <a:lnTo>
                    <a:pt x="472" y="423"/>
                  </a:lnTo>
                  <a:lnTo>
                    <a:pt x="539" y="357"/>
                  </a:lnTo>
                  <a:lnTo>
                    <a:pt x="605" y="423"/>
                  </a:lnTo>
                  <a:close/>
                  <a:moveTo>
                    <a:pt x="614" y="344"/>
                  </a:moveTo>
                  <a:lnTo>
                    <a:pt x="746" y="344"/>
                  </a:lnTo>
                  <a:lnTo>
                    <a:pt x="680" y="411"/>
                  </a:lnTo>
                  <a:lnTo>
                    <a:pt x="614" y="344"/>
                  </a:lnTo>
                  <a:close/>
                  <a:moveTo>
                    <a:pt x="1047" y="704"/>
                  </a:moveTo>
                  <a:lnTo>
                    <a:pt x="1154" y="847"/>
                  </a:lnTo>
                  <a:lnTo>
                    <a:pt x="939" y="847"/>
                  </a:lnTo>
                  <a:lnTo>
                    <a:pt x="1047" y="704"/>
                  </a:lnTo>
                  <a:close/>
                  <a:moveTo>
                    <a:pt x="1210" y="291"/>
                  </a:moveTo>
                  <a:cubicBezTo>
                    <a:pt x="1204" y="286"/>
                    <a:pt x="1196" y="282"/>
                    <a:pt x="1188" y="282"/>
                  </a:cubicBezTo>
                  <a:lnTo>
                    <a:pt x="1054" y="282"/>
                  </a:lnTo>
                  <a:lnTo>
                    <a:pt x="496" y="3"/>
                  </a:lnTo>
                  <a:lnTo>
                    <a:pt x="496" y="4"/>
                  </a:lnTo>
                  <a:cubicBezTo>
                    <a:pt x="492" y="2"/>
                    <a:pt x="487" y="0"/>
                    <a:pt x="482" y="0"/>
                  </a:cubicBezTo>
                  <a:lnTo>
                    <a:pt x="454" y="0"/>
                  </a:lnTo>
                  <a:cubicBezTo>
                    <a:pt x="447" y="0"/>
                    <a:pt x="441" y="3"/>
                    <a:pt x="436" y="6"/>
                  </a:cubicBezTo>
                  <a:lnTo>
                    <a:pt x="436" y="6"/>
                  </a:lnTo>
                  <a:lnTo>
                    <a:pt x="49" y="282"/>
                  </a:lnTo>
                  <a:lnTo>
                    <a:pt x="31" y="282"/>
                  </a:lnTo>
                  <a:cubicBezTo>
                    <a:pt x="14" y="282"/>
                    <a:pt x="0" y="296"/>
                    <a:pt x="0" y="313"/>
                  </a:cubicBezTo>
                  <a:lnTo>
                    <a:pt x="0" y="567"/>
                  </a:lnTo>
                  <a:cubicBezTo>
                    <a:pt x="0" y="584"/>
                    <a:pt x="13" y="598"/>
                    <a:pt x="31" y="598"/>
                  </a:cubicBezTo>
                  <a:lnTo>
                    <a:pt x="285" y="598"/>
                  </a:lnTo>
                  <a:cubicBezTo>
                    <a:pt x="302" y="598"/>
                    <a:pt x="316" y="584"/>
                    <a:pt x="316" y="567"/>
                  </a:cubicBezTo>
                  <a:lnTo>
                    <a:pt x="316" y="485"/>
                  </a:lnTo>
                  <a:lnTo>
                    <a:pt x="680" y="485"/>
                  </a:lnTo>
                  <a:lnTo>
                    <a:pt x="1016" y="485"/>
                  </a:lnTo>
                  <a:lnTo>
                    <a:pt x="1016" y="642"/>
                  </a:lnTo>
                  <a:lnTo>
                    <a:pt x="862" y="847"/>
                  </a:lnTo>
                  <a:lnTo>
                    <a:pt x="764" y="847"/>
                  </a:lnTo>
                  <a:lnTo>
                    <a:pt x="764" y="909"/>
                  </a:lnTo>
                  <a:lnTo>
                    <a:pt x="1329" y="909"/>
                  </a:lnTo>
                  <a:lnTo>
                    <a:pt x="1329" y="847"/>
                  </a:lnTo>
                  <a:lnTo>
                    <a:pt x="1231" y="847"/>
                  </a:lnTo>
                  <a:lnTo>
                    <a:pt x="1078" y="642"/>
                  </a:lnTo>
                  <a:lnTo>
                    <a:pt x="1078" y="485"/>
                  </a:lnTo>
                  <a:lnTo>
                    <a:pt x="1329" y="485"/>
                  </a:lnTo>
                  <a:cubicBezTo>
                    <a:pt x="1341" y="485"/>
                    <a:pt x="1353" y="478"/>
                    <a:pt x="1358" y="466"/>
                  </a:cubicBezTo>
                  <a:cubicBezTo>
                    <a:pt x="1362" y="455"/>
                    <a:pt x="1360" y="441"/>
                    <a:pt x="1351" y="433"/>
                  </a:cubicBezTo>
                  <a:lnTo>
                    <a:pt x="1210" y="291"/>
                  </a:lnTo>
                  <a:close/>
                </a:path>
              </a:pathLst>
            </a:custGeom>
            <a:solidFill>
              <a:schemeClr val="bg1"/>
            </a:solidFill>
            <a:ln>
              <a:noFill/>
            </a:ln>
            <a:effectLst/>
          </p:spPr>
          <p:txBody>
            <a:bodyPr wrap="none" anchor="ctr"/>
            <a:lstStyle/>
            <a:p>
              <a:endParaRPr lang="en-US"/>
            </a:p>
          </p:txBody>
        </p:sp>
      </p:grpSp>
      <p:grpSp>
        <p:nvGrpSpPr>
          <p:cNvPr id="391" name="Group 390">
            <a:extLst>
              <a:ext uri="{FF2B5EF4-FFF2-40B4-BE49-F238E27FC236}">
                <a16:creationId xmlns:a16="http://schemas.microsoft.com/office/drawing/2014/main" id="{AC4FE824-7BA2-8940-BD0E-13D8B6352B76}"/>
              </a:ext>
            </a:extLst>
          </p:cNvPr>
          <p:cNvGrpSpPr/>
          <p:nvPr/>
        </p:nvGrpSpPr>
        <p:grpSpPr>
          <a:xfrm>
            <a:off x="6273720" y="547973"/>
            <a:ext cx="710291" cy="710292"/>
            <a:chOff x="4774703" y="621970"/>
            <a:chExt cx="710291" cy="710292"/>
          </a:xfrm>
        </p:grpSpPr>
        <p:sp>
          <p:nvSpPr>
            <p:cNvPr id="392" name="Rectangle 391">
              <a:extLst>
                <a:ext uri="{FF2B5EF4-FFF2-40B4-BE49-F238E27FC236}">
                  <a16:creationId xmlns:a16="http://schemas.microsoft.com/office/drawing/2014/main" id="{A28AC6F1-B216-6146-BB0A-127868C8C5E5}"/>
                </a:ext>
              </a:extLst>
            </p:cNvPr>
            <p:cNvSpPr/>
            <p:nvPr/>
          </p:nvSpPr>
          <p:spPr>
            <a:xfrm>
              <a:off x="4774703"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93" name="Freeform 18">
              <a:extLst>
                <a:ext uri="{FF2B5EF4-FFF2-40B4-BE49-F238E27FC236}">
                  <a16:creationId xmlns:a16="http://schemas.microsoft.com/office/drawing/2014/main" id="{3E8EDD06-0257-E647-9F1B-BA0185C73D11}"/>
                </a:ext>
              </a:extLst>
            </p:cNvPr>
            <p:cNvSpPr>
              <a:spLocks noChangeArrowheads="1"/>
            </p:cNvSpPr>
            <p:nvPr/>
          </p:nvSpPr>
          <p:spPr bwMode="auto">
            <a:xfrm>
              <a:off x="4878229" y="741372"/>
              <a:ext cx="503238" cy="471488"/>
            </a:xfrm>
            <a:custGeom>
              <a:avLst/>
              <a:gdLst>
                <a:gd name="T0" fmla="*/ 64 w 1398"/>
                <a:gd name="T1" fmla="*/ 1251 h 1308"/>
                <a:gd name="T2" fmla="*/ 154 w 1398"/>
                <a:gd name="T3" fmla="*/ 510 h 1308"/>
                <a:gd name="T4" fmla="*/ 302 w 1398"/>
                <a:gd name="T5" fmla="*/ 562 h 1308"/>
                <a:gd name="T6" fmla="*/ 171 w 1398"/>
                <a:gd name="T7" fmla="*/ 526 h 1308"/>
                <a:gd name="T8" fmla="*/ 154 w 1398"/>
                <a:gd name="T9" fmla="*/ 554 h 1308"/>
                <a:gd name="T10" fmla="*/ 191 w 1398"/>
                <a:gd name="T11" fmla="*/ 953 h 1308"/>
                <a:gd name="T12" fmla="*/ 244 w 1398"/>
                <a:gd name="T13" fmla="*/ 581 h 1308"/>
                <a:gd name="T14" fmla="*/ 244 w 1398"/>
                <a:gd name="T15" fmla="*/ 983 h 1308"/>
                <a:gd name="T16" fmla="*/ 154 w 1398"/>
                <a:gd name="T17" fmla="*/ 1011 h 1308"/>
                <a:gd name="T18" fmla="*/ 172 w 1398"/>
                <a:gd name="T19" fmla="*/ 1038 h 1308"/>
                <a:gd name="T20" fmla="*/ 302 w 1398"/>
                <a:gd name="T21" fmla="*/ 1002 h 1308"/>
                <a:gd name="T22" fmla="*/ 154 w 1398"/>
                <a:gd name="T23" fmla="*/ 1054 h 1308"/>
                <a:gd name="T24" fmla="*/ 565 w 1398"/>
                <a:gd name="T25" fmla="*/ 554 h 1308"/>
                <a:gd name="T26" fmla="*/ 565 w 1398"/>
                <a:gd name="T27" fmla="*/ 1011 h 1308"/>
                <a:gd name="T28" fmla="*/ 366 w 1398"/>
                <a:gd name="T29" fmla="*/ 1011 h 1308"/>
                <a:gd name="T30" fmla="*/ 366 w 1398"/>
                <a:gd name="T31" fmla="*/ 554 h 1308"/>
                <a:gd name="T32" fmla="*/ 620 w 1398"/>
                <a:gd name="T33" fmla="*/ 1054 h 1308"/>
                <a:gd name="T34" fmla="*/ 638 w 1398"/>
                <a:gd name="T35" fmla="*/ 1011 h 1308"/>
                <a:gd name="T36" fmla="*/ 759 w 1398"/>
                <a:gd name="T37" fmla="*/ 1011 h 1308"/>
                <a:gd name="T38" fmla="*/ 777 w 1398"/>
                <a:gd name="T39" fmla="*/ 1054 h 1308"/>
                <a:gd name="T40" fmla="*/ 740 w 1398"/>
                <a:gd name="T41" fmla="*/ 953 h 1308"/>
                <a:gd name="T42" fmla="*/ 657 w 1398"/>
                <a:gd name="T43" fmla="*/ 953 h 1308"/>
                <a:gd name="T44" fmla="*/ 710 w 1398"/>
                <a:gd name="T45" fmla="*/ 582 h 1308"/>
                <a:gd name="T46" fmla="*/ 629 w 1398"/>
                <a:gd name="T47" fmla="*/ 562 h 1308"/>
                <a:gd name="T48" fmla="*/ 777 w 1398"/>
                <a:gd name="T49" fmla="*/ 510 h 1308"/>
                <a:gd name="T50" fmla="*/ 759 w 1398"/>
                <a:gd name="T51" fmla="*/ 554 h 1308"/>
                <a:gd name="T52" fmla="*/ 832 w 1398"/>
                <a:gd name="T53" fmla="*/ 510 h 1308"/>
                <a:gd name="T54" fmla="*/ 1067 w 1398"/>
                <a:gd name="T55" fmla="*/ 611 h 1308"/>
                <a:gd name="T56" fmla="*/ 1031 w 1398"/>
                <a:gd name="T57" fmla="*/ 1054 h 1308"/>
                <a:gd name="T58" fmla="*/ 796 w 1398"/>
                <a:gd name="T59" fmla="*/ 953 h 1308"/>
                <a:gd name="T60" fmla="*/ 832 w 1398"/>
                <a:gd name="T61" fmla="*/ 510 h 1308"/>
                <a:gd name="T62" fmla="*/ 154 w 1398"/>
                <a:gd name="T63" fmla="*/ 1160 h 1308"/>
                <a:gd name="T64" fmla="*/ 565 w 1398"/>
                <a:gd name="T65" fmla="*/ 1110 h 1308"/>
                <a:gd name="T66" fmla="*/ 1243 w 1398"/>
                <a:gd name="T67" fmla="*/ 1110 h 1308"/>
                <a:gd name="T68" fmla="*/ 1086 w 1398"/>
                <a:gd name="T69" fmla="*/ 1011 h 1308"/>
                <a:gd name="T70" fmla="*/ 1104 w 1398"/>
                <a:gd name="T71" fmla="*/ 1038 h 1308"/>
                <a:gd name="T72" fmla="*/ 1234 w 1398"/>
                <a:gd name="T73" fmla="*/ 1002 h 1308"/>
                <a:gd name="T74" fmla="*/ 1176 w 1398"/>
                <a:gd name="T75" fmla="*/ 582 h 1308"/>
                <a:gd name="T76" fmla="*/ 1176 w 1398"/>
                <a:gd name="T77" fmla="*/ 983 h 1308"/>
                <a:gd name="T78" fmla="*/ 1123 w 1398"/>
                <a:gd name="T79" fmla="*/ 611 h 1308"/>
                <a:gd name="T80" fmla="*/ 1104 w 1398"/>
                <a:gd name="T81" fmla="*/ 526 h 1308"/>
                <a:gd name="T82" fmla="*/ 1086 w 1398"/>
                <a:gd name="T83" fmla="*/ 554 h 1308"/>
                <a:gd name="T84" fmla="*/ 1243 w 1398"/>
                <a:gd name="T85" fmla="*/ 554 h 1308"/>
                <a:gd name="T86" fmla="*/ 1225 w 1398"/>
                <a:gd name="T87" fmla="*/ 526 h 1308"/>
                <a:gd name="T88" fmla="*/ 1243 w 1398"/>
                <a:gd name="T89" fmla="*/ 455 h 1308"/>
                <a:gd name="T90" fmla="*/ 565 w 1398"/>
                <a:gd name="T91" fmla="*/ 455 h 1308"/>
                <a:gd name="T92" fmla="*/ 154 w 1398"/>
                <a:gd name="T93" fmla="*/ 427 h 1308"/>
                <a:gd name="T94" fmla="*/ 138 w 1398"/>
                <a:gd name="T95" fmla="*/ 371 h 1308"/>
                <a:gd name="T96" fmla="*/ 804 w 1398"/>
                <a:gd name="T97" fmla="*/ 371 h 1308"/>
                <a:gd name="T98" fmla="*/ 1262 w 1398"/>
                <a:gd name="T99" fmla="*/ 611 h 1308"/>
                <a:gd name="T100" fmla="*/ 1298 w 1398"/>
                <a:gd name="T101" fmla="*/ 455 h 1308"/>
                <a:gd name="T102" fmla="*/ 1393 w 1398"/>
                <a:gd name="T103" fmla="*/ 406 h 1308"/>
                <a:gd name="T104" fmla="*/ 685 w 1398"/>
                <a:gd name="T105" fmla="*/ 4 h 1308"/>
                <a:gd name="T106" fmla="*/ 30 w 1398"/>
                <a:gd name="T107" fmla="*/ 427 h 1308"/>
                <a:gd name="T108" fmla="*/ 99 w 1398"/>
                <a:gd name="T109" fmla="*/ 510 h 1308"/>
                <a:gd name="T110" fmla="*/ 135 w 1398"/>
                <a:gd name="T111" fmla="*/ 953 h 1308"/>
                <a:gd name="T112" fmla="*/ 99 w 1398"/>
                <a:gd name="T113" fmla="*/ 1110 h 1308"/>
                <a:gd name="T114" fmla="*/ 3 w 1398"/>
                <a:gd name="T115" fmla="*/ 1307 h 1308"/>
                <a:gd name="T116" fmla="*/ 1298 w 1398"/>
                <a:gd name="T117" fmla="*/ 1162 h 1308"/>
                <a:gd name="T118" fmla="*/ 1298 w 1398"/>
                <a:gd name="T119" fmla="*/ 1011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8" h="1308">
                  <a:moveTo>
                    <a:pt x="1278" y="1216"/>
                  </a:moveTo>
                  <a:cubicBezTo>
                    <a:pt x="1302" y="1216"/>
                    <a:pt x="1323" y="1230"/>
                    <a:pt x="1333" y="1251"/>
                  </a:cubicBezTo>
                  <a:lnTo>
                    <a:pt x="64" y="1251"/>
                  </a:lnTo>
                  <a:cubicBezTo>
                    <a:pt x="74" y="1230"/>
                    <a:pt x="95" y="1216"/>
                    <a:pt x="119" y="1216"/>
                  </a:cubicBezTo>
                  <a:lnTo>
                    <a:pt x="1278" y="1216"/>
                  </a:lnTo>
                  <a:close/>
                  <a:moveTo>
                    <a:pt x="154" y="510"/>
                  </a:moveTo>
                  <a:lnTo>
                    <a:pt x="311" y="510"/>
                  </a:lnTo>
                  <a:lnTo>
                    <a:pt x="311" y="554"/>
                  </a:lnTo>
                  <a:cubicBezTo>
                    <a:pt x="311" y="558"/>
                    <a:pt x="307" y="562"/>
                    <a:pt x="302" y="562"/>
                  </a:cubicBezTo>
                  <a:cubicBezTo>
                    <a:pt x="297" y="562"/>
                    <a:pt x="293" y="558"/>
                    <a:pt x="293" y="554"/>
                  </a:cubicBezTo>
                  <a:lnTo>
                    <a:pt x="293" y="526"/>
                  </a:lnTo>
                  <a:lnTo>
                    <a:pt x="171" y="526"/>
                  </a:lnTo>
                  <a:lnTo>
                    <a:pt x="171" y="554"/>
                  </a:lnTo>
                  <a:cubicBezTo>
                    <a:pt x="171" y="558"/>
                    <a:pt x="168" y="562"/>
                    <a:pt x="163" y="562"/>
                  </a:cubicBezTo>
                  <a:cubicBezTo>
                    <a:pt x="158" y="562"/>
                    <a:pt x="154" y="558"/>
                    <a:pt x="154" y="554"/>
                  </a:cubicBezTo>
                  <a:lnTo>
                    <a:pt x="154" y="510"/>
                  </a:lnTo>
                  <a:close/>
                  <a:moveTo>
                    <a:pt x="221" y="983"/>
                  </a:moveTo>
                  <a:cubicBezTo>
                    <a:pt x="214" y="970"/>
                    <a:pt x="204" y="960"/>
                    <a:pt x="191" y="953"/>
                  </a:cubicBezTo>
                  <a:lnTo>
                    <a:pt x="191" y="611"/>
                  </a:lnTo>
                  <a:cubicBezTo>
                    <a:pt x="204" y="605"/>
                    <a:pt x="214" y="595"/>
                    <a:pt x="221" y="581"/>
                  </a:cubicBezTo>
                  <a:lnTo>
                    <a:pt x="244" y="581"/>
                  </a:lnTo>
                  <a:cubicBezTo>
                    <a:pt x="250" y="595"/>
                    <a:pt x="261" y="605"/>
                    <a:pt x="274" y="611"/>
                  </a:cubicBezTo>
                  <a:lnTo>
                    <a:pt x="274" y="953"/>
                  </a:lnTo>
                  <a:cubicBezTo>
                    <a:pt x="261" y="960"/>
                    <a:pt x="250" y="970"/>
                    <a:pt x="244" y="983"/>
                  </a:cubicBezTo>
                  <a:lnTo>
                    <a:pt x="221" y="983"/>
                  </a:lnTo>
                  <a:close/>
                  <a:moveTo>
                    <a:pt x="154" y="1054"/>
                  </a:moveTo>
                  <a:lnTo>
                    <a:pt x="154" y="1011"/>
                  </a:lnTo>
                  <a:cubicBezTo>
                    <a:pt x="154" y="1006"/>
                    <a:pt x="158" y="1002"/>
                    <a:pt x="163" y="1002"/>
                  </a:cubicBezTo>
                  <a:cubicBezTo>
                    <a:pt x="168" y="1002"/>
                    <a:pt x="172" y="1006"/>
                    <a:pt x="172" y="1011"/>
                  </a:cubicBezTo>
                  <a:lnTo>
                    <a:pt x="172" y="1038"/>
                  </a:lnTo>
                  <a:lnTo>
                    <a:pt x="293" y="1038"/>
                  </a:lnTo>
                  <a:lnTo>
                    <a:pt x="293" y="1011"/>
                  </a:lnTo>
                  <a:cubicBezTo>
                    <a:pt x="293" y="1006"/>
                    <a:pt x="297" y="1002"/>
                    <a:pt x="302" y="1002"/>
                  </a:cubicBezTo>
                  <a:cubicBezTo>
                    <a:pt x="307" y="1002"/>
                    <a:pt x="311" y="1006"/>
                    <a:pt x="311" y="1011"/>
                  </a:cubicBezTo>
                  <a:lnTo>
                    <a:pt x="311" y="1054"/>
                  </a:lnTo>
                  <a:lnTo>
                    <a:pt x="154" y="1054"/>
                  </a:lnTo>
                  <a:close/>
                  <a:moveTo>
                    <a:pt x="366" y="510"/>
                  </a:moveTo>
                  <a:lnTo>
                    <a:pt x="565" y="510"/>
                  </a:lnTo>
                  <a:lnTo>
                    <a:pt x="565" y="554"/>
                  </a:lnTo>
                  <a:cubicBezTo>
                    <a:pt x="565" y="579"/>
                    <a:pt x="580" y="601"/>
                    <a:pt x="601" y="611"/>
                  </a:cubicBezTo>
                  <a:lnTo>
                    <a:pt x="601" y="953"/>
                  </a:lnTo>
                  <a:cubicBezTo>
                    <a:pt x="580" y="963"/>
                    <a:pt x="565" y="985"/>
                    <a:pt x="565" y="1011"/>
                  </a:cubicBezTo>
                  <a:lnTo>
                    <a:pt x="565" y="1054"/>
                  </a:lnTo>
                  <a:lnTo>
                    <a:pt x="366" y="1054"/>
                  </a:lnTo>
                  <a:lnTo>
                    <a:pt x="366" y="1011"/>
                  </a:lnTo>
                  <a:cubicBezTo>
                    <a:pt x="366" y="985"/>
                    <a:pt x="351" y="963"/>
                    <a:pt x="330" y="953"/>
                  </a:cubicBezTo>
                  <a:lnTo>
                    <a:pt x="330" y="611"/>
                  </a:lnTo>
                  <a:cubicBezTo>
                    <a:pt x="351" y="601"/>
                    <a:pt x="366" y="579"/>
                    <a:pt x="366" y="554"/>
                  </a:cubicBezTo>
                  <a:lnTo>
                    <a:pt x="366" y="510"/>
                  </a:lnTo>
                  <a:close/>
                  <a:moveTo>
                    <a:pt x="777" y="1054"/>
                  </a:moveTo>
                  <a:lnTo>
                    <a:pt x="620" y="1054"/>
                  </a:lnTo>
                  <a:lnTo>
                    <a:pt x="620" y="1011"/>
                  </a:lnTo>
                  <a:cubicBezTo>
                    <a:pt x="620" y="1006"/>
                    <a:pt x="624" y="1002"/>
                    <a:pt x="629" y="1002"/>
                  </a:cubicBezTo>
                  <a:cubicBezTo>
                    <a:pt x="634" y="1002"/>
                    <a:pt x="638" y="1006"/>
                    <a:pt x="638" y="1011"/>
                  </a:cubicBezTo>
                  <a:lnTo>
                    <a:pt x="638" y="1038"/>
                  </a:lnTo>
                  <a:lnTo>
                    <a:pt x="759" y="1038"/>
                  </a:lnTo>
                  <a:lnTo>
                    <a:pt x="759" y="1011"/>
                  </a:lnTo>
                  <a:cubicBezTo>
                    <a:pt x="759" y="1006"/>
                    <a:pt x="763" y="1002"/>
                    <a:pt x="768" y="1002"/>
                  </a:cubicBezTo>
                  <a:cubicBezTo>
                    <a:pt x="773" y="1002"/>
                    <a:pt x="777" y="1006"/>
                    <a:pt x="777" y="1011"/>
                  </a:cubicBezTo>
                  <a:lnTo>
                    <a:pt x="777" y="1054"/>
                  </a:lnTo>
                  <a:close/>
                  <a:moveTo>
                    <a:pt x="710" y="582"/>
                  </a:moveTo>
                  <a:cubicBezTo>
                    <a:pt x="716" y="595"/>
                    <a:pt x="727" y="605"/>
                    <a:pt x="740" y="611"/>
                  </a:cubicBezTo>
                  <a:lnTo>
                    <a:pt x="740" y="953"/>
                  </a:lnTo>
                  <a:cubicBezTo>
                    <a:pt x="727" y="960"/>
                    <a:pt x="716" y="970"/>
                    <a:pt x="710" y="983"/>
                  </a:cubicBezTo>
                  <a:lnTo>
                    <a:pt x="687" y="983"/>
                  </a:lnTo>
                  <a:cubicBezTo>
                    <a:pt x="680" y="970"/>
                    <a:pt x="670" y="960"/>
                    <a:pt x="657" y="953"/>
                  </a:cubicBezTo>
                  <a:lnTo>
                    <a:pt x="657" y="611"/>
                  </a:lnTo>
                  <a:cubicBezTo>
                    <a:pt x="670" y="605"/>
                    <a:pt x="680" y="595"/>
                    <a:pt x="687" y="582"/>
                  </a:cubicBezTo>
                  <a:lnTo>
                    <a:pt x="710" y="582"/>
                  </a:lnTo>
                  <a:close/>
                  <a:moveTo>
                    <a:pt x="638" y="526"/>
                  </a:moveTo>
                  <a:lnTo>
                    <a:pt x="638" y="554"/>
                  </a:lnTo>
                  <a:cubicBezTo>
                    <a:pt x="638" y="558"/>
                    <a:pt x="634" y="562"/>
                    <a:pt x="629" y="562"/>
                  </a:cubicBezTo>
                  <a:cubicBezTo>
                    <a:pt x="624" y="562"/>
                    <a:pt x="620" y="558"/>
                    <a:pt x="620" y="554"/>
                  </a:cubicBezTo>
                  <a:lnTo>
                    <a:pt x="620" y="510"/>
                  </a:lnTo>
                  <a:lnTo>
                    <a:pt x="777" y="510"/>
                  </a:lnTo>
                  <a:lnTo>
                    <a:pt x="777" y="554"/>
                  </a:lnTo>
                  <a:cubicBezTo>
                    <a:pt x="777" y="558"/>
                    <a:pt x="773" y="562"/>
                    <a:pt x="768" y="562"/>
                  </a:cubicBezTo>
                  <a:cubicBezTo>
                    <a:pt x="763" y="562"/>
                    <a:pt x="759" y="558"/>
                    <a:pt x="759" y="554"/>
                  </a:cubicBezTo>
                  <a:lnTo>
                    <a:pt x="759" y="526"/>
                  </a:lnTo>
                  <a:lnTo>
                    <a:pt x="638" y="526"/>
                  </a:lnTo>
                  <a:close/>
                  <a:moveTo>
                    <a:pt x="832" y="510"/>
                  </a:moveTo>
                  <a:lnTo>
                    <a:pt x="1031" y="510"/>
                  </a:lnTo>
                  <a:lnTo>
                    <a:pt x="1031" y="554"/>
                  </a:lnTo>
                  <a:cubicBezTo>
                    <a:pt x="1031" y="579"/>
                    <a:pt x="1046" y="601"/>
                    <a:pt x="1067" y="611"/>
                  </a:cubicBezTo>
                  <a:lnTo>
                    <a:pt x="1067" y="953"/>
                  </a:lnTo>
                  <a:cubicBezTo>
                    <a:pt x="1046" y="963"/>
                    <a:pt x="1031" y="985"/>
                    <a:pt x="1031" y="1011"/>
                  </a:cubicBezTo>
                  <a:lnTo>
                    <a:pt x="1031" y="1054"/>
                  </a:lnTo>
                  <a:lnTo>
                    <a:pt x="832" y="1054"/>
                  </a:lnTo>
                  <a:lnTo>
                    <a:pt x="832" y="1011"/>
                  </a:lnTo>
                  <a:cubicBezTo>
                    <a:pt x="832" y="985"/>
                    <a:pt x="817" y="963"/>
                    <a:pt x="796" y="953"/>
                  </a:cubicBezTo>
                  <a:lnTo>
                    <a:pt x="796" y="611"/>
                  </a:lnTo>
                  <a:cubicBezTo>
                    <a:pt x="817" y="601"/>
                    <a:pt x="832" y="579"/>
                    <a:pt x="832" y="554"/>
                  </a:cubicBezTo>
                  <a:lnTo>
                    <a:pt x="832" y="510"/>
                  </a:lnTo>
                  <a:close/>
                  <a:moveTo>
                    <a:pt x="1243" y="1110"/>
                  </a:moveTo>
                  <a:lnTo>
                    <a:pt x="1243" y="1160"/>
                  </a:lnTo>
                  <a:lnTo>
                    <a:pt x="154" y="1160"/>
                  </a:lnTo>
                  <a:lnTo>
                    <a:pt x="154" y="1110"/>
                  </a:lnTo>
                  <a:lnTo>
                    <a:pt x="366" y="1110"/>
                  </a:lnTo>
                  <a:lnTo>
                    <a:pt x="565" y="1110"/>
                  </a:lnTo>
                  <a:lnTo>
                    <a:pt x="832" y="1110"/>
                  </a:lnTo>
                  <a:lnTo>
                    <a:pt x="1031" y="1110"/>
                  </a:lnTo>
                  <a:lnTo>
                    <a:pt x="1243" y="1110"/>
                  </a:lnTo>
                  <a:close/>
                  <a:moveTo>
                    <a:pt x="1243" y="1054"/>
                  </a:moveTo>
                  <a:lnTo>
                    <a:pt x="1086" y="1054"/>
                  </a:lnTo>
                  <a:lnTo>
                    <a:pt x="1086" y="1011"/>
                  </a:lnTo>
                  <a:cubicBezTo>
                    <a:pt x="1086" y="1006"/>
                    <a:pt x="1090" y="1002"/>
                    <a:pt x="1095" y="1002"/>
                  </a:cubicBezTo>
                  <a:cubicBezTo>
                    <a:pt x="1100" y="1002"/>
                    <a:pt x="1104" y="1006"/>
                    <a:pt x="1104" y="1011"/>
                  </a:cubicBezTo>
                  <a:lnTo>
                    <a:pt x="1104" y="1038"/>
                  </a:lnTo>
                  <a:lnTo>
                    <a:pt x="1225" y="1038"/>
                  </a:lnTo>
                  <a:lnTo>
                    <a:pt x="1225" y="1011"/>
                  </a:lnTo>
                  <a:cubicBezTo>
                    <a:pt x="1225" y="1006"/>
                    <a:pt x="1229" y="1002"/>
                    <a:pt x="1234" y="1002"/>
                  </a:cubicBezTo>
                  <a:cubicBezTo>
                    <a:pt x="1239" y="1002"/>
                    <a:pt x="1243" y="1006"/>
                    <a:pt x="1243" y="1011"/>
                  </a:cubicBezTo>
                  <a:lnTo>
                    <a:pt x="1243" y="1054"/>
                  </a:lnTo>
                  <a:close/>
                  <a:moveTo>
                    <a:pt x="1176" y="582"/>
                  </a:moveTo>
                  <a:cubicBezTo>
                    <a:pt x="1182" y="595"/>
                    <a:pt x="1193" y="605"/>
                    <a:pt x="1206" y="611"/>
                  </a:cubicBezTo>
                  <a:lnTo>
                    <a:pt x="1206" y="953"/>
                  </a:lnTo>
                  <a:cubicBezTo>
                    <a:pt x="1193" y="960"/>
                    <a:pt x="1182" y="970"/>
                    <a:pt x="1176" y="983"/>
                  </a:cubicBezTo>
                  <a:lnTo>
                    <a:pt x="1153" y="983"/>
                  </a:lnTo>
                  <a:cubicBezTo>
                    <a:pt x="1146" y="970"/>
                    <a:pt x="1136" y="960"/>
                    <a:pt x="1123" y="953"/>
                  </a:cubicBezTo>
                  <a:lnTo>
                    <a:pt x="1123" y="611"/>
                  </a:lnTo>
                  <a:cubicBezTo>
                    <a:pt x="1136" y="605"/>
                    <a:pt x="1146" y="595"/>
                    <a:pt x="1153" y="582"/>
                  </a:cubicBezTo>
                  <a:lnTo>
                    <a:pt x="1176" y="582"/>
                  </a:lnTo>
                  <a:close/>
                  <a:moveTo>
                    <a:pt x="1104" y="526"/>
                  </a:moveTo>
                  <a:lnTo>
                    <a:pt x="1104" y="554"/>
                  </a:lnTo>
                  <a:cubicBezTo>
                    <a:pt x="1104" y="558"/>
                    <a:pt x="1100" y="562"/>
                    <a:pt x="1095" y="562"/>
                  </a:cubicBezTo>
                  <a:cubicBezTo>
                    <a:pt x="1090" y="562"/>
                    <a:pt x="1086" y="558"/>
                    <a:pt x="1086" y="554"/>
                  </a:cubicBezTo>
                  <a:lnTo>
                    <a:pt x="1086" y="510"/>
                  </a:lnTo>
                  <a:lnTo>
                    <a:pt x="1243" y="510"/>
                  </a:lnTo>
                  <a:lnTo>
                    <a:pt x="1243" y="554"/>
                  </a:lnTo>
                  <a:cubicBezTo>
                    <a:pt x="1243" y="558"/>
                    <a:pt x="1239" y="562"/>
                    <a:pt x="1234" y="562"/>
                  </a:cubicBezTo>
                  <a:cubicBezTo>
                    <a:pt x="1229" y="562"/>
                    <a:pt x="1225" y="558"/>
                    <a:pt x="1225" y="554"/>
                  </a:cubicBezTo>
                  <a:lnTo>
                    <a:pt x="1225" y="526"/>
                  </a:lnTo>
                  <a:lnTo>
                    <a:pt x="1104" y="526"/>
                  </a:lnTo>
                  <a:close/>
                  <a:moveTo>
                    <a:pt x="1243" y="427"/>
                  </a:moveTo>
                  <a:lnTo>
                    <a:pt x="1243" y="455"/>
                  </a:lnTo>
                  <a:lnTo>
                    <a:pt x="1031" y="455"/>
                  </a:lnTo>
                  <a:lnTo>
                    <a:pt x="832" y="455"/>
                  </a:lnTo>
                  <a:lnTo>
                    <a:pt x="565" y="455"/>
                  </a:lnTo>
                  <a:lnTo>
                    <a:pt x="366" y="455"/>
                  </a:lnTo>
                  <a:lnTo>
                    <a:pt x="154" y="455"/>
                  </a:lnTo>
                  <a:lnTo>
                    <a:pt x="154" y="427"/>
                  </a:lnTo>
                  <a:lnTo>
                    <a:pt x="593" y="427"/>
                  </a:lnTo>
                  <a:lnTo>
                    <a:pt x="593" y="371"/>
                  </a:lnTo>
                  <a:lnTo>
                    <a:pt x="138" y="371"/>
                  </a:lnTo>
                  <a:lnTo>
                    <a:pt x="698" y="60"/>
                  </a:lnTo>
                  <a:lnTo>
                    <a:pt x="1259" y="371"/>
                  </a:lnTo>
                  <a:lnTo>
                    <a:pt x="804" y="371"/>
                  </a:lnTo>
                  <a:lnTo>
                    <a:pt x="804" y="427"/>
                  </a:lnTo>
                  <a:lnTo>
                    <a:pt x="1243" y="427"/>
                  </a:lnTo>
                  <a:close/>
                  <a:moveTo>
                    <a:pt x="1262" y="611"/>
                  </a:moveTo>
                  <a:cubicBezTo>
                    <a:pt x="1283" y="601"/>
                    <a:pt x="1298" y="579"/>
                    <a:pt x="1298" y="554"/>
                  </a:cubicBezTo>
                  <a:lnTo>
                    <a:pt x="1298" y="510"/>
                  </a:lnTo>
                  <a:lnTo>
                    <a:pt x="1298" y="455"/>
                  </a:lnTo>
                  <a:lnTo>
                    <a:pt x="1298" y="427"/>
                  </a:lnTo>
                  <a:lnTo>
                    <a:pt x="1367" y="427"/>
                  </a:lnTo>
                  <a:cubicBezTo>
                    <a:pt x="1379" y="427"/>
                    <a:pt x="1390" y="418"/>
                    <a:pt x="1393" y="406"/>
                  </a:cubicBezTo>
                  <a:cubicBezTo>
                    <a:pt x="1397" y="394"/>
                    <a:pt x="1391" y="381"/>
                    <a:pt x="1380" y="375"/>
                  </a:cubicBezTo>
                  <a:lnTo>
                    <a:pt x="712" y="4"/>
                  </a:lnTo>
                  <a:cubicBezTo>
                    <a:pt x="704" y="0"/>
                    <a:pt x="693" y="0"/>
                    <a:pt x="685" y="4"/>
                  </a:cubicBezTo>
                  <a:lnTo>
                    <a:pt x="17" y="375"/>
                  </a:lnTo>
                  <a:cubicBezTo>
                    <a:pt x="6" y="381"/>
                    <a:pt x="0" y="394"/>
                    <a:pt x="3" y="406"/>
                  </a:cubicBezTo>
                  <a:cubicBezTo>
                    <a:pt x="7" y="418"/>
                    <a:pt x="18" y="427"/>
                    <a:pt x="30" y="427"/>
                  </a:cubicBezTo>
                  <a:lnTo>
                    <a:pt x="99" y="427"/>
                  </a:lnTo>
                  <a:lnTo>
                    <a:pt x="99" y="455"/>
                  </a:lnTo>
                  <a:lnTo>
                    <a:pt x="99" y="510"/>
                  </a:lnTo>
                  <a:lnTo>
                    <a:pt x="99" y="554"/>
                  </a:lnTo>
                  <a:cubicBezTo>
                    <a:pt x="99" y="579"/>
                    <a:pt x="114" y="601"/>
                    <a:pt x="135" y="611"/>
                  </a:cubicBezTo>
                  <a:lnTo>
                    <a:pt x="135" y="953"/>
                  </a:lnTo>
                  <a:cubicBezTo>
                    <a:pt x="114" y="963"/>
                    <a:pt x="99" y="985"/>
                    <a:pt x="99" y="1011"/>
                  </a:cubicBezTo>
                  <a:lnTo>
                    <a:pt x="99" y="1054"/>
                  </a:lnTo>
                  <a:lnTo>
                    <a:pt x="99" y="1110"/>
                  </a:lnTo>
                  <a:lnTo>
                    <a:pt x="99" y="1162"/>
                  </a:lnTo>
                  <a:cubicBezTo>
                    <a:pt x="44" y="1172"/>
                    <a:pt x="3" y="1220"/>
                    <a:pt x="3" y="1277"/>
                  </a:cubicBezTo>
                  <a:lnTo>
                    <a:pt x="3" y="1307"/>
                  </a:lnTo>
                  <a:lnTo>
                    <a:pt x="1394" y="1307"/>
                  </a:lnTo>
                  <a:lnTo>
                    <a:pt x="1394" y="1277"/>
                  </a:lnTo>
                  <a:cubicBezTo>
                    <a:pt x="1394" y="1220"/>
                    <a:pt x="1353" y="1172"/>
                    <a:pt x="1298" y="1162"/>
                  </a:cubicBezTo>
                  <a:lnTo>
                    <a:pt x="1298" y="1110"/>
                  </a:lnTo>
                  <a:lnTo>
                    <a:pt x="1298" y="1054"/>
                  </a:lnTo>
                  <a:lnTo>
                    <a:pt x="1298" y="1011"/>
                  </a:lnTo>
                  <a:cubicBezTo>
                    <a:pt x="1298" y="985"/>
                    <a:pt x="1283" y="963"/>
                    <a:pt x="1262" y="953"/>
                  </a:cubicBezTo>
                  <a:lnTo>
                    <a:pt x="1262" y="611"/>
                  </a:lnTo>
                  <a:close/>
                </a:path>
              </a:pathLst>
            </a:custGeom>
            <a:solidFill>
              <a:schemeClr val="bg1"/>
            </a:solidFill>
            <a:ln>
              <a:noFill/>
            </a:ln>
            <a:effectLst/>
          </p:spPr>
          <p:txBody>
            <a:bodyPr wrap="none" anchor="ctr"/>
            <a:lstStyle/>
            <a:p>
              <a:endParaRPr lang="en-US"/>
            </a:p>
          </p:txBody>
        </p:sp>
      </p:grpSp>
      <p:grpSp>
        <p:nvGrpSpPr>
          <p:cNvPr id="394" name="Group 393">
            <a:extLst>
              <a:ext uri="{FF2B5EF4-FFF2-40B4-BE49-F238E27FC236}">
                <a16:creationId xmlns:a16="http://schemas.microsoft.com/office/drawing/2014/main" id="{2F376780-3C93-1240-8A7C-A695C683D41F}"/>
              </a:ext>
            </a:extLst>
          </p:cNvPr>
          <p:cNvGrpSpPr/>
          <p:nvPr/>
        </p:nvGrpSpPr>
        <p:grpSpPr>
          <a:xfrm>
            <a:off x="4074326" y="547973"/>
            <a:ext cx="710291" cy="710292"/>
            <a:chOff x="2575309" y="621970"/>
            <a:chExt cx="710291" cy="710292"/>
          </a:xfrm>
        </p:grpSpPr>
        <p:sp>
          <p:nvSpPr>
            <p:cNvPr id="395" name="Rectangle 394">
              <a:extLst>
                <a:ext uri="{FF2B5EF4-FFF2-40B4-BE49-F238E27FC236}">
                  <a16:creationId xmlns:a16="http://schemas.microsoft.com/office/drawing/2014/main" id="{C54AC6B7-A3C0-B849-A650-5779944BDCC2}"/>
                </a:ext>
              </a:extLst>
            </p:cNvPr>
            <p:cNvSpPr/>
            <p:nvPr/>
          </p:nvSpPr>
          <p:spPr>
            <a:xfrm>
              <a:off x="2575309"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96" name="Freeform 19">
              <a:extLst>
                <a:ext uri="{FF2B5EF4-FFF2-40B4-BE49-F238E27FC236}">
                  <a16:creationId xmlns:a16="http://schemas.microsoft.com/office/drawing/2014/main" id="{27603B41-C932-EA43-9896-EC2B186C720F}"/>
                </a:ext>
              </a:extLst>
            </p:cNvPr>
            <p:cNvSpPr>
              <a:spLocks noChangeArrowheads="1"/>
            </p:cNvSpPr>
            <p:nvPr/>
          </p:nvSpPr>
          <p:spPr bwMode="auto">
            <a:xfrm>
              <a:off x="2686773" y="774710"/>
              <a:ext cx="487362" cy="404812"/>
            </a:xfrm>
            <a:custGeom>
              <a:avLst/>
              <a:gdLst>
                <a:gd name="T0" fmla="*/ 77 w 1353"/>
                <a:gd name="T1" fmla="*/ 1080 h 1126"/>
                <a:gd name="T2" fmla="*/ 176 w 1353"/>
                <a:gd name="T3" fmla="*/ 1122 h 1126"/>
                <a:gd name="T4" fmla="*/ 384 w 1353"/>
                <a:gd name="T5" fmla="*/ 778 h 1126"/>
                <a:gd name="T6" fmla="*/ 453 w 1353"/>
                <a:gd name="T7" fmla="*/ 1041 h 1126"/>
                <a:gd name="T8" fmla="*/ 611 w 1353"/>
                <a:gd name="T9" fmla="*/ 1098 h 1126"/>
                <a:gd name="T10" fmla="*/ 638 w 1353"/>
                <a:gd name="T11" fmla="*/ 846 h 1126"/>
                <a:gd name="T12" fmla="*/ 533 w 1353"/>
                <a:gd name="T13" fmla="*/ 656 h 1126"/>
                <a:gd name="T14" fmla="*/ 552 w 1353"/>
                <a:gd name="T15" fmla="*/ 807 h 1126"/>
                <a:gd name="T16" fmla="*/ 557 w 1353"/>
                <a:gd name="T17" fmla="*/ 813 h 1126"/>
                <a:gd name="T18" fmla="*/ 576 w 1353"/>
                <a:gd name="T19" fmla="*/ 1041 h 1126"/>
                <a:gd name="T20" fmla="*/ 541 w 1353"/>
                <a:gd name="T21" fmla="*/ 1059 h 1126"/>
                <a:gd name="T22" fmla="*/ 515 w 1353"/>
                <a:gd name="T23" fmla="*/ 1035 h 1126"/>
                <a:gd name="T24" fmla="*/ 488 w 1353"/>
                <a:gd name="T25" fmla="*/ 839 h 1126"/>
                <a:gd name="T26" fmla="*/ 380 w 1353"/>
                <a:gd name="T27" fmla="*/ 677 h 1126"/>
                <a:gd name="T28" fmla="*/ 194 w 1353"/>
                <a:gd name="T29" fmla="*/ 1045 h 1126"/>
                <a:gd name="T30" fmla="*/ 176 w 1353"/>
                <a:gd name="T31" fmla="*/ 1060 h 1126"/>
                <a:gd name="T32" fmla="*/ 132 w 1353"/>
                <a:gd name="T33" fmla="*/ 1051 h 1126"/>
                <a:gd name="T34" fmla="*/ 185 w 1353"/>
                <a:gd name="T35" fmla="*/ 860 h 1126"/>
                <a:gd name="T36" fmla="*/ 319 w 1353"/>
                <a:gd name="T37" fmla="*/ 589 h 1126"/>
                <a:gd name="T38" fmla="*/ 211 w 1353"/>
                <a:gd name="T39" fmla="*/ 612 h 1126"/>
                <a:gd name="T40" fmla="*/ 71 w 1353"/>
                <a:gd name="T41" fmla="*/ 1022 h 1126"/>
                <a:gd name="T42" fmla="*/ 695 w 1353"/>
                <a:gd name="T43" fmla="*/ 144 h 1126"/>
                <a:gd name="T44" fmla="*/ 858 w 1353"/>
                <a:gd name="T45" fmla="*/ 144 h 1126"/>
                <a:gd name="T46" fmla="*/ 777 w 1353"/>
                <a:gd name="T47" fmla="*/ 0 h 1126"/>
                <a:gd name="T48" fmla="*/ 777 w 1353"/>
                <a:gd name="T49" fmla="*/ 288 h 1126"/>
                <a:gd name="T50" fmla="*/ 777 w 1353"/>
                <a:gd name="T51" fmla="*/ 0 h 1126"/>
                <a:gd name="T52" fmla="*/ 638 w 1353"/>
                <a:gd name="T53" fmla="*/ 632 h 1126"/>
                <a:gd name="T54" fmla="*/ 622 w 1353"/>
                <a:gd name="T55" fmla="*/ 455 h 1126"/>
                <a:gd name="T56" fmla="*/ 516 w 1353"/>
                <a:gd name="T57" fmla="*/ 508 h 1126"/>
                <a:gd name="T58" fmla="*/ 576 w 1353"/>
                <a:gd name="T59" fmla="*/ 542 h 1126"/>
                <a:gd name="T60" fmla="*/ 291 w 1353"/>
                <a:gd name="T61" fmla="*/ 448 h 1126"/>
                <a:gd name="T62" fmla="*/ 352 w 1353"/>
                <a:gd name="T63" fmla="*/ 400 h 1126"/>
                <a:gd name="T64" fmla="*/ 379 w 1353"/>
                <a:gd name="T65" fmla="*/ 471 h 1126"/>
                <a:gd name="T66" fmla="*/ 437 w 1353"/>
                <a:gd name="T67" fmla="*/ 355 h 1126"/>
                <a:gd name="T68" fmla="*/ 297 w 1353"/>
                <a:gd name="T69" fmla="*/ 338 h 1126"/>
                <a:gd name="T70" fmla="*/ 236 w 1353"/>
                <a:gd name="T71" fmla="*/ 419 h 1126"/>
                <a:gd name="T72" fmla="*/ 248 w 1353"/>
                <a:gd name="T73" fmla="*/ 275 h 1126"/>
                <a:gd name="T74" fmla="*/ 466 w 1353"/>
                <a:gd name="T75" fmla="*/ 259 h 1126"/>
                <a:gd name="T76" fmla="*/ 675 w 1353"/>
                <a:gd name="T77" fmla="*/ 367 h 1126"/>
                <a:gd name="T78" fmla="*/ 717 w 1353"/>
                <a:gd name="T79" fmla="*/ 674 h 1126"/>
                <a:gd name="T80" fmla="*/ 1016 w 1353"/>
                <a:gd name="T81" fmla="*/ 644 h 1126"/>
                <a:gd name="T82" fmla="*/ 884 w 1353"/>
                <a:gd name="T83" fmla="*/ 763 h 1126"/>
                <a:gd name="T84" fmla="*/ 779 w 1353"/>
                <a:gd name="T85" fmla="*/ 511 h 1126"/>
                <a:gd name="T86" fmla="*/ 594 w 1353"/>
                <a:gd name="T87" fmla="*/ 231 h 1126"/>
                <a:gd name="T88" fmla="*/ 283 w 1353"/>
                <a:gd name="T89" fmla="*/ 197 h 1126"/>
                <a:gd name="T90" fmla="*/ 118 w 1353"/>
                <a:gd name="T91" fmla="*/ 356 h 1126"/>
                <a:gd name="T92" fmla="*/ 0 w 1353"/>
                <a:gd name="T93" fmla="*/ 364 h 1126"/>
                <a:gd name="T94" fmla="*/ 1006 w 1353"/>
                <a:gd name="T95" fmla="*/ 828 h 1126"/>
                <a:gd name="T96" fmla="*/ 999 w 1353"/>
                <a:gd name="T97" fmla="*/ 714 h 1126"/>
                <a:gd name="T98" fmla="*/ 1034 w 1353"/>
                <a:gd name="T99" fmla="*/ 715 h 1126"/>
                <a:gd name="T100" fmla="*/ 1283 w 1353"/>
                <a:gd name="T101" fmla="*/ 1033 h 1126"/>
                <a:gd name="T102" fmla="*/ 777 w 1353"/>
                <a:gd name="T103" fmla="*/ 1044 h 1126"/>
                <a:gd name="T104" fmla="*/ 759 w 1353"/>
                <a:gd name="T105" fmla="*/ 1018 h 1126"/>
                <a:gd name="T106" fmla="*/ 815 w 1353"/>
                <a:gd name="T107" fmla="*/ 854 h 1126"/>
                <a:gd name="T108" fmla="*/ 702 w 1353"/>
                <a:gd name="T109" fmla="*/ 1061 h 1126"/>
                <a:gd name="T110" fmla="*/ 1265 w 1353"/>
                <a:gd name="T111" fmla="*/ 1106 h 1126"/>
                <a:gd name="T112" fmla="*/ 1330 w 1353"/>
                <a:gd name="T113" fmla="*/ 979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3" h="1126">
                  <a:moveTo>
                    <a:pt x="71" y="1022"/>
                  </a:moveTo>
                  <a:cubicBezTo>
                    <a:pt x="65" y="1042"/>
                    <a:pt x="67" y="1062"/>
                    <a:pt x="77" y="1080"/>
                  </a:cubicBezTo>
                  <a:cubicBezTo>
                    <a:pt x="87" y="1099"/>
                    <a:pt x="105" y="1113"/>
                    <a:pt x="125" y="1119"/>
                  </a:cubicBezTo>
                  <a:cubicBezTo>
                    <a:pt x="136" y="1122"/>
                    <a:pt x="174" y="1122"/>
                    <a:pt x="176" y="1122"/>
                  </a:cubicBezTo>
                  <a:cubicBezTo>
                    <a:pt x="210" y="1122"/>
                    <a:pt x="240" y="1101"/>
                    <a:pt x="251" y="1069"/>
                  </a:cubicBezTo>
                  <a:lnTo>
                    <a:pt x="384" y="778"/>
                  </a:lnTo>
                  <a:lnTo>
                    <a:pt x="431" y="863"/>
                  </a:lnTo>
                  <a:lnTo>
                    <a:pt x="453" y="1041"/>
                  </a:lnTo>
                  <a:cubicBezTo>
                    <a:pt x="454" y="1083"/>
                    <a:pt x="494" y="1115"/>
                    <a:pt x="532" y="1121"/>
                  </a:cubicBezTo>
                  <a:cubicBezTo>
                    <a:pt x="559" y="1125"/>
                    <a:pt x="589" y="1116"/>
                    <a:pt x="611" y="1098"/>
                  </a:cubicBezTo>
                  <a:cubicBezTo>
                    <a:pt x="629" y="1082"/>
                    <a:pt x="638" y="1062"/>
                    <a:pt x="638" y="1041"/>
                  </a:cubicBezTo>
                  <a:lnTo>
                    <a:pt x="638" y="846"/>
                  </a:lnTo>
                  <a:cubicBezTo>
                    <a:pt x="638" y="817"/>
                    <a:pt x="620" y="793"/>
                    <a:pt x="607" y="776"/>
                  </a:cubicBezTo>
                  <a:lnTo>
                    <a:pt x="533" y="656"/>
                  </a:lnTo>
                  <a:lnTo>
                    <a:pt x="480" y="688"/>
                  </a:lnTo>
                  <a:lnTo>
                    <a:pt x="552" y="807"/>
                  </a:lnTo>
                  <a:cubicBezTo>
                    <a:pt x="553" y="807"/>
                    <a:pt x="554" y="808"/>
                    <a:pt x="554" y="809"/>
                  </a:cubicBezTo>
                  <a:lnTo>
                    <a:pt x="557" y="813"/>
                  </a:lnTo>
                  <a:cubicBezTo>
                    <a:pt x="565" y="823"/>
                    <a:pt x="576" y="838"/>
                    <a:pt x="576" y="846"/>
                  </a:cubicBezTo>
                  <a:lnTo>
                    <a:pt x="576" y="1041"/>
                  </a:lnTo>
                  <a:cubicBezTo>
                    <a:pt x="576" y="1044"/>
                    <a:pt x="574" y="1047"/>
                    <a:pt x="570" y="1050"/>
                  </a:cubicBezTo>
                  <a:cubicBezTo>
                    <a:pt x="563" y="1057"/>
                    <a:pt x="551" y="1061"/>
                    <a:pt x="541" y="1059"/>
                  </a:cubicBezTo>
                  <a:cubicBezTo>
                    <a:pt x="527" y="1057"/>
                    <a:pt x="515" y="1044"/>
                    <a:pt x="515" y="1039"/>
                  </a:cubicBezTo>
                  <a:cubicBezTo>
                    <a:pt x="515" y="1038"/>
                    <a:pt x="515" y="1036"/>
                    <a:pt x="515" y="1035"/>
                  </a:cubicBezTo>
                  <a:lnTo>
                    <a:pt x="492" y="850"/>
                  </a:lnTo>
                  <a:cubicBezTo>
                    <a:pt x="491" y="846"/>
                    <a:pt x="490" y="842"/>
                    <a:pt x="488" y="839"/>
                  </a:cubicBezTo>
                  <a:lnTo>
                    <a:pt x="409" y="693"/>
                  </a:lnTo>
                  <a:cubicBezTo>
                    <a:pt x="403" y="683"/>
                    <a:pt x="393" y="677"/>
                    <a:pt x="380" y="677"/>
                  </a:cubicBezTo>
                  <a:cubicBezTo>
                    <a:pt x="369" y="677"/>
                    <a:pt x="358" y="685"/>
                    <a:pt x="353" y="695"/>
                  </a:cubicBezTo>
                  <a:lnTo>
                    <a:pt x="194" y="1045"/>
                  </a:lnTo>
                  <a:cubicBezTo>
                    <a:pt x="194" y="1046"/>
                    <a:pt x="193" y="1047"/>
                    <a:pt x="193" y="1049"/>
                  </a:cubicBezTo>
                  <a:cubicBezTo>
                    <a:pt x="191" y="1055"/>
                    <a:pt x="184" y="1060"/>
                    <a:pt x="176" y="1060"/>
                  </a:cubicBezTo>
                  <a:cubicBezTo>
                    <a:pt x="170" y="1060"/>
                    <a:pt x="145" y="1059"/>
                    <a:pt x="142" y="1059"/>
                  </a:cubicBezTo>
                  <a:cubicBezTo>
                    <a:pt x="137" y="1057"/>
                    <a:pt x="134" y="1055"/>
                    <a:pt x="132" y="1051"/>
                  </a:cubicBezTo>
                  <a:cubicBezTo>
                    <a:pt x="130" y="1049"/>
                    <a:pt x="129" y="1045"/>
                    <a:pt x="131" y="1041"/>
                  </a:cubicBezTo>
                  <a:lnTo>
                    <a:pt x="185" y="860"/>
                  </a:lnTo>
                  <a:lnTo>
                    <a:pt x="267" y="640"/>
                  </a:lnTo>
                  <a:cubicBezTo>
                    <a:pt x="276" y="631"/>
                    <a:pt x="298" y="609"/>
                    <a:pt x="319" y="589"/>
                  </a:cubicBezTo>
                  <a:lnTo>
                    <a:pt x="275" y="545"/>
                  </a:lnTo>
                  <a:cubicBezTo>
                    <a:pt x="214" y="605"/>
                    <a:pt x="214" y="605"/>
                    <a:pt x="211" y="612"/>
                  </a:cubicBezTo>
                  <a:lnTo>
                    <a:pt x="126" y="840"/>
                  </a:lnTo>
                  <a:lnTo>
                    <a:pt x="71" y="1022"/>
                  </a:lnTo>
                  <a:close/>
                  <a:moveTo>
                    <a:pt x="777" y="225"/>
                  </a:moveTo>
                  <a:cubicBezTo>
                    <a:pt x="731" y="225"/>
                    <a:pt x="695" y="189"/>
                    <a:pt x="695" y="144"/>
                  </a:cubicBezTo>
                  <a:cubicBezTo>
                    <a:pt x="695" y="99"/>
                    <a:pt x="732" y="62"/>
                    <a:pt x="777" y="62"/>
                  </a:cubicBezTo>
                  <a:cubicBezTo>
                    <a:pt x="822" y="62"/>
                    <a:pt x="858" y="99"/>
                    <a:pt x="858" y="144"/>
                  </a:cubicBezTo>
                  <a:cubicBezTo>
                    <a:pt x="858" y="189"/>
                    <a:pt x="822" y="225"/>
                    <a:pt x="777" y="225"/>
                  </a:cubicBezTo>
                  <a:close/>
                  <a:moveTo>
                    <a:pt x="777" y="0"/>
                  </a:moveTo>
                  <a:cubicBezTo>
                    <a:pt x="697" y="0"/>
                    <a:pt x="633" y="64"/>
                    <a:pt x="633" y="144"/>
                  </a:cubicBezTo>
                  <a:cubicBezTo>
                    <a:pt x="633" y="223"/>
                    <a:pt x="697" y="288"/>
                    <a:pt x="777" y="288"/>
                  </a:cubicBezTo>
                  <a:cubicBezTo>
                    <a:pt x="856" y="288"/>
                    <a:pt x="921" y="223"/>
                    <a:pt x="921" y="144"/>
                  </a:cubicBezTo>
                  <a:cubicBezTo>
                    <a:pt x="921" y="64"/>
                    <a:pt x="856" y="0"/>
                    <a:pt x="777" y="0"/>
                  </a:cubicBezTo>
                  <a:close/>
                  <a:moveTo>
                    <a:pt x="717" y="674"/>
                  </a:moveTo>
                  <a:lnTo>
                    <a:pt x="638" y="632"/>
                  </a:lnTo>
                  <a:lnTo>
                    <a:pt x="638" y="482"/>
                  </a:lnTo>
                  <a:cubicBezTo>
                    <a:pt x="638" y="471"/>
                    <a:pt x="632" y="460"/>
                    <a:pt x="622" y="455"/>
                  </a:cubicBezTo>
                  <a:cubicBezTo>
                    <a:pt x="611" y="449"/>
                    <a:pt x="599" y="450"/>
                    <a:pt x="589" y="457"/>
                  </a:cubicBezTo>
                  <a:lnTo>
                    <a:pt x="516" y="508"/>
                  </a:lnTo>
                  <a:lnTo>
                    <a:pt x="551" y="559"/>
                  </a:lnTo>
                  <a:lnTo>
                    <a:pt x="576" y="542"/>
                  </a:lnTo>
                  <a:lnTo>
                    <a:pt x="576" y="599"/>
                  </a:lnTo>
                  <a:lnTo>
                    <a:pt x="291" y="448"/>
                  </a:lnTo>
                  <a:lnTo>
                    <a:pt x="316" y="400"/>
                  </a:lnTo>
                  <a:lnTo>
                    <a:pt x="352" y="400"/>
                  </a:lnTo>
                  <a:lnTo>
                    <a:pt x="327" y="437"/>
                  </a:lnTo>
                  <a:lnTo>
                    <a:pt x="379" y="471"/>
                  </a:lnTo>
                  <a:lnTo>
                    <a:pt x="436" y="387"/>
                  </a:lnTo>
                  <a:cubicBezTo>
                    <a:pt x="442" y="377"/>
                    <a:pt x="443" y="365"/>
                    <a:pt x="437" y="355"/>
                  </a:cubicBezTo>
                  <a:cubicBezTo>
                    <a:pt x="432" y="345"/>
                    <a:pt x="421" y="338"/>
                    <a:pt x="410" y="338"/>
                  </a:cubicBezTo>
                  <a:lnTo>
                    <a:pt x="297" y="338"/>
                  </a:lnTo>
                  <a:cubicBezTo>
                    <a:pt x="285" y="338"/>
                    <a:pt x="275" y="345"/>
                    <a:pt x="269" y="355"/>
                  </a:cubicBezTo>
                  <a:lnTo>
                    <a:pt x="236" y="419"/>
                  </a:lnTo>
                  <a:lnTo>
                    <a:pt x="173" y="385"/>
                  </a:lnTo>
                  <a:lnTo>
                    <a:pt x="248" y="275"/>
                  </a:lnTo>
                  <a:cubicBezTo>
                    <a:pt x="256" y="262"/>
                    <a:pt x="272" y="259"/>
                    <a:pt x="283" y="259"/>
                  </a:cubicBezTo>
                  <a:lnTo>
                    <a:pt x="466" y="259"/>
                  </a:lnTo>
                  <a:cubicBezTo>
                    <a:pt x="504" y="259"/>
                    <a:pt x="538" y="268"/>
                    <a:pt x="558" y="282"/>
                  </a:cubicBezTo>
                  <a:lnTo>
                    <a:pt x="675" y="367"/>
                  </a:lnTo>
                  <a:cubicBezTo>
                    <a:pt x="698" y="383"/>
                    <a:pt x="717" y="459"/>
                    <a:pt x="717" y="511"/>
                  </a:cubicBezTo>
                  <a:lnTo>
                    <a:pt x="717" y="674"/>
                  </a:lnTo>
                  <a:close/>
                  <a:moveTo>
                    <a:pt x="1083" y="676"/>
                  </a:moveTo>
                  <a:cubicBezTo>
                    <a:pt x="1067" y="656"/>
                    <a:pt x="1043" y="644"/>
                    <a:pt x="1016" y="644"/>
                  </a:cubicBezTo>
                  <a:cubicBezTo>
                    <a:pt x="990" y="644"/>
                    <a:pt x="965" y="656"/>
                    <a:pt x="950" y="676"/>
                  </a:cubicBezTo>
                  <a:lnTo>
                    <a:pt x="884" y="763"/>
                  </a:lnTo>
                  <a:lnTo>
                    <a:pt x="779" y="707"/>
                  </a:lnTo>
                  <a:lnTo>
                    <a:pt x="779" y="511"/>
                  </a:lnTo>
                  <a:cubicBezTo>
                    <a:pt x="779" y="472"/>
                    <a:pt x="767" y="354"/>
                    <a:pt x="710" y="316"/>
                  </a:cubicBezTo>
                  <a:lnTo>
                    <a:pt x="594" y="231"/>
                  </a:lnTo>
                  <a:cubicBezTo>
                    <a:pt x="551" y="202"/>
                    <a:pt x="495" y="197"/>
                    <a:pt x="466" y="197"/>
                  </a:cubicBezTo>
                  <a:lnTo>
                    <a:pt x="283" y="197"/>
                  </a:lnTo>
                  <a:cubicBezTo>
                    <a:pt x="245" y="197"/>
                    <a:pt x="214" y="214"/>
                    <a:pt x="196" y="241"/>
                  </a:cubicBezTo>
                  <a:lnTo>
                    <a:pt x="118" y="356"/>
                  </a:lnTo>
                  <a:lnTo>
                    <a:pt x="29" y="309"/>
                  </a:lnTo>
                  <a:lnTo>
                    <a:pt x="0" y="364"/>
                  </a:lnTo>
                  <a:lnTo>
                    <a:pt x="977" y="882"/>
                  </a:lnTo>
                  <a:lnTo>
                    <a:pt x="1006" y="828"/>
                  </a:lnTo>
                  <a:lnTo>
                    <a:pt x="940" y="792"/>
                  </a:lnTo>
                  <a:lnTo>
                    <a:pt x="999" y="714"/>
                  </a:lnTo>
                  <a:cubicBezTo>
                    <a:pt x="1005" y="707"/>
                    <a:pt x="1013" y="706"/>
                    <a:pt x="1016" y="706"/>
                  </a:cubicBezTo>
                  <a:cubicBezTo>
                    <a:pt x="1020" y="706"/>
                    <a:pt x="1028" y="707"/>
                    <a:pt x="1034" y="715"/>
                  </a:cubicBezTo>
                  <a:lnTo>
                    <a:pt x="1282" y="1017"/>
                  </a:lnTo>
                  <a:cubicBezTo>
                    <a:pt x="1287" y="1023"/>
                    <a:pt x="1285" y="1029"/>
                    <a:pt x="1283" y="1033"/>
                  </a:cubicBezTo>
                  <a:cubicBezTo>
                    <a:pt x="1282" y="1036"/>
                    <a:pt x="1277" y="1044"/>
                    <a:pt x="1265" y="1044"/>
                  </a:cubicBezTo>
                  <a:lnTo>
                    <a:pt x="777" y="1044"/>
                  </a:lnTo>
                  <a:cubicBezTo>
                    <a:pt x="764" y="1044"/>
                    <a:pt x="759" y="1036"/>
                    <a:pt x="758" y="1033"/>
                  </a:cubicBezTo>
                  <a:cubicBezTo>
                    <a:pt x="756" y="1029"/>
                    <a:pt x="755" y="1023"/>
                    <a:pt x="759" y="1018"/>
                  </a:cubicBezTo>
                  <a:lnTo>
                    <a:pt x="862" y="894"/>
                  </a:lnTo>
                  <a:lnTo>
                    <a:pt x="815" y="854"/>
                  </a:lnTo>
                  <a:lnTo>
                    <a:pt x="710" y="980"/>
                  </a:lnTo>
                  <a:cubicBezTo>
                    <a:pt x="692" y="1003"/>
                    <a:pt x="689" y="1034"/>
                    <a:pt x="702" y="1061"/>
                  </a:cubicBezTo>
                  <a:cubicBezTo>
                    <a:pt x="716" y="1089"/>
                    <a:pt x="745" y="1106"/>
                    <a:pt x="777" y="1106"/>
                  </a:cubicBezTo>
                  <a:lnTo>
                    <a:pt x="1265" y="1106"/>
                  </a:lnTo>
                  <a:cubicBezTo>
                    <a:pt x="1297" y="1106"/>
                    <a:pt x="1325" y="1089"/>
                    <a:pt x="1339" y="1061"/>
                  </a:cubicBezTo>
                  <a:cubicBezTo>
                    <a:pt x="1352" y="1034"/>
                    <a:pt x="1349" y="1003"/>
                    <a:pt x="1330" y="979"/>
                  </a:cubicBezTo>
                  <a:lnTo>
                    <a:pt x="1083" y="676"/>
                  </a:lnTo>
                  <a:close/>
                </a:path>
              </a:pathLst>
            </a:custGeom>
            <a:solidFill>
              <a:schemeClr val="bg1"/>
            </a:solidFill>
            <a:ln>
              <a:noFill/>
            </a:ln>
            <a:effectLst/>
          </p:spPr>
          <p:txBody>
            <a:bodyPr wrap="none" anchor="ctr"/>
            <a:lstStyle/>
            <a:p>
              <a:endParaRPr lang="en-US"/>
            </a:p>
          </p:txBody>
        </p:sp>
      </p:grpSp>
      <p:grpSp>
        <p:nvGrpSpPr>
          <p:cNvPr id="397" name="Group 396">
            <a:extLst>
              <a:ext uri="{FF2B5EF4-FFF2-40B4-BE49-F238E27FC236}">
                <a16:creationId xmlns:a16="http://schemas.microsoft.com/office/drawing/2014/main" id="{0D2380C4-9B04-084E-B898-5CA47AB013A4}"/>
              </a:ext>
            </a:extLst>
          </p:cNvPr>
          <p:cNvGrpSpPr/>
          <p:nvPr/>
        </p:nvGrpSpPr>
        <p:grpSpPr>
          <a:xfrm>
            <a:off x="5181479" y="1446339"/>
            <a:ext cx="710291" cy="710292"/>
            <a:chOff x="3682462" y="1520336"/>
            <a:chExt cx="710291" cy="710292"/>
          </a:xfrm>
        </p:grpSpPr>
        <p:sp>
          <p:nvSpPr>
            <p:cNvPr id="398" name="Rectangle 397">
              <a:extLst>
                <a:ext uri="{FF2B5EF4-FFF2-40B4-BE49-F238E27FC236}">
                  <a16:creationId xmlns:a16="http://schemas.microsoft.com/office/drawing/2014/main" id="{454A5DFC-9FAE-DE4E-A91E-4BA6E277CE60}"/>
                </a:ext>
              </a:extLst>
            </p:cNvPr>
            <p:cNvSpPr/>
            <p:nvPr/>
          </p:nvSpPr>
          <p:spPr>
            <a:xfrm>
              <a:off x="3682462"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99" name="Freeform 20">
              <a:extLst>
                <a:ext uri="{FF2B5EF4-FFF2-40B4-BE49-F238E27FC236}">
                  <a16:creationId xmlns:a16="http://schemas.microsoft.com/office/drawing/2014/main" id="{6ED1F9BC-C0F1-354E-8DB5-31E3FE8ED4F1}"/>
                </a:ext>
              </a:extLst>
            </p:cNvPr>
            <p:cNvSpPr>
              <a:spLocks noChangeArrowheads="1"/>
            </p:cNvSpPr>
            <p:nvPr/>
          </p:nvSpPr>
          <p:spPr bwMode="auto">
            <a:xfrm>
              <a:off x="3791545" y="1640532"/>
              <a:ext cx="492125" cy="469900"/>
            </a:xfrm>
            <a:custGeom>
              <a:avLst/>
              <a:gdLst>
                <a:gd name="T0" fmla="*/ 463 w 1366"/>
                <a:gd name="T1" fmla="*/ 728 h 1305"/>
                <a:gd name="T2" fmla="*/ 421 w 1366"/>
                <a:gd name="T3" fmla="*/ 911 h 1305"/>
                <a:gd name="T4" fmla="*/ 604 w 1366"/>
                <a:gd name="T5" fmla="*/ 870 h 1305"/>
                <a:gd name="T6" fmla="*/ 372 w 1366"/>
                <a:gd name="T7" fmla="*/ 1229 h 1305"/>
                <a:gd name="T8" fmla="*/ 145 w 1366"/>
                <a:gd name="T9" fmla="*/ 778 h 1305"/>
                <a:gd name="T10" fmla="*/ 104 w 1366"/>
                <a:gd name="T11" fmla="*/ 681 h 1305"/>
                <a:gd name="T12" fmla="*/ 198 w 1366"/>
                <a:gd name="T13" fmla="*/ 725 h 1305"/>
                <a:gd name="T14" fmla="*/ 372 w 1366"/>
                <a:gd name="T15" fmla="*/ 637 h 1305"/>
                <a:gd name="T16" fmla="*/ 237 w 1366"/>
                <a:gd name="T17" fmla="*/ 668 h 1305"/>
                <a:gd name="T18" fmla="*/ 18 w 1366"/>
                <a:gd name="T19" fmla="*/ 752 h 1305"/>
                <a:gd name="T20" fmla="*/ 94 w 1366"/>
                <a:gd name="T21" fmla="*/ 829 h 1305"/>
                <a:gd name="T22" fmla="*/ 350 w 1366"/>
                <a:gd name="T23" fmla="*/ 1295 h 1305"/>
                <a:gd name="T24" fmla="*/ 733 w 1366"/>
                <a:gd name="T25" fmla="*/ 954 h 1305"/>
                <a:gd name="T26" fmla="*/ 602 w 1366"/>
                <a:gd name="T27" fmla="*/ 804 h 1305"/>
                <a:gd name="T28" fmla="*/ 517 w 1366"/>
                <a:gd name="T29" fmla="*/ 893 h 1305"/>
                <a:gd name="T30" fmla="*/ 472 w 1366"/>
                <a:gd name="T31" fmla="*/ 791 h 1305"/>
                <a:gd name="T32" fmla="*/ 394 w 1366"/>
                <a:gd name="T33" fmla="*/ 571 h 1305"/>
                <a:gd name="T34" fmla="*/ 950 w 1366"/>
                <a:gd name="T35" fmla="*/ 373 h 1305"/>
                <a:gd name="T36" fmla="*/ 918 w 1366"/>
                <a:gd name="T37" fmla="*/ 548 h 1305"/>
                <a:gd name="T38" fmla="*/ 872 w 1366"/>
                <a:gd name="T39" fmla="*/ 650 h 1305"/>
                <a:gd name="T40" fmla="*/ 787 w 1366"/>
                <a:gd name="T41" fmla="*/ 561 h 1305"/>
                <a:gd name="T42" fmla="*/ 571 w 1366"/>
                <a:gd name="T43" fmla="*/ 586 h 1305"/>
                <a:gd name="T44" fmla="*/ 647 w 1366"/>
                <a:gd name="T45" fmla="*/ 508 h 1305"/>
                <a:gd name="T46" fmla="*/ 426 w 1366"/>
                <a:gd name="T47" fmla="*/ 425 h 1305"/>
                <a:gd name="T48" fmla="*/ 360 w 1366"/>
                <a:gd name="T49" fmla="*/ 374 h 1305"/>
                <a:gd name="T50" fmla="*/ 1016 w 1366"/>
                <a:gd name="T51" fmla="*/ 395 h 1305"/>
                <a:gd name="T52" fmla="*/ 633 w 1366"/>
                <a:gd name="T53" fmla="*/ 11 h 1305"/>
                <a:gd name="T54" fmla="*/ 371 w 1366"/>
                <a:gd name="T55" fmla="*/ 473 h 1305"/>
                <a:gd name="T56" fmla="*/ 485 w 1366"/>
                <a:gd name="T57" fmla="*/ 445 h 1305"/>
                <a:gd name="T58" fmla="*/ 587 w 1366"/>
                <a:gd name="T59" fmla="*/ 491 h 1305"/>
                <a:gd name="T60" fmla="*/ 527 w 1366"/>
                <a:gd name="T61" fmla="*/ 630 h 1305"/>
                <a:gd name="T62" fmla="*/ 677 w 1366"/>
                <a:gd name="T63" fmla="*/ 736 h 1305"/>
                <a:gd name="T64" fmla="*/ 790 w 1366"/>
                <a:gd name="T65" fmla="*/ 638 h 1305"/>
                <a:gd name="T66" fmla="*/ 968 w 1366"/>
                <a:gd name="T67" fmla="*/ 669 h 1305"/>
                <a:gd name="T68" fmla="*/ 927 w 1366"/>
                <a:gd name="T69" fmla="*/ 485 h 1305"/>
                <a:gd name="T70" fmla="*/ 1259 w 1366"/>
                <a:gd name="T71" fmla="*/ 646 h 1305"/>
                <a:gd name="T72" fmla="*/ 1330 w 1366"/>
                <a:gd name="T73" fmla="*/ 577 h 1305"/>
                <a:gd name="T74" fmla="*/ 1121 w 1366"/>
                <a:gd name="T75" fmla="*/ 498 h 1305"/>
                <a:gd name="T76" fmla="*/ 1076 w 1366"/>
                <a:gd name="T77" fmla="*/ 463 h 1305"/>
                <a:gd name="T78" fmla="*/ 1070 w 1366"/>
                <a:gd name="T79" fmla="*/ 545 h 1305"/>
                <a:gd name="T80" fmla="*/ 1180 w 1366"/>
                <a:gd name="T81" fmla="*/ 518 h 1305"/>
                <a:gd name="T82" fmla="*/ 1270 w 1366"/>
                <a:gd name="T83" fmla="*/ 559 h 1305"/>
                <a:gd name="T84" fmla="*/ 1215 w 1366"/>
                <a:gd name="T85" fmla="*/ 690 h 1305"/>
                <a:gd name="T86" fmla="*/ 1206 w 1366"/>
                <a:gd name="T87" fmla="*/ 844 h 1305"/>
                <a:gd name="T88" fmla="*/ 1034 w 1366"/>
                <a:gd name="T89" fmla="*/ 807 h 1305"/>
                <a:gd name="T90" fmla="*/ 1071 w 1366"/>
                <a:gd name="T91" fmla="*/ 980 h 1305"/>
                <a:gd name="T92" fmla="*/ 746 w 1366"/>
                <a:gd name="T93" fmla="*/ 763 h 1305"/>
                <a:gd name="T94" fmla="*/ 994 w 1366"/>
                <a:gd name="T95" fmla="*/ 1100 h 1305"/>
                <a:gd name="T96" fmla="*/ 1110 w 1366"/>
                <a:gd name="T97" fmla="*/ 1028 h 1305"/>
                <a:gd name="T98" fmla="*/ 1055 w 1366"/>
                <a:gd name="T99" fmla="*/ 898 h 1305"/>
                <a:gd name="T100" fmla="*/ 1145 w 1366"/>
                <a:gd name="T101" fmla="*/ 856 h 1305"/>
                <a:gd name="T102" fmla="*/ 1255 w 1366"/>
                <a:gd name="T103" fmla="*/ 883 h 1305"/>
                <a:gd name="T104" fmla="*/ 1259 w 1366"/>
                <a:gd name="T105" fmla="*/ 646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6" h="1305">
                  <a:moveTo>
                    <a:pt x="372" y="637"/>
                  </a:moveTo>
                  <a:lnTo>
                    <a:pt x="456" y="720"/>
                  </a:lnTo>
                  <a:cubicBezTo>
                    <a:pt x="459" y="724"/>
                    <a:pt x="461" y="726"/>
                    <a:pt x="463" y="728"/>
                  </a:cubicBezTo>
                  <a:cubicBezTo>
                    <a:pt x="460" y="730"/>
                    <a:pt x="455" y="731"/>
                    <a:pt x="452" y="732"/>
                  </a:cubicBezTo>
                  <a:cubicBezTo>
                    <a:pt x="430" y="740"/>
                    <a:pt x="393" y="752"/>
                    <a:pt x="380" y="798"/>
                  </a:cubicBezTo>
                  <a:cubicBezTo>
                    <a:pt x="370" y="833"/>
                    <a:pt x="386" y="878"/>
                    <a:pt x="421" y="911"/>
                  </a:cubicBezTo>
                  <a:cubicBezTo>
                    <a:pt x="455" y="946"/>
                    <a:pt x="500" y="963"/>
                    <a:pt x="535" y="953"/>
                  </a:cubicBezTo>
                  <a:cubicBezTo>
                    <a:pt x="580" y="940"/>
                    <a:pt x="593" y="903"/>
                    <a:pt x="600" y="881"/>
                  </a:cubicBezTo>
                  <a:cubicBezTo>
                    <a:pt x="602" y="877"/>
                    <a:pt x="603" y="872"/>
                    <a:pt x="604" y="870"/>
                  </a:cubicBezTo>
                  <a:cubicBezTo>
                    <a:pt x="606" y="872"/>
                    <a:pt x="609" y="874"/>
                    <a:pt x="612" y="877"/>
                  </a:cubicBezTo>
                  <a:lnTo>
                    <a:pt x="667" y="932"/>
                  </a:lnTo>
                  <a:lnTo>
                    <a:pt x="372" y="1229"/>
                  </a:lnTo>
                  <a:lnTo>
                    <a:pt x="78" y="933"/>
                  </a:lnTo>
                  <a:lnTo>
                    <a:pt x="137" y="873"/>
                  </a:lnTo>
                  <a:cubicBezTo>
                    <a:pt x="162" y="847"/>
                    <a:pt x="183" y="816"/>
                    <a:pt x="145" y="778"/>
                  </a:cubicBezTo>
                  <a:cubicBezTo>
                    <a:pt x="135" y="767"/>
                    <a:pt x="121" y="762"/>
                    <a:pt x="109" y="758"/>
                  </a:cubicBezTo>
                  <a:cubicBezTo>
                    <a:pt x="90" y="751"/>
                    <a:pt x="82" y="748"/>
                    <a:pt x="78" y="734"/>
                  </a:cubicBezTo>
                  <a:cubicBezTo>
                    <a:pt x="75" y="724"/>
                    <a:pt x="83" y="701"/>
                    <a:pt x="104" y="681"/>
                  </a:cubicBezTo>
                  <a:cubicBezTo>
                    <a:pt x="122" y="661"/>
                    <a:pt x="145" y="653"/>
                    <a:pt x="154" y="656"/>
                  </a:cubicBezTo>
                  <a:cubicBezTo>
                    <a:pt x="168" y="660"/>
                    <a:pt x="172" y="668"/>
                    <a:pt x="178" y="688"/>
                  </a:cubicBezTo>
                  <a:cubicBezTo>
                    <a:pt x="183" y="700"/>
                    <a:pt x="187" y="714"/>
                    <a:pt x="198" y="725"/>
                  </a:cubicBezTo>
                  <a:cubicBezTo>
                    <a:pt x="204" y="732"/>
                    <a:pt x="218" y="746"/>
                    <a:pt x="239" y="746"/>
                  </a:cubicBezTo>
                  <a:cubicBezTo>
                    <a:pt x="261" y="746"/>
                    <a:pt x="278" y="731"/>
                    <a:pt x="293" y="716"/>
                  </a:cubicBezTo>
                  <a:lnTo>
                    <a:pt x="372" y="637"/>
                  </a:lnTo>
                  <a:close/>
                  <a:moveTo>
                    <a:pt x="249" y="672"/>
                  </a:moveTo>
                  <a:cubicBezTo>
                    <a:pt x="246" y="675"/>
                    <a:pt x="243" y="678"/>
                    <a:pt x="241" y="680"/>
                  </a:cubicBezTo>
                  <a:cubicBezTo>
                    <a:pt x="240" y="677"/>
                    <a:pt x="238" y="672"/>
                    <a:pt x="237" y="668"/>
                  </a:cubicBezTo>
                  <a:cubicBezTo>
                    <a:pt x="230" y="646"/>
                    <a:pt x="217" y="610"/>
                    <a:pt x="172" y="596"/>
                  </a:cubicBezTo>
                  <a:cubicBezTo>
                    <a:pt x="137" y="586"/>
                    <a:pt x="92" y="603"/>
                    <a:pt x="60" y="637"/>
                  </a:cubicBezTo>
                  <a:cubicBezTo>
                    <a:pt x="24" y="672"/>
                    <a:pt x="8" y="717"/>
                    <a:pt x="18" y="752"/>
                  </a:cubicBezTo>
                  <a:cubicBezTo>
                    <a:pt x="31" y="797"/>
                    <a:pt x="68" y="810"/>
                    <a:pt x="90" y="817"/>
                  </a:cubicBezTo>
                  <a:cubicBezTo>
                    <a:pt x="94" y="818"/>
                    <a:pt x="99" y="820"/>
                    <a:pt x="101" y="821"/>
                  </a:cubicBezTo>
                  <a:cubicBezTo>
                    <a:pt x="99" y="823"/>
                    <a:pt x="97" y="826"/>
                    <a:pt x="94" y="829"/>
                  </a:cubicBezTo>
                  <a:lnTo>
                    <a:pt x="12" y="911"/>
                  </a:lnTo>
                  <a:cubicBezTo>
                    <a:pt x="0" y="923"/>
                    <a:pt x="0" y="943"/>
                    <a:pt x="12" y="955"/>
                  </a:cubicBezTo>
                  <a:lnTo>
                    <a:pt x="350" y="1295"/>
                  </a:lnTo>
                  <a:cubicBezTo>
                    <a:pt x="355" y="1301"/>
                    <a:pt x="363" y="1304"/>
                    <a:pt x="372" y="1304"/>
                  </a:cubicBezTo>
                  <a:cubicBezTo>
                    <a:pt x="380" y="1304"/>
                    <a:pt x="388" y="1301"/>
                    <a:pt x="394" y="1295"/>
                  </a:cubicBezTo>
                  <a:lnTo>
                    <a:pt x="733" y="954"/>
                  </a:lnTo>
                  <a:cubicBezTo>
                    <a:pt x="745" y="942"/>
                    <a:pt x="745" y="923"/>
                    <a:pt x="733" y="910"/>
                  </a:cubicBezTo>
                  <a:lnTo>
                    <a:pt x="656" y="833"/>
                  </a:lnTo>
                  <a:cubicBezTo>
                    <a:pt x="641" y="818"/>
                    <a:pt x="624" y="804"/>
                    <a:pt x="602" y="804"/>
                  </a:cubicBezTo>
                  <a:cubicBezTo>
                    <a:pt x="581" y="804"/>
                    <a:pt x="567" y="818"/>
                    <a:pt x="561" y="825"/>
                  </a:cubicBezTo>
                  <a:cubicBezTo>
                    <a:pt x="550" y="835"/>
                    <a:pt x="545" y="849"/>
                    <a:pt x="541" y="861"/>
                  </a:cubicBezTo>
                  <a:cubicBezTo>
                    <a:pt x="534" y="882"/>
                    <a:pt x="531" y="890"/>
                    <a:pt x="517" y="893"/>
                  </a:cubicBezTo>
                  <a:cubicBezTo>
                    <a:pt x="508" y="896"/>
                    <a:pt x="485" y="889"/>
                    <a:pt x="465" y="868"/>
                  </a:cubicBezTo>
                  <a:cubicBezTo>
                    <a:pt x="445" y="849"/>
                    <a:pt x="437" y="826"/>
                    <a:pt x="440" y="815"/>
                  </a:cubicBezTo>
                  <a:cubicBezTo>
                    <a:pt x="444" y="802"/>
                    <a:pt x="452" y="798"/>
                    <a:pt x="472" y="791"/>
                  </a:cubicBezTo>
                  <a:cubicBezTo>
                    <a:pt x="484" y="787"/>
                    <a:pt x="498" y="782"/>
                    <a:pt x="508" y="772"/>
                  </a:cubicBezTo>
                  <a:cubicBezTo>
                    <a:pt x="546" y="734"/>
                    <a:pt x="525" y="702"/>
                    <a:pt x="500" y="677"/>
                  </a:cubicBezTo>
                  <a:lnTo>
                    <a:pt x="394" y="571"/>
                  </a:lnTo>
                  <a:cubicBezTo>
                    <a:pt x="382" y="559"/>
                    <a:pt x="362" y="559"/>
                    <a:pt x="350" y="571"/>
                  </a:cubicBezTo>
                  <a:lnTo>
                    <a:pt x="249" y="672"/>
                  </a:lnTo>
                  <a:close/>
                  <a:moveTo>
                    <a:pt x="950" y="373"/>
                  </a:moveTo>
                  <a:lnTo>
                    <a:pt x="890" y="433"/>
                  </a:lnTo>
                  <a:cubicBezTo>
                    <a:pt x="864" y="459"/>
                    <a:pt x="844" y="490"/>
                    <a:pt x="881" y="528"/>
                  </a:cubicBezTo>
                  <a:cubicBezTo>
                    <a:pt x="892" y="539"/>
                    <a:pt x="906" y="544"/>
                    <a:pt x="918" y="548"/>
                  </a:cubicBezTo>
                  <a:cubicBezTo>
                    <a:pt x="938" y="555"/>
                    <a:pt x="946" y="559"/>
                    <a:pt x="950" y="572"/>
                  </a:cubicBezTo>
                  <a:cubicBezTo>
                    <a:pt x="953" y="582"/>
                    <a:pt x="944" y="605"/>
                    <a:pt x="924" y="625"/>
                  </a:cubicBezTo>
                  <a:cubicBezTo>
                    <a:pt x="904" y="646"/>
                    <a:pt x="882" y="653"/>
                    <a:pt x="872" y="650"/>
                  </a:cubicBezTo>
                  <a:cubicBezTo>
                    <a:pt x="859" y="646"/>
                    <a:pt x="855" y="638"/>
                    <a:pt x="848" y="618"/>
                  </a:cubicBezTo>
                  <a:cubicBezTo>
                    <a:pt x="844" y="606"/>
                    <a:pt x="840" y="592"/>
                    <a:pt x="829" y="581"/>
                  </a:cubicBezTo>
                  <a:cubicBezTo>
                    <a:pt x="822" y="575"/>
                    <a:pt x="808" y="561"/>
                    <a:pt x="787" y="561"/>
                  </a:cubicBezTo>
                  <a:cubicBezTo>
                    <a:pt x="766" y="561"/>
                    <a:pt x="749" y="575"/>
                    <a:pt x="734" y="590"/>
                  </a:cubicBezTo>
                  <a:lnTo>
                    <a:pt x="655" y="670"/>
                  </a:lnTo>
                  <a:lnTo>
                    <a:pt x="571" y="586"/>
                  </a:lnTo>
                  <a:cubicBezTo>
                    <a:pt x="568" y="583"/>
                    <a:pt x="565" y="580"/>
                    <a:pt x="564" y="578"/>
                  </a:cubicBezTo>
                  <a:cubicBezTo>
                    <a:pt x="567" y="577"/>
                    <a:pt x="571" y="575"/>
                    <a:pt x="575" y="574"/>
                  </a:cubicBezTo>
                  <a:cubicBezTo>
                    <a:pt x="597" y="566"/>
                    <a:pt x="633" y="554"/>
                    <a:pt x="647" y="508"/>
                  </a:cubicBezTo>
                  <a:cubicBezTo>
                    <a:pt x="657" y="473"/>
                    <a:pt x="640" y="429"/>
                    <a:pt x="606" y="395"/>
                  </a:cubicBezTo>
                  <a:cubicBezTo>
                    <a:pt x="572" y="360"/>
                    <a:pt x="526" y="343"/>
                    <a:pt x="492" y="353"/>
                  </a:cubicBezTo>
                  <a:cubicBezTo>
                    <a:pt x="446" y="367"/>
                    <a:pt x="434" y="403"/>
                    <a:pt x="426" y="425"/>
                  </a:cubicBezTo>
                  <a:cubicBezTo>
                    <a:pt x="425" y="429"/>
                    <a:pt x="423" y="434"/>
                    <a:pt x="422" y="436"/>
                  </a:cubicBezTo>
                  <a:cubicBezTo>
                    <a:pt x="420" y="435"/>
                    <a:pt x="418" y="432"/>
                    <a:pt x="415" y="429"/>
                  </a:cubicBezTo>
                  <a:lnTo>
                    <a:pt x="360" y="374"/>
                  </a:lnTo>
                  <a:lnTo>
                    <a:pt x="655" y="77"/>
                  </a:lnTo>
                  <a:lnTo>
                    <a:pt x="950" y="373"/>
                  </a:lnTo>
                  <a:close/>
                  <a:moveTo>
                    <a:pt x="1016" y="395"/>
                  </a:moveTo>
                  <a:cubicBezTo>
                    <a:pt x="1028" y="383"/>
                    <a:pt x="1028" y="363"/>
                    <a:pt x="1016" y="351"/>
                  </a:cubicBezTo>
                  <a:lnTo>
                    <a:pt x="677" y="11"/>
                  </a:lnTo>
                  <a:cubicBezTo>
                    <a:pt x="665" y="0"/>
                    <a:pt x="645" y="0"/>
                    <a:pt x="633" y="11"/>
                  </a:cubicBezTo>
                  <a:lnTo>
                    <a:pt x="294" y="352"/>
                  </a:lnTo>
                  <a:cubicBezTo>
                    <a:pt x="282" y="364"/>
                    <a:pt x="282" y="384"/>
                    <a:pt x="294" y="396"/>
                  </a:cubicBezTo>
                  <a:lnTo>
                    <a:pt x="371" y="473"/>
                  </a:lnTo>
                  <a:cubicBezTo>
                    <a:pt x="386" y="488"/>
                    <a:pt x="403" y="502"/>
                    <a:pt x="424" y="502"/>
                  </a:cubicBezTo>
                  <a:cubicBezTo>
                    <a:pt x="445" y="502"/>
                    <a:pt x="459" y="488"/>
                    <a:pt x="466" y="482"/>
                  </a:cubicBezTo>
                  <a:cubicBezTo>
                    <a:pt x="477" y="471"/>
                    <a:pt x="481" y="457"/>
                    <a:pt x="485" y="445"/>
                  </a:cubicBezTo>
                  <a:cubicBezTo>
                    <a:pt x="492" y="425"/>
                    <a:pt x="496" y="417"/>
                    <a:pt x="509" y="413"/>
                  </a:cubicBezTo>
                  <a:cubicBezTo>
                    <a:pt x="519" y="410"/>
                    <a:pt x="541" y="417"/>
                    <a:pt x="562" y="439"/>
                  </a:cubicBezTo>
                  <a:cubicBezTo>
                    <a:pt x="581" y="458"/>
                    <a:pt x="590" y="480"/>
                    <a:pt x="587" y="491"/>
                  </a:cubicBezTo>
                  <a:cubicBezTo>
                    <a:pt x="583" y="504"/>
                    <a:pt x="575" y="508"/>
                    <a:pt x="555" y="515"/>
                  </a:cubicBezTo>
                  <a:cubicBezTo>
                    <a:pt x="543" y="519"/>
                    <a:pt x="529" y="524"/>
                    <a:pt x="518" y="535"/>
                  </a:cubicBezTo>
                  <a:cubicBezTo>
                    <a:pt x="480" y="573"/>
                    <a:pt x="501" y="604"/>
                    <a:pt x="527" y="630"/>
                  </a:cubicBezTo>
                  <a:lnTo>
                    <a:pt x="633" y="736"/>
                  </a:lnTo>
                  <a:cubicBezTo>
                    <a:pt x="638" y="741"/>
                    <a:pt x="646" y="745"/>
                    <a:pt x="655" y="745"/>
                  </a:cubicBezTo>
                  <a:cubicBezTo>
                    <a:pt x="663" y="745"/>
                    <a:pt x="671" y="741"/>
                    <a:pt x="677" y="736"/>
                  </a:cubicBezTo>
                  <a:lnTo>
                    <a:pt x="778" y="634"/>
                  </a:lnTo>
                  <a:cubicBezTo>
                    <a:pt x="781" y="631"/>
                    <a:pt x="784" y="628"/>
                    <a:pt x="786" y="627"/>
                  </a:cubicBezTo>
                  <a:cubicBezTo>
                    <a:pt x="787" y="630"/>
                    <a:pt x="788" y="634"/>
                    <a:pt x="790" y="638"/>
                  </a:cubicBezTo>
                  <a:cubicBezTo>
                    <a:pt x="797" y="660"/>
                    <a:pt x="809" y="696"/>
                    <a:pt x="855" y="710"/>
                  </a:cubicBezTo>
                  <a:cubicBezTo>
                    <a:pt x="862" y="712"/>
                    <a:pt x="869" y="713"/>
                    <a:pt x="877" y="713"/>
                  </a:cubicBezTo>
                  <a:cubicBezTo>
                    <a:pt x="907" y="713"/>
                    <a:pt x="942" y="696"/>
                    <a:pt x="968" y="669"/>
                  </a:cubicBezTo>
                  <a:cubicBezTo>
                    <a:pt x="1004" y="634"/>
                    <a:pt x="1020" y="589"/>
                    <a:pt x="1010" y="554"/>
                  </a:cubicBezTo>
                  <a:cubicBezTo>
                    <a:pt x="996" y="509"/>
                    <a:pt x="960" y="496"/>
                    <a:pt x="938" y="489"/>
                  </a:cubicBezTo>
                  <a:cubicBezTo>
                    <a:pt x="934" y="488"/>
                    <a:pt x="929" y="486"/>
                    <a:pt x="927" y="485"/>
                  </a:cubicBezTo>
                  <a:cubicBezTo>
                    <a:pt x="928" y="483"/>
                    <a:pt x="931" y="480"/>
                    <a:pt x="934" y="477"/>
                  </a:cubicBezTo>
                  <a:lnTo>
                    <a:pt x="1016" y="395"/>
                  </a:lnTo>
                  <a:close/>
                  <a:moveTo>
                    <a:pt x="1259" y="646"/>
                  </a:moveTo>
                  <a:cubicBezTo>
                    <a:pt x="1257" y="644"/>
                    <a:pt x="1256" y="643"/>
                    <a:pt x="1254" y="641"/>
                  </a:cubicBezTo>
                  <a:cubicBezTo>
                    <a:pt x="1257" y="641"/>
                    <a:pt x="1259" y="640"/>
                    <a:pt x="1262" y="639"/>
                  </a:cubicBezTo>
                  <a:cubicBezTo>
                    <a:pt x="1282" y="632"/>
                    <a:pt x="1317" y="620"/>
                    <a:pt x="1330" y="577"/>
                  </a:cubicBezTo>
                  <a:cubicBezTo>
                    <a:pt x="1339" y="543"/>
                    <a:pt x="1324" y="501"/>
                    <a:pt x="1291" y="469"/>
                  </a:cubicBezTo>
                  <a:cubicBezTo>
                    <a:pt x="1259" y="435"/>
                    <a:pt x="1216" y="420"/>
                    <a:pt x="1183" y="430"/>
                  </a:cubicBezTo>
                  <a:cubicBezTo>
                    <a:pt x="1140" y="442"/>
                    <a:pt x="1128" y="477"/>
                    <a:pt x="1121" y="498"/>
                  </a:cubicBezTo>
                  <a:cubicBezTo>
                    <a:pt x="1120" y="500"/>
                    <a:pt x="1119" y="503"/>
                    <a:pt x="1119" y="505"/>
                  </a:cubicBezTo>
                  <a:cubicBezTo>
                    <a:pt x="1117" y="504"/>
                    <a:pt x="1116" y="502"/>
                    <a:pt x="1114" y="501"/>
                  </a:cubicBezTo>
                  <a:lnTo>
                    <a:pt x="1076" y="463"/>
                  </a:lnTo>
                  <a:cubicBezTo>
                    <a:pt x="1064" y="450"/>
                    <a:pt x="1044" y="450"/>
                    <a:pt x="1032" y="462"/>
                  </a:cubicBezTo>
                  <a:cubicBezTo>
                    <a:pt x="1020" y="475"/>
                    <a:pt x="1020" y="494"/>
                    <a:pt x="1032" y="506"/>
                  </a:cubicBezTo>
                  <a:lnTo>
                    <a:pt x="1070" y="545"/>
                  </a:lnTo>
                  <a:cubicBezTo>
                    <a:pt x="1084" y="559"/>
                    <a:pt x="1101" y="572"/>
                    <a:pt x="1121" y="572"/>
                  </a:cubicBezTo>
                  <a:cubicBezTo>
                    <a:pt x="1141" y="572"/>
                    <a:pt x="1155" y="559"/>
                    <a:pt x="1161" y="552"/>
                  </a:cubicBezTo>
                  <a:cubicBezTo>
                    <a:pt x="1171" y="542"/>
                    <a:pt x="1176" y="529"/>
                    <a:pt x="1180" y="518"/>
                  </a:cubicBezTo>
                  <a:cubicBezTo>
                    <a:pt x="1186" y="499"/>
                    <a:pt x="1189" y="492"/>
                    <a:pt x="1200" y="489"/>
                  </a:cubicBezTo>
                  <a:cubicBezTo>
                    <a:pt x="1208" y="487"/>
                    <a:pt x="1229" y="494"/>
                    <a:pt x="1247" y="513"/>
                  </a:cubicBezTo>
                  <a:cubicBezTo>
                    <a:pt x="1267" y="531"/>
                    <a:pt x="1272" y="552"/>
                    <a:pt x="1270" y="559"/>
                  </a:cubicBezTo>
                  <a:cubicBezTo>
                    <a:pt x="1267" y="571"/>
                    <a:pt x="1260" y="574"/>
                    <a:pt x="1242" y="580"/>
                  </a:cubicBezTo>
                  <a:cubicBezTo>
                    <a:pt x="1230" y="584"/>
                    <a:pt x="1217" y="588"/>
                    <a:pt x="1207" y="599"/>
                  </a:cubicBezTo>
                  <a:cubicBezTo>
                    <a:pt x="1170" y="636"/>
                    <a:pt x="1192" y="667"/>
                    <a:pt x="1215" y="690"/>
                  </a:cubicBezTo>
                  <a:lnTo>
                    <a:pt x="1287" y="763"/>
                  </a:lnTo>
                  <a:lnTo>
                    <a:pt x="1211" y="839"/>
                  </a:lnTo>
                  <a:cubicBezTo>
                    <a:pt x="1209" y="841"/>
                    <a:pt x="1208" y="842"/>
                    <a:pt x="1206" y="844"/>
                  </a:cubicBezTo>
                  <a:cubicBezTo>
                    <a:pt x="1206" y="841"/>
                    <a:pt x="1205" y="838"/>
                    <a:pt x="1204" y="836"/>
                  </a:cubicBezTo>
                  <a:cubicBezTo>
                    <a:pt x="1197" y="815"/>
                    <a:pt x="1185" y="781"/>
                    <a:pt x="1142" y="768"/>
                  </a:cubicBezTo>
                  <a:cubicBezTo>
                    <a:pt x="1108" y="758"/>
                    <a:pt x="1066" y="774"/>
                    <a:pt x="1034" y="807"/>
                  </a:cubicBezTo>
                  <a:cubicBezTo>
                    <a:pt x="1001" y="839"/>
                    <a:pt x="985" y="882"/>
                    <a:pt x="995" y="915"/>
                  </a:cubicBezTo>
                  <a:cubicBezTo>
                    <a:pt x="1008" y="958"/>
                    <a:pt x="1042" y="970"/>
                    <a:pt x="1063" y="977"/>
                  </a:cubicBezTo>
                  <a:cubicBezTo>
                    <a:pt x="1065" y="978"/>
                    <a:pt x="1068" y="979"/>
                    <a:pt x="1071" y="980"/>
                  </a:cubicBezTo>
                  <a:cubicBezTo>
                    <a:pt x="1069" y="981"/>
                    <a:pt x="1068" y="983"/>
                    <a:pt x="1066" y="985"/>
                  </a:cubicBezTo>
                  <a:lnTo>
                    <a:pt x="1016" y="1034"/>
                  </a:lnTo>
                  <a:lnTo>
                    <a:pt x="746" y="763"/>
                  </a:lnTo>
                  <a:cubicBezTo>
                    <a:pt x="734" y="751"/>
                    <a:pt x="714" y="751"/>
                    <a:pt x="702" y="763"/>
                  </a:cubicBezTo>
                  <a:cubicBezTo>
                    <a:pt x="690" y="775"/>
                    <a:pt x="690" y="795"/>
                    <a:pt x="702" y="807"/>
                  </a:cubicBezTo>
                  <a:lnTo>
                    <a:pt x="994" y="1100"/>
                  </a:lnTo>
                  <a:cubicBezTo>
                    <a:pt x="1000" y="1106"/>
                    <a:pt x="1008" y="1109"/>
                    <a:pt x="1016" y="1109"/>
                  </a:cubicBezTo>
                  <a:cubicBezTo>
                    <a:pt x="1025" y="1109"/>
                    <a:pt x="1033" y="1106"/>
                    <a:pt x="1038" y="1100"/>
                  </a:cubicBezTo>
                  <a:lnTo>
                    <a:pt x="1110" y="1028"/>
                  </a:lnTo>
                  <a:cubicBezTo>
                    <a:pt x="1133" y="1005"/>
                    <a:pt x="1155" y="974"/>
                    <a:pt x="1118" y="937"/>
                  </a:cubicBezTo>
                  <a:cubicBezTo>
                    <a:pt x="1108" y="927"/>
                    <a:pt x="1095" y="922"/>
                    <a:pt x="1083" y="918"/>
                  </a:cubicBezTo>
                  <a:cubicBezTo>
                    <a:pt x="1065" y="912"/>
                    <a:pt x="1058" y="909"/>
                    <a:pt x="1055" y="898"/>
                  </a:cubicBezTo>
                  <a:cubicBezTo>
                    <a:pt x="1052" y="890"/>
                    <a:pt x="1058" y="870"/>
                    <a:pt x="1078" y="850"/>
                  </a:cubicBezTo>
                  <a:cubicBezTo>
                    <a:pt x="1096" y="832"/>
                    <a:pt x="1116" y="825"/>
                    <a:pt x="1124" y="828"/>
                  </a:cubicBezTo>
                  <a:cubicBezTo>
                    <a:pt x="1135" y="831"/>
                    <a:pt x="1139" y="838"/>
                    <a:pt x="1145" y="856"/>
                  </a:cubicBezTo>
                  <a:cubicBezTo>
                    <a:pt x="1149" y="868"/>
                    <a:pt x="1153" y="881"/>
                    <a:pt x="1163" y="891"/>
                  </a:cubicBezTo>
                  <a:cubicBezTo>
                    <a:pt x="1170" y="897"/>
                    <a:pt x="1183" y="911"/>
                    <a:pt x="1204" y="911"/>
                  </a:cubicBezTo>
                  <a:cubicBezTo>
                    <a:pt x="1224" y="911"/>
                    <a:pt x="1240" y="898"/>
                    <a:pt x="1255" y="883"/>
                  </a:cubicBezTo>
                  <a:lnTo>
                    <a:pt x="1353" y="785"/>
                  </a:lnTo>
                  <a:cubicBezTo>
                    <a:pt x="1365" y="772"/>
                    <a:pt x="1365" y="753"/>
                    <a:pt x="1353" y="741"/>
                  </a:cubicBezTo>
                  <a:lnTo>
                    <a:pt x="1259" y="646"/>
                  </a:lnTo>
                  <a:close/>
                </a:path>
              </a:pathLst>
            </a:custGeom>
            <a:solidFill>
              <a:schemeClr val="bg1"/>
            </a:solidFill>
            <a:ln>
              <a:noFill/>
            </a:ln>
            <a:effectLst/>
          </p:spPr>
          <p:txBody>
            <a:bodyPr wrap="none" anchor="ctr"/>
            <a:lstStyle/>
            <a:p>
              <a:endParaRPr lang="en-US"/>
            </a:p>
          </p:txBody>
        </p:sp>
      </p:grpSp>
      <p:grpSp>
        <p:nvGrpSpPr>
          <p:cNvPr id="400" name="Group 399">
            <a:extLst>
              <a:ext uri="{FF2B5EF4-FFF2-40B4-BE49-F238E27FC236}">
                <a16:creationId xmlns:a16="http://schemas.microsoft.com/office/drawing/2014/main" id="{AC7C75A4-F34A-DB49-8A53-8C8A2AC79393}"/>
              </a:ext>
            </a:extLst>
          </p:cNvPr>
          <p:cNvGrpSpPr/>
          <p:nvPr/>
        </p:nvGrpSpPr>
        <p:grpSpPr>
          <a:xfrm>
            <a:off x="4074326" y="2424629"/>
            <a:ext cx="710291" cy="710292"/>
            <a:chOff x="2575309" y="2498626"/>
            <a:chExt cx="710291" cy="710292"/>
          </a:xfrm>
        </p:grpSpPr>
        <p:sp>
          <p:nvSpPr>
            <p:cNvPr id="401" name="Rectangle 400">
              <a:extLst>
                <a:ext uri="{FF2B5EF4-FFF2-40B4-BE49-F238E27FC236}">
                  <a16:creationId xmlns:a16="http://schemas.microsoft.com/office/drawing/2014/main" id="{4676DEBE-8B8A-484F-AA83-B4DB6A487787}"/>
                </a:ext>
              </a:extLst>
            </p:cNvPr>
            <p:cNvSpPr/>
            <p:nvPr/>
          </p:nvSpPr>
          <p:spPr>
            <a:xfrm>
              <a:off x="2575309"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02" name="Freeform 21">
              <a:extLst>
                <a:ext uri="{FF2B5EF4-FFF2-40B4-BE49-F238E27FC236}">
                  <a16:creationId xmlns:a16="http://schemas.microsoft.com/office/drawing/2014/main" id="{3742BBEA-32E4-7F4C-97C6-AA2EC97105F5}"/>
                </a:ext>
              </a:extLst>
            </p:cNvPr>
            <p:cNvSpPr>
              <a:spLocks noChangeArrowheads="1"/>
            </p:cNvSpPr>
            <p:nvPr/>
          </p:nvSpPr>
          <p:spPr bwMode="auto">
            <a:xfrm>
              <a:off x="2685185" y="2624379"/>
              <a:ext cx="490538" cy="458787"/>
            </a:xfrm>
            <a:custGeom>
              <a:avLst/>
              <a:gdLst>
                <a:gd name="T0" fmla="*/ 283 w 1362"/>
                <a:gd name="T1" fmla="*/ 906 h 1274"/>
                <a:gd name="T2" fmla="*/ 345 w 1362"/>
                <a:gd name="T3" fmla="*/ 1272 h 1274"/>
                <a:gd name="T4" fmla="*/ 257 w 1362"/>
                <a:gd name="T5" fmla="*/ 395 h 1274"/>
                <a:gd name="T6" fmla="*/ 0 w 1362"/>
                <a:gd name="T7" fmla="*/ 849 h 1274"/>
                <a:gd name="T8" fmla="*/ 142 w 1362"/>
                <a:gd name="T9" fmla="*/ 1273 h 1274"/>
                <a:gd name="T10" fmla="*/ 204 w 1362"/>
                <a:gd name="T11" fmla="*/ 595 h 1274"/>
                <a:gd name="T12" fmla="*/ 142 w 1362"/>
                <a:gd name="T13" fmla="*/ 931 h 1274"/>
                <a:gd name="T14" fmla="*/ 63 w 1362"/>
                <a:gd name="T15" fmla="*/ 595 h 1274"/>
                <a:gd name="T16" fmla="*/ 785 w 1362"/>
                <a:gd name="T17" fmla="*/ 457 h 1274"/>
                <a:gd name="T18" fmla="*/ 455 w 1362"/>
                <a:gd name="T19" fmla="*/ 536 h 1274"/>
                <a:gd name="T20" fmla="*/ 424 w 1362"/>
                <a:gd name="T21" fmla="*/ 595 h 1274"/>
                <a:gd name="T22" fmla="*/ 424 w 1362"/>
                <a:gd name="T23" fmla="*/ 1273 h 1274"/>
                <a:gd name="T24" fmla="*/ 486 w 1362"/>
                <a:gd name="T25" fmla="*/ 962 h 1274"/>
                <a:gd name="T26" fmla="*/ 680 w 1362"/>
                <a:gd name="T27" fmla="*/ 598 h 1274"/>
                <a:gd name="T28" fmla="*/ 822 w 1362"/>
                <a:gd name="T29" fmla="*/ 395 h 1274"/>
                <a:gd name="T30" fmla="*/ 424 w 1362"/>
                <a:gd name="T31" fmla="*/ 228 h 1274"/>
                <a:gd name="T32" fmla="*/ 232 w 1362"/>
                <a:gd name="T33" fmla="*/ 228 h 1274"/>
                <a:gd name="T34" fmla="*/ 328 w 1362"/>
                <a:gd name="T35" fmla="*/ 62 h 1274"/>
                <a:gd name="T36" fmla="*/ 424 w 1362"/>
                <a:gd name="T37" fmla="*/ 228 h 1274"/>
                <a:gd name="T38" fmla="*/ 328 w 1362"/>
                <a:gd name="T39" fmla="*/ 0 h 1274"/>
                <a:gd name="T40" fmla="*/ 170 w 1362"/>
                <a:gd name="T41" fmla="*/ 228 h 1274"/>
                <a:gd name="T42" fmla="*/ 486 w 1362"/>
                <a:gd name="T43" fmla="*/ 228 h 1274"/>
                <a:gd name="T44" fmla="*/ 1361 w 1362"/>
                <a:gd name="T45" fmla="*/ 31 h 1274"/>
                <a:gd name="T46" fmla="*/ 568 w 1362"/>
                <a:gd name="T47" fmla="*/ 0 h 1274"/>
                <a:gd name="T48" fmla="*/ 537 w 1362"/>
                <a:gd name="T49" fmla="*/ 341 h 1274"/>
                <a:gd name="T50" fmla="*/ 599 w 1362"/>
                <a:gd name="T51" fmla="*/ 62 h 1274"/>
                <a:gd name="T52" fmla="*/ 1299 w 1362"/>
                <a:gd name="T53" fmla="*/ 987 h 1274"/>
                <a:gd name="T54" fmla="*/ 599 w 1362"/>
                <a:gd name="T55" fmla="*/ 652 h 1274"/>
                <a:gd name="T56" fmla="*/ 537 w 1362"/>
                <a:gd name="T57" fmla="*/ 1019 h 1274"/>
                <a:gd name="T58" fmla="*/ 888 w 1362"/>
                <a:gd name="T59" fmla="*/ 1050 h 1274"/>
                <a:gd name="T60" fmla="*/ 785 w 1362"/>
                <a:gd name="T61" fmla="*/ 1240 h 1274"/>
                <a:gd name="T62" fmla="*/ 932 w 1362"/>
                <a:gd name="T63" fmla="*/ 1244 h 1274"/>
                <a:gd name="T64" fmla="*/ 994 w 1362"/>
                <a:gd name="T65" fmla="*/ 1093 h 1274"/>
                <a:gd name="T66" fmla="*/ 1184 w 1362"/>
                <a:gd name="T67" fmla="*/ 1196 h 1274"/>
                <a:gd name="T68" fmla="*/ 1330 w 1362"/>
                <a:gd name="T69" fmla="*/ 1050 h 1274"/>
                <a:gd name="T70" fmla="*/ 1361 w 1362"/>
                <a:gd name="T71" fmla="*/ 31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2" h="1274">
                  <a:moveTo>
                    <a:pt x="345" y="906"/>
                  </a:moveTo>
                  <a:lnTo>
                    <a:pt x="283" y="906"/>
                  </a:lnTo>
                  <a:lnTo>
                    <a:pt x="283" y="1272"/>
                  </a:lnTo>
                  <a:lnTo>
                    <a:pt x="345" y="1272"/>
                  </a:lnTo>
                  <a:lnTo>
                    <a:pt x="345" y="906"/>
                  </a:lnTo>
                  <a:close/>
                  <a:moveTo>
                    <a:pt x="257" y="395"/>
                  </a:moveTo>
                  <a:cubicBezTo>
                    <a:pt x="45" y="395"/>
                    <a:pt x="0" y="504"/>
                    <a:pt x="0" y="595"/>
                  </a:cubicBezTo>
                  <a:lnTo>
                    <a:pt x="0" y="849"/>
                  </a:lnTo>
                  <a:cubicBezTo>
                    <a:pt x="0" y="926"/>
                    <a:pt x="65" y="991"/>
                    <a:pt x="142" y="993"/>
                  </a:cubicBezTo>
                  <a:lnTo>
                    <a:pt x="142" y="1273"/>
                  </a:lnTo>
                  <a:lnTo>
                    <a:pt x="204" y="1273"/>
                  </a:lnTo>
                  <a:lnTo>
                    <a:pt x="204" y="595"/>
                  </a:lnTo>
                  <a:lnTo>
                    <a:pt x="142" y="595"/>
                  </a:lnTo>
                  <a:lnTo>
                    <a:pt x="142" y="931"/>
                  </a:lnTo>
                  <a:cubicBezTo>
                    <a:pt x="99" y="929"/>
                    <a:pt x="63" y="892"/>
                    <a:pt x="63" y="849"/>
                  </a:cubicBezTo>
                  <a:lnTo>
                    <a:pt x="63" y="595"/>
                  </a:lnTo>
                  <a:cubicBezTo>
                    <a:pt x="63" y="531"/>
                    <a:pt x="85" y="457"/>
                    <a:pt x="257" y="457"/>
                  </a:cubicBezTo>
                  <a:lnTo>
                    <a:pt x="785" y="457"/>
                  </a:lnTo>
                  <a:cubicBezTo>
                    <a:pt x="772" y="496"/>
                    <a:pt x="734" y="536"/>
                    <a:pt x="681" y="536"/>
                  </a:cubicBezTo>
                  <a:lnTo>
                    <a:pt x="455" y="536"/>
                  </a:lnTo>
                  <a:cubicBezTo>
                    <a:pt x="438" y="536"/>
                    <a:pt x="424" y="550"/>
                    <a:pt x="424" y="567"/>
                  </a:cubicBezTo>
                  <a:lnTo>
                    <a:pt x="424" y="595"/>
                  </a:lnTo>
                  <a:lnTo>
                    <a:pt x="424" y="962"/>
                  </a:lnTo>
                  <a:lnTo>
                    <a:pt x="424" y="1273"/>
                  </a:lnTo>
                  <a:lnTo>
                    <a:pt x="486" y="1273"/>
                  </a:lnTo>
                  <a:lnTo>
                    <a:pt x="486" y="962"/>
                  </a:lnTo>
                  <a:lnTo>
                    <a:pt x="486" y="598"/>
                  </a:lnTo>
                  <a:lnTo>
                    <a:pt x="680" y="598"/>
                  </a:lnTo>
                  <a:cubicBezTo>
                    <a:pt x="782" y="598"/>
                    <a:pt x="853" y="507"/>
                    <a:pt x="853" y="426"/>
                  </a:cubicBezTo>
                  <a:cubicBezTo>
                    <a:pt x="853" y="409"/>
                    <a:pt x="839" y="395"/>
                    <a:pt x="822" y="395"/>
                  </a:cubicBezTo>
                  <a:lnTo>
                    <a:pt x="257" y="395"/>
                  </a:lnTo>
                  <a:close/>
                  <a:moveTo>
                    <a:pt x="424" y="228"/>
                  </a:moveTo>
                  <a:cubicBezTo>
                    <a:pt x="424" y="276"/>
                    <a:pt x="383" y="310"/>
                    <a:pt x="328" y="310"/>
                  </a:cubicBezTo>
                  <a:cubicBezTo>
                    <a:pt x="272" y="310"/>
                    <a:pt x="232" y="276"/>
                    <a:pt x="232" y="228"/>
                  </a:cubicBezTo>
                  <a:lnTo>
                    <a:pt x="232" y="144"/>
                  </a:lnTo>
                  <a:cubicBezTo>
                    <a:pt x="232" y="96"/>
                    <a:pt x="272" y="62"/>
                    <a:pt x="328" y="62"/>
                  </a:cubicBezTo>
                  <a:cubicBezTo>
                    <a:pt x="383" y="62"/>
                    <a:pt x="424" y="96"/>
                    <a:pt x="424" y="144"/>
                  </a:cubicBezTo>
                  <a:lnTo>
                    <a:pt x="424" y="228"/>
                  </a:lnTo>
                  <a:close/>
                  <a:moveTo>
                    <a:pt x="486" y="144"/>
                  </a:moveTo>
                  <a:cubicBezTo>
                    <a:pt x="486" y="62"/>
                    <a:pt x="418" y="0"/>
                    <a:pt x="328" y="0"/>
                  </a:cubicBezTo>
                  <a:cubicBezTo>
                    <a:pt x="238" y="0"/>
                    <a:pt x="170" y="62"/>
                    <a:pt x="170" y="144"/>
                  </a:cubicBezTo>
                  <a:lnTo>
                    <a:pt x="170" y="228"/>
                  </a:lnTo>
                  <a:cubicBezTo>
                    <a:pt x="170" y="310"/>
                    <a:pt x="238" y="372"/>
                    <a:pt x="328" y="372"/>
                  </a:cubicBezTo>
                  <a:cubicBezTo>
                    <a:pt x="418" y="372"/>
                    <a:pt x="486" y="310"/>
                    <a:pt x="486" y="228"/>
                  </a:cubicBezTo>
                  <a:lnTo>
                    <a:pt x="486" y="144"/>
                  </a:lnTo>
                  <a:close/>
                  <a:moveTo>
                    <a:pt x="1361" y="31"/>
                  </a:moveTo>
                  <a:cubicBezTo>
                    <a:pt x="1361" y="14"/>
                    <a:pt x="1347" y="0"/>
                    <a:pt x="1330" y="0"/>
                  </a:cubicBezTo>
                  <a:lnTo>
                    <a:pt x="568" y="0"/>
                  </a:lnTo>
                  <a:cubicBezTo>
                    <a:pt x="551" y="0"/>
                    <a:pt x="537" y="14"/>
                    <a:pt x="537" y="31"/>
                  </a:cubicBezTo>
                  <a:lnTo>
                    <a:pt x="537" y="341"/>
                  </a:lnTo>
                  <a:lnTo>
                    <a:pt x="599" y="341"/>
                  </a:lnTo>
                  <a:lnTo>
                    <a:pt x="599" y="62"/>
                  </a:lnTo>
                  <a:lnTo>
                    <a:pt x="1299" y="62"/>
                  </a:lnTo>
                  <a:lnTo>
                    <a:pt x="1299" y="987"/>
                  </a:lnTo>
                  <a:lnTo>
                    <a:pt x="599" y="987"/>
                  </a:lnTo>
                  <a:lnTo>
                    <a:pt x="599" y="652"/>
                  </a:lnTo>
                  <a:lnTo>
                    <a:pt x="537" y="652"/>
                  </a:lnTo>
                  <a:lnTo>
                    <a:pt x="537" y="1019"/>
                  </a:lnTo>
                  <a:cubicBezTo>
                    <a:pt x="537" y="1036"/>
                    <a:pt x="551" y="1050"/>
                    <a:pt x="568" y="1050"/>
                  </a:cubicBezTo>
                  <a:lnTo>
                    <a:pt x="888" y="1050"/>
                  </a:lnTo>
                  <a:lnTo>
                    <a:pt x="741" y="1196"/>
                  </a:lnTo>
                  <a:lnTo>
                    <a:pt x="785" y="1240"/>
                  </a:lnTo>
                  <a:lnTo>
                    <a:pt x="932" y="1093"/>
                  </a:lnTo>
                  <a:lnTo>
                    <a:pt x="932" y="1244"/>
                  </a:lnTo>
                  <a:lnTo>
                    <a:pt x="994" y="1244"/>
                  </a:lnTo>
                  <a:lnTo>
                    <a:pt x="994" y="1093"/>
                  </a:lnTo>
                  <a:lnTo>
                    <a:pt x="1140" y="1240"/>
                  </a:lnTo>
                  <a:lnTo>
                    <a:pt x="1184" y="1196"/>
                  </a:lnTo>
                  <a:lnTo>
                    <a:pt x="1038" y="1050"/>
                  </a:lnTo>
                  <a:lnTo>
                    <a:pt x="1330" y="1050"/>
                  </a:lnTo>
                  <a:cubicBezTo>
                    <a:pt x="1347" y="1050"/>
                    <a:pt x="1361" y="1036"/>
                    <a:pt x="1361" y="1019"/>
                  </a:cubicBezTo>
                  <a:lnTo>
                    <a:pt x="1361" y="31"/>
                  </a:lnTo>
                  <a:close/>
                </a:path>
              </a:pathLst>
            </a:custGeom>
            <a:solidFill>
              <a:schemeClr val="bg1"/>
            </a:solidFill>
            <a:ln>
              <a:noFill/>
            </a:ln>
            <a:effectLst/>
          </p:spPr>
          <p:txBody>
            <a:bodyPr wrap="none" anchor="ctr"/>
            <a:lstStyle/>
            <a:p>
              <a:endParaRPr lang="en-US"/>
            </a:p>
          </p:txBody>
        </p:sp>
      </p:grpSp>
      <p:grpSp>
        <p:nvGrpSpPr>
          <p:cNvPr id="403" name="Group 402">
            <a:extLst>
              <a:ext uri="{FF2B5EF4-FFF2-40B4-BE49-F238E27FC236}">
                <a16:creationId xmlns:a16="http://schemas.microsoft.com/office/drawing/2014/main" id="{B1864C9D-25C9-E54A-81BB-C4B83B1FB5B1}"/>
              </a:ext>
            </a:extLst>
          </p:cNvPr>
          <p:cNvGrpSpPr/>
          <p:nvPr/>
        </p:nvGrpSpPr>
        <p:grpSpPr>
          <a:xfrm>
            <a:off x="7373417" y="2424629"/>
            <a:ext cx="710291" cy="710292"/>
            <a:chOff x="5874400" y="2498626"/>
            <a:chExt cx="710291" cy="710292"/>
          </a:xfrm>
        </p:grpSpPr>
        <p:sp>
          <p:nvSpPr>
            <p:cNvPr id="404" name="Rectangle 403">
              <a:extLst>
                <a:ext uri="{FF2B5EF4-FFF2-40B4-BE49-F238E27FC236}">
                  <a16:creationId xmlns:a16="http://schemas.microsoft.com/office/drawing/2014/main" id="{07B2F9B0-CC85-5F4A-A266-164F910A36E5}"/>
                </a:ext>
              </a:extLst>
            </p:cNvPr>
            <p:cNvSpPr/>
            <p:nvPr/>
          </p:nvSpPr>
          <p:spPr>
            <a:xfrm>
              <a:off x="5874400"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05" name="Freeform 23">
              <a:extLst>
                <a:ext uri="{FF2B5EF4-FFF2-40B4-BE49-F238E27FC236}">
                  <a16:creationId xmlns:a16="http://schemas.microsoft.com/office/drawing/2014/main" id="{B080FD73-D6C9-0845-BC18-3121158A6F6C}"/>
                </a:ext>
              </a:extLst>
            </p:cNvPr>
            <p:cNvSpPr>
              <a:spLocks noChangeArrowheads="1"/>
            </p:cNvSpPr>
            <p:nvPr/>
          </p:nvSpPr>
          <p:spPr bwMode="auto">
            <a:xfrm>
              <a:off x="5981895" y="2633110"/>
              <a:ext cx="495300" cy="441325"/>
            </a:xfrm>
            <a:custGeom>
              <a:avLst/>
              <a:gdLst>
                <a:gd name="T0" fmla="*/ 1236 w 1375"/>
                <a:gd name="T1" fmla="*/ 1080 h 1225"/>
                <a:gd name="T2" fmla="*/ 1120 w 1375"/>
                <a:gd name="T3" fmla="*/ 908 h 1225"/>
                <a:gd name="T4" fmla="*/ 1118 w 1375"/>
                <a:gd name="T5" fmla="*/ 970 h 1225"/>
                <a:gd name="T6" fmla="*/ 1036 w 1375"/>
                <a:gd name="T7" fmla="*/ 1083 h 1225"/>
                <a:gd name="T8" fmla="*/ 643 w 1375"/>
                <a:gd name="T9" fmla="*/ 1162 h 1225"/>
                <a:gd name="T10" fmla="*/ 951 w 1375"/>
                <a:gd name="T11" fmla="*/ 1021 h 1225"/>
                <a:gd name="T12" fmla="*/ 951 w 1375"/>
                <a:gd name="T13" fmla="*/ 970 h 1225"/>
                <a:gd name="T14" fmla="*/ 638 w 1375"/>
                <a:gd name="T15" fmla="*/ 967 h 1225"/>
                <a:gd name="T16" fmla="*/ 581 w 1375"/>
                <a:gd name="T17" fmla="*/ 1224 h 1225"/>
                <a:gd name="T18" fmla="*/ 1151 w 1375"/>
                <a:gd name="T19" fmla="*/ 685 h 1225"/>
                <a:gd name="T20" fmla="*/ 1113 w 1375"/>
                <a:gd name="T21" fmla="*/ 502 h 1225"/>
                <a:gd name="T22" fmla="*/ 841 w 1375"/>
                <a:gd name="T23" fmla="*/ 650 h 1225"/>
                <a:gd name="T24" fmla="*/ 936 w 1375"/>
                <a:gd name="T25" fmla="*/ 495 h 1225"/>
                <a:gd name="T26" fmla="*/ 785 w 1375"/>
                <a:gd name="T27" fmla="*/ 525 h 1225"/>
                <a:gd name="T28" fmla="*/ 716 w 1375"/>
                <a:gd name="T29" fmla="*/ 373 h 1225"/>
                <a:gd name="T30" fmla="*/ 680 w 1375"/>
                <a:gd name="T31" fmla="*/ 322 h 1225"/>
                <a:gd name="T32" fmla="*/ 571 w 1375"/>
                <a:gd name="T33" fmla="*/ 264 h 1225"/>
                <a:gd name="T34" fmla="*/ 809 w 1375"/>
                <a:gd name="T35" fmla="*/ 67 h 1225"/>
                <a:gd name="T36" fmla="*/ 835 w 1375"/>
                <a:gd name="T37" fmla="*/ 159 h 1225"/>
                <a:gd name="T38" fmla="*/ 853 w 1375"/>
                <a:gd name="T39" fmla="*/ 277 h 1225"/>
                <a:gd name="T40" fmla="*/ 943 w 1375"/>
                <a:gd name="T41" fmla="*/ 214 h 1225"/>
                <a:gd name="T42" fmla="*/ 990 w 1375"/>
                <a:gd name="T43" fmla="*/ 381 h 1225"/>
                <a:gd name="T44" fmla="*/ 1026 w 1375"/>
                <a:gd name="T45" fmla="*/ 432 h 1225"/>
                <a:gd name="T46" fmla="*/ 1119 w 1375"/>
                <a:gd name="T47" fmla="*/ 466 h 1225"/>
                <a:gd name="T48" fmla="*/ 696 w 1375"/>
                <a:gd name="T49" fmla="*/ 552 h 1225"/>
                <a:gd name="T50" fmla="*/ 315 w 1375"/>
                <a:gd name="T51" fmla="*/ 805 h 1225"/>
                <a:gd name="T52" fmla="*/ 93 w 1375"/>
                <a:gd name="T53" fmla="*/ 909 h 1225"/>
                <a:gd name="T54" fmla="*/ 467 w 1375"/>
                <a:gd name="T55" fmla="*/ 616 h 1225"/>
                <a:gd name="T56" fmla="*/ 696 w 1375"/>
                <a:gd name="T57" fmla="*/ 552 h 1225"/>
                <a:gd name="T58" fmla="*/ 1080 w 1375"/>
                <a:gd name="T59" fmla="*/ 401 h 1225"/>
                <a:gd name="T60" fmla="*/ 958 w 1375"/>
                <a:gd name="T61" fmla="*/ 128 h 1225"/>
                <a:gd name="T62" fmla="*/ 938 w 1375"/>
                <a:gd name="T63" fmla="*/ 100 h 1225"/>
                <a:gd name="T64" fmla="*/ 773 w 1375"/>
                <a:gd name="T65" fmla="*/ 16 h 1225"/>
                <a:gd name="T66" fmla="*/ 520 w 1375"/>
                <a:gd name="T67" fmla="*/ 300 h 1225"/>
                <a:gd name="T68" fmla="*/ 630 w 1375"/>
                <a:gd name="T69" fmla="*/ 358 h 1225"/>
                <a:gd name="T70" fmla="*/ 558 w 1375"/>
                <a:gd name="T71" fmla="*/ 456 h 1225"/>
                <a:gd name="T72" fmla="*/ 70 w 1375"/>
                <a:gd name="T73" fmla="*/ 784 h 1225"/>
                <a:gd name="T74" fmla="*/ 132 w 1375"/>
                <a:gd name="T75" fmla="*/ 998 h 1225"/>
                <a:gd name="T76" fmla="*/ 535 w 1375"/>
                <a:gd name="T77" fmla="*/ 706 h 1225"/>
                <a:gd name="T78" fmla="*/ 749 w 1375"/>
                <a:gd name="T79" fmla="*/ 626 h 1225"/>
                <a:gd name="T80" fmla="*/ 768 w 1375"/>
                <a:gd name="T81" fmla="*/ 654 h 1225"/>
                <a:gd name="T82" fmla="*/ 917 w 1375"/>
                <a:gd name="T83" fmla="*/ 714 h 1225"/>
                <a:gd name="T84" fmla="*/ 1170 w 1375"/>
                <a:gd name="T85" fmla="*/ 431 h 1225"/>
                <a:gd name="T86" fmla="*/ 1221 w 1375"/>
                <a:gd name="T87" fmla="*/ 704 h 1225"/>
                <a:gd name="T88" fmla="*/ 1258 w 1375"/>
                <a:gd name="T89" fmla="*/ 895 h 1225"/>
                <a:gd name="T90" fmla="*/ 1227 w 1375"/>
                <a:gd name="T91" fmla="*/ 842 h 1225"/>
                <a:gd name="T92" fmla="*/ 1262 w 1375"/>
                <a:gd name="T93" fmla="*/ 908 h 1225"/>
                <a:gd name="T94" fmla="*/ 1374 w 1375"/>
                <a:gd name="T95" fmla="*/ 908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5" h="1225">
                  <a:moveTo>
                    <a:pt x="581" y="1224"/>
                  </a:moveTo>
                  <a:lnTo>
                    <a:pt x="1236" y="1224"/>
                  </a:lnTo>
                  <a:lnTo>
                    <a:pt x="1236" y="1080"/>
                  </a:lnTo>
                  <a:cubicBezTo>
                    <a:pt x="1236" y="1048"/>
                    <a:pt x="1211" y="1023"/>
                    <a:pt x="1180" y="1021"/>
                  </a:cubicBezTo>
                  <a:lnTo>
                    <a:pt x="1180" y="967"/>
                  </a:lnTo>
                  <a:cubicBezTo>
                    <a:pt x="1180" y="935"/>
                    <a:pt x="1153" y="908"/>
                    <a:pt x="1120" y="908"/>
                  </a:cubicBezTo>
                  <a:lnTo>
                    <a:pt x="1036" y="908"/>
                  </a:lnTo>
                  <a:lnTo>
                    <a:pt x="1036" y="970"/>
                  </a:lnTo>
                  <a:lnTo>
                    <a:pt x="1118" y="970"/>
                  </a:lnTo>
                  <a:lnTo>
                    <a:pt x="1118" y="1021"/>
                  </a:lnTo>
                  <a:lnTo>
                    <a:pt x="1036" y="1021"/>
                  </a:lnTo>
                  <a:lnTo>
                    <a:pt x="1036" y="1083"/>
                  </a:lnTo>
                  <a:lnTo>
                    <a:pt x="1174" y="1083"/>
                  </a:lnTo>
                  <a:lnTo>
                    <a:pt x="1174" y="1162"/>
                  </a:lnTo>
                  <a:lnTo>
                    <a:pt x="643" y="1162"/>
                  </a:lnTo>
                  <a:lnTo>
                    <a:pt x="643" y="1083"/>
                  </a:lnTo>
                  <a:lnTo>
                    <a:pt x="951" y="1083"/>
                  </a:lnTo>
                  <a:lnTo>
                    <a:pt x="951" y="1021"/>
                  </a:lnTo>
                  <a:lnTo>
                    <a:pt x="700" y="1021"/>
                  </a:lnTo>
                  <a:lnTo>
                    <a:pt x="700" y="970"/>
                  </a:lnTo>
                  <a:lnTo>
                    <a:pt x="951" y="970"/>
                  </a:lnTo>
                  <a:lnTo>
                    <a:pt x="951" y="908"/>
                  </a:lnTo>
                  <a:lnTo>
                    <a:pt x="697" y="908"/>
                  </a:lnTo>
                  <a:cubicBezTo>
                    <a:pt x="664" y="908"/>
                    <a:pt x="638" y="935"/>
                    <a:pt x="638" y="967"/>
                  </a:cubicBezTo>
                  <a:lnTo>
                    <a:pt x="638" y="1021"/>
                  </a:lnTo>
                  <a:cubicBezTo>
                    <a:pt x="607" y="1023"/>
                    <a:pt x="581" y="1048"/>
                    <a:pt x="581" y="1080"/>
                  </a:cubicBezTo>
                  <a:lnTo>
                    <a:pt x="581" y="1224"/>
                  </a:lnTo>
                  <a:close/>
                  <a:moveTo>
                    <a:pt x="1089" y="798"/>
                  </a:moveTo>
                  <a:lnTo>
                    <a:pt x="1151" y="798"/>
                  </a:lnTo>
                  <a:lnTo>
                    <a:pt x="1151" y="685"/>
                  </a:lnTo>
                  <a:lnTo>
                    <a:pt x="1089" y="685"/>
                  </a:lnTo>
                  <a:lnTo>
                    <a:pt x="1089" y="798"/>
                  </a:lnTo>
                  <a:close/>
                  <a:moveTo>
                    <a:pt x="1113" y="502"/>
                  </a:moveTo>
                  <a:lnTo>
                    <a:pt x="882" y="664"/>
                  </a:lnTo>
                  <a:cubicBezTo>
                    <a:pt x="871" y="671"/>
                    <a:pt x="854" y="668"/>
                    <a:pt x="846" y="657"/>
                  </a:cubicBezTo>
                  <a:lnTo>
                    <a:pt x="841" y="650"/>
                  </a:lnTo>
                  <a:lnTo>
                    <a:pt x="871" y="594"/>
                  </a:lnTo>
                  <a:lnTo>
                    <a:pt x="846" y="558"/>
                  </a:lnTo>
                  <a:lnTo>
                    <a:pt x="936" y="495"/>
                  </a:lnTo>
                  <a:lnTo>
                    <a:pt x="900" y="444"/>
                  </a:lnTo>
                  <a:lnTo>
                    <a:pt x="785" y="525"/>
                  </a:lnTo>
                  <a:lnTo>
                    <a:pt x="785" y="525"/>
                  </a:lnTo>
                  <a:lnTo>
                    <a:pt x="764" y="539"/>
                  </a:lnTo>
                  <a:lnTo>
                    <a:pt x="670" y="405"/>
                  </a:lnTo>
                  <a:lnTo>
                    <a:pt x="716" y="373"/>
                  </a:lnTo>
                  <a:lnTo>
                    <a:pt x="806" y="310"/>
                  </a:lnTo>
                  <a:lnTo>
                    <a:pt x="771" y="259"/>
                  </a:lnTo>
                  <a:lnTo>
                    <a:pt x="680" y="322"/>
                  </a:lnTo>
                  <a:lnTo>
                    <a:pt x="655" y="286"/>
                  </a:lnTo>
                  <a:lnTo>
                    <a:pt x="593" y="295"/>
                  </a:lnTo>
                  <a:lnTo>
                    <a:pt x="571" y="264"/>
                  </a:lnTo>
                  <a:cubicBezTo>
                    <a:pt x="567" y="259"/>
                    <a:pt x="566" y="252"/>
                    <a:pt x="567" y="245"/>
                  </a:cubicBezTo>
                  <a:cubicBezTo>
                    <a:pt x="568" y="239"/>
                    <a:pt x="572" y="233"/>
                    <a:pt x="577" y="229"/>
                  </a:cubicBezTo>
                  <a:lnTo>
                    <a:pt x="809" y="67"/>
                  </a:lnTo>
                  <a:cubicBezTo>
                    <a:pt x="820" y="59"/>
                    <a:pt x="836" y="62"/>
                    <a:pt x="844" y="73"/>
                  </a:cubicBezTo>
                  <a:lnTo>
                    <a:pt x="865" y="104"/>
                  </a:lnTo>
                  <a:lnTo>
                    <a:pt x="835" y="159"/>
                  </a:lnTo>
                  <a:lnTo>
                    <a:pt x="861" y="196"/>
                  </a:lnTo>
                  <a:lnTo>
                    <a:pt x="817" y="227"/>
                  </a:lnTo>
                  <a:lnTo>
                    <a:pt x="853" y="277"/>
                  </a:lnTo>
                  <a:lnTo>
                    <a:pt x="896" y="247"/>
                  </a:lnTo>
                  <a:lnTo>
                    <a:pt x="896" y="247"/>
                  </a:lnTo>
                  <a:lnTo>
                    <a:pt x="943" y="214"/>
                  </a:lnTo>
                  <a:lnTo>
                    <a:pt x="1037" y="348"/>
                  </a:lnTo>
                  <a:lnTo>
                    <a:pt x="990" y="381"/>
                  </a:lnTo>
                  <a:lnTo>
                    <a:pt x="990" y="381"/>
                  </a:lnTo>
                  <a:lnTo>
                    <a:pt x="946" y="412"/>
                  </a:lnTo>
                  <a:lnTo>
                    <a:pt x="982" y="462"/>
                  </a:lnTo>
                  <a:lnTo>
                    <a:pt x="1026" y="432"/>
                  </a:lnTo>
                  <a:lnTo>
                    <a:pt x="1051" y="468"/>
                  </a:lnTo>
                  <a:lnTo>
                    <a:pt x="1114" y="459"/>
                  </a:lnTo>
                  <a:lnTo>
                    <a:pt x="1119" y="466"/>
                  </a:lnTo>
                  <a:cubicBezTo>
                    <a:pt x="1123" y="472"/>
                    <a:pt x="1124" y="479"/>
                    <a:pt x="1123" y="485"/>
                  </a:cubicBezTo>
                  <a:cubicBezTo>
                    <a:pt x="1122" y="492"/>
                    <a:pt x="1118" y="498"/>
                    <a:pt x="1113" y="502"/>
                  </a:cubicBezTo>
                  <a:close/>
                  <a:moveTo>
                    <a:pt x="696" y="552"/>
                  </a:moveTo>
                  <a:cubicBezTo>
                    <a:pt x="685" y="559"/>
                    <a:pt x="674" y="564"/>
                    <a:pt x="663" y="567"/>
                  </a:cubicBezTo>
                  <a:cubicBezTo>
                    <a:pt x="596" y="584"/>
                    <a:pt x="530" y="631"/>
                    <a:pt x="496" y="658"/>
                  </a:cubicBezTo>
                  <a:cubicBezTo>
                    <a:pt x="441" y="702"/>
                    <a:pt x="374" y="756"/>
                    <a:pt x="315" y="805"/>
                  </a:cubicBezTo>
                  <a:cubicBezTo>
                    <a:pt x="247" y="860"/>
                    <a:pt x="182" y="912"/>
                    <a:pt x="167" y="923"/>
                  </a:cubicBezTo>
                  <a:cubicBezTo>
                    <a:pt x="151" y="934"/>
                    <a:pt x="137" y="938"/>
                    <a:pt x="125" y="935"/>
                  </a:cubicBezTo>
                  <a:cubicBezTo>
                    <a:pt x="111" y="932"/>
                    <a:pt x="100" y="919"/>
                    <a:pt x="93" y="909"/>
                  </a:cubicBezTo>
                  <a:cubicBezTo>
                    <a:pt x="71" y="879"/>
                    <a:pt x="75" y="856"/>
                    <a:pt x="106" y="835"/>
                  </a:cubicBezTo>
                  <a:cubicBezTo>
                    <a:pt x="121" y="824"/>
                    <a:pt x="192" y="782"/>
                    <a:pt x="267" y="737"/>
                  </a:cubicBezTo>
                  <a:cubicBezTo>
                    <a:pt x="332" y="698"/>
                    <a:pt x="406" y="653"/>
                    <a:pt x="467" y="616"/>
                  </a:cubicBezTo>
                  <a:cubicBezTo>
                    <a:pt x="504" y="594"/>
                    <a:pt x="571" y="548"/>
                    <a:pt x="609" y="491"/>
                  </a:cubicBezTo>
                  <a:cubicBezTo>
                    <a:pt x="616" y="481"/>
                    <a:pt x="625" y="472"/>
                    <a:pt x="635" y="465"/>
                  </a:cubicBezTo>
                  <a:lnTo>
                    <a:pt x="696" y="552"/>
                  </a:lnTo>
                  <a:close/>
                  <a:moveTo>
                    <a:pt x="1170" y="431"/>
                  </a:moveTo>
                  <a:lnTo>
                    <a:pt x="1143" y="392"/>
                  </a:lnTo>
                  <a:lnTo>
                    <a:pt x="1080" y="401"/>
                  </a:lnTo>
                  <a:lnTo>
                    <a:pt x="1077" y="396"/>
                  </a:lnTo>
                  <a:lnTo>
                    <a:pt x="1123" y="364"/>
                  </a:lnTo>
                  <a:lnTo>
                    <a:pt x="958" y="128"/>
                  </a:lnTo>
                  <a:lnTo>
                    <a:pt x="912" y="160"/>
                  </a:lnTo>
                  <a:lnTo>
                    <a:pt x="908" y="155"/>
                  </a:lnTo>
                  <a:lnTo>
                    <a:pt x="938" y="100"/>
                  </a:lnTo>
                  <a:lnTo>
                    <a:pt x="895" y="38"/>
                  </a:lnTo>
                  <a:cubicBezTo>
                    <a:pt x="878" y="14"/>
                    <a:pt x="852" y="0"/>
                    <a:pt x="823" y="0"/>
                  </a:cubicBezTo>
                  <a:cubicBezTo>
                    <a:pt x="805" y="0"/>
                    <a:pt x="788" y="6"/>
                    <a:pt x="773" y="16"/>
                  </a:cubicBezTo>
                  <a:lnTo>
                    <a:pt x="542" y="178"/>
                  </a:lnTo>
                  <a:cubicBezTo>
                    <a:pt x="523" y="192"/>
                    <a:pt x="510" y="212"/>
                    <a:pt x="506" y="235"/>
                  </a:cubicBezTo>
                  <a:cubicBezTo>
                    <a:pt x="502" y="258"/>
                    <a:pt x="507" y="281"/>
                    <a:pt x="520" y="300"/>
                  </a:cubicBezTo>
                  <a:lnTo>
                    <a:pt x="564" y="362"/>
                  </a:lnTo>
                  <a:lnTo>
                    <a:pt x="626" y="353"/>
                  </a:lnTo>
                  <a:lnTo>
                    <a:pt x="630" y="358"/>
                  </a:lnTo>
                  <a:lnTo>
                    <a:pt x="583" y="390"/>
                  </a:lnTo>
                  <a:lnTo>
                    <a:pt x="600" y="414"/>
                  </a:lnTo>
                  <a:cubicBezTo>
                    <a:pt x="583" y="426"/>
                    <a:pt x="569" y="440"/>
                    <a:pt x="558" y="456"/>
                  </a:cubicBezTo>
                  <a:cubicBezTo>
                    <a:pt x="526" y="503"/>
                    <a:pt x="467" y="543"/>
                    <a:pt x="435" y="563"/>
                  </a:cubicBezTo>
                  <a:cubicBezTo>
                    <a:pt x="374" y="600"/>
                    <a:pt x="300" y="644"/>
                    <a:pt x="235" y="683"/>
                  </a:cubicBezTo>
                  <a:cubicBezTo>
                    <a:pt x="152" y="733"/>
                    <a:pt x="87" y="772"/>
                    <a:pt x="70" y="784"/>
                  </a:cubicBezTo>
                  <a:cubicBezTo>
                    <a:pt x="11" y="825"/>
                    <a:pt x="0" y="886"/>
                    <a:pt x="42" y="945"/>
                  </a:cubicBezTo>
                  <a:cubicBezTo>
                    <a:pt x="60" y="972"/>
                    <a:pt x="84" y="989"/>
                    <a:pt x="110" y="996"/>
                  </a:cubicBezTo>
                  <a:cubicBezTo>
                    <a:pt x="116" y="997"/>
                    <a:pt x="124" y="998"/>
                    <a:pt x="132" y="998"/>
                  </a:cubicBezTo>
                  <a:cubicBezTo>
                    <a:pt x="151" y="998"/>
                    <a:pt x="176" y="993"/>
                    <a:pt x="203" y="973"/>
                  </a:cubicBezTo>
                  <a:cubicBezTo>
                    <a:pt x="220" y="962"/>
                    <a:pt x="279" y="914"/>
                    <a:pt x="354" y="853"/>
                  </a:cubicBezTo>
                  <a:cubicBezTo>
                    <a:pt x="413" y="805"/>
                    <a:pt x="479" y="751"/>
                    <a:pt x="535" y="706"/>
                  </a:cubicBezTo>
                  <a:cubicBezTo>
                    <a:pt x="565" y="683"/>
                    <a:pt x="623" y="641"/>
                    <a:pt x="678" y="627"/>
                  </a:cubicBezTo>
                  <a:cubicBezTo>
                    <a:pt x="696" y="623"/>
                    <a:pt x="715" y="614"/>
                    <a:pt x="732" y="602"/>
                  </a:cubicBezTo>
                  <a:lnTo>
                    <a:pt x="749" y="626"/>
                  </a:lnTo>
                  <a:lnTo>
                    <a:pt x="795" y="594"/>
                  </a:lnTo>
                  <a:lnTo>
                    <a:pt x="798" y="599"/>
                  </a:lnTo>
                  <a:lnTo>
                    <a:pt x="768" y="654"/>
                  </a:lnTo>
                  <a:lnTo>
                    <a:pt x="796" y="693"/>
                  </a:lnTo>
                  <a:cubicBezTo>
                    <a:pt x="812" y="716"/>
                    <a:pt x="839" y="730"/>
                    <a:pt x="867" y="730"/>
                  </a:cubicBezTo>
                  <a:cubicBezTo>
                    <a:pt x="885" y="730"/>
                    <a:pt x="903" y="725"/>
                    <a:pt x="917" y="714"/>
                  </a:cubicBezTo>
                  <a:lnTo>
                    <a:pt x="1148" y="553"/>
                  </a:lnTo>
                  <a:cubicBezTo>
                    <a:pt x="1168" y="539"/>
                    <a:pt x="1180" y="519"/>
                    <a:pt x="1184" y="496"/>
                  </a:cubicBezTo>
                  <a:cubicBezTo>
                    <a:pt x="1189" y="473"/>
                    <a:pt x="1183" y="450"/>
                    <a:pt x="1170" y="431"/>
                  </a:cubicBezTo>
                  <a:close/>
                  <a:moveTo>
                    <a:pt x="1218" y="832"/>
                  </a:moveTo>
                  <a:lnTo>
                    <a:pt x="1274" y="735"/>
                  </a:lnTo>
                  <a:lnTo>
                    <a:pt x="1221" y="704"/>
                  </a:lnTo>
                  <a:lnTo>
                    <a:pt x="1164" y="801"/>
                  </a:lnTo>
                  <a:lnTo>
                    <a:pt x="1218" y="832"/>
                  </a:lnTo>
                  <a:close/>
                  <a:moveTo>
                    <a:pt x="1258" y="895"/>
                  </a:moveTo>
                  <a:lnTo>
                    <a:pt x="1356" y="839"/>
                  </a:lnTo>
                  <a:lnTo>
                    <a:pt x="1325" y="785"/>
                  </a:lnTo>
                  <a:lnTo>
                    <a:pt x="1227" y="842"/>
                  </a:lnTo>
                  <a:lnTo>
                    <a:pt x="1258" y="895"/>
                  </a:lnTo>
                  <a:close/>
                  <a:moveTo>
                    <a:pt x="1374" y="908"/>
                  </a:moveTo>
                  <a:lnTo>
                    <a:pt x="1262" y="908"/>
                  </a:lnTo>
                  <a:lnTo>
                    <a:pt x="1262" y="970"/>
                  </a:lnTo>
                  <a:lnTo>
                    <a:pt x="1374" y="970"/>
                  </a:lnTo>
                  <a:lnTo>
                    <a:pt x="1374" y="908"/>
                  </a:lnTo>
                  <a:close/>
                </a:path>
              </a:pathLst>
            </a:custGeom>
            <a:solidFill>
              <a:schemeClr val="bg1"/>
            </a:solidFill>
            <a:ln>
              <a:noFill/>
            </a:ln>
            <a:effectLst/>
          </p:spPr>
          <p:txBody>
            <a:bodyPr wrap="none" anchor="ctr"/>
            <a:lstStyle/>
            <a:p>
              <a:endParaRPr lang="en-US"/>
            </a:p>
          </p:txBody>
        </p:sp>
      </p:grpSp>
      <p:grpSp>
        <p:nvGrpSpPr>
          <p:cNvPr id="406" name="Group 405">
            <a:extLst>
              <a:ext uri="{FF2B5EF4-FFF2-40B4-BE49-F238E27FC236}">
                <a16:creationId xmlns:a16="http://schemas.microsoft.com/office/drawing/2014/main" id="{4EDB6397-7F93-3047-84C7-7660C2A4DDB1}"/>
              </a:ext>
            </a:extLst>
          </p:cNvPr>
          <p:cNvGrpSpPr/>
          <p:nvPr/>
        </p:nvGrpSpPr>
        <p:grpSpPr>
          <a:xfrm>
            <a:off x="5175447" y="3456206"/>
            <a:ext cx="710291" cy="710292"/>
            <a:chOff x="3676430" y="3530203"/>
            <a:chExt cx="710291" cy="710292"/>
          </a:xfrm>
        </p:grpSpPr>
        <p:sp>
          <p:nvSpPr>
            <p:cNvPr id="407" name="Rectangle 406">
              <a:extLst>
                <a:ext uri="{FF2B5EF4-FFF2-40B4-BE49-F238E27FC236}">
                  <a16:creationId xmlns:a16="http://schemas.microsoft.com/office/drawing/2014/main" id="{71D17776-553E-0B4E-875B-4EE6979982DF}"/>
                </a:ext>
              </a:extLst>
            </p:cNvPr>
            <p:cNvSpPr/>
            <p:nvPr/>
          </p:nvSpPr>
          <p:spPr>
            <a:xfrm>
              <a:off x="3676430"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08" name="Freeform 24">
              <a:extLst>
                <a:ext uri="{FF2B5EF4-FFF2-40B4-BE49-F238E27FC236}">
                  <a16:creationId xmlns:a16="http://schemas.microsoft.com/office/drawing/2014/main" id="{31724CE6-96B8-9245-87CF-CDA97AE41E01}"/>
                </a:ext>
              </a:extLst>
            </p:cNvPr>
            <p:cNvSpPr>
              <a:spLocks noChangeArrowheads="1"/>
            </p:cNvSpPr>
            <p:nvPr/>
          </p:nvSpPr>
          <p:spPr bwMode="auto">
            <a:xfrm>
              <a:off x="3783132" y="3660718"/>
              <a:ext cx="496887" cy="449262"/>
            </a:xfrm>
            <a:custGeom>
              <a:avLst/>
              <a:gdLst>
                <a:gd name="T0" fmla="*/ 868 w 1380"/>
                <a:gd name="T1" fmla="*/ 200 h 1248"/>
                <a:gd name="T2" fmla="*/ 468 w 1380"/>
                <a:gd name="T3" fmla="*/ 200 h 1248"/>
                <a:gd name="T4" fmla="*/ 565 w 1380"/>
                <a:gd name="T5" fmla="*/ 292 h 1248"/>
                <a:gd name="T6" fmla="*/ 668 w 1380"/>
                <a:gd name="T7" fmla="*/ 62 h 1248"/>
                <a:gd name="T8" fmla="*/ 771 w 1380"/>
                <a:gd name="T9" fmla="*/ 292 h 1248"/>
                <a:gd name="T10" fmla="*/ 301 w 1380"/>
                <a:gd name="T11" fmla="*/ 683 h 1248"/>
                <a:gd name="T12" fmla="*/ 357 w 1380"/>
                <a:gd name="T13" fmla="*/ 621 h 1248"/>
                <a:gd name="T14" fmla="*/ 301 w 1380"/>
                <a:gd name="T15" fmla="*/ 683 h 1248"/>
                <a:gd name="T16" fmla="*/ 724 w 1380"/>
                <a:gd name="T17" fmla="*/ 451 h 1248"/>
                <a:gd name="T18" fmla="*/ 724 w 1380"/>
                <a:gd name="T19" fmla="*/ 513 h 1248"/>
                <a:gd name="T20" fmla="*/ 1063 w 1380"/>
                <a:gd name="T21" fmla="*/ 767 h 1248"/>
                <a:gd name="T22" fmla="*/ 1050 w 1380"/>
                <a:gd name="T23" fmla="*/ 978 h 1248"/>
                <a:gd name="T24" fmla="*/ 1009 w 1380"/>
                <a:gd name="T25" fmla="*/ 1185 h 1248"/>
                <a:gd name="T26" fmla="*/ 921 w 1380"/>
                <a:gd name="T27" fmla="*/ 1091 h 1248"/>
                <a:gd name="T28" fmla="*/ 696 w 1380"/>
                <a:gd name="T29" fmla="*/ 1100 h 1248"/>
                <a:gd name="T30" fmla="*/ 471 w 1380"/>
                <a:gd name="T31" fmla="*/ 1089 h 1248"/>
                <a:gd name="T32" fmla="*/ 388 w 1380"/>
                <a:gd name="T33" fmla="*/ 1185 h 1248"/>
                <a:gd name="T34" fmla="*/ 364 w 1380"/>
                <a:gd name="T35" fmla="*/ 997 h 1248"/>
                <a:gd name="T36" fmla="*/ 79 w 1380"/>
                <a:gd name="T37" fmla="*/ 684 h 1248"/>
                <a:gd name="T38" fmla="*/ 199 w 1380"/>
                <a:gd name="T39" fmla="*/ 648 h 1248"/>
                <a:gd name="T40" fmla="*/ 291 w 1380"/>
                <a:gd name="T41" fmla="*/ 508 h 1248"/>
                <a:gd name="T42" fmla="*/ 412 w 1380"/>
                <a:gd name="T43" fmla="*/ 500 h 1248"/>
                <a:gd name="T44" fmla="*/ 448 w 1380"/>
                <a:gd name="T45" fmla="*/ 446 h 1248"/>
                <a:gd name="T46" fmla="*/ 1145 w 1380"/>
                <a:gd name="T47" fmla="*/ 736 h 1248"/>
                <a:gd name="T48" fmla="*/ 1323 w 1380"/>
                <a:gd name="T49" fmla="*/ 686 h 1248"/>
                <a:gd name="T50" fmla="*/ 1264 w 1380"/>
                <a:gd name="T51" fmla="*/ 669 h 1248"/>
                <a:gd name="T52" fmla="*/ 1201 w 1380"/>
                <a:gd name="T53" fmla="*/ 682 h 1248"/>
                <a:gd name="T54" fmla="*/ 393 w 1380"/>
                <a:gd name="T55" fmla="*/ 403 h 1248"/>
                <a:gd name="T56" fmla="*/ 183 w 1380"/>
                <a:gd name="T57" fmla="*/ 366 h 1248"/>
                <a:gd name="T58" fmla="*/ 147 w 1380"/>
                <a:gd name="T59" fmla="*/ 612 h 1248"/>
                <a:gd name="T60" fmla="*/ 28 w 1380"/>
                <a:gd name="T61" fmla="*/ 646 h 1248"/>
                <a:gd name="T62" fmla="*/ 326 w 1380"/>
                <a:gd name="T63" fmla="*/ 1048 h 1248"/>
                <a:gd name="T64" fmla="*/ 357 w 1380"/>
                <a:gd name="T65" fmla="*/ 1247 h 1248"/>
                <a:gd name="T66" fmla="*/ 470 w 1380"/>
                <a:gd name="T67" fmla="*/ 1230 h 1248"/>
                <a:gd name="T68" fmla="*/ 696 w 1380"/>
                <a:gd name="T69" fmla="*/ 1163 h 1248"/>
                <a:gd name="T70" fmla="*/ 922 w 1380"/>
                <a:gd name="T71" fmla="*/ 1230 h 1248"/>
                <a:gd name="T72" fmla="*/ 1035 w 1380"/>
                <a:gd name="T73" fmla="*/ 1247 h 1248"/>
                <a:gd name="T74" fmla="*/ 1101 w 1380"/>
                <a:gd name="T75" fmla="*/ 1015 h 1248"/>
                <a:gd name="T76" fmla="*/ 1244 w 1380"/>
                <a:gd name="T77" fmla="*/ 728 h 1248"/>
                <a:gd name="T78" fmla="*/ 1302 w 1380"/>
                <a:gd name="T79" fmla="*/ 770 h 1248"/>
                <a:gd name="T80" fmla="*/ 1367 w 1380"/>
                <a:gd name="T81" fmla="*/ 730 h 1248"/>
                <a:gd name="T82" fmla="*/ 1323 w 1380"/>
                <a:gd name="T83" fmla="*/ 686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0" h="1248">
                  <a:moveTo>
                    <a:pt x="817" y="334"/>
                  </a:moveTo>
                  <a:cubicBezTo>
                    <a:pt x="850" y="297"/>
                    <a:pt x="868" y="250"/>
                    <a:pt x="868" y="200"/>
                  </a:cubicBezTo>
                  <a:cubicBezTo>
                    <a:pt x="868" y="90"/>
                    <a:pt x="779" y="0"/>
                    <a:pt x="668" y="0"/>
                  </a:cubicBezTo>
                  <a:cubicBezTo>
                    <a:pt x="558" y="0"/>
                    <a:pt x="468" y="90"/>
                    <a:pt x="468" y="200"/>
                  </a:cubicBezTo>
                  <a:cubicBezTo>
                    <a:pt x="468" y="250"/>
                    <a:pt x="486" y="297"/>
                    <a:pt x="519" y="334"/>
                  </a:cubicBezTo>
                  <a:lnTo>
                    <a:pt x="565" y="292"/>
                  </a:lnTo>
                  <a:cubicBezTo>
                    <a:pt x="542" y="267"/>
                    <a:pt x="530" y="234"/>
                    <a:pt x="530" y="200"/>
                  </a:cubicBezTo>
                  <a:cubicBezTo>
                    <a:pt x="530" y="124"/>
                    <a:pt x="592" y="62"/>
                    <a:pt x="668" y="62"/>
                  </a:cubicBezTo>
                  <a:cubicBezTo>
                    <a:pt x="744" y="62"/>
                    <a:pt x="806" y="124"/>
                    <a:pt x="806" y="200"/>
                  </a:cubicBezTo>
                  <a:cubicBezTo>
                    <a:pt x="806" y="234"/>
                    <a:pt x="794" y="267"/>
                    <a:pt x="771" y="292"/>
                  </a:cubicBezTo>
                  <a:lnTo>
                    <a:pt x="817" y="334"/>
                  </a:lnTo>
                  <a:close/>
                  <a:moveTo>
                    <a:pt x="301" y="683"/>
                  </a:moveTo>
                  <a:lnTo>
                    <a:pt x="357" y="683"/>
                  </a:lnTo>
                  <a:lnTo>
                    <a:pt x="357" y="621"/>
                  </a:lnTo>
                  <a:lnTo>
                    <a:pt x="301" y="621"/>
                  </a:lnTo>
                  <a:lnTo>
                    <a:pt x="301" y="683"/>
                  </a:lnTo>
                  <a:close/>
                  <a:moveTo>
                    <a:pt x="1094" y="736"/>
                  </a:moveTo>
                  <a:cubicBezTo>
                    <a:pt x="1094" y="593"/>
                    <a:pt x="911" y="451"/>
                    <a:pt x="724" y="451"/>
                  </a:cubicBezTo>
                  <a:cubicBezTo>
                    <a:pt x="707" y="451"/>
                    <a:pt x="693" y="465"/>
                    <a:pt x="693" y="482"/>
                  </a:cubicBezTo>
                  <a:cubicBezTo>
                    <a:pt x="693" y="500"/>
                    <a:pt x="707" y="513"/>
                    <a:pt x="724" y="513"/>
                  </a:cubicBezTo>
                  <a:cubicBezTo>
                    <a:pt x="887" y="513"/>
                    <a:pt x="1032" y="638"/>
                    <a:pt x="1032" y="736"/>
                  </a:cubicBezTo>
                  <a:cubicBezTo>
                    <a:pt x="1032" y="754"/>
                    <a:pt x="1046" y="767"/>
                    <a:pt x="1063" y="767"/>
                  </a:cubicBezTo>
                  <a:cubicBezTo>
                    <a:pt x="1080" y="767"/>
                    <a:pt x="1094" y="754"/>
                    <a:pt x="1094" y="736"/>
                  </a:cubicBezTo>
                  <a:close/>
                  <a:moveTo>
                    <a:pt x="1050" y="978"/>
                  </a:moveTo>
                  <a:cubicBezTo>
                    <a:pt x="1046" y="982"/>
                    <a:pt x="1043" y="988"/>
                    <a:pt x="1041" y="995"/>
                  </a:cubicBezTo>
                  <a:lnTo>
                    <a:pt x="1009" y="1185"/>
                  </a:lnTo>
                  <a:lnTo>
                    <a:pt x="969" y="1185"/>
                  </a:lnTo>
                  <a:lnTo>
                    <a:pt x="921" y="1091"/>
                  </a:lnTo>
                  <a:cubicBezTo>
                    <a:pt x="914" y="1078"/>
                    <a:pt x="898" y="1072"/>
                    <a:pt x="884" y="1076"/>
                  </a:cubicBezTo>
                  <a:cubicBezTo>
                    <a:pt x="830" y="1092"/>
                    <a:pt x="768" y="1100"/>
                    <a:pt x="696" y="1100"/>
                  </a:cubicBezTo>
                  <a:cubicBezTo>
                    <a:pt x="639" y="1100"/>
                    <a:pt x="557" y="1089"/>
                    <a:pt x="508" y="1074"/>
                  </a:cubicBezTo>
                  <a:cubicBezTo>
                    <a:pt x="493" y="1069"/>
                    <a:pt x="478" y="1076"/>
                    <a:pt x="471" y="1089"/>
                  </a:cubicBezTo>
                  <a:lnTo>
                    <a:pt x="423" y="1185"/>
                  </a:lnTo>
                  <a:lnTo>
                    <a:pt x="388" y="1185"/>
                  </a:lnTo>
                  <a:lnTo>
                    <a:pt x="388" y="1027"/>
                  </a:lnTo>
                  <a:cubicBezTo>
                    <a:pt x="388" y="1012"/>
                    <a:pt x="379" y="1000"/>
                    <a:pt x="364" y="997"/>
                  </a:cubicBezTo>
                  <a:cubicBezTo>
                    <a:pt x="331" y="988"/>
                    <a:pt x="137" y="865"/>
                    <a:pt x="112" y="816"/>
                  </a:cubicBezTo>
                  <a:cubicBezTo>
                    <a:pt x="85" y="765"/>
                    <a:pt x="76" y="706"/>
                    <a:pt x="79" y="684"/>
                  </a:cubicBezTo>
                  <a:cubicBezTo>
                    <a:pt x="121" y="684"/>
                    <a:pt x="155" y="677"/>
                    <a:pt x="183" y="664"/>
                  </a:cubicBezTo>
                  <a:cubicBezTo>
                    <a:pt x="190" y="661"/>
                    <a:pt x="196" y="655"/>
                    <a:pt x="199" y="648"/>
                  </a:cubicBezTo>
                  <a:cubicBezTo>
                    <a:pt x="217" y="607"/>
                    <a:pt x="245" y="573"/>
                    <a:pt x="281" y="549"/>
                  </a:cubicBezTo>
                  <a:cubicBezTo>
                    <a:pt x="295" y="540"/>
                    <a:pt x="299" y="522"/>
                    <a:pt x="291" y="508"/>
                  </a:cubicBezTo>
                  <a:cubicBezTo>
                    <a:pt x="279" y="487"/>
                    <a:pt x="251" y="439"/>
                    <a:pt x="240" y="411"/>
                  </a:cubicBezTo>
                  <a:cubicBezTo>
                    <a:pt x="282" y="416"/>
                    <a:pt x="377" y="450"/>
                    <a:pt x="412" y="500"/>
                  </a:cubicBezTo>
                  <a:lnTo>
                    <a:pt x="463" y="465"/>
                  </a:lnTo>
                  <a:cubicBezTo>
                    <a:pt x="459" y="458"/>
                    <a:pt x="453" y="452"/>
                    <a:pt x="448" y="446"/>
                  </a:cubicBezTo>
                  <a:cubicBezTo>
                    <a:pt x="521" y="416"/>
                    <a:pt x="596" y="401"/>
                    <a:pt x="670" y="401"/>
                  </a:cubicBezTo>
                  <a:cubicBezTo>
                    <a:pt x="927" y="401"/>
                    <a:pt x="1145" y="554"/>
                    <a:pt x="1145" y="736"/>
                  </a:cubicBezTo>
                  <a:cubicBezTo>
                    <a:pt x="1145" y="837"/>
                    <a:pt x="1113" y="918"/>
                    <a:pt x="1050" y="978"/>
                  </a:cubicBezTo>
                  <a:close/>
                  <a:moveTo>
                    <a:pt x="1323" y="686"/>
                  </a:moveTo>
                  <a:lnTo>
                    <a:pt x="1303" y="708"/>
                  </a:lnTo>
                  <a:cubicBezTo>
                    <a:pt x="1296" y="690"/>
                    <a:pt x="1282" y="676"/>
                    <a:pt x="1264" y="669"/>
                  </a:cubicBezTo>
                  <a:cubicBezTo>
                    <a:pt x="1246" y="663"/>
                    <a:pt x="1226" y="666"/>
                    <a:pt x="1210" y="676"/>
                  </a:cubicBezTo>
                  <a:lnTo>
                    <a:pt x="1201" y="682"/>
                  </a:lnTo>
                  <a:cubicBezTo>
                    <a:pt x="1165" y="488"/>
                    <a:pt x="941" y="339"/>
                    <a:pt x="670" y="339"/>
                  </a:cubicBezTo>
                  <a:cubicBezTo>
                    <a:pt x="577" y="339"/>
                    <a:pt x="483" y="360"/>
                    <a:pt x="393" y="403"/>
                  </a:cubicBezTo>
                  <a:cubicBezTo>
                    <a:pt x="339" y="370"/>
                    <a:pt x="274" y="350"/>
                    <a:pt x="234" y="349"/>
                  </a:cubicBezTo>
                  <a:cubicBezTo>
                    <a:pt x="225" y="348"/>
                    <a:pt x="198" y="347"/>
                    <a:pt x="183" y="366"/>
                  </a:cubicBezTo>
                  <a:cubicBezTo>
                    <a:pt x="161" y="394"/>
                    <a:pt x="179" y="436"/>
                    <a:pt x="223" y="515"/>
                  </a:cubicBezTo>
                  <a:cubicBezTo>
                    <a:pt x="192" y="541"/>
                    <a:pt x="166" y="574"/>
                    <a:pt x="147" y="612"/>
                  </a:cubicBezTo>
                  <a:cubicBezTo>
                    <a:pt x="127" y="619"/>
                    <a:pt x="102" y="622"/>
                    <a:pt x="70" y="622"/>
                  </a:cubicBezTo>
                  <a:cubicBezTo>
                    <a:pt x="54" y="623"/>
                    <a:pt x="37" y="631"/>
                    <a:pt x="28" y="646"/>
                  </a:cubicBezTo>
                  <a:cubicBezTo>
                    <a:pt x="0" y="691"/>
                    <a:pt x="29" y="791"/>
                    <a:pt x="57" y="845"/>
                  </a:cubicBezTo>
                  <a:cubicBezTo>
                    <a:pt x="89" y="906"/>
                    <a:pt x="255" y="1015"/>
                    <a:pt x="326" y="1048"/>
                  </a:cubicBezTo>
                  <a:lnTo>
                    <a:pt x="326" y="1216"/>
                  </a:lnTo>
                  <a:cubicBezTo>
                    <a:pt x="326" y="1233"/>
                    <a:pt x="340" y="1247"/>
                    <a:pt x="357" y="1247"/>
                  </a:cubicBezTo>
                  <a:lnTo>
                    <a:pt x="442" y="1247"/>
                  </a:lnTo>
                  <a:cubicBezTo>
                    <a:pt x="454" y="1247"/>
                    <a:pt x="465" y="1241"/>
                    <a:pt x="470" y="1230"/>
                  </a:cubicBezTo>
                  <a:lnTo>
                    <a:pt x="515" y="1140"/>
                  </a:lnTo>
                  <a:cubicBezTo>
                    <a:pt x="569" y="1153"/>
                    <a:pt x="642" y="1163"/>
                    <a:pt x="696" y="1163"/>
                  </a:cubicBezTo>
                  <a:cubicBezTo>
                    <a:pt x="764" y="1163"/>
                    <a:pt x="823" y="1156"/>
                    <a:pt x="877" y="1142"/>
                  </a:cubicBezTo>
                  <a:lnTo>
                    <a:pt x="922" y="1230"/>
                  </a:lnTo>
                  <a:cubicBezTo>
                    <a:pt x="928" y="1241"/>
                    <a:pt x="938" y="1247"/>
                    <a:pt x="950" y="1247"/>
                  </a:cubicBezTo>
                  <a:lnTo>
                    <a:pt x="1035" y="1247"/>
                  </a:lnTo>
                  <a:cubicBezTo>
                    <a:pt x="1050" y="1247"/>
                    <a:pt x="1063" y="1236"/>
                    <a:pt x="1065" y="1222"/>
                  </a:cubicBezTo>
                  <a:lnTo>
                    <a:pt x="1101" y="1015"/>
                  </a:lnTo>
                  <a:cubicBezTo>
                    <a:pt x="1167" y="949"/>
                    <a:pt x="1203" y="858"/>
                    <a:pt x="1206" y="753"/>
                  </a:cubicBezTo>
                  <a:lnTo>
                    <a:pt x="1244" y="728"/>
                  </a:lnTo>
                  <a:cubicBezTo>
                    <a:pt x="1250" y="748"/>
                    <a:pt x="1267" y="763"/>
                    <a:pt x="1288" y="768"/>
                  </a:cubicBezTo>
                  <a:cubicBezTo>
                    <a:pt x="1293" y="769"/>
                    <a:pt x="1297" y="770"/>
                    <a:pt x="1302" y="770"/>
                  </a:cubicBezTo>
                  <a:cubicBezTo>
                    <a:pt x="1318" y="770"/>
                    <a:pt x="1334" y="764"/>
                    <a:pt x="1346" y="752"/>
                  </a:cubicBezTo>
                  <a:lnTo>
                    <a:pt x="1367" y="730"/>
                  </a:lnTo>
                  <a:cubicBezTo>
                    <a:pt x="1379" y="718"/>
                    <a:pt x="1379" y="698"/>
                    <a:pt x="1367" y="686"/>
                  </a:cubicBezTo>
                  <a:cubicBezTo>
                    <a:pt x="1355" y="674"/>
                    <a:pt x="1335" y="674"/>
                    <a:pt x="1323" y="686"/>
                  </a:cubicBezTo>
                  <a:close/>
                </a:path>
              </a:pathLst>
            </a:custGeom>
            <a:solidFill>
              <a:schemeClr val="bg1"/>
            </a:solidFill>
            <a:ln>
              <a:noFill/>
            </a:ln>
            <a:effectLst/>
          </p:spPr>
          <p:txBody>
            <a:bodyPr wrap="none" anchor="ctr"/>
            <a:lstStyle/>
            <a:p>
              <a:endParaRPr lang="en-US"/>
            </a:p>
          </p:txBody>
        </p:sp>
      </p:grpSp>
      <p:grpSp>
        <p:nvGrpSpPr>
          <p:cNvPr id="409" name="Group 408">
            <a:extLst>
              <a:ext uri="{FF2B5EF4-FFF2-40B4-BE49-F238E27FC236}">
                <a16:creationId xmlns:a16="http://schemas.microsoft.com/office/drawing/2014/main" id="{1B090B3E-8836-6142-825A-EAD78E885BFD}"/>
              </a:ext>
            </a:extLst>
          </p:cNvPr>
          <p:cNvGrpSpPr/>
          <p:nvPr/>
        </p:nvGrpSpPr>
        <p:grpSpPr>
          <a:xfrm>
            <a:off x="7373417" y="547973"/>
            <a:ext cx="710291" cy="710292"/>
            <a:chOff x="5874400" y="621970"/>
            <a:chExt cx="710291" cy="710292"/>
          </a:xfrm>
        </p:grpSpPr>
        <p:sp>
          <p:nvSpPr>
            <p:cNvPr id="410" name="Rectangle 409">
              <a:extLst>
                <a:ext uri="{FF2B5EF4-FFF2-40B4-BE49-F238E27FC236}">
                  <a16:creationId xmlns:a16="http://schemas.microsoft.com/office/drawing/2014/main" id="{5A50651A-9EAF-B541-950D-6BE6756B0D05}"/>
                </a:ext>
              </a:extLst>
            </p:cNvPr>
            <p:cNvSpPr/>
            <p:nvPr/>
          </p:nvSpPr>
          <p:spPr>
            <a:xfrm>
              <a:off x="5874400"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11" name="Freeform 25">
              <a:extLst>
                <a:ext uri="{FF2B5EF4-FFF2-40B4-BE49-F238E27FC236}">
                  <a16:creationId xmlns:a16="http://schemas.microsoft.com/office/drawing/2014/main" id="{579DC8F2-DECC-F246-9974-3D00F01FDAD1}"/>
                </a:ext>
              </a:extLst>
            </p:cNvPr>
            <p:cNvSpPr>
              <a:spLocks noChangeArrowheads="1"/>
            </p:cNvSpPr>
            <p:nvPr/>
          </p:nvSpPr>
          <p:spPr bwMode="auto">
            <a:xfrm>
              <a:off x="5994595" y="808048"/>
              <a:ext cx="469900" cy="338137"/>
            </a:xfrm>
            <a:custGeom>
              <a:avLst/>
              <a:gdLst>
                <a:gd name="T0" fmla="*/ 1016 w 1305"/>
                <a:gd name="T1" fmla="*/ 539 h 938"/>
                <a:gd name="T2" fmla="*/ 1078 w 1305"/>
                <a:gd name="T3" fmla="*/ 652 h 938"/>
                <a:gd name="T4" fmla="*/ 937 w 1305"/>
                <a:gd name="T5" fmla="*/ 539 h 938"/>
                <a:gd name="T6" fmla="*/ 875 w 1305"/>
                <a:gd name="T7" fmla="*/ 652 h 938"/>
                <a:gd name="T8" fmla="*/ 937 w 1305"/>
                <a:gd name="T9" fmla="*/ 539 h 938"/>
                <a:gd name="T10" fmla="*/ 734 w 1305"/>
                <a:gd name="T11" fmla="*/ 539 h 938"/>
                <a:gd name="T12" fmla="*/ 796 w 1305"/>
                <a:gd name="T13" fmla="*/ 652 h 938"/>
                <a:gd name="T14" fmla="*/ 655 w 1305"/>
                <a:gd name="T15" fmla="*/ 539 h 938"/>
                <a:gd name="T16" fmla="*/ 593 w 1305"/>
                <a:gd name="T17" fmla="*/ 652 h 938"/>
                <a:gd name="T18" fmla="*/ 655 w 1305"/>
                <a:gd name="T19" fmla="*/ 539 h 938"/>
                <a:gd name="T20" fmla="*/ 514 w 1305"/>
                <a:gd name="T21" fmla="*/ 652 h 938"/>
                <a:gd name="T22" fmla="*/ 452 w 1305"/>
                <a:gd name="T23" fmla="*/ 539 h 938"/>
                <a:gd name="T24" fmla="*/ 1185 w 1305"/>
                <a:gd name="T25" fmla="*/ 734 h 938"/>
                <a:gd name="T26" fmla="*/ 372 w 1305"/>
                <a:gd name="T27" fmla="*/ 357 h 938"/>
                <a:gd name="T28" fmla="*/ 564 w 1305"/>
                <a:gd name="T29" fmla="*/ 342 h 938"/>
                <a:gd name="T30" fmla="*/ 652 w 1305"/>
                <a:gd name="T31" fmla="*/ 373 h 938"/>
                <a:gd name="T32" fmla="*/ 875 w 1305"/>
                <a:gd name="T33" fmla="*/ 207 h 938"/>
                <a:gd name="T34" fmla="*/ 906 w 1305"/>
                <a:gd name="T35" fmla="*/ 373 h 938"/>
                <a:gd name="T36" fmla="*/ 981 w 1305"/>
                <a:gd name="T37" fmla="*/ 366 h 938"/>
                <a:gd name="T38" fmla="*/ 1185 w 1305"/>
                <a:gd name="T39" fmla="*/ 734 h 938"/>
                <a:gd name="T40" fmla="*/ 147 w 1305"/>
                <a:gd name="T41" fmla="*/ 734 h 938"/>
                <a:gd name="T42" fmla="*/ 310 w 1305"/>
                <a:gd name="T43" fmla="*/ 62 h 938"/>
                <a:gd name="T44" fmla="*/ 62 w 1305"/>
                <a:gd name="T45" fmla="*/ 796 h 938"/>
                <a:gd name="T46" fmla="*/ 1242 w 1305"/>
                <a:gd name="T47" fmla="*/ 875 h 938"/>
                <a:gd name="T48" fmla="*/ 62 w 1305"/>
                <a:gd name="T49" fmla="*/ 796 h 938"/>
                <a:gd name="T50" fmla="*/ 1273 w 1305"/>
                <a:gd name="T51" fmla="*/ 734 h 938"/>
                <a:gd name="T52" fmla="*/ 1247 w 1305"/>
                <a:gd name="T53" fmla="*/ 144 h 938"/>
                <a:gd name="T54" fmla="*/ 1197 w 1305"/>
                <a:gd name="T55" fmla="*/ 120 h 938"/>
                <a:gd name="T56" fmla="*/ 937 w 1305"/>
                <a:gd name="T57" fmla="*/ 311 h 938"/>
                <a:gd name="T58" fmla="*/ 920 w 1305"/>
                <a:gd name="T59" fmla="*/ 116 h 938"/>
                <a:gd name="T60" fmla="*/ 641 w 1305"/>
                <a:gd name="T61" fmla="*/ 311 h 938"/>
                <a:gd name="T62" fmla="*/ 627 w 1305"/>
                <a:gd name="T63" fmla="*/ 144 h 938"/>
                <a:gd name="T64" fmla="*/ 576 w 1305"/>
                <a:gd name="T65" fmla="*/ 120 h 938"/>
                <a:gd name="T66" fmla="*/ 373 w 1305"/>
                <a:gd name="T67" fmla="*/ 31 h 938"/>
                <a:gd name="T68" fmla="*/ 116 w 1305"/>
                <a:gd name="T69" fmla="*/ 0 h 938"/>
                <a:gd name="T70" fmla="*/ 85 w 1305"/>
                <a:gd name="T71" fmla="*/ 734 h 938"/>
                <a:gd name="T72" fmla="*/ 0 w 1305"/>
                <a:gd name="T73" fmla="*/ 765 h 938"/>
                <a:gd name="T74" fmla="*/ 31 w 1305"/>
                <a:gd name="T75" fmla="*/ 937 h 938"/>
                <a:gd name="T76" fmla="*/ 1304 w 1305"/>
                <a:gd name="T77" fmla="*/ 906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5" h="938">
                  <a:moveTo>
                    <a:pt x="1078" y="539"/>
                  </a:moveTo>
                  <a:lnTo>
                    <a:pt x="1016" y="539"/>
                  </a:lnTo>
                  <a:lnTo>
                    <a:pt x="1016" y="652"/>
                  </a:lnTo>
                  <a:lnTo>
                    <a:pt x="1078" y="652"/>
                  </a:lnTo>
                  <a:lnTo>
                    <a:pt x="1078" y="539"/>
                  </a:lnTo>
                  <a:close/>
                  <a:moveTo>
                    <a:pt x="937" y="539"/>
                  </a:moveTo>
                  <a:lnTo>
                    <a:pt x="875" y="539"/>
                  </a:lnTo>
                  <a:lnTo>
                    <a:pt x="875" y="652"/>
                  </a:lnTo>
                  <a:lnTo>
                    <a:pt x="937" y="652"/>
                  </a:lnTo>
                  <a:lnTo>
                    <a:pt x="937" y="539"/>
                  </a:lnTo>
                  <a:close/>
                  <a:moveTo>
                    <a:pt x="796" y="539"/>
                  </a:moveTo>
                  <a:lnTo>
                    <a:pt x="734" y="539"/>
                  </a:lnTo>
                  <a:lnTo>
                    <a:pt x="734" y="652"/>
                  </a:lnTo>
                  <a:lnTo>
                    <a:pt x="796" y="652"/>
                  </a:lnTo>
                  <a:lnTo>
                    <a:pt x="796" y="539"/>
                  </a:lnTo>
                  <a:close/>
                  <a:moveTo>
                    <a:pt x="655" y="539"/>
                  </a:moveTo>
                  <a:lnTo>
                    <a:pt x="593" y="539"/>
                  </a:lnTo>
                  <a:lnTo>
                    <a:pt x="593" y="652"/>
                  </a:lnTo>
                  <a:lnTo>
                    <a:pt x="655" y="652"/>
                  </a:lnTo>
                  <a:lnTo>
                    <a:pt x="655" y="539"/>
                  </a:lnTo>
                  <a:close/>
                  <a:moveTo>
                    <a:pt x="452" y="652"/>
                  </a:moveTo>
                  <a:lnTo>
                    <a:pt x="514" y="652"/>
                  </a:lnTo>
                  <a:lnTo>
                    <a:pt x="514" y="539"/>
                  </a:lnTo>
                  <a:lnTo>
                    <a:pt x="452" y="539"/>
                  </a:lnTo>
                  <a:lnTo>
                    <a:pt x="452" y="652"/>
                  </a:lnTo>
                  <a:close/>
                  <a:moveTo>
                    <a:pt x="1185" y="734"/>
                  </a:moveTo>
                  <a:lnTo>
                    <a:pt x="372" y="734"/>
                  </a:lnTo>
                  <a:lnTo>
                    <a:pt x="372" y="357"/>
                  </a:lnTo>
                  <a:lnTo>
                    <a:pt x="564" y="207"/>
                  </a:lnTo>
                  <a:lnTo>
                    <a:pt x="564" y="342"/>
                  </a:lnTo>
                  <a:cubicBezTo>
                    <a:pt x="564" y="359"/>
                    <a:pt x="578" y="373"/>
                    <a:pt x="595" y="373"/>
                  </a:cubicBezTo>
                  <a:lnTo>
                    <a:pt x="652" y="373"/>
                  </a:lnTo>
                  <a:cubicBezTo>
                    <a:pt x="659" y="373"/>
                    <a:pt x="665" y="370"/>
                    <a:pt x="671" y="366"/>
                  </a:cubicBezTo>
                  <a:lnTo>
                    <a:pt x="875" y="207"/>
                  </a:lnTo>
                  <a:lnTo>
                    <a:pt x="875" y="342"/>
                  </a:lnTo>
                  <a:cubicBezTo>
                    <a:pt x="875" y="359"/>
                    <a:pt x="889" y="373"/>
                    <a:pt x="906" y="373"/>
                  </a:cubicBezTo>
                  <a:lnTo>
                    <a:pt x="962" y="373"/>
                  </a:lnTo>
                  <a:cubicBezTo>
                    <a:pt x="969" y="373"/>
                    <a:pt x="976" y="370"/>
                    <a:pt x="981" y="366"/>
                  </a:cubicBezTo>
                  <a:lnTo>
                    <a:pt x="1185" y="207"/>
                  </a:lnTo>
                  <a:lnTo>
                    <a:pt x="1185" y="734"/>
                  </a:lnTo>
                  <a:close/>
                  <a:moveTo>
                    <a:pt x="310" y="734"/>
                  </a:moveTo>
                  <a:lnTo>
                    <a:pt x="147" y="734"/>
                  </a:lnTo>
                  <a:lnTo>
                    <a:pt x="147" y="62"/>
                  </a:lnTo>
                  <a:lnTo>
                    <a:pt x="310" y="62"/>
                  </a:lnTo>
                  <a:lnTo>
                    <a:pt x="310" y="734"/>
                  </a:lnTo>
                  <a:close/>
                  <a:moveTo>
                    <a:pt x="62" y="796"/>
                  </a:moveTo>
                  <a:lnTo>
                    <a:pt x="1242" y="796"/>
                  </a:lnTo>
                  <a:lnTo>
                    <a:pt x="1242" y="875"/>
                  </a:lnTo>
                  <a:lnTo>
                    <a:pt x="62" y="875"/>
                  </a:lnTo>
                  <a:lnTo>
                    <a:pt x="62" y="796"/>
                  </a:lnTo>
                  <a:close/>
                  <a:moveTo>
                    <a:pt x="1304" y="765"/>
                  </a:moveTo>
                  <a:cubicBezTo>
                    <a:pt x="1304" y="748"/>
                    <a:pt x="1290" y="734"/>
                    <a:pt x="1273" y="734"/>
                  </a:cubicBezTo>
                  <a:lnTo>
                    <a:pt x="1247" y="734"/>
                  </a:lnTo>
                  <a:lnTo>
                    <a:pt x="1247" y="144"/>
                  </a:lnTo>
                  <a:cubicBezTo>
                    <a:pt x="1247" y="132"/>
                    <a:pt x="1241" y="121"/>
                    <a:pt x="1230" y="116"/>
                  </a:cubicBezTo>
                  <a:cubicBezTo>
                    <a:pt x="1219" y="111"/>
                    <a:pt x="1207" y="112"/>
                    <a:pt x="1197" y="120"/>
                  </a:cubicBezTo>
                  <a:lnTo>
                    <a:pt x="952" y="311"/>
                  </a:lnTo>
                  <a:lnTo>
                    <a:pt x="937" y="311"/>
                  </a:lnTo>
                  <a:lnTo>
                    <a:pt x="937" y="144"/>
                  </a:lnTo>
                  <a:cubicBezTo>
                    <a:pt x="937" y="132"/>
                    <a:pt x="930" y="121"/>
                    <a:pt x="920" y="116"/>
                  </a:cubicBezTo>
                  <a:cubicBezTo>
                    <a:pt x="909" y="111"/>
                    <a:pt x="896" y="112"/>
                    <a:pt x="887" y="120"/>
                  </a:cubicBezTo>
                  <a:lnTo>
                    <a:pt x="641" y="311"/>
                  </a:lnTo>
                  <a:lnTo>
                    <a:pt x="627" y="311"/>
                  </a:lnTo>
                  <a:lnTo>
                    <a:pt x="627" y="144"/>
                  </a:lnTo>
                  <a:cubicBezTo>
                    <a:pt x="627" y="132"/>
                    <a:pt x="620" y="121"/>
                    <a:pt x="609" y="116"/>
                  </a:cubicBezTo>
                  <a:cubicBezTo>
                    <a:pt x="599" y="111"/>
                    <a:pt x="586" y="112"/>
                    <a:pt x="576" y="120"/>
                  </a:cubicBezTo>
                  <a:lnTo>
                    <a:pt x="373" y="278"/>
                  </a:lnTo>
                  <a:lnTo>
                    <a:pt x="373" y="31"/>
                  </a:lnTo>
                  <a:cubicBezTo>
                    <a:pt x="373" y="14"/>
                    <a:pt x="359" y="0"/>
                    <a:pt x="341" y="0"/>
                  </a:cubicBezTo>
                  <a:lnTo>
                    <a:pt x="116" y="0"/>
                  </a:lnTo>
                  <a:cubicBezTo>
                    <a:pt x="99" y="0"/>
                    <a:pt x="85" y="14"/>
                    <a:pt x="85" y="31"/>
                  </a:cubicBezTo>
                  <a:lnTo>
                    <a:pt x="85" y="734"/>
                  </a:lnTo>
                  <a:lnTo>
                    <a:pt x="31" y="734"/>
                  </a:lnTo>
                  <a:cubicBezTo>
                    <a:pt x="14" y="734"/>
                    <a:pt x="0" y="748"/>
                    <a:pt x="0" y="765"/>
                  </a:cubicBezTo>
                  <a:lnTo>
                    <a:pt x="0" y="906"/>
                  </a:lnTo>
                  <a:cubicBezTo>
                    <a:pt x="0" y="923"/>
                    <a:pt x="14" y="937"/>
                    <a:pt x="31" y="937"/>
                  </a:cubicBezTo>
                  <a:lnTo>
                    <a:pt x="1273" y="937"/>
                  </a:lnTo>
                  <a:cubicBezTo>
                    <a:pt x="1290" y="937"/>
                    <a:pt x="1304" y="923"/>
                    <a:pt x="1304" y="906"/>
                  </a:cubicBezTo>
                  <a:lnTo>
                    <a:pt x="1304" y="765"/>
                  </a:lnTo>
                  <a:close/>
                </a:path>
              </a:pathLst>
            </a:custGeom>
            <a:solidFill>
              <a:schemeClr val="bg1"/>
            </a:solidFill>
            <a:ln>
              <a:noFill/>
            </a:ln>
            <a:effectLst/>
          </p:spPr>
          <p:txBody>
            <a:bodyPr wrap="none" anchor="ctr"/>
            <a:lstStyle/>
            <a:p>
              <a:endParaRPr lang="en-US"/>
            </a:p>
          </p:txBody>
        </p:sp>
      </p:grpSp>
      <p:grpSp>
        <p:nvGrpSpPr>
          <p:cNvPr id="412" name="Group 411">
            <a:extLst>
              <a:ext uri="{FF2B5EF4-FFF2-40B4-BE49-F238E27FC236}">
                <a16:creationId xmlns:a16="http://schemas.microsoft.com/office/drawing/2014/main" id="{A1C516DA-5152-C34E-A78B-A75C5A956D7F}"/>
              </a:ext>
            </a:extLst>
          </p:cNvPr>
          <p:cNvGrpSpPr/>
          <p:nvPr/>
        </p:nvGrpSpPr>
        <p:grpSpPr>
          <a:xfrm>
            <a:off x="8474535" y="3456206"/>
            <a:ext cx="710291" cy="710292"/>
            <a:chOff x="6975518" y="3530203"/>
            <a:chExt cx="710291" cy="710292"/>
          </a:xfrm>
        </p:grpSpPr>
        <p:sp>
          <p:nvSpPr>
            <p:cNvPr id="413" name="Rectangle 412">
              <a:extLst>
                <a:ext uri="{FF2B5EF4-FFF2-40B4-BE49-F238E27FC236}">
                  <a16:creationId xmlns:a16="http://schemas.microsoft.com/office/drawing/2014/main" id="{B61B37E4-3350-2D4C-96FF-0E8631DCE895}"/>
                </a:ext>
              </a:extLst>
            </p:cNvPr>
            <p:cNvSpPr/>
            <p:nvPr/>
          </p:nvSpPr>
          <p:spPr>
            <a:xfrm>
              <a:off x="6975518"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14" name="Freeform 26">
              <a:extLst>
                <a:ext uri="{FF2B5EF4-FFF2-40B4-BE49-F238E27FC236}">
                  <a16:creationId xmlns:a16="http://schemas.microsoft.com/office/drawing/2014/main" id="{3EAE644C-9027-4C48-9A99-0BD49E37A396}"/>
                </a:ext>
              </a:extLst>
            </p:cNvPr>
            <p:cNvSpPr>
              <a:spLocks noChangeArrowheads="1"/>
            </p:cNvSpPr>
            <p:nvPr/>
          </p:nvSpPr>
          <p:spPr bwMode="auto">
            <a:xfrm>
              <a:off x="7085395" y="3671037"/>
              <a:ext cx="490537" cy="428625"/>
            </a:xfrm>
            <a:custGeom>
              <a:avLst/>
              <a:gdLst>
                <a:gd name="T0" fmla="*/ 229 w 1361"/>
                <a:gd name="T1" fmla="*/ 1016 h 1192"/>
                <a:gd name="T2" fmla="*/ 455 w 1361"/>
                <a:gd name="T3" fmla="*/ 1078 h 1192"/>
                <a:gd name="T4" fmla="*/ 172 w 1361"/>
                <a:gd name="T5" fmla="*/ 1016 h 1192"/>
                <a:gd name="T6" fmla="*/ 116 w 1361"/>
                <a:gd name="T7" fmla="*/ 1078 h 1192"/>
                <a:gd name="T8" fmla="*/ 172 w 1361"/>
                <a:gd name="T9" fmla="*/ 1016 h 1192"/>
                <a:gd name="T10" fmla="*/ 3 w 1361"/>
                <a:gd name="T11" fmla="*/ 1016 h 1192"/>
                <a:gd name="T12" fmla="*/ 60 w 1361"/>
                <a:gd name="T13" fmla="*/ 1078 h 1192"/>
                <a:gd name="T14" fmla="*/ 624 w 1361"/>
                <a:gd name="T15" fmla="*/ 62 h 1192"/>
                <a:gd name="T16" fmla="*/ 1104 w 1361"/>
                <a:gd name="T17" fmla="*/ 0 h 1192"/>
                <a:gd name="T18" fmla="*/ 624 w 1361"/>
                <a:gd name="T19" fmla="*/ 62 h 1192"/>
                <a:gd name="T20" fmla="*/ 1132 w 1361"/>
                <a:gd name="T21" fmla="*/ 316 h 1192"/>
                <a:gd name="T22" fmla="*/ 906 w 1361"/>
                <a:gd name="T23" fmla="*/ 254 h 1192"/>
                <a:gd name="T24" fmla="*/ 1188 w 1361"/>
                <a:gd name="T25" fmla="*/ 316 h 1192"/>
                <a:gd name="T26" fmla="*/ 1245 w 1361"/>
                <a:gd name="T27" fmla="*/ 254 h 1192"/>
                <a:gd name="T28" fmla="*/ 1188 w 1361"/>
                <a:gd name="T29" fmla="*/ 316 h 1192"/>
                <a:gd name="T30" fmla="*/ 1358 w 1361"/>
                <a:gd name="T31" fmla="*/ 316 h 1192"/>
                <a:gd name="T32" fmla="*/ 1301 w 1361"/>
                <a:gd name="T33" fmla="*/ 254 h 1192"/>
                <a:gd name="T34" fmla="*/ 1360 w 1361"/>
                <a:gd name="T35" fmla="*/ 680 h 1192"/>
                <a:gd name="T36" fmla="*/ 824 w 1361"/>
                <a:gd name="T37" fmla="*/ 593 h 1192"/>
                <a:gd name="T38" fmla="*/ 762 w 1361"/>
                <a:gd name="T39" fmla="*/ 511 h 1192"/>
                <a:gd name="T40" fmla="*/ 624 w 1361"/>
                <a:gd name="T41" fmla="*/ 593 h 1192"/>
                <a:gd name="T42" fmla="*/ 88 w 1361"/>
                <a:gd name="T43" fmla="*/ 677 h 1192"/>
                <a:gd name="T44" fmla="*/ 62 w 1361"/>
                <a:gd name="T45" fmla="*/ 229 h 1192"/>
                <a:gd name="T46" fmla="*/ 737 w 1361"/>
                <a:gd name="T47" fmla="*/ 203 h 1192"/>
                <a:gd name="T48" fmla="*/ 762 w 1361"/>
                <a:gd name="T49" fmla="*/ 395 h 1192"/>
                <a:gd name="T50" fmla="*/ 709 w 1361"/>
                <a:gd name="T51" fmla="*/ 457 h 1192"/>
                <a:gd name="T52" fmla="*/ 1019 w 1361"/>
                <a:gd name="T53" fmla="*/ 395 h 1192"/>
                <a:gd name="T54" fmla="*/ 824 w 1361"/>
                <a:gd name="T55" fmla="*/ 229 h 1192"/>
                <a:gd name="T56" fmla="*/ 88 w 1361"/>
                <a:gd name="T57" fmla="*/ 141 h 1192"/>
                <a:gd name="T58" fmla="*/ 0 w 1361"/>
                <a:gd name="T59" fmla="*/ 652 h 1192"/>
                <a:gd name="T60" fmla="*/ 536 w 1361"/>
                <a:gd name="T61" fmla="*/ 739 h 1192"/>
                <a:gd name="T62" fmla="*/ 370 w 1361"/>
                <a:gd name="T63" fmla="*/ 875 h 1192"/>
                <a:gd name="T64" fmla="*/ 652 w 1361"/>
                <a:gd name="T65" fmla="*/ 937 h 1192"/>
                <a:gd name="T66" fmla="*/ 599 w 1361"/>
                <a:gd name="T67" fmla="*/ 875 h 1192"/>
                <a:gd name="T68" fmla="*/ 624 w 1361"/>
                <a:gd name="T69" fmla="*/ 655 h 1192"/>
                <a:gd name="T70" fmla="*/ 1298 w 1361"/>
                <a:gd name="T71" fmla="*/ 680 h 1192"/>
                <a:gd name="T72" fmla="*/ 1273 w 1361"/>
                <a:gd name="T73" fmla="*/ 1129 h 1192"/>
                <a:gd name="T74" fmla="*/ 599 w 1361"/>
                <a:gd name="T75" fmla="*/ 1103 h 1192"/>
                <a:gd name="T76" fmla="*/ 536 w 1361"/>
                <a:gd name="T77" fmla="*/ 991 h 1192"/>
                <a:gd name="T78" fmla="*/ 624 w 1361"/>
                <a:gd name="T79" fmla="*/ 1191 h 1192"/>
                <a:gd name="T80" fmla="*/ 1360 w 1361"/>
                <a:gd name="T81" fmla="*/ 1103 h 1192"/>
                <a:gd name="T82" fmla="*/ 646 w 1361"/>
                <a:gd name="T83" fmla="*/ 517 h 1192"/>
                <a:gd name="T84" fmla="*/ 731 w 1361"/>
                <a:gd name="T85" fmla="*/ 279 h 1192"/>
                <a:gd name="T86" fmla="*/ 463 w 1361"/>
                <a:gd name="T87" fmla="*/ 459 h 1192"/>
                <a:gd name="T88" fmla="*/ 138 w 1361"/>
                <a:gd name="T89" fmla="*/ 235 h 1192"/>
                <a:gd name="T90" fmla="*/ 256 w 1361"/>
                <a:gd name="T91" fmla="*/ 440 h 1192"/>
                <a:gd name="T92" fmla="*/ 138 w 1361"/>
                <a:gd name="T93" fmla="*/ 646 h 1192"/>
                <a:gd name="T94" fmla="*/ 320 w 1361"/>
                <a:gd name="T95" fmla="*/ 505 h 1192"/>
                <a:gd name="T96" fmla="*/ 412 w 1361"/>
                <a:gd name="T97" fmla="*/ 533 h 1192"/>
                <a:gd name="T98" fmla="*/ 525 w 1361"/>
                <a:gd name="T99" fmla="*/ 484 h 1192"/>
                <a:gd name="T100" fmla="*/ 646 w 1361"/>
                <a:gd name="T101" fmla="*/ 517 h 1192"/>
                <a:gd name="T102" fmla="*/ 1105 w 1361"/>
                <a:gd name="T103" fmla="*/ 892 h 1192"/>
                <a:gd name="T104" fmla="*/ 1223 w 1361"/>
                <a:gd name="T105" fmla="*/ 686 h 1192"/>
                <a:gd name="T106" fmla="*/ 898 w 1361"/>
                <a:gd name="T107" fmla="*/ 911 h 1192"/>
                <a:gd name="T108" fmla="*/ 630 w 1361"/>
                <a:gd name="T109" fmla="*/ 730 h 1192"/>
                <a:gd name="T110" fmla="*/ 630 w 1361"/>
                <a:gd name="T111" fmla="*/ 1053 h 1192"/>
                <a:gd name="T112" fmla="*/ 836 w 1361"/>
                <a:gd name="T113" fmla="*/ 936 h 1192"/>
                <a:gd name="T114" fmla="*/ 859 w 1361"/>
                <a:gd name="T115" fmla="*/ 959 h 1192"/>
                <a:gd name="T116" fmla="*/ 1038 w 1361"/>
                <a:gd name="T117" fmla="*/ 959 h 1192"/>
                <a:gd name="T118" fmla="*/ 1223 w 1361"/>
                <a:gd name="T119" fmla="*/ 109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1" h="1192">
                  <a:moveTo>
                    <a:pt x="455" y="1016"/>
                  </a:moveTo>
                  <a:lnTo>
                    <a:pt x="229" y="1016"/>
                  </a:lnTo>
                  <a:lnTo>
                    <a:pt x="229" y="1078"/>
                  </a:lnTo>
                  <a:lnTo>
                    <a:pt x="455" y="1078"/>
                  </a:lnTo>
                  <a:lnTo>
                    <a:pt x="455" y="1016"/>
                  </a:lnTo>
                  <a:close/>
                  <a:moveTo>
                    <a:pt x="172" y="1016"/>
                  </a:moveTo>
                  <a:lnTo>
                    <a:pt x="116" y="1016"/>
                  </a:lnTo>
                  <a:lnTo>
                    <a:pt x="116" y="1078"/>
                  </a:lnTo>
                  <a:lnTo>
                    <a:pt x="172" y="1078"/>
                  </a:lnTo>
                  <a:lnTo>
                    <a:pt x="172" y="1016"/>
                  </a:lnTo>
                  <a:close/>
                  <a:moveTo>
                    <a:pt x="60" y="1016"/>
                  </a:moveTo>
                  <a:lnTo>
                    <a:pt x="3" y="1016"/>
                  </a:lnTo>
                  <a:lnTo>
                    <a:pt x="3" y="1078"/>
                  </a:lnTo>
                  <a:lnTo>
                    <a:pt x="60" y="1078"/>
                  </a:lnTo>
                  <a:lnTo>
                    <a:pt x="60" y="1016"/>
                  </a:lnTo>
                  <a:close/>
                  <a:moveTo>
                    <a:pt x="624" y="62"/>
                  </a:moveTo>
                  <a:lnTo>
                    <a:pt x="1104" y="62"/>
                  </a:lnTo>
                  <a:lnTo>
                    <a:pt x="1104" y="0"/>
                  </a:lnTo>
                  <a:lnTo>
                    <a:pt x="624" y="0"/>
                  </a:lnTo>
                  <a:lnTo>
                    <a:pt x="624" y="62"/>
                  </a:lnTo>
                  <a:close/>
                  <a:moveTo>
                    <a:pt x="906" y="316"/>
                  </a:moveTo>
                  <a:lnTo>
                    <a:pt x="1132" y="316"/>
                  </a:lnTo>
                  <a:lnTo>
                    <a:pt x="1132" y="254"/>
                  </a:lnTo>
                  <a:lnTo>
                    <a:pt x="906" y="254"/>
                  </a:lnTo>
                  <a:lnTo>
                    <a:pt x="906" y="316"/>
                  </a:lnTo>
                  <a:close/>
                  <a:moveTo>
                    <a:pt x="1188" y="316"/>
                  </a:moveTo>
                  <a:lnTo>
                    <a:pt x="1245" y="316"/>
                  </a:lnTo>
                  <a:lnTo>
                    <a:pt x="1245" y="254"/>
                  </a:lnTo>
                  <a:lnTo>
                    <a:pt x="1188" y="254"/>
                  </a:lnTo>
                  <a:lnTo>
                    <a:pt x="1188" y="316"/>
                  </a:lnTo>
                  <a:close/>
                  <a:moveTo>
                    <a:pt x="1301" y="316"/>
                  </a:moveTo>
                  <a:lnTo>
                    <a:pt x="1358" y="316"/>
                  </a:lnTo>
                  <a:lnTo>
                    <a:pt x="1358" y="254"/>
                  </a:lnTo>
                  <a:lnTo>
                    <a:pt x="1301" y="254"/>
                  </a:lnTo>
                  <a:lnTo>
                    <a:pt x="1301" y="316"/>
                  </a:lnTo>
                  <a:close/>
                  <a:moveTo>
                    <a:pt x="1360" y="680"/>
                  </a:moveTo>
                  <a:cubicBezTo>
                    <a:pt x="1360" y="632"/>
                    <a:pt x="1321" y="593"/>
                    <a:pt x="1273" y="593"/>
                  </a:cubicBezTo>
                  <a:lnTo>
                    <a:pt x="824" y="593"/>
                  </a:lnTo>
                  <a:lnTo>
                    <a:pt x="824" y="511"/>
                  </a:lnTo>
                  <a:lnTo>
                    <a:pt x="762" y="511"/>
                  </a:lnTo>
                  <a:lnTo>
                    <a:pt x="762" y="593"/>
                  </a:lnTo>
                  <a:lnTo>
                    <a:pt x="624" y="593"/>
                  </a:lnTo>
                  <a:cubicBezTo>
                    <a:pt x="577" y="593"/>
                    <a:pt x="538" y="630"/>
                    <a:pt x="537" y="677"/>
                  </a:cubicBezTo>
                  <a:lnTo>
                    <a:pt x="88" y="677"/>
                  </a:lnTo>
                  <a:cubicBezTo>
                    <a:pt x="74" y="677"/>
                    <a:pt x="62" y="666"/>
                    <a:pt x="62" y="652"/>
                  </a:cubicBezTo>
                  <a:lnTo>
                    <a:pt x="62" y="229"/>
                  </a:lnTo>
                  <a:cubicBezTo>
                    <a:pt x="62" y="215"/>
                    <a:pt x="74" y="203"/>
                    <a:pt x="88" y="203"/>
                  </a:cubicBezTo>
                  <a:lnTo>
                    <a:pt x="737" y="203"/>
                  </a:lnTo>
                  <a:cubicBezTo>
                    <a:pt x="751" y="203"/>
                    <a:pt x="762" y="215"/>
                    <a:pt x="762" y="229"/>
                  </a:cubicBezTo>
                  <a:lnTo>
                    <a:pt x="762" y="395"/>
                  </a:lnTo>
                  <a:lnTo>
                    <a:pt x="709" y="395"/>
                  </a:lnTo>
                  <a:lnTo>
                    <a:pt x="709" y="457"/>
                  </a:lnTo>
                  <a:lnTo>
                    <a:pt x="1019" y="457"/>
                  </a:lnTo>
                  <a:lnTo>
                    <a:pt x="1019" y="395"/>
                  </a:lnTo>
                  <a:lnTo>
                    <a:pt x="824" y="395"/>
                  </a:lnTo>
                  <a:lnTo>
                    <a:pt x="824" y="229"/>
                  </a:lnTo>
                  <a:cubicBezTo>
                    <a:pt x="824" y="180"/>
                    <a:pt x="785" y="141"/>
                    <a:pt x="737" y="141"/>
                  </a:cubicBezTo>
                  <a:lnTo>
                    <a:pt x="88" y="141"/>
                  </a:lnTo>
                  <a:cubicBezTo>
                    <a:pt x="40" y="141"/>
                    <a:pt x="0" y="180"/>
                    <a:pt x="0" y="229"/>
                  </a:cubicBezTo>
                  <a:lnTo>
                    <a:pt x="0" y="652"/>
                  </a:lnTo>
                  <a:cubicBezTo>
                    <a:pt x="0" y="700"/>
                    <a:pt x="40" y="739"/>
                    <a:pt x="88" y="739"/>
                  </a:cubicBezTo>
                  <a:lnTo>
                    <a:pt x="536" y="739"/>
                  </a:lnTo>
                  <a:lnTo>
                    <a:pt x="536" y="875"/>
                  </a:lnTo>
                  <a:lnTo>
                    <a:pt x="370" y="875"/>
                  </a:lnTo>
                  <a:lnTo>
                    <a:pt x="370" y="937"/>
                  </a:lnTo>
                  <a:lnTo>
                    <a:pt x="652" y="937"/>
                  </a:lnTo>
                  <a:lnTo>
                    <a:pt x="652" y="875"/>
                  </a:lnTo>
                  <a:lnTo>
                    <a:pt x="599" y="875"/>
                  </a:lnTo>
                  <a:lnTo>
                    <a:pt x="599" y="680"/>
                  </a:lnTo>
                  <a:cubicBezTo>
                    <a:pt x="599" y="666"/>
                    <a:pt x="610" y="655"/>
                    <a:pt x="624" y="655"/>
                  </a:cubicBezTo>
                  <a:lnTo>
                    <a:pt x="1273" y="655"/>
                  </a:lnTo>
                  <a:cubicBezTo>
                    <a:pt x="1287" y="655"/>
                    <a:pt x="1298" y="666"/>
                    <a:pt x="1298" y="680"/>
                  </a:cubicBezTo>
                  <a:lnTo>
                    <a:pt x="1298" y="1103"/>
                  </a:lnTo>
                  <a:cubicBezTo>
                    <a:pt x="1298" y="1117"/>
                    <a:pt x="1287" y="1129"/>
                    <a:pt x="1273" y="1129"/>
                  </a:cubicBezTo>
                  <a:lnTo>
                    <a:pt x="624" y="1129"/>
                  </a:lnTo>
                  <a:cubicBezTo>
                    <a:pt x="610" y="1129"/>
                    <a:pt x="599" y="1117"/>
                    <a:pt x="599" y="1103"/>
                  </a:cubicBezTo>
                  <a:lnTo>
                    <a:pt x="599" y="991"/>
                  </a:lnTo>
                  <a:lnTo>
                    <a:pt x="536" y="991"/>
                  </a:lnTo>
                  <a:lnTo>
                    <a:pt x="536" y="1103"/>
                  </a:lnTo>
                  <a:cubicBezTo>
                    <a:pt x="536" y="1152"/>
                    <a:pt x="576" y="1191"/>
                    <a:pt x="624" y="1191"/>
                  </a:cubicBezTo>
                  <a:lnTo>
                    <a:pt x="1273" y="1191"/>
                  </a:lnTo>
                  <a:cubicBezTo>
                    <a:pt x="1321" y="1191"/>
                    <a:pt x="1360" y="1152"/>
                    <a:pt x="1360" y="1103"/>
                  </a:cubicBezTo>
                  <a:lnTo>
                    <a:pt x="1360" y="680"/>
                  </a:lnTo>
                  <a:close/>
                  <a:moveTo>
                    <a:pt x="646" y="517"/>
                  </a:moveTo>
                  <a:lnTo>
                    <a:pt x="569" y="440"/>
                  </a:lnTo>
                  <a:lnTo>
                    <a:pt x="731" y="279"/>
                  </a:lnTo>
                  <a:lnTo>
                    <a:pt x="687" y="235"/>
                  </a:lnTo>
                  <a:lnTo>
                    <a:pt x="463" y="459"/>
                  </a:lnTo>
                  <a:cubicBezTo>
                    <a:pt x="439" y="475"/>
                    <a:pt x="385" y="475"/>
                    <a:pt x="362" y="459"/>
                  </a:cubicBezTo>
                  <a:lnTo>
                    <a:pt x="138" y="235"/>
                  </a:lnTo>
                  <a:lnTo>
                    <a:pt x="94" y="279"/>
                  </a:lnTo>
                  <a:lnTo>
                    <a:pt x="256" y="440"/>
                  </a:lnTo>
                  <a:lnTo>
                    <a:pt x="94" y="602"/>
                  </a:lnTo>
                  <a:lnTo>
                    <a:pt x="138" y="646"/>
                  </a:lnTo>
                  <a:lnTo>
                    <a:pt x="299" y="484"/>
                  </a:lnTo>
                  <a:lnTo>
                    <a:pt x="320" y="505"/>
                  </a:lnTo>
                  <a:lnTo>
                    <a:pt x="323" y="507"/>
                  </a:lnTo>
                  <a:cubicBezTo>
                    <a:pt x="345" y="525"/>
                    <a:pt x="379" y="533"/>
                    <a:pt x="412" y="533"/>
                  </a:cubicBezTo>
                  <a:cubicBezTo>
                    <a:pt x="446" y="533"/>
                    <a:pt x="479" y="525"/>
                    <a:pt x="502" y="507"/>
                  </a:cubicBezTo>
                  <a:lnTo>
                    <a:pt x="525" y="484"/>
                  </a:lnTo>
                  <a:lnTo>
                    <a:pt x="602" y="561"/>
                  </a:lnTo>
                  <a:lnTo>
                    <a:pt x="646" y="517"/>
                  </a:lnTo>
                  <a:close/>
                  <a:moveTo>
                    <a:pt x="1267" y="1053"/>
                  </a:moveTo>
                  <a:lnTo>
                    <a:pt x="1105" y="892"/>
                  </a:lnTo>
                  <a:lnTo>
                    <a:pt x="1267" y="730"/>
                  </a:lnTo>
                  <a:lnTo>
                    <a:pt x="1223" y="686"/>
                  </a:lnTo>
                  <a:lnTo>
                    <a:pt x="999" y="911"/>
                  </a:lnTo>
                  <a:cubicBezTo>
                    <a:pt x="975" y="927"/>
                    <a:pt x="922" y="927"/>
                    <a:pt x="898" y="911"/>
                  </a:cubicBezTo>
                  <a:lnTo>
                    <a:pt x="674" y="686"/>
                  </a:lnTo>
                  <a:lnTo>
                    <a:pt x="630" y="730"/>
                  </a:lnTo>
                  <a:lnTo>
                    <a:pt x="792" y="892"/>
                  </a:lnTo>
                  <a:lnTo>
                    <a:pt x="630" y="1053"/>
                  </a:lnTo>
                  <a:lnTo>
                    <a:pt x="674" y="1097"/>
                  </a:lnTo>
                  <a:lnTo>
                    <a:pt x="836" y="936"/>
                  </a:lnTo>
                  <a:lnTo>
                    <a:pt x="856" y="956"/>
                  </a:lnTo>
                  <a:lnTo>
                    <a:pt x="859" y="959"/>
                  </a:lnTo>
                  <a:cubicBezTo>
                    <a:pt x="882" y="976"/>
                    <a:pt x="915" y="985"/>
                    <a:pt x="948" y="985"/>
                  </a:cubicBezTo>
                  <a:cubicBezTo>
                    <a:pt x="982" y="985"/>
                    <a:pt x="1015" y="976"/>
                    <a:pt x="1038" y="959"/>
                  </a:cubicBezTo>
                  <a:lnTo>
                    <a:pt x="1061" y="936"/>
                  </a:lnTo>
                  <a:lnTo>
                    <a:pt x="1223" y="1097"/>
                  </a:lnTo>
                  <a:lnTo>
                    <a:pt x="1267" y="1053"/>
                  </a:lnTo>
                  <a:close/>
                </a:path>
              </a:pathLst>
            </a:custGeom>
            <a:solidFill>
              <a:schemeClr val="bg1"/>
            </a:solidFill>
            <a:ln>
              <a:noFill/>
            </a:ln>
            <a:effectLst/>
          </p:spPr>
          <p:txBody>
            <a:bodyPr wrap="none" anchor="ctr"/>
            <a:lstStyle/>
            <a:p>
              <a:endParaRPr lang="en-US"/>
            </a:p>
          </p:txBody>
        </p:sp>
      </p:grpSp>
      <p:grpSp>
        <p:nvGrpSpPr>
          <p:cNvPr id="415" name="Group 414">
            <a:extLst>
              <a:ext uri="{FF2B5EF4-FFF2-40B4-BE49-F238E27FC236}">
                <a16:creationId xmlns:a16="http://schemas.microsoft.com/office/drawing/2014/main" id="{01D8CB4A-B981-514F-9378-334006BD4512}"/>
              </a:ext>
            </a:extLst>
          </p:cNvPr>
          <p:cNvGrpSpPr/>
          <p:nvPr/>
        </p:nvGrpSpPr>
        <p:grpSpPr>
          <a:xfrm>
            <a:off x="8473111" y="547973"/>
            <a:ext cx="710291" cy="710292"/>
            <a:chOff x="6974094" y="621970"/>
            <a:chExt cx="710291" cy="710292"/>
          </a:xfrm>
        </p:grpSpPr>
        <p:sp>
          <p:nvSpPr>
            <p:cNvPr id="416" name="Rectangle 415">
              <a:extLst>
                <a:ext uri="{FF2B5EF4-FFF2-40B4-BE49-F238E27FC236}">
                  <a16:creationId xmlns:a16="http://schemas.microsoft.com/office/drawing/2014/main" id="{DCC9DBA2-FB69-5E4C-9C22-8EFA46082123}"/>
                </a:ext>
              </a:extLst>
            </p:cNvPr>
            <p:cNvSpPr/>
            <p:nvPr/>
          </p:nvSpPr>
          <p:spPr>
            <a:xfrm>
              <a:off x="6974094"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17" name="Freeform 27">
              <a:extLst>
                <a:ext uri="{FF2B5EF4-FFF2-40B4-BE49-F238E27FC236}">
                  <a16:creationId xmlns:a16="http://schemas.microsoft.com/office/drawing/2014/main" id="{7C2A4AA5-4F9A-694E-B7FC-F82AD1C5F01F}"/>
                </a:ext>
              </a:extLst>
            </p:cNvPr>
            <p:cNvSpPr>
              <a:spLocks noChangeArrowheads="1"/>
            </p:cNvSpPr>
            <p:nvPr/>
          </p:nvSpPr>
          <p:spPr bwMode="auto">
            <a:xfrm>
              <a:off x="7104608" y="747722"/>
              <a:ext cx="449263" cy="458788"/>
            </a:xfrm>
            <a:custGeom>
              <a:avLst/>
              <a:gdLst>
                <a:gd name="T0" fmla="*/ 228 w 1248"/>
                <a:gd name="T1" fmla="*/ 1275 h 1276"/>
                <a:gd name="T2" fmla="*/ 62 w 1248"/>
                <a:gd name="T3" fmla="*/ 1213 h 1276"/>
                <a:gd name="T4" fmla="*/ 228 w 1248"/>
                <a:gd name="T5" fmla="*/ 514 h 1276"/>
                <a:gd name="T6" fmla="*/ 146 w 1248"/>
                <a:gd name="T7" fmla="*/ 451 h 1276"/>
                <a:gd name="T8" fmla="*/ 228 w 1248"/>
                <a:gd name="T9" fmla="*/ 401 h 1276"/>
                <a:gd name="T10" fmla="*/ 84 w 1248"/>
                <a:gd name="T11" fmla="*/ 339 h 1276"/>
                <a:gd name="T12" fmla="*/ 0 w 1248"/>
                <a:gd name="T13" fmla="*/ 451 h 1276"/>
                <a:gd name="T14" fmla="*/ 536 w 1248"/>
                <a:gd name="T15" fmla="*/ 426 h 1276"/>
                <a:gd name="T16" fmla="*/ 598 w 1248"/>
                <a:gd name="T17" fmla="*/ 282 h 1276"/>
                <a:gd name="T18" fmla="*/ 423 w 1248"/>
                <a:gd name="T19" fmla="*/ 426 h 1276"/>
                <a:gd name="T20" fmla="*/ 485 w 1248"/>
                <a:gd name="T21" fmla="*/ 344 h 1276"/>
                <a:gd name="T22" fmla="*/ 536 w 1248"/>
                <a:gd name="T23" fmla="*/ 426 h 1276"/>
                <a:gd name="T24" fmla="*/ 598 w 1248"/>
                <a:gd name="T25" fmla="*/ 652 h 1276"/>
                <a:gd name="T26" fmla="*/ 423 w 1248"/>
                <a:gd name="T27" fmla="*/ 508 h 1276"/>
                <a:gd name="T28" fmla="*/ 485 w 1248"/>
                <a:gd name="T29" fmla="*/ 652 h 1276"/>
                <a:gd name="T30" fmla="*/ 536 w 1248"/>
                <a:gd name="T31" fmla="*/ 570 h 1276"/>
                <a:gd name="T32" fmla="*/ 536 w 1248"/>
                <a:gd name="T33" fmla="*/ 878 h 1276"/>
                <a:gd name="T34" fmla="*/ 598 w 1248"/>
                <a:gd name="T35" fmla="*/ 734 h 1276"/>
                <a:gd name="T36" fmla="*/ 423 w 1248"/>
                <a:gd name="T37" fmla="*/ 878 h 1276"/>
                <a:gd name="T38" fmla="*/ 485 w 1248"/>
                <a:gd name="T39" fmla="*/ 796 h 1276"/>
                <a:gd name="T40" fmla="*/ 536 w 1248"/>
                <a:gd name="T41" fmla="*/ 878 h 1276"/>
                <a:gd name="T42" fmla="*/ 852 w 1248"/>
                <a:gd name="T43" fmla="*/ 426 h 1276"/>
                <a:gd name="T44" fmla="*/ 677 w 1248"/>
                <a:gd name="T45" fmla="*/ 282 h 1276"/>
                <a:gd name="T46" fmla="*/ 739 w 1248"/>
                <a:gd name="T47" fmla="*/ 426 h 1276"/>
                <a:gd name="T48" fmla="*/ 790 w 1248"/>
                <a:gd name="T49" fmla="*/ 344 h 1276"/>
                <a:gd name="T50" fmla="*/ 790 w 1248"/>
                <a:gd name="T51" fmla="*/ 652 h 1276"/>
                <a:gd name="T52" fmla="*/ 852 w 1248"/>
                <a:gd name="T53" fmla="*/ 508 h 1276"/>
                <a:gd name="T54" fmla="*/ 677 w 1248"/>
                <a:gd name="T55" fmla="*/ 652 h 1276"/>
                <a:gd name="T56" fmla="*/ 739 w 1248"/>
                <a:gd name="T57" fmla="*/ 570 h 1276"/>
                <a:gd name="T58" fmla="*/ 790 w 1248"/>
                <a:gd name="T59" fmla="*/ 652 h 1276"/>
                <a:gd name="T60" fmla="*/ 790 w 1248"/>
                <a:gd name="T61" fmla="*/ 796 h 1276"/>
                <a:gd name="T62" fmla="*/ 852 w 1248"/>
                <a:gd name="T63" fmla="*/ 878 h 1276"/>
                <a:gd name="T64" fmla="*/ 677 w 1248"/>
                <a:gd name="T65" fmla="*/ 734 h 1276"/>
                <a:gd name="T66" fmla="*/ 739 w 1248"/>
                <a:gd name="T67" fmla="*/ 878 h 1276"/>
                <a:gd name="T68" fmla="*/ 931 w 1248"/>
                <a:gd name="T69" fmla="*/ 1213 h 1276"/>
                <a:gd name="T70" fmla="*/ 739 w 1248"/>
                <a:gd name="T71" fmla="*/ 988 h 1276"/>
                <a:gd name="T72" fmla="*/ 536 w 1248"/>
                <a:gd name="T73" fmla="*/ 1213 h 1276"/>
                <a:gd name="T74" fmla="*/ 344 w 1248"/>
                <a:gd name="T75" fmla="*/ 175 h 1276"/>
                <a:gd name="T76" fmla="*/ 931 w 1248"/>
                <a:gd name="T77" fmla="*/ 1213 h 1276"/>
                <a:gd name="T78" fmla="*/ 429 w 1248"/>
                <a:gd name="T79" fmla="*/ 113 h 1276"/>
                <a:gd name="T80" fmla="*/ 818 w 1248"/>
                <a:gd name="T81" fmla="*/ 62 h 1276"/>
                <a:gd name="T82" fmla="*/ 598 w 1248"/>
                <a:gd name="T83" fmla="*/ 1050 h 1276"/>
                <a:gd name="T84" fmla="*/ 677 w 1248"/>
                <a:gd name="T85" fmla="*/ 1213 h 1276"/>
                <a:gd name="T86" fmla="*/ 598 w 1248"/>
                <a:gd name="T87" fmla="*/ 1050 h 1276"/>
                <a:gd name="T88" fmla="*/ 993 w 1248"/>
                <a:gd name="T89" fmla="*/ 1275 h 1276"/>
                <a:gd name="T90" fmla="*/ 880 w 1248"/>
                <a:gd name="T91" fmla="*/ 113 h 1276"/>
                <a:gd name="T92" fmla="*/ 367 w 1248"/>
                <a:gd name="T93" fmla="*/ 0 h 1276"/>
                <a:gd name="T94" fmla="*/ 282 w 1248"/>
                <a:gd name="T95" fmla="*/ 113 h 1276"/>
                <a:gd name="T96" fmla="*/ 536 w 1248"/>
                <a:gd name="T97" fmla="*/ 1275 h 1276"/>
                <a:gd name="T98" fmla="*/ 1247 w 1248"/>
                <a:gd name="T99" fmla="*/ 1275 h 1276"/>
                <a:gd name="T100" fmla="*/ 1191 w 1248"/>
                <a:gd name="T101" fmla="*/ 734 h 1276"/>
                <a:gd name="T102" fmla="*/ 1047 w 1248"/>
                <a:gd name="T103" fmla="*/ 621 h 1276"/>
                <a:gd name="T104" fmla="*/ 1128 w 1248"/>
                <a:gd name="T105" fmla="*/ 683 h 1276"/>
                <a:gd name="T106" fmla="*/ 1047 w 1248"/>
                <a:gd name="T107" fmla="*/ 734 h 1276"/>
                <a:gd name="T108" fmla="*/ 1185 w 1248"/>
                <a:gd name="T109" fmla="*/ 796 h 1276"/>
                <a:gd name="T110" fmla="*/ 1047 w 1248"/>
                <a:gd name="T111" fmla="*/ 1213 h 1276"/>
                <a:gd name="T112" fmla="*/ 1247 w 1248"/>
                <a:gd name="T113" fmla="*/ 1275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8" h="1276">
                  <a:moveTo>
                    <a:pt x="0" y="1275"/>
                  </a:moveTo>
                  <a:lnTo>
                    <a:pt x="228" y="1275"/>
                  </a:lnTo>
                  <a:lnTo>
                    <a:pt x="228" y="1213"/>
                  </a:lnTo>
                  <a:lnTo>
                    <a:pt x="62" y="1213"/>
                  </a:lnTo>
                  <a:lnTo>
                    <a:pt x="62" y="514"/>
                  </a:lnTo>
                  <a:lnTo>
                    <a:pt x="228" y="514"/>
                  </a:lnTo>
                  <a:lnTo>
                    <a:pt x="228" y="451"/>
                  </a:lnTo>
                  <a:lnTo>
                    <a:pt x="146" y="451"/>
                  </a:lnTo>
                  <a:lnTo>
                    <a:pt x="146" y="401"/>
                  </a:lnTo>
                  <a:lnTo>
                    <a:pt x="228" y="401"/>
                  </a:lnTo>
                  <a:lnTo>
                    <a:pt x="228" y="339"/>
                  </a:lnTo>
                  <a:lnTo>
                    <a:pt x="84" y="339"/>
                  </a:lnTo>
                  <a:lnTo>
                    <a:pt x="84" y="451"/>
                  </a:lnTo>
                  <a:lnTo>
                    <a:pt x="0" y="451"/>
                  </a:lnTo>
                  <a:lnTo>
                    <a:pt x="0" y="1275"/>
                  </a:lnTo>
                  <a:close/>
                  <a:moveTo>
                    <a:pt x="536" y="426"/>
                  </a:moveTo>
                  <a:lnTo>
                    <a:pt x="598" y="426"/>
                  </a:lnTo>
                  <a:lnTo>
                    <a:pt x="598" y="282"/>
                  </a:lnTo>
                  <a:lnTo>
                    <a:pt x="423" y="282"/>
                  </a:lnTo>
                  <a:lnTo>
                    <a:pt x="423" y="426"/>
                  </a:lnTo>
                  <a:lnTo>
                    <a:pt x="485" y="426"/>
                  </a:lnTo>
                  <a:lnTo>
                    <a:pt x="485" y="344"/>
                  </a:lnTo>
                  <a:lnTo>
                    <a:pt x="536" y="344"/>
                  </a:lnTo>
                  <a:lnTo>
                    <a:pt x="536" y="426"/>
                  </a:lnTo>
                  <a:close/>
                  <a:moveTo>
                    <a:pt x="536" y="652"/>
                  </a:moveTo>
                  <a:lnTo>
                    <a:pt x="598" y="652"/>
                  </a:lnTo>
                  <a:lnTo>
                    <a:pt x="598" y="508"/>
                  </a:lnTo>
                  <a:lnTo>
                    <a:pt x="423" y="508"/>
                  </a:lnTo>
                  <a:lnTo>
                    <a:pt x="423" y="652"/>
                  </a:lnTo>
                  <a:lnTo>
                    <a:pt x="485" y="652"/>
                  </a:lnTo>
                  <a:lnTo>
                    <a:pt x="485" y="570"/>
                  </a:lnTo>
                  <a:lnTo>
                    <a:pt x="536" y="570"/>
                  </a:lnTo>
                  <a:lnTo>
                    <a:pt x="536" y="652"/>
                  </a:lnTo>
                  <a:close/>
                  <a:moveTo>
                    <a:pt x="536" y="878"/>
                  </a:moveTo>
                  <a:lnTo>
                    <a:pt x="598" y="878"/>
                  </a:lnTo>
                  <a:lnTo>
                    <a:pt x="598" y="734"/>
                  </a:lnTo>
                  <a:lnTo>
                    <a:pt x="423" y="734"/>
                  </a:lnTo>
                  <a:lnTo>
                    <a:pt x="423" y="878"/>
                  </a:lnTo>
                  <a:lnTo>
                    <a:pt x="485" y="878"/>
                  </a:lnTo>
                  <a:lnTo>
                    <a:pt x="485" y="796"/>
                  </a:lnTo>
                  <a:lnTo>
                    <a:pt x="536" y="796"/>
                  </a:lnTo>
                  <a:lnTo>
                    <a:pt x="536" y="878"/>
                  </a:lnTo>
                  <a:close/>
                  <a:moveTo>
                    <a:pt x="790" y="426"/>
                  </a:moveTo>
                  <a:lnTo>
                    <a:pt x="852" y="426"/>
                  </a:lnTo>
                  <a:lnTo>
                    <a:pt x="852" y="282"/>
                  </a:lnTo>
                  <a:lnTo>
                    <a:pt x="677" y="282"/>
                  </a:lnTo>
                  <a:lnTo>
                    <a:pt x="677" y="426"/>
                  </a:lnTo>
                  <a:lnTo>
                    <a:pt x="739" y="426"/>
                  </a:lnTo>
                  <a:lnTo>
                    <a:pt x="739" y="344"/>
                  </a:lnTo>
                  <a:lnTo>
                    <a:pt x="790" y="344"/>
                  </a:lnTo>
                  <a:lnTo>
                    <a:pt x="790" y="426"/>
                  </a:lnTo>
                  <a:close/>
                  <a:moveTo>
                    <a:pt x="790" y="652"/>
                  </a:moveTo>
                  <a:lnTo>
                    <a:pt x="852" y="652"/>
                  </a:lnTo>
                  <a:lnTo>
                    <a:pt x="852" y="508"/>
                  </a:lnTo>
                  <a:lnTo>
                    <a:pt x="677" y="508"/>
                  </a:lnTo>
                  <a:lnTo>
                    <a:pt x="677" y="652"/>
                  </a:lnTo>
                  <a:lnTo>
                    <a:pt x="739" y="652"/>
                  </a:lnTo>
                  <a:lnTo>
                    <a:pt x="739" y="570"/>
                  </a:lnTo>
                  <a:lnTo>
                    <a:pt x="790" y="570"/>
                  </a:lnTo>
                  <a:lnTo>
                    <a:pt x="790" y="652"/>
                  </a:lnTo>
                  <a:close/>
                  <a:moveTo>
                    <a:pt x="739" y="796"/>
                  </a:moveTo>
                  <a:lnTo>
                    <a:pt x="790" y="796"/>
                  </a:lnTo>
                  <a:lnTo>
                    <a:pt x="790" y="878"/>
                  </a:lnTo>
                  <a:lnTo>
                    <a:pt x="852" y="878"/>
                  </a:lnTo>
                  <a:lnTo>
                    <a:pt x="852" y="734"/>
                  </a:lnTo>
                  <a:lnTo>
                    <a:pt x="677" y="734"/>
                  </a:lnTo>
                  <a:lnTo>
                    <a:pt x="677" y="878"/>
                  </a:lnTo>
                  <a:lnTo>
                    <a:pt x="739" y="878"/>
                  </a:lnTo>
                  <a:lnTo>
                    <a:pt x="739" y="796"/>
                  </a:lnTo>
                  <a:close/>
                  <a:moveTo>
                    <a:pt x="931" y="1213"/>
                  </a:moveTo>
                  <a:lnTo>
                    <a:pt x="739" y="1213"/>
                  </a:lnTo>
                  <a:lnTo>
                    <a:pt x="739" y="988"/>
                  </a:lnTo>
                  <a:lnTo>
                    <a:pt x="536" y="988"/>
                  </a:lnTo>
                  <a:lnTo>
                    <a:pt x="536" y="1213"/>
                  </a:lnTo>
                  <a:lnTo>
                    <a:pt x="344" y="1213"/>
                  </a:lnTo>
                  <a:lnTo>
                    <a:pt x="344" y="175"/>
                  </a:lnTo>
                  <a:lnTo>
                    <a:pt x="931" y="175"/>
                  </a:lnTo>
                  <a:lnTo>
                    <a:pt x="931" y="1213"/>
                  </a:lnTo>
                  <a:close/>
                  <a:moveTo>
                    <a:pt x="818" y="113"/>
                  </a:moveTo>
                  <a:lnTo>
                    <a:pt x="429" y="113"/>
                  </a:lnTo>
                  <a:lnTo>
                    <a:pt x="429" y="62"/>
                  </a:lnTo>
                  <a:lnTo>
                    <a:pt x="818" y="62"/>
                  </a:lnTo>
                  <a:lnTo>
                    <a:pt x="818" y="113"/>
                  </a:lnTo>
                  <a:close/>
                  <a:moveTo>
                    <a:pt x="598" y="1050"/>
                  </a:moveTo>
                  <a:lnTo>
                    <a:pt x="677" y="1050"/>
                  </a:lnTo>
                  <a:lnTo>
                    <a:pt x="677" y="1213"/>
                  </a:lnTo>
                  <a:lnTo>
                    <a:pt x="598" y="1213"/>
                  </a:lnTo>
                  <a:lnTo>
                    <a:pt x="598" y="1050"/>
                  </a:lnTo>
                  <a:close/>
                  <a:moveTo>
                    <a:pt x="739" y="1275"/>
                  </a:moveTo>
                  <a:lnTo>
                    <a:pt x="993" y="1275"/>
                  </a:lnTo>
                  <a:lnTo>
                    <a:pt x="993" y="113"/>
                  </a:lnTo>
                  <a:lnTo>
                    <a:pt x="880" y="113"/>
                  </a:lnTo>
                  <a:lnTo>
                    <a:pt x="880" y="0"/>
                  </a:lnTo>
                  <a:lnTo>
                    <a:pt x="367" y="0"/>
                  </a:lnTo>
                  <a:lnTo>
                    <a:pt x="367" y="113"/>
                  </a:lnTo>
                  <a:lnTo>
                    <a:pt x="282" y="113"/>
                  </a:lnTo>
                  <a:lnTo>
                    <a:pt x="282" y="1275"/>
                  </a:lnTo>
                  <a:lnTo>
                    <a:pt x="536" y="1275"/>
                  </a:lnTo>
                  <a:lnTo>
                    <a:pt x="739" y="1275"/>
                  </a:lnTo>
                  <a:close/>
                  <a:moveTo>
                    <a:pt x="1247" y="1275"/>
                  </a:moveTo>
                  <a:lnTo>
                    <a:pt x="1247" y="734"/>
                  </a:lnTo>
                  <a:lnTo>
                    <a:pt x="1191" y="734"/>
                  </a:lnTo>
                  <a:lnTo>
                    <a:pt x="1191" y="621"/>
                  </a:lnTo>
                  <a:lnTo>
                    <a:pt x="1047" y="621"/>
                  </a:lnTo>
                  <a:lnTo>
                    <a:pt x="1047" y="683"/>
                  </a:lnTo>
                  <a:lnTo>
                    <a:pt x="1128" y="683"/>
                  </a:lnTo>
                  <a:lnTo>
                    <a:pt x="1128" y="734"/>
                  </a:lnTo>
                  <a:lnTo>
                    <a:pt x="1047" y="734"/>
                  </a:lnTo>
                  <a:lnTo>
                    <a:pt x="1047" y="796"/>
                  </a:lnTo>
                  <a:lnTo>
                    <a:pt x="1185" y="796"/>
                  </a:lnTo>
                  <a:lnTo>
                    <a:pt x="1185" y="1213"/>
                  </a:lnTo>
                  <a:lnTo>
                    <a:pt x="1047" y="1213"/>
                  </a:lnTo>
                  <a:lnTo>
                    <a:pt x="1047" y="1275"/>
                  </a:lnTo>
                  <a:lnTo>
                    <a:pt x="1247" y="1275"/>
                  </a:lnTo>
                  <a:close/>
                </a:path>
              </a:pathLst>
            </a:custGeom>
            <a:solidFill>
              <a:schemeClr val="bg1"/>
            </a:solidFill>
            <a:ln>
              <a:noFill/>
            </a:ln>
            <a:effectLst/>
          </p:spPr>
          <p:txBody>
            <a:bodyPr wrap="none" anchor="ctr"/>
            <a:lstStyle/>
            <a:p>
              <a:endParaRPr lang="en-US"/>
            </a:p>
          </p:txBody>
        </p:sp>
      </p:grpSp>
      <p:grpSp>
        <p:nvGrpSpPr>
          <p:cNvPr id="418" name="Group 417">
            <a:extLst>
              <a:ext uri="{FF2B5EF4-FFF2-40B4-BE49-F238E27FC236}">
                <a16:creationId xmlns:a16="http://schemas.microsoft.com/office/drawing/2014/main" id="{434CEB40-26D4-9642-9569-FA08E235A512}"/>
              </a:ext>
            </a:extLst>
          </p:cNvPr>
          <p:cNvGrpSpPr/>
          <p:nvPr/>
        </p:nvGrpSpPr>
        <p:grpSpPr>
          <a:xfrm>
            <a:off x="2983509" y="4454581"/>
            <a:ext cx="710291" cy="710292"/>
            <a:chOff x="1484492" y="4528578"/>
            <a:chExt cx="710291" cy="710292"/>
          </a:xfrm>
        </p:grpSpPr>
        <p:sp>
          <p:nvSpPr>
            <p:cNvPr id="419" name="Rectangle 418">
              <a:extLst>
                <a:ext uri="{FF2B5EF4-FFF2-40B4-BE49-F238E27FC236}">
                  <a16:creationId xmlns:a16="http://schemas.microsoft.com/office/drawing/2014/main" id="{0CB47F82-AAD6-554B-BB6D-1D56F27FF87F}"/>
                </a:ext>
              </a:extLst>
            </p:cNvPr>
            <p:cNvSpPr/>
            <p:nvPr/>
          </p:nvSpPr>
          <p:spPr>
            <a:xfrm>
              <a:off x="1484492"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20" name="Freeform 419">
              <a:extLst>
                <a:ext uri="{FF2B5EF4-FFF2-40B4-BE49-F238E27FC236}">
                  <a16:creationId xmlns:a16="http://schemas.microsoft.com/office/drawing/2014/main" id="{CF62330E-AB92-0F42-A268-EE36E5BC88AE}"/>
                </a:ext>
              </a:extLst>
            </p:cNvPr>
            <p:cNvSpPr>
              <a:spLocks noChangeArrowheads="1"/>
            </p:cNvSpPr>
            <p:nvPr/>
          </p:nvSpPr>
          <p:spPr bwMode="auto">
            <a:xfrm>
              <a:off x="1604687" y="4659887"/>
              <a:ext cx="469900" cy="447675"/>
            </a:xfrm>
            <a:custGeom>
              <a:avLst/>
              <a:gdLst>
                <a:gd name="T0" fmla="*/ 1035 w 1308"/>
                <a:gd name="T1" fmla="*/ 641 h 1246"/>
                <a:gd name="T2" fmla="*/ 1097 w 1308"/>
                <a:gd name="T3" fmla="*/ 1245 h 1246"/>
                <a:gd name="T4" fmla="*/ 1305 w 1308"/>
                <a:gd name="T5" fmla="*/ 416 h 1246"/>
                <a:gd name="T6" fmla="*/ 956 w 1308"/>
                <a:gd name="T7" fmla="*/ 878 h 1246"/>
                <a:gd name="T8" fmla="*/ 894 w 1308"/>
                <a:gd name="T9" fmla="*/ 1245 h 1246"/>
                <a:gd name="T10" fmla="*/ 956 w 1308"/>
                <a:gd name="T11" fmla="*/ 878 h 1246"/>
                <a:gd name="T12" fmla="*/ 601 w 1308"/>
                <a:gd name="T13" fmla="*/ 486 h 1246"/>
                <a:gd name="T14" fmla="*/ 753 w 1308"/>
                <a:gd name="T15" fmla="*/ 1245 h 1246"/>
                <a:gd name="T16" fmla="*/ 815 w 1308"/>
                <a:gd name="T17" fmla="*/ 641 h 1246"/>
                <a:gd name="T18" fmla="*/ 419 w 1308"/>
                <a:gd name="T19" fmla="*/ 737 h 1246"/>
                <a:gd name="T20" fmla="*/ 357 w 1308"/>
                <a:gd name="T21" fmla="*/ 1161 h 1246"/>
                <a:gd name="T22" fmla="*/ 419 w 1308"/>
                <a:gd name="T23" fmla="*/ 737 h 1246"/>
                <a:gd name="T24" fmla="*/ 3 w 1308"/>
                <a:gd name="T25" fmla="*/ 258 h 1246"/>
                <a:gd name="T26" fmla="*/ 216 w 1308"/>
                <a:gd name="T27" fmla="*/ 1161 h 1246"/>
                <a:gd name="T28" fmla="*/ 278 w 1308"/>
                <a:gd name="T29" fmla="*/ 471 h 1246"/>
                <a:gd name="T30" fmla="*/ 442 w 1308"/>
                <a:gd name="T31" fmla="*/ 162 h 1246"/>
                <a:gd name="T32" fmla="*/ 335 w 1308"/>
                <a:gd name="T33" fmla="*/ 162 h 1246"/>
                <a:gd name="T34" fmla="*/ 388 w 1308"/>
                <a:gd name="T35" fmla="*/ 62 h 1246"/>
                <a:gd name="T36" fmla="*/ 442 w 1308"/>
                <a:gd name="T37" fmla="*/ 162 h 1246"/>
                <a:gd name="T38" fmla="*/ 388 w 1308"/>
                <a:gd name="T39" fmla="*/ 0 h 1246"/>
                <a:gd name="T40" fmla="*/ 273 w 1308"/>
                <a:gd name="T41" fmla="*/ 162 h 1246"/>
                <a:gd name="T42" fmla="*/ 504 w 1308"/>
                <a:gd name="T43" fmla="*/ 162 h 1246"/>
                <a:gd name="T44" fmla="*/ 763 w 1308"/>
                <a:gd name="T45" fmla="*/ 93 h 1246"/>
                <a:gd name="T46" fmla="*/ 456 w 1308"/>
                <a:gd name="T47" fmla="*/ 323 h 1246"/>
                <a:gd name="T48" fmla="*/ 354 w 1308"/>
                <a:gd name="T49" fmla="*/ 339 h 1246"/>
                <a:gd name="T50" fmla="*/ 45 w 1308"/>
                <a:gd name="T51" fmla="*/ 49 h 1246"/>
                <a:gd name="T52" fmla="*/ 267 w 1308"/>
                <a:gd name="T53" fmla="*/ 367 h 1246"/>
                <a:gd name="T54" fmla="*/ 413 w 1308"/>
                <a:gd name="T55" fmla="*/ 401 h 1246"/>
                <a:gd name="T56" fmla="*/ 763 w 1308"/>
                <a:gd name="T57" fmla="*/ 93 h 1246"/>
                <a:gd name="T58" fmla="*/ 769 w 1308"/>
                <a:gd name="T59" fmla="*/ 258 h 1246"/>
                <a:gd name="T60" fmla="*/ 499 w 1308"/>
                <a:gd name="T61" fmla="*/ 472 h 1246"/>
                <a:gd name="T62" fmla="*/ 561 w 1308"/>
                <a:gd name="T63" fmla="*/ 1161 h 1246"/>
                <a:gd name="T64" fmla="*/ 978 w 1308"/>
                <a:gd name="T65" fmla="*/ 332 h 1246"/>
                <a:gd name="T66" fmla="*/ 871 w 1308"/>
                <a:gd name="T67" fmla="*/ 332 h 1246"/>
                <a:gd name="T68" fmla="*/ 925 w 1308"/>
                <a:gd name="T69" fmla="*/ 231 h 1246"/>
                <a:gd name="T70" fmla="*/ 978 w 1308"/>
                <a:gd name="T71" fmla="*/ 332 h 1246"/>
                <a:gd name="T72" fmla="*/ 925 w 1308"/>
                <a:gd name="T73" fmla="*/ 169 h 1246"/>
                <a:gd name="T74" fmla="*/ 809 w 1308"/>
                <a:gd name="T75" fmla="*/ 332 h 1246"/>
                <a:gd name="T76" fmla="*/ 1040 w 1308"/>
                <a:gd name="T77" fmla="*/ 332 h 1246"/>
                <a:gd name="T78" fmla="*/ 1307 w 1308"/>
                <a:gd name="T79" fmla="*/ 252 h 1246"/>
                <a:gd name="T80" fmla="*/ 1000 w 1308"/>
                <a:gd name="T81" fmla="*/ 487 h 1246"/>
                <a:gd name="T82" fmla="*/ 898 w 1308"/>
                <a:gd name="T83" fmla="*/ 509 h 1246"/>
                <a:gd name="T84" fmla="*/ 747 w 1308"/>
                <a:gd name="T85" fmla="*/ 358 h 1246"/>
                <a:gd name="T86" fmla="*/ 810 w 1308"/>
                <a:gd name="T87" fmla="*/ 531 h 1246"/>
                <a:gd name="T88" fmla="*/ 956 w 1308"/>
                <a:gd name="T89" fmla="*/ 571 h 1246"/>
                <a:gd name="T90" fmla="*/ 1307 w 1308"/>
                <a:gd name="T91" fmla="*/ 252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8" h="1246">
                  <a:moveTo>
                    <a:pt x="1258" y="376"/>
                  </a:moveTo>
                  <a:lnTo>
                    <a:pt x="1035" y="641"/>
                  </a:lnTo>
                  <a:lnTo>
                    <a:pt x="1035" y="1245"/>
                  </a:lnTo>
                  <a:lnTo>
                    <a:pt x="1097" y="1245"/>
                  </a:lnTo>
                  <a:lnTo>
                    <a:pt x="1097" y="664"/>
                  </a:lnTo>
                  <a:lnTo>
                    <a:pt x="1305" y="416"/>
                  </a:lnTo>
                  <a:lnTo>
                    <a:pt x="1258" y="376"/>
                  </a:lnTo>
                  <a:close/>
                  <a:moveTo>
                    <a:pt x="956" y="878"/>
                  </a:moveTo>
                  <a:lnTo>
                    <a:pt x="894" y="878"/>
                  </a:lnTo>
                  <a:lnTo>
                    <a:pt x="894" y="1245"/>
                  </a:lnTo>
                  <a:lnTo>
                    <a:pt x="956" y="1245"/>
                  </a:lnTo>
                  <a:lnTo>
                    <a:pt x="956" y="878"/>
                  </a:lnTo>
                  <a:close/>
                  <a:moveTo>
                    <a:pt x="649" y="446"/>
                  </a:moveTo>
                  <a:lnTo>
                    <a:pt x="601" y="486"/>
                  </a:lnTo>
                  <a:lnTo>
                    <a:pt x="753" y="664"/>
                  </a:lnTo>
                  <a:lnTo>
                    <a:pt x="753" y="1245"/>
                  </a:lnTo>
                  <a:lnTo>
                    <a:pt x="815" y="1245"/>
                  </a:lnTo>
                  <a:lnTo>
                    <a:pt x="815" y="641"/>
                  </a:lnTo>
                  <a:lnTo>
                    <a:pt x="649" y="446"/>
                  </a:lnTo>
                  <a:close/>
                  <a:moveTo>
                    <a:pt x="419" y="737"/>
                  </a:moveTo>
                  <a:lnTo>
                    <a:pt x="357" y="737"/>
                  </a:lnTo>
                  <a:lnTo>
                    <a:pt x="357" y="1161"/>
                  </a:lnTo>
                  <a:lnTo>
                    <a:pt x="419" y="1161"/>
                  </a:lnTo>
                  <a:lnTo>
                    <a:pt x="419" y="737"/>
                  </a:lnTo>
                  <a:close/>
                  <a:moveTo>
                    <a:pt x="49" y="217"/>
                  </a:moveTo>
                  <a:lnTo>
                    <a:pt x="3" y="258"/>
                  </a:lnTo>
                  <a:lnTo>
                    <a:pt x="216" y="495"/>
                  </a:lnTo>
                  <a:lnTo>
                    <a:pt x="216" y="1161"/>
                  </a:lnTo>
                  <a:lnTo>
                    <a:pt x="278" y="1161"/>
                  </a:lnTo>
                  <a:lnTo>
                    <a:pt x="278" y="471"/>
                  </a:lnTo>
                  <a:lnTo>
                    <a:pt x="49" y="217"/>
                  </a:lnTo>
                  <a:close/>
                  <a:moveTo>
                    <a:pt x="442" y="162"/>
                  </a:moveTo>
                  <a:cubicBezTo>
                    <a:pt x="442" y="194"/>
                    <a:pt x="423" y="226"/>
                    <a:pt x="388" y="226"/>
                  </a:cubicBezTo>
                  <a:cubicBezTo>
                    <a:pt x="352" y="226"/>
                    <a:pt x="335" y="194"/>
                    <a:pt x="335" y="162"/>
                  </a:cubicBezTo>
                  <a:lnTo>
                    <a:pt x="335" y="125"/>
                  </a:lnTo>
                  <a:cubicBezTo>
                    <a:pt x="335" y="94"/>
                    <a:pt x="352" y="62"/>
                    <a:pt x="388" y="62"/>
                  </a:cubicBezTo>
                  <a:cubicBezTo>
                    <a:pt x="423" y="62"/>
                    <a:pt x="442" y="94"/>
                    <a:pt x="442" y="125"/>
                  </a:cubicBezTo>
                  <a:lnTo>
                    <a:pt x="442" y="162"/>
                  </a:lnTo>
                  <a:close/>
                  <a:moveTo>
                    <a:pt x="504" y="125"/>
                  </a:moveTo>
                  <a:cubicBezTo>
                    <a:pt x="504" y="54"/>
                    <a:pt x="453" y="0"/>
                    <a:pt x="388" y="0"/>
                  </a:cubicBezTo>
                  <a:cubicBezTo>
                    <a:pt x="322" y="0"/>
                    <a:pt x="273" y="54"/>
                    <a:pt x="273" y="125"/>
                  </a:cubicBezTo>
                  <a:lnTo>
                    <a:pt x="273" y="162"/>
                  </a:lnTo>
                  <a:cubicBezTo>
                    <a:pt x="273" y="234"/>
                    <a:pt x="322" y="288"/>
                    <a:pt x="388" y="288"/>
                  </a:cubicBezTo>
                  <a:cubicBezTo>
                    <a:pt x="453" y="288"/>
                    <a:pt x="504" y="234"/>
                    <a:pt x="504" y="162"/>
                  </a:cubicBezTo>
                  <a:lnTo>
                    <a:pt x="504" y="125"/>
                  </a:lnTo>
                  <a:close/>
                  <a:moveTo>
                    <a:pt x="763" y="93"/>
                  </a:moveTo>
                  <a:lnTo>
                    <a:pt x="718" y="50"/>
                  </a:lnTo>
                  <a:lnTo>
                    <a:pt x="456" y="323"/>
                  </a:lnTo>
                  <a:cubicBezTo>
                    <a:pt x="444" y="337"/>
                    <a:pt x="426" y="339"/>
                    <a:pt x="413" y="339"/>
                  </a:cubicBezTo>
                  <a:lnTo>
                    <a:pt x="354" y="339"/>
                  </a:lnTo>
                  <a:cubicBezTo>
                    <a:pt x="342" y="339"/>
                    <a:pt x="324" y="337"/>
                    <a:pt x="312" y="324"/>
                  </a:cubicBezTo>
                  <a:lnTo>
                    <a:pt x="45" y="49"/>
                  </a:lnTo>
                  <a:lnTo>
                    <a:pt x="0" y="92"/>
                  </a:lnTo>
                  <a:lnTo>
                    <a:pt x="267" y="367"/>
                  </a:lnTo>
                  <a:cubicBezTo>
                    <a:pt x="289" y="390"/>
                    <a:pt x="319" y="401"/>
                    <a:pt x="354" y="401"/>
                  </a:cubicBezTo>
                  <a:lnTo>
                    <a:pt x="413" y="401"/>
                  </a:lnTo>
                  <a:cubicBezTo>
                    <a:pt x="449" y="401"/>
                    <a:pt x="479" y="389"/>
                    <a:pt x="501" y="366"/>
                  </a:cubicBezTo>
                  <a:lnTo>
                    <a:pt x="763" y="93"/>
                  </a:lnTo>
                  <a:close/>
                  <a:moveTo>
                    <a:pt x="561" y="495"/>
                  </a:moveTo>
                  <a:lnTo>
                    <a:pt x="769" y="258"/>
                  </a:lnTo>
                  <a:lnTo>
                    <a:pt x="722" y="217"/>
                  </a:lnTo>
                  <a:lnTo>
                    <a:pt x="499" y="472"/>
                  </a:lnTo>
                  <a:lnTo>
                    <a:pt x="499" y="1161"/>
                  </a:lnTo>
                  <a:lnTo>
                    <a:pt x="561" y="1161"/>
                  </a:lnTo>
                  <a:lnTo>
                    <a:pt x="561" y="495"/>
                  </a:lnTo>
                  <a:close/>
                  <a:moveTo>
                    <a:pt x="978" y="332"/>
                  </a:moveTo>
                  <a:cubicBezTo>
                    <a:pt x="978" y="363"/>
                    <a:pt x="960" y="395"/>
                    <a:pt x="925" y="395"/>
                  </a:cubicBezTo>
                  <a:cubicBezTo>
                    <a:pt x="889" y="395"/>
                    <a:pt x="871" y="363"/>
                    <a:pt x="871" y="332"/>
                  </a:cubicBezTo>
                  <a:lnTo>
                    <a:pt x="871" y="295"/>
                  </a:lnTo>
                  <a:cubicBezTo>
                    <a:pt x="871" y="263"/>
                    <a:pt x="889" y="231"/>
                    <a:pt x="925" y="231"/>
                  </a:cubicBezTo>
                  <a:cubicBezTo>
                    <a:pt x="960" y="231"/>
                    <a:pt x="978" y="263"/>
                    <a:pt x="978" y="295"/>
                  </a:cubicBezTo>
                  <a:lnTo>
                    <a:pt x="978" y="332"/>
                  </a:lnTo>
                  <a:close/>
                  <a:moveTo>
                    <a:pt x="1040" y="295"/>
                  </a:moveTo>
                  <a:cubicBezTo>
                    <a:pt x="1040" y="223"/>
                    <a:pt x="991" y="169"/>
                    <a:pt x="925" y="169"/>
                  </a:cubicBezTo>
                  <a:cubicBezTo>
                    <a:pt x="859" y="169"/>
                    <a:pt x="809" y="223"/>
                    <a:pt x="809" y="295"/>
                  </a:cubicBezTo>
                  <a:lnTo>
                    <a:pt x="809" y="332"/>
                  </a:lnTo>
                  <a:cubicBezTo>
                    <a:pt x="809" y="403"/>
                    <a:pt x="859" y="457"/>
                    <a:pt x="925" y="457"/>
                  </a:cubicBezTo>
                  <a:cubicBezTo>
                    <a:pt x="991" y="457"/>
                    <a:pt x="1040" y="403"/>
                    <a:pt x="1040" y="332"/>
                  </a:cubicBezTo>
                  <a:lnTo>
                    <a:pt x="1040" y="295"/>
                  </a:lnTo>
                  <a:close/>
                  <a:moveTo>
                    <a:pt x="1307" y="252"/>
                  </a:moveTo>
                  <a:lnTo>
                    <a:pt x="1261" y="209"/>
                  </a:lnTo>
                  <a:lnTo>
                    <a:pt x="1000" y="487"/>
                  </a:lnTo>
                  <a:cubicBezTo>
                    <a:pt x="987" y="501"/>
                    <a:pt x="971" y="509"/>
                    <a:pt x="956" y="509"/>
                  </a:cubicBezTo>
                  <a:lnTo>
                    <a:pt x="898" y="509"/>
                  </a:lnTo>
                  <a:cubicBezTo>
                    <a:pt x="884" y="509"/>
                    <a:pt x="868" y="501"/>
                    <a:pt x="857" y="489"/>
                  </a:cubicBezTo>
                  <a:lnTo>
                    <a:pt x="747" y="358"/>
                  </a:lnTo>
                  <a:lnTo>
                    <a:pt x="700" y="398"/>
                  </a:lnTo>
                  <a:lnTo>
                    <a:pt x="810" y="531"/>
                  </a:lnTo>
                  <a:cubicBezTo>
                    <a:pt x="835" y="556"/>
                    <a:pt x="867" y="571"/>
                    <a:pt x="898" y="571"/>
                  </a:cubicBezTo>
                  <a:lnTo>
                    <a:pt x="956" y="571"/>
                  </a:lnTo>
                  <a:cubicBezTo>
                    <a:pt x="988" y="571"/>
                    <a:pt x="1020" y="556"/>
                    <a:pt x="1045" y="530"/>
                  </a:cubicBezTo>
                  <a:lnTo>
                    <a:pt x="1307" y="252"/>
                  </a:lnTo>
                  <a:close/>
                </a:path>
              </a:pathLst>
            </a:custGeom>
            <a:solidFill>
              <a:srgbClr val="FFFFFF"/>
            </a:solidFill>
            <a:ln>
              <a:noFill/>
            </a:ln>
            <a:effectLst/>
          </p:spPr>
          <p:txBody>
            <a:bodyPr wrap="none" anchor="ctr"/>
            <a:lstStyle/>
            <a:p>
              <a:endParaRPr lang="en-US"/>
            </a:p>
          </p:txBody>
        </p:sp>
      </p:grpSp>
      <p:grpSp>
        <p:nvGrpSpPr>
          <p:cNvPr id="421" name="Group 420">
            <a:extLst>
              <a:ext uri="{FF2B5EF4-FFF2-40B4-BE49-F238E27FC236}">
                <a16:creationId xmlns:a16="http://schemas.microsoft.com/office/drawing/2014/main" id="{9CE83023-875A-A449-9892-BF570AE4E5DC}"/>
              </a:ext>
            </a:extLst>
          </p:cNvPr>
          <p:cNvGrpSpPr/>
          <p:nvPr/>
        </p:nvGrpSpPr>
        <p:grpSpPr>
          <a:xfrm>
            <a:off x="5182903" y="4454581"/>
            <a:ext cx="710291" cy="710292"/>
            <a:chOff x="3683886" y="4528578"/>
            <a:chExt cx="710291" cy="710292"/>
          </a:xfrm>
        </p:grpSpPr>
        <p:sp>
          <p:nvSpPr>
            <p:cNvPr id="422" name="Rectangle 421">
              <a:extLst>
                <a:ext uri="{FF2B5EF4-FFF2-40B4-BE49-F238E27FC236}">
                  <a16:creationId xmlns:a16="http://schemas.microsoft.com/office/drawing/2014/main" id="{79584564-732E-3847-A111-FAC46C4406A8}"/>
                </a:ext>
              </a:extLst>
            </p:cNvPr>
            <p:cNvSpPr/>
            <p:nvPr/>
          </p:nvSpPr>
          <p:spPr>
            <a:xfrm>
              <a:off x="3683886"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23" name="Freeform 422">
              <a:extLst>
                <a:ext uri="{FF2B5EF4-FFF2-40B4-BE49-F238E27FC236}">
                  <a16:creationId xmlns:a16="http://schemas.microsoft.com/office/drawing/2014/main" id="{167E2994-EDDC-1343-B7FC-FC355E5F7D21}"/>
                </a:ext>
              </a:extLst>
            </p:cNvPr>
            <p:cNvSpPr>
              <a:spLocks noChangeArrowheads="1"/>
            </p:cNvSpPr>
            <p:nvPr/>
          </p:nvSpPr>
          <p:spPr bwMode="auto">
            <a:xfrm>
              <a:off x="3806462" y="4617017"/>
              <a:ext cx="465138" cy="463550"/>
            </a:xfrm>
            <a:custGeom>
              <a:avLst/>
              <a:gdLst>
                <a:gd name="T0" fmla="*/ 967 w 1295"/>
                <a:gd name="T1" fmla="*/ 862 h 1292"/>
                <a:gd name="T2" fmla="*/ 1026 w 1295"/>
                <a:gd name="T3" fmla="*/ 1291 h 1292"/>
                <a:gd name="T4" fmla="*/ 731 w 1295"/>
                <a:gd name="T5" fmla="*/ 683 h 1292"/>
                <a:gd name="T6" fmla="*/ 806 w 1295"/>
                <a:gd name="T7" fmla="*/ 682 h 1292"/>
                <a:gd name="T8" fmla="*/ 865 w 1295"/>
                <a:gd name="T9" fmla="*/ 1291 h 1292"/>
                <a:gd name="T10" fmla="*/ 844 w 1295"/>
                <a:gd name="T11" fmla="*/ 565 h 1292"/>
                <a:gd name="T12" fmla="*/ 731 w 1295"/>
                <a:gd name="T13" fmla="*/ 683 h 1292"/>
                <a:gd name="T14" fmla="*/ 269 w 1295"/>
                <a:gd name="T15" fmla="*/ 862 h 1292"/>
                <a:gd name="T16" fmla="*/ 328 w 1295"/>
                <a:gd name="T17" fmla="*/ 1291 h 1292"/>
                <a:gd name="T18" fmla="*/ 376 w 1295"/>
                <a:gd name="T19" fmla="*/ 191 h 1292"/>
                <a:gd name="T20" fmla="*/ 220 w 1295"/>
                <a:gd name="T21" fmla="*/ 191 h 1292"/>
                <a:gd name="T22" fmla="*/ 298 w 1295"/>
                <a:gd name="T23" fmla="*/ 59 h 1292"/>
                <a:gd name="T24" fmla="*/ 376 w 1295"/>
                <a:gd name="T25" fmla="*/ 191 h 1292"/>
                <a:gd name="T26" fmla="*/ 298 w 1295"/>
                <a:gd name="T27" fmla="*/ 0 h 1292"/>
                <a:gd name="T28" fmla="*/ 161 w 1295"/>
                <a:gd name="T29" fmla="*/ 191 h 1292"/>
                <a:gd name="T30" fmla="*/ 435 w 1295"/>
                <a:gd name="T31" fmla="*/ 191 h 1292"/>
                <a:gd name="T32" fmla="*/ 617 w 1295"/>
                <a:gd name="T33" fmla="*/ 522 h 1292"/>
                <a:gd name="T34" fmla="*/ 379 w 1295"/>
                <a:gd name="T35" fmla="*/ 349 h 1292"/>
                <a:gd name="T36" fmla="*/ 0 w 1295"/>
                <a:gd name="T37" fmla="*/ 540 h 1292"/>
                <a:gd name="T38" fmla="*/ 108 w 1295"/>
                <a:gd name="T39" fmla="*/ 887 h 1292"/>
                <a:gd name="T40" fmla="*/ 167 w 1295"/>
                <a:gd name="T41" fmla="*/ 1291 h 1292"/>
                <a:gd name="T42" fmla="*/ 108 w 1295"/>
                <a:gd name="T43" fmla="*/ 566 h 1292"/>
                <a:gd name="T44" fmla="*/ 59 w 1295"/>
                <a:gd name="T45" fmla="*/ 754 h 1292"/>
                <a:gd name="T46" fmla="*/ 191 w 1295"/>
                <a:gd name="T47" fmla="*/ 408 h 1292"/>
                <a:gd name="T48" fmla="*/ 557 w 1295"/>
                <a:gd name="T49" fmla="*/ 539 h 1292"/>
                <a:gd name="T50" fmla="*/ 688 w 1295"/>
                <a:gd name="T51" fmla="*/ 734 h 1292"/>
                <a:gd name="T52" fmla="*/ 647 w 1295"/>
                <a:gd name="T53" fmla="*/ 758 h 1292"/>
                <a:gd name="T54" fmla="*/ 619 w 1295"/>
                <a:gd name="T55" fmla="*/ 747 h 1292"/>
                <a:gd name="T56" fmla="*/ 422 w 1295"/>
                <a:gd name="T57" fmla="*/ 566 h 1292"/>
                <a:gd name="T58" fmla="*/ 403 w 1295"/>
                <a:gd name="T59" fmla="*/ 1291 h 1292"/>
                <a:gd name="T60" fmla="*/ 462 w 1295"/>
                <a:gd name="T61" fmla="*/ 667 h 1292"/>
                <a:gd name="T62" fmla="*/ 647 w 1295"/>
                <a:gd name="T63" fmla="*/ 817 h 1292"/>
                <a:gd name="T64" fmla="*/ 716 w 1295"/>
                <a:gd name="T65" fmla="*/ 789 h 1292"/>
                <a:gd name="T66" fmla="*/ 751 w 1295"/>
                <a:gd name="T67" fmla="*/ 722 h 1292"/>
                <a:gd name="T68" fmla="*/ 1074 w 1295"/>
                <a:gd name="T69" fmla="*/ 191 h 1292"/>
                <a:gd name="T70" fmla="*/ 918 w 1295"/>
                <a:gd name="T71" fmla="*/ 191 h 1292"/>
                <a:gd name="T72" fmla="*/ 996 w 1295"/>
                <a:gd name="T73" fmla="*/ 59 h 1292"/>
                <a:gd name="T74" fmla="*/ 1074 w 1295"/>
                <a:gd name="T75" fmla="*/ 191 h 1292"/>
                <a:gd name="T76" fmla="*/ 996 w 1295"/>
                <a:gd name="T77" fmla="*/ 0 h 1292"/>
                <a:gd name="T78" fmla="*/ 859 w 1295"/>
                <a:gd name="T79" fmla="*/ 191 h 1292"/>
                <a:gd name="T80" fmla="*/ 1133 w 1295"/>
                <a:gd name="T81" fmla="*/ 191 h 1292"/>
                <a:gd name="T82" fmla="*/ 1294 w 1295"/>
                <a:gd name="T83" fmla="*/ 540 h 1292"/>
                <a:gd name="T84" fmla="*/ 916 w 1295"/>
                <a:gd name="T85" fmla="*/ 349 h 1292"/>
                <a:gd name="T86" fmla="*/ 677 w 1295"/>
                <a:gd name="T87" fmla="*/ 550 h 1292"/>
                <a:gd name="T88" fmla="*/ 780 w 1295"/>
                <a:gd name="T89" fmla="*/ 501 h 1292"/>
                <a:gd name="T90" fmla="*/ 1103 w 1295"/>
                <a:gd name="T91" fmla="*/ 408 h 1292"/>
                <a:gd name="T92" fmla="*/ 1235 w 1295"/>
                <a:gd name="T93" fmla="*/ 754 h 1292"/>
                <a:gd name="T94" fmla="*/ 1160 w 1295"/>
                <a:gd name="T95" fmla="*/ 566 h 1292"/>
                <a:gd name="T96" fmla="*/ 1101 w 1295"/>
                <a:gd name="T97" fmla="*/ 1291 h 1292"/>
                <a:gd name="T98" fmla="*/ 1160 w 1295"/>
                <a:gd name="T99" fmla="*/ 891 h 1292"/>
                <a:gd name="T100" fmla="*/ 1294 w 1295"/>
                <a:gd name="T101" fmla="*/ 540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5" h="1292">
                  <a:moveTo>
                    <a:pt x="1026" y="862"/>
                  </a:moveTo>
                  <a:lnTo>
                    <a:pt x="967" y="862"/>
                  </a:lnTo>
                  <a:lnTo>
                    <a:pt x="967" y="1291"/>
                  </a:lnTo>
                  <a:lnTo>
                    <a:pt x="1026" y="1291"/>
                  </a:lnTo>
                  <a:lnTo>
                    <a:pt x="1026" y="862"/>
                  </a:lnTo>
                  <a:close/>
                  <a:moveTo>
                    <a:pt x="731" y="683"/>
                  </a:moveTo>
                  <a:lnTo>
                    <a:pt x="778" y="718"/>
                  </a:lnTo>
                  <a:lnTo>
                    <a:pt x="806" y="682"/>
                  </a:lnTo>
                  <a:lnTo>
                    <a:pt x="806" y="1291"/>
                  </a:lnTo>
                  <a:lnTo>
                    <a:pt x="865" y="1291"/>
                  </a:lnTo>
                  <a:lnTo>
                    <a:pt x="865" y="593"/>
                  </a:lnTo>
                  <a:cubicBezTo>
                    <a:pt x="865" y="581"/>
                    <a:pt x="856" y="569"/>
                    <a:pt x="844" y="565"/>
                  </a:cubicBezTo>
                  <a:cubicBezTo>
                    <a:pt x="832" y="561"/>
                    <a:pt x="819" y="565"/>
                    <a:pt x="811" y="576"/>
                  </a:cubicBezTo>
                  <a:lnTo>
                    <a:pt x="731" y="683"/>
                  </a:lnTo>
                  <a:close/>
                  <a:moveTo>
                    <a:pt x="328" y="862"/>
                  </a:moveTo>
                  <a:lnTo>
                    <a:pt x="269" y="862"/>
                  </a:lnTo>
                  <a:lnTo>
                    <a:pt x="269" y="1291"/>
                  </a:lnTo>
                  <a:lnTo>
                    <a:pt x="328" y="1291"/>
                  </a:lnTo>
                  <a:lnTo>
                    <a:pt x="328" y="862"/>
                  </a:lnTo>
                  <a:close/>
                  <a:moveTo>
                    <a:pt x="376" y="191"/>
                  </a:moveTo>
                  <a:cubicBezTo>
                    <a:pt x="376" y="237"/>
                    <a:pt x="345" y="269"/>
                    <a:pt x="298" y="269"/>
                  </a:cubicBezTo>
                  <a:cubicBezTo>
                    <a:pt x="252" y="269"/>
                    <a:pt x="220" y="237"/>
                    <a:pt x="220" y="191"/>
                  </a:cubicBezTo>
                  <a:lnTo>
                    <a:pt x="220" y="137"/>
                  </a:lnTo>
                  <a:cubicBezTo>
                    <a:pt x="220" y="91"/>
                    <a:pt x="252" y="59"/>
                    <a:pt x="298" y="59"/>
                  </a:cubicBezTo>
                  <a:cubicBezTo>
                    <a:pt x="345" y="59"/>
                    <a:pt x="376" y="91"/>
                    <a:pt x="376" y="137"/>
                  </a:cubicBezTo>
                  <a:lnTo>
                    <a:pt x="376" y="191"/>
                  </a:lnTo>
                  <a:close/>
                  <a:moveTo>
                    <a:pt x="435" y="137"/>
                  </a:moveTo>
                  <a:cubicBezTo>
                    <a:pt x="435" y="58"/>
                    <a:pt x="378" y="0"/>
                    <a:pt x="298" y="0"/>
                  </a:cubicBezTo>
                  <a:cubicBezTo>
                    <a:pt x="219" y="0"/>
                    <a:pt x="161" y="58"/>
                    <a:pt x="161" y="137"/>
                  </a:cubicBezTo>
                  <a:lnTo>
                    <a:pt x="161" y="191"/>
                  </a:lnTo>
                  <a:cubicBezTo>
                    <a:pt x="161" y="270"/>
                    <a:pt x="219" y="328"/>
                    <a:pt x="298" y="328"/>
                  </a:cubicBezTo>
                  <a:cubicBezTo>
                    <a:pt x="378" y="328"/>
                    <a:pt x="435" y="270"/>
                    <a:pt x="435" y="191"/>
                  </a:cubicBezTo>
                  <a:lnTo>
                    <a:pt x="435" y="137"/>
                  </a:lnTo>
                  <a:close/>
                  <a:moveTo>
                    <a:pt x="617" y="522"/>
                  </a:moveTo>
                  <a:cubicBezTo>
                    <a:pt x="614" y="517"/>
                    <a:pt x="610" y="512"/>
                    <a:pt x="605" y="505"/>
                  </a:cubicBezTo>
                  <a:cubicBezTo>
                    <a:pt x="567" y="451"/>
                    <a:pt x="496" y="349"/>
                    <a:pt x="379" y="349"/>
                  </a:cubicBezTo>
                  <a:lnTo>
                    <a:pt x="191" y="349"/>
                  </a:lnTo>
                  <a:cubicBezTo>
                    <a:pt x="99" y="349"/>
                    <a:pt x="0" y="426"/>
                    <a:pt x="0" y="540"/>
                  </a:cubicBezTo>
                  <a:lnTo>
                    <a:pt x="0" y="754"/>
                  </a:lnTo>
                  <a:cubicBezTo>
                    <a:pt x="0" y="815"/>
                    <a:pt x="49" y="872"/>
                    <a:pt x="108" y="887"/>
                  </a:cubicBezTo>
                  <a:lnTo>
                    <a:pt x="108" y="1291"/>
                  </a:lnTo>
                  <a:lnTo>
                    <a:pt x="167" y="1291"/>
                  </a:lnTo>
                  <a:lnTo>
                    <a:pt x="167" y="566"/>
                  </a:lnTo>
                  <a:lnTo>
                    <a:pt x="108" y="566"/>
                  </a:lnTo>
                  <a:lnTo>
                    <a:pt x="108" y="824"/>
                  </a:lnTo>
                  <a:cubicBezTo>
                    <a:pt x="81" y="811"/>
                    <a:pt x="59" y="782"/>
                    <a:pt x="59" y="754"/>
                  </a:cubicBezTo>
                  <a:lnTo>
                    <a:pt x="59" y="540"/>
                  </a:lnTo>
                  <a:cubicBezTo>
                    <a:pt x="59" y="454"/>
                    <a:pt x="136" y="408"/>
                    <a:pt x="191" y="408"/>
                  </a:cubicBezTo>
                  <a:lnTo>
                    <a:pt x="379" y="408"/>
                  </a:lnTo>
                  <a:cubicBezTo>
                    <a:pt x="465" y="408"/>
                    <a:pt x="523" y="490"/>
                    <a:pt x="557" y="539"/>
                  </a:cubicBezTo>
                  <a:cubicBezTo>
                    <a:pt x="562" y="546"/>
                    <a:pt x="566" y="552"/>
                    <a:pt x="570" y="557"/>
                  </a:cubicBezTo>
                  <a:cubicBezTo>
                    <a:pt x="596" y="593"/>
                    <a:pt x="660" y="691"/>
                    <a:pt x="688" y="734"/>
                  </a:cubicBezTo>
                  <a:lnTo>
                    <a:pt x="675" y="747"/>
                  </a:lnTo>
                  <a:cubicBezTo>
                    <a:pt x="668" y="754"/>
                    <a:pt x="658" y="758"/>
                    <a:pt x="647" y="758"/>
                  </a:cubicBezTo>
                  <a:lnTo>
                    <a:pt x="647" y="758"/>
                  </a:lnTo>
                  <a:cubicBezTo>
                    <a:pt x="636" y="758"/>
                    <a:pt x="626" y="754"/>
                    <a:pt x="619" y="747"/>
                  </a:cubicBezTo>
                  <a:lnTo>
                    <a:pt x="454" y="573"/>
                  </a:lnTo>
                  <a:cubicBezTo>
                    <a:pt x="446" y="564"/>
                    <a:pt x="433" y="561"/>
                    <a:pt x="422" y="566"/>
                  </a:cubicBezTo>
                  <a:cubicBezTo>
                    <a:pt x="410" y="570"/>
                    <a:pt x="403" y="581"/>
                    <a:pt x="403" y="593"/>
                  </a:cubicBezTo>
                  <a:lnTo>
                    <a:pt x="403" y="1291"/>
                  </a:lnTo>
                  <a:lnTo>
                    <a:pt x="462" y="1291"/>
                  </a:lnTo>
                  <a:lnTo>
                    <a:pt x="462" y="667"/>
                  </a:lnTo>
                  <a:lnTo>
                    <a:pt x="577" y="788"/>
                  </a:lnTo>
                  <a:cubicBezTo>
                    <a:pt x="596" y="807"/>
                    <a:pt x="620" y="817"/>
                    <a:pt x="647" y="817"/>
                  </a:cubicBezTo>
                  <a:lnTo>
                    <a:pt x="647" y="817"/>
                  </a:lnTo>
                  <a:cubicBezTo>
                    <a:pt x="673" y="817"/>
                    <a:pt x="698" y="807"/>
                    <a:pt x="716" y="789"/>
                  </a:cubicBezTo>
                  <a:lnTo>
                    <a:pt x="747" y="759"/>
                  </a:lnTo>
                  <a:cubicBezTo>
                    <a:pt x="757" y="749"/>
                    <a:pt x="758" y="734"/>
                    <a:pt x="751" y="722"/>
                  </a:cubicBezTo>
                  <a:cubicBezTo>
                    <a:pt x="747" y="716"/>
                    <a:pt x="652" y="570"/>
                    <a:pt x="617" y="522"/>
                  </a:cubicBezTo>
                  <a:close/>
                  <a:moveTo>
                    <a:pt x="1074" y="191"/>
                  </a:moveTo>
                  <a:cubicBezTo>
                    <a:pt x="1074" y="237"/>
                    <a:pt x="1043" y="269"/>
                    <a:pt x="996" y="269"/>
                  </a:cubicBezTo>
                  <a:cubicBezTo>
                    <a:pt x="950" y="269"/>
                    <a:pt x="918" y="237"/>
                    <a:pt x="918" y="191"/>
                  </a:cubicBezTo>
                  <a:lnTo>
                    <a:pt x="918" y="137"/>
                  </a:lnTo>
                  <a:cubicBezTo>
                    <a:pt x="918" y="91"/>
                    <a:pt x="950" y="59"/>
                    <a:pt x="996" y="59"/>
                  </a:cubicBezTo>
                  <a:cubicBezTo>
                    <a:pt x="1043" y="59"/>
                    <a:pt x="1074" y="91"/>
                    <a:pt x="1074" y="137"/>
                  </a:cubicBezTo>
                  <a:lnTo>
                    <a:pt x="1074" y="191"/>
                  </a:lnTo>
                  <a:close/>
                  <a:moveTo>
                    <a:pt x="1133" y="137"/>
                  </a:moveTo>
                  <a:cubicBezTo>
                    <a:pt x="1133" y="58"/>
                    <a:pt x="1075" y="0"/>
                    <a:pt x="996" y="0"/>
                  </a:cubicBezTo>
                  <a:cubicBezTo>
                    <a:pt x="917" y="0"/>
                    <a:pt x="859" y="58"/>
                    <a:pt x="859" y="137"/>
                  </a:cubicBezTo>
                  <a:lnTo>
                    <a:pt x="859" y="191"/>
                  </a:lnTo>
                  <a:cubicBezTo>
                    <a:pt x="859" y="270"/>
                    <a:pt x="917" y="328"/>
                    <a:pt x="996" y="328"/>
                  </a:cubicBezTo>
                  <a:cubicBezTo>
                    <a:pt x="1075" y="328"/>
                    <a:pt x="1133" y="270"/>
                    <a:pt x="1133" y="191"/>
                  </a:cubicBezTo>
                  <a:lnTo>
                    <a:pt x="1133" y="137"/>
                  </a:lnTo>
                  <a:close/>
                  <a:moveTo>
                    <a:pt x="1294" y="540"/>
                  </a:moveTo>
                  <a:cubicBezTo>
                    <a:pt x="1294" y="426"/>
                    <a:pt x="1195" y="349"/>
                    <a:pt x="1103" y="349"/>
                  </a:cubicBezTo>
                  <a:lnTo>
                    <a:pt x="916" y="349"/>
                  </a:lnTo>
                  <a:cubicBezTo>
                    <a:pt x="815" y="349"/>
                    <a:pt x="752" y="434"/>
                    <a:pt x="729" y="471"/>
                  </a:cubicBezTo>
                  <a:cubicBezTo>
                    <a:pt x="716" y="493"/>
                    <a:pt x="677" y="549"/>
                    <a:pt x="677" y="550"/>
                  </a:cubicBezTo>
                  <a:lnTo>
                    <a:pt x="725" y="583"/>
                  </a:lnTo>
                  <a:cubicBezTo>
                    <a:pt x="727" y="581"/>
                    <a:pt x="765" y="525"/>
                    <a:pt x="780" y="501"/>
                  </a:cubicBezTo>
                  <a:cubicBezTo>
                    <a:pt x="793" y="480"/>
                    <a:pt x="843" y="408"/>
                    <a:pt x="916" y="408"/>
                  </a:cubicBezTo>
                  <a:lnTo>
                    <a:pt x="1103" y="408"/>
                  </a:lnTo>
                  <a:cubicBezTo>
                    <a:pt x="1166" y="408"/>
                    <a:pt x="1235" y="462"/>
                    <a:pt x="1235" y="540"/>
                  </a:cubicBezTo>
                  <a:lnTo>
                    <a:pt x="1235" y="754"/>
                  </a:lnTo>
                  <a:cubicBezTo>
                    <a:pt x="1235" y="791"/>
                    <a:pt x="1196" y="830"/>
                    <a:pt x="1160" y="832"/>
                  </a:cubicBezTo>
                  <a:lnTo>
                    <a:pt x="1160" y="566"/>
                  </a:lnTo>
                  <a:lnTo>
                    <a:pt x="1101" y="566"/>
                  </a:lnTo>
                  <a:lnTo>
                    <a:pt x="1101" y="1291"/>
                  </a:lnTo>
                  <a:lnTo>
                    <a:pt x="1160" y="1291"/>
                  </a:lnTo>
                  <a:lnTo>
                    <a:pt x="1160" y="891"/>
                  </a:lnTo>
                  <a:cubicBezTo>
                    <a:pt x="1228" y="889"/>
                    <a:pt x="1294" y="823"/>
                    <a:pt x="1294" y="754"/>
                  </a:cubicBezTo>
                  <a:lnTo>
                    <a:pt x="1294" y="540"/>
                  </a:lnTo>
                  <a:close/>
                </a:path>
              </a:pathLst>
            </a:custGeom>
            <a:solidFill>
              <a:srgbClr val="FFFFFF"/>
            </a:solidFill>
            <a:ln>
              <a:noFill/>
            </a:ln>
            <a:effectLst/>
          </p:spPr>
          <p:txBody>
            <a:bodyPr wrap="none" anchor="ctr"/>
            <a:lstStyle/>
            <a:p>
              <a:endParaRPr lang="en-US"/>
            </a:p>
          </p:txBody>
        </p:sp>
      </p:grpSp>
      <p:grpSp>
        <p:nvGrpSpPr>
          <p:cNvPr id="424" name="Group 423">
            <a:extLst>
              <a:ext uri="{FF2B5EF4-FFF2-40B4-BE49-F238E27FC236}">
                <a16:creationId xmlns:a16="http://schemas.microsoft.com/office/drawing/2014/main" id="{25D621B2-AC33-8D49-A78B-15049D03CFCB}"/>
              </a:ext>
            </a:extLst>
          </p:cNvPr>
          <p:cNvGrpSpPr/>
          <p:nvPr/>
        </p:nvGrpSpPr>
        <p:grpSpPr>
          <a:xfrm>
            <a:off x="1883812" y="4454581"/>
            <a:ext cx="710291" cy="710292"/>
            <a:chOff x="384795" y="4528578"/>
            <a:chExt cx="710291" cy="710292"/>
          </a:xfrm>
        </p:grpSpPr>
        <p:sp>
          <p:nvSpPr>
            <p:cNvPr id="425" name="Rectangle 424">
              <a:extLst>
                <a:ext uri="{FF2B5EF4-FFF2-40B4-BE49-F238E27FC236}">
                  <a16:creationId xmlns:a16="http://schemas.microsoft.com/office/drawing/2014/main" id="{D9BAF75B-E73B-D84A-82FA-7FA4E7841BB3}"/>
                </a:ext>
              </a:extLst>
            </p:cNvPr>
            <p:cNvSpPr/>
            <p:nvPr/>
          </p:nvSpPr>
          <p:spPr>
            <a:xfrm>
              <a:off x="384795"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26" name="Freeform 425">
              <a:extLst>
                <a:ext uri="{FF2B5EF4-FFF2-40B4-BE49-F238E27FC236}">
                  <a16:creationId xmlns:a16="http://schemas.microsoft.com/office/drawing/2014/main" id="{9CE237AF-C44B-0246-954E-913C337C4359}"/>
                </a:ext>
              </a:extLst>
            </p:cNvPr>
            <p:cNvSpPr>
              <a:spLocks noChangeArrowheads="1"/>
            </p:cNvSpPr>
            <p:nvPr/>
          </p:nvSpPr>
          <p:spPr bwMode="auto">
            <a:xfrm>
              <a:off x="516103" y="4639249"/>
              <a:ext cx="447675" cy="488950"/>
            </a:xfrm>
            <a:custGeom>
              <a:avLst/>
              <a:gdLst>
                <a:gd name="T0" fmla="*/ 118 w 1248"/>
                <a:gd name="T1" fmla="*/ 286 h 1362"/>
                <a:gd name="T2" fmla="*/ 282 w 1248"/>
                <a:gd name="T3" fmla="*/ 257 h 1362"/>
                <a:gd name="T4" fmla="*/ 200 w 1248"/>
                <a:gd name="T5" fmla="*/ 113 h 1362"/>
                <a:gd name="T6" fmla="*/ 200 w 1248"/>
                <a:gd name="T7" fmla="*/ 430 h 1362"/>
                <a:gd name="T8" fmla="*/ 705 w 1248"/>
                <a:gd name="T9" fmla="*/ 173 h 1362"/>
                <a:gd name="T10" fmla="*/ 541 w 1248"/>
                <a:gd name="T11" fmla="*/ 144 h 1362"/>
                <a:gd name="T12" fmla="*/ 705 w 1248"/>
                <a:gd name="T13" fmla="*/ 173 h 1362"/>
                <a:gd name="T14" fmla="*/ 479 w 1248"/>
                <a:gd name="T15" fmla="*/ 144 h 1362"/>
                <a:gd name="T16" fmla="*/ 767 w 1248"/>
                <a:gd name="T17" fmla="*/ 173 h 1362"/>
                <a:gd name="T18" fmla="*/ 623 w 1248"/>
                <a:gd name="T19" fmla="*/ 339 h 1362"/>
                <a:gd name="T20" fmla="*/ 400 w 1248"/>
                <a:gd name="T21" fmla="*/ 540 h 1362"/>
                <a:gd name="T22" fmla="*/ 846 w 1248"/>
                <a:gd name="T23" fmla="*/ 505 h 1362"/>
                <a:gd name="T24" fmla="*/ 908 w 1248"/>
                <a:gd name="T25" fmla="*/ 505 h 1362"/>
                <a:gd name="T26" fmla="*/ 965 w 1248"/>
                <a:gd name="T27" fmla="*/ 286 h 1362"/>
                <a:gd name="T28" fmla="*/ 1128 w 1248"/>
                <a:gd name="T29" fmla="*/ 257 h 1362"/>
                <a:gd name="T30" fmla="*/ 1047 w 1248"/>
                <a:gd name="T31" fmla="*/ 113 h 1362"/>
                <a:gd name="T32" fmla="*/ 1047 w 1248"/>
                <a:gd name="T33" fmla="*/ 430 h 1362"/>
                <a:gd name="T34" fmla="*/ 1185 w 1248"/>
                <a:gd name="T35" fmla="*/ 912 h 1362"/>
                <a:gd name="T36" fmla="*/ 865 w 1248"/>
                <a:gd name="T37" fmla="*/ 1038 h 1362"/>
                <a:gd name="T38" fmla="*/ 796 w 1248"/>
                <a:gd name="T39" fmla="*/ 963 h 1362"/>
                <a:gd name="T40" fmla="*/ 1049 w 1248"/>
                <a:gd name="T41" fmla="*/ 878 h 1362"/>
                <a:gd name="T42" fmla="*/ 1081 w 1248"/>
                <a:gd name="T43" fmla="*/ 602 h 1362"/>
                <a:gd name="T44" fmla="*/ 748 w 1248"/>
                <a:gd name="T45" fmla="*/ 683 h 1362"/>
                <a:gd name="T46" fmla="*/ 994 w 1248"/>
                <a:gd name="T47" fmla="*/ 567 h 1362"/>
                <a:gd name="T48" fmla="*/ 1185 w 1248"/>
                <a:gd name="T49" fmla="*/ 573 h 1362"/>
                <a:gd name="T50" fmla="*/ 292 w 1248"/>
                <a:gd name="T51" fmla="*/ 734 h 1362"/>
                <a:gd name="T52" fmla="*/ 197 w 1248"/>
                <a:gd name="T53" fmla="*/ 726 h 1362"/>
                <a:gd name="T54" fmla="*/ 369 w 1248"/>
                <a:gd name="T55" fmla="*/ 909 h 1362"/>
                <a:gd name="T56" fmla="*/ 459 w 1248"/>
                <a:gd name="T57" fmla="*/ 1299 h 1362"/>
                <a:gd name="T58" fmla="*/ 166 w 1248"/>
                <a:gd name="T59" fmla="*/ 1017 h 1362"/>
                <a:gd name="T60" fmla="*/ 121 w 1248"/>
                <a:gd name="T61" fmla="*/ 514 h 1362"/>
                <a:gd name="T62" fmla="*/ 346 w 1248"/>
                <a:gd name="T63" fmla="*/ 674 h 1362"/>
                <a:gd name="T64" fmla="*/ 426 w 1248"/>
                <a:gd name="T65" fmla="*/ 734 h 1362"/>
                <a:gd name="T66" fmla="*/ 1116 w 1248"/>
                <a:gd name="T67" fmla="*/ 452 h 1362"/>
                <a:gd name="T68" fmla="*/ 708 w 1248"/>
                <a:gd name="T69" fmla="*/ 621 h 1362"/>
                <a:gd name="T70" fmla="*/ 705 w 1248"/>
                <a:gd name="T71" fmla="*/ 734 h 1362"/>
                <a:gd name="T72" fmla="*/ 562 w 1248"/>
                <a:gd name="T73" fmla="*/ 631 h 1362"/>
                <a:gd name="T74" fmla="*/ 292 w 1248"/>
                <a:gd name="T75" fmla="*/ 525 h 1362"/>
                <a:gd name="T76" fmla="*/ 0 w 1248"/>
                <a:gd name="T77" fmla="*/ 573 h 1362"/>
                <a:gd name="T78" fmla="*/ 324 w 1248"/>
                <a:gd name="T79" fmla="*/ 1079 h 1362"/>
                <a:gd name="T80" fmla="*/ 562 w 1248"/>
                <a:gd name="T81" fmla="*/ 1361 h 1362"/>
                <a:gd name="T82" fmla="*/ 506 w 1248"/>
                <a:gd name="T83" fmla="*/ 947 h 1362"/>
                <a:gd name="T84" fmla="*/ 259 w 1248"/>
                <a:gd name="T85" fmla="*/ 847 h 1362"/>
                <a:gd name="T86" fmla="*/ 426 w 1248"/>
                <a:gd name="T87" fmla="*/ 796 h 1362"/>
                <a:gd name="T88" fmla="*/ 987 w 1248"/>
                <a:gd name="T89" fmla="*/ 796 h 1362"/>
                <a:gd name="T90" fmla="*/ 737 w 1248"/>
                <a:gd name="T91" fmla="*/ 944 h 1362"/>
                <a:gd name="T92" fmla="*/ 655 w 1248"/>
                <a:gd name="T93" fmla="*/ 1349 h 1362"/>
                <a:gd name="T94" fmla="*/ 834 w 1248"/>
                <a:gd name="T95" fmla="*/ 1339 h 1362"/>
                <a:gd name="T96" fmla="*/ 1247 w 1248"/>
                <a:gd name="T97" fmla="*/ 91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8" h="1362">
                  <a:moveTo>
                    <a:pt x="282" y="286"/>
                  </a:moveTo>
                  <a:cubicBezTo>
                    <a:pt x="282" y="330"/>
                    <a:pt x="244" y="367"/>
                    <a:pt x="200" y="367"/>
                  </a:cubicBezTo>
                  <a:cubicBezTo>
                    <a:pt x="156" y="367"/>
                    <a:pt x="118" y="330"/>
                    <a:pt x="118" y="286"/>
                  </a:cubicBezTo>
                  <a:lnTo>
                    <a:pt x="118" y="257"/>
                  </a:lnTo>
                  <a:cubicBezTo>
                    <a:pt x="118" y="213"/>
                    <a:pt x="156" y="175"/>
                    <a:pt x="200" y="175"/>
                  </a:cubicBezTo>
                  <a:cubicBezTo>
                    <a:pt x="244" y="175"/>
                    <a:pt x="282" y="213"/>
                    <a:pt x="282" y="257"/>
                  </a:cubicBezTo>
                  <a:lnTo>
                    <a:pt x="282" y="286"/>
                  </a:lnTo>
                  <a:close/>
                  <a:moveTo>
                    <a:pt x="344" y="257"/>
                  </a:moveTo>
                  <a:cubicBezTo>
                    <a:pt x="344" y="179"/>
                    <a:pt x="278" y="113"/>
                    <a:pt x="200" y="113"/>
                  </a:cubicBezTo>
                  <a:cubicBezTo>
                    <a:pt x="122" y="113"/>
                    <a:pt x="56" y="179"/>
                    <a:pt x="56" y="257"/>
                  </a:cubicBezTo>
                  <a:lnTo>
                    <a:pt x="56" y="286"/>
                  </a:lnTo>
                  <a:cubicBezTo>
                    <a:pt x="56" y="365"/>
                    <a:pt x="121" y="430"/>
                    <a:pt x="200" y="430"/>
                  </a:cubicBezTo>
                  <a:cubicBezTo>
                    <a:pt x="279" y="430"/>
                    <a:pt x="344" y="365"/>
                    <a:pt x="344" y="286"/>
                  </a:cubicBezTo>
                  <a:lnTo>
                    <a:pt x="344" y="257"/>
                  </a:lnTo>
                  <a:close/>
                  <a:moveTo>
                    <a:pt x="705" y="173"/>
                  </a:moveTo>
                  <a:cubicBezTo>
                    <a:pt x="705" y="217"/>
                    <a:pt x="668" y="255"/>
                    <a:pt x="623" y="255"/>
                  </a:cubicBezTo>
                  <a:cubicBezTo>
                    <a:pt x="579" y="255"/>
                    <a:pt x="541" y="217"/>
                    <a:pt x="541" y="173"/>
                  </a:cubicBezTo>
                  <a:lnTo>
                    <a:pt x="541" y="144"/>
                  </a:lnTo>
                  <a:cubicBezTo>
                    <a:pt x="541" y="100"/>
                    <a:pt x="579" y="63"/>
                    <a:pt x="623" y="63"/>
                  </a:cubicBezTo>
                  <a:cubicBezTo>
                    <a:pt x="668" y="63"/>
                    <a:pt x="705" y="100"/>
                    <a:pt x="705" y="144"/>
                  </a:cubicBezTo>
                  <a:lnTo>
                    <a:pt x="705" y="173"/>
                  </a:lnTo>
                  <a:close/>
                  <a:moveTo>
                    <a:pt x="767" y="144"/>
                  </a:moveTo>
                  <a:cubicBezTo>
                    <a:pt x="767" y="66"/>
                    <a:pt x="701" y="0"/>
                    <a:pt x="623" y="0"/>
                  </a:cubicBezTo>
                  <a:cubicBezTo>
                    <a:pt x="545" y="0"/>
                    <a:pt x="479" y="66"/>
                    <a:pt x="479" y="144"/>
                  </a:cubicBezTo>
                  <a:lnTo>
                    <a:pt x="479" y="173"/>
                  </a:lnTo>
                  <a:cubicBezTo>
                    <a:pt x="479" y="252"/>
                    <a:pt x="544" y="317"/>
                    <a:pt x="623" y="317"/>
                  </a:cubicBezTo>
                  <a:cubicBezTo>
                    <a:pt x="703" y="317"/>
                    <a:pt x="767" y="252"/>
                    <a:pt x="767" y="173"/>
                  </a:cubicBezTo>
                  <a:lnTo>
                    <a:pt x="767" y="144"/>
                  </a:lnTo>
                  <a:close/>
                  <a:moveTo>
                    <a:pt x="908" y="505"/>
                  </a:moveTo>
                  <a:cubicBezTo>
                    <a:pt x="908" y="389"/>
                    <a:pt x="719" y="339"/>
                    <a:pt x="623" y="339"/>
                  </a:cubicBezTo>
                  <a:cubicBezTo>
                    <a:pt x="526" y="339"/>
                    <a:pt x="338" y="389"/>
                    <a:pt x="338" y="505"/>
                  </a:cubicBezTo>
                  <a:lnTo>
                    <a:pt x="338" y="540"/>
                  </a:lnTo>
                  <a:lnTo>
                    <a:pt x="400" y="540"/>
                  </a:lnTo>
                  <a:lnTo>
                    <a:pt x="400" y="505"/>
                  </a:lnTo>
                  <a:cubicBezTo>
                    <a:pt x="400" y="448"/>
                    <a:pt x="535" y="401"/>
                    <a:pt x="623" y="401"/>
                  </a:cubicBezTo>
                  <a:cubicBezTo>
                    <a:pt x="711" y="401"/>
                    <a:pt x="846" y="448"/>
                    <a:pt x="846" y="505"/>
                  </a:cubicBezTo>
                  <a:lnTo>
                    <a:pt x="846" y="540"/>
                  </a:lnTo>
                  <a:lnTo>
                    <a:pt x="908" y="540"/>
                  </a:lnTo>
                  <a:lnTo>
                    <a:pt x="908" y="505"/>
                  </a:lnTo>
                  <a:close/>
                  <a:moveTo>
                    <a:pt x="1128" y="286"/>
                  </a:moveTo>
                  <a:cubicBezTo>
                    <a:pt x="1128" y="330"/>
                    <a:pt x="1091" y="367"/>
                    <a:pt x="1047" y="367"/>
                  </a:cubicBezTo>
                  <a:cubicBezTo>
                    <a:pt x="1002" y="367"/>
                    <a:pt x="965" y="330"/>
                    <a:pt x="965" y="286"/>
                  </a:cubicBezTo>
                  <a:lnTo>
                    <a:pt x="965" y="257"/>
                  </a:lnTo>
                  <a:cubicBezTo>
                    <a:pt x="965" y="213"/>
                    <a:pt x="1002" y="175"/>
                    <a:pt x="1047" y="175"/>
                  </a:cubicBezTo>
                  <a:cubicBezTo>
                    <a:pt x="1091" y="175"/>
                    <a:pt x="1128" y="213"/>
                    <a:pt x="1128" y="257"/>
                  </a:cubicBezTo>
                  <a:lnTo>
                    <a:pt x="1128" y="286"/>
                  </a:lnTo>
                  <a:close/>
                  <a:moveTo>
                    <a:pt x="1191" y="257"/>
                  </a:moveTo>
                  <a:cubicBezTo>
                    <a:pt x="1191" y="179"/>
                    <a:pt x="1125" y="113"/>
                    <a:pt x="1047" y="113"/>
                  </a:cubicBezTo>
                  <a:cubicBezTo>
                    <a:pt x="969" y="113"/>
                    <a:pt x="903" y="179"/>
                    <a:pt x="903" y="257"/>
                  </a:cubicBezTo>
                  <a:lnTo>
                    <a:pt x="903" y="286"/>
                  </a:lnTo>
                  <a:cubicBezTo>
                    <a:pt x="903" y="365"/>
                    <a:pt x="967" y="430"/>
                    <a:pt x="1047" y="430"/>
                  </a:cubicBezTo>
                  <a:cubicBezTo>
                    <a:pt x="1126" y="430"/>
                    <a:pt x="1191" y="365"/>
                    <a:pt x="1191" y="286"/>
                  </a:cubicBezTo>
                  <a:lnTo>
                    <a:pt x="1191" y="257"/>
                  </a:lnTo>
                  <a:close/>
                  <a:moveTo>
                    <a:pt x="1185" y="912"/>
                  </a:moveTo>
                  <a:cubicBezTo>
                    <a:pt x="1185" y="969"/>
                    <a:pt x="1135" y="1016"/>
                    <a:pt x="1075" y="1016"/>
                  </a:cubicBezTo>
                  <a:lnTo>
                    <a:pt x="895" y="1016"/>
                  </a:lnTo>
                  <a:cubicBezTo>
                    <a:pt x="882" y="1016"/>
                    <a:pt x="870" y="1025"/>
                    <a:pt x="865" y="1038"/>
                  </a:cubicBezTo>
                  <a:lnTo>
                    <a:pt x="782" y="1299"/>
                  </a:lnTo>
                  <a:lnTo>
                    <a:pt x="719" y="1299"/>
                  </a:lnTo>
                  <a:lnTo>
                    <a:pt x="796" y="963"/>
                  </a:lnTo>
                  <a:cubicBezTo>
                    <a:pt x="808" y="931"/>
                    <a:pt x="838" y="909"/>
                    <a:pt x="872" y="909"/>
                  </a:cubicBezTo>
                  <a:lnTo>
                    <a:pt x="1018" y="909"/>
                  </a:lnTo>
                  <a:cubicBezTo>
                    <a:pt x="1036" y="909"/>
                    <a:pt x="1049" y="895"/>
                    <a:pt x="1049" y="878"/>
                  </a:cubicBezTo>
                  <a:lnTo>
                    <a:pt x="1049" y="722"/>
                  </a:lnTo>
                  <a:lnTo>
                    <a:pt x="1125" y="646"/>
                  </a:lnTo>
                  <a:lnTo>
                    <a:pt x="1081" y="602"/>
                  </a:lnTo>
                  <a:lnTo>
                    <a:pt x="950" y="734"/>
                  </a:lnTo>
                  <a:lnTo>
                    <a:pt x="821" y="734"/>
                  </a:lnTo>
                  <a:cubicBezTo>
                    <a:pt x="778" y="734"/>
                    <a:pt x="757" y="707"/>
                    <a:pt x="748" y="683"/>
                  </a:cubicBezTo>
                  <a:lnTo>
                    <a:pt x="872" y="683"/>
                  </a:lnTo>
                  <a:cubicBezTo>
                    <a:pt x="881" y="683"/>
                    <a:pt x="889" y="680"/>
                    <a:pt x="895" y="674"/>
                  </a:cubicBezTo>
                  <a:lnTo>
                    <a:pt x="994" y="567"/>
                  </a:lnTo>
                  <a:cubicBezTo>
                    <a:pt x="1026" y="533"/>
                    <a:pt x="1070" y="514"/>
                    <a:pt x="1116" y="514"/>
                  </a:cubicBezTo>
                  <a:lnTo>
                    <a:pt x="1121" y="514"/>
                  </a:lnTo>
                  <a:cubicBezTo>
                    <a:pt x="1155" y="514"/>
                    <a:pt x="1185" y="542"/>
                    <a:pt x="1185" y="573"/>
                  </a:cubicBezTo>
                  <a:lnTo>
                    <a:pt x="1185" y="912"/>
                  </a:lnTo>
                  <a:close/>
                  <a:moveTo>
                    <a:pt x="426" y="734"/>
                  </a:moveTo>
                  <a:lnTo>
                    <a:pt x="292" y="734"/>
                  </a:lnTo>
                  <a:lnTo>
                    <a:pt x="163" y="603"/>
                  </a:lnTo>
                  <a:lnTo>
                    <a:pt x="119" y="646"/>
                  </a:lnTo>
                  <a:lnTo>
                    <a:pt x="197" y="726"/>
                  </a:lnTo>
                  <a:lnTo>
                    <a:pt x="197" y="878"/>
                  </a:lnTo>
                  <a:cubicBezTo>
                    <a:pt x="197" y="895"/>
                    <a:pt x="211" y="909"/>
                    <a:pt x="228" y="909"/>
                  </a:cubicBezTo>
                  <a:lnTo>
                    <a:pt x="369" y="909"/>
                  </a:lnTo>
                  <a:cubicBezTo>
                    <a:pt x="403" y="909"/>
                    <a:pt x="434" y="931"/>
                    <a:pt x="445" y="963"/>
                  </a:cubicBezTo>
                  <a:lnTo>
                    <a:pt x="523" y="1299"/>
                  </a:lnTo>
                  <a:lnTo>
                    <a:pt x="459" y="1299"/>
                  </a:lnTo>
                  <a:lnTo>
                    <a:pt x="376" y="1038"/>
                  </a:lnTo>
                  <a:cubicBezTo>
                    <a:pt x="372" y="1025"/>
                    <a:pt x="360" y="1017"/>
                    <a:pt x="346" y="1017"/>
                  </a:cubicBezTo>
                  <a:lnTo>
                    <a:pt x="166" y="1017"/>
                  </a:lnTo>
                  <a:cubicBezTo>
                    <a:pt x="108" y="1017"/>
                    <a:pt x="62" y="970"/>
                    <a:pt x="62" y="912"/>
                  </a:cubicBezTo>
                  <a:lnTo>
                    <a:pt x="62" y="573"/>
                  </a:lnTo>
                  <a:cubicBezTo>
                    <a:pt x="62" y="541"/>
                    <a:pt x="88" y="514"/>
                    <a:pt x="121" y="514"/>
                  </a:cubicBezTo>
                  <a:lnTo>
                    <a:pt x="125" y="514"/>
                  </a:lnTo>
                  <a:cubicBezTo>
                    <a:pt x="171" y="514"/>
                    <a:pt x="216" y="534"/>
                    <a:pt x="247" y="567"/>
                  </a:cubicBezTo>
                  <a:lnTo>
                    <a:pt x="346" y="674"/>
                  </a:lnTo>
                  <a:cubicBezTo>
                    <a:pt x="352" y="680"/>
                    <a:pt x="360" y="684"/>
                    <a:pt x="369" y="684"/>
                  </a:cubicBezTo>
                  <a:lnTo>
                    <a:pt x="499" y="684"/>
                  </a:lnTo>
                  <a:cubicBezTo>
                    <a:pt x="489" y="707"/>
                    <a:pt x="469" y="734"/>
                    <a:pt x="426" y="734"/>
                  </a:cubicBezTo>
                  <a:close/>
                  <a:moveTo>
                    <a:pt x="1247" y="573"/>
                  </a:moveTo>
                  <a:cubicBezTo>
                    <a:pt x="1247" y="508"/>
                    <a:pt x="1189" y="452"/>
                    <a:pt x="1121" y="452"/>
                  </a:cubicBezTo>
                  <a:lnTo>
                    <a:pt x="1116" y="452"/>
                  </a:lnTo>
                  <a:cubicBezTo>
                    <a:pt x="1053" y="452"/>
                    <a:pt x="992" y="479"/>
                    <a:pt x="949" y="525"/>
                  </a:cubicBezTo>
                  <a:lnTo>
                    <a:pt x="859" y="621"/>
                  </a:lnTo>
                  <a:lnTo>
                    <a:pt x="708" y="621"/>
                  </a:lnTo>
                  <a:cubicBezTo>
                    <a:pt x="699" y="621"/>
                    <a:pt x="691" y="625"/>
                    <a:pt x="685" y="631"/>
                  </a:cubicBezTo>
                  <a:cubicBezTo>
                    <a:pt x="679" y="638"/>
                    <a:pt x="676" y="646"/>
                    <a:pt x="677" y="655"/>
                  </a:cubicBezTo>
                  <a:cubicBezTo>
                    <a:pt x="679" y="677"/>
                    <a:pt x="688" y="707"/>
                    <a:pt x="705" y="734"/>
                  </a:cubicBezTo>
                  <a:lnTo>
                    <a:pt x="541" y="734"/>
                  </a:lnTo>
                  <a:cubicBezTo>
                    <a:pt x="559" y="707"/>
                    <a:pt x="568" y="677"/>
                    <a:pt x="570" y="655"/>
                  </a:cubicBezTo>
                  <a:cubicBezTo>
                    <a:pt x="570" y="646"/>
                    <a:pt x="567" y="638"/>
                    <a:pt x="562" y="631"/>
                  </a:cubicBezTo>
                  <a:cubicBezTo>
                    <a:pt x="556" y="625"/>
                    <a:pt x="547" y="621"/>
                    <a:pt x="539" y="621"/>
                  </a:cubicBezTo>
                  <a:lnTo>
                    <a:pt x="382" y="621"/>
                  </a:lnTo>
                  <a:lnTo>
                    <a:pt x="292" y="525"/>
                  </a:lnTo>
                  <a:cubicBezTo>
                    <a:pt x="249" y="479"/>
                    <a:pt x="188" y="452"/>
                    <a:pt x="125" y="452"/>
                  </a:cubicBezTo>
                  <a:lnTo>
                    <a:pt x="121" y="452"/>
                  </a:lnTo>
                  <a:cubicBezTo>
                    <a:pt x="54" y="452"/>
                    <a:pt x="0" y="506"/>
                    <a:pt x="0" y="573"/>
                  </a:cubicBezTo>
                  <a:lnTo>
                    <a:pt x="0" y="912"/>
                  </a:lnTo>
                  <a:cubicBezTo>
                    <a:pt x="0" y="1004"/>
                    <a:pt x="74" y="1079"/>
                    <a:pt x="166" y="1079"/>
                  </a:cubicBezTo>
                  <a:lnTo>
                    <a:pt x="324" y="1079"/>
                  </a:lnTo>
                  <a:lnTo>
                    <a:pt x="407" y="1339"/>
                  </a:lnTo>
                  <a:cubicBezTo>
                    <a:pt x="411" y="1352"/>
                    <a:pt x="423" y="1361"/>
                    <a:pt x="437" y="1361"/>
                  </a:cubicBezTo>
                  <a:lnTo>
                    <a:pt x="562" y="1361"/>
                  </a:lnTo>
                  <a:cubicBezTo>
                    <a:pt x="571" y="1361"/>
                    <a:pt x="580" y="1356"/>
                    <a:pt x="586" y="1349"/>
                  </a:cubicBezTo>
                  <a:cubicBezTo>
                    <a:pt x="592" y="1342"/>
                    <a:pt x="594" y="1332"/>
                    <a:pt x="592" y="1323"/>
                  </a:cubicBezTo>
                  <a:lnTo>
                    <a:pt x="506" y="947"/>
                  </a:lnTo>
                  <a:cubicBezTo>
                    <a:pt x="505" y="946"/>
                    <a:pt x="505" y="945"/>
                    <a:pt x="505" y="944"/>
                  </a:cubicBezTo>
                  <a:cubicBezTo>
                    <a:pt x="484" y="886"/>
                    <a:pt x="430" y="847"/>
                    <a:pt x="369" y="847"/>
                  </a:cubicBezTo>
                  <a:lnTo>
                    <a:pt x="259" y="847"/>
                  </a:lnTo>
                  <a:lnTo>
                    <a:pt x="259" y="796"/>
                  </a:lnTo>
                  <a:lnTo>
                    <a:pt x="279" y="796"/>
                  </a:lnTo>
                  <a:lnTo>
                    <a:pt x="426" y="796"/>
                  </a:lnTo>
                  <a:lnTo>
                    <a:pt x="821" y="796"/>
                  </a:lnTo>
                  <a:lnTo>
                    <a:pt x="963" y="796"/>
                  </a:lnTo>
                  <a:lnTo>
                    <a:pt x="987" y="796"/>
                  </a:lnTo>
                  <a:lnTo>
                    <a:pt x="987" y="847"/>
                  </a:lnTo>
                  <a:lnTo>
                    <a:pt x="872" y="847"/>
                  </a:lnTo>
                  <a:cubicBezTo>
                    <a:pt x="812" y="847"/>
                    <a:pt x="757" y="886"/>
                    <a:pt x="737" y="944"/>
                  </a:cubicBezTo>
                  <a:cubicBezTo>
                    <a:pt x="736" y="945"/>
                    <a:pt x="736" y="946"/>
                    <a:pt x="736" y="947"/>
                  </a:cubicBezTo>
                  <a:lnTo>
                    <a:pt x="650" y="1323"/>
                  </a:lnTo>
                  <a:cubicBezTo>
                    <a:pt x="647" y="1332"/>
                    <a:pt x="650" y="1342"/>
                    <a:pt x="655" y="1349"/>
                  </a:cubicBezTo>
                  <a:cubicBezTo>
                    <a:pt x="661" y="1356"/>
                    <a:pt x="670" y="1361"/>
                    <a:pt x="680" y="1361"/>
                  </a:cubicBezTo>
                  <a:lnTo>
                    <a:pt x="805" y="1361"/>
                  </a:lnTo>
                  <a:cubicBezTo>
                    <a:pt x="818" y="1361"/>
                    <a:pt x="830" y="1352"/>
                    <a:pt x="834" y="1339"/>
                  </a:cubicBezTo>
                  <a:lnTo>
                    <a:pt x="918" y="1079"/>
                  </a:lnTo>
                  <a:lnTo>
                    <a:pt x="1075" y="1079"/>
                  </a:lnTo>
                  <a:cubicBezTo>
                    <a:pt x="1168" y="1079"/>
                    <a:pt x="1247" y="1002"/>
                    <a:pt x="1247" y="912"/>
                  </a:cubicBezTo>
                  <a:lnTo>
                    <a:pt x="1247" y="573"/>
                  </a:lnTo>
                  <a:close/>
                </a:path>
              </a:pathLst>
            </a:custGeom>
            <a:solidFill>
              <a:srgbClr val="FFFFFF"/>
            </a:solidFill>
            <a:ln>
              <a:noFill/>
            </a:ln>
            <a:effectLst/>
          </p:spPr>
          <p:txBody>
            <a:bodyPr wrap="none" anchor="ctr"/>
            <a:lstStyle/>
            <a:p>
              <a:endParaRPr lang="en-US"/>
            </a:p>
          </p:txBody>
        </p:sp>
      </p:grpSp>
      <p:grpSp>
        <p:nvGrpSpPr>
          <p:cNvPr id="427" name="Group 426">
            <a:extLst>
              <a:ext uri="{FF2B5EF4-FFF2-40B4-BE49-F238E27FC236}">
                <a16:creationId xmlns:a16="http://schemas.microsoft.com/office/drawing/2014/main" id="{638BFE22-48F9-1A44-8B50-C1364F139A80}"/>
              </a:ext>
            </a:extLst>
          </p:cNvPr>
          <p:cNvGrpSpPr/>
          <p:nvPr/>
        </p:nvGrpSpPr>
        <p:grpSpPr>
          <a:xfrm>
            <a:off x="4083206" y="4454581"/>
            <a:ext cx="710291" cy="710292"/>
            <a:chOff x="2584189" y="4528578"/>
            <a:chExt cx="710291" cy="710292"/>
          </a:xfrm>
        </p:grpSpPr>
        <p:sp>
          <p:nvSpPr>
            <p:cNvPr id="428" name="Rectangle 427">
              <a:extLst>
                <a:ext uri="{FF2B5EF4-FFF2-40B4-BE49-F238E27FC236}">
                  <a16:creationId xmlns:a16="http://schemas.microsoft.com/office/drawing/2014/main" id="{EEBA774F-8B6D-144B-B3BF-6004F74EADF6}"/>
                </a:ext>
              </a:extLst>
            </p:cNvPr>
            <p:cNvSpPr/>
            <p:nvPr/>
          </p:nvSpPr>
          <p:spPr>
            <a:xfrm>
              <a:off x="2584189"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29" name="Freeform 428">
              <a:extLst>
                <a:ext uri="{FF2B5EF4-FFF2-40B4-BE49-F238E27FC236}">
                  <a16:creationId xmlns:a16="http://schemas.microsoft.com/office/drawing/2014/main" id="{67F16C42-1FCB-8E44-A1A1-DA89F17E724F}"/>
                </a:ext>
              </a:extLst>
            </p:cNvPr>
            <p:cNvSpPr>
              <a:spLocks noChangeArrowheads="1"/>
            </p:cNvSpPr>
            <p:nvPr/>
          </p:nvSpPr>
          <p:spPr bwMode="auto">
            <a:xfrm>
              <a:off x="2700416" y="4644806"/>
              <a:ext cx="477837" cy="477837"/>
            </a:xfrm>
            <a:custGeom>
              <a:avLst/>
              <a:gdLst>
                <a:gd name="T0" fmla="*/ 988 w 1333"/>
                <a:gd name="T1" fmla="*/ 878 h 1330"/>
                <a:gd name="T2" fmla="*/ 1050 w 1333"/>
                <a:gd name="T3" fmla="*/ 1329 h 1330"/>
                <a:gd name="T4" fmla="*/ 367 w 1333"/>
                <a:gd name="T5" fmla="*/ 878 h 1330"/>
                <a:gd name="T6" fmla="*/ 480 w 1333"/>
                <a:gd name="T7" fmla="*/ 1329 h 1330"/>
                <a:gd name="T8" fmla="*/ 542 w 1333"/>
                <a:gd name="T9" fmla="*/ 680 h 1330"/>
                <a:gd name="T10" fmla="*/ 480 w 1333"/>
                <a:gd name="T11" fmla="*/ 927 h 1330"/>
                <a:gd name="T12" fmla="*/ 429 w 1333"/>
                <a:gd name="T13" fmla="*/ 624 h 1330"/>
                <a:gd name="T14" fmla="*/ 677 w 1333"/>
                <a:gd name="T15" fmla="*/ 515 h 1330"/>
                <a:gd name="T16" fmla="*/ 652 w 1333"/>
                <a:gd name="T17" fmla="*/ 452 h 1330"/>
                <a:gd name="T18" fmla="*/ 367 w 1333"/>
                <a:gd name="T19" fmla="*/ 878 h 1330"/>
                <a:gd name="T20" fmla="*/ 0 w 1333"/>
                <a:gd name="T21" fmla="*/ 991 h 1330"/>
                <a:gd name="T22" fmla="*/ 113 w 1333"/>
                <a:gd name="T23" fmla="*/ 1329 h 1330"/>
                <a:gd name="T24" fmla="*/ 175 w 1333"/>
                <a:gd name="T25" fmla="*/ 793 h 1330"/>
                <a:gd name="T26" fmla="*/ 113 w 1333"/>
                <a:gd name="T27" fmla="*/ 1040 h 1330"/>
                <a:gd name="T28" fmla="*/ 62 w 1333"/>
                <a:gd name="T29" fmla="*/ 737 h 1330"/>
                <a:gd name="T30" fmla="*/ 337 w 1333"/>
                <a:gd name="T31" fmla="*/ 631 h 1330"/>
                <a:gd name="T32" fmla="*/ 285 w 1333"/>
                <a:gd name="T33" fmla="*/ 564 h 1330"/>
                <a:gd name="T34" fmla="*/ 339 w 1333"/>
                <a:gd name="T35" fmla="*/ 398 h 1330"/>
                <a:gd name="T36" fmla="*/ 175 w 1333"/>
                <a:gd name="T37" fmla="*/ 398 h 1330"/>
                <a:gd name="T38" fmla="*/ 257 w 1333"/>
                <a:gd name="T39" fmla="*/ 260 h 1330"/>
                <a:gd name="T40" fmla="*/ 339 w 1333"/>
                <a:gd name="T41" fmla="*/ 398 h 1330"/>
                <a:gd name="T42" fmla="*/ 257 w 1333"/>
                <a:gd name="T43" fmla="*/ 198 h 1330"/>
                <a:gd name="T44" fmla="*/ 113 w 1333"/>
                <a:gd name="T45" fmla="*/ 398 h 1330"/>
                <a:gd name="T46" fmla="*/ 401 w 1333"/>
                <a:gd name="T47" fmla="*/ 398 h 1330"/>
                <a:gd name="T48" fmla="*/ 734 w 1333"/>
                <a:gd name="T49" fmla="*/ 285 h 1330"/>
                <a:gd name="T50" fmla="*/ 570 w 1333"/>
                <a:gd name="T51" fmla="*/ 285 h 1330"/>
                <a:gd name="T52" fmla="*/ 652 w 1333"/>
                <a:gd name="T53" fmla="*/ 147 h 1330"/>
                <a:gd name="T54" fmla="*/ 734 w 1333"/>
                <a:gd name="T55" fmla="*/ 285 h 1330"/>
                <a:gd name="T56" fmla="*/ 652 w 1333"/>
                <a:gd name="T57" fmla="*/ 85 h 1330"/>
                <a:gd name="T58" fmla="*/ 508 w 1333"/>
                <a:gd name="T59" fmla="*/ 285 h 1330"/>
                <a:gd name="T60" fmla="*/ 796 w 1333"/>
                <a:gd name="T61" fmla="*/ 285 h 1330"/>
                <a:gd name="T62" fmla="*/ 1101 w 1333"/>
                <a:gd name="T63" fmla="*/ 200 h 1330"/>
                <a:gd name="T64" fmla="*/ 937 w 1333"/>
                <a:gd name="T65" fmla="*/ 200 h 1330"/>
                <a:gd name="T66" fmla="*/ 1019 w 1333"/>
                <a:gd name="T67" fmla="*/ 62 h 1330"/>
                <a:gd name="T68" fmla="*/ 1101 w 1333"/>
                <a:gd name="T69" fmla="*/ 200 h 1330"/>
                <a:gd name="T70" fmla="*/ 1019 w 1333"/>
                <a:gd name="T71" fmla="*/ 0 h 1330"/>
                <a:gd name="T72" fmla="*/ 875 w 1333"/>
                <a:gd name="T73" fmla="*/ 200 h 1330"/>
                <a:gd name="T74" fmla="*/ 1163 w 1333"/>
                <a:gd name="T75" fmla="*/ 200 h 1330"/>
                <a:gd name="T76" fmla="*/ 1332 w 1333"/>
                <a:gd name="T77" fmla="*/ 539 h 1330"/>
                <a:gd name="T78" fmla="*/ 706 w 1333"/>
                <a:gd name="T79" fmla="*/ 539 h 1330"/>
                <a:gd name="T80" fmla="*/ 819 w 1333"/>
                <a:gd name="T81" fmla="*/ 933 h 1330"/>
                <a:gd name="T82" fmla="*/ 881 w 1333"/>
                <a:gd name="T83" fmla="*/ 1329 h 1330"/>
                <a:gd name="T84" fmla="*/ 819 w 1333"/>
                <a:gd name="T85" fmla="*/ 595 h 1330"/>
                <a:gd name="T86" fmla="*/ 768 w 1333"/>
                <a:gd name="T87" fmla="*/ 793 h 1330"/>
                <a:gd name="T88" fmla="*/ 1019 w 1333"/>
                <a:gd name="T89" fmla="*/ 429 h 1330"/>
                <a:gd name="T90" fmla="*/ 1270 w 1333"/>
                <a:gd name="T91" fmla="*/ 793 h 1330"/>
                <a:gd name="T92" fmla="*/ 1219 w 1333"/>
                <a:gd name="T93" fmla="*/ 595 h 1330"/>
                <a:gd name="T94" fmla="*/ 1157 w 1333"/>
                <a:gd name="T95" fmla="*/ 1329 h 1330"/>
                <a:gd name="T96" fmla="*/ 1219 w 1333"/>
                <a:gd name="T97" fmla="*/ 933 h 1330"/>
                <a:gd name="T98" fmla="*/ 1332 w 1333"/>
                <a:gd name="T99" fmla="*/ 539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33" h="1330">
                  <a:moveTo>
                    <a:pt x="1050" y="878"/>
                  </a:moveTo>
                  <a:lnTo>
                    <a:pt x="988" y="878"/>
                  </a:lnTo>
                  <a:lnTo>
                    <a:pt x="988" y="1329"/>
                  </a:lnTo>
                  <a:lnTo>
                    <a:pt x="1050" y="1329"/>
                  </a:lnTo>
                  <a:lnTo>
                    <a:pt x="1050" y="878"/>
                  </a:lnTo>
                  <a:close/>
                  <a:moveTo>
                    <a:pt x="367" y="878"/>
                  </a:moveTo>
                  <a:cubicBezTo>
                    <a:pt x="367" y="942"/>
                    <a:pt x="421" y="980"/>
                    <a:pt x="480" y="990"/>
                  </a:cubicBezTo>
                  <a:lnTo>
                    <a:pt x="480" y="1329"/>
                  </a:lnTo>
                  <a:lnTo>
                    <a:pt x="542" y="1329"/>
                  </a:lnTo>
                  <a:lnTo>
                    <a:pt x="542" y="680"/>
                  </a:lnTo>
                  <a:lnTo>
                    <a:pt x="480" y="680"/>
                  </a:lnTo>
                  <a:lnTo>
                    <a:pt x="480" y="927"/>
                  </a:lnTo>
                  <a:cubicBezTo>
                    <a:pt x="454" y="920"/>
                    <a:pt x="429" y="904"/>
                    <a:pt x="429" y="878"/>
                  </a:cubicBezTo>
                  <a:lnTo>
                    <a:pt x="429" y="624"/>
                  </a:lnTo>
                  <a:cubicBezTo>
                    <a:pt x="429" y="561"/>
                    <a:pt x="564" y="514"/>
                    <a:pt x="652" y="514"/>
                  </a:cubicBezTo>
                  <a:cubicBezTo>
                    <a:pt x="660" y="514"/>
                    <a:pt x="668" y="514"/>
                    <a:pt x="677" y="515"/>
                  </a:cubicBezTo>
                  <a:lnTo>
                    <a:pt x="683" y="453"/>
                  </a:lnTo>
                  <a:cubicBezTo>
                    <a:pt x="672" y="452"/>
                    <a:pt x="662" y="452"/>
                    <a:pt x="652" y="452"/>
                  </a:cubicBezTo>
                  <a:cubicBezTo>
                    <a:pt x="556" y="452"/>
                    <a:pt x="367" y="504"/>
                    <a:pt x="367" y="624"/>
                  </a:cubicBezTo>
                  <a:lnTo>
                    <a:pt x="367" y="878"/>
                  </a:lnTo>
                  <a:close/>
                  <a:moveTo>
                    <a:pt x="0" y="737"/>
                  </a:moveTo>
                  <a:lnTo>
                    <a:pt x="0" y="991"/>
                  </a:lnTo>
                  <a:cubicBezTo>
                    <a:pt x="0" y="1055"/>
                    <a:pt x="54" y="1093"/>
                    <a:pt x="113" y="1103"/>
                  </a:cubicBezTo>
                  <a:lnTo>
                    <a:pt x="113" y="1329"/>
                  </a:lnTo>
                  <a:lnTo>
                    <a:pt x="175" y="1329"/>
                  </a:lnTo>
                  <a:lnTo>
                    <a:pt x="175" y="793"/>
                  </a:lnTo>
                  <a:lnTo>
                    <a:pt x="113" y="793"/>
                  </a:lnTo>
                  <a:lnTo>
                    <a:pt x="113" y="1040"/>
                  </a:lnTo>
                  <a:cubicBezTo>
                    <a:pt x="87" y="1033"/>
                    <a:pt x="62" y="1017"/>
                    <a:pt x="62" y="991"/>
                  </a:cubicBezTo>
                  <a:lnTo>
                    <a:pt x="62" y="737"/>
                  </a:lnTo>
                  <a:cubicBezTo>
                    <a:pt x="62" y="674"/>
                    <a:pt x="197" y="627"/>
                    <a:pt x="285" y="627"/>
                  </a:cubicBezTo>
                  <a:cubicBezTo>
                    <a:pt x="300" y="627"/>
                    <a:pt x="318" y="628"/>
                    <a:pt x="337" y="631"/>
                  </a:cubicBezTo>
                  <a:lnTo>
                    <a:pt x="347" y="570"/>
                  </a:lnTo>
                  <a:cubicBezTo>
                    <a:pt x="325" y="566"/>
                    <a:pt x="304" y="564"/>
                    <a:pt x="285" y="564"/>
                  </a:cubicBezTo>
                  <a:cubicBezTo>
                    <a:pt x="189" y="564"/>
                    <a:pt x="0" y="616"/>
                    <a:pt x="0" y="737"/>
                  </a:cubicBezTo>
                  <a:close/>
                  <a:moveTo>
                    <a:pt x="339" y="398"/>
                  </a:moveTo>
                  <a:cubicBezTo>
                    <a:pt x="339" y="447"/>
                    <a:pt x="306" y="480"/>
                    <a:pt x="257" y="480"/>
                  </a:cubicBezTo>
                  <a:cubicBezTo>
                    <a:pt x="208" y="480"/>
                    <a:pt x="175" y="447"/>
                    <a:pt x="175" y="398"/>
                  </a:cubicBezTo>
                  <a:lnTo>
                    <a:pt x="175" y="341"/>
                  </a:lnTo>
                  <a:cubicBezTo>
                    <a:pt x="175" y="293"/>
                    <a:pt x="208" y="260"/>
                    <a:pt x="257" y="260"/>
                  </a:cubicBezTo>
                  <a:cubicBezTo>
                    <a:pt x="306" y="260"/>
                    <a:pt x="339" y="293"/>
                    <a:pt x="339" y="341"/>
                  </a:cubicBezTo>
                  <a:lnTo>
                    <a:pt x="339" y="398"/>
                  </a:lnTo>
                  <a:close/>
                  <a:moveTo>
                    <a:pt x="401" y="341"/>
                  </a:moveTo>
                  <a:cubicBezTo>
                    <a:pt x="401" y="258"/>
                    <a:pt x="340" y="198"/>
                    <a:pt x="257" y="198"/>
                  </a:cubicBezTo>
                  <a:cubicBezTo>
                    <a:pt x="174" y="198"/>
                    <a:pt x="113" y="258"/>
                    <a:pt x="113" y="341"/>
                  </a:cubicBezTo>
                  <a:lnTo>
                    <a:pt x="113" y="398"/>
                  </a:lnTo>
                  <a:cubicBezTo>
                    <a:pt x="113" y="481"/>
                    <a:pt x="174" y="542"/>
                    <a:pt x="257" y="542"/>
                  </a:cubicBezTo>
                  <a:cubicBezTo>
                    <a:pt x="340" y="542"/>
                    <a:pt x="401" y="481"/>
                    <a:pt x="401" y="398"/>
                  </a:cubicBezTo>
                  <a:lnTo>
                    <a:pt x="401" y="341"/>
                  </a:lnTo>
                  <a:close/>
                  <a:moveTo>
                    <a:pt x="734" y="285"/>
                  </a:moveTo>
                  <a:cubicBezTo>
                    <a:pt x="734" y="334"/>
                    <a:pt x="701" y="367"/>
                    <a:pt x="652" y="367"/>
                  </a:cubicBezTo>
                  <a:cubicBezTo>
                    <a:pt x="603" y="367"/>
                    <a:pt x="570" y="334"/>
                    <a:pt x="570" y="285"/>
                  </a:cubicBezTo>
                  <a:lnTo>
                    <a:pt x="570" y="229"/>
                  </a:lnTo>
                  <a:cubicBezTo>
                    <a:pt x="570" y="180"/>
                    <a:pt x="603" y="147"/>
                    <a:pt x="652" y="147"/>
                  </a:cubicBezTo>
                  <a:cubicBezTo>
                    <a:pt x="701" y="147"/>
                    <a:pt x="734" y="180"/>
                    <a:pt x="734" y="229"/>
                  </a:cubicBezTo>
                  <a:lnTo>
                    <a:pt x="734" y="285"/>
                  </a:lnTo>
                  <a:close/>
                  <a:moveTo>
                    <a:pt x="796" y="229"/>
                  </a:moveTo>
                  <a:cubicBezTo>
                    <a:pt x="796" y="145"/>
                    <a:pt x="735" y="85"/>
                    <a:pt x="652" y="85"/>
                  </a:cubicBezTo>
                  <a:cubicBezTo>
                    <a:pt x="569" y="85"/>
                    <a:pt x="508" y="145"/>
                    <a:pt x="508" y="229"/>
                  </a:cubicBezTo>
                  <a:lnTo>
                    <a:pt x="508" y="285"/>
                  </a:lnTo>
                  <a:cubicBezTo>
                    <a:pt x="508" y="368"/>
                    <a:pt x="569" y="429"/>
                    <a:pt x="652" y="429"/>
                  </a:cubicBezTo>
                  <a:cubicBezTo>
                    <a:pt x="735" y="429"/>
                    <a:pt x="796" y="368"/>
                    <a:pt x="796" y="285"/>
                  </a:cubicBezTo>
                  <a:lnTo>
                    <a:pt x="796" y="229"/>
                  </a:lnTo>
                  <a:close/>
                  <a:moveTo>
                    <a:pt x="1101" y="200"/>
                  </a:moveTo>
                  <a:cubicBezTo>
                    <a:pt x="1101" y="249"/>
                    <a:pt x="1068" y="282"/>
                    <a:pt x="1019" y="282"/>
                  </a:cubicBezTo>
                  <a:cubicBezTo>
                    <a:pt x="970" y="282"/>
                    <a:pt x="937" y="249"/>
                    <a:pt x="937" y="200"/>
                  </a:cubicBezTo>
                  <a:lnTo>
                    <a:pt x="937" y="144"/>
                  </a:lnTo>
                  <a:cubicBezTo>
                    <a:pt x="937" y="95"/>
                    <a:pt x="970" y="62"/>
                    <a:pt x="1019" y="62"/>
                  </a:cubicBezTo>
                  <a:cubicBezTo>
                    <a:pt x="1068" y="62"/>
                    <a:pt x="1101" y="95"/>
                    <a:pt x="1101" y="144"/>
                  </a:cubicBezTo>
                  <a:lnTo>
                    <a:pt x="1101" y="200"/>
                  </a:lnTo>
                  <a:close/>
                  <a:moveTo>
                    <a:pt x="1163" y="144"/>
                  </a:moveTo>
                  <a:cubicBezTo>
                    <a:pt x="1163" y="61"/>
                    <a:pt x="1102" y="0"/>
                    <a:pt x="1019" y="0"/>
                  </a:cubicBezTo>
                  <a:cubicBezTo>
                    <a:pt x="936" y="0"/>
                    <a:pt x="875" y="61"/>
                    <a:pt x="875" y="144"/>
                  </a:cubicBezTo>
                  <a:lnTo>
                    <a:pt x="875" y="200"/>
                  </a:lnTo>
                  <a:cubicBezTo>
                    <a:pt x="875" y="284"/>
                    <a:pt x="936" y="344"/>
                    <a:pt x="1019" y="344"/>
                  </a:cubicBezTo>
                  <a:cubicBezTo>
                    <a:pt x="1102" y="344"/>
                    <a:pt x="1163" y="284"/>
                    <a:pt x="1163" y="200"/>
                  </a:cubicBezTo>
                  <a:lnTo>
                    <a:pt x="1163" y="144"/>
                  </a:lnTo>
                  <a:close/>
                  <a:moveTo>
                    <a:pt x="1332" y="539"/>
                  </a:moveTo>
                  <a:cubicBezTo>
                    <a:pt x="1332" y="419"/>
                    <a:pt x="1125" y="367"/>
                    <a:pt x="1019" y="367"/>
                  </a:cubicBezTo>
                  <a:cubicBezTo>
                    <a:pt x="913" y="367"/>
                    <a:pt x="706" y="419"/>
                    <a:pt x="706" y="539"/>
                  </a:cubicBezTo>
                  <a:lnTo>
                    <a:pt x="706" y="793"/>
                  </a:lnTo>
                  <a:cubicBezTo>
                    <a:pt x="706" y="858"/>
                    <a:pt x="756" y="917"/>
                    <a:pt x="819" y="933"/>
                  </a:cubicBezTo>
                  <a:lnTo>
                    <a:pt x="819" y="1329"/>
                  </a:lnTo>
                  <a:lnTo>
                    <a:pt x="881" y="1329"/>
                  </a:lnTo>
                  <a:lnTo>
                    <a:pt x="881" y="595"/>
                  </a:lnTo>
                  <a:lnTo>
                    <a:pt x="819" y="595"/>
                  </a:lnTo>
                  <a:lnTo>
                    <a:pt x="819" y="867"/>
                  </a:lnTo>
                  <a:cubicBezTo>
                    <a:pt x="789" y="853"/>
                    <a:pt x="768" y="821"/>
                    <a:pt x="768" y="793"/>
                  </a:cubicBezTo>
                  <a:lnTo>
                    <a:pt x="768" y="539"/>
                  </a:lnTo>
                  <a:cubicBezTo>
                    <a:pt x="768" y="478"/>
                    <a:pt x="920" y="429"/>
                    <a:pt x="1019" y="429"/>
                  </a:cubicBezTo>
                  <a:cubicBezTo>
                    <a:pt x="1118" y="429"/>
                    <a:pt x="1270" y="478"/>
                    <a:pt x="1270" y="539"/>
                  </a:cubicBezTo>
                  <a:lnTo>
                    <a:pt x="1270" y="793"/>
                  </a:lnTo>
                  <a:cubicBezTo>
                    <a:pt x="1270" y="821"/>
                    <a:pt x="1249" y="853"/>
                    <a:pt x="1219" y="867"/>
                  </a:cubicBezTo>
                  <a:lnTo>
                    <a:pt x="1219" y="595"/>
                  </a:lnTo>
                  <a:lnTo>
                    <a:pt x="1157" y="595"/>
                  </a:lnTo>
                  <a:lnTo>
                    <a:pt x="1157" y="1329"/>
                  </a:lnTo>
                  <a:lnTo>
                    <a:pt x="1219" y="1329"/>
                  </a:lnTo>
                  <a:lnTo>
                    <a:pt x="1219" y="933"/>
                  </a:lnTo>
                  <a:cubicBezTo>
                    <a:pt x="1281" y="917"/>
                    <a:pt x="1332" y="858"/>
                    <a:pt x="1332" y="793"/>
                  </a:cubicBezTo>
                  <a:lnTo>
                    <a:pt x="1332" y="539"/>
                  </a:lnTo>
                  <a:close/>
                </a:path>
              </a:pathLst>
            </a:custGeom>
            <a:solidFill>
              <a:srgbClr val="FFFFFF"/>
            </a:solidFill>
            <a:ln>
              <a:noFill/>
            </a:ln>
            <a:effectLst/>
          </p:spPr>
          <p:txBody>
            <a:bodyPr wrap="none" anchor="ctr"/>
            <a:lstStyle/>
            <a:p>
              <a:endParaRPr lang="en-US"/>
            </a:p>
          </p:txBody>
        </p:sp>
      </p:grpSp>
      <p:grpSp>
        <p:nvGrpSpPr>
          <p:cNvPr id="430" name="Group 429">
            <a:extLst>
              <a:ext uri="{FF2B5EF4-FFF2-40B4-BE49-F238E27FC236}">
                <a16:creationId xmlns:a16="http://schemas.microsoft.com/office/drawing/2014/main" id="{31E19B2A-79F4-D34A-B696-F067A49BA743}"/>
              </a:ext>
            </a:extLst>
          </p:cNvPr>
          <p:cNvGrpSpPr/>
          <p:nvPr/>
        </p:nvGrpSpPr>
        <p:grpSpPr>
          <a:xfrm>
            <a:off x="5175447" y="5432871"/>
            <a:ext cx="710291" cy="710292"/>
            <a:chOff x="3676430" y="5506868"/>
            <a:chExt cx="710291" cy="710292"/>
          </a:xfrm>
        </p:grpSpPr>
        <p:sp>
          <p:nvSpPr>
            <p:cNvPr id="431" name="Rectangle 430">
              <a:extLst>
                <a:ext uri="{FF2B5EF4-FFF2-40B4-BE49-F238E27FC236}">
                  <a16:creationId xmlns:a16="http://schemas.microsoft.com/office/drawing/2014/main" id="{2A0832C4-AC50-6B44-8151-6E8D24AD9A8E}"/>
                </a:ext>
              </a:extLst>
            </p:cNvPr>
            <p:cNvSpPr/>
            <p:nvPr/>
          </p:nvSpPr>
          <p:spPr>
            <a:xfrm>
              <a:off x="3676430"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32" name="Freeform 2">
              <a:extLst>
                <a:ext uri="{FF2B5EF4-FFF2-40B4-BE49-F238E27FC236}">
                  <a16:creationId xmlns:a16="http://schemas.microsoft.com/office/drawing/2014/main" id="{52968DC1-76E1-5048-9092-A02D52DE6B14}"/>
                </a:ext>
              </a:extLst>
            </p:cNvPr>
            <p:cNvSpPr>
              <a:spLocks noChangeArrowheads="1"/>
            </p:cNvSpPr>
            <p:nvPr/>
          </p:nvSpPr>
          <p:spPr bwMode="auto">
            <a:xfrm>
              <a:off x="3795831" y="5619127"/>
              <a:ext cx="471488" cy="485775"/>
            </a:xfrm>
            <a:custGeom>
              <a:avLst/>
              <a:gdLst>
                <a:gd name="T0" fmla="*/ 923 w 1309"/>
                <a:gd name="T1" fmla="*/ 457 h 1348"/>
                <a:gd name="T2" fmla="*/ 923 w 1309"/>
                <a:gd name="T3" fmla="*/ 343 h 1348"/>
                <a:gd name="T4" fmla="*/ 989 w 1309"/>
                <a:gd name="T5" fmla="*/ 442 h 1348"/>
                <a:gd name="T6" fmla="*/ 1163 w 1309"/>
                <a:gd name="T7" fmla="*/ 241 h 1348"/>
                <a:gd name="T8" fmla="*/ 793 w 1309"/>
                <a:gd name="T9" fmla="*/ 467 h 1348"/>
                <a:gd name="T10" fmla="*/ 813 w 1309"/>
                <a:gd name="T11" fmla="*/ 498 h 1348"/>
                <a:gd name="T12" fmla="*/ 1020 w 1309"/>
                <a:gd name="T13" fmla="*/ 495 h 1348"/>
                <a:gd name="T14" fmla="*/ 1215 w 1309"/>
                <a:gd name="T15" fmla="*/ 241 h 1348"/>
                <a:gd name="T16" fmla="*/ 254 w 1309"/>
                <a:gd name="T17" fmla="*/ 1012 h 1348"/>
                <a:gd name="T18" fmla="*/ 153 w 1309"/>
                <a:gd name="T19" fmla="*/ 999 h 1348"/>
                <a:gd name="T20" fmla="*/ 1112 w 1309"/>
                <a:gd name="T21" fmla="*/ 872 h 1348"/>
                <a:gd name="T22" fmla="*/ 514 w 1309"/>
                <a:gd name="T23" fmla="*/ 1059 h 1348"/>
                <a:gd name="T24" fmla="*/ 275 w 1309"/>
                <a:gd name="T25" fmla="*/ 893 h 1348"/>
                <a:gd name="T26" fmla="*/ 457 w 1309"/>
                <a:gd name="T27" fmla="*/ 755 h 1348"/>
                <a:gd name="T28" fmla="*/ 644 w 1309"/>
                <a:gd name="T29" fmla="*/ 781 h 1348"/>
                <a:gd name="T30" fmla="*/ 852 w 1309"/>
                <a:gd name="T31" fmla="*/ 811 h 1348"/>
                <a:gd name="T32" fmla="*/ 852 w 1309"/>
                <a:gd name="T33" fmla="*/ 890 h 1348"/>
                <a:gd name="T34" fmla="*/ 627 w 1309"/>
                <a:gd name="T35" fmla="*/ 952 h 1348"/>
                <a:gd name="T36" fmla="*/ 968 w 1309"/>
                <a:gd name="T37" fmla="*/ 851 h 1348"/>
                <a:gd name="T38" fmla="*/ 1064 w 1309"/>
                <a:gd name="T39" fmla="*/ 779 h 1348"/>
                <a:gd name="T40" fmla="*/ 1169 w 1309"/>
                <a:gd name="T41" fmla="*/ 669 h 1348"/>
                <a:gd name="T42" fmla="*/ 1112 w 1309"/>
                <a:gd name="T43" fmla="*/ 872 h 1348"/>
                <a:gd name="T44" fmla="*/ 1027 w 1309"/>
                <a:gd name="T45" fmla="*/ 729 h 1348"/>
                <a:gd name="T46" fmla="*/ 852 w 1309"/>
                <a:gd name="T47" fmla="*/ 749 h 1348"/>
                <a:gd name="T48" fmla="*/ 681 w 1309"/>
                <a:gd name="T49" fmla="*/ 732 h 1348"/>
                <a:gd name="T50" fmla="*/ 545 w 1309"/>
                <a:gd name="T51" fmla="*/ 692 h 1348"/>
                <a:gd name="T52" fmla="*/ 608 w 1309"/>
                <a:gd name="T53" fmla="*/ 642 h 1348"/>
                <a:gd name="T54" fmla="*/ 746 w 1309"/>
                <a:gd name="T55" fmla="*/ 592 h 1348"/>
                <a:gd name="T56" fmla="*/ 843 w 1309"/>
                <a:gd name="T57" fmla="*/ 613 h 1348"/>
                <a:gd name="T58" fmla="*/ 1009 w 1309"/>
                <a:gd name="T59" fmla="*/ 670 h 1348"/>
                <a:gd name="T60" fmla="*/ 470 w 1309"/>
                <a:gd name="T61" fmla="*/ 1175 h 1348"/>
                <a:gd name="T62" fmla="*/ 78 w 1309"/>
                <a:gd name="T63" fmla="*/ 978 h 1348"/>
                <a:gd name="T64" fmla="*/ 470 w 1309"/>
                <a:gd name="T65" fmla="*/ 1175 h 1348"/>
                <a:gd name="T66" fmla="*/ 1079 w 1309"/>
                <a:gd name="T67" fmla="*/ 652 h 1348"/>
                <a:gd name="T68" fmla="*/ 947 w 1309"/>
                <a:gd name="T69" fmla="*/ 608 h 1348"/>
                <a:gd name="T70" fmla="*/ 803 w 1309"/>
                <a:gd name="T71" fmla="*/ 551 h 1348"/>
                <a:gd name="T72" fmla="*/ 737 w 1309"/>
                <a:gd name="T73" fmla="*/ 454 h 1348"/>
                <a:gd name="T74" fmla="*/ 508 w 1309"/>
                <a:gd name="T75" fmla="*/ 71 h 1348"/>
                <a:gd name="T76" fmla="*/ 333 w 1309"/>
                <a:gd name="T77" fmla="*/ 0 h 1348"/>
                <a:gd name="T78" fmla="*/ 349 w 1309"/>
                <a:gd name="T79" fmla="*/ 392 h 1348"/>
                <a:gd name="T80" fmla="*/ 630 w 1309"/>
                <a:gd name="T81" fmla="*/ 500 h 1348"/>
                <a:gd name="T82" fmla="*/ 399 w 1309"/>
                <a:gd name="T83" fmla="*/ 354 h 1348"/>
                <a:gd name="T84" fmla="*/ 494 w 1309"/>
                <a:gd name="T85" fmla="*/ 132 h 1348"/>
                <a:gd name="T86" fmla="*/ 701 w 1309"/>
                <a:gd name="T87" fmla="*/ 391 h 1348"/>
                <a:gd name="T88" fmla="*/ 463 w 1309"/>
                <a:gd name="T89" fmla="*/ 174 h 1348"/>
                <a:gd name="T90" fmla="*/ 491 w 1309"/>
                <a:gd name="T91" fmla="*/ 275 h 1348"/>
                <a:gd name="T92" fmla="*/ 670 w 1309"/>
                <a:gd name="T93" fmla="*/ 580 h 1348"/>
                <a:gd name="T94" fmla="*/ 483 w 1309"/>
                <a:gd name="T95" fmla="*/ 650 h 1348"/>
                <a:gd name="T96" fmla="*/ 457 w 1309"/>
                <a:gd name="T97" fmla="*/ 692 h 1348"/>
                <a:gd name="T98" fmla="*/ 232 w 1309"/>
                <a:gd name="T99" fmla="*/ 849 h 1348"/>
                <a:gd name="T100" fmla="*/ 153 w 1309"/>
                <a:gd name="T101" fmla="*/ 814 h 1348"/>
                <a:gd name="T102" fmla="*/ 12 w 1309"/>
                <a:gd name="T103" fmla="*/ 999 h 1348"/>
                <a:gd name="T104" fmla="*/ 373 w 1309"/>
                <a:gd name="T105" fmla="*/ 1347 h 1348"/>
                <a:gd name="T106" fmla="*/ 536 w 1309"/>
                <a:gd name="T107" fmla="*/ 1197 h 1348"/>
                <a:gd name="T108" fmla="*/ 505 w 1309"/>
                <a:gd name="T109" fmla="*/ 1122 h 1348"/>
                <a:gd name="T110" fmla="*/ 909 w 1309"/>
                <a:gd name="T111" fmla="*/ 1121 h 1348"/>
                <a:gd name="T112" fmla="*/ 1303 w 1309"/>
                <a:gd name="T113" fmla="*/ 679 h 1348"/>
                <a:gd name="T114" fmla="*/ 1156 w 1309"/>
                <a:gd name="T115" fmla="*/ 609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9" h="1348">
                  <a:moveTo>
                    <a:pt x="989" y="442"/>
                  </a:moveTo>
                  <a:cubicBezTo>
                    <a:pt x="971" y="452"/>
                    <a:pt x="949" y="457"/>
                    <a:pt x="923" y="457"/>
                  </a:cubicBezTo>
                  <a:cubicBezTo>
                    <a:pt x="899" y="457"/>
                    <a:pt x="876" y="452"/>
                    <a:pt x="859" y="448"/>
                  </a:cubicBezTo>
                  <a:cubicBezTo>
                    <a:pt x="866" y="417"/>
                    <a:pt x="883" y="366"/>
                    <a:pt x="923" y="343"/>
                  </a:cubicBezTo>
                  <a:cubicBezTo>
                    <a:pt x="963" y="320"/>
                    <a:pt x="1046" y="309"/>
                    <a:pt x="1107" y="305"/>
                  </a:cubicBezTo>
                  <a:cubicBezTo>
                    <a:pt x="1075" y="355"/>
                    <a:pt x="1028" y="419"/>
                    <a:pt x="989" y="442"/>
                  </a:cubicBezTo>
                  <a:close/>
                  <a:moveTo>
                    <a:pt x="1215" y="241"/>
                  </a:moveTo>
                  <a:lnTo>
                    <a:pt x="1163" y="241"/>
                  </a:lnTo>
                  <a:cubicBezTo>
                    <a:pt x="1143" y="241"/>
                    <a:pt x="971" y="243"/>
                    <a:pt x="892" y="289"/>
                  </a:cubicBezTo>
                  <a:cubicBezTo>
                    <a:pt x="805" y="340"/>
                    <a:pt x="794" y="462"/>
                    <a:pt x="793" y="467"/>
                  </a:cubicBezTo>
                  <a:lnTo>
                    <a:pt x="791" y="490"/>
                  </a:lnTo>
                  <a:lnTo>
                    <a:pt x="813" y="498"/>
                  </a:lnTo>
                  <a:cubicBezTo>
                    <a:pt x="815" y="499"/>
                    <a:pt x="865" y="519"/>
                    <a:pt x="923" y="519"/>
                  </a:cubicBezTo>
                  <a:cubicBezTo>
                    <a:pt x="960" y="519"/>
                    <a:pt x="993" y="511"/>
                    <a:pt x="1020" y="495"/>
                  </a:cubicBezTo>
                  <a:cubicBezTo>
                    <a:pt x="1099" y="449"/>
                    <a:pt x="1180" y="303"/>
                    <a:pt x="1189" y="287"/>
                  </a:cubicBezTo>
                  <a:lnTo>
                    <a:pt x="1215" y="241"/>
                  </a:lnTo>
                  <a:close/>
                  <a:moveTo>
                    <a:pt x="210" y="1056"/>
                  </a:moveTo>
                  <a:lnTo>
                    <a:pt x="254" y="1012"/>
                  </a:lnTo>
                  <a:lnTo>
                    <a:pt x="197" y="956"/>
                  </a:lnTo>
                  <a:lnTo>
                    <a:pt x="153" y="999"/>
                  </a:lnTo>
                  <a:lnTo>
                    <a:pt x="210" y="1056"/>
                  </a:lnTo>
                  <a:close/>
                  <a:moveTo>
                    <a:pt x="1112" y="872"/>
                  </a:moveTo>
                  <a:cubicBezTo>
                    <a:pt x="1080" y="908"/>
                    <a:pt x="938" y="1045"/>
                    <a:pt x="906" y="1059"/>
                  </a:cubicBezTo>
                  <a:lnTo>
                    <a:pt x="514" y="1059"/>
                  </a:lnTo>
                  <a:cubicBezTo>
                    <a:pt x="488" y="1059"/>
                    <a:pt x="471" y="1067"/>
                    <a:pt x="459" y="1076"/>
                  </a:cubicBezTo>
                  <a:lnTo>
                    <a:pt x="275" y="893"/>
                  </a:lnTo>
                  <a:lnTo>
                    <a:pt x="366" y="803"/>
                  </a:lnTo>
                  <a:cubicBezTo>
                    <a:pt x="391" y="779"/>
                    <a:pt x="431" y="755"/>
                    <a:pt x="457" y="755"/>
                  </a:cubicBezTo>
                  <a:lnTo>
                    <a:pt x="598" y="755"/>
                  </a:lnTo>
                  <a:cubicBezTo>
                    <a:pt x="609" y="755"/>
                    <a:pt x="630" y="771"/>
                    <a:pt x="644" y="781"/>
                  </a:cubicBezTo>
                  <a:cubicBezTo>
                    <a:pt x="664" y="797"/>
                    <a:pt x="682" y="811"/>
                    <a:pt x="703" y="811"/>
                  </a:cubicBezTo>
                  <a:lnTo>
                    <a:pt x="852" y="811"/>
                  </a:lnTo>
                  <a:cubicBezTo>
                    <a:pt x="890" y="811"/>
                    <a:pt x="906" y="831"/>
                    <a:pt x="906" y="851"/>
                  </a:cubicBezTo>
                  <a:cubicBezTo>
                    <a:pt x="906" y="870"/>
                    <a:pt x="890" y="890"/>
                    <a:pt x="852" y="890"/>
                  </a:cubicBezTo>
                  <a:lnTo>
                    <a:pt x="627" y="890"/>
                  </a:lnTo>
                  <a:lnTo>
                    <a:pt x="627" y="952"/>
                  </a:lnTo>
                  <a:lnTo>
                    <a:pt x="852" y="952"/>
                  </a:lnTo>
                  <a:cubicBezTo>
                    <a:pt x="928" y="952"/>
                    <a:pt x="968" y="901"/>
                    <a:pt x="968" y="851"/>
                  </a:cubicBezTo>
                  <a:cubicBezTo>
                    <a:pt x="968" y="844"/>
                    <a:pt x="967" y="837"/>
                    <a:pt x="966" y="830"/>
                  </a:cubicBezTo>
                  <a:lnTo>
                    <a:pt x="1064" y="779"/>
                  </a:lnTo>
                  <a:cubicBezTo>
                    <a:pt x="1070" y="776"/>
                    <a:pt x="1075" y="772"/>
                    <a:pt x="1078" y="766"/>
                  </a:cubicBezTo>
                  <a:cubicBezTo>
                    <a:pt x="1110" y="703"/>
                    <a:pt x="1134" y="677"/>
                    <a:pt x="1169" y="669"/>
                  </a:cubicBezTo>
                  <a:cubicBezTo>
                    <a:pt x="1197" y="663"/>
                    <a:pt x="1222" y="667"/>
                    <a:pt x="1237" y="675"/>
                  </a:cubicBezTo>
                  <a:cubicBezTo>
                    <a:pt x="1203" y="740"/>
                    <a:pt x="1129" y="853"/>
                    <a:pt x="1112" y="872"/>
                  </a:cubicBezTo>
                  <a:close/>
                  <a:moveTo>
                    <a:pt x="1042" y="703"/>
                  </a:moveTo>
                  <a:cubicBezTo>
                    <a:pt x="1037" y="712"/>
                    <a:pt x="1032" y="719"/>
                    <a:pt x="1027" y="729"/>
                  </a:cubicBezTo>
                  <a:lnTo>
                    <a:pt x="934" y="777"/>
                  </a:lnTo>
                  <a:cubicBezTo>
                    <a:pt x="915" y="760"/>
                    <a:pt x="888" y="749"/>
                    <a:pt x="852" y="749"/>
                  </a:cubicBezTo>
                  <a:lnTo>
                    <a:pt x="706" y="749"/>
                  </a:lnTo>
                  <a:cubicBezTo>
                    <a:pt x="700" y="747"/>
                    <a:pt x="689" y="738"/>
                    <a:pt x="681" y="732"/>
                  </a:cubicBezTo>
                  <a:cubicBezTo>
                    <a:pt x="657" y="713"/>
                    <a:pt x="630" y="692"/>
                    <a:pt x="598" y="692"/>
                  </a:cubicBezTo>
                  <a:lnTo>
                    <a:pt x="545" y="692"/>
                  </a:lnTo>
                  <a:lnTo>
                    <a:pt x="545" y="684"/>
                  </a:lnTo>
                  <a:lnTo>
                    <a:pt x="608" y="642"/>
                  </a:lnTo>
                  <a:lnTo>
                    <a:pt x="696" y="642"/>
                  </a:lnTo>
                  <a:lnTo>
                    <a:pt x="746" y="592"/>
                  </a:lnTo>
                  <a:lnTo>
                    <a:pt x="789" y="613"/>
                  </a:lnTo>
                  <a:lnTo>
                    <a:pt x="843" y="613"/>
                  </a:lnTo>
                  <a:lnTo>
                    <a:pt x="928" y="670"/>
                  </a:lnTo>
                  <a:lnTo>
                    <a:pt x="1009" y="670"/>
                  </a:lnTo>
                  <a:lnTo>
                    <a:pt x="1042" y="703"/>
                  </a:lnTo>
                  <a:close/>
                  <a:moveTo>
                    <a:pt x="470" y="1175"/>
                  </a:moveTo>
                  <a:lnTo>
                    <a:pt x="373" y="1272"/>
                  </a:lnTo>
                  <a:lnTo>
                    <a:pt x="78" y="978"/>
                  </a:lnTo>
                  <a:lnTo>
                    <a:pt x="175" y="880"/>
                  </a:lnTo>
                  <a:lnTo>
                    <a:pt x="470" y="1175"/>
                  </a:lnTo>
                  <a:close/>
                  <a:moveTo>
                    <a:pt x="1156" y="609"/>
                  </a:moveTo>
                  <a:cubicBezTo>
                    <a:pt x="1124" y="616"/>
                    <a:pt x="1100" y="631"/>
                    <a:pt x="1079" y="652"/>
                  </a:cubicBezTo>
                  <a:lnTo>
                    <a:pt x="1035" y="608"/>
                  </a:lnTo>
                  <a:lnTo>
                    <a:pt x="947" y="608"/>
                  </a:lnTo>
                  <a:lnTo>
                    <a:pt x="862" y="551"/>
                  </a:lnTo>
                  <a:lnTo>
                    <a:pt x="803" y="551"/>
                  </a:lnTo>
                  <a:lnTo>
                    <a:pt x="761" y="530"/>
                  </a:lnTo>
                  <a:cubicBezTo>
                    <a:pt x="755" y="503"/>
                    <a:pt x="748" y="477"/>
                    <a:pt x="737" y="454"/>
                  </a:cubicBezTo>
                  <a:cubicBezTo>
                    <a:pt x="794" y="371"/>
                    <a:pt x="781" y="253"/>
                    <a:pt x="741" y="197"/>
                  </a:cubicBezTo>
                  <a:cubicBezTo>
                    <a:pt x="680" y="111"/>
                    <a:pt x="593" y="91"/>
                    <a:pt x="508" y="71"/>
                  </a:cubicBezTo>
                  <a:cubicBezTo>
                    <a:pt x="455" y="59"/>
                    <a:pt x="406" y="47"/>
                    <a:pt x="364" y="20"/>
                  </a:cubicBezTo>
                  <a:lnTo>
                    <a:pt x="333" y="0"/>
                  </a:lnTo>
                  <a:lnTo>
                    <a:pt x="318" y="34"/>
                  </a:lnTo>
                  <a:cubicBezTo>
                    <a:pt x="266" y="157"/>
                    <a:pt x="278" y="297"/>
                    <a:pt x="349" y="392"/>
                  </a:cubicBezTo>
                  <a:cubicBezTo>
                    <a:pt x="403" y="464"/>
                    <a:pt x="486" y="503"/>
                    <a:pt x="584" y="503"/>
                  </a:cubicBezTo>
                  <a:cubicBezTo>
                    <a:pt x="599" y="503"/>
                    <a:pt x="615" y="502"/>
                    <a:pt x="630" y="500"/>
                  </a:cubicBezTo>
                  <a:lnTo>
                    <a:pt x="623" y="439"/>
                  </a:lnTo>
                  <a:cubicBezTo>
                    <a:pt x="500" y="453"/>
                    <a:pt x="433" y="401"/>
                    <a:pt x="399" y="354"/>
                  </a:cubicBezTo>
                  <a:cubicBezTo>
                    <a:pt x="347" y="285"/>
                    <a:pt x="334" y="185"/>
                    <a:pt x="363" y="91"/>
                  </a:cubicBezTo>
                  <a:cubicBezTo>
                    <a:pt x="405" y="111"/>
                    <a:pt x="450" y="121"/>
                    <a:pt x="494" y="132"/>
                  </a:cubicBezTo>
                  <a:cubicBezTo>
                    <a:pt x="571" y="149"/>
                    <a:pt x="643" y="166"/>
                    <a:pt x="690" y="232"/>
                  </a:cubicBezTo>
                  <a:cubicBezTo>
                    <a:pt x="713" y="266"/>
                    <a:pt x="724" y="335"/>
                    <a:pt x="701" y="391"/>
                  </a:cubicBezTo>
                  <a:cubicBezTo>
                    <a:pt x="653" y="321"/>
                    <a:pt x="589" y="271"/>
                    <a:pt x="528" y="225"/>
                  </a:cubicBezTo>
                  <a:cubicBezTo>
                    <a:pt x="505" y="208"/>
                    <a:pt x="483" y="191"/>
                    <a:pt x="463" y="174"/>
                  </a:cubicBezTo>
                  <a:lnTo>
                    <a:pt x="423" y="221"/>
                  </a:lnTo>
                  <a:cubicBezTo>
                    <a:pt x="444" y="239"/>
                    <a:pt x="467" y="256"/>
                    <a:pt x="491" y="275"/>
                  </a:cubicBezTo>
                  <a:cubicBezTo>
                    <a:pt x="581" y="343"/>
                    <a:pt x="673" y="415"/>
                    <a:pt x="702" y="548"/>
                  </a:cubicBezTo>
                  <a:lnTo>
                    <a:pt x="670" y="580"/>
                  </a:lnTo>
                  <a:lnTo>
                    <a:pt x="589" y="580"/>
                  </a:lnTo>
                  <a:lnTo>
                    <a:pt x="483" y="650"/>
                  </a:lnTo>
                  <a:lnTo>
                    <a:pt x="483" y="692"/>
                  </a:lnTo>
                  <a:lnTo>
                    <a:pt x="457" y="692"/>
                  </a:lnTo>
                  <a:cubicBezTo>
                    <a:pt x="410" y="692"/>
                    <a:pt x="355" y="727"/>
                    <a:pt x="323" y="758"/>
                  </a:cubicBezTo>
                  <a:lnTo>
                    <a:pt x="232" y="849"/>
                  </a:lnTo>
                  <a:lnTo>
                    <a:pt x="197" y="814"/>
                  </a:lnTo>
                  <a:cubicBezTo>
                    <a:pt x="185" y="802"/>
                    <a:pt x="165" y="802"/>
                    <a:pt x="153" y="814"/>
                  </a:cubicBezTo>
                  <a:lnTo>
                    <a:pt x="12" y="956"/>
                  </a:lnTo>
                  <a:cubicBezTo>
                    <a:pt x="0" y="968"/>
                    <a:pt x="0" y="987"/>
                    <a:pt x="12" y="999"/>
                  </a:cubicBezTo>
                  <a:lnTo>
                    <a:pt x="351" y="1338"/>
                  </a:lnTo>
                  <a:cubicBezTo>
                    <a:pt x="357" y="1344"/>
                    <a:pt x="365" y="1347"/>
                    <a:pt x="373" y="1347"/>
                  </a:cubicBezTo>
                  <a:cubicBezTo>
                    <a:pt x="381" y="1347"/>
                    <a:pt x="389" y="1344"/>
                    <a:pt x="395" y="1338"/>
                  </a:cubicBezTo>
                  <a:lnTo>
                    <a:pt x="536" y="1197"/>
                  </a:lnTo>
                  <a:cubicBezTo>
                    <a:pt x="548" y="1185"/>
                    <a:pt x="548" y="1165"/>
                    <a:pt x="536" y="1153"/>
                  </a:cubicBezTo>
                  <a:lnTo>
                    <a:pt x="505" y="1122"/>
                  </a:lnTo>
                  <a:cubicBezTo>
                    <a:pt x="507" y="1122"/>
                    <a:pt x="510" y="1121"/>
                    <a:pt x="514" y="1121"/>
                  </a:cubicBezTo>
                  <a:lnTo>
                    <a:pt x="909" y="1121"/>
                  </a:lnTo>
                  <a:cubicBezTo>
                    <a:pt x="963" y="1121"/>
                    <a:pt x="1156" y="916"/>
                    <a:pt x="1158" y="914"/>
                  </a:cubicBezTo>
                  <a:cubicBezTo>
                    <a:pt x="1179" y="889"/>
                    <a:pt x="1276" y="744"/>
                    <a:pt x="1303" y="679"/>
                  </a:cubicBezTo>
                  <a:cubicBezTo>
                    <a:pt x="1308" y="669"/>
                    <a:pt x="1306" y="657"/>
                    <a:pt x="1300" y="649"/>
                  </a:cubicBezTo>
                  <a:cubicBezTo>
                    <a:pt x="1277" y="618"/>
                    <a:pt x="1222" y="593"/>
                    <a:pt x="1156" y="609"/>
                  </a:cubicBezTo>
                  <a:close/>
                </a:path>
              </a:pathLst>
            </a:custGeom>
            <a:solidFill>
              <a:srgbClr val="FFFFFF"/>
            </a:solidFill>
            <a:ln>
              <a:noFill/>
            </a:ln>
            <a:effectLst/>
          </p:spPr>
          <p:txBody>
            <a:bodyPr wrap="none" anchor="ctr"/>
            <a:lstStyle/>
            <a:p>
              <a:endParaRPr lang="en-US"/>
            </a:p>
          </p:txBody>
        </p:sp>
      </p:grpSp>
      <p:grpSp>
        <p:nvGrpSpPr>
          <p:cNvPr id="433" name="Group 432">
            <a:extLst>
              <a:ext uri="{FF2B5EF4-FFF2-40B4-BE49-F238E27FC236}">
                <a16:creationId xmlns:a16="http://schemas.microsoft.com/office/drawing/2014/main" id="{AB34E299-01E0-B745-8A16-DF74EC8F9198}"/>
              </a:ext>
            </a:extLst>
          </p:cNvPr>
          <p:cNvGrpSpPr/>
          <p:nvPr/>
        </p:nvGrpSpPr>
        <p:grpSpPr>
          <a:xfrm>
            <a:off x="2976053" y="5432871"/>
            <a:ext cx="710291" cy="710292"/>
            <a:chOff x="1477036" y="5506868"/>
            <a:chExt cx="710291" cy="710292"/>
          </a:xfrm>
        </p:grpSpPr>
        <p:sp>
          <p:nvSpPr>
            <p:cNvPr id="434" name="Rectangle 433">
              <a:extLst>
                <a:ext uri="{FF2B5EF4-FFF2-40B4-BE49-F238E27FC236}">
                  <a16:creationId xmlns:a16="http://schemas.microsoft.com/office/drawing/2014/main" id="{83E4B81C-347C-9844-BEA2-87FBBC545328}"/>
                </a:ext>
              </a:extLst>
            </p:cNvPr>
            <p:cNvSpPr/>
            <p:nvPr/>
          </p:nvSpPr>
          <p:spPr>
            <a:xfrm>
              <a:off x="1477036"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35" name="Freeform 3">
              <a:extLst>
                <a:ext uri="{FF2B5EF4-FFF2-40B4-BE49-F238E27FC236}">
                  <a16:creationId xmlns:a16="http://schemas.microsoft.com/office/drawing/2014/main" id="{196F9A01-27ED-4645-836D-B92FB029AA9D}"/>
                </a:ext>
              </a:extLst>
            </p:cNvPr>
            <p:cNvSpPr>
              <a:spLocks noChangeArrowheads="1"/>
            </p:cNvSpPr>
            <p:nvPr/>
          </p:nvSpPr>
          <p:spPr bwMode="auto">
            <a:xfrm>
              <a:off x="1566275" y="5635002"/>
              <a:ext cx="531812" cy="454025"/>
            </a:xfrm>
            <a:custGeom>
              <a:avLst/>
              <a:gdLst>
                <a:gd name="T0" fmla="*/ 439 w 1477"/>
                <a:gd name="T1" fmla="*/ 786 h 1261"/>
                <a:gd name="T2" fmla="*/ 384 w 1477"/>
                <a:gd name="T3" fmla="*/ 899 h 1261"/>
                <a:gd name="T4" fmla="*/ 471 w 1477"/>
                <a:gd name="T5" fmla="*/ 895 h 1261"/>
                <a:gd name="T6" fmla="*/ 540 w 1477"/>
                <a:gd name="T7" fmla="*/ 939 h 1261"/>
                <a:gd name="T8" fmla="*/ 428 w 1477"/>
                <a:gd name="T9" fmla="*/ 995 h 1261"/>
                <a:gd name="T10" fmla="*/ 582 w 1477"/>
                <a:gd name="T11" fmla="*/ 981 h 1261"/>
                <a:gd name="T12" fmla="*/ 593 w 1477"/>
                <a:gd name="T13" fmla="*/ 1083 h 1261"/>
                <a:gd name="T14" fmla="*/ 570 w 1477"/>
                <a:gd name="T15" fmla="*/ 994 h 1261"/>
                <a:gd name="T16" fmla="*/ 681 w 1477"/>
                <a:gd name="T17" fmla="*/ 1080 h 1261"/>
                <a:gd name="T18" fmla="*/ 692 w 1477"/>
                <a:gd name="T19" fmla="*/ 1182 h 1261"/>
                <a:gd name="T20" fmla="*/ 613 w 1477"/>
                <a:gd name="T21" fmla="*/ 1164 h 1261"/>
                <a:gd name="T22" fmla="*/ 360 w 1477"/>
                <a:gd name="T23" fmla="*/ 964 h 1261"/>
                <a:gd name="T24" fmla="*/ 487 w 1477"/>
                <a:gd name="T25" fmla="*/ 1133 h 1261"/>
                <a:gd name="T26" fmla="*/ 586 w 1477"/>
                <a:gd name="T27" fmla="*/ 1231 h 1261"/>
                <a:gd name="T28" fmla="*/ 764 w 1477"/>
                <a:gd name="T29" fmla="*/ 1188 h 1261"/>
                <a:gd name="T30" fmla="*/ 704 w 1477"/>
                <a:gd name="T31" fmla="*/ 1015 h 1261"/>
                <a:gd name="T32" fmla="*/ 577 w 1477"/>
                <a:gd name="T33" fmla="*/ 846 h 1261"/>
                <a:gd name="T34" fmla="*/ 346 w 1477"/>
                <a:gd name="T35" fmla="*/ 745 h 1261"/>
                <a:gd name="T36" fmla="*/ 290 w 1477"/>
                <a:gd name="T37" fmla="*/ 935 h 1261"/>
                <a:gd name="T38" fmla="*/ 52 w 1477"/>
                <a:gd name="T39" fmla="*/ 336 h 1261"/>
                <a:gd name="T40" fmla="*/ 318 w 1477"/>
                <a:gd name="T41" fmla="*/ 738 h 1261"/>
                <a:gd name="T42" fmla="*/ 615 w 1477"/>
                <a:gd name="T43" fmla="*/ 362 h 1261"/>
                <a:gd name="T44" fmla="*/ 320 w 1477"/>
                <a:gd name="T45" fmla="*/ 579 h 1261"/>
                <a:gd name="T46" fmla="*/ 375 w 1477"/>
                <a:gd name="T47" fmla="*/ 91 h 1261"/>
                <a:gd name="T48" fmla="*/ 685 w 1477"/>
                <a:gd name="T49" fmla="*/ 230 h 1261"/>
                <a:gd name="T50" fmla="*/ 203 w 1477"/>
                <a:gd name="T51" fmla="*/ 485 h 1261"/>
                <a:gd name="T52" fmla="*/ 1013 w 1477"/>
                <a:gd name="T53" fmla="*/ 252 h 1261"/>
                <a:gd name="T54" fmla="*/ 1149 w 1477"/>
                <a:gd name="T55" fmla="*/ 127 h 1261"/>
                <a:gd name="T56" fmla="*/ 1188 w 1477"/>
                <a:gd name="T57" fmla="*/ 88 h 1261"/>
                <a:gd name="T58" fmla="*/ 928 w 1477"/>
                <a:gd name="T59" fmla="*/ 209 h 1261"/>
                <a:gd name="T60" fmla="*/ 654 w 1477"/>
                <a:gd name="T61" fmla="*/ 810 h 1261"/>
                <a:gd name="T62" fmla="*/ 860 w 1477"/>
                <a:gd name="T63" fmla="*/ 650 h 1261"/>
                <a:gd name="T64" fmla="*/ 1158 w 1477"/>
                <a:gd name="T65" fmla="*/ 785 h 1261"/>
                <a:gd name="T66" fmla="*/ 1046 w 1477"/>
                <a:gd name="T67" fmla="*/ 785 h 1261"/>
                <a:gd name="T68" fmla="*/ 1004 w 1477"/>
                <a:gd name="T69" fmla="*/ 826 h 1261"/>
                <a:gd name="T70" fmla="*/ 1005 w 1477"/>
                <a:gd name="T71" fmla="*/ 939 h 1261"/>
                <a:gd name="T72" fmla="*/ 906 w 1477"/>
                <a:gd name="T73" fmla="*/ 885 h 1261"/>
                <a:gd name="T74" fmla="*/ 972 w 1477"/>
                <a:gd name="T75" fmla="*/ 1045 h 1261"/>
                <a:gd name="T76" fmla="*/ 811 w 1477"/>
                <a:gd name="T77" fmla="*/ 980 h 1261"/>
                <a:gd name="T78" fmla="*/ 865 w 1477"/>
                <a:gd name="T79" fmla="*/ 1078 h 1261"/>
                <a:gd name="T80" fmla="*/ 913 w 1477"/>
                <a:gd name="T81" fmla="*/ 1182 h 1261"/>
                <a:gd name="T82" fmla="*/ 1011 w 1477"/>
                <a:gd name="T83" fmla="*/ 1084 h 1261"/>
                <a:gd name="T84" fmla="*/ 1108 w 1477"/>
                <a:gd name="T85" fmla="*/ 987 h 1261"/>
                <a:gd name="T86" fmla="*/ 1143 w 1477"/>
                <a:gd name="T87" fmla="*/ 915 h 1261"/>
                <a:gd name="T88" fmla="*/ 1163 w 1477"/>
                <a:gd name="T89" fmla="*/ 712 h 1261"/>
                <a:gd name="T90" fmla="*/ 799 w 1477"/>
                <a:gd name="T91" fmla="*/ 743 h 1261"/>
                <a:gd name="T92" fmla="*/ 973 w 1477"/>
                <a:gd name="T93" fmla="*/ 290 h 1261"/>
                <a:gd name="T94" fmla="*/ 1202 w 1477"/>
                <a:gd name="T95" fmla="*/ 687 h 1261"/>
                <a:gd name="T96" fmla="*/ 1242 w 1477"/>
                <a:gd name="T97" fmla="*/ 727 h 1261"/>
                <a:gd name="T98" fmla="*/ 1442 w 1477"/>
                <a:gd name="T99" fmla="*/ 465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77" h="1261">
                  <a:moveTo>
                    <a:pt x="372" y="796"/>
                  </a:moveTo>
                  <a:lnTo>
                    <a:pt x="372" y="796"/>
                  </a:lnTo>
                  <a:lnTo>
                    <a:pt x="385" y="784"/>
                  </a:lnTo>
                  <a:cubicBezTo>
                    <a:pt x="399" y="769"/>
                    <a:pt x="424" y="770"/>
                    <a:pt x="439" y="786"/>
                  </a:cubicBezTo>
                  <a:cubicBezTo>
                    <a:pt x="447" y="794"/>
                    <a:pt x="452" y="804"/>
                    <a:pt x="452" y="814"/>
                  </a:cubicBezTo>
                  <a:cubicBezTo>
                    <a:pt x="452" y="824"/>
                    <a:pt x="449" y="834"/>
                    <a:pt x="442" y="840"/>
                  </a:cubicBezTo>
                  <a:lnTo>
                    <a:pt x="396" y="886"/>
                  </a:lnTo>
                  <a:lnTo>
                    <a:pt x="384" y="899"/>
                  </a:lnTo>
                  <a:cubicBezTo>
                    <a:pt x="369" y="913"/>
                    <a:pt x="345" y="911"/>
                    <a:pt x="329" y="896"/>
                  </a:cubicBezTo>
                  <a:cubicBezTo>
                    <a:pt x="314" y="880"/>
                    <a:pt x="313" y="856"/>
                    <a:pt x="327" y="842"/>
                  </a:cubicBezTo>
                  <a:cubicBezTo>
                    <a:pt x="335" y="834"/>
                    <a:pt x="364" y="805"/>
                    <a:pt x="372" y="796"/>
                  </a:cubicBezTo>
                  <a:close/>
                  <a:moveTo>
                    <a:pt x="471" y="895"/>
                  </a:moveTo>
                  <a:lnTo>
                    <a:pt x="471" y="895"/>
                  </a:lnTo>
                  <a:lnTo>
                    <a:pt x="484" y="882"/>
                  </a:lnTo>
                  <a:cubicBezTo>
                    <a:pt x="498" y="868"/>
                    <a:pt x="522" y="869"/>
                    <a:pt x="538" y="885"/>
                  </a:cubicBezTo>
                  <a:cubicBezTo>
                    <a:pt x="554" y="900"/>
                    <a:pt x="555" y="925"/>
                    <a:pt x="540" y="939"/>
                  </a:cubicBezTo>
                  <a:lnTo>
                    <a:pt x="495" y="985"/>
                  </a:lnTo>
                  <a:lnTo>
                    <a:pt x="495" y="985"/>
                  </a:lnTo>
                  <a:lnTo>
                    <a:pt x="482" y="997"/>
                  </a:lnTo>
                  <a:cubicBezTo>
                    <a:pt x="468" y="1012"/>
                    <a:pt x="444" y="1011"/>
                    <a:pt x="428" y="995"/>
                  </a:cubicBezTo>
                  <a:cubicBezTo>
                    <a:pt x="412" y="979"/>
                    <a:pt x="411" y="955"/>
                    <a:pt x="425" y="941"/>
                  </a:cubicBezTo>
                  <a:lnTo>
                    <a:pt x="471" y="895"/>
                  </a:lnTo>
                  <a:close/>
                  <a:moveTo>
                    <a:pt x="570" y="994"/>
                  </a:moveTo>
                  <a:lnTo>
                    <a:pt x="582" y="981"/>
                  </a:lnTo>
                  <a:cubicBezTo>
                    <a:pt x="597" y="967"/>
                    <a:pt x="621" y="968"/>
                    <a:pt x="637" y="983"/>
                  </a:cubicBezTo>
                  <a:cubicBezTo>
                    <a:pt x="644" y="991"/>
                    <a:pt x="649" y="1001"/>
                    <a:pt x="649" y="1012"/>
                  </a:cubicBezTo>
                  <a:cubicBezTo>
                    <a:pt x="649" y="1022"/>
                    <a:pt x="646" y="1031"/>
                    <a:pt x="639" y="1038"/>
                  </a:cubicBezTo>
                  <a:lnTo>
                    <a:pt x="593" y="1083"/>
                  </a:lnTo>
                  <a:lnTo>
                    <a:pt x="581" y="1096"/>
                  </a:lnTo>
                  <a:cubicBezTo>
                    <a:pt x="567" y="1110"/>
                    <a:pt x="542" y="1109"/>
                    <a:pt x="527" y="1094"/>
                  </a:cubicBezTo>
                  <a:cubicBezTo>
                    <a:pt x="511" y="1078"/>
                    <a:pt x="510" y="1053"/>
                    <a:pt x="524" y="1039"/>
                  </a:cubicBezTo>
                  <a:lnTo>
                    <a:pt x="570" y="994"/>
                  </a:lnTo>
                  <a:close/>
                  <a:moveTo>
                    <a:pt x="623" y="1138"/>
                  </a:moveTo>
                  <a:lnTo>
                    <a:pt x="668" y="1092"/>
                  </a:lnTo>
                  <a:lnTo>
                    <a:pt x="668" y="1092"/>
                  </a:lnTo>
                  <a:lnTo>
                    <a:pt x="681" y="1080"/>
                  </a:lnTo>
                  <a:cubicBezTo>
                    <a:pt x="695" y="1065"/>
                    <a:pt x="720" y="1066"/>
                    <a:pt x="735" y="1082"/>
                  </a:cubicBezTo>
                  <a:cubicBezTo>
                    <a:pt x="751" y="1098"/>
                    <a:pt x="752" y="1122"/>
                    <a:pt x="738" y="1136"/>
                  </a:cubicBezTo>
                  <a:lnTo>
                    <a:pt x="692" y="1182"/>
                  </a:lnTo>
                  <a:lnTo>
                    <a:pt x="692" y="1182"/>
                  </a:lnTo>
                  <a:lnTo>
                    <a:pt x="680" y="1195"/>
                  </a:lnTo>
                  <a:cubicBezTo>
                    <a:pt x="673" y="1201"/>
                    <a:pt x="664" y="1205"/>
                    <a:pt x="654" y="1205"/>
                  </a:cubicBezTo>
                  <a:cubicBezTo>
                    <a:pt x="643" y="1204"/>
                    <a:pt x="633" y="1200"/>
                    <a:pt x="625" y="1192"/>
                  </a:cubicBezTo>
                  <a:cubicBezTo>
                    <a:pt x="617" y="1184"/>
                    <a:pt x="613" y="1174"/>
                    <a:pt x="613" y="1164"/>
                  </a:cubicBezTo>
                  <a:cubicBezTo>
                    <a:pt x="612" y="1154"/>
                    <a:pt x="616" y="1145"/>
                    <a:pt x="623" y="1138"/>
                  </a:cubicBezTo>
                  <a:close/>
                  <a:moveTo>
                    <a:pt x="290" y="935"/>
                  </a:moveTo>
                  <a:cubicBezTo>
                    <a:pt x="309" y="954"/>
                    <a:pt x="334" y="964"/>
                    <a:pt x="359" y="964"/>
                  </a:cubicBezTo>
                  <a:lnTo>
                    <a:pt x="360" y="964"/>
                  </a:lnTo>
                  <a:cubicBezTo>
                    <a:pt x="360" y="989"/>
                    <a:pt x="369" y="1014"/>
                    <a:pt x="389" y="1034"/>
                  </a:cubicBezTo>
                  <a:cubicBezTo>
                    <a:pt x="408" y="1053"/>
                    <a:pt x="433" y="1063"/>
                    <a:pt x="457" y="1063"/>
                  </a:cubicBezTo>
                  <a:cubicBezTo>
                    <a:pt x="458" y="1063"/>
                    <a:pt x="458" y="1062"/>
                    <a:pt x="459" y="1062"/>
                  </a:cubicBezTo>
                  <a:cubicBezTo>
                    <a:pt x="459" y="1088"/>
                    <a:pt x="468" y="1113"/>
                    <a:pt x="487" y="1133"/>
                  </a:cubicBezTo>
                  <a:cubicBezTo>
                    <a:pt x="506" y="1152"/>
                    <a:pt x="531" y="1161"/>
                    <a:pt x="556" y="1161"/>
                  </a:cubicBezTo>
                  <a:cubicBezTo>
                    <a:pt x="557" y="1161"/>
                    <a:pt x="557" y="1161"/>
                    <a:pt x="558" y="1161"/>
                  </a:cubicBezTo>
                  <a:cubicBezTo>
                    <a:pt x="558" y="1162"/>
                    <a:pt x="557" y="1164"/>
                    <a:pt x="557" y="1165"/>
                  </a:cubicBezTo>
                  <a:cubicBezTo>
                    <a:pt x="558" y="1190"/>
                    <a:pt x="568" y="1213"/>
                    <a:pt x="586" y="1231"/>
                  </a:cubicBezTo>
                  <a:cubicBezTo>
                    <a:pt x="604" y="1249"/>
                    <a:pt x="627" y="1259"/>
                    <a:pt x="652" y="1260"/>
                  </a:cubicBezTo>
                  <a:cubicBezTo>
                    <a:pt x="653" y="1260"/>
                    <a:pt x="654" y="1260"/>
                    <a:pt x="655" y="1260"/>
                  </a:cubicBezTo>
                  <a:cubicBezTo>
                    <a:pt x="679" y="1260"/>
                    <a:pt x="702" y="1251"/>
                    <a:pt x="719" y="1234"/>
                  </a:cubicBezTo>
                  <a:lnTo>
                    <a:pt x="764" y="1188"/>
                  </a:lnTo>
                  <a:lnTo>
                    <a:pt x="764" y="1188"/>
                  </a:lnTo>
                  <a:lnTo>
                    <a:pt x="777" y="1175"/>
                  </a:lnTo>
                  <a:cubicBezTo>
                    <a:pt x="813" y="1140"/>
                    <a:pt x="812" y="1080"/>
                    <a:pt x="774" y="1043"/>
                  </a:cubicBezTo>
                  <a:cubicBezTo>
                    <a:pt x="755" y="1023"/>
                    <a:pt x="729" y="1014"/>
                    <a:pt x="704" y="1015"/>
                  </a:cubicBezTo>
                  <a:cubicBezTo>
                    <a:pt x="704" y="1013"/>
                    <a:pt x="704" y="1012"/>
                    <a:pt x="704" y="1010"/>
                  </a:cubicBezTo>
                  <a:cubicBezTo>
                    <a:pt x="704" y="986"/>
                    <a:pt x="694" y="962"/>
                    <a:pt x="676" y="944"/>
                  </a:cubicBezTo>
                  <a:cubicBezTo>
                    <a:pt x="656" y="925"/>
                    <a:pt x="631" y="915"/>
                    <a:pt x="605" y="916"/>
                  </a:cubicBezTo>
                  <a:cubicBezTo>
                    <a:pt x="606" y="891"/>
                    <a:pt x="597" y="865"/>
                    <a:pt x="577" y="846"/>
                  </a:cubicBezTo>
                  <a:cubicBezTo>
                    <a:pt x="558" y="826"/>
                    <a:pt x="532" y="817"/>
                    <a:pt x="507" y="817"/>
                  </a:cubicBezTo>
                  <a:cubicBezTo>
                    <a:pt x="507" y="816"/>
                    <a:pt x="507" y="815"/>
                    <a:pt x="507" y="813"/>
                  </a:cubicBezTo>
                  <a:cubicBezTo>
                    <a:pt x="506" y="788"/>
                    <a:pt x="496" y="765"/>
                    <a:pt x="478" y="747"/>
                  </a:cubicBezTo>
                  <a:cubicBezTo>
                    <a:pt x="441" y="710"/>
                    <a:pt x="382" y="709"/>
                    <a:pt x="346" y="745"/>
                  </a:cubicBezTo>
                  <a:lnTo>
                    <a:pt x="300" y="790"/>
                  </a:lnTo>
                  <a:lnTo>
                    <a:pt x="300" y="790"/>
                  </a:lnTo>
                  <a:cubicBezTo>
                    <a:pt x="295" y="796"/>
                    <a:pt x="290" y="800"/>
                    <a:pt x="288" y="803"/>
                  </a:cubicBezTo>
                  <a:cubicBezTo>
                    <a:pt x="252" y="839"/>
                    <a:pt x="253" y="898"/>
                    <a:pt x="290" y="935"/>
                  </a:cubicBezTo>
                  <a:close/>
                  <a:moveTo>
                    <a:pt x="685" y="230"/>
                  </a:moveTo>
                  <a:lnTo>
                    <a:pt x="497" y="42"/>
                  </a:lnTo>
                  <a:cubicBezTo>
                    <a:pt x="456" y="0"/>
                    <a:pt x="383" y="5"/>
                    <a:pt x="336" y="52"/>
                  </a:cubicBezTo>
                  <a:lnTo>
                    <a:pt x="52" y="336"/>
                  </a:lnTo>
                  <a:cubicBezTo>
                    <a:pt x="4" y="384"/>
                    <a:pt x="0" y="456"/>
                    <a:pt x="42" y="498"/>
                  </a:cubicBezTo>
                  <a:lnTo>
                    <a:pt x="279" y="738"/>
                  </a:lnTo>
                  <a:cubicBezTo>
                    <a:pt x="284" y="743"/>
                    <a:pt x="291" y="746"/>
                    <a:pt x="299" y="746"/>
                  </a:cubicBezTo>
                  <a:cubicBezTo>
                    <a:pt x="306" y="746"/>
                    <a:pt x="313" y="743"/>
                    <a:pt x="318" y="738"/>
                  </a:cubicBezTo>
                  <a:cubicBezTo>
                    <a:pt x="325" y="731"/>
                    <a:pt x="327" y="722"/>
                    <a:pt x="325" y="713"/>
                  </a:cubicBezTo>
                  <a:cubicBezTo>
                    <a:pt x="326" y="710"/>
                    <a:pt x="326" y="706"/>
                    <a:pt x="326" y="702"/>
                  </a:cubicBezTo>
                  <a:cubicBezTo>
                    <a:pt x="320" y="657"/>
                    <a:pt x="337" y="640"/>
                    <a:pt x="359" y="618"/>
                  </a:cubicBezTo>
                  <a:lnTo>
                    <a:pt x="615" y="362"/>
                  </a:lnTo>
                  <a:cubicBezTo>
                    <a:pt x="626" y="351"/>
                    <a:pt x="626" y="334"/>
                    <a:pt x="615" y="323"/>
                  </a:cubicBezTo>
                  <a:cubicBezTo>
                    <a:pt x="604" y="312"/>
                    <a:pt x="587" y="312"/>
                    <a:pt x="576" y="323"/>
                  </a:cubicBezTo>
                  <a:lnTo>
                    <a:pt x="323" y="576"/>
                  </a:lnTo>
                  <a:lnTo>
                    <a:pt x="320" y="579"/>
                  </a:lnTo>
                  <a:cubicBezTo>
                    <a:pt x="303" y="596"/>
                    <a:pt x="282" y="618"/>
                    <a:pt x="273" y="653"/>
                  </a:cubicBezTo>
                  <a:lnTo>
                    <a:pt x="81" y="459"/>
                  </a:lnTo>
                  <a:cubicBezTo>
                    <a:pt x="60" y="439"/>
                    <a:pt x="65" y="401"/>
                    <a:pt x="91" y="375"/>
                  </a:cubicBezTo>
                  <a:lnTo>
                    <a:pt x="375" y="91"/>
                  </a:lnTo>
                  <a:cubicBezTo>
                    <a:pt x="401" y="65"/>
                    <a:pt x="438" y="61"/>
                    <a:pt x="458" y="81"/>
                  </a:cubicBezTo>
                  <a:lnTo>
                    <a:pt x="646" y="269"/>
                  </a:lnTo>
                  <a:cubicBezTo>
                    <a:pt x="657" y="280"/>
                    <a:pt x="675" y="280"/>
                    <a:pt x="685" y="269"/>
                  </a:cubicBezTo>
                  <a:cubicBezTo>
                    <a:pt x="696" y="258"/>
                    <a:pt x="696" y="241"/>
                    <a:pt x="685" y="230"/>
                  </a:cubicBezTo>
                  <a:close/>
                  <a:moveTo>
                    <a:pt x="255" y="433"/>
                  </a:moveTo>
                  <a:cubicBezTo>
                    <a:pt x="255" y="404"/>
                    <a:pt x="231" y="381"/>
                    <a:pt x="203" y="381"/>
                  </a:cubicBezTo>
                  <a:cubicBezTo>
                    <a:pt x="174" y="381"/>
                    <a:pt x="151" y="404"/>
                    <a:pt x="151" y="433"/>
                  </a:cubicBezTo>
                  <a:cubicBezTo>
                    <a:pt x="151" y="461"/>
                    <a:pt x="175" y="485"/>
                    <a:pt x="203" y="485"/>
                  </a:cubicBezTo>
                  <a:cubicBezTo>
                    <a:pt x="232" y="485"/>
                    <a:pt x="255" y="461"/>
                    <a:pt x="255" y="433"/>
                  </a:cubicBezTo>
                  <a:close/>
                  <a:moveTo>
                    <a:pt x="1286" y="542"/>
                  </a:moveTo>
                  <a:cubicBezTo>
                    <a:pt x="1280" y="529"/>
                    <a:pt x="1273" y="517"/>
                    <a:pt x="1263" y="506"/>
                  </a:cubicBezTo>
                  <a:lnTo>
                    <a:pt x="1013" y="252"/>
                  </a:lnTo>
                  <a:cubicBezTo>
                    <a:pt x="1003" y="241"/>
                    <a:pt x="991" y="232"/>
                    <a:pt x="978" y="225"/>
                  </a:cubicBezTo>
                  <a:lnTo>
                    <a:pt x="1090" y="113"/>
                  </a:lnTo>
                  <a:cubicBezTo>
                    <a:pt x="1097" y="107"/>
                    <a:pt x="1107" y="107"/>
                    <a:pt x="1112" y="108"/>
                  </a:cubicBezTo>
                  <a:cubicBezTo>
                    <a:pt x="1125" y="110"/>
                    <a:pt x="1138" y="117"/>
                    <a:pt x="1149" y="127"/>
                  </a:cubicBezTo>
                  <a:lnTo>
                    <a:pt x="1388" y="367"/>
                  </a:lnTo>
                  <a:cubicBezTo>
                    <a:pt x="1410" y="389"/>
                    <a:pt x="1413" y="415"/>
                    <a:pt x="1403" y="426"/>
                  </a:cubicBezTo>
                  <a:lnTo>
                    <a:pt x="1286" y="542"/>
                  </a:lnTo>
                  <a:close/>
                  <a:moveTo>
                    <a:pt x="1188" y="88"/>
                  </a:moveTo>
                  <a:cubicBezTo>
                    <a:pt x="1169" y="69"/>
                    <a:pt x="1145" y="57"/>
                    <a:pt x="1121" y="53"/>
                  </a:cubicBezTo>
                  <a:cubicBezTo>
                    <a:pt x="1094" y="49"/>
                    <a:pt x="1068" y="57"/>
                    <a:pt x="1051" y="74"/>
                  </a:cubicBezTo>
                  <a:lnTo>
                    <a:pt x="936" y="189"/>
                  </a:lnTo>
                  <a:cubicBezTo>
                    <a:pt x="930" y="195"/>
                    <a:pt x="928" y="202"/>
                    <a:pt x="928" y="209"/>
                  </a:cubicBezTo>
                  <a:cubicBezTo>
                    <a:pt x="883" y="203"/>
                    <a:pt x="835" y="217"/>
                    <a:pt x="799" y="251"/>
                  </a:cubicBezTo>
                  <a:lnTo>
                    <a:pt x="604" y="427"/>
                  </a:lnTo>
                  <a:cubicBezTo>
                    <a:pt x="597" y="433"/>
                    <a:pt x="594" y="443"/>
                    <a:pt x="595" y="452"/>
                  </a:cubicBezTo>
                  <a:lnTo>
                    <a:pt x="654" y="810"/>
                  </a:lnTo>
                  <a:cubicBezTo>
                    <a:pt x="656" y="823"/>
                    <a:pt x="667" y="832"/>
                    <a:pt x="679" y="833"/>
                  </a:cubicBezTo>
                  <a:cubicBezTo>
                    <a:pt x="680" y="833"/>
                    <a:pt x="685" y="834"/>
                    <a:pt x="693" y="834"/>
                  </a:cubicBezTo>
                  <a:cubicBezTo>
                    <a:pt x="724" y="834"/>
                    <a:pt x="801" y="828"/>
                    <a:pt x="842" y="779"/>
                  </a:cubicBezTo>
                  <a:cubicBezTo>
                    <a:pt x="869" y="746"/>
                    <a:pt x="875" y="703"/>
                    <a:pt x="860" y="650"/>
                  </a:cubicBezTo>
                  <a:cubicBezTo>
                    <a:pt x="839" y="571"/>
                    <a:pt x="861" y="534"/>
                    <a:pt x="888" y="516"/>
                  </a:cubicBezTo>
                  <a:lnTo>
                    <a:pt x="1102" y="729"/>
                  </a:lnTo>
                  <a:lnTo>
                    <a:pt x="1102" y="729"/>
                  </a:lnTo>
                  <a:lnTo>
                    <a:pt x="1158" y="785"/>
                  </a:lnTo>
                  <a:cubicBezTo>
                    <a:pt x="1178" y="805"/>
                    <a:pt x="1182" y="835"/>
                    <a:pt x="1167" y="850"/>
                  </a:cubicBezTo>
                  <a:cubicBezTo>
                    <a:pt x="1160" y="857"/>
                    <a:pt x="1150" y="860"/>
                    <a:pt x="1139" y="859"/>
                  </a:cubicBezTo>
                  <a:cubicBezTo>
                    <a:pt x="1126" y="858"/>
                    <a:pt x="1113" y="851"/>
                    <a:pt x="1102" y="841"/>
                  </a:cubicBezTo>
                  <a:lnTo>
                    <a:pt x="1046" y="785"/>
                  </a:lnTo>
                  <a:cubicBezTo>
                    <a:pt x="1035" y="774"/>
                    <a:pt x="1018" y="774"/>
                    <a:pt x="1007" y="785"/>
                  </a:cubicBezTo>
                  <a:cubicBezTo>
                    <a:pt x="1006" y="785"/>
                    <a:pt x="1006" y="786"/>
                    <a:pt x="1006" y="786"/>
                  </a:cubicBezTo>
                  <a:cubicBezTo>
                    <a:pt x="1005" y="787"/>
                    <a:pt x="1005" y="787"/>
                    <a:pt x="1004" y="787"/>
                  </a:cubicBezTo>
                  <a:cubicBezTo>
                    <a:pt x="993" y="798"/>
                    <a:pt x="993" y="816"/>
                    <a:pt x="1004" y="826"/>
                  </a:cubicBezTo>
                  <a:lnTo>
                    <a:pt x="1060" y="883"/>
                  </a:lnTo>
                  <a:cubicBezTo>
                    <a:pt x="1071" y="893"/>
                    <a:pt x="1077" y="907"/>
                    <a:pt x="1078" y="920"/>
                  </a:cubicBezTo>
                  <a:cubicBezTo>
                    <a:pt x="1079" y="931"/>
                    <a:pt x="1076" y="941"/>
                    <a:pt x="1069" y="948"/>
                  </a:cubicBezTo>
                  <a:cubicBezTo>
                    <a:pt x="1054" y="963"/>
                    <a:pt x="1025" y="959"/>
                    <a:pt x="1005" y="939"/>
                  </a:cubicBezTo>
                  <a:lnTo>
                    <a:pt x="948" y="882"/>
                  </a:lnTo>
                  <a:cubicBezTo>
                    <a:pt x="937" y="871"/>
                    <a:pt x="920" y="871"/>
                    <a:pt x="909" y="882"/>
                  </a:cubicBezTo>
                  <a:cubicBezTo>
                    <a:pt x="909" y="883"/>
                    <a:pt x="908" y="883"/>
                    <a:pt x="908" y="884"/>
                  </a:cubicBezTo>
                  <a:cubicBezTo>
                    <a:pt x="907" y="884"/>
                    <a:pt x="907" y="885"/>
                    <a:pt x="906" y="885"/>
                  </a:cubicBezTo>
                  <a:cubicBezTo>
                    <a:pt x="896" y="896"/>
                    <a:pt x="896" y="913"/>
                    <a:pt x="906" y="924"/>
                  </a:cubicBezTo>
                  <a:lnTo>
                    <a:pt x="963" y="981"/>
                  </a:lnTo>
                  <a:cubicBezTo>
                    <a:pt x="973" y="991"/>
                    <a:pt x="980" y="1004"/>
                    <a:pt x="981" y="1017"/>
                  </a:cubicBezTo>
                  <a:cubicBezTo>
                    <a:pt x="982" y="1029"/>
                    <a:pt x="979" y="1039"/>
                    <a:pt x="972" y="1045"/>
                  </a:cubicBezTo>
                  <a:cubicBezTo>
                    <a:pt x="965" y="1052"/>
                    <a:pt x="955" y="1055"/>
                    <a:pt x="944" y="1054"/>
                  </a:cubicBezTo>
                  <a:cubicBezTo>
                    <a:pt x="931" y="1053"/>
                    <a:pt x="917" y="1047"/>
                    <a:pt x="907" y="1036"/>
                  </a:cubicBezTo>
                  <a:lnTo>
                    <a:pt x="851" y="980"/>
                  </a:lnTo>
                  <a:cubicBezTo>
                    <a:pt x="840" y="969"/>
                    <a:pt x="822" y="969"/>
                    <a:pt x="811" y="980"/>
                  </a:cubicBezTo>
                  <a:cubicBezTo>
                    <a:pt x="811" y="980"/>
                    <a:pt x="811" y="981"/>
                    <a:pt x="810" y="982"/>
                  </a:cubicBezTo>
                  <a:cubicBezTo>
                    <a:pt x="810" y="982"/>
                    <a:pt x="809" y="982"/>
                    <a:pt x="809" y="983"/>
                  </a:cubicBezTo>
                  <a:cubicBezTo>
                    <a:pt x="798" y="993"/>
                    <a:pt x="798" y="1011"/>
                    <a:pt x="809" y="1022"/>
                  </a:cubicBezTo>
                  <a:lnTo>
                    <a:pt x="865" y="1078"/>
                  </a:lnTo>
                  <a:cubicBezTo>
                    <a:pt x="885" y="1098"/>
                    <a:pt x="889" y="1128"/>
                    <a:pt x="874" y="1143"/>
                  </a:cubicBezTo>
                  <a:cubicBezTo>
                    <a:pt x="863" y="1154"/>
                    <a:pt x="863" y="1171"/>
                    <a:pt x="874" y="1182"/>
                  </a:cubicBezTo>
                  <a:cubicBezTo>
                    <a:pt x="880" y="1187"/>
                    <a:pt x="887" y="1190"/>
                    <a:pt x="894" y="1190"/>
                  </a:cubicBezTo>
                  <a:cubicBezTo>
                    <a:pt x="901" y="1190"/>
                    <a:pt x="908" y="1187"/>
                    <a:pt x="913" y="1182"/>
                  </a:cubicBezTo>
                  <a:cubicBezTo>
                    <a:pt x="932" y="1163"/>
                    <a:pt x="940" y="1136"/>
                    <a:pt x="938" y="1109"/>
                  </a:cubicBezTo>
                  <a:cubicBezTo>
                    <a:pt x="938" y="1109"/>
                    <a:pt x="938" y="1109"/>
                    <a:pt x="939" y="1109"/>
                  </a:cubicBezTo>
                  <a:cubicBezTo>
                    <a:pt x="942" y="1110"/>
                    <a:pt x="945" y="1110"/>
                    <a:pt x="948" y="1110"/>
                  </a:cubicBezTo>
                  <a:cubicBezTo>
                    <a:pt x="972" y="1110"/>
                    <a:pt x="994" y="1101"/>
                    <a:pt x="1011" y="1084"/>
                  </a:cubicBezTo>
                  <a:cubicBezTo>
                    <a:pt x="1029" y="1066"/>
                    <a:pt x="1038" y="1040"/>
                    <a:pt x="1036" y="1012"/>
                  </a:cubicBezTo>
                  <a:cubicBezTo>
                    <a:pt x="1036" y="1012"/>
                    <a:pt x="1036" y="1012"/>
                    <a:pt x="1036" y="1011"/>
                  </a:cubicBezTo>
                  <a:cubicBezTo>
                    <a:pt x="1039" y="1011"/>
                    <a:pt x="1042" y="1012"/>
                    <a:pt x="1045" y="1012"/>
                  </a:cubicBezTo>
                  <a:cubicBezTo>
                    <a:pt x="1069" y="1012"/>
                    <a:pt x="1092" y="1004"/>
                    <a:pt x="1108" y="987"/>
                  </a:cubicBezTo>
                  <a:cubicBezTo>
                    <a:pt x="1127" y="968"/>
                    <a:pt x="1136" y="943"/>
                    <a:pt x="1133" y="915"/>
                  </a:cubicBezTo>
                  <a:lnTo>
                    <a:pt x="1133" y="914"/>
                  </a:lnTo>
                  <a:cubicBezTo>
                    <a:pt x="1134" y="914"/>
                    <a:pt x="1134" y="914"/>
                    <a:pt x="1134" y="914"/>
                  </a:cubicBezTo>
                  <a:cubicBezTo>
                    <a:pt x="1137" y="914"/>
                    <a:pt x="1140" y="915"/>
                    <a:pt x="1143" y="915"/>
                  </a:cubicBezTo>
                  <a:cubicBezTo>
                    <a:pt x="1167" y="915"/>
                    <a:pt x="1190" y="906"/>
                    <a:pt x="1206" y="889"/>
                  </a:cubicBezTo>
                  <a:cubicBezTo>
                    <a:pt x="1243" y="852"/>
                    <a:pt x="1239" y="788"/>
                    <a:pt x="1197" y="746"/>
                  </a:cubicBezTo>
                  <a:lnTo>
                    <a:pt x="1163" y="712"/>
                  </a:lnTo>
                  <a:lnTo>
                    <a:pt x="1163" y="712"/>
                  </a:lnTo>
                  <a:lnTo>
                    <a:pt x="919" y="468"/>
                  </a:lnTo>
                  <a:cubicBezTo>
                    <a:pt x="912" y="456"/>
                    <a:pt x="898" y="450"/>
                    <a:pt x="885" y="455"/>
                  </a:cubicBezTo>
                  <a:cubicBezTo>
                    <a:pt x="856" y="466"/>
                    <a:pt x="766" y="514"/>
                    <a:pt x="807" y="665"/>
                  </a:cubicBezTo>
                  <a:cubicBezTo>
                    <a:pt x="816" y="699"/>
                    <a:pt x="814" y="726"/>
                    <a:pt x="799" y="743"/>
                  </a:cubicBezTo>
                  <a:cubicBezTo>
                    <a:pt x="778" y="769"/>
                    <a:pt x="734" y="777"/>
                    <a:pt x="705" y="778"/>
                  </a:cubicBezTo>
                  <a:lnTo>
                    <a:pt x="652" y="458"/>
                  </a:lnTo>
                  <a:lnTo>
                    <a:pt x="836" y="292"/>
                  </a:lnTo>
                  <a:cubicBezTo>
                    <a:pt x="877" y="253"/>
                    <a:pt x="938" y="252"/>
                    <a:pt x="973" y="290"/>
                  </a:cubicBezTo>
                  <a:lnTo>
                    <a:pt x="1223" y="544"/>
                  </a:lnTo>
                  <a:cubicBezTo>
                    <a:pt x="1239" y="561"/>
                    <a:pt x="1245" y="585"/>
                    <a:pt x="1242" y="612"/>
                  </a:cubicBezTo>
                  <a:cubicBezTo>
                    <a:pt x="1239" y="639"/>
                    <a:pt x="1226" y="665"/>
                    <a:pt x="1207" y="684"/>
                  </a:cubicBezTo>
                  <a:lnTo>
                    <a:pt x="1202" y="687"/>
                  </a:lnTo>
                  <a:cubicBezTo>
                    <a:pt x="1189" y="695"/>
                    <a:pt x="1185" y="712"/>
                    <a:pt x="1192" y="725"/>
                  </a:cubicBezTo>
                  <a:cubicBezTo>
                    <a:pt x="1200" y="738"/>
                    <a:pt x="1217" y="742"/>
                    <a:pt x="1230" y="735"/>
                  </a:cubicBezTo>
                  <a:lnTo>
                    <a:pt x="1237" y="731"/>
                  </a:lnTo>
                  <a:cubicBezTo>
                    <a:pt x="1239" y="730"/>
                    <a:pt x="1241" y="728"/>
                    <a:pt x="1242" y="727"/>
                  </a:cubicBezTo>
                  <a:cubicBezTo>
                    <a:pt x="1272" y="699"/>
                    <a:pt x="1292" y="660"/>
                    <a:pt x="1297" y="619"/>
                  </a:cubicBezTo>
                  <a:cubicBezTo>
                    <a:pt x="1298" y="615"/>
                    <a:pt x="1297" y="611"/>
                    <a:pt x="1297" y="607"/>
                  </a:cubicBezTo>
                  <a:cubicBezTo>
                    <a:pt x="1300" y="606"/>
                    <a:pt x="1302" y="605"/>
                    <a:pt x="1304" y="603"/>
                  </a:cubicBezTo>
                  <a:lnTo>
                    <a:pt x="1442" y="465"/>
                  </a:lnTo>
                  <a:cubicBezTo>
                    <a:pt x="1476" y="430"/>
                    <a:pt x="1470" y="371"/>
                    <a:pt x="1427" y="328"/>
                  </a:cubicBezTo>
                  <a:lnTo>
                    <a:pt x="1188" y="88"/>
                  </a:lnTo>
                  <a:close/>
                </a:path>
              </a:pathLst>
            </a:custGeom>
            <a:solidFill>
              <a:srgbClr val="FFFFFF"/>
            </a:solidFill>
            <a:ln>
              <a:noFill/>
            </a:ln>
            <a:effectLst/>
          </p:spPr>
          <p:txBody>
            <a:bodyPr wrap="none" anchor="ctr"/>
            <a:lstStyle/>
            <a:p>
              <a:endParaRPr lang="en-US"/>
            </a:p>
          </p:txBody>
        </p:sp>
      </p:grpSp>
      <p:grpSp>
        <p:nvGrpSpPr>
          <p:cNvPr id="436" name="Group 435">
            <a:extLst>
              <a:ext uri="{FF2B5EF4-FFF2-40B4-BE49-F238E27FC236}">
                <a16:creationId xmlns:a16="http://schemas.microsoft.com/office/drawing/2014/main" id="{7A95C345-5793-7144-9844-2EA836B50382}"/>
              </a:ext>
            </a:extLst>
          </p:cNvPr>
          <p:cNvGrpSpPr/>
          <p:nvPr/>
        </p:nvGrpSpPr>
        <p:grpSpPr>
          <a:xfrm>
            <a:off x="6275144" y="5432871"/>
            <a:ext cx="710291" cy="710292"/>
            <a:chOff x="4776127" y="5506868"/>
            <a:chExt cx="710291" cy="710292"/>
          </a:xfrm>
        </p:grpSpPr>
        <p:sp>
          <p:nvSpPr>
            <p:cNvPr id="437" name="Rectangle 436">
              <a:extLst>
                <a:ext uri="{FF2B5EF4-FFF2-40B4-BE49-F238E27FC236}">
                  <a16:creationId xmlns:a16="http://schemas.microsoft.com/office/drawing/2014/main" id="{3BA9F0F7-0734-4146-8FE8-8712B0981FF4}"/>
                </a:ext>
              </a:extLst>
            </p:cNvPr>
            <p:cNvSpPr/>
            <p:nvPr/>
          </p:nvSpPr>
          <p:spPr>
            <a:xfrm>
              <a:off x="4776127"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38" name="Freeform 4">
              <a:extLst>
                <a:ext uri="{FF2B5EF4-FFF2-40B4-BE49-F238E27FC236}">
                  <a16:creationId xmlns:a16="http://schemas.microsoft.com/office/drawing/2014/main" id="{4751043F-E6F9-1B4D-8B3F-2011AE43A348}"/>
                </a:ext>
              </a:extLst>
            </p:cNvPr>
            <p:cNvSpPr>
              <a:spLocks noChangeArrowheads="1"/>
            </p:cNvSpPr>
            <p:nvPr/>
          </p:nvSpPr>
          <p:spPr bwMode="auto">
            <a:xfrm>
              <a:off x="4895529" y="5616745"/>
              <a:ext cx="471487" cy="490538"/>
            </a:xfrm>
            <a:custGeom>
              <a:avLst/>
              <a:gdLst>
                <a:gd name="T0" fmla="*/ 197 w 1309"/>
                <a:gd name="T1" fmla="*/ 969 h 1362"/>
                <a:gd name="T2" fmla="*/ 708 w 1309"/>
                <a:gd name="T3" fmla="*/ 624 h 1362"/>
                <a:gd name="T4" fmla="*/ 849 w 1309"/>
                <a:gd name="T5" fmla="*/ 722 h 1362"/>
                <a:gd name="T6" fmla="*/ 911 w 1309"/>
                <a:gd name="T7" fmla="*/ 709 h 1362"/>
                <a:gd name="T8" fmla="*/ 824 w 1309"/>
                <a:gd name="T9" fmla="*/ 621 h 1362"/>
                <a:gd name="T10" fmla="*/ 824 w 1309"/>
                <a:gd name="T11" fmla="*/ 514 h 1362"/>
                <a:gd name="T12" fmla="*/ 1019 w 1309"/>
                <a:gd name="T13" fmla="*/ 652 h 1362"/>
                <a:gd name="T14" fmla="*/ 1072 w 1309"/>
                <a:gd name="T15" fmla="*/ 574 h 1362"/>
                <a:gd name="T16" fmla="*/ 824 w 1309"/>
                <a:gd name="T17" fmla="*/ 452 h 1362"/>
                <a:gd name="T18" fmla="*/ 564 w 1309"/>
                <a:gd name="T19" fmla="*/ 646 h 1362"/>
                <a:gd name="T20" fmla="*/ 564 w 1309"/>
                <a:gd name="T21" fmla="*/ 574 h 1362"/>
                <a:gd name="T22" fmla="*/ 457 w 1309"/>
                <a:gd name="T23" fmla="*/ 508 h 1362"/>
                <a:gd name="T24" fmla="*/ 422 w 1309"/>
                <a:gd name="T25" fmla="*/ 618 h 1362"/>
                <a:gd name="T26" fmla="*/ 511 w 1309"/>
                <a:gd name="T27" fmla="*/ 609 h 1362"/>
                <a:gd name="T28" fmla="*/ 507 w 1309"/>
                <a:gd name="T29" fmla="*/ 703 h 1362"/>
                <a:gd name="T30" fmla="*/ 905 w 1309"/>
                <a:gd name="T31" fmla="*/ 1073 h 1362"/>
                <a:gd name="T32" fmla="*/ 275 w 1309"/>
                <a:gd name="T33" fmla="*/ 906 h 1362"/>
                <a:gd name="T34" fmla="*/ 598 w 1309"/>
                <a:gd name="T35" fmla="*/ 768 h 1362"/>
                <a:gd name="T36" fmla="*/ 852 w 1309"/>
                <a:gd name="T37" fmla="*/ 824 h 1362"/>
                <a:gd name="T38" fmla="*/ 626 w 1309"/>
                <a:gd name="T39" fmla="*/ 904 h 1362"/>
                <a:gd name="T40" fmla="*/ 968 w 1309"/>
                <a:gd name="T41" fmla="*/ 864 h 1362"/>
                <a:gd name="T42" fmla="*/ 1077 w 1309"/>
                <a:gd name="T43" fmla="*/ 779 h 1362"/>
                <a:gd name="T44" fmla="*/ 1111 w 1309"/>
                <a:gd name="T45" fmla="*/ 886 h 1362"/>
                <a:gd name="T46" fmla="*/ 937 w 1309"/>
                <a:gd name="T47" fmla="*/ 339 h 1362"/>
                <a:gd name="T48" fmla="*/ 824 w 1309"/>
                <a:gd name="T49" fmla="*/ 260 h 1362"/>
                <a:gd name="T50" fmla="*/ 978 w 1309"/>
                <a:gd name="T51" fmla="*/ 204 h 1362"/>
                <a:gd name="T52" fmla="*/ 1186 w 1309"/>
                <a:gd name="T53" fmla="*/ 452 h 1362"/>
                <a:gd name="T54" fmla="*/ 965 w 1309"/>
                <a:gd name="T55" fmla="*/ 142 h 1362"/>
                <a:gd name="T56" fmla="*/ 824 w 1309"/>
                <a:gd name="T57" fmla="*/ 198 h 1362"/>
                <a:gd name="T58" fmla="*/ 739 w 1309"/>
                <a:gd name="T59" fmla="*/ 401 h 1362"/>
                <a:gd name="T60" fmla="*/ 1050 w 1309"/>
                <a:gd name="T61" fmla="*/ 514 h 1362"/>
                <a:gd name="T62" fmla="*/ 1156 w 1309"/>
                <a:gd name="T63" fmla="*/ 622 h 1362"/>
                <a:gd name="T64" fmla="*/ 852 w 1309"/>
                <a:gd name="T65" fmla="*/ 762 h 1362"/>
                <a:gd name="T66" fmla="*/ 598 w 1309"/>
                <a:gd name="T67" fmla="*/ 706 h 1362"/>
                <a:gd name="T68" fmla="*/ 352 w 1309"/>
                <a:gd name="T69" fmla="*/ 542 h 1362"/>
                <a:gd name="T70" fmla="*/ 451 w 1309"/>
                <a:gd name="T71" fmla="*/ 477 h 1362"/>
                <a:gd name="T72" fmla="*/ 498 w 1309"/>
                <a:gd name="T73" fmla="*/ 401 h 1362"/>
                <a:gd name="T74" fmla="*/ 573 w 1309"/>
                <a:gd name="T75" fmla="*/ 285 h 1362"/>
                <a:gd name="T76" fmla="*/ 767 w 1309"/>
                <a:gd name="T77" fmla="*/ 63 h 1362"/>
                <a:gd name="T78" fmla="*/ 359 w 1309"/>
                <a:gd name="T79" fmla="*/ 480 h 1362"/>
                <a:gd name="T80" fmla="*/ 485 w 1309"/>
                <a:gd name="T81" fmla="*/ 260 h 1362"/>
                <a:gd name="T82" fmla="*/ 485 w 1309"/>
                <a:gd name="T83" fmla="*/ 339 h 1362"/>
                <a:gd name="T84" fmla="*/ 398 w 1309"/>
                <a:gd name="T85" fmla="*/ 427 h 1362"/>
                <a:gd name="T86" fmla="*/ 372 w 1309"/>
                <a:gd name="T87" fmla="*/ 1286 h 1362"/>
                <a:gd name="T88" fmla="*/ 470 w 1309"/>
                <a:gd name="T89" fmla="*/ 1189 h 1362"/>
                <a:gd name="T90" fmla="*/ 767 w 1309"/>
                <a:gd name="T91" fmla="*/ 0 h 1362"/>
                <a:gd name="T92" fmla="*/ 322 w 1309"/>
                <a:gd name="T93" fmla="*/ 771 h 1362"/>
                <a:gd name="T94" fmla="*/ 153 w 1309"/>
                <a:gd name="T95" fmla="*/ 828 h 1362"/>
                <a:gd name="T96" fmla="*/ 350 w 1309"/>
                <a:gd name="T97" fmla="*/ 1352 h 1362"/>
                <a:gd name="T98" fmla="*/ 535 w 1309"/>
                <a:gd name="T99" fmla="*/ 1210 h 1362"/>
                <a:gd name="T100" fmla="*/ 513 w 1309"/>
                <a:gd name="T101" fmla="*/ 1135 h 1362"/>
                <a:gd name="T102" fmla="*/ 1304 w 1309"/>
                <a:gd name="T103" fmla="*/ 693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362">
                  <a:moveTo>
                    <a:pt x="209" y="1069"/>
                  </a:moveTo>
                  <a:lnTo>
                    <a:pt x="253" y="1025"/>
                  </a:lnTo>
                  <a:lnTo>
                    <a:pt x="197" y="969"/>
                  </a:lnTo>
                  <a:lnTo>
                    <a:pt x="153" y="1013"/>
                  </a:lnTo>
                  <a:lnTo>
                    <a:pt x="209" y="1069"/>
                  </a:lnTo>
                  <a:close/>
                  <a:moveTo>
                    <a:pt x="708" y="624"/>
                  </a:moveTo>
                  <a:cubicBezTo>
                    <a:pt x="708" y="657"/>
                    <a:pt x="735" y="683"/>
                    <a:pt x="767" y="683"/>
                  </a:cubicBezTo>
                  <a:lnTo>
                    <a:pt x="811" y="683"/>
                  </a:lnTo>
                  <a:lnTo>
                    <a:pt x="849" y="722"/>
                  </a:lnTo>
                  <a:lnTo>
                    <a:pt x="849" y="737"/>
                  </a:lnTo>
                  <a:lnTo>
                    <a:pt x="911" y="737"/>
                  </a:lnTo>
                  <a:lnTo>
                    <a:pt x="911" y="709"/>
                  </a:lnTo>
                  <a:cubicBezTo>
                    <a:pt x="911" y="701"/>
                    <a:pt x="908" y="693"/>
                    <a:pt x="902" y="687"/>
                  </a:cubicBezTo>
                  <a:lnTo>
                    <a:pt x="846" y="630"/>
                  </a:lnTo>
                  <a:cubicBezTo>
                    <a:pt x="840" y="625"/>
                    <a:pt x="832" y="621"/>
                    <a:pt x="824" y="621"/>
                  </a:cubicBezTo>
                  <a:lnTo>
                    <a:pt x="770" y="621"/>
                  </a:lnTo>
                  <a:lnTo>
                    <a:pt x="770" y="568"/>
                  </a:lnTo>
                  <a:cubicBezTo>
                    <a:pt x="770" y="538"/>
                    <a:pt x="794" y="514"/>
                    <a:pt x="824" y="514"/>
                  </a:cubicBezTo>
                  <a:lnTo>
                    <a:pt x="924" y="514"/>
                  </a:lnTo>
                  <a:lnTo>
                    <a:pt x="1019" y="609"/>
                  </a:lnTo>
                  <a:lnTo>
                    <a:pt x="1019" y="652"/>
                  </a:lnTo>
                  <a:lnTo>
                    <a:pt x="1081" y="652"/>
                  </a:lnTo>
                  <a:lnTo>
                    <a:pt x="1081" y="596"/>
                  </a:lnTo>
                  <a:cubicBezTo>
                    <a:pt x="1081" y="588"/>
                    <a:pt x="1077" y="580"/>
                    <a:pt x="1072" y="574"/>
                  </a:cubicBezTo>
                  <a:lnTo>
                    <a:pt x="959" y="461"/>
                  </a:lnTo>
                  <a:cubicBezTo>
                    <a:pt x="953" y="455"/>
                    <a:pt x="945" y="452"/>
                    <a:pt x="937" y="452"/>
                  </a:cubicBezTo>
                  <a:lnTo>
                    <a:pt x="824" y="452"/>
                  </a:lnTo>
                  <a:cubicBezTo>
                    <a:pt x="760" y="452"/>
                    <a:pt x="708" y="504"/>
                    <a:pt x="708" y="568"/>
                  </a:cubicBezTo>
                  <a:lnTo>
                    <a:pt x="708" y="624"/>
                  </a:lnTo>
                  <a:close/>
                  <a:moveTo>
                    <a:pt x="564" y="646"/>
                  </a:moveTo>
                  <a:cubicBezTo>
                    <a:pt x="569" y="640"/>
                    <a:pt x="573" y="632"/>
                    <a:pt x="573" y="624"/>
                  </a:cubicBezTo>
                  <a:lnTo>
                    <a:pt x="573" y="596"/>
                  </a:lnTo>
                  <a:cubicBezTo>
                    <a:pt x="573" y="588"/>
                    <a:pt x="569" y="580"/>
                    <a:pt x="564" y="574"/>
                  </a:cubicBezTo>
                  <a:lnTo>
                    <a:pt x="507" y="518"/>
                  </a:lnTo>
                  <a:cubicBezTo>
                    <a:pt x="501" y="512"/>
                    <a:pt x="493" y="508"/>
                    <a:pt x="485" y="508"/>
                  </a:cubicBezTo>
                  <a:lnTo>
                    <a:pt x="457" y="508"/>
                  </a:lnTo>
                  <a:cubicBezTo>
                    <a:pt x="449" y="508"/>
                    <a:pt x="441" y="512"/>
                    <a:pt x="435" y="518"/>
                  </a:cubicBezTo>
                  <a:lnTo>
                    <a:pt x="379" y="574"/>
                  </a:lnTo>
                  <a:lnTo>
                    <a:pt x="422" y="618"/>
                  </a:lnTo>
                  <a:lnTo>
                    <a:pt x="470" y="571"/>
                  </a:lnTo>
                  <a:lnTo>
                    <a:pt x="472" y="571"/>
                  </a:lnTo>
                  <a:lnTo>
                    <a:pt x="511" y="609"/>
                  </a:lnTo>
                  <a:lnTo>
                    <a:pt x="511" y="611"/>
                  </a:lnTo>
                  <a:lnTo>
                    <a:pt x="463" y="659"/>
                  </a:lnTo>
                  <a:lnTo>
                    <a:pt x="507" y="703"/>
                  </a:lnTo>
                  <a:lnTo>
                    <a:pt x="564" y="646"/>
                  </a:lnTo>
                  <a:close/>
                  <a:moveTo>
                    <a:pt x="1111" y="886"/>
                  </a:moveTo>
                  <a:cubicBezTo>
                    <a:pt x="1079" y="921"/>
                    <a:pt x="938" y="1058"/>
                    <a:pt x="905" y="1073"/>
                  </a:cubicBezTo>
                  <a:lnTo>
                    <a:pt x="513" y="1073"/>
                  </a:lnTo>
                  <a:cubicBezTo>
                    <a:pt x="488" y="1073"/>
                    <a:pt x="471" y="1081"/>
                    <a:pt x="458" y="1089"/>
                  </a:cubicBezTo>
                  <a:lnTo>
                    <a:pt x="275" y="906"/>
                  </a:lnTo>
                  <a:lnTo>
                    <a:pt x="365" y="816"/>
                  </a:lnTo>
                  <a:cubicBezTo>
                    <a:pt x="391" y="792"/>
                    <a:pt x="431" y="768"/>
                    <a:pt x="457" y="768"/>
                  </a:cubicBezTo>
                  <a:lnTo>
                    <a:pt x="598" y="768"/>
                  </a:lnTo>
                  <a:cubicBezTo>
                    <a:pt x="608" y="768"/>
                    <a:pt x="629" y="784"/>
                    <a:pt x="643" y="795"/>
                  </a:cubicBezTo>
                  <a:cubicBezTo>
                    <a:pt x="664" y="811"/>
                    <a:pt x="682" y="824"/>
                    <a:pt x="703" y="824"/>
                  </a:cubicBezTo>
                  <a:lnTo>
                    <a:pt x="852" y="824"/>
                  </a:lnTo>
                  <a:cubicBezTo>
                    <a:pt x="889" y="824"/>
                    <a:pt x="906" y="844"/>
                    <a:pt x="906" y="864"/>
                  </a:cubicBezTo>
                  <a:cubicBezTo>
                    <a:pt x="906" y="884"/>
                    <a:pt x="889" y="904"/>
                    <a:pt x="852" y="904"/>
                  </a:cubicBezTo>
                  <a:lnTo>
                    <a:pt x="626" y="904"/>
                  </a:lnTo>
                  <a:lnTo>
                    <a:pt x="626" y="966"/>
                  </a:lnTo>
                  <a:lnTo>
                    <a:pt x="852" y="966"/>
                  </a:lnTo>
                  <a:cubicBezTo>
                    <a:pt x="928" y="966"/>
                    <a:pt x="968" y="914"/>
                    <a:pt x="968" y="864"/>
                  </a:cubicBezTo>
                  <a:cubicBezTo>
                    <a:pt x="968" y="857"/>
                    <a:pt x="967" y="851"/>
                    <a:pt x="966" y="844"/>
                  </a:cubicBezTo>
                  <a:lnTo>
                    <a:pt x="1064" y="793"/>
                  </a:lnTo>
                  <a:cubicBezTo>
                    <a:pt x="1070" y="790"/>
                    <a:pt x="1074" y="785"/>
                    <a:pt x="1077" y="779"/>
                  </a:cubicBezTo>
                  <a:cubicBezTo>
                    <a:pt x="1110" y="716"/>
                    <a:pt x="1134" y="691"/>
                    <a:pt x="1170" y="683"/>
                  </a:cubicBezTo>
                  <a:cubicBezTo>
                    <a:pt x="1198" y="676"/>
                    <a:pt x="1222" y="681"/>
                    <a:pt x="1237" y="689"/>
                  </a:cubicBezTo>
                  <a:cubicBezTo>
                    <a:pt x="1204" y="753"/>
                    <a:pt x="1129" y="866"/>
                    <a:pt x="1111" y="886"/>
                  </a:cubicBezTo>
                  <a:close/>
                  <a:moveTo>
                    <a:pt x="1062" y="452"/>
                  </a:moveTo>
                  <a:lnTo>
                    <a:pt x="959" y="348"/>
                  </a:lnTo>
                  <a:cubicBezTo>
                    <a:pt x="953" y="342"/>
                    <a:pt x="945" y="339"/>
                    <a:pt x="937" y="339"/>
                  </a:cubicBezTo>
                  <a:lnTo>
                    <a:pt x="770" y="339"/>
                  </a:lnTo>
                  <a:lnTo>
                    <a:pt x="770" y="314"/>
                  </a:lnTo>
                  <a:cubicBezTo>
                    <a:pt x="770" y="284"/>
                    <a:pt x="794" y="260"/>
                    <a:pt x="824" y="260"/>
                  </a:cubicBezTo>
                  <a:lnTo>
                    <a:pt x="909" y="260"/>
                  </a:lnTo>
                  <a:cubicBezTo>
                    <a:pt x="917" y="260"/>
                    <a:pt x="925" y="257"/>
                    <a:pt x="930" y="251"/>
                  </a:cubicBezTo>
                  <a:lnTo>
                    <a:pt x="978" y="204"/>
                  </a:lnTo>
                  <a:lnTo>
                    <a:pt x="1078" y="204"/>
                  </a:lnTo>
                  <a:lnTo>
                    <a:pt x="1078" y="200"/>
                  </a:lnTo>
                  <a:cubicBezTo>
                    <a:pt x="1139" y="268"/>
                    <a:pt x="1179" y="355"/>
                    <a:pt x="1186" y="452"/>
                  </a:cubicBezTo>
                  <a:lnTo>
                    <a:pt x="1062" y="452"/>
                  </a:lnTo>
                  <a:close/>
                  <a:moveTo>
                    <a:pt x="1012" y="142"/>
                  </a:moveTo>
                  <a:lnTo>
                    <a:pt x="965" y="142"/>
                  </a:lnTo>
                  <a:cubicBezTo>
                    <a:pt x="957" y="142"/>
                    <a:pt x="949" y="145"/>
                    <a:pt x="943" y="151"/>
                  </a:cubicBezTo>
                  <a:lnTo>
                    <a:pt x="896" y="198"/>
                  </a:lnTo>
                  <a:lnTo>
                    <a:pt x="824" y="198"/>
                  </a:lnTo>
                  <a:cubicBezTo>
                    <a:pt x="760" y="198"/>
                    <a:pt x="708" y="250"/>
                    <a:pt x="708" y="314"/>
                  </a:cubicBezTo>
                  <a:lnTo>
                    <a:pt x="708" y="370"/>
                  </a:lnTo>
                  <a:cubicBezTo>
                    <a:pt x="708" y="387"/>
                    <a:pt x="722" y="401"/>
                    <a:pt x="739" y="401"/>
                  </a:cubicBezTo>
                  <a:lnTo>
                    <a:pt x="924" y="401"/>
                  </a:lnTo>
                  <a:lnTo>
                    <a:pt x="1028" y="505"/>
                  </a:lnTo>
                  <a:cubicBezTo>
                    <a:pt x="1034" y="511"/>
                    <a:pt x="1041" y="514"/>
                    <a:pt x="1050" y="514"/>
                  </a:cubicBezTo>
                  <a:lnTo>
                    <a:pt x="1186" y="514"/>
                  </a:lnTo>
                  <a:cubicBezTo>
                    <a:pt x="1184" y="551"/>
                    <a:pt x="1176" y="586"/>
                    <a:pt x="1164" y="621"/>
                  </a:cubicBezTo>
                  <a:cubicBezTo>
                    <a:pt x="1161" y="621"/>
                    <a:pt x="1159" y="621"/>
                    <a:pt x="1156" y="622"/>
                  </a:cubicBezTo>
                  <a:cubicBezTo>
                    <a:pt x="1095" y="636"/>
                    <a:pt x="1060" y="678"/>
                    <a:pt x="1027" y="742"/>
                  </a:cubicBezTo>
                  <a:lnTo>
                    <a:pt x="934" y="790"/>
                  </a:lnTo>
                  <a:cubicBezTo>
                    <a:pt x="914" y="774"/>
                    <a:pt x="887" y="762"/>
                    <a:pt x="852" y="762"/>
                  </a:cubicBezTo>
                  <a:lnTo>
                    <a:pt x="705" y="762"/>
                  </a:lnTo>
                  <a:cubicBezTo>
                    <a:pt x="700" y="760"/>
                    <a:pt x="689" y="751"/>
                    <a:pt x="681" y="745"/>
                  </a:cubicBezTo>
                  <a:cubicBezTo>
                    <a:pt x="657" y="727"/>
                    <a:pt x="629" y="706"/>
                    <a:pt x="598" y="706"/>
                  </a:cubicBezTo>
                  <a:lnTo>
                    <a:pt x="457" y="706"/>
                  </a:lnTo>
                  <a:cubicBezTo>
                    <a:pt x="444" y="706"/>
                    <a:pt x="430" y="709"/>
                    <a:pt x="417" y="713"/>
                  </a:cubicBezTo>
                  <a:cubicBezTo>
                    <a:pt x="383" y="661"/>
                    <a:pt x="360" y="603"/>
                    <a:pt x="352" y="542"/>
                  </a:cubicBezTo>
                  <a:lnTo>
                    <a:pt x="372" y="542"/>
                  </a:lnTo>
                  <a:cubicBezTo>
                    <a:pt x="381" y="542"/>
                    <a:pt x="388" y="539"/>
                    <a:pt x="394" y="533"/>
                  </a:cubicBezTo>
                  <a:lnTo>
                    <a:pt x="451" y="477"/>
                  </a:lnTo>
                  <a:cubicBezTo>
                    <a:pt x="457" y="471"/>
                    <a:pt x="460" y="463"/>
                    <a:pt x="460" y="455"/>
                  </a:cubicBezTo>
                  <a:lnTo>
                    <a:pt x="460" y="439"/>
                  </a:lnTo>
                  <a:lnTo>
                    <a:pt x="498" y="401"/>
                  </a:lnTo>
                  <a:lnTo>
                    <a:pt x="542" y="401"/>
                  </a:lnTo>
                  <a:cubicBezTo>
                    <a:pt x="559" y="401"/>
                    <a:pt x="573" y="387"/>
                    <a:pt x="573" y="370"/>
                  </a:cubicBezTo>
                  <a:lnTo>
                    <a:pt x="573" y="285"/>
                  </a:lnTo>
                  <a:cubicBezTo>
                    <a:pt x="573" y="237"/>
                    <a:pt x="533" y="198"/>
                    <a:pt x="485" y="198"/>
                  </a:cubicBezTo>
                  <a:lnTo>
                    <a:pt x="459" y="198"/>
                  </a:lnTo>
                  <a:cubicBezTo>
                    <a:pt x="536" y="115"/>
                    <a:pt x="646" y="63"/>
                    <a:pt x="767" y="63"/>
                  </a:cubicBezTo>
                  <a:cubicBezTo>
                    <a:pt x="859" y="63"/>
                    <a:pt x="943" y="92"/>
                    <a:pt x="1012" y="142"/>
                  </a:cubicBezTo>
                  <a:close/>
                  <a:moveTo>
                    <a:pt x="398" y="442"/>
                  </a:moveTo>
                  <a:lnTo>
                    <a:pt x="359" y="480"/>
                  </a:lnTo>
                  <a:lnTo>
                    <a:pt x="347" y="480"/>
                  </a:lnTo>
                  <a:cubicBezTo>
                    <a:pt x="348" y="399"/>
                    <a:pt x="371" y="324"/>
                    <a:pt x="412" y="260"/>
                  </a:cubicBezTo>
                  <a:lnTo>
                    <a:pt x="485" y="260"/>
                  </a:lnTo>
                  <a:cubicBezTo>
                    <a:pt x="499" y="260"/>
                    <a:pt x="511" y="271"/>
                    <a:pt x="511" y="285"/>
                  </a:cubicBezTo>
                  <a:lnTo>
                    <a:pt x="511" y="339"/>
                  </a:lnTo>
                  <a:lnTo>
                    <a:pt x="485" y="339"/>
                  </a:lnTo>
                  <a:cubicBezTo>
                    <a:pt x="477" y="339"/>
                    <a:pt x="469" y="342"/>
                    <a:pt x="463" y="348"/>
                  </a:cubicBezTo>
                  <a:lnTo>
                    <a:pt x="407" y="405"/>
                  </a:lnTo>
                  <a:cubicBezTo>
                    <a:pt x="401" y="410"/>
                    <a:pt x="398" y="418"/>
                    <a:pt x="398" y="427"/>
                  </a:cubicBezTo>
                  <a:lnTo>
                    <a:pt x="398" y="442"/>
                  </a:lnTo>
                  <a:close/>
                  <a:moveTo>
                    <a:pt x="470" y="1189"/>
                  </a:moveTo>
                  <a:lnTo>
                    <a:pt x="372" y="1286"/>
                  </a:lnTo>
                  <a:lnTo>
                    <a:pt x="78" y="991"/>
                  </a:lnTo>
                  <a:lnTo>
                    <a:pt x="175" y="894"/>
                  </a:lnTo>
                  <a:lnTo>
                    <a:pt x="470" y="1189"/>
                  </a:lnTo>
                  <a:close/>
                  <a:moveTo>
                    <a:pt x="1230" y="621"/>
                  </a:moveTo>
                  <a:cubicBezTo>
                    <a:pt x="1243" y="577"/>
                    <a:pt x="1250" y="530"/>
                    <a:pt x="1250" y="483"/>
                  </a:cubicBezTo>
                  <a:cubicBezTo>
                    <a:pt x="1250" y="217"/>
                    <a:pt x="1034" y="0"/>
                    <a:pt x="767" y="0"/>
                  </a:cubicBezTo>
                  <a:cubicBezTo>
                    <a:pt x="501" y="0"/>
                    <a:pt x="285" y="217"/>
                    <a:pt x="285" y="483"/>
                  </a:cubicBezTo>
                  <a:cubicBezTo>
                    <a:pt x="285" y="576"/>
                    <a:pt x="311" y="664"/>
                    <a:pt x="360" y="742"/>
                  </a:cubicBezTo>
                  <a:cubicBezTo>
                    <a:pt x="346" y="751"/>
                    <a:pt x="333" y="762"/>
                    <a:pt x="322" y="771"/>
                  </a:cubicBezTo>
                  <a:lnTo>
                    <a:pt x="231" y="862"/>
                  </a:lnTo>
                  <a:lnTo>
                    <a:pt x="197" y="828"/>
                  </a:lnTo>
                  <a:cubicBezTo>
                    <a:pt x="185" y="816"/>
                    <a:pt x="165" y="816"/>
                    <a:pt x="153" y="828"/>
                  </a:cubicBezTo>
                  <a:lnTo>
                    <a:pt x="12" y="969"/>
                  </a:lnTo>
                  <a:cubicBezTo>
                    <a:pt x="0" y="981"/>
                    <a:pt x="0" y="1001"/>
                    <a:pt x="12" y="1013"/>
                  </a:cubicBezTo>
                  <a:lnTo>
                    <a:pt x="350" y="1352"/>
                  </a:lnTo>
                  <a:cubicBezTo>
                    <a:pt x="356" y="1358"/>
                    <a:pt x="364" y="1361"/>
                    <a:pt x="372" y="1361"/>
                  </a:cubicBezTo>
                  <a:cubicBezTo>
                    <a:pt x="380" y="1361"/>
                    <a:pt x="388" y="1358"/>
                    <a:pt x="394" y="1352"/>
                  </a:cubicBezTo>
                  <a:lnTo>
                    <a:pt x="535" y="1210"/>
                  </a:lnTo>
                  <a:cubicBezTo>
                    <a:pt x="548" y="1198"/>
                    <a:pt x="548" y="1179"/>
                    <a:pt x="535" y="1167"/>
                  </a:cubicBezTo>
                  <a:lnTo>
                    <a:pt x="505" y="1136"/>
                  </a:lnTo>
                  <a:cubicBezTo>
                    <a:pt x="507" y="1135"/>
                    <a:pt x="510" y="1135"/>
                    <a:pt x="513" y="1135"/>
                  </a:cubicBezTo>
                  <a:lnTo>
                    <a:pt x="909" y="1135"/>
                  </a:lnTo>
                  <a:cubicBezTo>
                    <a:pt x="962" y="1135"/>
                    <a:pt x="1156" y="929"/>
                    <a:pt x="1157" y="927"/>
                  </a:cubicBezTo>
                  <a:cubicBezTo>
                    <a:pt x="1180" y="902"/>
                    <a:pt x="1276" y="757"/>
                    <a:pt x="1304" y="693"/>
                  </a:cubicBezTo>
                  <a:cubicBezTo>
                    <a:pt x="1308" y="683"/>
                    <a:pt x="1307" y="671"/>
                    <a:pt x="1300" y="662"/>
                  </a:cubicBezTo>
                  <a:cubicBezTo>
                    <a:pt x="1287" y="644"/>
                    <a:pt x="1262" y="628"/>
                    <a:pt x="1230" y="621"/>
                  </a:cubicBezTo>
                  <a:close/>
                </a:path>
              </a:pathLst>
            </a:custGeom>
            <a:solidFill>
              <a:srgbClr val="FFFFFF"/>
            </a:solidFill>
            <a:ln>
              <a:noFill/>
            </a:ln>
            <a:effectLst/>
          </p:spPr>
          <p:txBody>
            <a:bodyPr wrap="none" anchor="ctr"/>
            <a:lstStyle/>
            <a:p>
              <a:endParaRPr lang="en-US"/>
            </a:p>
          </p:txBody>
        </p:sp>
      </p:grpSp>
      <p:grpSp>
        <p:nvGrpSpPr>
          <p:cNvPr id="7" name="Group 6">
            <a:extLst>
              <a:ext uri="{FF2B5EF4-FFF2-40B4-BE49-F238E27FC236}">
                <a16:creationId xmlns:a16="http://schemas.microsoft.com/office/drawing/2014/main" id="{7947D6B8-7FE8-674C-A005-ECC9C96BF38D}"/>
              </a:ext>
            </a:extLst>
          </p:cNvPr>
          <p:cNvGrpSpPr/>
          <p:nvPr/>
        </p:nvGrpSpPr>
        <p:grpSpPr>
          <a:xfrm>
            <a:off x="9558004" y="547973"/>
            <a:ext cx="710291" cy="710292"/>
            <a:chOff x="9558004" y="547973"/>
            <a:chExt cx="710291" cy="710292"/>
          </a:xfrm>
        </p:grpSpPr>
        <p:sp>
          <p:nvSpPr>
            <p:cNvPr id="440" name="Rectangle 439">
              <a:extLst>
                <a:ext uri="{FF2B5EF4-FFF2-40B4-BE49-F238E27FC236}">
                  <a16:creationId xmlns:a16="http://schemas.microsoft.com/office/drawing/2014/main" id="{7D044DB2-95F7-7044-8FB5-EB218CFB5C10}"/>
                </a:ext>
              </a:extLst>
            </p:cNvPr>
            <p:cNvSpPr/>
            <p:nvPr/>
          </p:nvSpPr>
          <p:spPr>
            <a:xfrm>
              <a:off x="9558004" y="54797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41" name="Freeform 6">
              <a:extLst>
                <a:ext uri="{FF2B5EF4-FFF2-40B4-BE49-F238E27FC236}">
                  <a16:creationId xmlns:a16="http://schemas.microsoft.com/office/drawing/2014/main" id="{15BA8638-942F-3947-9ED1-2CD85061C7A5}"/>
                </a:ext>
              </a:extLst>
            </p:cNvPr>
            <p:cNvSpPr>
              <a:spLocks noChangeArrowheads="1"/>
            </p:cNvSpPr>
            <p:nvPr/>
          </p:nvSpPr>
          <p:spPr bwMode="auto">
            <a:xfrm>
              <a:off x="9688518" y="658644"/>
              <a:ext cx="449263" cy="488950"/>
            </a:xfrm>
            <a:custGeom>
              <a:avLst/>
              <a:gdLst>
                <a:gd name="T0" fmla="*/ 342 w 1248"/>
                <a:gd name="T1" fmla="*/ 651 h 1358"/>
                <a:gd name="T2" fmla="*/ 398 w 1248"/>
                <a:gd name="T3" fmla="*/ 477 h 1358"/>
                <a:gd name="T4" fmla="*/ 398 w 1248"/>
                <a:gd name="T5" fmla="*/ 539 h 1358"/>
                <a:gd name="T6" fmla="*/ 342 w 1248"/>
                <a:gd name="T7" fmla="*/ 364 h 1358"/>
                <a:gd name="T8" fmla="*/ 398 w 1248"/>
                <a:gd name="T9" fmla="*/ 364 h 1358"/>
                <a:gd name="T10" fmla="*/ 568 w 1248"/>
                <a:gd name="T11" fmla="*/ 567 h 1358"/>
                <a:gd name="T12" fmla="*/ 680 w 1248"/>
                <a:gd name="T13" fmla="*/ 392 h 1358"/>
                <a:gd name="T14" fmla="*/ 680 w 1248"/>
                <a:gd name="T15" fmla="*/ 454 h 1358"/>
                <a:gd name="T16" fmla="*/ 568 w 1248"/>
                <a:gd name="T17" fmla="*/ 279 h 1358"/>
                <a:gd name="T18" fmla="*/ 680 w 1248"/>
                <a:gd name="T19" fmla="*/ 279 h 1358"/>
                <a:gd name="T20" fmla="*/ 904 w 1248"/>
                <a:gd name="T21" fmla="*/ 1017 h 1358"/>
                <a:gd name="T22" fmla="*/ 932 w 1248"/>
                <a:gd name="T23" fmla="*/ 702 h 1358"/>
                <a:gd name="T24" fmla="*/ 932 w 1248"/>
                <a:gd name="T25" fmla="*/ 482 h 1358"/>
                <a:gd name="T26" fmla="*/ 796 w 1248"/>
                <a:gd name="T27" fmla="*/ 420 h 1358"/>
                <a:gd name="T28" fmla="*/ 847 w 1248"/>
                <a:gd name="T29" fmla="*/ 420 h 1358"/>
                <a:gd name="T30" fmla="*/ 655 w 1248"/>
                <a:gd name="T31" fmla="*/ 985 h 1358"/>
                <a:gd name="T32" fmla="*/ 734 w 1248"/>
                <a:gd name="T33" fmla="*/ 702 h 1358"/>
                <a:gd name="T34" fmla="*/ 568 w 1248"/>
                <a:gd name="T35" fmla="*/ 228 h 1358"/>
                <a:gd name="T36" fmla="*/ 734 w 1248"/>
                <a:gd name="T37" fmla="*/ 702 h 1358"/>
                <a:gd name="T38" fmla="*/ 599 w 1248"/>
                <a:gd name="T39" fmla="*/ 143 h 1358"/>
                <a:gd name="T40" fmla="*/ 593 w 1248"/>
                <a:gd name="T41" fmla="*/ 764 h 1358"/>
                <a:gd name="T42" fmla="*/ 374 w 1248"/>
                <a:gd name="T43" fmla="*/ 764 h 1358"/>
                <a:gd name="T44" fmla="*/ 288 w 1248"/>
                <a:gd name="T45" fmla="*/ 702 h 1358"/>
                <a:gd name="T46" fmla="*/ 452 w 1248"/>
                <a:gd name="T47" fmla="*/ 702 h 1358"/>
                <a:gd name="T48" fmla="*/ 180 w 1248"/>
                <a:gd name="T49" fmla="*/ 1076 h 1358"/>
                <a:gd name="T50" fmla="*/ 361 w 1248"/>
                <a:gd name="T51" fmla="*/ 1077 h 1358"/>
                <a:gd name="T52" fmla="*/ 361 w 1248"/>
                <a:gd name="T53" fmla="*/ 1077 h 1358"/>
                <a:gd name="T54" fmla="*/ 655 w 1248"/>
                <a:gd name="T55" fmla="*/ 1290 h 1358"/>
                <a:gd name="T56" fmla="*/ 593 w 1248"/>
                <a:gd name="T57" fmla="*/ 1290 h 1358"/>
                <a:gd name="T58" fmla="*/ 887 w 1248"/>
                <a:gd name="T59" fmla="*/ 1077 h 1358"/>
                <a:gd name="T60" fmla="*/ 887 w 1248"/>
                <a:gd name="T61" fmla="*/ 1077 h 1358"/>
                <a:gd name="T62" fmla="*/ 865 w 1248"/>
                <a:gd name="T63" fmla="*/ 226 h 1358"/>
                <a:gd name="T64" fmla="*/ 994 w 1248"/>
                <a:gd name="T65" fmla="*/ 451 h 1358"/>
                <a:gd name="T66" fmla="*/ 909 w 1248"/>
                <a:gd name="T67" fmla="*/ 338 h 1358"/>
                <a:gd name="T68" fmla="*/ 796 w 1248"/>
                <a:gd name="T69" fmla="*/ 197 h 1358"/>
                <a:gd name="T70" fmla="*/ 711 w 1248"/>
                <a:gd name="T71" fmla="*/ 112 h 1358"/>
                <a:gd name="T72" fmla="*/ 655 w 1248"/>
                <a:gd name="T73" fmla="*/ 0 h 1358"/>
                <a:gd name="T74" fmla="*/ 568 w 1248"/>
                <a:gd name="T75" fmla="*/ 81 h 1358"/>
                <a:gd name="T76" fmla="*/ 483 w 1248"/>
                <a:gd name="T77" fmla="*/ 166 h 1358"/>
                <a:gd name="T78" fmla="*/ 257 w 1248"/>
                <a:gd name="T79" fmla="*/ 251 h 1358"/>
                <a:gd name="T80" fmla="*/ 64 w 1248"/>
                <a:gd name="T81" fmla="*/ 702 h 1358"/>
                <a:gd name="T82" fmla="*/ 125 w 1248"/>
                <a:gd name="T83" fmla="*/ 359 h 1358"/>
                <a:gd name="T84" fmla="*/ 1247 w 1248"/>
                <a:gd name="T85" fmla="*/ 733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8" h="1358">
                  <a:moveTo>
                    <a:pt x="398" y="589"/>
                  </a:moveTo>
                  <a:lnTo>
                    <a:pt x="342" y="589"/>
                  </a:lnTo>
                  <a:lnTo>
                    <a:pt x="342" y="651"/>
                  </a:lnTo>
                  <a:lnTo>
                    <a:pt x="398" y="651"/>
                  </a:lnTo>
                  <a:lnTo>
                    <a:pt x="398" y="589"/>
                  </a:lnTo>
                  <a:close/>
                  <a:moveTo>
                    <a:pt x="398" y="477"/>
                  </a:moveTo>
                  <a:lnTo>
                    <a:pt x="342" y="477"/>
                  </a:lnTo>
                  <a:lnTo>
                    <a:pt x="342" y="539"/>
                  </a:lnTo>
                  <a:lnTo>
                    <a:pt x="398" y="539"/>
                  </a:lnTo>
                  <a:lnTo>
                    <a:pt x="398" y="477"/>
                  </a:lnTo>
                  <a:close/>
                  <a:moveTo>
                    <a:pt x="398" y="364"/>
                  </a:moveTo>
                  <a:lnTo>
                    <a:pt x="342" y="364"/>
                  </a:lnTo>
                  <a:lnTo>
                    <a:pt x="342" y="426"/>
                  </a:lnTo>
                  <a:lnTo>
                    <a:pt x="398" y="426"/>
                  </a:lnTo>
                  <a:lnTo>
                    <a:pt x="398" y="364"/>
                  </a:lnTo>
                  <a:close/>
                  <a:moveTo>
                    <a:pt x="680" y="505"/>
                  </a:moveTo>
                  <a:lnTo>
                    <a:pt x="568" y="505"/>
                  </a:lnTo>
                  <a:lnTo>
                    <a:pt x="568" y="567"/>
                  </a:lnTo>
                  <a:lnTo>
                    <a:pt x="680" y="567"/>
                  </a:lnTo>
                  <a:lnTo>
                    <a:pt x="680" y="505"/>
                  </a:lnTo>
                  <a:close/>
                  <a:moveTo>
                    <a:pt x="680" y="392"/>
                  </a:moveTo>
                  <a:lnTo>
                    <a:pt x="568" y="392"/>
                  </a:lnTo>
                  <a:lnTo>
                    <a:pt x="568" y="454"/>
                  </a:lnTo>
                  <a:lnTo>
                    <a:pt x="680" y="454"/>
                  </a:lnTo>
                  <a:lnTo>
                    <a:pt x="680" y="392"/>
                  </a:lnTo>
                  <a:close/>
                  <a:moveTo>
                    <a:pt x="680" y="279"/>
                  </a:moveTo>
                  <a:lnTo>
                    <a:pt x="568" y="279"/>
                  </a:lnTo>
                  <a:lnTo>
                    <a:pt x="568" y="341"/>
                  </a:lnTo>
                  <a:lnTo>
                    <a:pt x="680" y="341"/>
                  </a:lnTo>
                  <a:lnTo>
                    <a:pt x="680" y="279"/>
                  </a:lnTo>
                  <a:close/>
                  <a:moveTo>
                    <a:pt x="1183" y="764"/>
                  </a:moveTo>
                  <a:cubicBezTo>
                    <a:pt x="1177" y="881"/>
                    <a:pt x="1135" y="989"/>
                    <a:pt x="1068" y="1076"/>
                  </a:cubicBezTo>
                  <a:cubicBezTo>
                    <a:pt x="1020" y="1052"/>
                    <a:pt x="964" y="1032"/>
                    <a:pt x="904" y="1017"/>
                  </a:cubicBezTo>
                  <a:cubicBezTo>
                    <a:pt x="923" y="941"/>
                    <a:pt x="934" y="856"/>
                    <a:pt x="936" y="764"/>
                  </a:cubicBezTo>
                  <a:lnTo>
                    <a:pt x="1183" y="764"/>
                  </a:lnTo>
                  <a:close/>
                  <a:moveTo>
                    <a:pt x="932" y="702"/>
                  </a:moveTo>
                  <a:lnTo>
                    <a:pt x="796" y="702"/>
                  </a:lnTo>
                  <a:lnTo>
                    <a:pt x="796" y="482"/>
                  </a:lnTo>
                  <a:lnTo>
                    <a:pt x="932" y="482"/>
                  </a:lnTo>
                  <a:lnTo>
                    <a:pt x="932" y="702"/>
                  </a:lnTo>
                  <a:close/>
                  <a:moveTo>
                    <a:pt x="847" y="420"/>
                  </a:moveTo>
                  <a:lnTo>
                    <a:pt x="796" y="420"/>
                  </a:lnTo>
                  <a:lnTo>
                    <a:pt x="796" y="369"/>
                  </a:lnTo>
                  <a:lnTo>
                    <a:pt x="847" y="369"/>
                  </a:lnTo>
                  <a:lnTo>
                    <a:pt x="847" y="420"/>
                  </a:lnTo>
                  <a:close/>
                  <a:moveTo>
                    <a:pt x="874" y="764"/>
                  </a:moveTo>
                  <a:cubicBezTo>
                    <a:pt x="872" y="850"/>
                    <a:pt x="861" y="932"/>
                    <a:pt x="843" y="1004"/>
                  </a:cubicBezTo>
                  <a:cubicBezTo>
                    <a:pt x="783" y="993"/>
                    <a:pt x="720" y="987"/>
                    <a:pt x="655" y="985"/>
                  </a:cubicBezTo>
                  <a:lnTo>
                    <a:pt x="655" y="764"/>
                  </a:lnTo>
                  <a:lnTo>
                    <a:pt x="874" y="764"/>
                  </a:lnTo>
                  <a:close/>
                  <a:moveTo>
                    <a:pt x="734" y="702"/>
                  </a:moveTo>
                  <a:lnTo>
                    <a:pt x="514" y="702"/>
                  </a:lnTo>
                  <a:lnTo>
                    <a:pt x="514" y="228"/>
                  </a:lnTo>
                  <a:lnTo>
                    <a:pt x="568" y="228"/>
                  </a:lnTo>
                  <a:lnTo>
                    <a:pt x="680" y="228"/>
                  </a:lnTo>
                  <a:lnTo>
                    <a:pt x="734" y="228"/>
                  </a:lnTo>
                  <a:lnTo>
                    <a:pt x="734" y="702"/>
                  </a:lnTo>
                  <a:close/>
                  <a:moveTo>
                    <a:pt x="649" y="166"/>
                  </a:moveTo>
                  <a:lnTo>
                    <a:pt x="599" y="166"/>
                  </a:lnTo>
                  <a:lnTo>
                    <a:pt x="599" y="143"/>
                  </a:lnTo>
                  <a:lnTo>
                    <a:pt x="649" y="143"/>
                  </a:lnTo>
                  <a:lnTo>
                    <a:pt x="649" y="166"/>
                  </a:lnTo>
                  <a:close/>
                  <a:moveTo>
                    <a:pt x="593" y="764"/>
                  </a:moveTo>
                  <a:lnTo>
                    <a:pt x="593" y="985"/>
                  </a:lnTo>
                  <a:cubicBezTo>
                    <a:pt x="528" y="987"/>
                    <a:pt x="465" y="993"/>
                    <a:pt x="405" y="1004"/>
                  </a:cubicBezTo>
                  <a:cubicBezTo>
                    <a:pt x="387" y="932"/>
                    <a:pt x="376" y="850"/>
                    <a:pt x="374" y="764"/>
                  </a:cubicBezTo>
                  <a:lnTo>
                    <a:pt x="593" y="764"/>
                  </a:lnTo>
                  <a:close/>
                  <a:moveTo>
                    <a:pt x="452" y="702"/>
                  </a:moveTo>
                  <a:lnTo>
                    <a:pt x="288" y="702"/>
                  </a:lnTo>
                  <a:lnTo>
                    <a:pt x="288" y="313"/>
                  </a:lnTo>
                  <a:lnTo>
                    <a:pt x="452" y="313"/>
                  </a:lnTo>
                  <a:lnTo>
                    <a:pt x="452" y="702"/>
                  </a:lnTo>
                  <a:close/>
                  <a:moveTo>
                    <a:pt x="311" y="764"/>
                  </a:moveTo>
                  <a:cubicBezTo>
                    <a:pt x="314" y="856"/>
                    <a:pt x="325" y="941"/>
                    <a:pt x="344" y="1017"/>
                  </a:cubicBezTo>
                  <a:cubicBezTo>
                    <a:pt x="284" y="1032"/>
                    <a:pt x="228" y="1052"/>
                    <a:pt x="180" y="1076"/>
                  </a:cubicBezTo>
                  <a:cubicBezTo>
                    <a:pt x="113" y="989"/>
                    <a:pt x="70" y="881"/>
                    <a:pt x="64" y="764"/>
                  </a:cubicBezTo>
                  <a:lnTo>
                    <a:pt x="311" y="764"/>
                  </a:lnTo>
                  <a:close/>
                  <a:moveTo>
                    <a:pt x="361" y="1077"/>
                  </a:moveTo>
                  <a:cubicBezTo>
                    <a:pt x="387" y="1157"/>
                    <a:pt x="423" y="1223"/>
                    <a:pt x="464" y="1271"/>
                  </a:cubicBezTo>
                  <a:cubicBezTo>
                    <a:pt x="371" y="1244"/>
                    <a:pt x="288" y="1193"/>
                    <a:pt x="222" y="1125"/>
                  </a:cubicBezTo>
                  <a:cubicBezTo>
                    <a:pt x="263" y="1105"/>
                    <a:pt x="310" y="1089"/>
                    <a:pt x="361" y="1077"/>
                  </a:cubicBezTo>
                  <a:close/>
                  <a:moveTo>
                    <a:pt x="655" y="1047"/>
                  </a:moveTo>
                  <a:cubicBezTo>
                    <a:pt x="714" y="1049"/>
                    <a:pt x="771" y="1054"/>
                    <a:pt x="825" y="1064"/>
                  </a:cubicBezTo>
                  <a:cubicBezTo>
                    <a:pt x="785" y="1185"/>
                    <a:pt x="724" y="1270"/>
                    <a:pt x="655" y="1290"/>
                  </a:cubicBezTo>
                  <a:lnTo>
                    <a:pt x="655" y="1047"/>
                  </a:lnTo>
                  <a:close/>
                  <a:moveTo>
                    <a:pt x="593" y="1047"/>
                  </a:moveTo>
                  <a:lnTo>
                    <a:pt x="593" y="1290"/>
                  </a:lnTo>
                  <a:cubicBezTo>
                    <a:pt x="524" y="1270"/>
                    <a:pt x="463" y="1185"/>
                    <a:pt x="423" y="1064"/>
                  </a:cubicBezTo>
                  <a:cubicBezTo>
                    <a:pt x="477" y="1054"/>
                    <a:pt x="534" y="1049"/>
                    <a:pt x="593" y="1047"/>
                  </a:cubicBezTo>
                  <a:close/>
                  <a:moveTo>
                    <a:pt x="887" y="1077"/>
                  </a:moveTo>
                  <a:cubicBezTo>
                    <a:pt x="938" y="1089"/>
                    <a:pt x="985" y="1105"/>
                    <a:pt x="1026" y="1125"/>
                  </a:cubicBezTo>
                  <a:cubicBezTo>
                    <a:pt x="960" y="1193"/>
                    <a:pt x="877" y="1244"/>
                    <a:pt x="784" y="1271"/>
                  </a:cubicBezTo>
                  <a:cubicBezTo>
                    <a:pt x="825" y="1223"/>
                    <a:pt x="860" y="1157"/>
                    <a:pt x="887" y="1077"/>
                  </a:cubicBezTo>
                  <a:close/>
                  <a:moveTo>
                    <a:pt x="891" y="170"/>
                  </a:moveTo>
                  <a:cubicBezTo>
                    <a:pt x="876" y="162"/>
                    <a:pt x="857" y="169"/>
                    <a:pt x="850" y="184"/>
                  </a:cubicBezTo>
                  <a:cubicBezTo>
                    <a:pt x="843" y="200"/>
                    <a:pt x="849" y="218"/>
                    <a:pt x="865" y="226"/>
                  </a:cubicBezTo>
                  <a:cubicBezTo>
                    <a:pt x="1050" y="314"/>
                    <a:pt x="1172" y="499"/>
                    <a:pt x="1183" y="702"/>
                  </a:cubicBezTo>
                  <a:lnTo>
                    <a:pt x="994" y="702"/>
                  </a:lnTo>
                  <a:lnTo>
                    <a:pt x="994" y="451"/>
                  </a:lnTo>
                  <a:cubicBezTo>
                    <a:pt x="994" y="434"/>
                    <a:pt x="980" y="420"/>
                    <a:pt x="963" y="420"/>
                  </a:cubicBezTo>
                  <a:lnTo>
                    <a:pt x="909" y="420"/>
                  </a:lnTo>
                  <a:lnTo>
                    <a:pt x="909" y="338"/>
                  </a:lnTo>
                  <a:cubicBezTo>
                    <a:pt x="909" y="321"/>
                    <a:pt x="895" y="307"/>
                    <a:pt x="878" y="307"/>
                  </a:cubicBezTo>
                  <a:lnTo>
                    <a:pt x="796" y="307"/>
                  </a:lnTo>
                  <a:lnTo>
                    <a:pt x="796" y="197"/>
                  </a:lnTo>
                  <a:cubicBezTo>
                    <a:pt x="796" y="180"/>
                    <a:pt x="782" y="166"/>
                    <a:pt x="765" y="166"/>
                  </a:cubicBezTo>
                  <a:lnTo>
                    <a:pt x="711" y="166"/>
                  </a:lnTo>
                  <a:lnTo>
                    <a:pt x="711" y="112"/>
                  </a:lnTo>
                  <a:cubicBezTo>
                    <a:pt x="711" y="95"/>
                    <a:pt x="698" y="81"/>
                    <a:pt x="680" y="81"/>
                  </a:cubicBezTo>
                  <a:lnTo>
                    <a:pt x="655" y="81"/>
                  </a:lnTo>
                  <a:lnTo>
                    <a:pt x="655" y="0"/>
                  </a:lnTo>
                  <a:lnTo>
                    <a:pt x="593" y="0"/>
                  </a:lnTo>
                  <a:lnTo>
                    <a:pt x="593" y="81"/>
                  </a:lnTo>
                  <a:lnTo>
                    <a:pt x="568" y="81"/>
                  </a:lnTo>
                  <a:cubicBezTo>
                    <a:pt x="550" y="81"/>
                    <a:pt x="536" y="95"/>
                    <a:pt x="536" y="112"/>
                  </a:cubicBezTo>
                  <a:lnTo>
                    <a:pt x="536" y="166"/>
                  </a:lnTo>
                  <a:lnTo>
                    <a:pt x="483" y="166"/>
                  </a:lnTo>
                  <a:cubicBezTo>
                    <a:pt x="466" y="166"/>
                    <a:pt x="452" y="180"/>
                    <a:pt x="452" y="197"/>
                  </a:cubicBezTo>
                  <a:lnTo>
                    <a:pt x="452" y="251"/>
                  </a:lnTo>
                  <a:lnTo>
                    <a:pt x="257" y="251"/>
                  </a:lnTo>
                  <a:cubicBezTo>
                    <a:pt x="240" y="251"/>
                    <a:pt x="226" y="265"/>
                    <a:pt x="226" y="282"/>
                  </a:cubicBezTo>
                  <a:lnTo>
                    <a:pt x="226" y="702"/>
                  </a:lnTo>
                  <a:lnTo>
                    <a:pt x="64" y="702"/>
                  </a:lnTo>
                  <a:cubicBezTo>
                    <a:pt x="70" y="591"/>
                    <a:pt x="108" y="486"/>
                    <a:pt x="175" y="396"/>
                  </a:cubicBezTo>
                  <a:cubicBezTo>
                    <a:pt x="185" y="382"/>
                    <a:pt x="182" y="363"/>
                    <a:pt x="169" y="353"/>
                  </a:cubicBezTo>
                  <a:cubicBezTo>
                    <a:pt x="155" y="342"/>
                    <a:pt x="136" y="345"/>
                    <a:pt x="125" y="359"/>
                  </a:cubicBezTo>
                  <a:cubicBezTo>
                    <a:pt x="44" y="467"/>
                    <a:pt x="0" y="597"/>
                    <a:pt x="0" y="733"/>
                  </a:cubicBezTo>
                  <a:cubicBezTo>
                    <a:pt x="0" y="1077"/>
                    <a:pt x="280" y="1357"/>
                    <a:pt x="624" y="1357"/>
                  </a:cubicBezTo>
                  <a:cubicBezTo>
                    <a:pt x="968" y="1357"/>
                    <a:pt x="1247" y="1077"/>
                    <a:pt x="1247" y="733"/>
                  </a:cubicBezTo>
                  <a:cubicBezTo>
                    <a:pt x="1247" y="494"/>
                    <a:pt x="1108" y="273"/>
                    <a:pt x="891" y="170"/>
                  </a:cubicBezTo>
                  <a:close/>
                </a:path>
              </a:pathLst>
            </a:custGeom>
            <a:solidFill>
              <a:schemeClr val="bg1"/>
            </a:solidFill>
            <a:ln>
              <a:noFill/>
            </a:ln>
            <a:effectLst/>
          </p:spPr>
          <p:txBody>
            <a:bodyPr wrap="none" anchor="ctr"/>
            <a:lstStyle/>
            <a:p>
              <a:endParaRPr lang="en-US"/>
            </a:p>
          </p:txBody>
        </p:sp>
      </p:grpSp>
      <p:grpSp>
        <p:nvGrpSpPr>
          <p:cNvPr id="442" name="Group 441">
            <a:extLst>
              <a:ext uri="{FF2B5EF4-FFF2-40B4-BE49-F238E27FC236}">
                <a16:creationId xmlns:a16="http://schemas.microsoft.com/office/drawing/2014/main" id="{DAD78C3F-B65F-8C4C-A24E-368E873B99F2}"/>
              </a:ext>
            </a:extLst>
          </p:cNvPr>
          <p:cNvGrpSpPr/>
          <p:nvPr/>
        </p:nvGrpSpPr>
        <p:grpSpPr>
          <a:xfrm>
            <a:off x="4075750" y="5432871"/>
            <a:ext cx="710291" cy="710292"/>
            <a:chOff x="2576733" y="5506868"/>
            <a:chExt cx="710291" cy="710292"/>
          </a:xfrm>
        </p:grpSpPr>
        <p:sp>
          <p:nvSpPr>
            <p:cNvPr id="443" name="Rectangle 442">
              <a:extLst>
                <a:ext uri="{FF2B5EF4-FFF2-40B4-BE49-F238E27FC236}">
                  <a16:creationId xmlns:a16="http://schemas.microsoft.com/office/drawing/2014/main" id="{28D5D4EE-D065-7C41-BF0C-C79BB5F11F75}"/>
                </a:ext>
              </a:extLst>
            </p:cNvPr>
            <p:cNvSpPr/>
            <p:nvPr/>
          </p:nvSpPr>
          <p:spPr>
            <a:xfrm>
              <a:off x="2576733"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44" name="Freeform 8">
              <a:extLst>
                <a:ext uri="{FF2B5EF4-FFF2-40B4-BE49-F238E27FC236}">
                  <a16:creationId xmlns:a16="http://schemas.microsoft.com/office/drawing/2014/main" id="{406F3BF7-EA9F-7B4A-9060-B2026A6EC3C4}"/>
                </a:ext>
              </a:extLst>
            </p:cNvPr>
            <p:cNvSpPr>
              <a:spLocks noChangeArrowheads="1"/>
            </p:cNvSpPr>
            <p:nvPr/>
          </p:nvSpPr>
          <p:spPr bwMode="auto">
            <a:xfrm>
              <a:off x="2684228" y="5613421"/>
              <a:ext cx="495300" cy="479425"/>
            </a:xfrm>
            <a:custGeom>
              <a:avLst/>
              <a:gdLst>
                <a:gd name="T0" fmla="*/ 829 w 1377"/>
                <a:gd name="T1" fmla="*/ 1305 h 1331"/>
                <a:gd name="T2" fmla="*/ 547 w 1377"/>
                <a:gd name="T3" fmla="*/ 1242 h 1331"/>
                <a:gd name="T4" fmla="*/ 547 w 1377"/>
                <a:gd name="T5" fmla="*/ 1305 h 1331"/>
                <a:gd name="T6" fmla="*/ 544 w 1377"/>
                <a:gd name="T7" fmla="*/ 1027 h 1331"/>
                <a:gd name="T8" fmla="*/ 305 w 1377"/>
                <a:gd name="T9" fmla="*/ 1105 h 1331"/>
                <a:gd name="T10" fmla="*/ 71 w 1377"/>
                <a:gd name="T11" fmla="*/ 576 h 1331"/>
                <a:gd name="T12" fmla="*/ 145 w 1377"/>
                <a:gd name="T13" fmla="*/ 391 h 1331"/>
                <a:gd name="T14" fmla="*/ 175 w 1377"/>
                <a:gd name="T15" fmla="*/ 650 h 1331"/>
                <a:gd name="T16" fmla="*/ 300 w 1377"/>
                <a:gd name="T17" fmla="*/ 949 h 1331"/>
                <a:gd name="T18" fmla="*/ 194 w 1377"/>
                <a:gd name="T19" fmla="*/ 721 h 1331"/>
                <a:gd name="T20" fmla="*/ 287 w 1377"/>
                <a:gd name="T21" fmla="*/ 734 h 1331"/>
                <a:gd name="T22" fmla="*/ 412 w 1377"/>
                <a:gd name="T23" fmla="*/ 830 h 1331"/>
                <a:gd name="T24" fmla="*/ 402 w 1377"/>
                <a:gd name="T25" fmla="*/ 756 h 1331"/>
                <a:gd name="T26" fmla="*/ 313 w 1377"/>
                <a:gd name="T27" fmla="*/ 672 h 1331"/>
                <a:gd name="T28" fmla="*/ 198 w 1377"/>
                <a:gd name="T29" fmla="*/ 358 h 1331"/>
                <a:gd name="T30" fmla="*/ 10 w 1377"/>
                <a:gd name="T31" fmla="*/ 558 h 1331"/>
                <a:gd name="T32" fmla="*/ 148 w 1377"/>
                <a:gd name="T33" fmla="*/ 1021 h 1331"/>
                <a:gd name="T34" fmla="*/ 237 w 1377"/>
                <a:gd name="T35" fmla="*/ 1158 h 1331"/>
                <a:gd name="T36" fmla="*/ 268 w 1377"/>
                <a:gd name="T37" fmla="*/ 1330 h 1331"/>
                <a:gd name="T38" fmla="*/ 601 w 1377"/>
                <a:gd name="T39" fmla="*/ 1330 h 1331"/>
                <a:gd name="T40" fmla="*/ 632 w 1377"/>
                <a:gd name="T41" fmla="*/ 1158 h 1331"/>
                <a:gd name="T42" fmla="*/ 557 w 1377"/>
                <a:gd name="T43" fmla="*/ 886 h 1331"/>
                <a:gd name="T44" fmla="*/ 402 w 1377"/>
                <a:gd name="T45" fmla="*/ 756 h 1331"/>
                <a:gd name="T46" fmla="*/ 778 w 1377"/>
                <a:gd name="T47" fmla="*/ 17 h 1331"/>
                <a:gd name="T48" fmla="*/ 606 w 1377"/>
                <a:gd name="T49" fmla="*/ 669 h 1331"/>
                <a:gd name="T50" fmla="*/ 769 w 1377"/>
                <a:gd name="T51" fmla="*/ 321 h 1331"/>
                <a:gd name="T52" fmla="*/ 713 w 1377"/>
                <a:gd name="T53" fmla="*/ 294 h 1331"/>
                <a:gd name="T54" fmla="*/ 683 w 1377"/>
                <a:gd name="T55" fmla="*/ 195 h 1331"/>
                <a:gd name="T56" fmla="*/ 716 w 1377"/>
                <a:gd name="T57" fmla="*/ 599 h 1331"/>
                <a:gd name="T58" fmla="*/ 824 w 1377"/>
                <a:gd name="T59" fmla="*/ 7 h 1331"/>
                <a:gd name="T60" fmla="*/ 1044 w 1377"/>
                <a:gd name="T61" fmla="*/ 1158 h 1331"/>
                <a:gd name="T62" fmla="*/ 863 w 1377"/>
                <a:gd name="T63" fmla="*/ 929 h 1331"/>
                <a:gd name="T64" fmla="*/ 991 w 1377"/>
                <a:gd name="T65" fmla="*/ 816 h 1331"/>
                <a:gd name="T66" fmla="*/ 1107 w 1377"/>
                <a:gd name="T67" fmla="*/ 716 h 1331"/>
                <a:gd name="T68" fmla="*/ 1163 w 1377"/>
                <a:gd name="T69" fmla="*/ 772 h 1331"/>
                <a:gd name="T70" fmla="*/ 1207 w 1377"/>
                <a:gd name="T71" fmla="*/ 815 h 1331"/>
                <a:gd name="T72" fmla="*/ 1235 w 1377"/>
                <a:gd name="T73" fmla="*/ 543 h 1331"/>
                <a:gd name="T74" fmla="*/ 1283 w 1377"/>
                <a:gd name="T75" fmla="*/ 348 h 1331"/>
                <a:gd name="T76" fmla="*/ 1292 w 1377"/>
                <a:gd name="T77" fmla="*/ 854 h 1331"/>
                <a:gd name="T78" fmla="*/ 1334 w 1377"/>
                <a:gd name="T79" fmla="*/ 303 h 1331"/>
                <a:gd name="T80" fmla="*/ 1172 w 1377"/>
                <a:gd name="T81" fmla="*/ 534 h 1331"/>
                <a:gd name="T82" fmla="*/ 1044 w 1377"/>
                <a:gd name="T83" fmla="*/ 692 h 1331"/>
                <a:gd name="T84" fmla="*/ 920 w 1377"/>
                <a:gd name="T85" fmla="*/ 786 h 1331"/>
                <a:gd name="T86" fmla="*/ 770 w 1377"/>
                <a:gd name="T87" fmla="*/ 1027 h 1331"/>
                <a:gd name="T88" fmla="*/ 714 w 1377"/>
                <a:gd name="T89" fmla="*/ 1189 h 1331"/>
                <a:gd name="T90" fmla="*/ 776 w 1377"/>
                <a:gd name="T91" fmla="*/ 1220 h 1331"/>
                <a:gd name="T92" fmla="*/ 1171 w 1377"/>
                <a:gd name="T93" fmla="*/ 1330 h 1331"/>
                <a:gd name="T94" fmla="*/ 1108 w 1377"/>
                <a:gd name="T95" fmla="*/ 1158 h 1331"/>
                <a:gd name="T96" fmla="*/ 1338 w 1377"/>
                <a:gd name="T97" fmla="*/ 895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77" h="1331">
                  <a:moveTo>
                    <a:pt x="886" y="1242"/>
                  </a:moveTo>
                  <a:lnTo>
                    <a:pt x="829" y="1242"/>
                  </a:lnTo>
                  <a:lnTo>
                    <a:pt x="829" y="1305"/>
                  </a:lnTo>
                  <a:lnTo>
                    <a:pt x="886" y="1305"/>
                  </a:lnTo>
                  <a:lnTo>
                    <a:pt x="886" y="1242"/>
                  </a:lnTo>
                  <a:close/>
                  <a:moveTo>
                    <a:pt x="547" y="1242"/>
                  </a:moveTo>
                  <a:lnTo>
                    <a:pt x="491" y="1242"/>
                  </a:lnTo>
                  <a:lnTo>
                    <a:pt x="491" y="1305"/>
                  </a:lnTo>
                  <a:lnTo>
                    <a:pt x="547" y="1305"/>
                  </a:lnTo>
                  <a:lnTo>
                    <a:pt x="547" y="1242"/>
                  </a:lnTo>
                  <a:close/>
                  <a:moveTo>
                    <a:pt x="513" y="929"/>
                  </a:moveTo>
                  <a:cubicBezTo>
                    <a:pt x="532" y="948"/>
                    <a:pt x="543" y="993"/>
                    <a:pt x="544" y="1027"/>
                  </a:cubicBezTo>
                  <a:lnTo>
                    <a:pt x="544" y="1158"/>
                  </a:lnTo>
                  <a:lnTo>
                    <a:pt x="333" y="1158"/>
                  </a:lnTo>
                  <a:cubicBezTo>
                    <a:pt x="330" y="1142"/>
                    <a:pt x="323" y="1124"/>
                    <a:pt x="305" y="1105"/>
                  </a:cubicBezTo>
                  <a:cubicBezTo>
                    <a:pt x="293" y="1094"/>
                    <a:pt x="241" y="1033"/>
                    <a:pt x="195" y="980"/>
                  </a:cubicBezTo>
                  <a:cubicBezTo>
                    <a:pt x="146" y="924"/>
                    <a:pt x="100" y="871"/>
                    <a:pt x="84" y="854"/>
                  </a:cubicBezTo>
                  <a:cubicBezTo>
                    <a:pt x="71" y="820"/>
                    <a:pt x="68" y="624"/>
                    <a:pt x="71" y="576"/>
                  </a:cubicBezTo>
                  <a:lnTo>
                    <a:pt x="72" y="561"/>
                  </a:lnTo>
                  <a:cubicBezTo>
                    <a:pt x="73" y="521"/>
                    <a:pt x="79" y="408"/>
                    <a:pt x="94" y="348"/>
                  </a:cubicBezTo>
                  <a:cubicBezTo>
                    <a:pt x="110" y="353"/>
                    <a:pt x="130" y="367"/>
                    <a:pt x="145" y="391"/>
                  </a:cubicBezTo>
                  <a:cubicBezTo>
                    <a:pt x="164" y="422"/>
                    <a:pt x="163" y="457"/>
                    <a:pt x="142" y="525"/>
                  </a:cubicBezTo>
                  <a:cubicBezTo>
                    <a:pt x="140" y="531"/>
                    <a:pt x="140" y="537"/>
                    <a:pt x="142" y="543"/>
                  </a:cubicBezTo>
                  <a:lnTo>
                    <a:pt x="175" y="650"/>
                  </a:lnTo>
                  <a:cubicBezTo>
                    <a:pt x="156" y="662"/>
                    <a:pt x="140" y="682"/>
                    <a:pt x="134" y="705"/>
                  </a:cubicBezTo>
                  <a:cubicBezTo>
                    <a:pt x="124" y="743"/>
                    <a:pt x="137" y="783"/>
                    <a:pt x="169" y="815"/>
                  </a:cubicBezTo>
                  <a:cubicBezTo>
                    <a:pt x="189" y="835"/>
                    <a:pt x="300" y="949"/>
                    <a:pt x="300" y="949"/>
                  </a:cubicBezTo>
                  <a:lnTo>
                    <a:pt x="345" y="906"/>
                  </a:lnTo>
                  <a:cubicBezTo>
                    <a:pt x="345" y="906"/>
                    <a:pt x="233" y="792"/>
                    <a:pt x="213" y="772"/>
                  </a:cubicBezTo>
                  <a:cubicBezTo>
                    <a:pt x="197" y="755"/>
                    <a:pt x="190" y="737"/>
                    <a:pt x="194" y="721"/>
                  </a:cubicBezTo>
                  <a:cubicBezTo>
                    <a:pt x="197" y="709"/>
                    <a:pt x="207" y="700"/>
                    <a:pt x="219" y="697"/>
                  </a:cubicBezTo>
                  <a:cubicBezTo>
                    <a:pt x="235" y="692"/>
                    <a:pt x="253" y="699"/>
                    <a:pt x="269" y="716"/>
                  </a:cubicBezTo>
                  <a:cubicBezTo>
                    <a:pt x="276" y="723"/>
                    <a:pt x="281" y="728"/>
                    <a:pt x="287" y="734"/>
                  </a:cubicBezTo>
                  <a:cubicBezTo>
                    <a:pt x="297" y="745"/>
                    <a:pt x="311" y="760"/>
                    <a:pt x="346" y="795"/>
                  </a:cubicBezTo>
                  <a:cubicBezTo>
                    <a:pt x="359" y="809"/>
                    <a:pt x="374" y="813"/>
                    <a:pt x="385" y="816"/>
                  </a:cubicBezTo>
                  <a:cubicBezTo>
                    <a:pt x="396" y="819"/>
                    <a:pt x="403" y="821"/>
                    <a:pt x="412" y="830"/>
                  </a:cubicBezTo>
                  <a:cubicBezTo>
                    <a:pt x="417" y="834"/>
                    <a:pt x="429" y="847"/>
                    <a:pt x="444" y="861"/>
                  </a:cubicBezTo>
                  <a:cubicBezTo>
                    <a:pt x="468" y="884"/>
                    <a:pt x="497" y="913"/>
                    <a:pt x="513" y="929"/>
                  </a:cubicBezTo>
                  <a:close/>
                  <a:moveTo>
                    <a:pt x="402" y="756"/>
                  </a:moveTo>
                  <a:cubicBezTo>
                    <a:pt x="396" y="754"/>
                    <a:pt x="392" y="753"/>
                    <a:pt x="390" y="752"/>
                  </a:cubicBezTo>
                  <a:cubicBezTo>
                    <a:pt x="356" y="717"/>
                    <a:pt x="342" y="703"/>
                    <a:pt x="332" y="692"/>
                  </a:cubicBezTo>
                  <a:cubicBezTo>
                    <a:pt x="326" y="685"/>
                    <a:pt x="321" y="680"/>
                    <a:pt x="313" y="672"/>
                  </a:cubicBezTo>
                  <a:cubicBezTo>
                    <a:pt x="290" y="649"/>
                    <a:pt x="263" y="636"/>
                    <a:pt x="235" y="634"/>
                  </a:cubicBezTo>
                  <a:lnTo>
                    <a:pt x="204" y="534"/>
                  </a:lnTo>
                  <a:cubicBezTo>
                    <a:pt x="225" y="465"/>
                    <a:pt x="231" y="411"/>
                    <a:pt x="198" y="358"/>
                  </a:cubicBezTo>
                  <a:cubicBezTo>
                    <a:pt x="161" y="299"/>
                    <a:pt x="104" y="279"/>
                    <a:pt x="67" y="284"/>
                  </a:cubicBezTo>
                  <a:cubicBezTo>
                    <a:pt x="56" y="285"/>
                    <a:pt x="47" y="293"/>
                    <a:pt x="43" y="303"/>
                  </a:cubicBezTo>
                  <a:cubicBezTo>
                    <a:pt x="21" y="356"/>
                    <a:pt x="14" y="467"/>
                    <a:pt x="10" y="558"/>
                  </a:cubicBezTo>
                  <a:lnTo>
                    <a:pt x="9" y="572"/>
                  </a:lnTo>
                  <a:cubicBezTo>
                    <a:pt x="9" y="575"/>
                    <a:pt x="0" y="857"/>
                    <a:pt x="38" y="895"/>
                  </a:cubicBezTo>
                  <a:cubicBezTo>
                    <a:pt x="49" y="907"/>
                    <a:pt x="102" y="967"/>
                    <a:pt x="148" y="1021"/>
                  </a:cubicBezTo>
                  <a:cubicBezTo>
                    <a:pt x="199" y="1080"/>
                    <a:pt x="248" y="1136"/>
                    <a:pt x="261" y="1149"/>
                  </a:cubicBezTo>
                  <a:cubicBezTo>
                    <a:pt x="264" y="1152"/>
                    <a:pt x="266" y="1155"/>
                    <a:pt x="268" y="1158"/>
                  </a:cubicBezTo>
                  <a:lnTo>
                    <a:pt x="237" y="1158"/>
                  </a:lnTo>
                  <a:cubicBezTo>
                    <a:pt x="219" y="1158"/>
                    <a:pt x="206" y="1172"/>
                    <a:pt x="206" y="1189"/>
                  </a:cubicBezTo>
                  <a:lnTo>
                    <a:pt x="206" y="1330"/>
                  </a:lnTo>
                  <a:lnTo>
                    <a:pt x="268" y="1330"/>
                  </a:lnTo>
                  <a:lnTo>
                    <a:pt x="268" y="1220"/>
                  </a:lnTo>
                  <a:lnTo>
                    <a:pt x="601" y="1220"/>
                  </a:lnTo>
                  <a:lnTo>
                    <a:pt x="601" y="1330"/>
                  </a:lnTo>
                  <a:lnTo>
                    <a:pt x="663" y="1330"/>
                  </a:lnTo>
                  <a:lnTo>
                    <a:pt x="663" y="1189"/>
                  </a:lnTo>
                  <a:cubicBezTo>
                    <a:pt x="663" y="1172"/>
                    <a:pt x="649" y="1158"/>
                    <a:pt x="632" y="1158"/>
                  </a:cubicBezTo>
                  <a:lnTo>
                    <a:pt x="606" y="1158"/>
                  </a:lnTo>
                  <a:lnTo>
                    <a:pt x="606" y="1026"/>
                  </a:lnTo>
                  <a:cubicBezTo>
                    <a:pt x="605" y="982"/>
                    <a:pt x="591" y="919"/>
                    <a:pt x="557" y="886"/>
                  </a:cubicBezTo>
                  <a:cubicBezTo>
                    <a:pt x="541" y="869"/>
                    <a:pt x="511" y="840"/>
                    <a:pt x="488" y="817"/>
                  </a:cubicBezTo>
                  <a:cubicBezTo>
                    <a:pt x="473" y="802"/>
                    <a:pt x="460" y="791"/>
                    <a:pt x="456" y="786"/>
                  </a:cubicBezTo>
                  <a:cubicBezTo>
                    <a:pt x="435" y="766"/>
                    <a:pt x="415" y="760"/>
                    <a:pt x="402" y="756"/>
                  </a:cubicBezTo>
                  <a:close/>
                  <a:moveTo>
                    <a:pt x="824" y="7"/>
                  </a:moveTo>
                  <a:cubicBezTo>
                    <a:pt x="817" y="2"/>
                    <a:pt x="808" y="0"/>
                    <a:pt x="799" y="2"/>
                  </a:cubicBezTo>
                  <a:cubicBezTo>
                    <a:pt x="790" y="3"/>
                    <a:pt x="783" y="9"/>
                    <a:pt x="778" y="17"/>
                  </a:cubicBezTo>
                  <a:cubicBezTo>
                    <a:pt x="748" y="72"/>
                    <a:pt x="699" y="107"/>
                    <a:pt x="647" y="145"/>
                  </a:cubicBezTo>
                  <a:cubicBezTo>
                    <a:pt x="572" y="199"/>
                    <a:pt x="488" y="261"/>
                    <a:pt x="458" y="387"/>
                  </a:cubicBezTo>
                  <a:cubicBezTo>
                    <a:pt x="438" y="467"/>
                    <a:pt x="489" y="612"/>
                    <a:pt x="606" y="669"/>
                  </a:cubicBezTo>
                  <a:cubicBezTo>
                    <a:pt x="607" y="721"/>
                    <a:pt x="615" y="774"/>
                    <a:pt x="635" y="831"/>
                  </a:cubicBezTo>
                  <a:lnTo>
                    <a:pt x="694" y="811"/>
                  </a:lnTo>
                  <a:cubicBezTo>
                    <a:pt x="626" y="616"/>
                    <a:pt x="702" y="460"/>
                    <a:pt x="769" y="321"/>
                  </a:cubicBezTo>
                  <a:cubicBezTo>
                    <a:pt x="781" y="296"/>
                    <a:pt x="793" y="272"/>
                    <a:pt x="804" y="248"/>
                  </a:cubicBezTo>
                  <a:lnTo>
                    <a:pt x="747" y="223"/>
                  </a:lnTo>
                  <a:cubicBezTo>
                    <a:pt x="737" y="246"/>
                    <a:pt x="725" y="270"/>
                    <a:pt x="713" y="294"/>
                  </a:cubicBezTo>
                  <a:cubicBezTo>
                    <a:pt x="671" y="382"/>
                    <a:pt x="622" y="484"/>
                    <a:pt x="609" y="600"/>
                  </a:cubicBezTo>
                  <a:cubicBezTo>
                    <a:pt x="539" y="551"/>
                    <a:pt x="505" y="455"/>
                    <a:pt x="518" y="402"/>
                  </a:cubicBezTo>
                  <a:cubicBezTo>
                    <a:pt x="543" y="297"/>
                    <a:pt x="611" y="248"/>
                    <a:pt x="683" y="195"/>
                  </a:cubicBezTo>
                  <a:cubicBezTo>
                    <a:pt x="729" y="162"/>
                    <a:pt x="777" y="127"/>
                    <a:pt x="813" y="78"/>
                  </a:cubicBezTo>
                  <a:cubicBezTo>
                    <a:pt x="904" y="165"/>
                    <a:pt x="937" y="319"/>
                    <a:pt x="890" y="460"/>
                  </a:cubicBezTo>
                  <a:cubicBezTo>
                    <a:pt x="858" y="555"/>
                    <a:pt x="767" y="588"/>
                    <a:pt x="716" y="599"/>
                  </a:cubicBezTo>
                  <a:lnTo>
                    <a:pt x="729" y="660"/>
                  </a:lnTo>
                  <a:cubicBezTo>
                    <a:pt x="793" y="646"/>
                    <a:pt x="907" y="604"/>
                    <a:pt x="949" y="479"/>
                  </a:cubicBezTo>
                  <a:cubicBezTo>
                    <a:pt x="1008" y="302"/>
                    <a:pt x="955" y="103"/>
                    <a:pt x="824" y="7"/>
                  </a:cubicBezTo>
                  <a:close/>
                  <a:moveTo>
                    <a:pt x="1181" y="980"/>
                  </a:moveTo>
                  <a:cubicBezTo>
                    <a:pt x="1135" y="1033"/>
                    <a:pt x="1083" y="1094"/>
                    <a:pt x="1072" y="1105"/>
                  </a:cubicBezTo>
                  <a:cubicBezTo>
                    <a:pt x="1053" y="1124"/>
                    <a:pt x="1046" y="1142"/>
                    <a:pt x="1044" y="1158"/>
                  </a:cubicBezTo>
                  <a:lnTo>
                    <a:pt x="832" y="1158"/>
                  </a:lnTo>
                  <a:lnTo>
                    <a:pt x="832" y="1027"/>
                  </a:lnTo>
                  <a:cubicBezTo>
                    <a:pt x="832" y="995"/>
                    <a:pt x="844" y="948"/>
                    <a:pt x="863" y="929"/>
                  </a:cubicBezTo>
                  <a:cubicBezTo>
                    <a:pt x="879" y="913"/>
                    <a:pt x="909" y="884"/>
                    <a:pt x="932" y="861"/>
                  </a:cubicBezTo>
                  <a:cubicBezTo>
                    <a:pt x="947" y="847"/>
                    <a:pt x="959" y="834"/>
                    <a:pt x="964" y="830"/>
                  </a:cubicBezTo>
                  <a:cubicBezTo>
                    <a:pt x="973" y="821"/>
                    <a:pt x="980" y="819"/>
                    <a:pt x="991" y="816"/>
                  </a:cubicBezTo>
                  <a:cubicBezTo>
                    <a:pt x="1002" y="813"/>
                    <a:pt x="1017" y="809"/>
                    <a:pt x="1030" y="795"/>
                  </a:cubicBezTo>
                  <a:cubicBezTo>
                    <a:pt x="1065" y="760"/>
                    <a:pt x="1079" y="745"/>
                    <a:pt x="1089" y="734"/>
                  </a:cubicBezTo>
                  <a:cubicBezTo>
                    <a:pt x="1095" y="728"/>
                    <a:pt x="1100" y="723"/>
                    <a:pt x="1107" y="716"/>
                  </a:cubicBezTo>
                  <a:cubicBezTo>
                    <a:pt x="1124" y="699"/>
                    <a:pt x="1141" y="692"/>
                    <a:pt x="1157" y="697"/>
                  </a:cubicBezTo>
                  <a:cubicBezTo>
                    <a:pt x="1169" y="700"/>
                    <a:pt x="1179" y="709"/>
                    <a:pt x="1182" y="721"/>
                  </a:cubicBezTo>
                  <a:cubicBezTo>
                    <a:pt x="1186" y="737"/>
                    <a:pt x="1180" y="755"/>
                    <a:pt x="1163" y="772"/>
                  </a:cubicBezTo>
                  <a:cubicBezTo>
                    <a:pt x="1143" y="792"/>
                    <a:pt x="1031" y="906"/>
                    <a:pt x="1031" y="906"/>
                  </a:cubicBezTo>
                  <a:lnTo>
                    <a:pt x="1076" y="949"/>
                  </a:lnTo>
                  <a:cubicBezTo>
                    <a:pt x="1076" y="949"/>
                    <a:pt x="1187" y="835"/>
                    <a:pt x="1207" y="815"/>
                  </a:cubicBezTo>
                  <a:cubicBezTo>
                    <a:pt x="1239" y="783"/>
                    <a:pt x="1252" y="743"/>
                    <a:pt x="1242" y="705"/>
                  </a:cubicBezTo>
                  <a:cubicBezTo>
                    <a:pt x="1236" y="682"/>
                    <a:pt x="1221" y="662"/>
                    <a:pt x="1201" y="650"/>
                  </a:cubicBezTo>
                  <a:lnTo>
                    <a:pt x="1235" y="543"/>
                  </a:lnTo>
                  <a:cubicBezTo>
                    <a:pt x="1236" y="537"/>
                    <a:pt x="1236" y="531"/>
                    <a:pt x="1235" y="525"/>
                  </a:cubicBezTo>
                  <a:cubicBezTo>
                    <a:pt x="1213" y="457"/>
                    <a:pt x="1212" y="422"/>
                    <a:pt x="1231" y="391"/>
                  </a:cubicBezTo>
                  <a:cubicBezTo>
                    <a:pt x="1246" y="367"/>
                    <a:pt x="1267" y="353"/>
                    <a:pt x="1283" y="348"/>
                  </a:cubicBezTo>
                  <a:cubicBezTo>
                    <a:pt x="1297" y="408"/>
                    <a:pt x="1303" y="520"/>
                    <a:pt x="1305" y="561"/>
                  </a:cubicBezTo>
                  <a:lnTo>
                    <a:pt x="1305" y="576"/>
                  </a:lnTo>
                  <a:cubicBezTo>
                    <a:pt x="1308" y="624"/>
                    <a:pt x="1305" y="820"/>
                    <a:pt x="1292" y="854"/>
                  </a:cubicBezTo>
                  <a:cubicBezTo>
                    <a:pt x="1276" y="871"/>
                    <a:pt x="1230" y="924"/>
                    <a:pt x="1181" y="980"/>
                  </a:cubicBezTo>
                  <a:close/>
                  <a:moveTo>
                    <a:pt x="1367" y="558"/>
                  </a:moveTo>
                  <a:cubicBezTo>
                    <a:pt x="1362" y="467"/>
                    <a:pt x="1355" y="356"/>
                    <a:pt x="1334" y="303"/>
                  </a:cubicBezTo>
                  <a:cubicBezTo>
                    <a:pt x="1329" y="293"/>
                    <a:pt x="1320" y="285"/>
                    <a:pt x="1309" y="284"/>
                  </a:cubicBezTo>
                  <a:cubicBezTo>
                    <a:pt x="1272" y="278"/>
                    <a:pt x="1215" y="299"/>
                    <a:pt x="1179" y="358"/>
                  </a:cubicBezTo>
                  <a:cubicBezTo>
                    <a:pt x="1146" y="411"/>
                    <a:pt x="1151" y="465"/>
                    <a:pt x="1172" y="534"/>
                  </a:cubicBezTo>
                  <a:lnTo>
                    <a:pt x="1141" y="634"/>
                  </a:lnTo>
                  <a:cubicBezTo>
                    <a:pt x="1113" y="636"/>
                    <a:pt x="1086" y="649"/>
                    <a:pt x="1063" y="672"/>
                  </a:cubicBezTo>
                  <a:cubicBezTo>
                    <a:pt x="1056" y="680"/>
                    <a:pt x="1050" y="685"/>
                    <a:pt x="1044" y="692"/>
                  </a:cubicBezTo>
                  <a:cubicBezTo>
                    <a:pt x="1034" y="703"/>
                    <a:pt x="1020" y="717"/>
                    <a:pt x="986" y="752"/>
                  </a:cubicBezTo>
                  <a:cubicBezTo>
                    <a:pt x="985" y="753"/>
                    <a:pt x="981" y="754"/>
                    <a:pt x="974" y="756"/>
                  </a:cubicBezTo>
                  <a:cubicBezTo>
                    <a:pt x="961" y="760"/>
                    <a:pt x="941" y="765"/>
                    <a:pt x="920" y="786"/>
                  </a:cubicBezTo>
                  <a:cubicBezTo>
                    <a:pt x="916" y="790"/>
                    <a:pt x="903" y="802"/>
                    <a:pt x="888" y="817"/>
                  </a:cubicBezTo>
                  <a:cubicBezTo>
                    <a:pt x="865" y="840"/>
                    <a:pt x="835" y="869"/>
                    <a:pt x="819" y="886"/>
                  </a:cubicBezTo>
                  <a:cubicBezTo>
                    <a:pt x="785" y="919"/>
                    <a:pt x="770" y="983"/>
                    <a:pt x="770" y="1027"/>
                  </a:cubicBezTo>
                  <a:lnTo>
                    <a:pt x="770" y="1158"/>
                  </a:lnTo>
                  <a:lnTo>
                    <a:pt x="745" y="1158"/>
                  </a:lnTo>
                  <a:cubicBezTo>
                    <a:pt x="727" y="1158"/>
                    <a:pt x="714" y="1172"/>
                    <a:pt x="714" y="1189"/>
                  </a:cubicBezTo>
                  <a:lnTo>
                    <a:pt x="714" y="1330"/>
                  </a:lnTo>
                  <a:lnTo>
                    <a:pt x="776" y="1330"/>
                  </a:lnTo>
                  <a:lnTo>
                    <a:pt x="776" y="1220"/>
                  </a:lnTo>
                  <a:lnTo>
                    <a:pt x="1109" y="1220"/>
                  </a:lnTo>
                  <a:lnTo>
                    <a:pt x="1109" y="1330"/>
                  </a:lnTo>
                  <a:lnTo>
                    <a:pt x="1171" y="1330"/>
                  </a:lnTo>
                  <a:lnTo>
                    <a:pt x="1171" y="1189"/>
                  </a:lnTo>
                  <a:cubicBezTo>
                    <a:pt x="1171" y="1172"/>
                    <a:pt x="1157" y="1158"/>
                    <a:pt x="1140" y="1158"/>
                  </a:cubicBezTo>
                  <a:lnTo>
                    <a:pt x="1108" y="1158"/>
                  </a:lnTo>
                  <a:cubicBezTo>
                    <a:pt x="1110" y="1155"/>
                    <a:pt x="1112" y="1152"/>
                    <a:pt x="1115" y="1149"/>
                  </a:cubicBezTo>
                  <a:cubicBezTo>
                    <a:pt x="1128" y="1136"/>
                    <a:pt x="1177" y="1080"/>
                    <a:pt x="1228" y="1021"/>
                  </a:cubicBezTo>
                  <a:cubicBezTo>
                    <a:pt x="1274" y="967"/>
                    <a:pt x="1327" y="907"/>
                    <a:pt x="1338" y="895"/>
                  </a:cubicBezTo>
                  <a:cubicBezTo>
                    <a:pt x="1376" y="857"/>
                    <a:pt x="1368" y="575"/>
                    <a:pt x="1367" y="572"/>
                  </a:cubicBezTo>
                  <a:lnTo>
                    <a:pt x="1367" y="558"/>
                  </a:lnTo>
                  <a:close/>
                </a:path>
              </a:pathLst>
            </a:custGeom>
            <a:solidFill>
              <a:srgbClr val="FFFFFF"/>
            </a:solidFill>
            <a:ln>
              <a:noFill/>
            </a:ln>
            <a:effectLst/>
          </p:spPr>
          <p:txBody>
            <a:bodyPr wrap="none" anchor="ctr"/>
            <a:lstStyle/>
            <a:p>
              <a:endParaRPr lang="en-US"/>
            </a:p>
          </p:txBody>
        </p:sp>
      </p:grpSp>
      <p:grpSp>
        <p:nvGrpSpPr>
          <p:cNvPr id="445" name="Group 444">
            <a:extLst>
              <a:ext uri="{FF2B5EF4-FFF2-40B4-BE49-F238E27FC236}">
                <a16:creationId xmlns:a16="http://schemas.microsoft.com/office/drawing/2014/main" id="{E4948C87-B1FC-6140-9FFA-BE30D6E3D5F4}"/>
              </a:ext>
            </a:extLst>
          </p:cNvPr>
          <p:cNvGrpSpPr/>
          <p:nvPr/>
        </p:nvGrpSpPr>
        <p:grpSpPr>
          <a:xfrm>
            <a:off x="6282600" y="4454581"/>
            <a:ext cx="710291" cy="710292"/>
            <a:chOff x="4783583" y="4528578"/>
            <a:chExt cx="710291" cy="710292"/>
          </a:xfrm>
        </p:grpSpPr>
        <p:sp>
          <p:nvSpPr>
            <p:cNvPr id="446" name="Rectangle 445">
              <a:extLst>
                <a:ext uri="{FF2B5EF4-FFF2-40B4-BE49-F238E27FC236}">
                  <a16:creationId xmlns:a16="http://schemas.microsoft.com/office/drawing/2014/main" id="{B1605C57-12B5-C648-B7DF-8EDA921370E3}"/>
                </a:ext>
              </a:extLst>
            </p:cNvPr>
            <p:cNvSpPr/>
            <p:nvPr/>
          </p:nvSpPr>
          <p:spPr>
            <a:xfrm>
              <a:off x="4783583"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47" name="Freeform 10">
              <a:extLst>
                <a:ext uri="{FF2B5EF4-FFF2-40B4-BE49-F238E27FC236}">
                  <a16:creationId xmlns:a16="http://schemas.microsoft.com/office/drawing/2014/main" id="{B0F249D3-68FF-3244-B5D9-0B92578CE25F}"/>
                </a:ext>
              </a:extLst>
            </p:cNvPr>
            <p:cNvSpPr>
              <a:spLocks noChangeArrowheads="1"/>
            </p:cNvSpPr>
            <p:nvPr/>
          </p:nvSpPr>
          <p:spPr bwMode="auto">
            <a:xfrm>
              <a:off x="4939497" y="4644012"/>
              <a:ext cx="398462" cy="479425"/>
            </a:xfrm>
            <a:custGeom>
              <a:avLst/>
              <a:gdLst>
                <a:gd name="T0" fmla="*/ 762 w 1108"/>
                <a:gd name="T1" fmla="*/ 878 h 1330"/>
                <a:gd name="T2" fmla="*/ 824 w 1108"/>
                <a:gd name="T3" fmla="*/ 1329 h 1330"/>
                <a:gd name="T4" fmla="*/ 285 w 1108"/>
                <a:gd name="T5" fmla="*/ 931 h 1330"/>
                <a:gd name="T6" fmla="*/ 0 w 1108"/>
                <a:gd name="T7" fmla="*/ 1304 h 1330"/>
                <a:gd name="T8" fmla="*/ 401 w 1108"/>
                <a:gd name="T9" fmla="*/ 1132 h 1330"/>
                <a:gd name="T10" fmla="*/ 339 w 1108"/>
                <a:gd name="T11" fmla="*/ 1242 h 1330"/>
                <a:gd name="T12" fmla="*/ 63 w 1108"/>
                <a:gd name="T13" fmla="*/ 994 h 1330"/>
                <a:gd name="T14" fmla="*/ 285 w 1108"/>
                <a:gd name="T15" fmla="*/ 931 h 1330"/>
                <a:gd name="T16" fmla="*/ 0 w 1108"/>
                <a:gd name="T17" fmla="*/ 480 h 1330"/>
                <a:gd name="T18" fmla="*/ 401 w 1108"/>
                <a:gd name="T19" fmla="*/ 852 h 1330"/>
                <a:gd name="T20" fmla="*/ 339 w 1108"/>
                <a:gd name="T21" fmla="*/ 680 h 1330"/>
                <a:gd name="T22" fmla="*/ 63 w 1108"/>
                <a:gd name="T23" fmla="*/ 790 h 1330"/>
                <a:gd name="T24" fmla="*/ 285 w 1108"/>
                <a:gd name="T25" fmla="*/ 542 h 1330"/>
                <a:gd name="T26" fmla="*/ 63 w 1108"/>
                <a:gd name="T27" fmla="*/ 90 h 1330"/>
                <a:gd name="T28" fmla="*/ 285 w 1108"/>
                <a:gd name="T29" fmla="*/ 28 h 1330"/>
                <a:gd name="T30" fmla="*/ 0 w 1108"/>
                <a:gd name="T31" fmla="*/ 401 h 1330"/>
                <a:gd name="T32" fmla="*/ 401 w 1108"/>
                <a:gd name="T33" fmla="*/ 229 h 1330"/>
                <a:gd name="T34" fmla="*/ 339 w 1108"/>
                <a:gd name="T35" fmla="*/ 339 h 1330"/>
                <a:gd name="T36" fmla="*/ 63 w 1108"/>
                <a:gd name="T37" fmla="*/ 90 h 1330"/>
                <a:gd name="T38" fmla="*/ 422 w 1108"/>
                <a:gd name="T39" fmla="*/ 80 h 1330"/>
                <a:gd name="T40" fmla="*/ 199 w 1108"/>
                <a:gd name="T41" fmla="*/ 240 h 1330"/>
                <a:gd name="T42" fmla="*/ 94 w 1108"/>
                <a:gd name="T43" fmla="*/ 222 h 1330"/>
                <a:gd name="T44" fmla="*/ 202 w 1108"/>
                <a:gd name="T45" fmla="*/ 782 h 1330"/>
                <a:gd name="T46" fmla="*/ 375 w 1108"/>
                <a:gd name="T47" fmla="*/ 491 h 1330"/>
                <a:gd name="T48" fmla="*/ 138 w 1108"/>
                <a:gd name="T49" fmla="*/ 630 h 1330"/>
                <a:gd name="T50" fmla="*/ 202 w 1108"/>
                <a:gd name="T51" fmla="*/ 782 h 1330"/>
                <a:gd name="T52" fmla="*/ 422 w 1108"/>
                <a:gd name="T53" fmla="*/ 983 h 1330"/>
                <a:gd name="T54" fmla="*/ 199 w 1108"/>
                <a:gd name="T55" fmla="*/ 1143 h 1330"/>
                <a:gd name="T56" fmla="*/ 94 w 1108"/>
                <a:gd name="T57" fmla="*/ 1126 h 1330"/>
                <a:gd name="T58" fmla="*/ 875 w 1108"/>
                <a:gd name="T59" fmla="*/ 201 h 1330"/>
                <a:gd name="T60" fmla="*/ 712 w 1108"/>
                <a:gd name="T61" fmla="*/ 201 h 1330"/>
                <a:gd name="T62" fmla="*/ 793 w 1108"/>
                <a:gd name="T63" fmla="*/ 62 h 1330"/>
                <a:gd name="T64" fmla="*/ 875 w 1108"/>
                <a:gd name="T65" fmla="*/ 201 h 1330"/>
                <a:gd name="T66" fmla="*/ 793 w 1108"/>
                <a:gd name="T67" fmla="*/ 0 h 1330"/>
                <a:gd name="T68" fmla="*/ 650 w 1108"/>
                <a:gd name="T69" fmla="*/ 201 h 1330"/>
                <a:gd name="T70" fmla="*/ 937 w 1108"/>
                <a:gd name="T71" fmla="*/ 201 h 1330"/>
                <a:gd name="T72" fmla="*/ 1107 w 1108"/>
                <a:gd name="T73" fmla="*/ 539 h 1330"/>
                <a:gd name="T74" fmla="*/ 480 w 1108"/>
                <a:gd name="T75" fmla="*/ 539 h 1330"/>
                <a:gd name="T76" fmla="*/ 593 w 1108"/>
                <a:gd name="T77" fmla="*/ 933 h 1330"/>
                <a:gd name="T78" fmla="*/ 655 w 1108"/>
                <a:gd name="T79" fmla="*/ 1329 h 1330"/>
                <a:gd name="T80" fmla="*/ 593 w 1108"/>
                <a:gd name="T81" fmla="*/ 596 h 1330"/>
                <a:gd name="T82" fmla="*/ 542 w 1108"/>
                <a:gd name="T83" fmla="*/ 793 h 1330"/>
                <a:gd name="T84" fmla="*/ 793 w 1108"/>
                <a:gd name="T85" fmla="*/ 429 h 1330"/>
                <a:gd name="T86" fmla="*/ 1045 w 1108"/>
                <a:gd name="T87" fmla="*/ 793 h 1330"/>
                <a:gd name="T88" fmla="*/ 994 w 1108"/>
                <a:gd name="T89" fmla="*/ 596 h 1330"/>
                <a:gd name="T90" fmla="*/ 932 w 1108"/>
                <a:gd name="T91" fmla="*/ 1329 h 1330"/>
                <a:gd name="T92" fmla="*/ 994 w 1108"/>
                <a:gd name="T93" fmla="*/ 933 h 1330"/>
                <a:gd name="T94" fmla="*/ 1107 w 1108"/>
                <a:gd name="T95" fmla="*/ 539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8" h="1330">
                  <a:moveTo>
                    <a:pt x="824" y="878"/>
                  </a:moveTo>
                  <a:lnTo>
                    <a:pt x="762" y="878"/>
                  </a:lnTo>
                  <a:lnTo>
                    <a:pt x="762" y="1329"/>
                  </a:lnTo>
                  <a:lnTo>
                    <a:pt x="824" y="1329"/>
                  </a:lnTo>
                  <a:lnTo>
                    <a:pt x="824" y="878"/>
                  </a:lnTo>
                  <a:close/>
                  <a:moveTo>
                    <a:pt x="285" y="931"/>
                  </a:moveTo>
                  <a:lnTo>
                    <a:pt x="0" y="931"/>
                  </a:lnTo>
                  <a:lnTo>
                    <a:pt x="0" y="1304"/>
                  </a:lnTo>
                  <a:lnTo>
                    <a:pt x="401" y="1304"/>
                  </a:lnTo>
                  <a:lnTo>
                    <a:pt x="401" y="1132"/>
                  </a:lnTo>
                  <a:lnTo>
                    <a:pt x="339" y="1132"/>
                  </a:lnTo>
                  <a:lnTo>
                    <a:pt x="339" y="1242"/>
                  </a:lnTo>
                  <a:lnTo>
                    <a:pt x="63" y="1242"/>
                  </a:lnTo>
                  <a:lnTo>
                    <a:pt x="63" y="994"/>
                  </a:lnTo>
                  <a:lnTo>
                    <a:pt x="285" y="994"/>
                  </a:lnTo>
                  <a:lnTo>
                    <a:pt x="285" y="931"/>
                  </a:lnTo>
                  <a:close/>
                  <a:moveTo>
                    <a:pt x="285" y="480"/>
                  </a:moveTo>
                  <a:lnTo>
                    <a:pt x="0" y="480"/>
                  </a:lnTo>
                  <a:lnTo>
                    <a:pt x="0" y="852"/>
                  </a:lnTo>
                  <a:lnTo>
                    <a:pt x="401" y="852"/>
                  </a:lnTo>
                  <a:lnTo>
                    <a:pt x="401" y="680"/>
                  </a:lnTo>
                  <a:lnTo>
                    <a:pt x="339" y="680"/>
                  </a:lnTo>
                  <a:lnTo>
                    <a:pt x="339" y="790"/>
                  </a:lnTo>
                  <a:lnTo>
                    <a:pt x="63" y="790"/>
                  </a:lnTo>
                  <a:lnTo>
                    <a:pt x="63" y="542"/>
                  </a:lnTo>
                  <a:lnTo>
                    <a:pt x="285" y="542"/>
                  </a:lnTo>
                  <a:lnTo>
                    <a:pt x="285" y="480"/>
                  </a:lnTo>
                  <a:close/>
                  <a:moveTo>
                    <a:pt x="63" y="90"/>
                  </a:moveTo>
                  <a:lnTo>
                    <a:pt x="285" y="90"/>
                  </a:lnTo>
                  <a:lnTo>
                    <a:pt x="285" y="28"/>
                  </a:lnTo>
                  <a:lnTo>
                    <a:pt x="0" y="28"/>
                  </a:lnTo>
                  <a:lnTo>
                    <a:pt x="0" y="401"/>
                  </a:lnTo>
                  <a:lnTo>
                    <a:pt x="401" y="401"/>
                  </a:lnTo>
                  <a:lnTo>
                    <a:pt x="401" y="229"/>
                  </a:lnTo>
                  <a:lnTo>
                    <a:pt x="339" y="229"/>
                  </a:lnTo>
                  <a:lnTo>
                    <a:pt x="339" y="339"/>
                  </a:lnTo>
                  <a:lnTo>
                    <a:pt x="63" y="339"/>
                  </a:lnTo>
                  <a:lnTo>
                    <a:pt x="63" y="90"/>
                  </a:lnTo>
                  <a:close/>
                  <a:moveTo>
                    <a:pt x="202" y="331"/>
                  </a:moveTo>
                  <a:lnTo>
                    <a:pt x="422" y="80"/>
                  </a:lnTo>
                  <a:lnTo>
                    <a:pt x="375" y="39"/>
                  </a:lnTo>
                  <a:lnTo>
                    <a:pt x="199" y="240"/>
                  </a:lnTo>
                  <a:lnTo>
                    <a:pt x="138" y="179"/>
                  </a:lnTo>
                  <a:lnTo>
                    <a:pt x="94" y="222"/>
                  </a:lnTo>
                  <a:lnTo>
                    <a:pt x="202" y="331"/>
                  </a:lnTo>
                  <a:close/>
                  <a:moveTo>
                    <a:pt x="202" y="782"/>
                  </a:moveTo>
                  <a:lnTo>
                    <a:pt x="422" y="531"/>
                  </a:lnTo>
                  <a:lnTo>
                    <a:pt x="375" y="491"/>
                  </a:lnTo>
                  <a:lnTo>
                    <a:pt x="199" y="691"/>
                  </a:lnTo>
                  <a:lnTo>
                    <a:pt x="138" y="630"/>
                  </a:lnTo>
                  <a:lnTo>
                    <a:pt x="94" y="674"/>
                  </a:lnTo>
                  <a:lnTo>
                    <a:pt x="202" y="782"/>
                  </a:lnTo>
                  <a:close/>
                  <a:moveTo>
                    <a:pt x="202" y="1234"/>
                  </a:moveTo>
                  <a:lnTo>
                    <a:pt x="422" y="983"/>
                  </a:lnTo>
                  <a:lnTo>
                    <a:pt x="375" y="942"/>
                  </a:lnTo>
                  <a:lnTo>
                    <a:pt x="199" y="1143"/>
                  </a:lnTo>
                  <a:lnTo>
                    <a:pt x="138" y="1082"/>
                  </a:lnTo>
                  <a:lnTo>
                    <a:pt x="94" y="1126"/>
                  </a:lnTo>
                  <a:lnTo>
                    <a:pt x="202" y="1234"/>
                  </a:lnTo>
                  <a:close/>
                  <a:moveTo>
                    <a:pt x="875" y="201"/>
                  </a:moveTo>
                  <a:cubicBezTo>
                    <a:pt x="875" y="249"/>
                    <a:pt x="842" y="282"/>
                    <a:pt x="793" y="282"/>
                  </a:cubicBezTo>
                  <a:cubicBezTo>
                    <a:pt x="744" y="282"/>
                    <a:pt x="712" y="249"/>
                    <a:pt x="712" y="201"/>
                  </a:cubicBezTo>
                  <a:lnTo>
                    <a:pt x="712" y="144"/>
                  </a:lnTo>
                  <a:cubicBezTo>
                    <a:pt x="712" y="95"/>
                    <a:pt x="744" y="62"/>
                    <a:pt x="793" y="62"/>
                  </a:cubicBezTo>
                  <a:cubicBezTo>
                    <a:pt x="842" y="62"/>
                    <a:pt x="875" y="95"/>
                    <a:pt x="875" y="144"/>
                  </a:cubicBezTo>
                  <a:lnTo>
                    <a:pt x="875" y="201"/>
                  </a:lnTo>
                  <a:close/>
                  <a:moveTo>
                    <a:pt x="937" y="144"/>
                  </a:moveTo>
                  <a:cubicBezTo>
                    <a:pt x="937" y="61"/>
                    <a:pt x="877" y="0"/>
                    <a:pt x="793" y="0"/>
                  </a:cubicBezTo>
                  <a:cubicBezTo>
                    <a:pt x="710" y="0"/>
                    <a:pt x="650" y="61"/>
                    <a:pt x="650" y="144"/>
                  </a:cubicBezTo>
                  <a:lnTo>
                    <a:pt x="650" y="201"/>
                  </a:lnTo>
                  <a:cubicBezTo>
                    <a:pt x="650" y="284"/>
                    <a:pt x="709" y="344"/>
                    <a:pt x="793" y="344"/>
                  </a:cubicBezTo>
                  <a:cubicBezTo>
                    <a:pt x="876" y="344"/>
                    <a:pt x="937" y="284"/>
                    <a:pt x="937" y="201"/>
                  </a:cubicBezTo>
                  <a:lnTo>
                    <a:pt x="937" y="144"/>
                  </a:lnTo>
                  <a:close/>
                  <a:moveTo>
                    <a:pt x="1107" y="539"/>
                  </a:moveTo>
                  <a:cubicBezTo>
                    <a:pt x="1107" y="419"/>
                    <a:pt x="898" y="367"/>
                    <a:pt x="793" y="367"/>
                  </a:cubicBezTo>
                  <a:cubicBezTo>
                    <a:pt x="687" y="367"/>
                    <a:pt x="480" y="419"/>
                    <a:pt x="480" y="539"/>
                  </a:cubicBezTo>
                  <a:lnTo>
                    <a:pt x="480" y="793"/>
                  </a:lnTo>
                  <a:cubicBezTo>
                    <a:pt x="480" y="858"/>
                    <a:pt x="531" y="917"/>
                    <a:pt x="593" y="933"/>
                  </a:cubicBezTo>
                  <a:lnTo>
                    <a:pt x="593" y="1329"/>
                  </a:lnTo>
                  <a:lnTo>
                    <a:pt x="655" y="1329"/>
                  </a:lnTo>
                  <a:lnTo>
                    <a:pt x="655" y="596"/>
                  </a:lnTo>
                  <a:lnTo>
                    <a:pt x="593" y="596"/>
                  </a:lnTo>
                  <a:lnTo>
                    <a:pt x="593" y="868"/>
                  </a:lnTo>
                  <a:cubicBezTo>
                    <a:pt x="564" y="853"/>
                    <a:pt x="542" y="821"/>
                    <a:pt x="542" y="793"/>
                  </a:cubicBezTo>
                  <a:lnTo>
                    <a:pt x="542" y="539"/>
                  </a:lnTo>
                  <a:cubicBezTo>
                    <a:pt x="542" y="478"/>
                    <a:pt x="694" y="429"/>
                    <a:pt x="793" y="429"/>
                  </a:cubicBezTo>
                  <a:cubicBezTo>
                    <a:pt x="893" y="429"/>
                    <a:pt x="1045" y="478"/>
                    <a:pt x="1045" y="539"/>
                  </a:cubicBezTo>
                  <a:lnTo>
                    <a:pt x="1045" y="793"/>
                  </a:lnTo>
                  <a:cubicBezTo>
                    <a:pt x="1045" y="821"/>
                    <a:pt x="1023" y="853"/>
                    <a:pt x="994" y="868"/>
                  </a:cubicBezTo>
                  <a:lnTo>
                    <a:pt x="994" y="596"/>
                  </a:lnTo>
                  <a:lnTo>
                    <a:pt x="932" y="596"/>
                  </a:lnTo>
                  <a:lnTo>
                    <a:pt x="932" y="1329"/>
                  </a:lnTo>
                  <a:lnTo>
                    <a:pt x="994" y="1329"/>
                  </a:lnTo>
                  <a:lnTo>
                    <a:pt x="994" y="933"/>
                  </a:lnTo>
                  <a:cubicBezTo>
                    <a:pt x="1056" y="917"/>
                    <a:pt x="1107" y="858"/>
                    <a:pt x="1107" y="793"/>
                  </a:cubicBezTo>
                  <a:lnTo>
                    <a:pt x="1107" y="539"/>
                  </a:lnTo>
                  <a:close/>
                </a:path>
              </a:pathLst>
            </a:custGeom>
            <a:solidFill>
              <a:srgbClr val="FFFFFF"/>
            </a:solidFill>
            <a:ln>
              <a:noFill/>
            </a:ln>
            <a:effectLst/>
          </p:spPr>
          <p:txBody>
            <a:bodyPr wrap="none" anchor="ctr"/>
            <a:lstStyle/>
            <a:p>
              <a:endParaRPr lang="en-US"/>
            </a:p>
          </p:txBody>
        </p:sp>
      </p:grpSp>
      <p:grpSp>
        <p:nvGrpSpPr>
          <p:cNvPr id="448" name="Group 447">
            <a:extLst>
              <a:ext uri="{FF2B5EF4-FFF2-40B4-BE49-F238E27FC236}">
                <a16:creationId xmlns:a16="http://schemas.microsoft.com/office/drawing/2014/main" id="{2952709D-1780-5F43-AC59-E2EAD7D22ABB}"/>
              </a:ext>
            </a:extLst>
          </p:cNvPr>
          <p:cNvGrpSpPr/>
          <p:nvPr/>
        </p:nvGrpSpPr>
        <p:grpSpPr>
          <a:xfrm>
            <a:off x="6275144" y="3456206"/>
            <a:ext cx="710291" cy="710292"/>
            <a:chOff x="4776127" y="3530203"/>
            <a:chExt cx="710291" cy="710292"/>
          </a:xfrm>
        </p:grpSpPr>
        <p:sp>
          <p:nvSpPr>
            <p:cNvPr id="449" name="Rectangle 448">
              <a:extLst>
                <a:ext uri="{FF2B5EF4-FFF2-40B4-BE49-F238E27FC236}">
                  <a16:creationId xmlns:a16="http://schemas.microsoft.com/office/drawing/2014/main" id="{F44BDAB0-3CFF-034D-AA37-AD8F11D63FC2}"/>
                </a:ext>
              </a:extLst>
            </p:cNvPr>
            <p:cNvSpPr/>
            <p:nvPr/>
          </p:nvSpPr>
          <p:spPr>
            <a:xfrm>
              <a:off x="4776127"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50" name="Freeform 13">
              <a:extLst>
                <a:ext uri="{FF2B5EF4-FFF2-40B4-BE49-F238E27FC236}">
                  <a16:creationId xmlns:a16="http://schemas.microsoft.com/office/drawing/2014/main" id="{D6A1595F-E230-DD46-95A2-B8CE778EA80F}"/>
                </a:ext>
              </a:extLst>
            </p:cNvPr>
            <p:cNvSpPr>
              <a:spLocks noChangeArrowheads="1"/>
            </p:cNvSpPr>
            <p:nvPr/>
          </p:nvSpPr>
          <p:spPr bwMode="auto">
            <a:xfrm>
              <a:off x="4951885" y="3663893"/>
              <a:ext cx="358775" cy="442913"/>
            </a:xfrm>
            <a:custGeom>
              <a:avLst/>
              <a:gdLst>
                <a:gd name="T0" fmla="*/ 169 w 997"/>
                <a:gd name="T1" fmla="*/ 755 h 1229"/>
                <a:gd name="T2" fmla="*/ 256 w 997"/>
                <a:gd name="T3" fmla="*/ 962 h 1229"/>
                <a:gd name="T4" fmla="*/ 926 w 997"/>
                <a:gd name="T5" fmla="*/ 1116 h 1229"/>
                <a:gd name="T6" fmla="*/ 723 w 997"/>
                <a:gd name="T7" fmla="*/ 976 h 1229"/>
                <a:gd name="T8" fmla="*/ 437 w 997"/>
                <a:gd name="T9" fmla="*/ 795 h 1229"/>
                <a:gd name="T10" fmla="*/ 849 w 997"/>
                <a:gd name="T11" fmla="*/ 755 h 1229"/>
                <a:gd name="T12" fmla="*/ 406 w 997"/>
                <a:gd name="T13" fmla="*/ 695 h 1229"/>
                <a:gd name="T14" fmla="*/ 408 w 997"/>
                <a:gd name="T15" fmla="*/ 553 h 1229"/>
                <a:gd name="T16" fmla="*/ 849 w 997"/>
                <a:gd name="T17" fmla="*/ 526 h 1229"/>
                <a:gd name="T18" fmla="*/ 426 w 997"/>
                <a:gd name="T19" fmla="*/ 466 h 1229"/>
                <a:gd name="T20" fmla="*/ 480 w 997"/>
                <a:gd name="T21" fmla="*/ 351 h 1229"/>
                <a:gd name="T22" fmla="*/ 880 w 997"/>
                <a:gd name="T23" fmla="*/ 274 h 1229"/>
                <a:gd name="T24" fmla="*/ 685 w 997"/>
                <a:gd name="T25" fmla="*/ 62 h 1229"/>
                <a:gd name="T26" fmla="*/ 179 w 997"/>
                <a:gd name="T27" fmla="*/ 443 h 1229"/>
                <a:gd name="T28" fmla="*/ 62 w 997"/>
                <a:gd name="T29" fmla="*/ 466 h 1229"/>
                <a:gd name="T30" fmla="*/ 157 w 997"/>
                <a:gd name="T31" fmla="*/ 526 h 1229"/>
                <a:gd name="T32" fmla="*/ 156 w 997"/>
                <a:gd name="T33" fmla="*/ 587 h 1229"/>
                <a:gd name="T34" fmla="*/ 156 w 997"/>
                <a:gd name="T35" fmla="*/ 695 h 1229"/>
                <a:gd name="T36" fmla="*/ 62 w 997"/>
                <a:gd name="T37" fmla="*/ 755 h 1229"/>
                <a:gd name="T38" fmla="*/ 119 w 997"/>
                <a:gd name="T39" fmla="*/ 817 h 1229"/>
                <a:gd name="T40" fmla="*/ 0 w 997"/>
                <a:gd name="T41" fmla="*/ 633 h 1229"/>
                <a:gd name="T42" fmla="*/ 94 w 997"/>
                <a:gd name="T43" fmla="*/ 616 h 1229"/>
                <a:gd name="T44" fmla="*/ 0 w 997"/>
                <a:gd name="T45" fmla="*/ 588 h 1229"/>
                <a:gd name="T46" fmla="*/ 125 w 997"/>
                <a:gd name="T47" fmla="*/ 404 h 1229"/>
                <a:gd name="T48" fmla="*/ 685 w 997"/>
                <a:gd name="T49" fmla="*/ 0 h 1229"/>
                <a:gd name="T50" fmla="*/ 994 w 997"/>
                <a:gd name="T51" fmla="*/ 64 h 1229"/>
                <a:gd name="T52" fmla="*/ 891 w 997"/>
                <a:gd name="T53" fmla="*/ 344 h 1229"/>
                <a:gd name="T54" fmla="*/ 530 w 997"/>
                <a:gd name="T55" fmla="*/ 389 h 1229"/>
                <a:gd name="T56" fmla="*/ 911 w 997"/>
                <a:gd name="T57" fmla="*/ 404 h 1229"/>
                <a:gd name="T58" fmla="*/ 468 w 997"/>
                <a:gd name="T59" fmla="*/ 588 h 1229"/>
                <a:gd name="T60" fmla="*/ 468 w 997"/>
                <a:gd name="T61" fmla="*/ 633 h 1229"/>
                <a:gd name="T62" fmla="*/ 911 w 997"/>
                <a:gd name="T63" fmla="*/ 817 h 1229"/>
                <a:gd name="T64" fmla="*/ 532 w 997"/>
                <a:gd name="T65" fmla="*/ 842 h 1229"/>
                <a:gd name="T66" fmla="*/ 900 w 997"/>
                <a:gd name="T67" fmla="*/ 876 h 1229"/>
                <a:gd name="T68" fmla="*/ 996 w 997"/>
                <a:gd name="T69" fmla="*/ 1149 h 1229"/>
                <a:gd name="T70" fmla="*/ 685 w 997"/>
                <a:gd name="T71" fmla="*/ 1228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7" h="1229">
                  <a:moveTo>
                    <a:pt x="62" y="755"/>
                  </a:moveTo>
                  <a:lnTo>
                    <a:pt x="169" y="755"/>
                  </a:lnTo>
                  <a:lnTo>
                    <a:pt x="174" y="779"/>
                  </a:lnTo>
                  <a:cubicBezTo>
                    <a:pt x="189" y="845"/>
                    <a:pt x="216" y="905"/>
                    <a:pt x="256" y="962"/>
                  </a:cubicBezTo>
                  <a:cubicBezTo>
                    <a:pt x="349" y="1092"/>
                    <a:pt x="505" y="1166"/>
                    <a:pt x="685" y="1166"/>
                  </a:cubicBezTo>
                  <a:cubicBezTo>
                    <a:pt x="783" y="1166"/>
                    <a:pt x="871" y="1141"/>
                    <a:pt x="926" y="1116"/>
                  </a:cubicBezTo>
                  <a:lnTo>
                    <a:pt x="891" y="947"/>
                  </a:lnTo>
                  <a:cubicBezTo>
                    <a:pt x="846" y="963"/>
                    <a:pt x="782" y="976"/>
                    <a:pt x="723" y="976"/>
                  </a:cubicBezTo>
                  <a:cubicBezTo>
                    <a:pt x="621" y="976"/>
                    <a:pt x="539" y="944"/>
                    <a:pt x="485" y="883"/>
                  </a:cubicBezTo>
                  <a:cubicBezTo>
                    <a:pt x="464" y="857"/>
                    <a:pt x="448" y="829"/>
                    <a:pt x="437" y="795"/>
                  </a:cubicBezTo>
                  <a:lnTo>
                    <a:pt x="423" y="755"/>
                  </a:lnTo>
                  <a:lnTo>
                    <a:pt x="849" y="755"/>
                  </a:lnTo>
                  <a:lnTo>
                    <a:pt x="849" y="695"/>
                  </a:lnTo>
                  <a:lnTo>
                    <a:pt x="406" y="695"/>
                  </a:lnTo>
                  <a:lnTo>
                    <a:pt x="406" y="621"/>
                  </a:lnTo>
                  <a:cubicBezTo>
                    <a:pt x="406" y="594"/>
                    <a:pt x="406" y="567"/>
                    <a:pt x="408" y="553"/>
                  </a:cubicBezTo>
                  <a:lnTo>
                    <a:pt x="411" y="526"/>
                  </a:lnTo>
                  <a:lnTo>
                    <a:pt x="849" y="526"/>
                  </a:lnTo>
                  <a:lnTo>
                    <a:pt x="849" y="466"/>
                  </a:lnTo>
                  <a:lnTo>
                    <a:pt x="426" y="466"/>
                  </a:lnTo>
                  <a:lnTo>
                    <a:pt x="441" y="425"/>
                  </a:lnTo>
                  <a:cubicBezTo>
                    <a:pt x="451" y="397"/>
                    <a:pt x="464" y="372"/>
                    <a:pt x="480" y="351"/>
                  </a:cubicBezTo>
                  <a:cubicBezTo>
                    <a:pt x="532" y="283"/>
                    <a:pt x="613" y="244"/>
                    <a:pt x="709" y="244"/>
                  </a:cubicBezTo>
                  <a:cubicBezTo>
                    <a:pt x="763" y="244"/>
                    <a:pt x="820" y="254"/>
                    <a:pt x="880" y="274"/>
                  </a:cubicBezTo>
                  <a:lnTo>
                    <a:pt x="921" y="102"/>
                  </a:lnTo>
                  <a:cubicBezTo>
                    <a:pt x="851" y="76"/>
                    <a:pt x="767" y="62"/>
                    <a:pt x="685" y="62"/>
                  </a:cubicBezTo>
                  <a:cubicBezTo>
                    <a:pt x="524" y="62"/>
                    <a:pt x="381" y="126"/>
                    <a:pt x="282" y="243"/>
                  </a:cubicBezTo>
                  <a:cubicBezTo>
                    <a:pt x="233" y="301"/>
                    <a:pt x="198" y="368"/>
                    <a:pt x="179" y="443"/>
                  </a:cubicBezTo>
                  <a:lnTo>
                    <a:pt x="173" y="466"/>
                  </a:lnTo>
                  <a:lnTo>
                    <a:pt x="62" y="466"/>
                  </a:lnTo>
                  <a:lnTo>
                    <a:pt x="62" y="526"/>
                  </a:lnTo>
                  <a:lnTo>
                    <a:pt x="157" y="526"/>
                  </a:lnTo>
                  <a:lnTo>
                    <a:pt x="157" y="557"/>
                  </a:lnTo>
                  <a:cubicBezTo>
                    <a:pt x="157" y="564"/>
                    <a:pt x="157" y="576"/>
                    <a:pt x="156" y="587"/>
                  </a:cubicBezTo>
                  <a:cubicBezTo>
                    <a:pt x="156" y="598"/>
                    <a:pt x="156" y="609"/>
                    <a:pt x="156" y="616"/>
                  </a:cubicBezTo>
                  <a:lnTo>
                    <a:pt x="156" y="695"/>
                  </a:lnTo>
                  <a:lnTo>
                    <a:pt x="62" y="695"/>
                  </a:lnTo>
                  <a:lnTo>
                    <a:pt x="62" y="755"/>
                  </a:lnTo>
                  <a:close/>
                  <a:moveTo>
                    <a:pt x="205" y="998"/>
                  </a:moveTo>
                  <a:cubicBezTo>
                    <a:pt x="165" y="941"/>
                    <a:pt x="137" y="882"/>
                    <a:pt x="119" y="817"/>
                  </a:cubicBezTo>
                  <a:lnTo>
                    <a:pt x="0" y="817"/>
                  </a:lnTo>
                  <a:lnTo>
                    <a:pt x="0" y="633"/>
                  </a:lnTo>
                  <a:lnTo>
                    <a:pt x="94" y="633"/>
                  </a:lnTo>
                  <a:lnTo>
                    <a:pt x="94" y="616"/>
                  </a:lnTo>
                  <a:cubicBezTo>
                    <a:pt x="94" y="609"/>
                    <a:pt x="94" y="598"/>
                    <a:pt x="94" y="588"/>
                  </a:cubicBezTo>
                  <a:lnTo>
                    <a:pt x="0" y="588"/>
                  </a:lnTo>
                  <a:lnTo>
                    <a:pt x="0" y="404"/>
                  </a:lnTo>
                  <a:lnTo>
                    <a:pt x="125" y="404"/>
                  </a:lnTo>
                  <a:cubicBezTo>
                    <a:pt x="148" y="330"/>
                    <a:pt x="184" y="262"/>
                    <a:pt x="235" y="203"/>
                  </a:cubicBezTo>
                  <a:cubicBezTo>
                    <a:pt x="345" y="72"/>
                    <a:pt x="505" y="0"/>
                    <a:pt x="685" y="0"/>
                  </a:cubicBezTo>
                  <a:cubicBezTo>
                    <a:pt x="784" y="0"/>
                    <a:pt x="888" y="19"/>
                    <a:pt x="970" y="54"/>
                  </a:cubicBezTo>
                  <a:lnTo>
                    <a:pt x="994" y="64"/>
                  </a:lnTo>
                  <a:lnTo>
                    <a:pt x="924" y="357"/>
                  </a:lnTo>
                  <a:lnTo>
                    <a:pt x="891" y="344"/>
                  </a:lnTo>
                  <a:cubicBezTo>
                    <a:pt x="826" y="319"/>
                    <a:pt x="765" y="306"/>
                    <a:pt x="709" y="306"/>
                  </a:cubicBezTo>
                  <a:cubicBezTo>
                    <a:pt x="656" y="306"/>
                    <a:pt x="581" y="321"/>
                    <a:pt x="530" y="389"/>
                  </a:cubicBezTo>
                  <a:cubicBezTo>
                    <a:pt x="526" y="394"/>
                    <a:pt x="522" y="399"/>
                    <a:pt x="519" y="404"/>
                  </a:cubicBezTo>
                  <a:lnTo>
                    <a:pt x="911" y="404"/>
                  </a:lnTo>
                  <a:lnTo>
                    <a:pt x="911" y="588"/>
                  </a:lnTo>
                  <a:lnTo>
                    <a:pt x="468" y="588"/>
                  </a:lnTo>
                  <a:cubicBezTo>
                    <a:pt x="468" y="600"/>
                    <a:pt x="468" y="614"/>
                    <a:pt x="468" y="621"/>
                  </a:cubicBezTo>
                  <a:lnTo>
                    <a:pt x="468" y="633"/>
                  </a:lnTo>
                  <a:lnTo>
                    <a:pt x="911" y="633"/>
                  </a:lnTo>
                  <a:lnTo>
                    <a:pt x="911" y="817"/>
                  </a:lnTo>
                  <a:lnTo>
                    <a:pt x="514" y="817"/>
                  </a:lnTo>
                  <a:cubicBezTo>
                    <a:pt x="519" y="826"/>
                    <a:pt x="525" y="834"/>
                    <a:pt x="532" y="842"/>
                  </a:cubicBezTo>
                  <a:cubicBezTo>
                    <a:pt x="585" y="902"/>
                    <a:pt x="665" y="914"/>
                    <a:pt x="723" y="914"/>
                  </a:cubicBezTo>
                  <a:cubicBezTo>
                    <a:pt x="794" y="914"/>
                    <a:pt x="871" y="892"/>
                    <a:pt x="900" y="876"/>
                  </a:cubicBezTo>
                  <a:lnTo>
                    <a:pt x="936" y="857"/>
                  </a:lnTo>
                  <a:lnTo>
                    <a:pt x="996" y="1149"/>
                  </a:lnTo>
                  <a:lnTo>
                    <a:pt x="976" y="1160"/>
                  </a:lnTo>
                  <a:cubicBezTo>
                    <a:pt x="918" y="1191"/>
                    <a:pt x="807" y="1228"/>
                    <a:pt x="685" y="1228"/>
                  </a:cubicBezTo>
                  <a:cubicBezTo>
                    <a:pt x="485" y="1228"/>
                    <a:pt x="310" y="1144"/>
                    <a:pt x="205" y="998"/>
                  </a:cubicBezTo>
                  <a:close/>
                </a:path>
              </a:pathLst>
            </a:custGeom>
            <a:solidFill>
              <a:schemeClr val="bg1"/>
            </a:solidFill>
            <a:ln>
              <a:noFill/>
            </a:ln>
            <a:effectLst/>
          </p:spPr>
          <p:txBody>
            <a:bodyPr wrap="none" anchor="ctr"/>
            <a:lstStyle/>
            <a:p>
              <a:endParaRPr lang="en-US"/>
            </a:p>
          </p:txBody>
        </p:sp>
      </p:grpSp>
      <p:grpSp>
        <p:nvGrpSpPr>
          <p:cNvPr id="451" name="Group 450">
            <a:extLst>
              <a:ext uri="{FF2B5EF4-FFF2-40B4-BE49-F238E27FC236}">
                <a16:creationId xmlns:a16="http://schemas.microsoft.com/office/drawing/2014/main" id="{35E876EC-213F-1949-9A82-AA0D6A06F6FF}"/>
              </a:ext>
            </a:extLst>
          </p:cNvPr>
          <p:cNvGrpSpPr/>
          <p:nvPr/>
        </p:nvGrpSpPr>
        <p:grpSpPr>
          <a:xfrm>
            <a:off x="9558004" y="2424629"/>
            <a:ext cx="710291" cy="710292"/>
            <a:chOff x="8058987" y="2498626"/>
            <a:chExt cx="710291" cy="710292"/>
          </a:xfrm>
        </p:grpSpPr>
        <p:sp>
          <p:nvSpPr>
            <p:cNvPr id="452" name="Rectangle 451">
              <a:extLst>
                <a:ext uri="{FF2B5EF4-FFF2-40B4-BE49-F238E27FC236}">
                  <a16:creationId xmlns:a16="http://schemas.microsoft.com/office/drawing/2014/main" id="{8D7306DD-EDAF-104D-A7E6-C858ED4B7675}"/>
                </a:ext>
              </a:extLst>
            </p:cNvPr>
            <p:cNvSpPr/>
            <p:nvPr/>
          </p:nvSpPr>
          <p:spPr>
            <a:xfrm>
              <a:off x="8058987"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53" name="Freeform 22">
              <a:extLst>
                <a:ext uri="{FF2B5EF4-FFF2-40B4-BE49-F238E27FC236}">
                  <a16:creationId xmlns:a16="http://schemas.microsoft.com/office/drawing/2014/main" id="{9FECEF99-6E94-AE4F-9F6D-8DCA7EE40F2E}"/>
                </a:ext>
              </a:extLst>
            </p:cNvPr>
            <p:cNvSpPr>
              <a:spLocks noChangeArrowheads="1"/>
            </p:cNvSpPr>
            <p:nvPr/>
          </p:nvSpPr>
          <p:spPr bwMode="auto">
            <a:xfrm>
              <a:off x="8171889" y="2629141"/>
              <a:ext cx="466725" cy="449263"/>
            </a:xfrm>
            <a:custGeom>
              <a:avLst/>
              <a:gdLst>
                <a:gd name="T0" fmla="*/ 510 w 1295"/>
                <a:gd name="T1" fmla="*/ 1125 h 1246"/>
                <a:gd name="T2" fmla="*/ 939 w 1295"/>
                <a:gd name="T3" fmla="*/ 1244 h 1246"/>
                <a:gd name="T4" fmla="*/ 970 w 1295"/>
                <a:gd name="T5" fmla="*/ 1235 h 1246"/>
                <a:gd name="T6" fmla="*/ 944 w 1295"/>
                <a:gd name="T7" fmla="*/ 1112 h 1246"/>
                <a:gd name="T8" fmla="*/ 1226 w 1295"/>
                <a:gd name="T9" fmla="*/ 582 h 1246"/>
                <a:gd name="T10" fmla="*/ 875 w 1295"/>
                <a:gd name="T11" fmla="*/ 1105 h 1246"/>
                <a:gd name="T12" fmla="*/ 593 w 1295"/>
                <a:gd name="T13" fmla="*/ 1096 h 1246"/>
                <a:gd name="T14" fmla="*/ 810 w 1295"/>
                <a:gd name="T15" fmla="*/ 920 h 1246"/>
                <a:gd name="T16" fmla="*/ 851 w 1295"/>
                <a:gd name="T17" fmla="*/ 938 h 1246"/>
                <a:gd name="T18" fmla="*/ 1089 w 1295"/>
                <a:gd name="T19" fmla="*/ 552 h 1246"/>
                <a:gd name="T20" fmla="*/ 1028 w 1295"/>
                <a:gd name="T21" fmla="*/ 582 h 1246"/>
                <a:gd name="T22" fmla="*/ 823 w 1295"/>
                <a:gd name="T23" fmla="*/ 771 h 1246"/>
                <a:gd name="T24" fmla="*/ 769 w 1295"/>
                <a:gd name="T25" fmla="*/ 763 h 1246"/>
                <a:gd name="T26" fmla="*/ 351 w 1295"/>
                <a:gd name="T27" fmla="*/ 177 h 1246"/>
                <a:gd name="T28" fmla="*/ 300 w 1295"/>
                <a:gd name="T29" fmla="*/ 168 h 1246"/>
                <a:gd name="T30" fmla="*/ 3 w 1295"/>
                <a:gd name="T31" fmla="*/ 502 h 1246"/>
                <a:gd name="T32" fmla="*/ 125 w 1295"/>
                <a:gd name="T33" fmla="*/ 541 h 1246"/>
                <a:gd name="T34" fmla="*/ 438 w 1295"/>
                <a:gd name="T35" fmla="*/ 1099 h 1246"/>
                <a:gd name="T36" fmla="*/ 185 w 1295"/>
                <a:gd name="T37" fmla="*/ 582 h 1246"/>
                <a:gd name="T38" fmla="*/ 164 w 1295"/>
                <a:gd name="T39" fmla="*/ 485 h 1246"/>
                <a:gd name="T40" fmla="*/ 312 w 1295"/>
                <a:gd name="T41" fmla="*/ 245 h 1246"/>
                <a:gd name="T42" fmla="*/ 359 w 1295"/>
                <a:gd name="T43" fmla="*/ 521 h 1246"/>
                <a:gd name="T44" fmla="*/ 322 w 1295"/>
                <a:gd name="T45" fmla="*/ 549 h 1246"/>
                <a:gd name="T46" fmla="*/ 563 w 1295"/>
                <a:gd name="T47" fmla="*/ 940 h 1246"/>
                <a:gd name="T48" fmla="*/ 383 w 1295"/>
                <a:gd name="T49" fmla="*/ 589 h 1246"/>
                <a:gd name="T50" fmla="*/ 509 w 1295"/>
                <a:gd name="T51" fmla="*/ 595 h 1246"/>
                <a:gd name="T52" fmla="*/ 351 w 1295"/>
                <a:gd name="T53" fmla="*/ 177 h 1246"/>
                <a:gd name="T54" fmla="*/ 1151 w 1295"/>
                <a:gd name="T55" fmla="*/ 51 h 1246"/>
                <a:gd name="T56" fmla="*/ 1065 w 1295"/>
                <a:gd name="T57" fmla="*/ 126 h 1246"/>
                <a:gd name="T58" fmla="*/ 382 w 1295"/>
                <a:gd name="T59" fmla="*/ 98 h 1246"/>
                <a:gd name="T60" fmla="*/ 705 w 1295"/>
                <a:gd name="T61" fmla="*/ 62 h 1246"/>
                <a:gd name="T62" fmla="*/ 1071 w 1295"/>
                <a:gd name="T63" fmla="*/ 200 h 1246"/>
                <a:gd name="T64" fmla="*/ 1131 w 1295"/>
                <a:gd name="T65" fmla="*/ 145 h 1246"/>
                <a:gd name="T66" fmla="*/ 907 w 1295"/>
                <a:gd name="T67" fmla="*/ 407 h 1246"/>
                <a:gd name="T68" fmla="*/ 962 w 1295"/>
                <a:gd name="T69" fmla="*/ 296 h 1246"/>
                <a:gd name="T70" fmla="*/ 458 w 1295"/>
                <a:gd name="T71" fmla="*/ 288 h 1246"/>
                <a:gd name="T72" fmla="*/ 705 w 1295"/>
                <a:gd name="T73" fmla="*/ 260 h 1246"/>
                <a:gd name="T74" fmla="*/ 822 w 1295"/>
                <a:gd name="T75" fmla="*/ 410 h 1246"/>
                <a:gd name="T76" fmla="*/ 842 w 1295"/>
                <a:gd name="T77" fmla="*/ 461 h 1246"/>
                <a:gd name="T78" fmla="*/ 1262 w 1295"/>
                <a:gd name="T79" fmla="*/ 514 h 1246"/>
                <a:gd name="T80" fmla="*/ 1292 w 1295"/>
                <a:gd name="T81" fmla="*/ 475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5" h="1246">
                  <a:moveTo>
                    <a:pt x="515" y="1096"/>
                  </a:moveTo>
                  <a:cubicBezTo>
                    <a:pt x="509" y="1104"/>
                    <a:pt x="507" y="1115"/>
                    <a:pt x="510" y="1125"/>
                  </a:cubicBezTo>
                  <a:cubicBezTo>
                    <a:pt x="514" y="1135"/>
                    <a:pt x="522" y="1143"/>
                    <a:pt x="532" y="1145"/>
                  </a:cubicBezTo>
                  <a:lnTo>
                    <a:pt x="939" y="1244"/>
                  </a:lnTo>
                  <a:cubicBezTo>
                    <a:pt x="942" y="1245"/>
                    <a:pt x="944" y="1245"/>
                    <a:pt x="947" y="1245"/>
                  </a:cubicBezTo>
                  <a:cubicBezTo>
                    <a:pt x="955" y="1245"/>
                    <a:pt x="964" y="1242"/>
                    <a:pt x="970" y="1235"/>
                  </a:cubicBezTo>
                  <a:cubicBezTo>
                    <a:pt x="977" y="1227"/>
                    <a:pt x="980" y="1215"/>
                    <a:pt x="976" y="1204"/>
                  </a:cubicBezTo>
                  <a:lnTo>
                    <a:pt x="944" y="1112"/>
                  </a:lnTo>
                  <a:cubicBezTo>
                    <a:pt x="1154" y="1018"/>
                    <a:pt x="1288" y="813"/>
                    <a:pt x="1287" y="580"/>
                  </a:cubicBezTo>
                  <a:lnTo>
                    <a:pt x="1226" y="582"/>
                  </a:lnTo>
                  <a:cubicBezTo>
                    <a:pt x="1226" y="798"/>
                    <a:pt x="1095" y="988"/>
                    <a:pt x="893" y="1066"/>
                  </a:cubicBezTo>
                  <a:cubicBezTo>
                    <a:pt x="878" y="1072"/>
                    <a:pt x="870" y="1090"/>
                    <a:pt x="875" y="1105"/>
                  </a:cubicBezTo>
                  <a:lnTo>
                    <a:pt x="898" y="1171"/>
                  </a:lnTo>
                  <a:lnTo>
                    <a:pt x="593" y="1096"/>
                  </a:lnTo>
                  <a:lnTo>
                    <a:pt x="783" y="846"/>
                  </a:lnTo>
                  <a:lnTo>
                    <a:pt x="810" y="920"/>
                  </a:lnTo>
                  <a:cubicBezTo>
                    <a:pt x="812" y="928"/>
                    <a:pt x="818" y="935"/>
                    <a:pt x="826" y="938"/>
                  </a:cubicBezTo>
                  <a:cubicBezTo>
                    <a:pt x="834" y="942"/>
                    <a:pt x="843" y="942"/>
                    <a:pt x="851" y="938"/>
                  </a:cubicBezTo>
                  <a:cubicBezTo>
                    <a:pt x="996" y="879"/>
                    <a:pt x="1090" y="739"/>
                    <a:pt x="1090" y="582"/>
                  </a:cubicBezTo>
                  <a:cubicBezTo>
                    <a:pt x="1090" y="572"/>
                    <a:pt x="1089" y="562"/>
                    <a:pt x="1089" y="552"/>
                  </a:cubicBezTo>
                  <a:lnTo>
                    <a:pt x="1027" y="557"/>
                  </a:lnTo>
                  <a:cubicBezTo>
                    <a:pt x="1027" y="565"/>
                    <a:pt x="1028" y="574"/>
                    <a:pt x="1028" y="582"/>
                  </a:cubicBezTo>
                  <a:cubicBezTo>
                    <a:pt x="1028" y="703"/>
                    <a:pt x="962" y="811"/>
                    <a:pt x="857" y="867"/>
                  </a:cubicBezTo>
                  <a:lnTo>
                    <a:pt x="823" y="771"/>
                  </a:lnTo>
                  <a:cubicBezTo>
                    <a:pt x="819" y="760"/>
                    <a:pt x="809" y="752"/>
                    <a:pt x="798" y="751"/>
                  </a:cubicBezTo>
                  <a:cubicBezTo>
                    <a:pt x="787" y="749"/>
                    <a:pt x="776" y="754"/>
                    <a:pt x="769" y="763"/>
                  </a:cubicBezTo>
                  <a:lnTo>
                    <a:pt x="515" y="1096"/>
                  </a:lnTo>
                  <a:close/>
                  <a:moveTo>
                    <a:pt x="351" y="177"/>
                  </a:moveTo>
                  <a:cubicBezTo>
                    <a:pt x="347" y="168"/>
                    <a:pt x="339" y="161"/>
                    <a:pt x="328" y="159"/>
                  </a:cubicBezTo>
                  <a:cubicBezTo>
                    <a:pt x="318" y="157"/>
                    <a:pt x="308" y="160"/>
                    <a:pt x="300" y="168"/>
                  </a:cubicBezTo>
                  <a:lnTo>
                    <a:pt x="11" y="471"/>
                  </a:lnTo>
                  <a:cubicBezTo>
                    <a:pt x="3" y="479"/>
                    <a:pt x="0" y="491"/>
                    <a:pt x="3" y="502"/>
                  </a:cubicBezTo>
                  <a:cubicBezTo>
                    <a:pt x="7" y="513"/>
                    <a:pt x="16" y="521"/>
                    <a:pt x="27" y="523"/>
                  </a:cubicBezTo>
                  <a:lnTo>
                    <a:pt x="125" y="541"/>
                  </a:lnTo>
                  <a:cubicBezTo>
                    <a:pt x="123" y="556"/>
                    <a:pt x="123" y="569"/>
                    <a:pt x="123" y="582"/>
                  </a:cubicBezTo>
                  <a:cubicBezTo>
                    <a:pt x="123" y="800"/>
                    <a:pt x="243" y="998"/>
                    <a:pt x="438" y="1099"/>
                  </a:cubicBezTo>
                  <a:lnTo>
                    <a:pt x="466" y="1044"/>
                  </a:lnTo>
                  <a:cubicBezTo>
                    <a:pt x="293" y="954"/>
                    <a:pt x="185" y="777"/>
                    <a:pt x="185" y="582"/>
                  </a:cubicBezTo>
                  <a:cubicBezTo>
                    <a:pt x="185" y="563"/>
                    <a:pt x="186" y="543"/>
                    <a:pt x="189" y="519"/>
                  </a:cubicBezTo>
                  <a:cubicBezTo>
                    <a:pt x="191" y="503"/>
                    <a:pt x="180" y="488"/>
                    <a:pt x="164" y="485"/>
                  </a:cubicBezTo>
                  <a:lnTo>
                    <a:pt x="95" y="472"/>
                  </a:lnTo>
                  <a:lnTo>
                    <a:pt x="312" y="245"/>
                  </a:lnTo>
                  <a:lnTo>
                    <a:pt x="434" y="535"/>
                  </a:lnTo>
                  <a:lnTo>
                    <a:pt x="359" y="521"/>
                  </a:lnTo>
                  <a:cubicBezTo>
                    <a:pt x="350" y="520"/>
                    <a:pt x="341" y="522"/>
                    <a:pt x="334" y="527"/>
                  </a:cubicBezTo>
                  <a:cubicBezTo>
                    <a:pt x="327" y="532"/>
                    <a:pt x="323" y="540"/>
                    <a:pt x="322" y="549"/>
                  </a:cubicBezTo>
                  <a:cubicBezTo>
                    <a:pt x="321" y="560"/>
                    <a:pt x="320" y="571"/>
                    <a:pt x="320" y="582"/>
                  </a:cubicBezTo>
                  <a:cubicBezTo>
                    <a:pt x="320" y="740"/>
                    <a:pt x="416" y="881"/>
                    <a:pt x="563" y="940"/>
                  </a:cubicBezTo>
                  <a:lnTo>
                    <a:pt x="586" y="882"/>
                  </a:lnTo>
                  <a:cubicBezTo>
                    <a:pt x="464" y="833"/>
                    <a:pt x="385" y="719"/>
                    <a:pt x="383" y="589"/>
                  </a:cubicBezTo>
                  <a:lnTo>
                    <a:pt x="479" y="607"/>
                  </a:lnTo>
                  <a:cubicBezTo>
                    <a:pt x="490" y="608"/>
                    <a:pt x="502" y="604"/>
                    <a:pt x="509" y="595"/>
                  </a:cubicBezTo>
                  <a:cubicBezTo>
                    <a:pt x="516" y="587"/>
                    <a:pt x="518" y="574"/>
                    <a:pt x="513" y="564"/>
                  </a:cubicBezTo>
                  <a:lnTo>
                    <a:pt x="351" y="177"/>
                  </a:lnTo>
                  <a:close/>
                  <a:moveTo>
                    <a:pt x="1174" y="72"/>
                  </a:moveTo>
                  <a:cubicBezTo>
                    <a:pt x="1171" y="61"/>
                    <a:pt x="1162" y="53"/>
                    <a:pt x="1151" y="51"/>
                  </a:cubicBezTo>
                  <a:cubicBezTo>
                    <a:pt x="1139" y="48"/>
                    <a:pt x="1128" y="52"/>
                    <a:pt x="1121" y="61"/>
                  </a:cubicBezTo>
                  <a:lnTo>
                    <a:pt x="1065" y="126"/>
                  </a:lnTo>
                  <a:cubicBezTo>
                    <a:pt x="963" y="44"/>
                    <a:pt x="836" y="0"/>
                    <a:pt x="705" y="0"/>
                  </a:cubicBezTo>
                  <a:cubicBezTo>
                    <a:pt x="590" y="0"/>
                    <a:pt x="478" y="34"/>
                    <a:pt x="382" y="98"/>
                  </a:cubicBezTo>
                  <a:lnTo>
                    <a:pt x="417" y="150"/>
                  </a:lnTo>
                  <a:cubicBezTo>
                    <a:pt x="502" y="92"/>
                    <a:pt x="602" y="62"/>
                    <a:pt x="705" y="62"/>
                  </a:cubicBezTo>
                  <a:cubicBezTo>
                    <a:pt x="831" y="62"/>
                    <a:pt x="953" y="109"/>
                    <a:pt x="1048" y="193"/>
                  </a:cubicBezTo>
                  <a:cubicBezTo>
                    <a:pt x="1055" y="198"/>
                    <a:pt x="1063" y="201"/>
                    <a:pt x="1071" y="200"/>
                  </a:cubicBezTo>
                  <a:cubicBezTo>
                    <a:pt x="1079" y="200"/>
                    <a:pt x="1087" y="196"/>
                    <a:pt x="1093" y="189"/>
                  </a:cubicBezTo>
                  <a:lnTo>
                    <a:pt x="1131" y="145"/>
                  </a:lnTo>
                  <a:lnTo>
                    <a:pt x="1219" y="447"/>
                  </a:lnTo>
                  <a:lnTo>
                    <a:pt x="907" y="407"/>
                  </a:lnTo>
                  <a:lnTo>
                    <a:pt x="964" y="340"/>
                  </a:lnTo>
                  <a:cubicBezTo>
                    <a:pt x="975" y="327"/>
                    <a:pt x="974" y="308"/>
                    <a:pt x="962" y="296"/>
                  </a:cubicBezTo>
                  <a:cubicBezTo>
                    <a:pt x="891" y="233"/>
                    <a:pt x="800" y="198"/>
                    <a:pt x="705" y="198"/>
                  </a:cubicBezTo>
                  <a:cubicBezTo>
                    <a:pt x="615" y="198"/>
                    <a:pt x="527" y="230"/>
                    <a:pt x="458" y="288"/>
                  </a:cubicBezTo>
                  <a:lnTo>
                    <a:pt x="498" y="335"/>
                  </a:lnTo>
                  <a:cubicBezTo>
                    <a:pt x="556" y="287"/>
                    <a:pt x="630" y="260"/>
                    <a:pt x="705" y="260"/>
                  </a:cubicBezTo>
                  <a:cubicBezTo>
                    <a:pt x="774" y="260"/>
                    <a:pt x="841" y="282"/>
                    <a:pt x="897" y="323"/>
                  </a:cubicBezTo>
                  <a:lnTo>
                    <a:pt x="822" y="410"/>
                  </a:lnTo>
                  <a:cubicBezTo>
                    <a:pt x="815" y="419"/>
                    <a:pt x="813" y="431"/>
                    <a:pt x="817" y="442"/>
                  </a:cubicBezTo>
                  <a:cubicBezTo>
                    <a:pt x="821" y="452"/>
                    <a:pt x="831" y="460"/>
                    <a:pt x="842" y="461"/>
                  </a:cubicBezTo>
                  <a:lnTo>
                    <a:pt x="1258" y="514"/>
                  </a:lnTo>
                  <a:cubicBezTo>
                    <a:pt x="1259" y="514"/>
                    <a:pt x="1260" y="514"/>
                    <a:pt x="1262" y="514"/>
                  </a:cubicBezTo>
                  <a:cubicBezTo>
                    <a:pt x="1271" y="514"/>
                    <a:pt x="1279" y="511"/>
                    <a:pt x="1285" y="504"/>
                  </a:cubicBezTo>
                  <a:cubicBezTo>
                    <a:pt x="1292" y="496"/>
                    <a:pt x="1294" y="485"/>
                    <a:pt x="1292" y="475"/>
                  </a:cubicBezTo>
                  <a:lnTo>
                    <a:pt x="1174" y="72"/>
                  </a:lnTo>
                  <a:close/>
                </a:path>
              </a:pathLst>
            </a:custGeom>
            <a:solidFill>
              <a:schemeClr val="bg1"/>
            </a:solidFill>
            <a:ln>
              <a:noFill/>
            </a:ln>
            <a:effectLst/>
          </p:spPr>
          <p:txBody>
            <a:bodyPr wrap="none" anchor="ctr"/>
            <a:lstStyle/>
            <a:p>
              <a:endParaRPr lang="en-US"/>
            </a:p>
          </p:txBody>
        </p:sp>
      </p:grpSp>
      <p:grpSp>
        <p:nvGrpSpPr>
          <p:cNvPr id="454" name="Group 453">
            <a:extLst>
              <a:ext uri="{FF2B5EF4-FFF2-40B4-BE49-F238E27FC236}">
                <a16:creationId xmlns:a16="http://schemas.microsoft.com/office/drawing/2014/main" id="{A1409495-990E-B34A-9831-4BF86B4348D8}"/>
              </a:ext>
            </a:extLst>
          </p:cNvPr>
          <p:cNvGrpSpPr/>
          <p:nvPr/>
        </p:nvGrpSpPr>
        <p:grpSpPr>
          <a:xfrm>
            <a:off x="9566884" y="4454581"/>
            <a:ext cx="710291" cy="710292"/>
            <a:chOff x="8067867" y="4528578"/>
            <a:chExt cx="710291" cy="710292"/>
          </a:xfrm>
        </p:grpSpPr>
        <p:sp>
          <p:nvSpPr>
            <p:cNvPr id="455" name="Rectangle 454">
              <a:extLst>
                <a:ext uri="{FF2B5EF4-FFF2-40B4-BE49-F238E27FC236}">
                  <a16:creationId xmlns:a16="http://schemas.microsoft.com/office/drawing/2014/main" id="{BE8D5E8B-B768-BE4E-8109-8CE95186B3E0}"/>
                </a:ext>
              </a:extLst>
            </p:cNvPr>
            <p:cNvSpPr/>
            <p:nvPr/>
          </p:nvSpPr>
          <p:spPr>
            <a:xfrm>
              <a:off x="8067867"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56" name="Freeform 19">
              <a:extLst>
                <a:ext uri="{FF2B5EF4-FFF2-40B4-BE49-F238E27FC236}">
                  <a16:creationId xmlns:a16="http://schemas.microsoft.com/office/drawing/2014/main" id="{0C85BCA7-85BD-E44A-9D9A-728E87B24CAF}"/>
                </a:ext>
              </a:extLst>
            </p:cNvPr>
            <p:cNvSpPr>
              <a:spLocks noChangeArrowheads="1"/>
            </p:cNvSpPr>
            <p:nvPr/>
          </p:nvSpPr>
          <p:spPr bwMode="auto">
            <a:xfrm>
              <a:off x="8188062" y="4659887"/>
              <a:ext cx="469900" cy="447675"/>
            </a:xfrm>
            <a:custGeom>
              <a:avLst/>
              <a:gdLst>
                <a:gd name="T0" fmla="*/ 652 w 1304"/>
                <a:gd name="T1" fmla="*/ 852 h 1244"/>
                <a:gd name="T2" fmla="*/ 733 w 1304"/>
                <a:gd name="T3" fmla="*/ 982 h 1244"/>
                <a:gd name="T4" fmla="*/ 570 w 1304"/>
                <a:gd name="T5" fmla="*/ 982 h 1244"/>
                <a:gd name="T6" fmla="*/ 451 w 1304"/>
                <a:gd name="T7" fmla="*/ 1243 h 1244"/>
                <a:gd name="T8" fmla="*/ 513 w 1304"/>
                <a:gd name="T9" fmla="*/ 1174 h 1244"/>
                <a:gd name="T10" fmla="*/ 790 w 1304"/>
                <a:gd name="T11" fmla="*/ 1174 h 1244"/>
                <a:gd name="T12" fmla="*/ 852 w 1304"/>
                <a:gd name="T13" fmla="*/ 1243 h 1244"/>
                <a:gd name="T14" fmla="*/ 754 w 1304"/>
                <a:gd name="T15" fmla="*/ 1067 h 1244"/>
                <a:gd name="T16" fmla="*/ 796 w 1304"/>
                <a:gd name="T17" fmla="*/ 911 h 1244"/>
                <a:gd name="T18" fmla="*/ 508 w 1304"/>
                <a:gd name="T19" fmla="*/ 911 h 1244"/>
                <a:gd name="T20" fmla="*/ 549 w 1304"/>
                <a:gd name="T21" fmla="*/ 1067 h 1244"/>
                <a:gd name="T22" fmla="*/ 451 w 1304"/>
                <a:gd name="T23" fmla="*/ 1243 h 1244"/>
                <a:gd name="T24" fmla="*/ 282 w 1304"/>
                <a:gd name="T25" fmla="*/ 982 h 1244"/>
                <a:gd name="T26" fmla="*/ 118 w 1304"/>
                <a:gd name="T27" fmla="*/ 982 h 1244"/>
                <a:gd name="T28" fmla="*/ 200 w 1304"/>
                <a:gd name="T29" fmla="*/ 852 h 1244"/>
                <a:gd name="T30" fmla="*/ 56 w 1304"/>
                <a:gd name="T31" fmla="*/ 911 h 1244"/>
                <a:gd name="T32" fmla="*/ 98 w 1304"/>
                <a:gd name="T33" fmla="*/ 1068 h 1244"/>
                <a:gd name="T34" fmla="*/ 0 w 1304"/>
                <a:gd name="T35" fmla="*/ 1243 h 1244"/>
                <a:gd name="T36" fmla="*/ 62 w 1304"/>
                <a:gd name="T37" fmla="*/ 1174 h 1244"/>
                <a:gd name="T38" fmla="*/ 338 w 1304"/>
                <a:gd name="T39" fmla="*/ 1174 h 1244"/>
                <a:gd name="T40" fmla="*/ 400 w 1304"/>
                <a:gd name="T41" fmla="*/ 1243 h 1244"/>
                <a:gd name="T42" fmla="*/ 302 w 1304"/>
                <a:gd name="T43" fmla="*/ 1067 h 1244"/>
                <a:gd name="T44" fmla="*/ 344 w 1304"/>
                <a:gd name="T45" fmla="*/ 911 h 1244"/>
                <a:gd name="T46" fmla="*/ 56 w 1304"/>
                <a:gd name="T47" fmla="*/ 911 h 1244"/>
                <a:gd name="T48" fmla="*/ 652 w 1304"/>
                <a:gd name="T49" fmla="*/ 254 h 1244"/>
                <a:gd name="T50" fmla="*/ 570 w 1304"/>
                <a:gd name="T51" fmla="*/ 132 h 1244"/>
                <a:gd name="T52" fmla="*/ 733 w 1304"/>
                <a:gd name="T53" fmla="*/ 132 h 1244"/>
                <a:gd name="T54" fmla="*/ 790 w 1304"/>
                <a:gd name="T55" fmla="*/ 454 h 1244"/>
                <a:gd name="T56" fmla="*/ 852 w 1304"/>
                <a:gd name="T57" fmla="*/ 385 h 1244"/>
                <a:gd name="T58" fmla="*/ 796 w 1304"/>
                <a:gd name="T59" fmla="*/ 183 h 1244"/>
                <a:gd name="T60" fmla="*/ 652 w 1304"/>
                <a:gd name="T61" fmla="*/ 0 h 1244"/>
                <a:gd name="T62" fmla="*/ 508 w 1304"/>
                <a:gd name="T63" fmla="*/ 183 h 1244"/>
                <a:gd name="T64" fmla="*/ 451 w 1304"/>
                <a:gd name="T65" fmla="*/ 385 h 1244"/>
                <a:gd name="T66" fmla="*/ 513 w 1304"/>
                <a:gd name="T67" fmla="*/ 454 h 1244"/>
                <a:gd name="T68" fmla="*/ 652 w 1304"/>
                <a:gd name="T69" fmla="*/ 316 h 1244"/>
                <a:gd name="T70" fmla="*/ 790 w 1304"/>
                <a:gd name="T71" fmla="*/ 454 h 1244"/>
                <a:gd name="T72" fmla="*/ 1134 w 1304"/>
                <a:gd name="T73" fmla="*/ 736 h 1244"/>
                <a:gd name="T74" fmla="*/ 683 w 1304"/>
                <a:gd name="T75" fmla="*/ 564 h 1244"/>
                <a:gd name="T76" fmla="*/ 621 w 1304"/>
                <a:gd name="T77" fmla="*/ 454 h 1244"/>
                <a:gd name="T78" fmla="*/ 169 w 1304"/>
                <a:gd name="T79" fmla="*/ 564 h 1244"/>
                <a:gd name="T80" fmla="*/ 231 w 1304"/>
                <a:gd name="T81" fmla="*/ 736 h 1244"/>
                <a:gd name="T82" fmla="*/ 621 w 1304"/>
                <a:gd name="T83" fmla="*/ 626 h 1244"/>
                <a:gd name="T84" fmla="*/ 683 w 1304"/>
                <a:gd name="T85" fmla="*/ 736 h 1244"/>
                <a:gd name="T86" fmla="*/ 1072 w 1304"/>
                <a:gd name="T87" fmla="*/ 626 h 1244"/>
                <a:gd name="T88" fmla="*/ 1185 w 1304"/>
                <a:gd name="T89" fmla="*/ 982 h 1244"/>
                <a:gd name="T90" fmla="*/ 1021 w 1304"/>
                <a:gd name="T91" fmla="*/ 982 h 1244"/>
                <a:gd name="T92" fmla="*/ 1103 w 1304"/>
                <a:gd name="T93" fmla="*/ 852 h 1244"/>
                <a:gd name="T94" fmla="*/ 1185 w 1304"/>
                <a:gd name="T95" fmla="*/ 982 h 1244"/>
                <a:gd name="T96" fmla="*/ 1205 w 1304"/>
                <a:gd name="T97" fmla="*/ 1067 h 1244"/>
                <a:gd name="T98" fmla="*/ 1247 w 1304"/>
                <a:gd name="T99" fmla="*/ 911 h 1244"/>
                <a:gd name="T100" fmla="*/ 959 w 1304"/>
                <a:gd name="T101" fmla="*/ 911 h 1244"/>
                <a:gd name="T102" fmla="*/ 1001 w 1304"/>
                <a:gd name="T103" fmla="*/ 1067 h 1244"/>
                <a:gd name="T104" fmla="*/ 903 w 1304"/>
                <a:gd name="T105" fmla="*/ 1243 h 1244"/>
                <a:gd name="T106" fmla="*/ 965 w 1304"/>
                <a:gd name="T107" fmla="*/ 1174 h 1244"/>
                <a:gd name="T108" fmla="*/ 1241 w 1304"/>
                <a:gd name="T109" fmla="*/ 1174 h 1244"/>
                <a:gd name="T110" fmla="*/ 1303 w 1304"/>
                <a:gd name="T111" fmla="*/ 1243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244">
                  <a:moveTo>
                    <a:pt x="570" y="911"/>
                  </a:moveTo>
                  <a:cubicBezTo>
                    <a:pt x="570" y="880"/>
                    <a:pt x="609" y="852"/>
                    <a:pt x="652" y="852"/>
                  </a:cubicBezTo>
                  <a:cubicBezTo>
                    <a:pt x="694" y="852"/>
                    <a:pt x="733" y="880"/>
                    <a:pt x="733" y="911"/>
                  </a:cubicBezTo>
                  <a:lnTo>
                    <a:pt x="733" y="982"/>
                  </a:lnTo>
                  <a:cubicBezTo>
                    <a:pt x="733" y="1014"/>
                    <a:pt x="694" y="1043"/>
                    <a:pt x="652" y="1043"/>
                  </a:cubicBezTo>
                  <a:cubicBezTo>
                    <a:pt x="609" y="1043"/>
                    <a:pt x="570" y="1014"/>
                    <a:pt x="570" y="982"/>
                  </a:cubicBezTo>
                  <a:lnTo>
                    <a:pt x="570" y="911"/>
                  </a:lnTo>
                  <a:close/>
                  <a:moveTo>
                    <a:pt x="451" y="1243"/>
                  </a:moveTo>
                  <a:lnTo>
                    <a:pt x="513" y="1243"/>
                  </a:lnTo>
                  <a:lnTo>
                    <a:pt x="513" y="1174"/>
                  </a:lnTo>
                  <a:cubicBezTo>
                    <a:pt x="516" y="1156"/>
                    <a:pt x="586" y="1105"/>
                    <a:pt x="652" y="1105"/>
                  </a:cubicBezTo>
                  <a:cubicBezTo>
                    <a:pt x="718" y="1105"/>
                    <a:pt x="787" y="1156"/>
                    <a:pt x="790" y="1174"/>
                  </a:cubicBezTo>
                  <a:lnTo>
                    <a:pt x="790" y="1243"/>
                  </a:lnTo>
                  <a:lnTo>
                    <a:pt x="852" y="1243"/>
                  </a:lnTo>
                  <a:lnTo>
                    <a:pt x="852" y="1174"/>
                  </a:lnTo>
                  <a:cubicBezTo>
                    <a:pt x="852" y="1133"/>
                    <a:pt x="808" y="1092"/>
                    <a:pt x="754" y="1067"/>
                  </a:cubicBezTo>
                  <a:cubicBezTo>
                    <a:pt x="779" y="1045"/>
                    <a:pt x="796" y="1015"/>
                    <a:pt x="796" y="982"/>
                  </a:cubicBezTo>
                  <a:lnTo>
                    <a:pt x="796" y="911"/>
                  </a:lnTo>
                  <a:cubicBezTo>
                    <a:pt x="796" y="846"/>
                    <a:pt x="730" y="790"/>
                    <a:pt x="652" y="790"/>
                  </a:cubicBezTo>
                  <a:cubicBezTo>
                    <a:pt x="574" y="790"/>
                    <a:pt x="508" y="846"/>
                    <a:pt x="508" y="911"/>
                  </a:cubicBezTo>
                  <a:lnTo>
                    <a:pt x="508" y="982"/>
                  </a:lnTo>
                  <a:cubicBezTo>
                    <a:pt x="508" y="1015"/>
                    <a:pt x="524" y="1045"/>
                    <a:pt x="549" y="1067"/>
                  </a:cubicBezTo>
                  <a:cubicBezTo>
                    <a:pt x="495" y="1092"/>
                    <a:pt x="451" y="1133"/>
                    <a:pt x="451" y="1174"/>
                  </a:cubicBezTo>
                  <a:lnTo>
                    <a:pt x="451" y="1243"/>
                  </a:lnTo>
                  <a:close/>
                  <a:moveTo>
                    <a:pt x="282" y="911"/>
                  </a:moveTo>
                  <a:lnTo>
                    <a:pt x="282" y="982"/>
                  </a:lnTo>
                  <a:cubicBezTo>
                    <a:pt x="282" y="1014"/>
                    <a:pt x="243" y="1043"/>
                    <a:pt x="200" y="1043"/>
                  </a:cubicBezTo>
                  <a:cubicBezTo>
                    <a:pt x="157" y="1043"/>
                    <a:pt x="118" y="1014"/>
                    <a:pt x="118" y="982"/>
                  </a:cubicBezTo>
                  <a:lnTo>
                    <a:pt x="118" y="911"/>
                  </a:lnTo>
                  <a:cubicBezTo>
                    <a:pt x="118" y="880"/>
                    <a:pt x="157" y="852"/>
                    <a:pt x="200" y="852"/>
                  </a:cubicBezTo>
                  <a:cubicBezTo>
                    <a:pt x="243" y="852"/>
                    <a:pt x="282" y="880"/>
                    <a:pt x="282" y="911"/>
                  </a:cubicBezTo>
                  <a:close/>
                  <a:moveTo>
                    <a:pt x="56" y="911"/>
                  </a:moveTo>
                  <a:lnTo>
                    <a:pt x="56" y="982"/>
                  </a:lnTo>
                  <a:cubicBezTo>
                    <a:pt x="56" y="1015"/>
                    <a:pt x="72" y="1045"/>
                    <a:pt x="98" y="1068"/>
                  </a:cubicBezTo>
                  <a:cubicBezTo>
                    <a:pt x="44" y="1092"/>
                    <a:pt x="0" y="1133"/>
                    <a:pt x="0" y="1174"/>
                  </a:cubicBezTo>
                  <a:lnTo>
                    <a:pt x="0" y="1243"/>
                  </a:lnTo>
                  <a:lnTo>
                    <a:pt x="62" y="1243"/>
                  </a:lnTo>
                  <a:lnTo>
                    <a:pt x="62" y="1174"/>
                  </a:lnTo>
                  <a:cubicBezTo>
                    <a:pt x="64" y="1156"/>
                    <a:pt x="134" y="1105"/>
                    <a:pt x="200" y="1105"/>
                  </a:cubicBezTo>
                  <a:cubicBezTo>
                    <a:pt x="266" y="1105"/>
                    <a:pt x="336" y="1156"/>
                    <a:pt x="338" y="1174"/>
                  </a:cubicBezTo>
                  <a:lnTo>
                    <a:pt x="338" y="1243"/>
                  </a:lnTo>
                  <a:lnTo>
                    <a:pt x="400" y="1243"/>
                  </a:lnTo>
                  <a:lnTo>
                    <a:pt x="400" y="1174"/>
                  </a:lnTo>
                  <a:cubicBezTo>
                    <a:pt x="400" y="1133"/>
                    <a:pt x="356" y="1092"/>
                    <a:pt x="302" y="1067"/>
                  </a:cubicBezTo>
                  <a:cubicBezTo>
                    <a:pt x="328" y="1045"/>
                    <a:pt x="344" y="1015"/>
                    <a:pt x="344" y="982"/>
                  </a:cubicBezTo>
                  <a:lnTo>
                    <a:pt x="344" y="911"/>
                  </a:lnTo>
                  <a:cubicBezTo>
                    <a:pt x="344" y="846"/>
                    <a:pt x="278" y="790"/>
                    <a:pt x="200" y="790"/>
                  </a:cubicBezTo>
                  <a:cubicBezTo>
                    <a:pt x="122" y="790"/>
                    <a:pt x="56" y="846"/>
                    <a:pt x="56" y="911"/>
                  </a:cubicBezTo>
                  <a:close/>
                  <a:moveTo>
                    <a:pt x="733" y="183"/>
                  </a:moveTo>
                  <a:cubicBezTo>
                    <a:pt x="733" y="220"/>
                    <a:pt x="694" y="254"/>
                    <a:pt x="652" y="254"/>
                  </a:cubicBezTo>
                  <a:cubicBezTo>
                    <a:pt x="609" y="254"/>
                    <a:pt x="570" y="220"/>
                    <a:pt x="570" y="183"/>
                  </a:cubicBezTo>
                  <a:lnTo>
                    <a:pt x="570" y="132"/>
                  </a:lnTo>
                  <a:cubicBezTo>
                    <a:pt x="570" y="95"/>
                    <a:pt x="609" y="62"/>
                    <a:pt x="652" y="62"/>
                  </a:cubicBezTo>
                  <a:cubicBezTo>
                    <a:pt x="694" y="62"/>
                    <a:pt x="733" y="95"/>
                    <a:pt x="733" y="132"/>
                  </a:cubicBezTo>
                  <a:lnTo>
                    <a:pt x="733" y="183"/>
                  </a:lnTo>
                  <a:close/>
                  <a:moveTo>
                    <a:pt x="790" y="454"/>
                  </a:moveTo>
                  <a:lnTo>
                    <a:pt x="852" y="454"/>
                  </a:lnTo>
                  <a:lnTo>
                    <a:pt x="852" y="385"/>
                  </a:lnTo>
                  <a:cubicBezTo>
                    <a:pt x="852" y="343"/>
                    <a:pt x="807" y="302"/>
                    <a:pt x="752" y="277"/>
                  </a:cubicBezTo>
                  <a:cubicBezTo>
                    <a:pt x="778" y="253"/>
                    <a:pt x="796" y="220"/>
                    <a:pt x="796" y="183"/>
                  </a:cubicBezTo>
                  <a:lnTo>
                    <a:pt x="796" y="132"/>
                  </a:lnTo>
                  <a:cubicBezTo>
                    <a:pt x="796" y="60"/>
                    <a:pt x="730" y="0"/>
                    <a:pt x="652" y="0"/>
                  </a:cubicBezTo>
                  <a:cubicBezTo>
                    <a:pt x="574" y="0"/>
                    <a:pt x="508" y="60"/>
                    <a:pt x="508" y="132"/>
                  </a:cubicBezTo>
                  <a:lnTo>
                    <a:pt x="508" y="183"/>
                  </a:lnTo>
                  <a:cubicBezTo>
                    <a:pt x="508" y="220"/>
                    <a:pt x="525" y="253"/>
                    <a:pt x="552" y="277"/>
                  </a:cubicBezTo>
                  <a:cubicBezTo>
                    <a:pt x="497" y="302"/>
                    <a:pt x="451" y="343"/>
                    <a:pt x="451" y="385"/>
                  </a:cubicBezTo>
                  <a:lnTo>
                    <a:pt x="451" y="454"/>
                  </a:lnTo>
                  <a:lnTo>
                    <a:pt x="513" y="454"/>
                  </a:lnTo>
                  <a:lnTo>
                    <a:pt x="513" y="385"/>
                  </a:lnTo>
                  <a:cubicBezTo>
                    <a:pt x="516" y="366"/>
                    <a:pt x="586" y="316"/>
                    <a:pt x="652" y="316"/>
                  </a:cubicBezTo>
                  <a:cubicBezTo>
                    <a:pt x="718" y="316"/>
                    <a:pt x="787" y="366"/>
                    <a:pt x="790" y="385"/>
                  </a:cubicBezTo>
                  <a:lnTo>
                    <a:pt x="790" y="454"/>
                  </a:lnTo>
                  <a:close/>
                  <a:moveTo>
                    <a:pt x="1072" y="736"/>
                  </a:moveTo>
                  <a:lnTo>
                    <a:pt x="1134" y="736"/>
                  </a:lnTo>
                  <a:lnTo>
                    <a:pt x="1134" y="564"/>
                  </a:lnTo>
                  <a:lnTo>
                    <a:pt x="683" y="564"/>
                  </a:lnTo>
                  <a:lnTo>
                    <a:pt x="683" y="454"/>
                  </a:lnTo>
                  <a:lnTo>
                    <a:pt x="621" y="454"/>
                  </a:lnTo>
                  <a:lnTo>
                    <a:pt x="621" y="564"/>
                  </a:lnTo>
                  <a:lnTo>
                    <a:pt x="169" y="564"/>
                  </a:lnTo>
                  <a:lnTo>
                    <a:pt x="169" y="736"/>
                  </a:lnTo>
                  <a:lnTo>
                    <a:pt x="231" y="736"/>
                  </a:lnTo>
                  <a:lnTo>
                    <a:pt x="231" y="626"/>
                  </a:lnTo>
                  <a:lnTo>
                    <a:pt x="621" y="626"/>
                  </a:lnTo>
                  <a:lnTo>
                    <a:pt x="621" y="736"/>
                  </a:lnTo>
                  <a:lnTo>
                    <a:pt x="683" y="736"/>
                  </a:lnTo>
                  <a:lnTo>
                    <a:pt x="683" y="626"/>
                  </a:lnTo>
                  <a:lnTo>
                    <a:pt x="1072" y="626"/>
                  </a:lnTo>
                  <a:lnTo>
                    <a:pt x="1072" y="736"/>
                  </a:lnTo>
                  <a:close/>
                  <a:moveTo>
                    <a:pt x="1185" y="982"/>
                  </a:moveTo>
                  <a:cubicBezTo>
                    <a:pt x="1185" y="1014"/>
                    <a:pt x="1146" y="1043"/>
                    <a:pt x="1103" y="1043"/>
                  </a:cubicBezTo>
                  <a:cubicBezTo>
                    <a:pt x="1060" y="1043"/>
                    <a:pt x="1021" y="1014"/>
                    <a:pt x="1021" y="982"/>
                  </a:cubicBezTo>
                  <a:lnTo>
                    <a:pt x="1021" y="911"/>
                  </a:lnTo>
                  <a:cubicBezTo>
                    <a:pt x="1021" y="880"/>
                    <a:pt x="1060" y="852"/>
                    <a:pt x="1103" y="852"/>
                  </a:cubicBezTo>
                  <a:cubicBezTo>
                    <a:pt x="1146" y="852"/>
                    <a:pt x="1185" y="880"/>
                    <a:pt x="1185" y="911"/>
                  </a:cubicBezTo>
                  <a:lnTo>
                    <a:pt x="1185" y="982"/>
                  </a:lnTo>
                  <a:close/>
                  <a:moveTo>
                    <a:pt x="1303" y="1174"/>
                  </a:moveTo>
                  <a:cubicBezTo>
                    <a:pt x="1303" y="1133"/>
                    <a:pt x="1259" y="1092"/>
                    <a:pt x="1205" y="1067"/>
                  </a:cubicBezTo>
                  <a:cubicBezTo>
                    <a:pt x="1231" y="1045"/>
                    <a:pt x="1247" y="1015"/>
                    <a:pt x="1247" y="982"/>
                  </a:cubicBezTo>
                  <a:lnTo>
                    <a:pt x="1247" y="911"/>
                  </a:lnTo>
                  <a:cubicBezTo>
                    <a:pt x="1247" y="846"/>
                    <a:pt x="1181" y="790"/>
                    <a:pt x="1103" y="790"/>
                  </a:cubicBezTo>
                  <a:cubicBezTo>
                    <a:pt x="1025" y="790"/>
                    <a:pt x="959" y="846"/>
                    <a:pt x="959" y="911"/>
                  </a:cubicBezTo>
                  <a:lnTo>
                    <a:pt x="959" y="982"/>
                  </a:lnTo>
                  <a:cubicBezTo>
                    <a:pt x="959" y="1015"/>
                    <a:pt x="975" y="1045"/>
                    <a:pt x="1001" y="1067"/>
                  </a:cubicBezTo>
                  <a:cubicBezTo>
                    <a:pt x="947" y="1092"/>
                    <a:pt x="903" y="1133"/>
                    <a:pt x="903" y="1174"/>
                  </a:cubicBezTo>
                  <a:lnTo>
                    <a:pt x="903" y="1243"/>
                  </a:lnTo>
                  <a:lnTo>
                    <a:pt x="965" y="1243"/>
                  </a:lnTo>
                  <a:lnTo>
                    <a:pt x="965" y="1174"/>
                  </a:lnTo>
                  <a:cubicBezTo>
                    <a:pt x="967" y="1156"/>
                    <a:pt x="1037" y="1105"/>
                    <a:pt x="1103" y="1105"/>
                  </a:cubicBezTo>
                  <a:cubicBezTo>
                    <a:pt x="1169" y="1105"/>
                    <a:pt x="1239" y="1156"/>
                    <a:pt x="1241" y="1174"/>
                  </a:cubicBezTo>
                  <a:lnTo>
                    <a:pt x="1241" y="1243"/>
                  </a:lnTo>
                  <a:lnTo>
                    <a:pt x="1303" y="1243"/>
                  </a:lnTo>
                  <a:lnTo>
                    <a:pt x="1303" y="1174"/>
                  </a:lnTo>
                  <a:close/>
                </a:path>
              </a:pathLst>
            </a:custGeom>
            <a:solidFill>
              <a:srgbClr val="FFFFFF"/>
            </a:solidFill>
            <a:ln>
              <a:noFill/>
            </a:ln>
            <a:effectLst/>
          </p:spPr>
          <p:txBody>
            <a:bodyPr wrap="none" anchor="ctr"/>
            <a:lstStyle/>
            <a:p>
              <a:endParaRPr lang="en-US"/>
            </a:p>
          </p:txBody>
        </p:sp>
      </p:grpSp>
      <p:grpSp>
        <p:nvGrpSpPr>
          <p:cNvPr id="457" name="Group 456">
            <a:extLst>
              <a:ext uri="{FF2B5EF4-FFF2-40B4-BE49-F238E27FC236}">
                <a16:creationId xmlns:a16="http://schemas.microsoft.com/office/drawing/2014/main" id="{AF1888FE-2EE8-1348-AE32-168616EA6010}"/>
              </a:ext>
            </a:extLst>
          </p:cNvPr>
          <p:cNvGrpSpPr/>
          <p:nvPr/>
        </p:nvGrpSpPr>
        <p:grpSpPr>
          <a:xfrm>
            <a:off x="1876356" y="5432871"/>
            <a:ext cx="710291" cy="710292"/>
            <a:chOff x="377339" y="5506868"/>
            <a:chExt cx="710291" cy="710292"/>
          </a:xfrm>
        </p:grpSpPr>
        <p:sp>
          <p:nvSpPr>
            <p:cNvPr id="458" name="Rectangle 457">
              <a:extLst>
                <a:ext uri="{FF2B5EF4-FFF2-40B4-BE49-F238E27FC236}">
                  <a16:creationId xmlns:a16="http://schemas.microsoft.com/office/drawing/2014/main" id="{D38B5F61-5899-C149-A0B5-A20B620A9771}"/>
                </a:ext>
              </a:extLst>
            </p:cNvPr>
            <p:cNvSpPr/>
            <p:nvPr/>
          </p:nvSpPr>
          <p:spPr>
            <a:xfrm>
              <a:off x="377339"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59" name="Freeform 20">
              <a:extLst>
                <a:ext uri="{FF2B5EF4-FFF2-40B4-BE49-F238E27FC236}">
                  <a16:creationId xmlns:a16="http://schemas.microsoft.com/office/drawing/2014/main" id="{504C49D1-C4C4-5F41-AACA-EE27B09BC407}"/>
                </a:ext>
              </a:extLst>
            </p:cNvPr>
            <p:cNvSpPr>
              <a:spLocks noChangeArrowheads="1"/>
            </p:cNvSpPr>
            <p:nvPr/>
          </p:nvSpPr>
          <p:spPr bwMode="auto">
            <a:xfrm>
              <a:off x="497534" y="5627064"/>
              <a:ext cx="469900" cy="469900"/>
            </a:xfrm>
            <a:custGeom>
              <a:avLst/>
              <a:gdLst>
                <a:gd name="T0" fmla="*/ 1275 w 1305"/>
                <a:gd name="T1" fmla="*/ 773 h 1304"/>
                <a:gd name="T2" fmla="*/ 948 w 1305"/>
                <a:gd name="T3" fmla="*/ 1132 h 1304"/>
                <a:gd name="T4" fmla="*/ 485 w 1305"/>
                <a:gd name="T5" fmla="*/ 1119 h 1304"/>
                <a:gd name="T6" fmla="*/ 819 w 1305"/>
                <a:gd name="T7" fmla="*/ 1118 h 1304"/>
                <a:gd name="T8" fmla="*/ 652 w 1305"/>
                <a:gd name="T9" fmla="*/ 1241 h 1304"/>
                <a:gd name="T10" fmla="*/ 485 w 1305"/>
                <a:gd name="T11" fmla="*/ 1119 h 1304"/>
                <a:gd name="T12" fmla="*/ 652 w 1305"/>
                <a:gd name="T13" fmla="*/ 987 h 1304"/>
                <a:gd name="T14" fmla="*/ 570 w 1305"/>
                <a:gd name="T15" fmla="*/ 838 h 1304"/>
                <a:gd name="T16" fmla="*/ 734 w 1305"/>
                <a:gd name="T17" fmla="*/ 838 h 1304"/>
                <a:gd name="T18" fmla="*/ 423 w 1305"/>
                <a:gd name="T19" fmla="*/ 1230 h 1304"/>
                <a:gd name="T20" fmla="*/ 652 w 1305"/>
                <a:gd name="T21" fmla="*/ 1303 h 1304"/>
                <a:gd name="T22" fmla="*/ 881 w 1305"/>
                <a:gd name="T23" fmla="*/ 1230 h 1304"/>
                <a:gd name="T24" fmla="*/ 756 w 1305"/>
                <a:gd name="T25" fmla="*/ 1007 h 1304"/>
                <a:gd name="T26" fmla="*/ 796 w 1305"/>
                <a:gd name="T27" fmla="*/ 838 h 1304"/>
                <a:gd name="T28" fmla="*/ 508 w 1305"/>
                <a:gd name="T29" fmla="*/ 838 h 1304"/>
                <a:gd name="T30" fmla="*/ 548 w 1305"/>
                <a:gd name="T31" fmla="*/ 1007 h 1304"/>
                <a:gd name="T32" fmla="*/ 423 w 1305"/>
                <a:gd name="T33" fmla="*/ 1230 h 1304"/>
                <a:gd name="T34" fmla="*/ 327 w 1305"/>
                <a:gd name="T35" fmla="*/ 1186 h 1304"/>
                <a:gd name="T36" fmla="*/ 90 w 1305"/>
                <a:gd name="T37" fmla="*/ 764 h 1304"/>
                <a:gd name="T38" fmla="*/ 395 w 1305"/>
                <a:gd name="T39" fmla="*/ 607 h 1304"/>
                <a:gd name="T40" fmla="*/ 62 w 1305"/>
                <a:gd name="T41" fmla="*/ 607 h 1304"/>
                <a:gd name="T42" fmla="*/ 229 w 1305"/>
                <a:gd name="T43" fmla="*/ 457 h 1304"/>
                <a:gd name="T44" fmla="*/ 395 w 1305"/>
                <a:gd name="T45" fmla="*/ 607 h 1304"/>
                <a:gd name="T46" fmla="*/ 229 w 1305"/>
                <a:gd name="T47" fmla="*/ 395 h 1304"/>
                <a:gd name="T48" fmla="*/ 147 w 1305"/>
                <a:gd name="T49" fmla="*/ 246 h 1304"/>
                <a:gd name="T50" fmla="*/ 311 w 1305"/>
                <a:gd name="T51" fmla="*/ 246 h 1304"/>
                <a:gd name="T52" fmla="*/ 373 w 1305"/>
                <a:gd name="T53" fmla="*/ 246 h 1304"/>
                <a:gd name="T54" fmla="*/ 85 w 1305"/>
                <a:gd name="T55" fmla="*/ 246 h 1304"/>
                <a:gd name="T56" fmla="*/ 125 w 1305"/>
                <a:gd name="T57" fmla="*/ 415 h 1304"/>
                <a:gd name="T58" fmla="*/ 0 w 1305"/>
                <a:gd name="T59" fmla="*/ 640 h 1304"/>
                <a:gd name="T60" fmla="*/ 229 w 1305"/>
                <a:gd name="T61" fmla="*/ 711 h 1304"/>
                <a:gd name="T62" fmla="*/ 457 w 1305"/>
                <a:gd name="T63" fmla="*/ 640 h 1304"/>
                <a:gd name="T64" fmla="*/ 332 w 1305"/>
                <a:gd name="T65" fmla="*/ 415 h 1304"/>
                <a:gd name="T66" fmla="*/ 373 w 1305"/>
                <a:gd name="T67" fmla="*/ 246 h 1304"/>
                <a:gd name="T68" fmla="*/ 652 w 1305"/>
                <a:gd name="T69" fmla="*/ 0 h 1304"/>
                <a:gd name="T70" fmla="*/ 401 w 1305"/>
                <a:gd name="T71" fmla="*/ 124 h 1304"/>
                <a:gd name="T72" fmla="*/ 903 w 1305"/>
                <a:gd name="T73" fmla="*/ 124 h 1304"/>
                <a:gd name="T74" fmla="*/ 1242 w 1305"/>
                <a:gd name="T75" fmla="*/ 607 h 1304"/>
                <a:gd name="T76" fmla="*/ 909 w 1305"/>
                <a:gd name="T77" fmla="*/ 607 h 1304"/>
                <a:gd name="T78" fmla="*/ 1075 w 1305"/>
                <a:gd name="T79" fmla="*/ 457 h 1304"/>
                <a:gd name="T80" fmla="*/ 1242 w 1305"/>
                <a:gd name="T81" fmla="*/ 607 h 1304"/>
                <a:gd name="T82" fmla="*/ 1075 w 1305"/>
                <a:gd name="T83" fmla="*/ 395 h 1304"/>
                <a:gd name="T84" fmla="*/ 994 w 1305"/>
                <a:gd name="T85" fmla="*/ 246 h 1304"/>
                <a:gd name="T86" fmla="*/ 1157 w 1305"/>
                <a:gd name="T87" fmla="*/ 246 h 1304"/>
                <a:gd name="T88" fmla="*/ 1304 w 1305"/>
                <a:gd name="T89" fmla="*/ 640 h 1304"/>
                <a:gd name="T90" fmla="*/ 1179 w 1305"/>
                <a:gd name="T91" fmla="*/ 415 h 1304"/>
                <a:gd name="T92" fmla="*/ 1219 w 1305"/>
                <a:gd name="T93" fmla="*/ 246 h 1304"/>
                <a:gd name="T94" fmla="*/ 931 w 1305"/>
                <a:gd name="T95" fmla="*/ 246 h 1304"/>
                <a:gd name="T96" fmla="*/ 972 w 1305"/>
                <a:gd name="T97" fmla="*/ 415 h 1304"/>
                <a:gd name="T98" fmla="*/ 847 w 1305"/>
                <a:gd name="T99" fmla="*/ 640 h 1304"/>
                <a:gd name="T100" fmla="*/ 1075 w 1305"/>
                <a:gd name="T101" fmla="*/ 711 h 1304"/>
                <a:gd name="T102" fmla="*/ 1304 w 1305"/>
                <a:gd name="T103" fmla="*/ 64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5" h="1304">
                  <a:moveTo>
                    <a:pt x="978" y="1186"/>
                  </a:moveTo>
                  <a:cubicBezTo>
                    <a:pt x="1140" y="1096"/>
                    <a:pt x="1248" y="945"/>
                    <a:pt x="1275" y="773"/>
                  </a:cubicBezTo>
                  <a:lnTo>
                    <a:pt x="1214" y="764"/>
                  </a:lnTo>
                  <a:cubicBezTo>
                    <a:pt x="1190" y="917"/>
                    <a:pt x="1093" y="1051"/>
                    <a:pt x="948" y="1132"/>
                  </a:cubicBezTo>
                  <a:lnTo>
                    <a:pt x="978" y="1186"/>
                  </a:lnTo>
                  <a:close/>
                  <a:moveTo>
                    <a:pt x="485" y="1119"/>
                  </a:moveTo>
                  <a:cubicBezTo>
                    <a:pt x="491" y="1100"/>
                    <a:pt x="575" y="1049"/>
                    <a:pt x="652" y="1049"/>
                  </a:cubicBezTo>
                  <a:cubicBezTo>
                    <a:pt x="729" y="1049"/>
                    <a:pt x="813" y="1100"/>
                    <a:pt x="819" y="1118"/>
                  </a:cubicBezTo>
                  <a:lnTo>
                    <a:pt x="819" y="1200"/>
                  </a:lnTo>
                  <a:cubicBezTo>
                    <a:pt x="778" y="1228"/>
                    <a:pt x="726" y="1241"/>
                    <a:pt x="652" y="1241"/>
                  </a:cubicBezTo>
                  <a:cubicBezTo>
                    <a:pt x="579" y="1241"/>
                    <a:pt x="526" y="1228"/>
                    <a:pt x="486" y="1200"/>
                  </a:cubicBezTo>
                  <a:lnTo>
                    <a:pt x="485" y="1119"/>
                  </a:lnTo>
                  <a:close/>
                  <a:moveTo>
                    <a:pt x="734" y="916"/>
                  </a:moveTo>
                  <a:cubicBezTo>
                    <a:pt x="734" y="953"/>
                    <a:pt x="695" y="987"/>
                    <a:pt x="652" y="987"/>
                  </a:cubicBezTo>
                  <a:cubicBezTo>
                    <a:pt x="609" y="987"/>
                    <a:pt x="570" y="953"/>
                    <a:pt x="570" y="916"/>
                  </a:cubicBezTo>
                  <a:lnTo>
                    <a:pt x="570" y="838"/>
                  </a:lnTo>
                  <a:cubicBezTo>
                    <a:pt x="570" y="801"/>
                    <a:pt x="609" y="768"/>
                    <a:pt x="652" y="768"/>
                  </a:cubicBezTo>
                  <a:cubicBezTo>
                    <a:pt x="695" y="768"/>
                    <a:pt x="734" y="801"/>
                    <a:pt x="734" y="838"/>
                  </a:cubicBezTo>
                  <a:lnTo>
                    <a:pt x="734" y="916"/>
                  </a:lnTo>
                  <a:close/>
                  <a:moveTo>
                    <a:pt x="423" y="1230"/>
                  </a:moveTo>
                  <a:lnTo>
                    <a:pt x="435" y="1239"/>
                  </a:lnTo>
                  <a:cubicBezTo>
                    <a:pt x="506" y="1296"/>
                    <a:pt x="593" y="1303"/>
                    <a:pt x="652" y="1303"/>
                  </a:cubicBezTo>
                  <a:cubicBezTo>
                    <a:pt x="711" y="1303"/>
                    <a:pt x="799" y="1296"/>
                    <a:pt x="869" y="1239"/>
                  </a:cubicBezTo>
                  <a:lnTo>
                    <a:pt x="881" y="1230"/>
                  </a:lnTo>
                  <a:lnTo>
                    <a:pt x="881" y="1118"/>
                  </a:lnTo>
                  <a:cubicBezTo>
                    <a:pt x="881" y="1074"/>
                    <a:pt x="823" y="1031"/>
                    <a:pt x="756" y="1007"/>
                  </a:cubicBezTo>
                  <a:cubicBezTo>
                    <a:pt x="780" y="983"/>
                    <a:pt x="796" y="951"/>
                    <a:pt x="796" y="916"/>
                  </a:cubicBezTo>
                  <a:lnTo>
                    <a:pt x="796" y="838"/>
                  </a:lnTo>
                  <a:cubicBezTo>
                    <a:pt x="796" y="766"/>
                    <a:pt x="730" y="706"/>
                    <a:pt x="652" y="706"/>
                  </a:cubicBezTo>
                  <a:cubicBezTo>
                    <a:pt x="574" y="706"/>
                    <a:pt x="508" y="766"/>
                    <a:pt x="508" y="838"/>
                  </a:cubicBezTo>
                  <a:lnTo>
                    <a:pt x="508" y="916"/>
                  </a:lnTo>
                  <a:cubicBezTo>
                    <a:pt x="508" y="951"/>
                    <a:pt x="524" y="983"/>
                    <a:pt x="548" y="1007"/>
                  </a:cubicBezTo>
                  <a:cubicBezTo>
                    <a:pt x="481" y="1031"/>
                    <a:pt x="423" y="1074"/>
                    <a:pt x="423" y="1118"/>
                  </a:cubicBezTo>
                  <a:lnTo>
                    <a:pt x="423" y="1230"/>
                  </a:lnTo>
                  <a:close/>
                  <a:moveTo>
                    <a:pt x="29" y="773"/>
                  </a:moveTo>
                  <a:cubicBezTo>
                    <a:pt x="56" y="945"/>
                    <a:pt x="164" y="1096"/>
                    <a:pt x="327" y="1186"/>
                  </a:cubicBezTo>
                  <a:lnTo>
                    <a:pt x="357" y="1132"/>
                  </a:lnTo>
                  <a:cubicBezTo>
                    <a:pt x="211" y="1051"/>
                    <a:pt x="114" y="917"/>
                    <a:pt x="90" y="764"/>
                  </a:cubicBezTo>
                  <a:lnTo>
                    <a:pt x="29" y="773"/>
                  </a:lnTo>
                  <a:close/>
                  <a:moveTo>
                    <a:pt x="395" y="607"/>
                  </a:moveTo>
                  <a:cubicBezTo>
                    <a:pt x="338" y="642"/>
                    <a:pt x="287" y="649"/>
                    <a:pt x="229" y="649"/>
                  </a:cubicBezTo>
                  <a:cubicBezTo>
                    <a:pt x="171" y="649"/>
                    <a:pt x="120" y="642"/>
                    <a:pt x="62" y="607"/>
                  </a:cubicBezTo>
                  <a:lnTo>
                    <a:pt x="62" y="528"/>
                  </a:lnTo>
                  <a:cubicBezTo>
                    <a:pt x="67" y="508"/>
                    <a:pt x="151" y="457"/>
                    <a:pt x="229" y="457"/>
                  </a:cubicBezTo>
                  <a:cubicBezTo>
                    <a:pt x="306" y="457"/>
                    <a:pt x="390" y="508"/>
                    <a:pt x="395" y="526"/>
                  </a:cubicBezTo>
                  <a:lnTo>
                    <a:pt x="395" y="607"/>
                  </a:lnTo>
                  <a:close/>
                  <a:moveTo>
                    <a:pt x="311" y="325"/>
                  </a:moveTo>
                  <a:cubicBezTo>
                    <a:pt x="311" y="361"/>
                    <a:pt x="272" y="395"/>
                    <a:pt x="229" y="395"/>
                  </a:cubicBezTo>
                  <a:cubicBezTo>
                    <a:pt x="186" y="395"/>
                    <a:pt x="147" y="361"/>
                    <a:pt x="147" y="325"/>
                  </a:cubicBezTo>
                  <a:lnTo>
                    <a:pt x="147" y="246"/>
                  </a:lnTo>
                  <a:cubicBezTo>
                    <a:pt x="147" y="209"/>
                    <a:pt x="186" y="175"/>
                    <a:pt x="229" y="175"/>
                  </a:cubicBezTo>
                  <a:cubicBezTo>
                    <a:pt x="272" y="175"/>
                    <a:pt x="311" y="209"/>
                    <a:pt x="311" y="246"/>
                  </a:cubicBezTo>
                  <a:lnTo>
                    <a:pt x="311" y="325"/>
                  </a:lnTo>
                  <a:close/>
                  <a:moveTo>
                    <a:pt x="373" y="246"/>
                  </a:moveTo>
                  <a:cubicBezTo>
                    <a:pt x="373" y="174"/>
                    <a:pt x="307" y="113"/>
                    <a:pt x="229" y="113"/>
                  </a:cubicBezTo>
                  <a:cubicBezTo>
                    <a:pt x="151" y="113"/>
                    <a:pt x="85" y="174"/>
                    <a:pt x="85" y="246"/>
                  </a:cubicBezTo>
                  <a:lnTo>
                    <a:pt x="85" y="325"/>
                  </a:lnTo>
                  <a:cubicBezTo>
                    <a:pt x="85" y="359"/>
                    <a:pt x="100" y="391"/>
                    <a:pt x="125" y="415"/>
                  </a:cubicBezTo>
                  <a:cubicBezTo>
                    <a:pt x="58" y="439"/>
                    <a:pt x="0" y="482"/>
                    <a:pt x="0" y="526"/>
                  </a:cubicBezTo>
                  <a:lnTo>
                    <a:pt x="0" y="640"/>
                  </a:lnTo>
                  <a:lnTo>
                    <a:pt x="14" y="649"/>
                  </a:lnTo>
                  <a:cubicBezTo>
                    <a:pt x="94" y="704"/>
                    <a:pt x="165" y="711"/>
                    <a:pt x="229" y="711"/>
                  </a:cubicBezTo>
                  <a:cubicBezTo>
                    <a:pt x="293" y="711"/>
                    <a:pt x="363" y="704"/>
                    <a:pt x="444" y="649"/>
                  </a:cubicBezTo>
                  <a:lnTo>
                    <a:pt x="457" y="640"/>
                  </a:lnTo>
                  <a:lnTo>
                    <a:pt x="457" y="526"/>
                  </a:lnTo>
                  <a:cubicBezTo>
                    <a:pt x="457" y="482"/>
                    <a:pt x="400" y="439"/>
                    <a:pt x="332" y="415"/>
                  </a:cubicBezTo>
                  <a:cubicBezTo>
                    <a:pt x="357" y="391"/>
                    <a:pt x="373" y="359"/>
                    <a:pt x="373" y="325"/>
                  </a:cubicBezTo>
                  <a:lnTo>
                    <a:pt x="373" y="246"/>
                  </a:lnTo>
                  <a:close/>
                  <a:moveTo>
                    <a:pt x="932" y="69"/>
                  </a:moveTo>
                  <a:cubicBezTo>
                    <a:pt x="844" y="23"/>
                    <a:pt x="750" y="0"/>
                    <a:pt x="652" y="0"/>
                  </a:cubicBezTo>
                  <a:cubicBezTo>
                    <a:pt x="554" y="0"/>
                    <a:pt x="460" y="23"/>
                    <a:pt x="372" y="69"/>
                  </a:cubicBezTo>
                  <a:lnTo>
                    <a:pt x="401" y="124"/>
                  </a:lnTo>
                  <a:cubicBezTo>
                    <a:pt x="480" y="83"/>
                    <a:pt x="564" y="62"/>
                    <a:pt x="652" y="62"/>
                  </a:cubicBezTo>
                  <a:cubicBezTo>
                    <a:pt x="740" y="62"/>
                    <a:pt x="824" y="83"/>
                    <a:pt x="903" y="124"/>
                  </a:cubicBezTo>
                  <a:lnTo>
                    <a:pt x="932" y="69"/>
                  </a:lnTo>
                  <a:close/>
                  <a:moveTo>
                    <a:pt x="1242" y="607"/>
                  </a:moveTo>
                  <a:cubicBezTo>
                    <a:pt x="1185" y="642"/>
                    <a:pt x="1133" y="649"/>
                    <a:pt x="1075" y="649"/>
                  </a:cubicBezTo>
                  <a:cubicBezTo>
                    <a:pt x="1017" y="649"/>
                    <a:pt x="966" y="642"/>
                    <a:pt x="909" y="607"/>
                  </a:cubicBezTo>
                  <a:lnTo>
                    <a:pt x="909" y="528"/>
                  </a:lnTo>
                  <a:cubicBezTo>
                    <a:pt x="914" y="508"/>
                    <a:pt x="998" y="457"/>
                    <a:pt x="1075" y="457"/>
                  </a:cubicBezTo>
                  <a:cubicBezTo>
                    <a:pt x="1153" y="457"/>
                    <a:pt x="1237" y="508"/>
                    <a:pt x="1242" y="526"/>
                  </a:cubicBezTo>
                  <a:lnTo>
                    <a:pt x="1242" y="607"/>
                  </a:lnTo>
                  <a:close/>
                  <a:moveTo>
                    <a:pt x="1157" y="325"/>
                  </a:moveTo>
                  <a:cubicBezTo>
                    <a:pt x="1157" y="361"/>
                    <a:pt x="1118" y="395"/>
                    <a:pt x="1075" y="395"/>
                  </a:cubicBezTo>
                  <a:cubicBezTo>
                    <a:pt x="1033" y="395"/>
                    <a:pt x="994" y="361"/>
                    <a:pt x="994" y="325"/>
                  </a:cubicBezTo>
                  <a:lnTo>
                    <a:pt x="994" y="246"/>
                  </a:lnTo>
                  <a:cubicBezTo>
                    <a:pt x="994" y="209"/>
                    <a:pt x="1033" y="175"/>
                    <a:pt x="1075" y="175"/>
                  </a:cubicBezTo>
                  <a:cubicBezTo>
                    <a:pt x="1118" y="175"/>
                    <a:pt x="1157" y="209"/>
                    <a:pt x="1157" y="246"/>
                  </a:cubicBezTo>
                  <a:lnTo>
                    <a:pt x="1157" y="325"/>
                  </a:lnTo>
                  <a:close/>
                  <a:moveTo>
                    <a:pt x="1304" y="640"/>
                  </a:moveTo>
                  <a:lnTo>
                    <a:pt x="1304" y="526"/>
                  </a:lnTo>
                  <a:cubicBezTo>
                    <a:pt x="1304" y="482"/>
                    <a:pt x="1246" y="439"/>
                    <a:pt x="1179" y="415"/>
                  </a:cubicBezTo>
                  <a:cubicBezTo>
                    <a:pt x="1204" y="391"/>
                    <a:pt x="1219" y="359"/>
                    <a:pt x="1219" y="325"/>
                  </a:cubicBezTo>
                  <a:lnTo>
                    <a:pt x="1219" y="246"/>
                  </a:lnTo>
                  <a:cubicBezTo>
                    <a:pt x="1219" y="174"/>
                    <a:pt x="1153" y="113"/>
                    <a:pt x="1075" y="113"/>
                  </a:cubicBezTo>
                  <a:cubicBezTo>
                    <a:pt x="997" y="113"/>
                    <a:pt x="931" y="174"/>
                    <a:pt x="931" y="246"/>
                  </a:cubicBezTo>
                  <a:lnTo>
                    <a:pt x="931" y="325"/>
                  </a:lnTo>
                  <a:cubicBezTo>
                    <a:pt x="931" y="359"/>
                    <a:pt x="947" y="391"/>
                    <a:pt x="972" y="415"/>
                  </a:cubicBezTo>
                  <a:cubicBezTo>
                    <a:pt x="904" y="439"/>
                    <a:pt x="847" y="482"/>
                    <a:pt x="847" y="526"/>
                  </a:cubicBezTo>
                  <a:lnTo>
                    <a:pt x="847" y="640"/>
                  </a:lnTo>
                  <a:lnTo>
                    <a:pt x="860" y="649"/>
                  </a:lnTo>
                  <a:cubicBezTo>
                    <a:pt x="941" y="704"/>
                    <a:pt x="1011" y="711"/>
                    <a:pt x="1075" y="711"/>
                  </a:cubicBezTo>
                  <a:cubicBezTo>
                    <a:pt x="1139" y="711"/>
                    <a:pt x="1210" y="704"/>
                    <a:pt x="1290" y="649"/>
                  </a:cubicBezTo>
                  <a:lnTo>
                    <a:pt x="1304" y="640"/>
                  </a:lnTo>
                  <a:close/>
                </a:path>
              </a:pathLst>
            </a:custGeom>
            <a:solidFill>
              <a:srgbClr val="FFFFFF"/>
            </a:solidFill>
            <a:ln>
              <a:noFill/>
            </a:ln>
            <a:effectLst/>
          </p:spPr>
          <p:txBody>
            <a:bodyPr wrap="none" anchor="ctr"/>
            <a:lstStyle/>
            <a:p>
              <a:endParaRPr lang="en-US"/>
            </a:p>
          </p:txBody>
        </p:sp>
      </p:grpSp>
      <p:grpSp>
        <p:nvGrpSpPr>
          <p:cNvPr id="460" name="Group 459">
            <a:extLst>
              <a:ext uri="{FF2B5EF4-FFF2-40B4-BE49-F238E27FC236}">
                <a16:creationId xmlns:a16="http://schemas.microsoft.com/office/drawing/2014/main" id="{54975861-7630-4C45-9CDC-EC82806AA0FE}"/>
              </a:ext>
            </a:extLst>
          </p:cNvPr>
          <p:cNvGrpSpPr/>
          <p:nvPr/>
        </p:nvGrpSpPr>
        <p:grpSpPr>
          <a:xfrm>
            <a:off x="8481991" y="4454581"/>
            <a:ext cx="710291" cy="710292"/>
            <a:chOff x="6982974" y="4528578"/>
            <a:chExt cx="710291" cy="710292"/>
          </a:xfrm>
        </p:grpSpPr>
        <p:sp>
          <p:nvSpPr>
            <p:cNvPr id="461" name="Rectangle 460">
              <a:extLst>
                <a:ext uri="{FF2B5EF4-FFF2-40B4-BE49-F238E27FC236}">
                  <a16:creationId xmlns:a16="http://schemas.microsoft.com/office/drawing/2014/main" id="{1D9F3F82-C1BB-A245-AEE7-52112685334A}"/>
                </a:ext>
              </a:extLst>
            </p:cNvPr>
            <p:cNvSpPr/>
            <p:nvPr/>
          </p:nvSpPr>
          <p:spPr>
            <a:xfrm>
              <a:off x="6982974"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62" name="Freeform 23">
              <a:extLst>
                <a:ext uri="{FF2B5EF4-FFF2-40B4-BE49-F238E27FC236}">
                  <a16:creationId xmlns:a16="http://schemas.microsoft.com/office/drawing/2014/main" id="{DF800D6D-85D8-E342-8AAC-6516DA4734DC}"/>
                </a:ext>
              </a:extLst>
            </p:cNvPr>
            <p:cNvSpPr>
              <a:spLocks noChangeArrowheads="1"/>
            </p:cNvSpPr>
            <p:nvPr/>
          </p:nvSpPr>
          <p:spPr bwMode="auto">
            <a:xfrm>
              <a:off x="7113488" y="4648774"/>
              <a:ext cx="449262" cy="469900"/>
            </a:xfrm>
            <a:custGeom>
              <a:avLst/>
              <a:gdLst>
                <a:gd name="T0" fmla="*/ 712 w 1247"/>
                <a:gd name="T1" fmla="*/ 1038 h 1304"/>
                <a:gd name="T2" fmla="*/ 817 w 1247"/>
                <a:gd name="T3" fmla="*/ 1049 h 1304"/>
                <a:gd name="T4" fmla="*/ 848 w 1247"/>
                <a:gd name="T5" fmla="*/ 1303 h 1304"/>
                <a:gd name="T6" fmla="*/ 880 w 1247"/>
                <a:gd name="T7" fmla="*/ 1049 h 1304"/>
                <a:gd name="T8" fmla="*/ 987 w 1247"/>
                <a:gd name="T9" fmla="*/ 1272 h 1304"/>
                <a:gd name="T10" fmla="*/ 1049 w 1247"/>
                <a:gd name="T11" fmla="*/ 1272 h 1304"/>
                <a:gd name="T12" fmla="*/ 1131 w 1247"/>
                <a:gd name="T13" fmla="*/ 1049 h 1304"/>
                <a:gd name="T14" fmla="*/ 1161 w 1247"/>
                <a:gd name="T15" fmla="*/ 1013 h 1304"/>
                <a:gd name="T16" fmla="*/ 1041 w 1247"/>
                <a:gd name="T17" fmla="*/ 452 h 1304"/>
                <a:gd name="T18" fmla="*/ 1094 w 1247"/>
                <a:gd name="T19" fmla="*/ 987 h 1304"/>
                <a:gd name="T20" fmla="*/ 851 w 1247"/>
                <a:gd name="T21" fmla="*/ 487 h 1304"/>
                <a:gd name="T22" fmla="*/ 790 w 1247"/>
                <a:gd name="T23" fmla="*/ 478 h 1304"/>
                <a:gd name="T24" fmla="*/ 394 w 1247"/>
                <a:gd name="T25" fmla="*/ 1272 h 1304"/>
                <a:gd name="T26" fmla="*/ 456 w 1247"/>
                <a:gd name="T27" fmla="*/ 1272 h 1304"/>
                <a:gd name="T28" fmla="*/ 425 w 1247"/>
                <a:gd name="T29" fmla="*/ 508 h 1304"/>
                <a:gd name="T30" fmla="*/ 394 w 1247"/>
                <a:gd name="T31" fmla="*/ 1272 h 1304"/>
                <a:gd name="T32" fmla="*/ 285 w 1247"/>
                <a:gd name="T33" fmla="*/ 1303 h 1304"/>
                <a:gd name="T34" fmla="*/ 316 w 1247"/>
                <a:gd name="T35" fmla="*/ 849 h 1304"/>
                <a:gd name="T36" fmla="*/ 254 w 1247"/>
                <a:gd name="T37" fmla="*/ 849 h 1304"/>
                <a:gd name="T38" fmla="*/ 113 w 1247"/>
                <a:gd name="T39" fmla="*/ 1272 h 1304"/>
                <a:gd name="T40" fmla="*/ 175 w 1247"/>
                <a:gd name="T41" fmla="*/ 1272 h 1304"/>
                <a:gd name="T42" fmla="*/ 144 w 1247"/>
                <a:gd name="T43" fmla="*/ 508 h 1304"/>
                <a:gd name="T44" fmla="*/ 113 w 1247"/>
                <a:gd name="T45" fmla="*/ 1272 h 1304"/>
                <a:gd name="T46" fmla="*/ 285 w 1247"/>
                <a:gd name="T47" fmla="*/ 257 h 1304"/>
                <a:gd name="T48" fmla="*/ 203 w 1247"/>
                <a:gd name="T49" fmla="*/ 143 h 1304"/>
                <a:gd name="T50" fmla="*/ 367 w 1247"/>
                <a:gd name="T51" fmla="*/ 145 h 1304"/>
                <a:gd name="T52" fmla="*/ 285 w 1247"/>
                <a:gd name="T53" fmla="*/ 0 h 1304"/>
                <a:gd name="T54" fmla="*/ 284 w 1247"/>
                <a:gd name="T55" fmla="*/ 288 h 1304"/>
                <a:gd name="T56" fmla="*/ 428 w 1247"/>
                <a:gd name="T57" fmla="*/ 145 h 1304"/>
                <a:gd name="T58" fmla="*/ 569 w 1247"/>
                <a:gd name="T59" fmla="*/ 511 h 1304"/>
                <a:gd name="T60" fmla="*/ 172 w 1247"/>
                <a:gd name="T61" fmla="*/ 310 h 1304"/>
                <a:gd name="T62" fmla="*/ 0 w 1247"/>
                <a:gd name="T63" fmla="*/ 821 h 1304"/>
                <a:gd name="T64" fmla="*/ 62 w 1247"/>
                <a:gd name="T65" fmla="*/ 821 h 1304"/>
                <a:gd name="T66" fmla="*/ 172 w 1247"/>
                <a:gd name="T67" fmla="*/ 373 h 1304"/>
                <a:gd name="T68" fmla="*/ 507 w 1247"/>
                <a:gd name="T69" fmla="*/ 511 h 1304"/>
                <a:gd name="T70" fmla="*/ 538 w 1247"/>
                <a:gd name="T71" fmla="*/ 852 h 1304"/>
                <a:gd name="T72" fmla="*/ 569 w 1247"/>
                <a:gd name="T73" fmla="*/ 511 h 1304"/>
                <a:gd name="T74" fmla="*/ 933 w 1247"/>
                <a:gd name="T75" fmla="*/ 257 h 1304"/>
                <a:gd name="T76" fmla="*/ 851 w 1247"/>
                <a:gd name="T77" fmla="*/ 143 h 1304"/>
                <a:gd name="T78" fmla="*/ 991 w 1247"/>
                <a:gd name="T79" fmla="*/ 87 h 1304"/>
                <a:gd name="T80" fmla="*/ 933 w 1247"/>
                <a:gd name="T81" fmla="*/ 226 h 1304"/>
                <a:gd name="T82" fmla="*/ 933 w 1247"/>
                <a:gd name="T83" fmla="*/ 0 h 1304"/>
                <a:gd name="T84" fmla="*/ 932 w 1247"/>
                <a:gd name="T85" fmla="*/ 288 h 1304"/>
                <a:gd name="T86" fmla="*/ 1077 w 1247"/>
                <a:gd name="T87" fmla="*/ 145 h 1304"/>
                <a:gd name="T88" fmla="*/ 1246 w 1247"/>
                <a:gd name="T89" fmla="*/ 787 h 1304"/>
                <a:gd name="T90" fmla="*/ 1018 w 1247"/>
                <a:gd name="T91" fmla="*/ 310 h 1304"/>
                <a:gd name="T92" fmla="*/ 677 w 1247"/>
                <a:gd name="T93" fmla="*/ 477 h 1304"/>
                <a:gd name="T94" fmla="*/ 681 w 1247"/>
                <a:gd name="T95" fmla="*/ 799 h 1304"/>
                <a:gd name="T96" fmla="*/ 848 w 1247"/>
                <a:gd name="T97" fmla="*/ 373 h 1304"/>
                <a:gd name="T98" fmla="*/ 1128 w 1247"/>
                <a:gd name="T99" fmla="*/ 488 h 1304"/>
                <a:gd name="T100" fmla="*/ 1246 w 1247"/>
                <a:gd name="T101" fmla="*/ 787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7" h="1304">
                  <a:moveTo>
                    <a:pt x="705" y="1013"/>
                  </a:moveTo>
                  <a:cubicBezTo>
                    <a:pt x="704" y="1022"/>
                    <a:pt x="706" y="1031"/>
                    <a:pt x="712" y="1038"/>
                  </a:cubicBezTo>
                  <a:cubicBezTo>
                    <a:pt x="718" y="1045"/>
                    <a:pt x="727" y="1049"/>
                    <a:pt x="736" y="1049"/>
                  </a:cubicBezTo>
                  <a:lnTo>
                    <a:pt x="817" y="1049"/>
                  </a:lnTo>
                  <a:lnTo>
                    <a:pt x="817" y="1272"/>
                  </a:lnTo>
                  <a:cubicBezTo>
                    <a:pt x="817" y="1289"/>
                    <a:pt x="831" y="1303"/>
                    <a:pt x="848" y="1303"/>
                  </a:cubicBezTo>
                  <a:cubicBezTo>
                    <a:pt x="866" y="1303"/>
                    <a:pt x="880" y="1289"/>
                    <a:pt x="880" y="1272"/>
                  </a:cubicBezTo>
                  <a:lnTo>
                    <a:pt x="880" y="1049"/>
                  </a:lnTo>
                  <a:lnTo>
                    <a:pt x="987" y="1049"/>
                  </a:lnTo>
                  <a:lnTo>
                    <a:pt x="987" y="1272"/>
                  </a:lnTo>
                  <a:cubicBezTo>
                    <a:pt x="987" y="1289"/>
                    <a:pt x="1001" y="1303"/>
                    <a:pt x="1018" y="1303"/>
                  </a:cubicBezTo>
                  <a:cubicBezTo>
                    <a:pt x="1035" y="1303"/>
                    <a:pt x="1049" y="1289"/>
                    <a:pt x="1049" y="1272"/>
                  </a:cubicBezTo>
                  <a:lnTo>
                    <a:pt x="1049" y="1049"/>
                  </a:lnTo>
                  <a:lnTo>
                    <a:pt x="1131" y="1049"/>
                  </a:lnTo>
                  <a:cubicBezTo>
                    <a:pt x="1140" y="1049"/>
                    <a:pt x="1148" y="1045"/>
                    <a:pt x="1154" y="1038"/>
                  </a:cubicBezTo>
                  <a:cubicBezTo>
                    <a:pt x="1160" y="1031"/>
                    <a:pt x="1163" y="1022"/>
                    <a:pt x="1161" y="1013"/>
                  </a:cubicBezTo>
                  <a:lnTo>
                    <a:pt x="1077" y="478"/>
                  </a:lnTo>
                  <a:cubicBezTo>
                    <a:pt x="1074" y="461"/>
                    <a:pt x="1058" y="449"/>
                    <a:pt x="1041" y="452"/>
                  </a:cubicBezTo>
                  <a:cubicBezTo>
                    <a:pt x="1024" y="455"/>
                    <a:pt x="1013" y="471"/>
                    <a:pt x="1015" y="487"/>
                  </a:cubicBezTo>
                  <a:lnTo>
                    <a:pt x="1094" y="987"/>
                  </a:lnTo>
                  <a:lnTo>
                    <a:pt x="772" y="987"/>
                  </a:lnTo>
                  <a:lnTo>
                    <a:pt x="851" y="487"/>
                  </a:lnTo>
                  <a:cubicBezTo>
                    <a:pt x="854" y="471"/>
                    <a:pt x="842" y="455"/>
                    <a:pt x="825" y="452"/>
                  </a:cubicBezTo>
                  <a:cubicBezTo>
                    <a:pt x="808" y="449"/>
                    <a:pt x="792" y="461"/>
                    <a:pt x="790" y="478"/>
                  </a:cubicBezTo>
                  <a:lnTo>
                    <a:pt x="705" y="1013"/>
                  </a:lnTo>
                  <a:close/>
                  <a:moveTo>
                    <a:pt x="394" y="1272"/>
                  </a:moveTo>
                  <a:cubicBezTo>
                    <a:pt x="394" y="1289"/>
                    <a:pt x="408" y="1303"/>
                    <a:pt x="425" y="1303"/>
                  </a:cubicBezTo>
                  <a:cubicBezTo>
                    <a:pt x="442" y="1303"/>
                    <a:pt x="456" y="1289"/>
                    <a:pt x="456" y="1272"/>
                  </a:cubicBezTo>
                  <a:lnTo>
                    <a:pt x="456" y="539"/>
                  </a:lnTo>
                  <a:cubicBezTo>
                    <a:pt x="456" y="522"/>
                    <a:pt x="442" y="508"/>
                    <a:pt x="425" y="508"/>
                  </a:cubicBezTo>
                  <a:cubicBezTo>
                    <a:pt x="408" y="508"/>
                    <a:pt x="394" y="522"/>
                    <a:pt x="394" y="539"/>
                  </a:cubicBezTo>
                  <a:lnTo>
                    <a:pt x="394" y="1272"/>
                  </a:lnTo>
                  <a:close/>
                  <a:moveTo>
                    <a:pt x="254" y="1272"/>
                  </a:moveTo>
                  <a:cubicBezTo>
                    <a:pt x="254" y="1289"/>
                    <a:pt x="268" y="1303"/>
                    <a:pt x="285" y="1303"/>
                  </a:cubicBezTo>
                  <a:cubicBezTo>
                    <a:pt x="302" y="1303"/>
                    <a:pt x="316" y="1289"/>
                    <a:pt x="316" y="1272"/>
                  </a:cubicBezTo>
                  <a:lnTo>
                    <a:pt x="316" y="849"/>
                  </a:lnTo>
                  <a:cubicBezTo>
                    <a:pt x="316" y="832"/>
                    <a:pt x="302" y="818"/>
                    <a:pt x="285" y="818"/>
                  </a:cubicBezTo>
                  <a:cubicBezTo>
                    <a:pt x="268" y="818"/>
                    <a:pt x="254" y="832"/>
                    <a:pt x="254" y="849"/>
                  </a:cubicBezTo>
                  <a:lnTo>
                    <a:pt x="254" y="1272"/>
                  </a:lnTo>
                  <a:close/>
                  <a:moveTo>
                    <a:pt x="113" y="1272"/>
                  </a:moveTo>
                  <a:cubicBezTo>
                    <a:pt x="113" y="1289"/>
                    <a:pt x="127" y="1303"/>
                    <a:pt x="144" y="1303"/>
                  </a:cubicBezTo>
                  <a:cubicBezTo>
                    <a:pt x="161" y="1303"/>
                    <a:pt x="175" y="1289"/>
                    <a:pt x="175" y="1272"/>
                  </a:cubicBezTo>
                  <a:lnTo>
                    <a:pt x="175" y="539"/>
                  </a:lnTo>
                  <a:cubicBezTo>
                    <a:pt x="175" y="522"/>
                    <a:pt x="161" y="508"/>
                    <a:pt x="144" y="508"/>
                  </a:cubicBezTo>
                  <a:cubicBezTo>
                    <a:pt x="127" y="508"/>
                    <a:pt x="113" y="522"/>
                    <a:pt x="113" y="539"/>
                  </a:cubicBezTo>
                  <a:lnTo>
                    <a:pt x="113" y="1272"/>
                  </a:lnTo>
                  <a:close/>
                  <a:moveTo>
                    <a:pt x="285" y="226"/>
                  </a:moveTo>
                  <a:lnTo>
                    <a:pt x="285" y="257"/>
                  </a:lnTo>
                  <a:lnTo>
                    <a:pt x="284" y="226"/>
                  </a:lnTo>
                  <a:cubicBezTo>
                    <a:pt x="239" y="225"/>
                    <a:pt x="203" y="188"/>
                    <a:pt x="203" y="143"/>
                  </a:cubicBezTo>
                  <a:cubicBezTo>
                    <a:pt x="204" y="98"/>
                    <a:pt x="240" y="62"/>
                    <a:pt x="286" y="62"/>
                  </a:cubicBezTo>
                  <a:cubicBezTo>
                    <a:pt x="331" y="63"/>
                    <a:pt x="367" y="100"/>
                    <a:pt x="367" y="145"/>
                  </a:cubicBezTo>
                  <a:cubicBezTo>
                    <a:pt x="366" y="189"/>
                    <a:pt x="330" y="226"/>
                    <a:pt x="285" y="226"/>
                  </a:cubicBezTo>
                  <a:close/>
                  <a:moveTo>
                    <a:pt x="285" y="0"/>
                  </a:moveTo>
                  <a:cubicBezTo>
                    <a:pt x="206" y="0"/>
                    <a:pt x="142" y="64"/>
                    <a:pt x="141" y="143"/>
                  </a:cubicBezTo>
                  <a:cubicBezTo>
                    <a:pt x="140" y="222"/>
                    <a:pt x="204" y="287"/>
                    <a:pt x="284" y="288"/>
                  </a:cubicBezTo>
                  <a:lnTo>
                    <a:pt x="285" y="288"/>
                  </a:lnTo>
                  <a:cubicBezTo>
                    <a:pt x="364" y="288"/>
                    <a:pt x="427" y="224"/>
                    <a:pt x="428" y="145"/>
                  </a:cubicBezTo>
                  <a:cubicBezTo>
                    <a:pt x="429" y="66"/>
                    <a:pt x="366" y="1"/>
                    <a:pt x="285" y="0"/>
                  </a:cubicBezTo>
                  <a:close/>
                  <a:moveTo>
                    <a:pt x="569" y="511"/>
                  </a:moveTo>
                  <a:cubicBezTo>
                    <a:pt x="569" y="416"/>
                    <a:pt x="498" y="310"/>
                    <a:pt x="397" y="310"/>
                  </a:cubicBezTo>
                  <a:lnTo>
                    <a:pt x="172" y="310"/>
                  </a:lnTo>
                  <a:cubicBezTo>
                    <a:pt x="71" y="310"/>
                    <a:pt x="0" y="416"/>
                    <a:pt x="0" y="511"/>
                  </a:cubicBezTo>
                  <a:lnTo>
                    <a:pt x="0" y="821"/>
                  </a:lnTo>
                  <a:cubicBezTo>
                    <a:pt x="0" y="838"/>
                    <a:pt x="14" y="852"/>
                    <a:pt x="31" y="852"/>
                  </a:cubicBezTo>
                  <a:cubicBezTo>
                    <a:pt x="48" y="852"/>
                    <a:pt x="62" y="838"/>
                    <a:pt x="62" y="821"/>
                  </a:cubicBezTo>
                  <a:lnTo>
                    <a:pt x="62" y="511"/>
                  </a:lnTo>
                  <a:cubicBezTo>
                    <a:pt x="62" y="447"/>
                    <a:pt x="110" y="373"/>
                    <a:pt x="172" y="373"/>
                  </a:cubicBezTo>
                  <a:lnTo>
                    <a:pt x="397" y="373"/>
                  </a:lnTo>
                  <a:cubicBezTo>
                    <a:pt x="459" y="373"/>
                    <a:pt x="507" y="447"/>
                    <a:pt x="507" y="511"/>
                  </a:cubicBezTo>
                  <a:lnTo>
                    <a:pt x="507" y="821"/>
                  </a:lnTo>
                  <a:cubicBezTo>
                    <a:pt x="507" y="838"/>
                    <a:pt x="521" y="852"/>
                    <a:pt x="538" y="852"/>
                  </a:cubicBezTo>
                  <a:cubicBezTo>
                    <a:pt x="555" y="852"/>
                    <a:pt x="569" y="838"/>
                    <a:pt x="569" y="821"/>
                  </a:cubicBezTo>
                  <a:lnTo>
                    <a:pt x="569" y="511"/>
                  </a:lnTo>
                  <a:close/>
                  <a:moveTo>
                    <a:pt x="933" y="226"/>
                  </a:moveTo>
                  <a:lnTo>
                    <a:pt x="933" y="257"/>
                  </a:lnTo>
                  <a:lnTo>
                    <a:pt x="932" y="226"/>
                  </a:lnTo>
                  <a:cubicBezTo>
                    <a:pt x="887" y="225"/>
                    <a:pt x="851" y="188"/>
                    <a:pt x="851" y="143"/>
                  </a:cubicBezTo>
                  <a:cubicBezTo>
                    <a:pt x="852" y="98"/>
                    <a:pt x="888" y="62"/>
                    <a:pt x="934" y="62"/>
                  </a:cubicBezTo>
                  <a:cubicBezTo>
                    <a:pt x="956" y="62"/>
                    <a:pt x="976" y="71"/>
                    <a:pt x="991" y="87"/>
                  </a:cubicBezTo>
                  <a:cubicBezTo>
                    <a:pt x="1007" y="102"/>
                    <a:pt x="1015" y="123"/>
                    <a:pt x="1015" y="145"/>
                  </a:cubicBezTo>
                  <a:cubicBezTo>
                    <a:pt x="1014" y="189"/>
                    <a:pt x="978" y="226"/>
                    <a:pt x="933" y="226"/>
                  </a:cubicBezTo>
                  <a:close/>
                  <a:moveTo>
                    <a:pt x="1036" y="43"/>
                  </a:moveTo>
                  <a:cubicBezTo>
                    <a:pt x="1009" y="16"/>
                    <a:pt x="973" y="0"/>
                    <a:pt x="933" y="0"/>
                  </a:cubicBezTo>
                  <a:cubicBezTo>
                    <a:pt x="854" y="0"/>
                    <a:pt x="790" y="64"/>
                    <a:pt x="789" y="143"/>
                  </a:cubicBezTo>
                  <a:cubicBezTo>
                    <a:pt x="789" y="222"/>
                    <a:pt x="852" y="287"/>
                    <a:pt x="932" y="288"/>
                  </a:cubicBezTo>
                  <a:lnTo>
                    <a:pt x="933" y="288"/>
                  </a:lnTo>
                  <a:cubicBezTo>
                    <a:pt x="1012" y="288"/>
                    <a:pt x="1076" y="224"/>
                    <a:pt x="1077" y="145"/>
                  </a:cubicBezTo>
                  <a:cubicBezTo>
                    <a:pt x="1077" y="107"/>
                    <a:pt x="1063" y="71"/>
                    <a:pt x="1036" y="43"/>
                  </a:cubicBezTo>
                  <a:close/>
                  <a:moveTo>
                    <a:pt x="1246" y="787"/>
                  </a:moveTo>
                  <a:cubicBezTo>
                    <a:pt x="1246" y="787"/>
                    <a:pt x="1205" y="563"/>
                    <a:pt x="1189" y="477"/>
                  </a:cubicBezTo>
                  <a:cubicBezTo>
                    <a:pt x="1169" y="367"/>
                    <a:pt x="1111" y="310"/>
                    <a:pt x="1018" y="310"/>
                  </a:cubicBezTo>
                  <a:lnTo>
                    <a:pt x="848" y="310"/>
                  </a:lnTo>
                  <a:cubicBezTo>
                    <a:pt x="755" y="310"/>
                    <a:pt x="697" y="367"/>
                    <a:pt x="677" y="477"/>
                  </a:cubicBezTo>
                  <a:cubicBezTo>
                    <a:pt x="661" y="563"/>
                    <a:pt x="620" y="787"/>
                    <a:pt x="620" y="787"/>
                  </a:cubicBezTo>
                  <a:lnTo>
                    <a:pt x="681" y="799"/>
                  </a:lnTo>
                  <a:cubicBezTo>
                    <a:pt x="681" y="799"/>
                    <a:pt x="722" y="575"/>
                    <a:pt x="738" y="488"/>
                  </a:cubicBezTo>
                  <a:cubicBezTo>
                    <a:pt x="753" y="407"/>
                    <a:pt x="786" y="373"/>
                    <a:pt x="848" y="373"/>
                  </a:cubicBezTo>
                  <a:lnTo>
                    <a:pt x="1018" y="373"/>
                  </a:lnTo>
                  <a:cubicBezTo>
                    <a:pt x="1080" y="373"/>
                    <a:pt x="1114" y="407"/>
                    <a:pt x="1128" y="488"/>
                  </a:cubicBezTo>
                  <a:cubicBezTo>
                    <a:pt x="1144" y="575"/>
                    <a:pt x="1185" y="799"/>
                    <a:pt x="1185" y="799"/>
                  </a:cubicBezTo>
                  <a:lnTo>
                    <a:pt x="1246" y="787"/>
                  </a:lnTo>
                  <a:close/>
                </a:path>
              </a:pathLst>
            </a:custGeom>
            <a:solidFill>
              <a:srgbClr val="FFFFFF"/>
            </a:solidFill>
            <a:ln>
              <a:noFill/>
            </a:ln>
            <a:effectLst/>
          </p:spPr>
          <p:txBody>
            <a:bodyPr wrap="none" anchor="ctr"/>
            <a:lstStyle/>
            <a:p>
              <a:endParaRPr lang="en-US"/>
            </a:p>
          </p:txBody>
        </p:sp>
      </p:grpSp>
      <p:grpSp>
        <p:nvGrpSpPr>
          <p:cNvPr id="463" name="Group 462">
            <a:extLst>
              <a:ext uri="{FF2B5EF4-FFF2-40B4-BE49-F238E27FC236}">
                <a16:creationId xmlns:a16="http://schemas.microsoft.com/office/drawing/2014/main" id="{DCEB18AF-A3E8-474C-847F-CE5B85DF75DB}"/>
              </a:ext>
            </a:extLst>
          </p:cNvPr>
          <p:cNvGrpSpPr/>
          <p:nvPr/>
        </p:nvGrpSpPr>
        <p:grpSpPr>
          <a:xfrm>
            <a:off x="7382297" y="4454581"/>
            <a:ext cx="710291" cy="710292"/>
            <a:chOff x="5883280" y="4528578"/>
            <a:chExt cx="710291" cy="710292"/>
          </a:xfrm>
        </p:grpSpPr>
        <p:sp>
          <p:nvSpPr>
            <p:cNvPr id="464" name="Rectangle 463">
              <a:extLst>
                <a:ext uri="{FF2B5EF4-FFF2-40B4-BE49-F238E27FC236}">
                  <a16:creationId xmlns:a16="http://schemas.microsoft.com/office/drawing/2014/main" id="{E13EF3A8-7749-5A46-ADA4-5FA933012D95}"/>
                </a:ext>
              </a:extLst>
            </p:cNvPr>
            <p:cNvSpPr/>
            <p:nvPr/>
          </p:nvSpPr>
          <p:spPr>
            <a:xfrm>
              <a:off x="5883280"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65" name="Freeform 24">
              <a:extLst>
                <a:ext uri="{FF2B5EF4-FFF2-40B4-BE49-F238E27FC236}">
                  <a16:creationId xmlns:a16="http://schemas.microsoft.com/office/drawing/2014/main" id="{FDCA9B98-DBDD-9F40-8022-2493921A725B}"/>
                </a:ext>
              </a:extLst>
            </p:cNvPr>
            <p:cNvSpPr>
              <a:spLocks noChangeArrowheads="1"/>
            </p:cNvSpPr>
            <p:nvPr/>
          </p:nvSpPr>
          <p:spPr bwMode="auto">
            <a:xfrm>
              <a:off x="6006800" y="4644012"/>
              <a:ext cx="481013" cy="479425"/>
            </a:xfrm>
            <a:custGeom>
              <a:avLst/>
              <a:gdLst>
                <a:gd name="T0" fmla="*/ 25 w 1335"/>
                <a:gd name="T1" fmla="*/ 1273 h 1332"/>
                <a:gd name="T2" fmla="*/ 65 w 1335"/>
                <a:gd name="T3" fmla="*/ 1253 h 1332"/>
                <a:gd name="T4" fmla="*/ 224 w 1335"/>
                <a:gd name="T5" fmla="*/ 836 h 1332"/>
                <a:gd name="T6" fmla="*/ 119 w 1335"/>
                <a:gd name="T7" fmla="*/ 1232 h 1332"/>
                <a:gd name="T8" fmla="*/ 148 w 1335"/>
                <a:gd name="T9" fmla="*/ 1275 h 1332"/>
                <a:gd name="T10" fmla="*/ 325 w 1335"/>
                <a:gd name="T11" fmla="*/ 875 h 1332"/>
                <a:gd name="T12" fmla="*/ 452 w 1335"/>
                <a:gd name="T13" fmla="*/ 1079 h 1332"/>
                <a:gd name="T14" fmla="*/ 488 w 1335"/>
                <a:gd name="T15" fmla="*/ 1105 h 1332"/>
                <a:gd name="T16" fmla="*/ 486 w 1335"/>
                <a:gd name="T17" fmla="*/ 887 h 1332"/>
                <a:gd name="T18" fmla="*/ 320 w 1335"/>
                <a:gd name="T19" fmla="*/ 806 h 1332"/>
                <a:gd name="T20" fmla="*/ 317 w 1335"/>
                <a:gd name="T21" fmla="*/ 805 h 1332"/>
                <a:gd name="T22" fmla="*/ 223 w 1335"/>
                <a:gd name="T23" fmla="*/ 757 h 1332"/>
                <a:gd name="T24" fmla="*/ 205 w 1335"/>
                <a:gd name="T25" fmla="*/ 691 h 1332"/>
                <a:gd name="T26" fmla="*/ 174 w 1335"/>
                <a:gd name="T27" fmla="*/ 395 h 1332"/>
                <a:gd name="T28" fmla="*/ 143 w 1335"/>
                <a:gd name="T29" fmla="*/ 691 h 1332"/>
                <a:gd name="T30" fmla="*/ 6 w 1335"/>
                <a:gd name="T31" fmla="*/ 1233 h 1332"/>
                <a:gd name="T32" fmla="*/ 264 w 1335"/>
                <a:gd name="T33" fmla="*/ 144 h 1332"/>
                <a:gd name="T34" fmla="*/ 428 w 1335"/>
                <a:gd name="T35" fmla="*/ 144 h 1332"/>
                <a:gd name="T36" fmla="*/ 346 w 1335"/>
                <a:gd name="T37" fmla="*/ 0 h 1332"/>
                <a:gd name="T38" fmla="*/ 346 w 1335"/>
                <a:gd name="T39" fmla="*/ 288 h 1332"/>
                <a:gd name="T40" fmla="*/ 346 w 1335"/>
                <a:gd name="T41" fmla="*/ 0 h 1332"/>
                <a:gd name="T42" fmla="*/ 584 w 1335"/>
                <a:gd name="T43" fmla="*/ 794 h 1332"/>
                <a:gd name="T44" fmla="*/ 403 w 1335"/>
                <a:gd name="T45" fmla="*/ 591 h 1332"/>
                <a:gd name="T46" fmla="*/ 541 w 1335"/>
                <a:gd name="T47" fmla="*/ 663 h 1332"/>
                <a:gd name="T48" fmla="*/ 556 w 1335"/>
                <a:gd name="T49" fmla="*/ 605 h 1332"/>
                <a:gd name="T50" fmla="*/ 403 w 1335"/>
                <a:gd name="T51" fmla="*/ 426 h 1332"/>
                <a:gd name="T52" fmla="*/ 302 w 1335"/>
                <a:gd name="T53" fmla="*/ 314 h 1332"/>
                <a:gd name="T54" fmla="*/ 43 w 1335"/>
                <a:gd name="T55" fmla="*/ 374 h 1332"/>
                <a:gd name="T56" fmla="*/ 2 w 1335"/>
                <a:gd name="T57" fmla="*/ 652 h 1332"/>
                <a:gd name="T58" fmla="*/ 64 w 1335"/>
                <a:gd name="T59" fmla="*/ 652 h 1332"/>
                <a:gd name="T60" fmla="*/ 83 w 1335"/>
                <a:gd name="T61" fmla="*/ 422 h 1332"/>
                <a:gd name="T62" fmla="*/ 274 w 1335"/>
                <a:gd name="T63" fmla="*/ 369 h 1332"/>
                <a:gd name="T64" fmla="*/ 341 w 1335"/>
                <a:gd name="T65" fmla="*/ 426 h 1332"/>
                <a:gd name="T66" fmla="*/ 356 w 1335"/>
                <a:gd name="T67" fmla="*/ 735 h 1332"/>
                <a:gd name="T68" fmla="*/ 567 w 1335"/>
                <a:gd name="T69" fmla="*/ 1078 h 1332"/>
                <a:gd name="T70" fmla="*/ 601 w 1335"/>
                <a:gd name="T71" fmla="*/ 1105 h 1332"/>
                <a:gd name="T72" fmla="*/ 599 w 1335"/>
                <a:gd name="T73" fmla="*/ 818 h 1332"/>
                <a:gd name="T74" fmla="*/ 1021 w 1335"/>
                <a:gd name="T75" fmla="*/ 564 h 1332"/>
                <a:gd name="T76" fmla="*/ 990 w 1335"/>
                <a:gd name="T77" fmla="*/ 847 h 1332"/>
                <a:gd name="T78" fmla="*/ 707 w 1335"/>
                <a:gd name="T79" fmla="*/ 878 h 1332"/>
                <a:gd name="T80" fmla="*/ 428 w 1335"/>
                <a:gd name="T81" fmla="*/ 1128 h 1332"/>
                <a:gd name="T82" fmla="*/ 397 w 1335"/>
                <a:gd name="T83" fmla="*/ 1300 h 1332"/>
                <a:gd name="T84" fmla="*/ 459 w 1335"/>
                <a:gd name="T85" fmla="*/ 1300 h 1332"/>
                <a:gd name="T86" fmla="*/ 738 w 1335"/>
                <a:gd name="T87" fmla="*/ 1190 h 1332"/>
                <a:gd name="T88" fmla="*/ 770 w 1335"/>
                <a:gd name="T89" fmla="*/ 909 h 1332"/>
                <a:gd name="T90" fmla="*/ 1052 w 1335"/>
                <a:gd name="T91" fmla="*/ 878 h 1332"/>
                <a:gd name="T92" fmla="*/ 1303 w 1335"/>
                <a:gd name="T93" fmla="*/ 626 h 1332"/>
                <a:gd name="T94" fmla="*/ 1303 w 1335"/>
                <a:gd name="T95" fmla="*/ 564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5" h="1332">
                  <a:moveTo>
                    <a:pt x="6" y="1233"/>
                  </a:moveTo>
                  <a:cubicBezTo>
                    <a:pt x="0" y="1250"/>
                    <a:pt x="9" y="1267"/>
                    <a:pt x="25" y="1273"/>
                  </a:cubicBezTo>
                  <a:cubicBezTo>
                    <a:pt x="29" y="1274"/>
                    <a:pt x="32" y="1275"/>
                    <a:pt x="35" y="1275"/>
                  </a:cubicBezTo>
                  <a:cubicBezTo>
                    <a:pt x="48" y="1275"/>
                    <a:pt x="60" y="1266"/>
                    <a:pt x="65" y="1253"/>
                  </a:cubicBezTo>
                  <a:lnTo>
                    <a:pt x="209" y="826"/>
                  </a:lnTo>
                  <a:cubicBezTo>
                    <a:pt x="214" y="829"/>
                    <a:pt x="218" y="833"/>
                    <a:pt x="224" y="836"/>
                  </a:cubicBezTo>
                  <a:lnTo>
                    <a:pt x="267" y="852"/>
                  </a:lnTo>
                  <a:lnTo>
                    <a:pt x="119" y="1232"/>
                  </a:lnTo>
                  <a:cubicBezTo>
                    <a:pt x="113" y="1248"/>
                    <a:pt x="121" y="1266"/>
                    <a:pt x="137" y="1272"/>
                  </a:cubicBezTo>
                  <a:cubicBezTo>
                    <a:pt x="141" y="1274"/>
                    <a:pt x="144" y="1275"/>
                    <a:pt x="148" y="1275"/>
                  </a:cubicBezTo>
                  <a:cubicBezTo>
                    <a:pt x="161" y="1275"/>
                    <a:pt x="172" y="1267"/>
                    <a:pt x="177" y="1255"/>
                  </a:cubicBezTo>
                  <a:lnTo>
                    <a:pt x="325" y="875"/>
                  </a:lnTo>
                  <a:lnTo>
                    <a:pt x="428" y="913"/>
                  </a:lnTo>
                  <a:lnTo>
                    <a:pt x="452" y="1079"/>
                  </a:lnTo>
                  <a:cubicBezTo>
                    <a:pt x="455" y="1094"/>
                    <a:pt x="468" y="1105"/>
                    <a:pt x="483" y="1105"/>
                  </a:cubicBezTo>
                  <a:cubicBezTo>
                    <a:pt x="485" y="1105"/>
                    <a:pt x="486" y="1105"/>
                    <a:pt x="488" y="1105"/>
                  </a:cubicBezTo>
                  <a:cubicBezTo>
                    <a:pt x="505" y="1102"/>
                    <a:pt x="516" y="1086"/>
                    <a:pt x="514" y="1070"/>
                  </a:cubicBezTo>
                  <a:lnTo>
                    <a:pt x="486" y="887"/>
                  </a:lnTo>
                  <a:cubicBezTo>
                    <a:pt x="485" y="876"/>
                    <a:pt x="477" y="867"/>
                    <a:pt x="467" y="863"/>
                  </a:cubicBezTo>
                  <a:lnTo>
                    <a:pt x="320" y="806"/>
                  </a:lnTo>
                  <a:lnTo>
                    <a:pt x="319" y="805"/>
                  </a:lnTo>
                  <a:cubicBezTo>
                    <a:pt x="318" y="805"/>
                    <a:pt x="317" y="805"/>
                    <a:pt x="317" y="805"/>
                  </a:cubicBezTo>
                  <a:lnTo>
                    <a:pt x="248" y="778"/>
                  </a:lnTo>
                  <a:cubicBezTo>
                    <a:pt x="237" y="774"/>
                    <a:pt x="229" y="766"/>
                    <a:pt x="223" y="757"/>
                  </a:cubicBezTo>
                  <a:cubicBezTo>
                    <a:pt x="222" y="756"/>
                    <a:pt x="222" y="756"/>
                    <a:pt x="221" y="755"/>
                  </a:cubicBezTo>
                  <a:cubicBezTo>
                    <a:pt x="211" y="740"/>
                    <a:pt x="205" y="719"/>
                    <a:pt x="205" y="691"/>
                  </a:cubicBezTo>
                  <a:lnTo>
                    <a:pt x="205" y="426"/>
                  </a:lnTo>
                  <a:cubicBezTo>
                    <a:pt x="205" y="409"/>
                    <a:pt x="191" y="395"/>
                    <a:pt x="174" y="395"/>
                  </a:cubicBezTo>
                  <a:cubicBezTo>
                    <a:pt x="157" y="395"/>
                    <a:pt x="143" y="409"/>
                    <a:pt x="143" y="426"/>
                  </a:cubicBezTo>
                  <a:lnTo>
                    <a:pt x="143" y="691"/>
                  </a:lnTo>
                  <a:cubicBezTo>
                    <a:pt x="143" y="723"/>
                    <a:pt x="150" y="751"/>
                    <a:pt x="161" y="774"/>
                  </a:cubicBezTo>
                  <a:lnTo>
                    <a:pt x="6" y="1233"/>
                  </a:lnTo>
                  <a:close/>
                  <a:moveTo>
                    <a:pt x="346" y="226"/>
                  </a:moveTo>
                  <a:cubicBezTo>
                    <a:pt x="301" y="226"/>
                    <a:pt x="264" y="189"/>
                    <a:pt x="264" y="144"/>
                  </a:cubicBezTo>
                  <a:cubicBezTo>
                    <a:pt x="264" y="99"/>
                    <a:pt x="301" y="62"/>
                    <a:pt x="346" y="62"/>
                  </a:cubicBezTo>
                  <a:cubicBezTo>
                    <a:pt x="391" y="62"/>
                    <a:pt x="428" y="99"/>
                    <a:pt x="428" y="144"/>
                  </a:cubicBezTo>
                  <a:cubicBezTo>
                    <a:pt x="428" y="189"/>
                    <a:pt x="391" y="226"/>
                    <a:pt x="346" y="226"/>
                  </a:cubicBezTo>
                  <a:close/>
                  <a:moveTo>
                    <a:pt x="346" y="0"/>
                  </a:moveTo>
                  <a:cubicBezTo>
                    <a:pt x="267" y="0"/>
                    <a:pt x="202" y="64"/>
                    <a:pt x="202" y="144"/>
                  </a:cubicBezTo>
                  <a:cubicBezTo>
                    <a:pt x="202" y="223"/>
                    <a:pt x="267" y="288"/>
                    <a:pt x="346" y="288"/>
                  </a:cubicBezTo>
                  <a:cubicBezTo>
                    <a:pt x="426" y="288"/>
                    <a:pt x="490" y="223"/>
                    <a:pt x="490" y="144"/>
                  </a:cubicBezTo>
                  <a:cubicBezTo>
                    <a:pt x="490" y="64"/>
                    <a:pt x="426" y="0"/>
                    <a:pt x="346" y="0"/>
                  </a:cubicBezTo>
                  <a:close/>
                  <a:moveTo>
                    <a:pt x="599" y="818"/>
                  </a:moveTo>
                  <a:cubicBezTo>
                    <a:pt x="598" y="808"/>
                    <a:pt x="592" y="799"/>
                    <a:pt x="584" y="794"/>
                  </a:cubicBezTo>
                  <a:lnTo>
                    <a:pt x="403" y="690"/>
                  </a:lnTo>
                  <a:lnTo>
                    <a:pt x="403" y="591"/>
                  </a:lnTo>
                  <a:lnTo>
                    <a:pt x="526" y="660"/>
                  </a:lnTo>
                  <a:cubicBezTo>
                    <a:pt x="531" y="662"/>
                    <a:pt x="536" y="663"/>
                    <a:pt x="541" y="663"/>
                  </a:cubicBezTo>
                  <a:cubicBezTo>
                    <a:pt x="552" y="663"/>
                    <a:pt x="562" y="658"/>
                    <a:pt x="568" y="647"/>
                  </a:cubicBezTo>
                  <a:cubicBezTo>
                    <a:pt x="576" y="632"/>
                    <a:pt x="571" y="614"/>
                    <a:pt x="556" y="605"/>
                  </a:cubicBezTo>
                  <a:lnTo>
                    <a:pt x="403" y="521"/>
                  </a:lnTo>
                  <a:lnTo>
                    <a:pt x="403" y="426"/>
                  </a:lnTo>
                  <a:cubicBezTo>
                    <a:pt x="403" y="362"/>
                    <a:pt x="360" y="342"/>
                    <a:pt x="323" y="324"/>
                  </a:cubicBezTo>
                  <a:cubicBezTo>
                    <a:pt x="316" y="321"/>
                    <a:pt x="309" y="317"/>
                    <a:pt x="302" y="314"/>
                  </a:cubicBezTo>
                  <a:cubicBezTo>
                    <a:pt x="242" y="283"/>
                    <a:pt x="187" y="283"/>
                    <a:pt x="132" y="314"/>
                  </a:cubicBezTo>
                  <a:cubicBezTo>
                    <a:pt x="81" y="344"/>
                    <a:pt x="45" y="372"/>
                    <a:pt x="43" y="374"/>
                  </a:cubicBezTo>
                  <a:cubicBezTo>
                    <a:pt x="18" y="395"/>
                    <a:pt x="2" y="430"/>
                    <a:pt x="2" y="466"/>
                  </a:cubicBezTo>
                  <a:lnTo>
                    <a:pt x="2" y="652"/>
                  </a:lnTo>
                  <a:cubicBezTo>
                    <a:pt x="2" y="669"/>
                    <a:pt x="16" y="683"/>
                    <a:pt x="33" y="683"/>
                  </a:cubicBezTo>
                  <a:cubicBezTo>
                    <a:pt x="50" y="683"/>
                    <a:pt x="64" y="669"/>
                    <a:pt x="64" y="652"/>
                  </a:cubicBezTo>
                  <a:lnTo>
                    <a:pt x="64" y="466"/>
                  </a:lnTo>
                  <a:cubicBezTo>
                    <a:pt x="64" y="449"/>
                    <a:pt x="72" y="431"/>
                    <a:pt x="83" y="422"/>
                  </a:cubicBezTo>
                  <a:cubicBezTo>
                    <a:pt x="83" y="422"/>
                    <a:pt x="117" y="395"/>
                    <a:pt x="163" y="368"/>
                  </a:cubicBezTo>
                  <a:cubicBezTo>
                    <a:pt x="199" y="348"/>
                    <a:pt x="233" y="348"/>
                    <a:pt x="274" y="369"/>
                  </a:cubicBezTo>
                  <a:cubicBezTo>
                    <a:pt x="282" y="373"/>
                    <a:pt x="289" y="376"/>
                    <a:pt x="296" y="380"/>
                  </a:cubicBezTo>
                  <a:cubicBezTo>
                    <a:pt x="334" y="398"/>
                    <a:pt x="341" y="403"/>
                    <a:pt x="341" y="426"/>
                  </a:cubicBezTo>
                  <a:lnTo>
                    <a:pt x="341" y="708"/>
                  </a:lnTo>
                  <a:cubicBezTo>
                    <a:pt x="341" y="719"/>
                    <a:pt x="347" y="730"/>
                    <a:pt x="356" y="735"/>
                  </a:cubicBezTo>
                  <a:lnTo>
                    <a:pt x="539" y="840"/>
                  </a:lnTo>
                  <a:lnTo>
                    <a:pt x="567" y="1078"/>
                  </a:lnTo>
                  <a:cubicBezTo>
                    <a:pt x="568" y="1094"/>
                    <a:pt x="582" y="1105"/>
                    <a:pt x="597" y="1105"/>
                  </a:cubicBezTo>
                  <a:cubicBezTo>
                    <a:pt x="599" y="1105"/>
                    <a:pt x="600" y="1105"/>
                    <a:pt x="601" y="1105"/>
                  </a:cubicBezTo>
                  <a:cubicBezTo>
                    <a:pt x="618" y="1103"/>
                    <a:pt x="630" y="1088"/>
                    <a:pt x="628" y="1071"/>
                  </a:cubicBezTo>
                  <a:lnTo>
                    <a:pt x="599" y="818"/>
                  </a:lnTo>
                  <a:close/>
                  <a:moveTo>
                    <a:pt x="1303" y="564"/>
                  </a:moveTo>
                  <a:lnTo>
                    <a:pt x="1021" y="564"/>
                  </a:lnTo>
                  <a:cubicBezTo>
                    <a:pt x="1004" y="564"/>
                    <a:pt x="990" y="578"/>
                    <a:pt x="990" y="595"/>
                  </a:cubicBezTo>
                  <a:lnTo>
                    <a:pt x="990" y="847"/>
                  </a:lnTo>
                  <a:lnTo>
                    <a:pt x="738" y="847"/>
                  </a:lnTo>
                  <a:cubicBezTo>
                    <a:pt x="721" y="847"/>
                    <a:pt x="707" y="860"/>
                    <a:pt x="707" y="878"/>
                  </a:cubicBezTo>
                  <a:lnTo>
                    <a:pt x="707" y="1128"/>
                  </a:lnTo>
                  <a:lnTo>
                    <a:pt x="428" y="1128"/>
                  </a:lnTo>
                  <a:cubicBezTo>
                    <a:pt x="411" y="1128"/>
                    <a:pt x="397" y="1142"/>
                    <a:pt x="397" y="1159"/>
                  </a:cubicBezTo>
                  <a:lnTo>
                    <a:pt x="397" y="1300"/>
                  </a:lnTo>
                  <a:cubicBezTo>
                    <a:pt x="397" y="1317"/>
                    <a:pt x="411" y="1331"/>
                    <a:pt x="428" y="1331"/>
                  </a:cubicBezTo>
                  <a:cubicBezTo>
                    <a:pt x="445" y="1331"/>
                    <a:pt x="459" y="1317"/>
                    <a:pt x="459" y="1300"/>
                  </a:cubicBezTo>
                  <a:lnTo>
                    <a:pt x="459" y="1190"/>
                  </a:lnTo>
                  <a:lnTo>
                    <a:pt x="738" y="1190"/>
                  </a:lnTo>
                  <a:cubicBezTo>
                    <a:pt x="756" y="1190"/>
                    <a:pt x="770" y="1176"/>
                    <a:pt x="770" y="1159"/>
                  </a:cubicBezTo>
                  <a:lnTo>
                    <a:pt x="770" y="909"/>
                  </a:lnTo>
                  <a:lnTo>
                    <a:pt x="1021" y="909"/>
                  </a:lnTo>
                  <a:cubicBezTo>
                    <a:pt x="1038" y="909"/>
                    <a:pt x="1052" y="895"/>
                    <a:pt x="1052" y="878"/>
                  </a:cubicBezTo>
                  <a:lnTo>
                    <a:pt x="1052" y="626"/>
                  </a:lnTo>
                  <a:lnTo>
                    <a:pt x="1303" y="626"/>
                  </a:lnTo>
                  <a:cubicBezTo>
                    <a:pt x="1320" y="626"/>
                    <a:pt x="1334" y="612"/>
                    <a:pt x="1334" y="595"/>
                  </a:cubicBezTo>
                  <a:cubicBezTo>
                    <a:pt x="1334" y="578"/>
                    <a:pt x="1320" y="564"/>
                    <a:pt x="1303" y="564"/>
                  </a:cubicBezTo>
                  <a:close/>
                </a:path>
              </a:pathLst>
            </a:custGeom>
            <a:solidFill>
              <a:srgbClr val="FFFFFF"/>
            </a:solidFill>
            <a:ln>
              <a:noFill/>
            </a:ln>
            <a:effectLst/>
          </p:spPr>
          <p:txBody>
            <a:bodyPr wrap="none" anchor="ctr"/>
            <a:lstStyle/>
            <a:p>
              <a:endParaRPr lang="en-US"/>
            </a:p>
          </p:txBody>
        </p:sp>
      </p:grpSp>
      <p:grpSp>
        <p:nvGrpSpPr>
          <p:cNvPr id="466" name="Group 465">
            <a:extLst>
              <a:ext uri="{FF2B5EF4-FFF2-40B4-BE49-F238E27FC236}">
                <a16:creationId xmlns:a16="http://schemas.microsoft.com/office/drawing/2014/main" id="{7343BF26-5E36-AF4E-A15C-18B687F42AFF}"/>
              </a:ext>
            </a:extLst>
          </p:cNvPr>
          <p:cNvGrpSpPr/>
          <p:nvPr/>
        </p:nvGrpSpPr>
        <p:grpSpPr>
          <a:xfrm>
            <a:off x="8474535" y="5432871"/>
            <a:ext cx="710291" cy="710292"/>
            <a:chOff x="6975518" y="5506868"/>
            <a:chExt cx="710291" cy="710292"/>
          </a:xfrm>
        </p:grpSpPr>
        <p:sp>
          <p:nvSpPr>
            <p:cNvPr id="467" name="Rectangle 466">
              <a:extLst>
                <a:ext uri="{FF2B5EF4-FFF2-40B4-BE49-F238E27FC236}">
                  <a16:creationId xmlns:a16="http://schemas.microsoft.com/office/drawing/2014/main" id="{40AE5E5E-CF77-C44D-AACC-8365F39E268B}"/>
                </a:ext>
              </a:extLst>
            </p:cNvPr>
            <p:cNvSpPr/>
            <p:nvPr/>
          </p:nvSpPr>
          <p:spPr>
            <a:xfrm>
              <a:off x="6975518"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68" name="Freeform 9">
              <a:extLst>
                <a:ext uri="{FF2B5EF4-FFF2-40B4-BE49-F238E27FC236}">
                  <a16:creationId xmlns:a16="http://schemas.microsoft.com/office/drawing/2014/main" id="{054BFDFC-517A-4E40-A90F-3EECD02F828C}"/>
                </a:ext>
              </a:extLst>
            </p:cNvPr>
            <p:cNvSpPr>
              <a:spLocks noChangeArrowheads="1"/>
            </p:cNvSpPr>
            <p:nvPr/>
          </p:nvSpPr>
          <p:spPr bwMode="auto">
            <a:xfrm>
              <a:off x="7106032" y="5637383"/>
              <a:ext cx="449262" cy="449262"/>
            </a:xfrm>
            <a:custGeom>
              <a:avLst/>
              <a:gdLst>
                <a:gd name="T0" fmla="*/ 580 w 1248"/>
                <a:gd name="T1" fmla="*/ 626 h 1248"/>
                <a:gd name="T2" fmla="*/ 818 w 1248"/>
                <a:gd name="T3" fmla="*/ 749 h 1248"/>
                <a:gd name="T4" fmla="*/ 723 w 1248"/>
                <a:gd name="T5" fmla="*/ 1044 h 1248"/>
                <a:gd name="T6" fmla="*/ 683 w 1248"/>
                <a:gd name="T7" fmla="*/ 849 h 1248"/>
                <a:gd name="T8" fmla="*/ 617 w 1248"/>
                <a:gd name="T9" fmla="*/ 771 h 1248"/>
                <a:gd name="T10" fmla="*/ 513 w 1248"/>
                <a:gd name="T11" fmla="*/ 761 h 1248"/>
                <a:gd name="T12" fmla="*/ 460 w 1248"/>
                <a:gd name="T13" fmla="*/ 658 h 1248"/>
                <a:gd name="T14" fmla="*/ 451 w 1248"/>
                <a:gd name="T15" fmla="*/ 792 h 1248"/>
                <a:gd name="T16" fmla="*/ 582 w 1248"/>
                <a:gd name="T17" fmla="*/ 823 h 1248"/>
                <a:gd name="T18" fmla="*/ 621 w 1248"/>
                <a:gd name="T19" fmla="*/ 1075 h 1248"/>
                <a:gd name="T20" fmla="*/ 736 w 1248"/>
                <a:gd name="T21" fmla="*/ 1106 h 1248"/>
                <a:gd name="T22" fmla="*/ 871 w 1248"/>
                <a:gd name="T23" fmla="*/ 984 h 1248"/>
                <a:gd name="T24" fmla="*/ 880 w 1248"/>
                <a:gd name="T25" fmla="*/ 736 h 1248"/>
                <a:gd name="T26" fmla="*/ 730 w 1248"/>
                <a:gd name="T27" fmla="*/ 573 h 1248"/>
                <a:gd name="T28" fmla="*/ 567 w 1248"/>
                <a:gd name="T29" fmla="*/ 564 h 1248"/>
                <a:gd name="T30" fmla="*/ 460 w 1248"/>
                <a:gd name="T31" fmla="*/ 658 h 1248"/>
                <a:gd name="T32" fmla="*/ 1044 w 1248"/>
                <a:gd name="T33" fmla="*/ 550 h 1248"/>
                <a:gd name="T34" fmla="*/ 962 w 1248"/>
                <a:gd name="T35" fmla="*/ 536 h 1248"/>
                <a:gd name="T36" fmla="*/ 921 w 1248"/>
                <a:gd name="T37" fmla="*/ 564 h 1248"/>
                <a:gd name="T38" fmla="*/ 730 w 1248"/>
                <a:gd name="T39" fmla="*/ 432 h 1248"/>
                <a:gd name="T40" fmla="*/ 541 w 1248"/>
                <a:gd name="T41" fmla="*/ 423 h 1248"/>
                <a:gd name="T42" fmla="*/ 623 w 1248"/>
                <a:gd name="T43" fmla="*/ 316 h 1248"/>
                <a:gd name="T44" fmla="*/ 702 w 1248"/>
                <a:gd name="T45" fmla="*/ 306 h 1248"/>
                <a:gd name="T46" fmla="*/ 877 w 1248"/>
                <a:gd name="T47" fmla="*/ 259 h 1248"/>
                <a:gd name="T48" fmla="*/ 967 w 1248"/>
                <a:gd name="T49" fmla="*/ 180 h 1248"/>
                <a:gd name="T50" fmla="*/ 1091 w 1248"/>
                <a:gd name="T51" fmla="*/ 620 h 1248"/>
                <a:gd name="T52" fmla="*/ 736 w 1248"/>
                <a:gd name="T53" fmla="*/ 197 h 1248"/>
                <a:gd name="T54" fmla="*/ 667 w 1248"/>
                <a:gd name="T55" fmla="*/ 253 h 1248"/>
                <a:gd name="T56" fmla="*/ 479 w 1248"/>
                <a:gd name="T57" fmla="*/ 397 h 1248"/>
                <a:gd name="T58" fmla="*/ 510 w 1248"/>
                <a:gd name="T59" fmla="*/ 485 h 1248"/>
                <a:gd name="T60" fmla="*/ 827 w 1248"/>
                <a:gd name="T61" fmla="*/ 617 h 1248"/>
                <a:gd name="T62" fmla="*/ 934 w 1248"/>
                <a:gd name="T63" fmla="*/ 626 h 1248"/>
                <a:gd name="T64" fmla="*/ 975 w 1248"/>
                <a:gd name="T65" fmla="*/ 598 h 1248"/>
                <a:gd name="T66" fmla="*/ 1049 w 1248"/>
                <a:gd name="T67" fmla="*/ 669 h 1248"/>
                <a:gd name="T68" fmla="*/ 1182 w 1248"/>
                <a:gd name="T69" fmla="*/ 682 h 1248"/>
                <a:gd name="T70" fmla="*/ 249 w 1248"/>
                <a:gd name="T71" fmla="*/ 1041 h 1248"/>
                <a:gd name="T72" fmla="*/ 287 w 1248"/>
                <a:gd name="T73" fmla="*/ 990 h 1248"/>
                <a:gd name="T74" fmla="*/ 335 w 1248"/>
                <a:gd name="T75" fmla="*/ 814 h 1248"/>
                <a:gd name="T76" fmla="*/ 344 w 1248"/>
                <a:gd name="T77" fmla="*/ 736 h 1248"/>
                <a:gd name="T78" fmla="*/ 273 w 1248"/>
                <a:gd name="T79" fmla="*/ 657 h 1248"/>
                <a:gd name="T80" fmla="*/ 115 w 1248"/>
                <a:gd name="T81" fmla="*/ 649 h 1248"/>
                <a:gd name="T82" fmla="*/ 65 w 1248"/>
                <a:gd name="T83" fmla="*/ 686 h 1248"/>
                <a:gd name="T84" fmla="*/ 144 w 1248"/>
                <a:gd name="T85" fmla="*/ 626 h 1248"/>
                <a:gd name="T86" fmla="*/ 175 w 1248"/>
                <a:gd name="T87" fmla="*/ 523 h 1248"/>
                <a:gd name="T88" fmla="*/ 256 w 1248"/>
                <a:gd name="T89" fmla="*/ 485 h 1248"/>
                <a:gd name="T90" fmla="*/ 287 w 1248"/>
                <a:gd name="T91" fmla="*/ 397 h 1248"/>
                <a:gd name="T92" fmla="*/ 623 w 1248"/>
                <a:gd name="T93" fmla="*/ 62 h 1248"/>
                <a:gd name="T94" fmla="*/ 864 w 1248"/>
                <a:gd name="T95" fmla="*/ 197 h 1248"/>
                <a:gd name="T96" fmla="*/ 65 w 1248"/>
                <a:gd name="T97" fmla="*/ 564 h 1248"/>
                <a:gd name="T98" fmla="*/ 144 w 1248"/>
                <a:gd name="T99" fmla="*/ 344 h 1248"/>
                <a:gd name="T100" fmla="*/ 225 w 1248"/>
                <a:gd name="T101" fmla="*/ 397 h 1248"/>
                <a:gd name="T102" fmla="*/ 200 w 1248"/>
                <a:gd name="T103" fmla="*/ 423 h 1248"/>
                <a:gd name="T104" fmla="*/ 122 w 1248"/>
                <a:gd name="T105" fmla="*/ 488 h 1248"/>
                <a:gd name="T106" fmla="*/ 113 w 1248"/>
                <a:gd name="T107" fmla="*/ 564 h 1248"/>
                <a:gd name="T108" fmla="*/ 128 w 1248"/>
                <a:gd name="T109" fmla="*/ 711 h 1248"/>
                <a:gd name="T110" fmla="*/ 282 w 1248"/>
                <a:gd name="T111" fmla="*/ 750 h 1248"/>
                <a:gd name="T112" fmla="*/ 235 w 1248"/>
                <a:gd name="T113" fmla="*/ 827 h 1248"/>
                <a:gd name="T114" fmla="*/ 225 w 1248"/>
                <a:gd name="T115" fmla="*/ 977 h 1248"/>
                <a:gd name="T116" fmla="*/ 78 w 1248"/>
                <a:gd name="T117" fmla="*/ 755 h 1248"/>
                <a:gd name="T118" fmla="*/ 623 w 1248"/>
                <a:gd name="T119" fmla="*/ 0 h 1248"/>
                <a:gd name="T120" fmla="*/ 623 w 1248"/>
                <a:gd name="T121" fmla="*/ 1247 h 1248"/>
                <a:gd name="T122" fmla="*/ 623 w 1248"/>
                <a:gd name="T123"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48" h="1248">
                  <a:moveTo>
                    <a:pt x="513" y="692"/>
                  </a:moveTo>
                  <a:lnTo>
                    <a:pt x="580" y="626"/>
                  </a:lnTo>
                  <a:lnTo>
                    <a:pt x="695" y="626"/>
                  </a:lnTo>
                  <a:lnTo>
                    <a:pt x="818" y="749"/>
                  </a:lnTo>
                  <a:lnTo>
                    <a:pt x="818" y="949"/>
                  </a:lnTo>
                  <a:lnTo>
                    <a:pt x="723" y="1044"/>
                  </a:lnTo>
                  <a:lnTo>
                    <a:pt x="683" y="1044"/>
                  </a:lnTo>
                  <a:lnTo>
                    <a:pt x="683" y="849"/>
                  </a:lnTo>
                  <a:cubicBezTo>
                    <a:pt x="683" y="841"/>
                    <a:pt x="679" y="833"/>
                    <a:pt x="673" y="827"/>
                  </a:cubicBezTo>
                  <a:lnTo>
                    <a:pt x="617" y="771"/>
                  </a:lnTo>
                  <a:cubicBezTo>
                    <a:pt x="611" y="765"/>
                    <a:pt x="603" y="761"/>
                    <a:pt x="595" y="761"/>
                  </a:cubicBezTo>
                  <a:lnTo>
                    <a:pt x="513" y="761"/>
                  </a:lnTo>
                  <a:lnTo>
                    <a:pt x="513" y="692"/>
                  </a:lnTo>
                  <a:close/>
                  <a:moveTo>
                    <a:pt x="460" y="658"/>
                  </a:moveTo>
                  <a:cubicBezTo>
                    <a:pt x="454" y="663"/>
                    <a:pt x="451" y="671"/>
                    <a:pt x="451" y="680"/>
                  </a:cubicBezTo>
                  <a:lnTo>
                    <a:pt x="451" y="792"/>
                  </a:lnTo>
                  <a:cubicBezTo>
                    <a:pt x="451" y="810"/>
                    <a:pt x="465" y="823"/>
                    <a:pt x="482" y="823"/>
                  </a:cubicBezTo>
                  <a:lnTo>
                    <a:pt x="582" y="823"/>
                  </a:lnTo>
                  <a:lnTo>
                    <a:pt x="621" y="862"/>
                  </a:lnTo>
                  <a:lnTo>
                    <a:pt x="621" y="1075"/>
                  </a:lnTo>
                  <a:cubicBezTo>
                    <a:pt x="621" y="1092"/>
                    <a:pt x="634" y="1106"/>
                    <a:pt x="652" y="1106"/>
                  </a:cubicBezTo>
                  <a:lnTo>
                    <a:pt x="736" y="1106"/>
                  </a:lnTo>
                  <a:cubicBezTo>
                    <a:pt x="744" y="1106"/>
                    <a:pt x="752" y="1102"/>
                    <a:pt x="758" y="1097"/>
                  </a:cubicBezTo>
                  <a:lnTo>
                    <a:pt x="871" y="984"/>
                  </a:lnTo>
                  <a:cubicBezTo>
                    <a:pt x="877" y="978"/>
                    <a:pt x="880" y="970"/>
                    <a:pt x="880" y="962"/>
                  </a:cubicBezTo>
                  <a:lnTo>
                    <a:pt x="880" y="736"/>
                  </a:lnTo>
                  <a:cubicBezTo>
                    <a:pt x="880" y="728"/>
                    <a:pt x="877" y="720"/>
                    <a:pt x="871" y="714"/>
                  </a:cubicBezTo>
                  <a:lnTo>
                    <a:pt x="730" y="573"/>
                  </a:lnTo>
                  <a:cubicBezTo>
                    <a:pt x="724" y="567"/>
                    <a:pt x="716" y="564"/>
                    <a:pt x="708" y="564"/>
                  </a:cubicBezTo>
                  <a:lnTo>
                    <a:pt x="567" y="564"/>
                  </a:lnTo>
                  <a:cubicBezTo>
                    <a:pt x="559" y="564"/>
                    <a:pt x="551" y="567"/>
                    <a:pt x="545" y="573"/>
                  </a:cubicBezTo>
                  <a:lnTo>
                    <a:pt x="460" y="658"/>
                  </a:lnTo>
                  <a:close/>
                  <a:moveTo>
                    <a:pt x="1091" y="620"/>
                  </a:moveTo>
                  <a:lnTo>
                    <a:pt x="1044" y="550"/>
                  </a:lnTo>
                  <a:cubicBezTo>
                    <a:pt x="1038" y="541"/>
                    <a:pt x="1029" y="536"/>
                    <a:pt x="1018" y="536"/>
                  </a:cubicBezTo>
                  <a:lnTo>
                    <a:pt x="962" y="536"/>
                  </a:lnTo>
                  <a:cubicBezTo>
                    <a:pt x="954" y="536"/>
                    <a:pt x="946" y="539"/>
                    <a:pt x="940" y="545"/>
                  </a:cubicBezTo>
                  <a:lnTo>
                    <a:pt x="921" y="564"/>
                  </a:lnTo>
                  <a:lnTo>
                    <a:pt x="862" y="564"/>
                  </a:lnTo>
                  <a:lnTo>
                    <a:pt x="730" y="432"/>
                  </a:lnTo>
                  <a:cubicBezTo>
                    <a:pt x="724" y="426"/>
                    <a:pt x="716" y="423"/>
                    <a:pt x="708" y="423"/>
                  </a:cubicBezTo>
                  <a:lnTo>
                    <a:pt x="541" y="423"/>
                  </a:lnTo>
                  <a:lnTo>
                    <a:pt x="541" y="397"/>
                  </a:lnTo>
                  <a:cubicBezTo>
                    <a:pt x="541" y="352"/>
                    <a:pt x="578" y="316"/>
                    <a:pt x="623" y="316"/>
                  </a:cubicBezTo>
                  <a:lnTo>
                    <a:pt x="680" y="316"/>
                  </a:lnTo>
                  <a:cubicBezTo>
                    <a:pt x="688" y="316"/>
                    <a:pt x="696" y="312"/>
                    <a:pt x="702" y="306"/>
                  </a:cubicBezTo>
                  <a:lnTo>
                    <a:pt x="749" y="259"/>
                  </a:lnTo>
                  <a:lnTo>
                    <a:pt x="877" y="259"/>
                  </a:lnTo>
                  <a:cubicBezTo>
                    <a:pt x="886" y="259"/>
                    <a:pt x="894" y="256"/>
                    <a:pt x="900" y="250"/>
                  </a:cubicBezTo>
                  <a:lnTo>
                    <a:pt x="967" y="180"/>
                  </a:lnTo>
                  <a:cubicBezTo>
                    <a:pt x="1099" y="283"/>
                    <a:pt x="1184" y="442"/>
                    <a:pt x="1185" y="620"/>
                  </a:cubicBezTo>
                  <a:lnTo>
                    <a:pt x="1091" y="620"/>
                  </a:lnTo>
                  <a:close/>
                  <a:moveTo>
                    <a:pt x="864" y="197"/>
                  </a:moveTo>
                  <a:lnTo>
                    <a:pt x="736" y="197"/>
                  </a:lnTo>
                  <a:cubicBezTo>
                    <a:pt x="728" y="197"/>
                    <a:pt x="720" y="200"/>
                    <a:pt x="714" y="206"/>
                  </a:cubicBezTo>
                  <a:lnTo>
                    <a:pt x="667" y="253"/>
                  </a:lnTo>
                  <a:lnTo>
                    <a:pt x="623" y="253"/>
                  </a:lnTo>
                  <a:cubicBezTo>
                    <a:pt x="544" y="253"/>
                    <a:pt x="479" y="318"/>
                    <a:pt x="479" y="397"/>
                  </a:cubicBezTo>
                  <a:lnTo>
                    <a:pt x="479" y="454"/>
                  </a:lnTo>
                  <a:cubicBezTo>
                    <a:pt x="479" y="471"/>
                    <a:pt x="493" y="485"/>
                    <a:pt x="510" y="485"/>
                  </a:cubicBezTo>
                  <a:lnTo>
                    <a:pt x="695" y="485"/>
                  </a:lnTo>
                  <a:lnTo>
                    <a:pt x="827" y="617"/>
                  </a:lnTo>
                  <a:cubicBezTo>
                    <a:pt x="833" y="623"/>
                    <a:pt x="841" y="626"/>
                    <a:pt x="849" y="626"/>
                  </a:cubicBezTo>
                  <a:lnTo>
                    <a:pt x="934" y="626"/>
                  </a:lnTo>
                  <a:cubicBezTo>
                    <a:pt x="942" y="626"/>
                    <a:pt x="950" y="623"/>
                    <a:pt x="956" y="617"/>
                  </a:cubicBezTo>
                  <a:lnTo>
                    <a:pt x="975" y="598"/>
                  </a:lnTo>
                  <a:lnTo>
                    <a:pt x="1002" y="598"/>
                  </a:lnTo>
                  <a:lnTo>
                    <a:pt x="1049" y="669"/>
                  </a:lnTo>
                  <a:cubicBezTo>
                    <a:pt x="1055" y="677"/>
                    <a:pt x="1064" y="682"/>
                    <a:pt x="1075" y="682"/>
                  </a:cubicBezTo>
                  <a:lnTo>
                    <a:pt x="1182" y="682"/>
                  </a:lnTo>
                  <a:cubicBezTo>
                    <a:pt x="1152" y="964"/>
                    <a:pt x="913" y="1185"/>
                    <a:pt x="623" y="1185"/>
                  </a:cubicBezTo>
                  <a:cubicBezTo>
                    <a:pt x="480" y="1185"/>
                    <a:pt x="349" y="1130"/>
                    <a:pt x="249" y="1041"/>
                  </a:cubicBezTo>
                  <a:lnTo>
                    <a:pt x="278" y="1012"/>
                  </a:lnTo>
                  <a:cubicBezTo>
                    <a:pt x="284" y="1006"/>
                    <a:pt x="287" y="998"/>
                    <a:pt x="287" y="990"/>
                  </a:cubicBezTo>
                  <a:lnTo>
                    <a:pt x="287" y="862"/>
                  </a:lnTo>
                  <a:lnTo>
                    <a:pt x="335" y="814"/>
                  </a:lnTo>
                  <a:cubicBezTo>
                    <a:pt x="341" y="809"/>
                    <a:pt x="344" y="801"/>
                    <a:pt x="344" y="792"/>
                  </a:cubicBezTo>
                  <a:lnTo>
                    <a:pt x="344" y="736"/>
                  </a:lnTo>
                  <a:cubicBezTo>
                    <a:pt x="344" y="727"/>
                    <a:pt x="340" y="719"/>
                    <a:pt x="334" y="713"/>
                  </a:cubicBezTo>
                  <a:lnTo>
                    <a:pt x="273" y="657"/>
                  </a:lnTo>
                  <a:cubicBezTo>
                    <a:pt x="268" y="652"/>
                    <a:pt x="260" y="649"/>
                    <a:pt x="252" y="649"/>
                  </a:cubicBezTo>
                  <a:lnTo>
                    <a:pt x="115" y="649"/>
                  </a:lnTo>
                  <a:cubicBezTo>
                    <a:pt x="107" y="649"/>
                    <a:pt x="99" y="652"/>
                    <a:pt x="93" y="658"/>
                  </a:cubicBezTo>
                  <a:lnTo>
                    <a:pt x="65" y="686"/>
                  </a:lnTo>
                  <a:cubicBezTo>
                    <a:pt x="63" y="666"/>
                    <a:pt x="62" y="646"/>
                    <a:pt x="62" y="626"/>
                  </a:cubicBezTo>
                  <a:lnTo>
                    <a:pt x="144" y="626"/>
                  </a:lnTo>
                  <a:cubicBezTo>
                    <a:pt x="161" y="626"/>
                    <a:pt x="175" y="612"/>
                    <a:pt x="175" y="595"/>
                  </a:cubicBezTo>
                  <a:lnTo>
                    <a:pt x="175" y="523"/>
                  </a:lnTo>
                  <a:lnTo>
                    <a:pt x="213" y="485"/>
                  </a:lnTo>
                  <a:lnTo>
                    <a:pt x="256" y="485"/>
                  </a:lnTo>
                  <a:cubicBezTo>
                    <a:pt x="274" y="485"/>
                    <a:pt x="287" y="471"/>
                    <a:pt x="287" y="454"/>
                  </a:cubicBezTo>
                  <a:lnTo>
                    <a:pt x="287" y="397"/>
                  </a:lnTo>
                  <a:cubicBezTo>
                    <a:pt x="287" y="336"/>
                    <a:pt x="239" y="286"/>
                    <a:pt x="178" y="282"/>
                  </a:cubicBezTo>
                  <a:cubicBezTo>
                    <a:pt x="281" y="148"/>
                    <a:pt x="442" y="62"/>
                    <a:pt x="623" y="62"/>
                  </a:cubicBezTo>
                  <a:cubicBezTo>
                    <a:pt x="730" y="62"/>
                    <a:pt x="830" y="92"/>
                    <a:pt x="916" y="145"/>
                  </a:cubicBezTo>
                  <a:lnTo>
                    <a:pt x="864" y="197"/>
                  </a:lnTo>
                  <a:close/>
                  <a:moveTo>
                    <a:pt x="113" y="564"/>
                  </a:moveTo>
                  <a:lnTo>
                    <a:pt x="65" y="564"/>
                  </a:lnTo>
                  <a:cubicBezTo>
                    <a:pt x="74" y="480"/>
                    <a:pt x="102" y="402"/>
                    <a:pt x="144" y="333"/>
                  </a:cubicBezTo>
                  <a:lnTo>
                    <a:pt x="144" y="344"/>
                  </a:lnTo>
                  <a:lnTo>
                    <a:pt x="172" y="344"/>
                  </a:lnTo>
                  <a:cubicBezTo>
                    <a:pt x="201" y="344"/>
                    <a:pt x="225" y="368"/>
                    <a:pt x="225" y="397"/>
                  </a:cubicBezTo>
                  <a:lnTo>
                    <a:pt x="225" y="423"/>
                  </a:lnTo>
                  <a:lnTo>
                    <a:pt x="200" y="423"/>
                  </a:lnTo>
                  <a:cubicBezTo>
                    <a:pt x="192" y="423"/>
                    <a:pt x="184" y="426"/>
                    <a:pt x="178" y="432"/>
                  </a:cubicBezTo>
                  <a:lnTo>
                    <a:pt x="122" y="488"/>
                  </a:lnTo>
                  <a:cubicBezTo>
                    <a:pt x="116" y="494"/>
                    <a:pt x="113" y="502"/>
                    <a:pt x="113" y="510"/>
                  </a:cubicBezTo>
                  <a:lnTo>
                    <a:pt x="113" y="564"/>
                  </a:lnTo>
                  <a:close/>
                  <a:moveTo>
                    <a:pt x="81" y="758"/>
                  </a:moveTo>
                  <a:lnTo>
                    <a:pt x="128" y="711"/>
                  </a:lnTo>
                  <a:lnTo>
                    <a:pt x="240" y="711"/>
                  </a:lnTo>
                  <a:lnTo>
                    <a:pt x="282" y="750"/>
                  </a:lnTo>
                  <a:lnTo>
                    <a:pt x="282" y="780"/>
                  </a:lnTo>
                  <a:lnTo>
                    <a:pt x="235" y="827"/>
                  </a:lnTo>
                  <a:cubicBezTo>
                    <a:pt x="229" y="833"/>
                    <a:pt x="225" y="841"/>
                    <a:pt x="225" y="849"/>
                  </a:cubicBezTo>
                  <a:lnTo>
                    <a:pt x="225" y="977"/>
                  </a:lnTo>
                  <a:lnTo>
                    <a:pt x="205" y="997"/>
                  </a:lnTo>
                  <a:cubicBezTo>
                    <a:pt x="145" y="929"/>
                    <a:pt x="100" y="847"/>
                    <a:pt x="78" y="755"/>
                  </a:cubicBezTo>
                  <a:lnTo>
                    <a:pt x="81" y="758"/>
                  </a:lnTo>
                  <a:close/>
                  <a:moveTo>
                    <a:pt x="623" y="0"/>
                  </a:moveTo>
                  <a:cubicBezTo>
                    <a:pt x="279" y="0"/>
                    <a:pt x="0" y="279"/>
                    <a:pt x="0" y="623"/>
                  </a:cubicBezTo>
                  <a:cubicBezTo>
                    <a:pt x="0" y="967"/>
                    <a:pt x="279" y="1247"/>
                    <a:pt x="623" y="1247"/>
                  </a:cubicBezTo>
                  <a:cubicBezTo>
                    <a:pt x="967" y="1247"/>
                    <a:pt x="1247" y="967"/>
                    <a:pt x="1247" y="623"/>
                  </a:cubicBezTo>
                  <a:cubicBezTo>
                    <a:pt x="1247" y="279"/>
                    <a:pt x="967" y="0"/>
                    <a:pt x="623" y="0"/>
                  </a:cubicBezTo>
                  <a:close/>
                </a:path>
              </a:pathLst>
            </a:custGeom>
            <a:solidFill>
              <a:srgbClr val="FFFFFF"/>
            </a:solidFill>
            <a:ln>
              <a:noFill/>
            </a:ln>
            <a:effectLst/>
          </p:spPr>
          <p:txBody>
            <a:bodyPr wrap="none" anchor="ctr"/>
            <a:lstStyle/>
            <a:p>
              <a:endParaRPr lang="en-US"/>
            </a:p>
          </p:txBody>
        </p:sp>
      </p:grpSp>
      <p:grpSp>
        <p:nvGrpSpPr>
          <p:cNvPr id="469" name="Group 468">
            <a:extLst>
              <a:ext uri="{FF2B5EF4-FFF2-40B4-BE49-F238E27FC236}">
                <a16:creationId xmlns:a16="http://schemas.microsoft.com/office/drawing/2014/main" id="{6EA3A449-777F-D344-8D82-D2B10215B1FD}"/>
              </a:ext>
            </a:extLst>
          </p:cNvPr>
          <p:cNvGrpSpPr/>
          <p:nvPr/>
        </p:nvGrpSpPr>
        <p:grpSpPr>
          <a:xfrm>
            <a:off x="7374841" y="5432871"/>
            <a:ext cx="710291" cy="710292"/>
            <a:chOff x="5875824" y="5506868"/>
            <a:chExt cx="710291" cy="710292"/>
          </a:xfrm>
        </p:grpSpPr>
        <p:sp>
          <p:nvSpPr>
            <p:cNvPr id="470" name="Rectangle 469">
              <a:extLst>
                <a:ext uri="{FF2B5EF4-FFF2-40B4-BE49-F238E27FC236}">
                  <a16:creationId xmlns:a16="http://schemas.microsoft.com/office/drawing/2014/main" id="{E8890F37-E959-C345-B92B-5E7307881EDF}"/>
                </a:ext>
              </a:extLst>
            </p:cNvPr>
            <p:cNvSpPr/>
            <p:nvPr/>
          </p:nvSpPr>
          <p:spPr>
            <a:xfrm>
              <a:off x="5875824"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71" name="Freeform 10">
              <a:extLst>
                <a:ext uri="{FF2B5EF4-FFF2-40B4-BE49-F238E27FC236}">
                  <a16:creationId xmlns:a16="http://schemas.microsoft.com/office/drawing/2014/main" id="{B605D926-D835-C444-8802-929131F7A604}"/>
                </a:ext>
              </a:extLst>
            </p:cNvPr>
            <p:cNvSpPr>
              <a:spLocks noChangeArrowheads="1"/>
            </p:cNvSpPr>
            <p:nvPr/>
          </p:nvSpPr>
          <p:spPr bwMode="auto">
            <a:xfrm>
              <a:off x="5985700" y="5647702"/>
              <a:ext cx="490538" cy="428625"/>
            </a:xfrm>
            <a:custGeom>
              <a:avLst/>
              <a:gdLst>
                <a:gd name="T0" fmla="*/ 254 w 1364"/>
                <a:gd name="T1" fmla="*/ 851 h 1191"/>
                <a:gd name="T2" fmla="*/ 316 w 1364"/>
                <a:gd name="T3" fmla="*/ 1190 h 1191"/>
                <a:gd name="T4" fmla="*/ 230 w 1364"/>
                <a:gd name="T5" fmla="*/ 454 h 1191"/>
                <a:gd name="T6" fmla="*/ 0 w 1364"/>
                <a:gd name="T7" fmla="*/ 823 h 1191"/>
                <a:gd name="T8" fmla="*/ 113 w 1364"/>
                <a:gd name="T9" fmla="*/ 1190 h 1191"/>
                <a:gd name="T10" fmla="*/ 175 w 1364"/>
                <a:gd name="T11" fmla="*/ 654 h 1191"/>
                <a:gd name="T12" fmla="*/ 113 w 1364"/>
                <a:gd name="T13" fmla="*/ 899 h 1191"/>
                <a:gd name="T14" fmla="*/ 62 w 1364"/>
                <a:gd name="T15" fmla="*/ 654 h 1191"/>
                <a:gd name="T16" fmla="*/ 642 w 1364"/>
                <a:gd name="T17" fmla="*/ 516 h 1191"/>
                <a:gd name="T18" fmla="*/ 426 w 1364"/>
                <a:gd name="T19" fmla="*/ 566 h 1191"/>
                <a:gd name="T20" fmla="*/ 395 w 1364"/>
                <a:gd name="T21" fmla="*/ 1190 h 1191"/>
                <a:gd name="T22" fmla="*/ 457 w 1364"/>
                <a:gd name="T23" fmla="*/ 629 h 1191"/>
                <a:gd name="T24" fmla="*/ 712 w 1364"/>
                <a:gd name="T25" fmla="*/ 485 h 1191"/>
                <a:gd name="T26" fmla="*/ 230 w 1364"/>
                <a:gd name="T27" fmla="*/ 454 h 1191"/>
                <a:gd name="T28" fmla="*/ 285 w 1364"/>
                <a:gd name="T29" fmla="*/ 369 h 1191"/>
                <a:gd name="T30" fmla="*/ 203 w 1364"/>
                <a:gd name="T31" fmla="*/ 259 h 1191"/>
                <a:gd name="T32" fmla="*/ 367 w 1364"/>
                <a:gd name="T33" fmla="*/ 259 h 1191"/>
                <a:gd name="T34" fmla="*/ 429 w 1364"/>
                <a:gd name="T35" fmla="*/ 259 h 1191"/>
                <a:gd name="T36" fmla="*/ 141 w 1364"/>
                <a:gd name="T37" fmla="*/ 259 h 1191"/>
                <a:gd name="T38" fmla="*/ 285 w 1364"/>
                <a:gd name="T39" fmla="*/ 431 h 1191"/>
                <a:gd name="T40" fmla="*/ 429 w 1364"/>
                <a:gd name="T41" fmla="*/ 259 h 1191"/>
                <a:gd name="T42" fmla="*/ 1300 w 1364"/>
                <a:gd name="T43" fmla="*/ 542 h 1191"/>
                <a:gd name="T44" fmla="*/ 1120 w 1364"/>
                <a:gd name="T45" fmla="*/ 708 h 1191"/>
                <a:gd name="T46" fmla="*/ 1120 w 1364"/>
                <a:gd name="T47" fmla="*/ 375 h 1191"/>
                <a:gd name="T48" fmla="*/ 1106 w 1364"/>
                <a:gd name="T49" fmla="*/ 312 h 1191"/>
                <a:gd name="T50" fmla="*/ 1161 w 1364"/>
                <a:gd name="T51" fmla="*/ 204 h 1191"/>
                <a:gd name="T52" fmla="*/ 1106 w 1364"/>
                <a:gd name="T53" fmla="*/ 312 h 1191"/>
                <a:gd name="T54" fmla="*/ 852 w 1364"/>
                <a:gd name="T55" fmla="*/ 66 h 1191"/>
                <a:gd name="T56" fmla="*/ 852 w 1364"/>
                <a:gd name="T57" fmla="*/ 312 h 1191"/>
                <a:gd name="T58" fmla="*/ 1056 w 1364"/>
                <a:gd name="T59" fmla="*/ 375 h 1191"/>
                <a:gd name="T60" fmla="*/ 1056 w 1364"/>
                <a:gd name="T61" fmla="*/ 708 h 1191"/>
                <a:gd name="T62" fmla="*/ 852 w 1364"/>
                <a:gd name="T63" fmla="*/ 375 h 1191"/>
                <a:gd name="T64" fmla="*/ 1041 w 1364"/>
                <a:gd name="T65" fmla="*/ 770 h 1191"/>
                <a:gd name="T66" fmla="*/ 852 w 1364"/>
                <a:gd name="T67" fmla="*/ 770 h 1191"/>
                <a:gd name="T68" fmla="*/ 1242 w 1364"/>
                <a:gd name="T69" fmla="*/ 770 h 1191"/>
                <a:gd name="T70" fmla="*/ 1106 w 1364"/>
                <a:gd name="T71" fmla="*/ 770 h 1191"/>
                <a:gd name="T72" fmla="*/ 601 w 1364"/>
                <a:gd name="T73" fmla="*/ 770 h 1191"/>
                <a:gd name="T74" fmla="*/ 790 w 1364"/>
                <a:gd name="T75" fmla="*/ 1016 h 1191"/>
                <a:gd name="T76" fmla="*/ 601 w 1364"/>
                <a:gd name="T77" fmla="*/ 312 h 1191"/>
                <a:gd name="T78" fmla="*/ 790 w 1364"/>
                <a:gd name="T79" fmla="*/ 312 h 1191"/>
                <a:gd name="T80" fmla="*/ 852 w 1364"/>
                <a:gd name="T81" fmla="*/ 3 h 1191"/>
                <a:gd name="T82" fmla="*/ 790 w 1364"/>
                <a:gd name="T83" fmla="*/ 3 h 1191"/>
                <a:gd name="T84" fmla="*/ 492 w 1364"/>
                <a:gd name="T85" fmla="*/ 197 h 1191"/>
                <a:gd name="T86" fmla="*/ 537 w 1364"/>
                <a:gd name="T87" fmla="*/ 312 h 1191"/>
                <a:gd name="T88" fmla="*/ 454 w 1364"/>
                <a:gd name="T89" fmla="*/ 375 h 1191"/>
                <a:gd name="T90" fmla="*/ 515 w 1364"/>
                <a:gd name="T91" fmla="*/ 424 h 1191"/>
                <a:gd name="T92" fmla="*/ 586 w 1364"/>
                <a:gd name="T93" fmla="*/ 375 h 1191"/>
                <a:gd name="T94" fmla="*/ 790 w 1364"/>
                <a:gd name="T95" fmla="*/ 708 h 1191"/>
                <a:gd name="T96" fmla="*/ 577 w 1364"/>
                <a:gd name="T97" fmla="*/ 650 h 1191"/>
                <a:gd name="T98" fmla="*/ 523 w 1364"/>
                <a:gd name="T99" fmla="*/ 708 h 1191"/>
                <a:gd name="T100" fmla="*/ 483 w 1364"/>
                <a:gd name="T101" fmla="*/ 770 h 1191"/>
                <a:gd name="T102" fmla="*/ 641 w 1364"/>
                <a:gd name="T103" fmla="*/ 985 h 1191"/>
                <a:gd name="T104" fmla="*/ 478 w 1364"/>
                <a:gd name="T105" fmla="*/ 960 h 1191"/>
                <a:gd name="T106" fmla="*/ 821 w 1364"/>
                <a:gd name="T107" fmla="*/ 1082 h 1191"/>
                <a:gd name="T108" fmla="*/ 827 w 1364"/>
                <a:gd name="T109" fmla="*/ 1082 h 1191"/>
                <a:gd name="T110" fmla="*/ 1205 w 1364"/>
                <a:gd name="T111" fmla="*/ 160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4" h="1191">
                  <a:moveTo>
                    <a:pt x="316" y="851"/>
                  </a:moveTo>
                  <a:lnTo>
                    <a:pt x="254" y="851"/>
                  </a:lnTo>
                  <a:lnTo>
                    <a:pt x="254" y="1190"/>
                  </a:lnTo>
                  <a:lnTo>
                    <a:pt x="316" y="1190"/>
                  </a:lnTo>
                  <a:lnTo>
                    <a:pt x="316" y="851"/>
                  </a:lnTo>
                  <a:close/>
                  <a:moveTo>
                    <a:pt x="230" y="454"/>
                  </a:moveTo>
                  <a:cubicBezTo>
                    <a:pt x="123" y="454"/>
                    <a:pt x="0" y="476"/>
                    <a:pt x="0" y="654"/>
                  </a:cubicBezTo>
                  <a:lnTo>
                    <a:pt x="0" y="823"/>
                  </a:lnTo>
                  <a:cubicBezTo>
                    <a:pt x="0" y="891"/>
                    <a:pt x="49" y="949"/>
                    <a:pt x="113" y="963"/>
                  </a:cubicBezTo>
                  <a:lnTo>
                    <a:pt x="113" y="1190"/>
                  </a:lnTo>
                  <a:lnTo>
                    <a:pt x="175" y="1190"/>
                  </a:lnTo>
                  <a:lnTo>
                    <a:pt x="175" y="654"/>
                  </a:lnTo>
                  <a:lnTo>
                    <a:pt x="113" y="654"/>
                  </a:lnTo>
                  <a:lnTo>
                    <a:pt x="113" y="899"/>
                  </a:lnTo>
                  <a:cubicBezTo>
                    <a:pt x="84" y="886"/>
                    <a:pt x="62" y="856"/>
                    <a:pt x="62" y="823"/>
                  </a:cubicBezTo>
                  <a:lnTo>
                    <a:pt x="62" y="654"/>
                  </a:lnTo>
                  <a:cubicBezTo>
                    <a:pt x="62" y="552"/>
                    <a:pt x="106" y="516"/>
                    <a:pt x="230" y="516"/>
                  </a:cubicBezTo>
                  <a:lnTo>
                    <a:pt x="642" y="516"/>
                  </a:lnTo>
                  <a:cubicBezTo>
                    <a:pt x="633" y="540"/>
                    <a:pt x="617" y="566"/>
                    <a:pt x="596" y="566"/>
                  </a:cubicBezTo>
                  <a:lnTo>
                    <a:pt x="426" y="566"/>
                  </a:lnTo>
                  <a:cubicBezTo>
                    <a:pt x="409" y="566"/>
                    <a:pt x="395" y="580"/>
                    <a:pt x="395" y="597"/>
                  </a:cubicBezTo>
                  <a:lnTo>
                    <a:pt x="395" y="1190"/>
                  </a:lnTo>
                  <a:lnTo>
                    <a:pt x="457" y="1190"/>
                  </a:lnTo>
                  <a:lnTo>
                    <a:pt x="457" y="629"/>
                  </a:lnTo>
                  <a:lnTo>
                    <a:pt x="596" y="629"/>
                  </a:lnTo>
                  <a:cubicBezTo>
                    <a:pt x="677" y="629"/>
                    <a:pt x="712" y="524"/>
                    <a:pt x="712" y="485"/>
                  </a:cubicBezTo>
                  <a:cubicBezTo>
                    <a:pt x="712" y="467"/>
                    <a:pt x="698" y="454"/>
                    <a:pt x="681" y="454"/>
                  </a:cubicBezTo>
                  <a:lnTo>
                    <a:pt x="230" y="454"/>
                  </a:lnTo>
                  <a:close/>
                  <a:moveTo>
                    <a:pt x="367" y="287"/>
                  </a:moveTo>
                  <a:cubicBezTo>
                    <a:pt x="367" y="334"/>
                    <a:pt x="332" y="369"/>
                    <a:pt x="285" y="369"/>
                  </a:cubicBezTo>
                  <a:cubicBezTo>
                    <a:pt x="238" y="369"/>
                    <a:pt x="203" y="334"/>
                    <a:pt x="203" y="287"/>
                  </a:cubicBezTo>
                  <a:lnTo>
                    <a:pt x="203" y="259"/>
                  </a:lnTo>
                  <a:cubicBezTo>
                    <a:pt x="203" y="211"/>
                    <a:pt x="238" y="177"/>
                    <a:pt x="285" y="177"/>
                  </a:cubicBezTo>
                  <a:cubicBezTo>
                    <a:pt x="332" y="177"/>
                    <a:pt x="367" y="211"/>
                    <a:pt x="367" y="259"/>
                  </a:cubicBezTo>
                  <a:lnTo>
                    <a:pt x="367" y="287"/>
                  </a:lnTo>
                  <a:close/>
                  <a:moveTo>
                    <a:pt x="429" y="259"/>
                  </a:moveTo>
                  <a:cubicBezTo>
                    <a:pt x="429" y="177"/>
                    <a:pt x="367" y="115"/>
                    <a:pt x="285" y="115"/>
                  </a:cubicBezTo>
                  <a:cubicBezTo>
                    <a:pt x="203" y="115"/>
                    <a:pt x="141" y="177"/>
                    <a:pt x="141" y="259"/>
                  </a:cubicBezTo>
                  <a:lnTo>
                    <a:pt x="141" y="287"/>
                  </a:lnTo>
                  <a:cubicBezTo>
                    <a:pt x="141" y="369"/>
                    <a:pt x="203" y="431"/>
                    <a:pt x="285" y="431"/>
                  </a:cubicBezTo>
                  <a:cubicBezTo>
                    <a:pt x="367" y="431"/>
                    <a:pt x="429" y="369"/>
                    <a:pt x="429" y="287"/>
                  </a:cubicBezTo>
                  <a:lnTo>
                    <a:pt x="429" y="259"/>
                  </a:lnTo>
                  <a:close/>
                  <a:moveTo>
                    <a:pt x="1270" y="375"/>
                  </a:moveTo>
                  <a:cubicBezTo>
                    <a:pt x="1290" y="427"/>
                    <a:pt x="1300" y="484"/>
                    <a:pt x="1300" y="542"/>
                  </a:cubicBezTo>
                  <a:cubicBezTo>
                    <a:pt x="1300" y="600"/>
                    <a:pt x="1289" y="656"/>
                    <a:pt x="1270" y="708"/>
                  </a:cubicBezTo>
                  <a:lnTo>
                    <a:pt x="1120" y="708"/>
                  </a:lnTo>
                  <a:cubicBezTo>
                    <a:pt x="1129" y="655"/>
                    <a:pt x="1134" y="600"/>
                    <a:pt x="1134" y="541"/>
                  </a:cubicBezTo>
                  <a:cubicBezTo>
                    <a:pt x="1134" y="483"/>
                    <a:pt x="1129" y="427"/>
                    <a:pt x="1120" y="375"/>
                  </a:cubicBezTo>
                  <a:lnTo>
                    <a:pt x="1270" y="375"/>
                  </a:lnTo>
                  <a:close/>
                  <a:moveTo>
                    <a:pt x="1106" y="312"/>
                  </a:moveTo>
                  <a:cubicBezTo>
                    <a:pt x="1083" y="226"/>
                    <a:pt x="1047" y="153"/>
                    <a:pt x="1003" y="99"/>
                  </a:cubicBezTo>
                  <a:cubicBezTo>
                    <a:pt x="1061" y="122"/>
                    <a:pt x="1115" y="158"/>
                    <a:pt x="1161" y="204"/>
                  </a:cubicBezTo>
                  <a:cubicBezTo>
                    <a:pt x="1194" y="236"/>
                    <a:pt x="1221" y="273"/>
                    <a:pt x="1242" y="312"/>
                  </a:cubicBezTo>
                  <a:lnTo>
                    <a:pt x="1106" y="312"/>
                  </a:lnTo>
                  <a:close/>
                  <a:moveTo>
                    <a:pt x="852" y="312"/>
                  </a:moveTo>
                  <a:lnTo>
                    <a:pt x="852" y="66"/>
                  </a:lnTo>
                  <a:cubicBezTo>
                    <a:pt x="932" y="86"/>
                    <a:pt x="1002" y="181"/>
                    <a:pt x="1041" y="312"/>
                  </a:cubicBezTo>
                  <a:lnTo>
                    <a:pt x="852" y="312"/>
                  </a:lnTo>
                  <a:close/>
                  <a:moveTo>
                    <a:pt x="852" y="375"/>
                  </a:moveTo>
                  <a:lnTo>
                    <a:pt x="1056" y="375"/>
                  </a:lnTo>
                  <a:cubicBezTo>
                    <a:pt x="1066" y="427"/>
                    <a:pt x="1072" y="483"/>
                    <a:pt x="1072" y="541"/>
                  </a:cubicBezTo>
                  <a:cubicBezTo>
                    <a:pt x="1072" y="599"/>
                    <a:pt x="1066" y="655"/>
                    <a:pt x="1056" y="708"/>
                  </a:cubicBezTo>
                  <a:lnTo>
                    <a:pt x="852" y="708"/>
                  </a:lnTo>
                  <a:lnTo>
                    <a:pt x="852" y="375"/>
                  </a:lnTo>
                  <a:close/>
                  <a:moveTo>
                    <a:pt x="852" y="770"/>
                  </a:moveTo>
                  <a:lnTo>
                    <a:pt x="1041" y="770"/>
                  </a:lnTo>
                  <a:cubicBezTo>
                    <a:pt x="1002" y="901"/>
                    <a:pt x="933" y="996"/>
                    <a:pt x="852" y="1016"/>
                  </a:cubicBezTo>
                  <a:lnTo>
                    <a:pt x="852" y="770"/>
                  </a:lnTo>
                  <a:close/>
                  <a:moveTo>
                    <a:pt x="1106" y="770"/>
                  </a:moveTo>
                  <a:lnTo>
                    <a:pt x="1242" y="770"/>
                  </a:lnTo>
                  <a:cubicBezTo>
                    <a:pt x="1189" y="866"/>
                    <a:pt x="1105" y="942"/>
                    <a:pt x="1003" y="984"/>
                  </a:cubicBezTo>
                  <a:cubicBezTo>
                    <a:pt x="1047" y="930"/>
                    <a:pt x="1083" y="856"/>
                    <a:pt x="1106" y="770"/>
                  </a:cubicBezTo>
                  <a:close/>
                  <a:moveTo>
                    <a:pt x="790" y="1016"/>
                  </a:moveTo>
                  <a:cubicBezTo>
                    <a:pt x="710" y="996"/>
                    <a:pt x="640" y="903"/>
                    <a:pt x="601" y="770"/>
                  </a:cubicBezTo>
                  <a:lnTo>
                    <a:pt x="790" y="770"/>
                  </a:lnTo>
                  <a:lnTo>
                    <a:pt x="790" y="1016"/>
                  </a:lnTo>
                  <a:close/>
                  <a:moveTo>
                    <a:pt x="790" y="312"/>
                  </a:moveTo>
                  <a:lnTo>
                    <a:pt x="601" y="312"/>
                  </a:lnTo>
                  <a:cubicBezTo>
                    <a:pt x="640" y="180"/>
                    <a:pt x="711" y="86"/>
                    <a:pt x="790" y="66"/>
                  </a:cubicBezTo>
                  <a:lnTo>
                    <a:pt x="790" y="312"/>
                  </a:lnTo>
                  <a:close/>
                  <a:moveTo>
                    <a:pt x="1205" y="160"/>
                  </a:moveTo>
                  <a:cubicBezTo>
                    <a:pt x="1110" y="65"/>
                    <a:pt x="985" y="10"/>
                    <a:pt x="852" y="3"/>
                  </a:cubicBezTo>
                  <a:cubicBezTo>
                    <a:pt x="842" y="1"/>
                    <a:pt x="832" y="0"/>
                    <a:pt x="821" y="0"/>
                  </a:cubicBezTo>
                  <a:cubicBezTo>
                    <a:pt x="811" y="0"/>
                    <a:pt x="800" y="1"/>
                    <a:pt x="790" y="3"/>
                  </a:cubicBezTo>
                  <a:cubicBezTo>
                    <a:pt x="662" y="11"/>
                    <a:pt x="542" y="62"/>
                    <a:pt x="449" y="152"/>
                  </a:cubicBezTo>
                  <a:lnTo>
                    <a:pt x="492" y="197"/>
                  </a:lnTo>
                  <a:cubicBezTo>
                    <a:pt x="535" y="155"/>
                    <a:pt x="585" y="123"/>
                    <a:pt x="638" y="101"/>
                  </a:cubicBezTo>
                  <a:cubicBezTo>
                    <a:pt x="595" y="154"/>
                    <a:pt x="560" y="227"/>
                    <a:pt x="537" y="312"/>
                  </a:cubicBezTo>
                  <a:lnTo>
                    <a:pt x="454" y="312"/>
                  </a:lnTo>
                  <a:lnTo>
                    <a:pt x="454" y="375"/>
                  </a:lnTo>
                  <a:lnTo>
                    <a:pt x="523" y="375"/>
                  </a:lnTo>
                  <a:cubicBezTo>
                    <a:pt x="520" y="391"/>
                    <a:pt x="517" y="407"/>
                    <a:pt x="515" y="424"/>
                  </a:cubicBezTo>
                  <a:lnTo>
                    <a:pt x="577" y="432"/>
                  </a:lnTo>
                  <a:cubicBezTo>
                    <a:pt x="579" y="412"/>
                    <a:pt x="583" y="393"/>
                    <a:pt x="586" y="375"/>
                  </a:cubicBezTo>
                  <a:lnTo>
                    <a:pt x="790" y="375"/>
                  </a:lnTo>
                  <a:lnTo>
                    <a:pt x="790" y="708"/>
                  </a:lnTo>
                  <a:lnTo>
                    <a:pt x="586" y="708"/>
                  </a:lnTo>
                  <a:cubicBezTo>
                    <a:pt x="583" y="689"/>
                    <a:pt x="579" y="670"/>
                    <a:pt x="577" y="650"/>
                  </a:cubicBezTo>
                  <a:lnTo>
                    <a:pt x="515" y="658"/>
                  </a:lnTo>
                  <a:cubicBezTo>
                    <a:pt x="517" y="675"/>
                    <a:pt x="520" y="691"/>
                    <a:pt x="523" y="708"/>
                  </a:cubicBezTo>
                  <a:lnTo>
                    <a:pt x="483" y="708"/>
                  </a:lnTo>
                  <a:lnTo>
                    <a:pt x="483" y="770"/>
                  </a:lnTo>
                  <a:lnTo>
                    <a:pt x="537" y="770"/>
                  </a:lnTo>
                  <a:cubicBezTo>
                    <a:pt x="560" y="857"/>
                    <a:pt x="596" y="931"/>
                    <a:pt x="641" y="985"/>
                  </a:cubicBezTo>
                  <a:cubicBezTo>
                    <a:pt x="597" y="967"/>
                    <a:pt x="555" y="943"/>
                    <a:pt x="518" y="912"/>
                  </a:cubicBezTo>
                  <a:lnTo>
                    <a:pt x="478" y="960"/>
                  </a:lnTo>
                  <a:cubicBezTo>
                    <a:pt x="574" y="1039"/>
                    <a:pt x="696" y="1082"/>
                    <a:pt x="821" y="1082"/>
                  </a:cubicBezTo>
                  <a:lnTo>
                    <a:pt x="821" y="1082"/>
                  </a:lnTo>
                  <a:lnTo>
                    <a:pt x="821" y="1082"/>
                  </a:lnTo>
                  <a:cubicBezTo>
                    <a:pt x="823" y="1082"/>
                    <a:pt x="825" y="1082"/>
                    <a:pt x="827" y="1082"/>
                  </a:cubicBezTo>
                  <a:cubicBezTo>
                    <a:pt x="1122" y="1078"/>
                    <a:pt x="1362" y="838"/>
                    <a:pt x="1362" y="542"/>
                  </a:cubicBezTo>
                  <a:cubicBezTo>
                    <a:pt x="1363" y="398"/>
                    <a:pt x="1307" y="262"/>
                    <a:pt x="1205" y="160"/>
                  </a:cubicBezTo>
                  <a:close/>
                </a:path>
              </a:pathLst>
            </a:custGeom>
            <a:solidFill>
              <a:srgbClr val="FFFFFF"/>
            </a:solidFill>
            <a:ln>
              <a:noFill/>
            </a:ln>
            <a:effectLst/>
          </p:spPr>
          <p:txBody>
            <a:bodyPr wrap="none" anchor="ctr"/>
            <a:lstStyle/>
            <a:p>
              <a:endParaRPr lang="en-US"/>
            </a:p>
          </p:txBody>
        </p:sp>
      </p:grpSp>
      <p:grpSp>
        <p:nvGrpSpPr>
          <p:cNvPr id="472" name="Group 471">
            <a:extLst>
              <a:ext uri="{FF2B5EF4-FFF2-40B4-BE49-F238E27FC236}">
                <a16:creationId xmlns:a16="http://schemas.microsoft.com/office/drawing/2014/main" id="{6DDDCA8F-B29B-C642-8913-C6C99742B72E}"/>
              </a:ext>
            </a:extLst>
          </p:cNvPr>
          <p:cNvGrpSpPr/>
          <p:nvPr/>
        </p:nvGrpSpPr>
        <p:grpSpPr>
          <a:xfrm>
            <a:off x="9559428" y="5432871"/>
            <a:ext cx="710291" cy="710292"/>
            <a:chOff x="8060411" y="5506868"/>
            <a:chExt cx="710291" cy="710292"/>
          </a:xfrm>
        </p:grpSpPr>
        <p:sp>
          <p:nvSpPr>
            <p:cNvPr id="473" name="Rectangle 472">
              <a:extLst>
                <a:ext uri="{FF2B5EF4-FFF2-40B4-BE49-F238E27FC236}">
                  <a16:creationId xmlns:a16="http://schemas.microsoft.com/office/drawing/2014/main" id="{263BB19B-98BA-4049-BAF1-1E5B383570C2}"/>
                </a:ext>
              </a:extLst>
            </p:cNvPr>
            <p:cNvSpPr/>
            <p:nvPr/>
          </p:nvSpPr>
          <p:spPr>
            <a:xfrm>
              <a:off x="8060411"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74" name="Freeform 11">
              <a:extLst>
                <a:ext uri="{FF2B5EF4-FFF2-40B4-BE49-F238E27FC236}">
                  <a16:creationId xmlns:a16="http://schemas.microsoft.com/office/drawing/2014/main" id="{235BCA30-4B49-BA41-BCCA-504FFC5BAE31}"/>
                </a:ext>
              </a:extLst>
            </p:cNvPr>
            <p:cNvSpPr>
              <a:spLocks noChangeArrowheads="1"/>
            </p:cNvSpPr>
            <p:nvPr/>
          </p:nvSpPr>
          <p:spPr bwMode="auto">
            <a:xfrm>
              <a:off x="8176638" y="5643733"/>
              <a:ext cx="477837" cy="436562"/>
            </a:xfrm>
            <a:custGeom>
              <a:avLst/>
              <a:gdLst>
                <a:gd name="T0" fmla="*/ 171 w 1329"/>
                <a:gd name="T1" fmla="*/ 836 h 1211"/>
                <a:gd name="T2" fmla="*/ 230 w 1329"/>
                <a:gd name="T3" fmla="*/ 697 h 1211"/>
                <a:gd name="T4" fmla="*/ 265 w 1329"/>
                <a:gd name="T5" fmla="*/ 762 h 1211"/>
                <a:gd name="T6" fmla="*/ 523 w 1329"/>
                <a:gd name="T7" fmla="*/ 1013 h 1211"/>
                <a:gd name="T8" fmla="*/ 279 w 1329"/>
                <a:gd name="T9" fmla="*/ 990 h 1211"/>
                <a:gd name="T10" fmla="*/ 224 w 1329"/>
                <a:gd name="T11" fmla="*/ 865 h 1211"/>
                <a:gd name="T12" fmla="*/ 585 w 1329"/>
                <a:gd name="T13" fmla="*/ 1045 h 1211"/>
                <a:gd name="T14" fmla="*/ 886 w 1329"/>
                <a:gd name="T15" fmla="*/ 1102 h 1211"/>
                <a:gd name="T16" fmla="*/ 464 w 1329"/>
                <a:gd name="T17" fmla="*/ 1112 h 1211"/>
                <a:gd name="T18" fmla="*/ 1169 w 1329"/>
                <a:gd name="T19" fmla="*/ 684 h 1211"/>
                <a:gd name="T20" fmla="*/ 1061 w 1329"/>
                <a:gd name="T21" fmla="*/ 977 h 1211"/>
                <a:gd name="T22" fmla="*/ 635 w 1329"/>
                <a:gd name="T23" fmla="*/ 62 h 1211"/>
                <a:gd name="T24" fmla="*/ 542 w 1329"/>
                <a:gd name="T25" fmla="*/ 158 h 1211"/>
                <a:gd name="T26" fmla="*/ 635 w 1329"/>
                <a:gd name="T27" fmla="*/ 62 h 1211"/>
                <a:gd name="T28" fmla="*/ 520 w 1329"/>
                <a:gd name="T29" fmla="*/ 219 h 1211"/>
                <a:gd name="T30" fmla="*/ 530 w 1329"/>
                <a:gd name="T31" fmla="*/ 390 h 1211"/>
                <a:gd name="T32" fmla="*/ 267 w 1329"/>
                <a:gd name="T33" fmla="*/ 633 h 1211"/>
                <a:gd name="T34" fmla="*/ 414 w 1329"/>
                <a:gd name="T35" fmla="*/ 854 h 1211"/>
                <a:gd name="T36" fmla="*/ 395 w 1329"/>
                <a:gd name="T37" fmla="*/ 569 h 1211"/>
                <a:gd name="T38" fmla="*/ 661 w 1329"/>
                <a:gd name="T39" fmla="*/ 607 h 1211"/>
                <a:gd name="T40" fmla="*/ 700 w 1329"/>
                <a:gd name="T41" fmla="*/ 875 h 1211"/>
                <a:gd name="T42" fmla="*/ 414 w 1329"/>
                <a:gd name="T43" fmla="*/ 854 h 1211"/>
                <a:gd name="T44" fmla="*/ 1074 w 1329"/>
                <a:gd name="T45" fmla="*/ 387 h 1211"/>
                <a:gd name="T46" fmla="*/ 1126 w 1329"/>
                <a:gd name="T47" fmla="*/ 642 h 1211"/>
                <a:gd name="T48" fmla="*/ 1039 w 1329"/>
                <a:gd name="T49" fmla="*/ 468 h 1211"/>
                <a:gd name="T50" fmla="*/ 985 w 1329"/>
                <a:gd name="T51" fmla="*/ 695 h 1211"/>
                <a:gd name="T52" fmla="*/ 981 w 1329"/>
                <a:gd name="T53" fmla="*/ 493 h 1211"/>
                <a:gd name="T54" fmla="*/ 1048 w 1329"/>
                <a:gd name="T55" fmla="*/ 686 h 1211"/>
                <a:gd name="T56" fmla="*/ 1002 w 1329"/>
                <a:gd name="T57" fmla="*/ 421 h 1211"/>
                <a:gd name="T58" fmla="*/ 878 w 1329"/>
                <a:gd name="T59" fmla="*/ 390 h 1211"/>
                <a:gd name="T60" fmla="*/ 882 w 1329"/>
                <a:gd name="T61" fmla="*/ 254 h 1211"/>
                <a:gd name="T62" fmla="*/ 1002 w 1329"/>
                <a:gd name="T63" fmla="*/ 421 h 1211"/>
                <a:gd name="T64" fmla="*/ 768 w 1329"/>
                <a:gd name="T65" fmla="*/ 88 h 1211"/>
                <a:gd name="T66" fmla="*/ 882 w 1329"/>
                <a:gd name="T67" fmla="*/ 194 h 1211"/>
                <a:gd name="T68" fmla="*/ 805 w 1329"/>
                <a:gd name="T69" fmla="*/ 224 h 1211"/>
                <a:gd name="T70" fmla="*/ 608 w 1329"/>
                <a:gd name="T71" fmla="*/ 165 h 1211"/>
                <a:gd name="T72" fmla="*/ 836 w 1329"/>
                <a:gd name="T73" fmla="*/ 433 h 1211"/>
                <a:gd name="T74" fmla="*/ 851 w 1329"/>
                <a:gd name="T75" fmla="*/ 665 h 1211"/>
                <a:gd name="T76" fmla="*/ 604 w 1329"/>
                <a:gd name="T77" fmla="*/ 419 h 1211"/>
                <a:gd name="T78" fmla="*/ 836 w 1329"/>
                <a:gd name="T79" fmla="*/ 433 h 1211"/>
                <a:gd name="T80" fmla="*/ 581 w 1329"/>
                <a:gd name="T81" fmla="*/ 222 h 1211"/>
                <a:gd name="T82" fmla="*/ 776 w 1329"/>
                <a:gd name="T83" fmla="*/ 289 h 1211"/>
                <a:gd name="T84" fmla="*/ 577 w 1329"/>
                <a:gd name="T85" fmla="*/ 332 h 1211"/>
                <a:gd name="T86" fmla="*/ 743 w 1329"/>
                <a:gd name="T87" fmla="*/ 918 h 1211"/>
                <a:gd name="T88" fmla="*/ 985 w 1329"/>
                <a:gd name="T89" fmla="*/ 755 h 1211"/>
                <a:gd name="T90" fmla="*/ 964 w 1329"/>
                <a:gd name="T91" fmla="*/ 1028 h 1211"/>
                <a:gd name="T92" fmla="*/ 1139 w 1329"/>
                <a:gd name="T93" fmla="*/ 343 h 1211"/>
                <a:gd name="T94" fmla="*/ 1014 w 1329"/>
                <a:gd name="T95" fmla="*/ 255 h 1211"/>
                <a:gd name="T96" fmla="*/ 926 w 1329"/>
                <a:gd name="T97" fmla="*/ 130 h 1211"/>
                <a:gd name="T98" fmla="*/ 991 w 1329"/>
                <a:gd name="T99" fmla="*/ 170 h 1211"/>
                <a:gd name="T100" fmla="*/ 1049 w 1329"/>
                <a:gd name="T101" fmla="*/ 220 h 1211"/>
                <a:gd name="T102" fmla="*/ 1100 w 1329"/>
                <a:gd name="T103" fmla="*/ 279 h 1211"/>
                <a:gd name="T104" fmla="*/ 1139 w 1329"/>
                <a:gd name="T105" fmla="*/ 343 h 1211"/>
                <a:gd name="T106" fmla="*/ 1091 w 1329"/>
                <a:gd name="T107" fmla="*/ 177 h 1211"/>
                <a:gd name="T108" fmla="*/ 664 w 1329"/>
                <a:gd name="T109" fmla="*/ 0 h 1211"/>
                <a:gd name="T110" fmla="*/ 236 w 1329"/>
                <a:gd name="T111" fmla="*/ 1033 h 1211"/>
                <a:gd name="T112" fmla="*/ 1085 w 1329"/>
                <a:gd name="T113" fmla="*/ 1039 h 1211"/>
                <a:gd name="T114" fmla="*/ 1086 w 1329"/>
                <a:gd name="T115" fmla="*/ 1038 h 1211"/>
                <a:gd name="T116" fmla="*/ 1092 w 1329"/>
                <a:gd name="T117" fmla="*/ 17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9" h="1211">
                  <a:moveTo>
                    <a:pt x="230" y="697"/>
                  </a:moveTo>
                  <a:cubicBezTo>
                    <a:pt x="205" y="746"/>
                    <a:pt x="187" y="793"/>
                    <a:pt x="171" y="836"/>
                  </a:cubicBezTo>
                  <a:cubicBezTo>
                    <a:pt x="104" y="692"/>
                    <a:pt x="103" y="526"/>
                    <a:pt x="167" y="382"/>
                  </a:cubicBezTo>
                  <a:cubicBezTo>
                    <a:pt x="159" y="484"/>
                    <a:pt x="181" y="594"/>
                    <a:pt x="230" y="697"/>
                  </a:cubicBezTo>
                  <a:close/>
                  <a:moveTo>
                    <a:pt x="224" y="865"/>
                  </a:moveTo>
                  <a:cubicBezTo>
                    <a:pt x="237" y="832"/>
                    <a:pt x="250" y="797"/>
                    <a:pt x="265" y="762"/>
                  </a:cubicBezTo>
                  <a:cubicBezTo>
                    <a:pt x="294" y="810"/>
                    <a:pt x="330" y="856"/>
                    <a:pt x="371" y="897"/>
                  </a:cubicBezTo>
                  <a:cubicBezTo>
                    <a:pt x="417" y="943"/>
                    <a:pt x="469" y="982"/>
                    <a:pt x="523" y="1013"/>
                  </a:cubicBezTo>
                  <a:cubicBezTo>
                    <a:pt x="476" y="1041"/>
                    <a:pt x="432" y="1061"/>
                    <a:pt x="393" y="1077"/>
                  </a:cubicBezTo>
                  <a:cubicBezTo>
                    <a:pt x="352" y="1054"/>
                    <a:pt x="313" y="1025"/>
                    <a:pt x="279" y="990"/>
                  </a:cubicBezTo>
                  <a:cubicBezTo>
                    <a:pt x="252" y="964"/>
                    <a:pt x="229" y="935"/>
                    <a:pt x="209" y="905"/>
                  </a:cubicBezTo>
                  <a:cubicBezTo>
                    <a:pt x="214" y="892"/>
                    <a:pt x="219" y="878"/>
                    <a:pt x="224" y="865"/>
                  </a:cubicBezTo>
                  <a:close/>
                  <a:moveTo>
                    <a:pt x="464" y="1112"/>
                  </a:moveTo>
                  <a:cubicBezTo>
                    <a:pt x="502" y="1094"/>
                    <a:pt x="542" y="1073"/>
                    <a:pt x="585" y="1045"/>
                  </a:cubicBezTo>
                  <a:cubicBezTo>
                    <a:pt x="670" y="1084"/>
                    <a:pt x="759" y="1104"/>
                    <a:pt x="844" y="1104"/>
                  </a:cubicBezTo>
                  <a:cubicBezTo>
                    <a:pt x="859" y="1104"/>
                    <a:pt x="873" y="1104"/>
                    <a:pt x="886" y="1102"/>
                  </a:cubicBezTo>
                  <a:cubicBezTo>
                    <a:pt x="817" y="1133"/>
                    <a:pt x="742" y="1150"/>
                    <a:pt x="664" y="1150"/>
                  </a:cubicBezTo>
                  <a:cubicBezTo>
                    <a:pt x="594" y="1150"/>
                    <a:pt x="527" y="1137"/>
                    <a:pt x="464" y="1112"/>
                  </a:cubicBezTo>
                  <a:close/>
                  <a:moveTo>
                    <a:pt x="1111" y="725"/>
                  </a:moveTo>
                  <a:cubicBezTo>
                    <a:pt x="1132" y="714"/>
                    <a:pt x="1152" y="701"/>
                    <a:pt x="1169" y="684"/>
                  </a:cubicBezTo>
                  <a:cubicBezTo>
                    <a:pt x="1185" y="669"/>
                    <a:pt x="1197" y="651"/>
                    <a:pt x="1207" y="632"/>
                  </a:cubicBezTo>
                  <a:cubicBezTo>
                    <a:pt x="1201" y="757"/>
                    <a:pt x="1153" y="880"/>
                    <a:pt x="1061" y="977"/>
                  </a:cubicBezTo>
                  <a:cubicBezTo>
                    <a:pt x="1097" y="899"/>
                    <a:pt x="1114" y="812"/>
                    <a:pt x="1111" y="725"/>
                  </a:cubicBezTo>
                  <a:close/>
                  <a:moveTo>
                    <a:pt x="635" y="62"/>
                  </a:moveTo>
                  <a:cubicBezTo>
                    <a:pt x="617" y="72"/>
                    <a:pt x="599" y="84"/>
                    <a:pt x="584" y="99"/>
                  </a:cubicBezTo>
                  <a:cubicBezTo>
                    <a:pt x="567" y="117"/>
                    <a:pt x="553" y="137"/>
                    <a:pt x="542" y="158"/>
                  </a:cubicBezTo>
                  <a:cubicBezTo>
                    <a:pt x="454" y="156"/>
                    <a:pt x="368" y="174"/>
                    <a:pt x="289" y="210"/>
                  </a:cubicBezTo>
                  <a:cubicBezTo>
                    <a:pt x="384" y="120"/>
                    <a:pt x="505" y="68"/>
                    <a:pt x="635" y="62"/>
                  </a:cubicBezTo>
                  <a:close/>
                  <a:moveTo>
                    <a:pt x="242" y="306"/>
                  </a:moveTo>
                  <a:cubicBezTo>
                    <a:pt x="324" y="249"/>
                    <a:pt x="421" y="219"/>
                    <a:pt x="520" y="219"/>
                  </a:cubicBezTo>
                  <a:cubicBezTo>
                    <a:pt x="512" y="257"/>
                    <a:pt x="511" y="298"/>
                    <a:pt x="518" y="342"/>
                  </a:cubicBezTo>
                  <a:cubicBezTo>
                    <a:pt x="521" y="358"/>
                    <a:pt x="525" y="374"/>
                    <a:pt x="530" y="390"/>
                  </a:cubicBezTo>
                  <a:cubicBezTo>
                    <a:pt x="471" y="425"/>
                    <a:pt x="409" y="469"/>
                    <a:pt x="352" y="527"/>
                  </a:cubicBezTo>
                  <a:cubicBezTo>
                    <a:pt x="317" y="561"/>
                    <a:pt x="290" y="597"/>
                    <a:pt x="267" y="633"/>
                  </a:cubicBezTo>
                  <a:cubicBezTo>
                    <a:pt x="222" y="522"/>
                    <a:pt x="213" y="406"/>
                    <a:pt x="242" y="306"/>
                  </a:cubicBezTo>
                  <a:close/>
                  <a:moveTo>
                    <a:pt x="414" y="854"/>
                  </a:moveTo>
                  <a:cubicBezTo>
                    <a:pt x="366" y="807"/>
                    <a:pt x="327" y="754"/>
                    <a:pt x="297" y="699"/>
                  </a:cubicBezTo>
                  <a:cubicBezTo>
                    <a:pt x="322" y="655"/>
                    <a:pt x="353" y="611"/>
                    <a:pt x="395" y="569"/>
                  </a:cubicBezTo>
                  <a:cubicBezTo>
                    <a:pt x="445" y="519"/>
                    <a:pt x="499" y="480"/>
                    <a:pt x="551" y="448"/>
                  </a:cubicBezTo>
                  <a:cubicBezTo>
                    <a:pt x="576" y="505"/>
                    <a:pt x="614" y="559"/>
                    <a:pt x="661" y="607"/>
                  </a:cubicBezTo>
                  <a:cubicBezTo>
                    <a:pt x="709" y="654"/>
                    <a:pt x="764" y="692"/>
                    <a:pt x="822" y="718"/>
                  </a:cubicBezTo>
                  <a:cubicBezTo>
                    <a:pt x="790" y="770"/>
                    <a:pt x="751" y="825"/>
                    <a:pt x="700" y="875"/>
                  </a:cubicBezTo>
                  <a:cubicBezTo>
                    <a:pt x="660" y="916"/>
                    <a:pt x="619" y="949"/>
                    <a:pt x="580" y="976"/>
                  </a:cubicBezTo>
                  <a:cubicBezTo>
                    <a:pt x="521" y="945"/>
                    <a:pt x="464" y="905"/>
                    <a:pt x="414" y="854"/>
                  </a:cubicBezTo>
                  <a:close/>
                  <a:moveTo>
                    <a:pt x="1045" y="464"/>
                  </a:moveTo>
                  <a:cubicBezTo>
                    <a:pt x="1065" y="444"/>
                    <a:pt x="1074" y="416"/>
                    <a:pt x="1074" y="387"/>
                  </a:cubicBezTo>
                  <a:cubicBezTo>
                    <a:pt x="1111" y="394"/>
                    <a:pt x="1143" y="407"/>
                    <a:pt x="1170" y="425"/>
                  </a:cubicBezTo>
                  <a:cubicBezTo>
                    <a:pt x="1191" y="509"/>
                    <a:pt x="1178" y="590"/>
                    <a:pt x="1126" y="642"/>
                  </a:cubicBezTo>
                  <a:cubicBezTo>
                    <a:pt x="1120" y="648"/>
                    <a:pt x="1112" y="654"/>
                    <a:pt x="1104" y="659"/>
                  </a:cubicBezTo>
                  <a:cubicBezTo>
                    <a:pt x="1094" y="594"/>
                    <a:pt x="1073" y="529"/>
                    <a:pt x="1039" y="468"/>
                  </a:cubicBezTo>
                  <a:cubicBezTo>
                    <a:pt x="1041" y="467"/>
                    <a:pt x="1043" y="465"/>
                    <a:pt x="1045" y="464"/>
                  </a:cubicBezTo>
                  <a:close/>
                  <a:moveTo>
                    <a:pt x="985" y="695"/>
                  </a:moveTo>
                  <a:cubicBezTo>
                    <a:pt x="960" y="695"/>
                    <a:pt x="935" y="691"/>
                    <a:pt x="909" y="685"/>
                  </a:cubicBezTo>
                  <a:cubicBezTo>
                    <a:pt x="948" y="606"/>
                    <a:pt x="970" y="536"/>
                    <a:pt x="981" y="493"/>
                  </a:cubicBezTo>
                  <a:cubicBezTo>
                    <a:pt x="982" y="492"/>
                    <a:pt x="983" y="492"/>
                    <a:pt x="984" y="492"/>
                  </a:cubicBezTo>
                  <a:cubicBezTo>
                    <a:pt x="1018" y="553"/>
                    <a:pt x="1040" y="619"/>
                    <a:pt x="1048" y="686"/>
                  </a:cubicBezTo>
                  <a:cubicBezTo>
                    <a:pt x="1028" y="691"/>
                    <a:pt x="1007" y="695"/>
                    <a:pt x="985" y="695"/>
                  </a:cubicBezTo>
                  <a:close/>
                  <a:moveTo>
                    <a:pt x="1002" y="421"/>
                  </a:moveTo>
                  <a:cubicBezTo>
                    <a:pt x="992" y="431"/>
                    <a:pt x="978" y="433"/>
                    <a:pt x="968" y="433"/>
                  </a:cubicBezTo>
                  <a:cubicBezTo>
                    <a:pt x="939" y="433"/>
                    <a:pt x="905" y="417"/>
                    <a:pt x="878" y="390"/>
                  </a:cubicBezTo>
                  <a:cubicBezTo>
                    <a:pt x="837" y="349"/>
                    <a:pt x="823" y="291"/>
                    <a:pt x="848" y="266"/>
                  </a:cubicBezTo>
                  <a:cubicBezTo>
                    <a:pt x="858" y="256"/>
                    <a:pt x="872" y="254"/>
                    <a:pt x="882" y="254"/>
                  </a:cubicBezTo>
                  <a:cubicBezTo>
                    <a:pt x="911" y="254"/>
                    <a:pt x="944" y="270"/>
                    <a:pt x="971" y="297"/>
                  </a:cubicBezTo>
                  <a:cubicBezTo>
                    <a:pt x="1013" y="339"/>
                    <a:pt x="1027" y="396"/>
                    <a:pt x="1002" y="421"/>
                  </a:cubicBezTo>
                  <a:close/>
                  <a:moveTo>
                    <a:pt x="627" y="142"/>
                  </a:moveTo>
                  <a:cubicBezTo>
                    <a:pt x="661" y="107"/>
                    <a:pt x="710" y="88"/>
                    <a:pt x="768" y="88"/>
                  </a:cubicBezTo>
                  <a:cubicBezTo>
                    <a:pt x="793" y="88"/>
                    <a:pt x="818" y="92"/>
                    <a:pt x="844" y="99"/>
                  </a:cubicBezTo>
                  <a:cubicBezTo>
                    <a:pt x="862" y="126"/>
                    <a:pt x="875" y="158"/>
                    <a:pt x="882" y="194"/>
                  </a:cubicBezTo>
                  <a:lnTo>
                    <a:pt x="882" y="194"/>
                  </a:lnTo>
                  <a:cubicBezTo>
                    <a:pt x="851" y="194"/>
                    <a:pt x="824" y="204"/>
                    <a:pt x="805" y="224"/>
                  </a:cubicBezTo>
                  <a:cubicBezTo>
                    <a:pt x="803" y="226"/>
                    <a:pt x="802" y="228"/>
                    <a:pt x="801" y="229"/>
                  </a:cubicBezTo>
                  <a:cubicBezTo>
                    <a:pt x="740" y="196"/>
                    <a:pt x="674" y="175"/>
                    <a:pt x="608" y="165"/>
                  </a:cubicBezTo>
                  <a:cubicBezTo>
                    <a:pt x="613" y="157"/>
                    <a:pt x="619" y="149"/>
                    <a:pt x="627" y="142"/>
                  </a:cubicBezTo>
                  <a:close/>
                  <a:moveTo>
                    <a:pt x="836" y="433"/>
                  </a:moveTo>
                  <a:cubicBezTo>
                    <a:pt x="861" y="458"/>
                    <a:pt x="891" y="475"/>
                    <a:pt x="921" y="485"/>
                  </a:cubicBezTo>
                  <a:cubicBezTo>
                    <a:pt x="911" y="524"/>
                    <a:pt x="889" y="590"/>
                    <a:pt x="851" y="665"/>
                  </a:cubicBezTo>
                  <a:cubicBezTo>
                    <a:pt x="799" y="642"/>
                    <a:pt x="748" y="608"/>
                    <a:pt x="704" y="564"/>
                  </a:cubicBezTo>
                  <a:cubicBezTo>
                    <a:pt x="660" y="520"/>
                    <a:pt x="626" y="471"/>
                    <a:pt x="604" y="419"/>
                  </a:cubicBezTo>
                  <a:cubicBezTo>
                    <a:pt x="678" y="381"/>
                    <a:pt x="744" y="360"/>
                    <a:pt x="783" y="349"/>
                  </a:cubicBezTo>
                  <a:cubicBezTo>
                    <a:pt x="793" y="378"/>
                    <a:pt x="810" y="407"/>
                    <a:pt x="836" y="433"/>
                  </a:cubicBezTo>
                  <a:close/>
                  <a:moveTo>
                    <a:pt x="577" y="332"/>
                  </a:moveTo>
                  <a:cubicBezTo>
                    <a:pt x="571" y="292"/>
                    <a:pt x="572" y="255"/>
                    <a:pt x="581" y="222"/>
                  </a:cubicBezTo>
                  <a:cubicBezTo>
                    <a:pt x="649" y="229"/>
                    <a:pt x="715" y="250"/>
                    <a:pt x="777" y="285"/>
                  </a:cubicBezTo>
                  <a:cubicBezTo>
                    <a:pt x="776" y="286"/>
                    <a:pt x="776" y="287"/>
                    <a:pt x="776" y="289"/>
                  </a:cubicBezTo>
                  <a:cubicBezTo>
                    <a:pt x="732" y="300"/>
                    <a:pt x="662" y="322"/>
                    <a:pt x="584" y="361"/>
                  </a:cubicBezTo>
                  <a:cubicBezTo>
                    <a:pt x="581" y="351"/>
                    <a:pt x="579" y="342"/>
                    <a:pt x="577" y="332"/>
                  </a:cubicBezTo>
                  <a:close/>
                  <a:moveTo>
                    <a:pt x="643" y="1005"/>
                  </a:moveTo>
                  <a:cubicBezTo>
                    <a:pt x="676" y="980"/>
                    <a:pt x="709" y="951"/>
                    <a:pt x="743" y="918"/>
                  </a:cubicBezTo>
                  <a:cubicBezTo>
                    <a:pt x="801" y="860"/>
                    <a:pt x="845" y="798"/>
                    <a:pt x="880" y="739"/>
                  </a:cubicBezTo>
                  <a:cubicBezTo>
                    <a:pt x="915" y="749"/>
                    <a:pt x="951" y="755"/>
                    <a:pt x="985" y="755"/>
                  </a:cubicBezTo>
                  <a:cubicBezTo>
                    <a:pt x="1008" y="755"/>
                    <a:pt x="1030" y="752"/>
                    <a:pt x="1051" y="747"/>
                  </a:cubicBezTo>
                  <a:cubicBezTo>
                    <a:pt x="1051" y="847"/>
                    <a:pt x="1021" y="946"/>
                    <a:pt x="964" y="1028"/>
                  </a:cubicBezTo>
                  <a:cubicBezTo>
                    <a:pt x="866" y="1056"/>
                    <a:pt x="752" y="1048"/>
                    <a:pt x="643" y="1005"/>
                  </a:cubicBezTo>
                  <a:close/>
                  <a:moveTo>
                    <a:pt x="1139" y="343"/>
                  </a:moveTo>
                  <a:cubicBezTo>
                    <a:pt x="1115" y="335"/>
                    <a:pt x="1089" y="328"/>
                    <a:pt x="1061" y="324"/>
                  </a:cubicBezTo>
                  <a:cubicBezTo>
                    <a:pt x="1051" y="300"/>
                    <a:pt x="1035" y="276"/>
                    <a:pt x="1014" y="255"/>
                  </a:cubicBezTo>
                  <a:cubicBezTo>
                    <a:pt x="993" y="234"/>
                    <a:pt x="970" y="219"/>
                    <a:pt x="945" y="208"/>
                  </a:cubicBezTo>
                  <a:cubicBezTo>
                    <a:pt x="941" y="180"/>
                    <a:pt x="935" y="154"/>
                    <a:pt x="926" y="130"/>
                  </a:cubicBezTo>
                  <a:cubicBezTo>
                    <a:pt x="947" y="141"/>
                    <a:pt x="969" y="154"/>
                    <a:pt x="989" y="168"/>
                  </a:cubicBezTo>
                  <a:cubicBezTo>
                    <a:pt x="990" y="169"/>
                    <a:pt x="990" y="169"/>
                    <a:pt x="991" y="170"/>
                  </a:cubicBezTo>
                  <a:cubicBezTo>
                    <a:pt x="999" y="176"/>
                    <a:pt x="1007" y="182"/>
                    <a:pt x="1016" y="189"/>
                  </a:cubicBezTo>
                  <a:cubicBezTo>
                    <a:pt x="1027" y="199"/>
                    <a:pt x="1039" y="209"/>
                    <a:pt x="1049" y="220"/>
                  </a:cubicBezTo>
                  <a:cubicBezTo>
                    <a:pt x="1060" y="231"/>
                    <a:pt x="1070" y="242"/>
                    <a:pt x="1080" y="254"/>
                  </a:cubicBezTo>
                  <a:cubicBezTo>
                    <a:pt x="1087" y="262"/>
                    <a:pt x="1093" y="270"/>
                    <a:pt x="1100" y="279"/>
                  </a:cubicBezTo>
                  <a:cubicBezTo>
                    <a:pt x="1100" y="279"/>
                    <a:pt x="1100" y="280"/>
                    <a:pt x="1101" y="280"/>
                  </a:cubicBezTo>
                  <a:cubicBezTo>
                    <a:pt x="1115" y="301"/>
                    <a:pt x="1128" y="322"/>
                    <a:pt x="1139" y="343"/>
                  </a:cubicBezTo>
                  <a:close/>
                  <a:moveTo>
                    <a:pt x="1092" y="177"/>
                  </a:moveTo>
                  <a:cubicBezTo>
                    <a:pt x="1092" y="177"/>
                    <a:pt x="1092" y="177"/>
                    <a:pt x="1091" y="177"/>
                  </a:cubicBezTo>
                  <a:cubicBezTo>
                    <a:pt x="1090" y="175"/>
                    <a:pt x="1088" y="174"/>
                    <a:pt x="1086" y="172"/>
                  </a:cubicBezTo>
                  <a:cubicBezTo>
                    <a:pt x="972" y="61"/>
                    <a:pt x="823" y="0"/>
                    <a:pt x="664" y="0"/>
                  </a:cubicBezTo>
                  <a:cubicBezTo>
                    <a:pt x="502" y="0"/>
                    <a:pt x="350" y="63"/>
                    <a:pt x="236" y="177"/>
                  </a:cubicBezTo>
                  <a:cubicBezTo>
                    <a:pt x="0" y="413"/>
                    <a:pt x="0" y="797"/>
                    <a:pt x="236" y="1033"/>
                  </a:cubicBezTo>
                  <a:cubicBezTo>
                    <a:pt x="350" y="1147"/>
                    <a:pt x="502" y="1210"/>
                    <a:pt x="664" y="1210"/>
                  </a:cubicBezTo>
                  <a:cubicBezTo>
                    <a:pt x="823" y="1210"/>
                    <a:pt x="972" y="1149"/>
                    <a:pt x="1085" y="1039"/>
                  </a:cubicBezTo>
                  <a:cubicBezTo>
                    <a:pt x="1086" y="1039"/>
                    <a:pt x="1086" y="1039"/>
                    <a:pt x="1087" y="1038"/>
                  </a:cubicBezTo>
                  <a:lnTo>
                    <a:pt x="1086" y="1038"/>
                  </a:lnTo>
                  <a:cubicBezTo>
                    <a:pt x="1088" y="1036"/>
                    <a:pt x="1090" y="1035"/>
                    <a:pt x="1092" y="1033"/>
                  </a:cubicBezTo>
                  <a:cubicBezTo>
                    <a:pt x="1328" y="797"/>
                    <a:pt x="1328" y="413"/>
                    <a:pt x="1092" y="177"/>
                  </a:cubicBezTo>
                  <a:close/>
                </a:path>
              </a:pathLst>
            </a:custGeom>
            <a:solidFill>
              <a:srgbClr val="FFFFFF"/>
            </a:solidFill>
            <a:ln>
              <a:noFill/>
            </a:ln>
            <a:effectLst/>
          </p:spPr>
          <p:txBody>
            <a:bodyPr wrap="none" anchor="ctr"/>
            <a:lstStyle/>
            <a:p>
              <a:endParaRPr lang="en-US"/>
            </a:p>
          </p:txBody>
        </p:sp>
      </p:grpSp>
      <p:grpSp>
        <p:nvGrpSpPr>
          <p:cNvPr id="475" name="Group 474">
            <a:extLst>
              <a:ext uri="{FF2B5EF4-FFF2-40B4-BE49-F238E27FC236}">
                <a16:creationId xmlns:a16="http://schemas.microsoft.com/office/drawing/2014/main" id="{C411A889-B115-DE42-BF59-EC579C6D40DB}"/>
              </a:ext>
            </a:extLst>
          </p:cNvPr>
          <p:cNvGrpSpPr/>
          <p:nvPr/>
        </p:nvGrpSpPr>
        <p:grpSpPr>
          <a:xfrm>
            <a:off x="9565460" y="1446339"/>
            <a:ext cx="710291" cy="710292"/>
            <a:chOff x="8066443" y="1520336"/>
            <a:chExt cx="710291" cy="710292"/>
          </a:xfrm>
        </p:grpSpPr>
        <p:sp>
          <p:nvSpPr>
            <p:cNvPr id="476" name="Rectangle 475">
              <a:extLst>
                <a:ext uri="{FF2B5EF4-FFF2-40B4-BE49-F238E27FC236}">
                  <a16:creationId xmlns:a16="http://schemas.microsoft.com/office/drawing/2014/main" id="{F5D6D31E-8559-2D4D-A357-E577006B612E}"/>
                </a:ext>
              </a:extLst>
            </p:cNvPr>
            <p:cNvSpPr/>
            <p:nvPr/>
          </p:nvSpPr>
          <p:spPr>
            <a:xfrm>
              <a:off x="8066443"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77" name="Freeform 32">
              <a:extLst>
                <a:ext uri="{FF2B5EF4-FFF2-40B4-BE49-F238E27FC236}">
                  <a16:creationId xmlns:a16="http://schemas.microsoft.com/office/drawing/2014/main" id="{34A5AF02-6098-0A4E-B84B-6B4EA8837287}"/>
                </a:ext>
              </a:extLst>
            </p:cNvPr>
            <p:cNvSpPr>
              <a:spLocks noChangeArrowheads="1"/>
            </p:cNvSpPr>
            <p:nvPr/>
          </p:nvSpPr>
          <p:spPr bwMode="auto">
            <a:xfrm>
              <a:off x="8193782" y="1676251"/>
              <a:ext cx="455612" cy="398462"/>
            </a:xfrm>
            <a:custGeom>
              <a:avLst/>
              <a:gdLst>
                <a:gd name="T0" fmla="*/ 929 w 1265"/>
                <a:gd name="T1" fmla="*/ 1049 h 1107"/>
                <a:gd name="T2" fmla="*/ 929 w 1265"/>
                <a:gd name="T3" fmla="*/ 201 h 1107"/>
                <a:gd name="T4" fmla="*/ 934 w 1265"/>
                <a:gd name="T5" fmla="*/ 180 h 1107"/>
                <a:gd name="T6" fmla="*/ 1092 w 1265"/>
                <a:gd name="T7" fmla="*/ 180 h 1107"/>
                <a:gd name="T8" fmla="*/ 1097 w 1265"/>
                <a:gd name="T9" fmla="*/ 201 h 1107"/>
                <a:gd name="T10" fmla="*/ 1097 w 1265"/>
                <a:gd name="T11" fmla="*/ 1049 h 1107"/>
                <a:gd name="T12" fmla="*/ 929 w 1265"/>
                <a:gd name="T13" fmla="*/ 1049 h 1107"/>
                <a:gd name="T14" fmla="*/ 564 w 1265"/>
                <a:gd name="T15" fmla="*/ 1049 h 1107"/>
                <a:gd name="T16" fmla="*/ 564 w 1265"/>
                <a:gd name="T17" fmla="*/ 512 h 1107"/>
                <a:gd name="T18" fmla="*/ 569 w 1265"/>
                <a:gd name="T19" fmla="*/ 491 h 1107"/>
                <a:gd name="T20" fmla="*/ 727 w 1265"/>
                <a:gd name="T21" fmla="*/ 491 h 1107"/>
                <a:gd name="T22" fmla="*/ 732 w 1265"/>
                <a:gd name="T23" fmla="*/ 512 h 1107"/>
                <a:gd name="T24" fmla="*/ 732 w 1265"/>
                <a:gd name="T25" fmla="*/ 1049 h 1107"/>
                <a:gd name="T26" fmla="*/ 564 w 1265"/>
                <a:gd name="T27" fmla="*/ 1049 h 1107"/>
                <a:gd name="T28" fmla="*/ 200 w 1265"/>
                <a:gd name="T29" fmla="*/ 1049 h 1107"/>
                <a:gd name="T30" fmla="*/ 200 w 1265"/>
                <a:gd name="T31" fmla="*/ 233 h 1107"/>
                <a:gd name="T32" fmla="*/ 205 w 1265"/>
                <a:gd name="T33" fmla="*/ 212 h 1107"/>
                <a:gd name="T34" fmla="*/ 363 w 1265"/>
                <a:gd name="T35" fmla="*/ 212 h 1107"/>
                <a:gd name="T36" fmla="*/ 368 w 1265"/>
                <a:gd name="T37" fmla="*/ 233 h 1107"/>
                <a:gd name="T38" fmla="*/ 368 w 1265"/>
                <a:gd name="T39" fmla="*/ 1049 h 1107"/>
                <a:gd name="T40" fmla="*/ 200 w 1265"/>
                <a:gd name="T41" fmla="*/ 1049 h 1107"/>
                <a:gd name="T42" fmla="*/ 1236 w 1265"/>
                <a:gd name="T43" fmla="*/ 1049 h 1107"/>
                <a:gd name="T44" fmla="*/ 1154 w 1265"/>
                <a:gd name="T45" fmla="*/ 1049 h 1107"/>
                <a:gd name="T46" fmla="*/ 1154 w 1265"/>
                <a:gd name="T47" fmla="*/ 201 h 1107"/>
                <a:gd name="T48" fmla="*/ 1095 w 1265"/>
                <a:gd name="T49" fmla="*/ 123 h 1107"/>
                <a:gd name="T50" fmla="*/ 931 w 1265"/>
                <a:gd name="T51" fmla="*/ 123 h 1107"/>
                <a:gd name="T52" fmla="*/ 872 w 1265"/>
                <a:gd name="T53" fmla="*/ 201 h 1107"/>
                <a:gd name="T54" fmla="*/ 872 w 1265"/>
                <a:gd name="T55" fmla="*/ 1049 h 1107"/>
                <a:gd name="T56" fmla="*/ 789 w 1265"/>
                <a:gd name="T57" fmla="*/ 1049 h 1107"/>
                <a:gd name="T58" fmla="*/ 789 w 1265"/>
                <a:gd name="T59" fmla="*/ 512 h 1107"/>
                <a:gd name="T60" fmla="*/ 730 w 1265"/>
                <a:gd name="T61" fmla="*/ 434 h 1107"/>
                <a:gd name="T62" fmla="*/ 566 w 1265"/>
                <a:gd name="T63" fmla="*/ 434 h 1107"/>
                <a:gd name="T64" fmla="*/ 507 w 1265"/>
                <a:gd name="T65" fmla="*/ 512 h 1107"/>
                <a:gd name="T66" fmla="*/ 507 w 1265"/>
                <a:gd name="T67" fmla="*/ 1049 h 1107"/>
                <a:gd name="T68" fmla="*/ 424 w 1265"/>
                <a:gd name="T69" fmla="*/ 1049 h 1107"/>
                <a:gd name="T70" fmla="*/ 424 w 1265"/>
                <a:gd name="T71" fmla="*/ 233 h 1107"/>
                <a:gd name="T72" fmla="*/ 366 w 1265"/>
                <a:gd name="T73" fmla="*/ 155 h 1107"/>
                <a:gd name="T74" fmla="*/ 202 w 1265"/>
                <a:gd name="T75" fmla="*/ 155 h 1107"/>
                <a:gd name="T76" fmla="*/ 143 w 1265"/>
                <a:gd name="T77" fmla="*/ 233 h 1107"/>
                <a:gd name="T78" fmla="*/ 143 w 1265"/>
                <a:gd name="T79" fmla="*/ 1049 h 1107"/>
                <a:gd name="T80" fmla="*/ 56 w 1265"/>
                <a:gd name="T81" fmla="*/ 1049 h 1107"/>
                <a:gd name="T82" fmla="*/ 56 w 1265"/>
                <a:gd name="T83" fmla="*/ 28 h 1107"/>
                <a:gd name="T84" fmla="*/ 28 w 1265"/>
                <a:gd name="T85" fmla="*/ 0 h 1107"/>
                <a:gd name="T86" fmla="*/ 0 w 1265"/>
                <a:gd name="T87" fmla="*/ 28 h 1107"/>
                <a:gd name="T88" fmla="*/ 0 w 1265"/>
                <a:gd name="T89" fmla="*/ 1077 h 1107"/>
                <a:gd name="T90" fmla="*/ 28 w 1265"/>
                <a:gd name="T91" fmla="*/ 1106 h 1107"/>
                <a:gd name="T92" fmla="*/ 1236 w 1265"/>
                <a:gd name="T93" fmla="*/ 1106 h 1107"/>
                <a:gd name="T94" fmla="*/ 1264 w 1265"/>
                <a:gd name="T95" fmla="*/ 1077 h 1107"/>
                <a:gd name="T96" fmla="*/ 1236 w 1265"/>
                <a:gd name="T97" fmla="*/ 1049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5" h="1107">
                  <a:moveTo>
                    <a:pt x="929" y="1049"/>
                  </a:moveTo>
                  <a:lnTo>
                    <a:pt x="929" y="201"/>
                  </a:lnTo>
                  <a:cubicBezTo>
                    <a:pt x="929" y="190"/>
                    <a:pt x="932" y="182"/>
                    <a:pt x="934" y="180"/>
                  </a:cubicBezTo>
                  <a:lnTo>
                    <a:pt x="1092" y="180"/>
                  </a:lnTo>
                  <a:cubicBezTo>
                    <a:pt x="1094" y="182"/>
                    <a:pt x="1097" y="190"/>
                    <a:pt x="1097" y="201"/>
                  </a:cubicBezTo>
                  <a:lnTo>
                    <a:pt x="1097" y="1049"/>
                  </a:lnTo>
                  <a:lnTo>
                    <a:pt x="929" y="1049"/>
                  </a:lnTo>
                  <a:close/>
                  <a:moveTo>
                    <a:pt x="564" y="1049"/>
                  </a:moveTo>
                  <a:lnTo>
                    <a:pt x="564" y="512"/>
                  </a:lnTo>
                  <a:cubicBezTo>
                    <a:pt x="564" y="501"/>
                    <a:pt x="567" y="493"/>
                    <a:pt x="569" y="491"/>
                  </a:cubicBezTo>
                  <a:lnTo>
                    <a:pt x="727" y="491"/>
                  </a:lnTo>
                  <a:cubicBezTo>
                    <a:pt x="729" y="493"/>
                    <a:pt x="732" y="501"/>
                    <a:pt x="732" y="512"/>
                  </a:cubicBezTo>
                  <a:lnTo>
                    <a:pt x="732" y="1049"/>
                  </a:lnTo>
                  <a:lnTo>
                    <a:pt x="564" y="1049"/>
                  </a:lnTo>
                  <a:close/>
                  <a:moveTo>
                    <a:pt x="200" y="1049"/>
                  </a:moveTo>
                  <a:lnTo>
                    <a:pt x="200" y="233"/>
                  </a:lnTo>
                  <a:cubicBezTo>
                    <a:pt x="200" y="222"/>
                    <a:pt x="203" y="215"/>
                    <a:pt x="205" y="212"/>
                  </a:cubicBezTo>
                  <a:lnTo>
                    <a:pt x="363" y="212"/>
                  </a:lnTo>
                  <a:cubicBezTo>
                    <a:pt x="365" y="215"/>
                    <a:pt x="368" y="222"/>
                    <a:pt x="368" y="233"/>
                  </a:cubicBezTo>
                  <a:lnTo>
                    <a:pt x="368" y="1049"/>
                  </a:lnTo>
                  <a:lnTo>
                    <a:pt x="200" y="1049"/>
                  </a:lnTo>
                  <a:close/>
                  <a:moveTo>
                    <a:pt x="1236" y="1049"/>
                  </a:moveTo>
                  <a:lnTo>
                    <a:pt x="1154" y="1049"/>
                  </a:lnTo>
                  <a:lnTo>
                    <a:pt x="1154" y="201"/>
                  </a:lnTo>
                  <a:cubicBezTo>
                    <a:pt x="1154" y="157"/>
                    <a:pt x="1128" y="123"/>
                    <a:pt x="1095" y="123"/>
                  </a:cubicBezTo>
                  <a:lnTo>
                    <a:pt x="931" y="123"/>
                  </a:lnTo>
                  <a:cubicBezTo>
                    <a:pt x="898" y="123"/>
                    <a:pt x="872" y="157"/>
                    <a:pt x="872" y="201"/>
                  </a:cubicBezTo>
                  <a:lnTo>
                    <a:pt x="872" y="1049"/>
                  </a:lnTo>
                  <a:lnTo>
                    <a:pt x="789" y="1049"/>
                  </a:lnTo>
                  <a:lnTo>
                    <a:pt x="789" y="512"/>
                  </a:lnTo>
                  <a:cubicBezTo>
                    <a:pt x="789" y="468"/>
                    <a:pt x="763" y="434"/>
                    <a:pt x="730" y="434"/>
                  </a:cubicBezTo>
                  <a:lnTo>
                    <a:pt x="566" y="434"/>
                  </a:lnTo>
                  <a:cubicBezTo>
                    <a:pt x="533" y="434"/>
                    <a:pt x="507" y="468"/>
                    <a:pt x="507" y="512"/>
                  </a:cubicBezTo>
                  <a:lnTo>
                    <a:pt x="507" y="1049"/>
                  </a:lnTo>
                  <a:lnTo>
                    <a:pt x="424" y="1049"/>
                  </a:lnTo>
                  <a:lnTo>
                    <a:pt x="424" y="233"/>
                  </a:lnTo>
                  <a:cubicBezTo>
                    <a:pt x="424" y="189"/>
                    <a:pt x="398" y="155"/>
                    <a:pt x="366" y="155"/>
                  </a:cubicBezTo>
                  <a:lnTo>
                    <a:pt x="202" y="155"/>
                  </a:lnTo>
                  <a:cubicBezTo>
                    <a:pt x="169" y="155"/>
                    <a:pt x="143" y="189"/>
                    <a:pt x="143" y="233"/>
                  </a:cubicBezTo>
                  <a:lnTo>
                    <a:pt x="143" y="1049"/>
                  </a:lnTo>
                  <a:lnTo>
                    <a:pt x="56" y="1049"/>
                  </a:lnTo>
                  <a:lnTo>
                    <a:pt x="56" y="28"/>
                  </a:lnTo>
                  <a:cubicBezTo>
                    <a:pt x="56" y="12"/>
                    <a:pt x="43" y="0"/>
                    <a:pt x="28" y="0"/>
                  </a:cubicBezTo>
                  <a:cubicBezTo>
                    <a:pt x="12" y="0"/>
                    <a:pt x="0" y="12"/>
                    <a:pt x="0" y="28"/>
                  </a:cubicBezTo>
                  <a:lnTo>
                    <a:pt x="0" y="1077"/>
                  </a:lnTo>
                  <a:cubicBezTo>
                    <a:pt x="0" y="1093"/>
                    <a:pt x="12" y="1106"/>
                    <a:pt x="28" y="1106"/>
                  </a:cubicBezTo>
                  <a:lnTo>
                    <a:pt x="1236" y="1106"/>
                  </a:lnTo>
                  <a:cubicBezTo>
                    <a:pt x="1252" y="1106"/>
                    <a:pt x="1264" y="1093"/>
                    <a:pt x="1264" y="1077"/>
                  </a:cubicBezTo>
                  <a:cubicBezTo>
                    <a:pt x="1264" y="1062"/>
                    <a:pt x="1252" y="1049"/>
                    <a:pt x="1236" y="1049"/>
                  </a:cubicBezTo>
                  <a:close/>
                </a:path>
              </a:pathLst>
            </a:custGeom>
            <a:solidFill>
              <a:schemeClr val="bg1"/>
            </a:solidFill>
            <a:ln>
              <a:noFill/>
            </a:ln>
            <a:effectLst/>
          </p:spPr>
          <p:txBody>
            <a:bodyPr wrap="none" anchor="ctr"/>
            <a:lstStyle/>
            <a:p>
              <a:endParaRPr lang="en-US"/>
            </a:p>
          </p:txBody>
        </p:sp>
      </p:grpSp>
      <p:grpSp>
        <p:nvGrpSpPr>
          <p:cNvPr id="478" name="Group 477">
            <a:extLst>
              <a:ext uri="{FF2B5EF4-FFF2-40B4-BE49-F238E27FC236}">
                <a16:creationId xmlns:a16="http://schemas.microsoft.com/office/drawing/2014/main" id="{18495C9F-5019-B949-AF2C-2453299E516C}"/>
              </a:ext>
            </a:extLst>
          </p:cNvPr>
          <p:cNvGrpSpPr/>
          <p:nvPr/>
        </p:nvGrpSpPr>
        <p:grpSpPr>
          <a:xfrm>
            <a:off x="8480567" y="1446339"/>
            <a:ext cx="710291" cy="710292"/>
            <a:chOff x="6981550" y="1520336"/>
            <a:chExt cx="710291" cy="710292"/>
          </a:xfrm>
        </p:grpSpPr>
        <p:sp>
          <p:nvSpPr>
            <p:cNvPr id="479" name="Rectangle 478">
              <a:extLst>
                <a:ext uri="{FF2B5EF4-FFF2-40B4-BE49-F238E27FC236}">
                  <a16:creationId xmlns:a16="http://schemas.microsoft.com/office/drawing/2014/main" id="{04CE8246-7950-8742-967A-D9DD07FC8C05}"/>
                </a:ext>
              </a:extLst>
            </p:cNvPr>
            <p:cNvSpPr/>
            <p:nvPr/>
          </p:nvSpPr>
          <p:spPr>
            <a:xfrm>
              <a:off x="6981550"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80" name="Freeform 1">
              <a:extLst>
                <a:ext uri="{FF2B5EF4-FFF2-40B4-BE49-F238E27FC236}">
                  <a16:creationId xmlns:a16="http://schemas.microsoft.com/office/drawing/2014/main" id="{371AF561-179F-B14C-BD33-7AF3A0A5D893}"/>
                </a:ext>
              </a:extLst>
            </p:cNvPr>
            <p:cNvSpPr>
              <a:spLocks noChangeArrowheads="1"/>
            </p:cNvSpPr>
            <p:nvPr/>
          </p:nvSpPr>
          <p:spPr bwMode="auto">
            <a:xfrm>
              <a:off x="7143020" y="1658789"/>
              <a:ext cx="387350" cy="433387"/>
            </a:xfrm>
            <a:custGeom>
              <a:avLst/>
              <a:gdLst>
                <a:gd name="T0" fmla="*/ 991 w 1076"/>
                <a:gd name="T1" fmla="*/ 603 h 1203"/>
                <a:gd name="T2" fmla="*/ 814 w 1076"/>
                <a:gd name="T3" fmla="*/ 1145 h 1203"/>
                <a:gd name="T4" fmla="*/ 757 w 1076"/>
                <a:gd name="T5" fmla="*/ 1174 h 1203"/>
                <a:gd name="T6" fmla="*/ 1020 w 1076"/>
                <a:gd name="T7" fmla="*/ 1202 h 1203"/>
                <a:gd name="T8" fmla="*/ 1049 w 1076"/>
                <a:gd name="T9" fmla="*/ 576 h 1203"/>
                <a:gd name="T10" fmla="*/ 786 w 1076"/>
                <a:gd name="T11" fmla="*/ 547 h 1203"/>
                <a:gd name="T12" fmla="*/ 757 w 1076"/>
                <a:gd name="T13" fmla="*/ 1174 h 1203"/>
                <a:gd name="T14" fmla="*/ 653 w 1076"/>
                <a:gd name="T15" fmla="*/ 734 h 1203"/>
                <a:gd name="T16" fmla="*/ 477 w 1076"/>
                <a:gd name="T17" fmla="*/ 1145 h 1203"/>
                <a:gd name="T18" fmla="*/ 420 w 1076"/>
                <a:gd name="T19" fmla="*/ 1174 h 1203"/>
                <a:gd name="T20" fmla="*/ 682 w 1076"/>
                <a:gd name="T21" fmla="*/ 1202 h 1203"/>
                <a:gd name="T22" fmla="*/ 710 w 1076"/>
                <a:gd name="T23" fmla="*/ 705 h 1203"/>
                <a:gd name="T24" fmla="*/ 448 w 1076"/>
                <a:gd name="T25" fmla="*/ 676 h 1203"/>
                <a:gd name="T26" fmla="*/ 420 w 1076"/>
                <a:gd name="T27" fmla="*/ 1174 h 1203"/>
                <a:gd name="T28" fmla="*/ 315 w 1076"/>
                <a:gd name="T29" fmla="*/ 864 h 1203"/>
                <a:gd name="T30" fmla="*/ 138 w 1076"/>
                <a:gd name="T31" fmla="*/ 1145 h 1203"/>
                <a:gd name="T32" fmla="*/ 81 w 1076"/>
                <a:gd name="T33" fmla="*/ 1174 h 1203"/>
                <a:gd name="T34" fmla="*/ 344 w 1076"/>
                <a:gd name="T35" fmla="*/ 1202 h 1203"/>
                <a:gd name="T36" fmla="*/ 373 w 1076"/>
                <a:gd name="T37" fmla="*/ 835 h 1203"/>
                <a:gd name="T38" fmla="*/ 110 w 1076"/>
                <a:gd name="T39" fmla="*/ 806 h 1203"/>
                <a:gd name="T40" fmla="*/ 81 w 1076"/>
                <a:gd name="T41" fmla="*/ 1174 h 1203"/>
                <a:gd name="T42" fmla="*/ 988 w 1076"/>
                <a:gd name="T43" fmla="*/ 191 h 1203"/>
                <a:gd name="T44" fmla="*/ 577 w 1076"/>
                <a:gd name="T45" fmla="*/ 561 h 1203"/>
                <a:gd name="T46" fmla="*/ 402 w 1076"/>
                <a:gd name="T47" fmla="*/ 425 h 1203"/>
                <a:gd name="T48" fmla="*/ 72 w 1076"/>
                <a:gd name="T49" fmla="*/ 627 h 1203"/>
                <a:gd name="T50" fmla="*/ 557 w 1076"/>
                <a:gd name="T51" fmla="*/ 414 h 1203"/>
                <a:gd name="T52" fmla="*/ 884 w 1076"/>
                <a:gd name="T53" fmla="*/ 127 h 1203"/>
                <a:gd name="T54" fmla="*/ 855 w 1076"/>
                <a:gd name="T55" fmla="*/ 58 h 1203"/>
                <a:gd name="T56" fmla="*/ 1017 w 1076"/>
                <a:gd name="T57" fmla="*/ 220 h 1203"/>
                <a:gd name="T58" fmla="*/ 1046 w 1076"/>
                <a:gd name="T59" fmla="*/ 0 h 1203"/>
                <a:gd name="T60" fmla="*/ 759 w 1076"/>
                <a:gd name="T61" fmla="*/ 18 h 1203"/>
                <a:gd name="T62" fmla="*/ 823 w 1076"/>
                <a:gd name="T63" fmla="*/ 107 h 1203"/>
                <a:gd name="T64" fmla="*/ 442 w 1076"/>
                <a:gd name="T65" fmla="*/ 217 h 1203"/>
                <a:gd name="T66" fmla="*/ 11 w 1076"/>
                <a:gd name="T67" fmla="*/ 607 h 1203"/>
                <a:gd name="T68" fmla="*/ 115 w 1076"/>
                <a:gd name="T69" fmla="*/ 751 h 1203"/>
                <a:gd name="T70" fmla="*/ 156 w 1076"/>
                <a:gd name="T71" fmla="*/ 751 h 1203"/>
                <a:gd name="T72" fmla="*/ 557 w 1076"/>
                <a:gd name="T73" fmla="*/ 621 h 1203"/>
                <a:gd name="T74" fmla="*/ 968 w 1076"/>
                <a:gd name="T75" fmla="*/ 252 h 1203"/>
                <a:gd name="T76" fmla="*/ 1057 w 1076"/>
                <a:gd name="T77" fmla="*/ 316 h 1203"/>
                <a:gd name="T78" fmla="*/ 1075 w 1076"/>
                <a:gd name="T79" fmla="*/ 2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6" h="1203">
                  <a:moveTo>
                    <a:pt x="814" y="603"/>
                  </a:moveTo>
                  <a:lnTo>
                    <a:pt x="991" y="603"/>
                  </a:lnTo>
                  <a:lnTo>
                    <a:pt x="991" y="1145"/>
                  </a:lnTo>
                  <a:lnTo>
                    <a:pt x="814" y="1145"/>
                  </a:lnTo>
                  <a:lnTo>
                    <a:pt x="814" y="603"/>
                  </a:lnTo>
                  <a:close/>
                  <a:moveTo>
                    <a:pt x="757" y="1174"/>
                  </a:moveTo>
                  <a:cubicBezTo>
                    <a:pt x="757" y="1189"/>
                    <a:pt x="770" y="1202"/>
                    <a:pt x="786" y="1202"/>
                  </a:cubicBezTo>
                  <a:lnTo>
                    <a:pt x="1020" y="1202"/>
                  </a:lnTo>
                  <a:cubicBezTo>
                    <a:pt x="1036" y="1202"/>
                    <a:pt x="1049" y="1189"/>
                    <a:pt x="1049" y="1174"/>
                  </a:cubicBezTo>
                  <a:lnTo>
                    <a:pt x="1049" y="576"/>
                  </a:lnTo>
                  <a:cubicBezTo>
                    <a:pt x="1049" y="560"/>
                    <a:pt x="1036" y="547"/>
                    <a:pt x="1020" y="547"/>
                  </a:cubicBezTo>
                  <a:lnTo>
                    <a:pt x="786" y="547"/>
                  </a:lnTo>
                  <a:cubicBezTo>
                    <a:pt x="770" y="547"/>
                    <a:pt x="757" y="560"/>
                    <a:pt x="757" y="576"/>
                  </a:cubicBezTo>
                  <a:lnTo>
                    <a:pt x="757" y="1174"/>
                  </a:lnTo>
                  <a:close/>
                  <a:moveTo>
                    <a:pt x="477" y="734"/>
                  </a:moveTo>
                  <a:lnTo>
                    <a:pt x="653" y="734"/>
                  </a:lnTo>
                  <a:lnTo>
                    <a:pt x="653" y="1145"/>
                  </a:lnTo>
                  <a:lnTo>
                    <a:pt x="477" y="1145"/>
                  </a:lnTo>
                  <a:lnTo>
                    <a:pt x="477" y="734"/>
                  </a:lnTo>
                  <a:close/>
                  <a:moveTo>
                    <a:pt x="420" y="1174"/>
                  </a:moveTo>
                  <a:cubicBezTo>
                    <a:pt x="420" y="1189"/>
                    <a:pt x="432" y="1202"/>
                    <a:pt x="448" y="1202"/>
                  </a:cubicBezTo>
                  <a:lnTo>
                    <a:pt x="682" y="1202"/>
                  </a:lnTo>
                  <a:cubicBezTo>
                    <a:pt x="697" y="1202"/>
                    <a:pt x="710" y="1189"/>
                    <a:pt x="710" y="1174"/>
                  </a:cubicBezTo>
                  <a:lnTo>
                    <a:pt x="710" y="705"/>
                  </a:lnTo>
                  <a:cubicBezTo>
                    <a:pt x="710" y="689"/>
                    <a:pt x="697" y="676"/>
                    <a:pt x="682" y="676"/>
                  </a:cubicBezTo>
                  <a:lnTo>
                    <a:pt x="448" y="676"/>
                  </a:lnTo>
                  <a:cubicBezTo>
                    <a:pt x="432" y="676"/>
                    <a:pt x="420" y="689"/>
                    <a:pt x="420" y="705"/>
                  </a:cubicBezTo>
                  <a:lnTo>
                    <a:pt x="420" y="1174"/>
                  </a:lnTo>
                  <a:close/>
                  <a:moveTo>
                    <a:pt x="138" y="864"/>
                  </a:moveTo>
                  <a:lnTo>
                    <a:pt x="315" y="864"/>
                  </a:lnTo>
                  <a:lnTo>
                    <a:pt x="315" y="1145"/>
                  </a:lnTo>
                  <a:lnTo>
                    <a:pt x="138" y="1145"/>
                  </a:lnTo>
                  <a:lnTo>
                    <a:pt x="138" y="864"/>
                  </a:lnTo>
                  <a:close/>
                  <a:moveTo>
                    <a:pt x="81" y="1174"/>
                  </a:moveTo>
                  <a:cubicBezTo>
                    <a:pt x="81" y="1189"/>
                    <a:pt x="94" y="1202"/>
                    <a:pt x="110" y="1202"/>
                  </a:cubicBezTo>
                  <a:lnTo>
                    <a:pt x="344" y="1202"/>
                  </a:lnTo>
                  <a:cubicBezTo>
                    <a:pt x="360" y="1202"/>
                    <a:pt x="373" y="1189"/>
                    <a:pt x="373" y="1174"/>
                  </a:cubicBezTo>
                  <a:lnTo>
                    <a:pt x="373" y="835"/>
                  </a:lnTo>
                  <a:cubicBezTo>
                    <a:pt x="373" y="819"/>
                    <a:pt x="360" y="806"/>
                    <a:pt x="344" y="806"/>
                  </a:cubicBezTo>
                  <a:lnTo>
                    <a:pt x="110" y="806"/>
                  </a:lnTo>
                  <a:cubicBezTo>
                    <a:pt x="94" y="806"/>
                    <a:pt x="81" y="819"/>
                    <a:pt x="81" y="835"/>
                  </a:cubicBezTo>
                  <a:lnTo>
                    <a:pt x="81" y="1174"/>
                  </a:lnTo>
                  <a:close/>
                  <a:moveTo>
                    <a:pt x="1017" y="220"/>
                  </a:moveTo>
                  <a:lnTo>
                    <a:pt x="988" y="191"/>
                  </a:lnTo>
                  <a:cubicBezTo>
                    <a:pt x="977" y="180"/>
                    <a:pt x="959" y="180"/>
                    <a:pt x="948" y="191"/>
                  </a:cubicBezTo>
                  <a:lnTo>
                    <a:pt x="577" y="561"/>
                  </a:lnTo>
                  <a:lnTo>
                    <a:pt x="442" y="425"/>
                  </a:lnTo>
                  <a:cubicBezTo>
                    <a:pt x="431" y="414"/>
                    <a:pt x="413" y="414"/>
                    <a:pt x="402" y="425"/>
                  </a:cubicBezTo>
                  <a:lnTo>
                    <a:pt x="136" y="690"/>
                  </a:lnTo>
                  <a:lnTo>
                    <a:pt x="72" y="627"/>
                  </a:lnTo>
                  <a:lnTo>
                    <a:pt x="422" y="278"/>
                  </a:lnTo>
                  <a:lnTo>
                    <a:pt x="557" y="414"/>
                  </a:lnTo>
                  <a:cubicBezTo>
                    <a:pt x="568" y="425"/>
                    <a:pt x="586" y="425"/>
                    <a:pt x="598" y="414"/>
                  </a:cubicBezTo>
                  <a:lnTo>
                    <a:pt x="884" y="127"/>
                  </a:lnTo>
                  <a:cubicBezTo>
                    <a:pt x="895" y="116"/>
                    <a:pt x="895" y="98"/>
                    <a:pt x="884" y="87"/>
                  </a:cubicBezTo>
                  <a:lnTo>
                    <a:pt x="855" y="58"/>
                  </a:lnTo>
                  <a:lnTo>
                    <a:pt x="1017" y="58"/>
                  </a:lnTo>
                  <a:lnTo>
                    <a:pt x="1017" y="220"/>
                  </a:lnTo>
                  <a:close/>
                  <a:moveTo>
                    <a:pt x="1075" y="29"/>
                  </a:moveTo>
                  <a:cubicBezTo>
                    <a:pt x="1075" y="13"/>
                    <a:pt x="1062" y="0"/>
                    <a:pt x="1046" y="0"/>
                  </a:cubicBezTo>
                  <a:lnTo>
                    <a:pt x="786" y="0"/>
                  </a:lnTo>
                  <a:cubicBezTo>
                    <a:pt x="774" y="0"/>
                    <a:pt x="764" y="7"/>
                    <a:pt x="759" y="18"/>
                  </a:cubicBezTo>
                  <a:cubicBezTo>
                    <a:pt x="755" y="29"/>
                    <a:pt x="757" y="41"/>
                    <a:pt x="765" y="49"/>
                  </a:cubicBezTo>
                  <a:lnTo>
                    <a:pt x="823" y="107"/>
                  </a:lnTo>
                  <a:lnTo>
                    <a:pt x="577" y="353"/>
                  </a:lnTo>
                  <a:lnTo>
                    <a:pt x="442" y="217"/>
                  </a:lnTo>
                  <a:cubicBezTo>
                    <a:pt x="431" y="206"/>
                    <a:pt x="413" y="206"/>
                    <a:pt x="402" y="217"/>
                  </a:cubicBezTo>
                  <a:lnTo>
                    <a:pt x="11" y="607"/>
                  </a:lnTo>
                  <a:cubicBezTo>
                    <a:pt x="0" y="618"/>
                    <a:pt x="0" y="636"/>
                    <a:pt x="11" y="647"/>
                  </a:cubicBezTo>
                  <a:lnTo>
                    <a:pt x="115" y="751"/>
                  </a:lnTo>
                  <a:cubicBezTo>
                    <a:pt x="121" y="757"/>
                    <a:pt x="128" y="760"/>
                    <a:pt x="136" y="760"/>
                  </a:cubicBezTo>
                  <a:cubicBezTo>
                    <a:pt x="143" y="760"/>
                    <a:pt x="150" y="757"/>
                    <a:pt x="156" y="751"/>
                  </a:cubicBezTo>
                  <a:lnTo>
                    <a:pt x="422" y="486"/>
                  </a:lnTo>
                  <a:lnTo>
                    <a:pt x="557" y="621"/>
                  </a:lnTo>
                  <a:cubicBezTo>
                    <a:pt x="568" y="632"/>
                    <a:pt x="586" y="632"/>
                    <a:pt x="598" y="621"/>
                  </a:cubicBezTo>
                  <a:lnTo>
                    <a:pt x="968" y="252"/>
                  </a:lnTo>
                  <a:lnTo>
                    <a:pt x="1026" y="310"/>
                  </a:lnTo>
                  <a:cubicBezTo>
                    <a:pt x="1034" y="318"/>
                    <a:pt x="1046" y="320"/>
                    <a:pt x="1057" y="316"/>
                  </a:cubicBezTo>
                  <a:cubicBezTo>
                    <a:pt x="1068" y="311"/>
                    <a:pt x="1075" y="301"/>
                    <a:pt x="1075" y="289"/>
                  </a:cubicBezTo>
                  <a:lnTo>
                    <a:pt x="1075" y="29"/>
                  </a:lnTo>
                  <a:close/>
                </a:path>
              </a:pathLst>
            </a:custGeom>
            <a:solidFill>
              <a:schemeClr val="bg1"/>
            </a:solidFill>
            <a:ln>
              <a:noFill/>
            </a:ln>
            <a:effectLst/>
          </p:spPr>
          <p:txBody>
            <a:bodyPr wrap="none" anchor="ctr"/>
            <a:lstStyle/>
            <a:p>
              <a:endParaRPr lang="en-US"/>
            </a:p>
          </p:txBody>
        </p:sp>
      </p:grpSp>
      <p:grpSp>
        <p:nvGrpSpPr>
          <p:cNvPr id="481" name="Group 480">
            <a:extLst>
              <a:ext uri="{FF2B5EF4-FFF2-40B4-BE49-F238E27FC236}">
                <a16:creationId xmlns:a16="http://schemas.microsoft.com/office/drawing/2014/main" id="{E882B540-E4DC-C449-B856-238C5DBF3612}"/>
              </a:ext>
            </a:extLst>
          </p:cNvPr>
          <p:cNvGrpSpPr/>
          <p:nvPr/>
        </p:nvGrpSpPr>
        <p:grpSpPr>
          <a:xfrm>
            <a:off x="9559428" y="3456206"/>
            <a:ext cx="710291" cy="710292"/>
            <a:chOff x="8060411" y="3530203"/>
            <a:chExt cx="710291" cy="710292"/>
          </a:xfrm>
        </p:grpSpPr>
        <p:sp>
          <p:nvSpPr>
            <p:cNvPr id="482" name="Rectangle 481">
              <a:extLst>
                <a:ext uri="{FF2B5EF4-FFF2-40B4-BE49-F238E27FC236}">
                  <a16:creationId xmlns:a16="http://schemas.microsoft.com/office/drawing/2014/main" id="{BBDB9DC9-7F15-3344-B22B-240850AEE0FF}"/>
                </a:ext>
              </a:extLst>
            </p:cNvPr>
            <p:cNvSpPr/>
            <p:nvPr/>
          </p:nvSpPr>
          <p:spPr>
            <a:xfrm>
              <a:off x="8060411"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83" name="Freeform 28">
              <a:extLst>
                <a:ext uri="{FF2B5EF4-FFF2-40B4-BE49-F238E27FC236}">
                  <a16:creationId xmlns:a16="http://schemas.microsoft.com/office/drawing/2014/main" id="{BD35852D-9C28-3440-A166-F10059D73284}"/>
                </a:ext>
              </a:extLst>
            </p:cNvPr>
            <p:cNvSpPr>
              <a:spLocks noChangeArrowheads="1"/>
            </p:cNvSpPr>
            <p:nvPr/>
          </p:nvSpPr>
          <p:spPr bwMode="auto">
            <a:xfrm>
              <a:off x="8175844" y="3645637"/>
              <a:ext cx="479425" cy="479425"/>
            </a:xfrm>
            <a:custGeom>
              <a:avLst/>
              <a:gdLst>
                <a:gd name="T0" fmla="*/ 519 w 1332"/>
                <a:gd name="T1" fmla="*/ 539 h 1333"/>
                <a:gd name="T2" fmla="*/ 457 w 1332"/>
                <a:gd name="T3" fmla="*/ 539 h 1333"/>
                <a:gd name="T4" fmla="*/ 457 w 1332"/>
                <a:gd name="T5" fmla="*/ 387 h 1333"/>
                <a:gd name="T6" fmla="*/ 519 w 1332"/>
                <a:gd name="T7" fmla="*/ 387 h 1333"/>
                <a:gd name="T8" fmla="*/ 519 w 1332"/>
                <a:gd name="T9" fmla="*/ 539 h 1333"/>
                <a:gd name="T10" fmla="*/ 874 w 1332"/>
                <a:gd name="T11" fmla="*/ 539 h 1333"/>
                <a:gd name="T12" fmla="*/ 812 w 1332"/>
                <a:gd name="T13" fmla="*/ 539 h 1333"/>
                <a:gd name="T14" fmla="*/ 812 w 1332"/>
                <a:gd name="T15" fmla="*/ 387 h 1333"/>
                <a:gd name="T16" fmla="*/ 874 w 1332"/>
                <a:gd name="T17" fmla="*/ 387 h 1333"/>
                <a:gd name="T18" fmla="*/ 874 w 1332"/>
                <a:gd name="T19" fmla="*/ 539 h 1333"/>
                <a:gd name="T20" fmla="*/ 261 w 1332"/>
                <a:gd name="T21" fmla="*/ 748 h 1333"/>
                <a:gd name="T22" fmla="*/ 322 w 1332"/>
                <a:gd name="T23" fmla="*/ 736 h 1333"/>
                <a:gd name="T24" fmla="*/ 665 w 1332"/>
                <a:gd name="T25" fmla="*/ 1016 h 1333"/>
                <a:gd name="T26" fmla="*/ 1008 w 1332"/>
                <a:gd name="T27" fmla="*/ 736 h 1333"/>
                <a:gd name="T28" fmla="*/ 1069 w 1332"/>
                <a:gd name="T29" fmla="*/ 748 h 1333"/>
                <a:gd name="T30" fmla="*/ 665 w 1332"/>
                <a:gd name="T31" fmla="*/ 1078 h 1333"/>
                <a:gd name="T32" fmla="*/ 261 w 1332"/>
                <a:gd name="T33" fmla="*/ 748 h 1333"/>
                <a:gd name="T34" fmla="*/ 62 w 1332"/>
                <a:gd name="T35" fmla="*/ 666 h 1333"/>
                <a:gd name="T36" fmla="*/ 665 w 1332"/>
                <a:gd name="T37" fmla="*/ 1270 h 1333"/>
                <a:gd name="T38" fmla="*/ 1269 w 1332"/>
                <a:gd name="T39" fmla="*/ 666 h 1333"/>
                <a:gd name="T40" fmla="*/ 665 w 1332"/>
                <a:gd name="T41" fmla="*/ 62 h 1333"/>
                <a:gd name="T42" fmla="*/ 62 w 1332"/>
                <a:gd name="T43" fmla="*/ 666 h 1333"/>
                <a:gd name="T44" fmla="*/ 0 w 1332"/>
                <a:gd name="T45" fmla="*/ 666 h 1333"/>
                <a:gd name="T46" fmla="*/ 665 w 1332"/>
                <a:gd name="T47" fmla="*/ 0 h 1333"/>
                <a:gd name="T48" fmla="*/ 1331 w 1332"/>
                <a:gd name="T49" fmla="*/ 666 h 1333"/>
                <a:gd name="T50" fmla="*/ 665 w 1332"/>
                <a:gd name="T51" fmla="*/ 1332 h 1333"/>
                <a:gd name="T52" fmla="*/ 0 w 1332"/>
                <a:gd name="T53" fmla="*/ 666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2" h="1333">
                  <a:moveTo>
                    <a:pt x="519" y="539"/>
                  </a:moveTo>
                  <a:lnTo>
                    <a:pt x="457" y="539"/>
                  </a:lnTo>
                  <a:lnTo>
                    <a:pt x="457" y="387"/>
                  </a:lnTo>
                  <a:lnTo>
                    <a:pt x="519" y="387"/>
                  </a:lnTo>
                  <a:lnTo>
                    <a:pt x="519" y="539"/>
                  </a:lnTo>
                  <a:close/>
                  <a:moveTo>
                    <a:pt x="874" y="539"/>
                  </a:moveTo>
                  <a:lnTo>
                    <a:pt x="812" y="539"/>
                  </a:lnTo>
                  <a:lnTo>
                    <a:pt x="812" y="387"/>
                  </a:lnTo>
                  <a:lnTo>
                    <a:pt x="874" y="387"/>
                  </a:lnTo>
                  <a:lnTo>
                    <a:pt x="874" y="539"/>
                  </a:lnTo>
                  <a:close/>
                  <a:moveTo>
                    <a:pt x="261" y="748"/>
                  </a:moveTo>
                  <a:lnTo>
                    <a:pt x="322" y="736"/>
                  </a:lnTo>
                  <a:cubicBezTo>
                    <a:pt x="355" y="898"/>
                    <a:pt x="500" y="1016"/>
                    <a:pt x="665" y="1016"/>
                  </a:cubicBezTo>
                  <a:cubicBezTo>
                    <a:pt x="831" y="1016"/>
                    <a:pt x="976" y="898"/>
                    <a:pt x="1008" y="736"/>
                  </a:cubicBezTo>
                  <a:lnTo>
                    <a:pt x="1069" y="748"/>
                  </a:lnTo>
                  <a:cubicBezTo>
                    <a:pt x="1031" y="939"/>
                    <a:pt x="861" y="1078"/>
                    <a:pt x="665" y="1078"/>
                  </a:cubicBezTo>
                  <a:cubicBezTo>
                    <a:pt x="470" y="1078"/>
                    <a:pt x="300" y="939"/>
                    <a:pt x="261" y="748"/>
                  </a:cubicBezTo>
                  <a:close/>
                  <a:moveTo>
                    <a:pt x="62" y="666"/>
                  </a:moveTo>
                  <a:cubicBezTo>
                    <a:pt x="62" y="999"/>
                    <a:pt x="333" y="1270"/>
                    <a:pt x="665" y="1270"/>
                  </a:cubicBezTo>
                  <a:cubicBezTo>
                    <a:pt x="998" y="1270"/>
                    <a:pt x="1269" y="999"/>
                    <a:pt x="1269" y="666"/>
                  </a:cubicBezTo>
                  <a:cubicBezTo>
                    <a:pt x="1269" y="333"/>
                    <a:pt x="998" y="62"/>
                    <a:pt x="665" y="62"/>
                  </a:cubicBezTo>
                  <a:cubicBezTo>
                    <a:pt x="332" y="62"/>
                    <a:pt x="62" y="333"/>
                    <a:pt x="62" y="666"/>
                  </a:cubicBezTo>
                  <a:close/>
                  <a:moveTo>
                    <a:pt x="0" y="666"/>
                  </a:moveTo>
                  <a:cubicBezTo>
                    <a:pt x="0" y="299"/>
                    <a:pt x="298" y="0"/>
                    <a:pt x="665" y="0"/>
                  </a:cubicBezTo>
                  <a:cubicBezTo>
                    <a:pt x="1033" y="0"/>
                    <a:pt x="1331" y="299"/>
                    <a:pt x="1331" y="666"/>
                  </a:cubicBezTo>
                  <a:cubicBezTo>
                    <a:pt x="1331" y="1033"/>
                    <a:pt x="1033" y="1332"/>
                    <a:pt x="665" y="1332"/>
                  </a:cubicBezTo>
                  <a:cubicBezTo>
                    <a:pt x="298" y="1332"/>
                    <a:pt x="0" y="1033"/>
                    <a:pt x="0" y="666"/>
                  </a:cubicBezTo>
                  <a:close/>
                </a:path>
              </a:pathLst>
            </a:custGeom>
            <a:solidFill>
              <a:schemeClr val="bg1"/>
            </a:solidFill>
            <a:ln>
              <a:noFill/>
            </a:ln>
            <a:effectLst/>
          </p:spPr>
          <p:txBody>
            <a:bodyPr wrap="none" anchor="ctr"/>
            <a:lstStyle/>
            <a:p>
              <a:endParaRPr lang="en-US"/>
            </a:p>
          </p:txBody>
        </p:sp>
      </p:grpSp>
      <p:grpSp>
        <p:nvGrpSpPr>
          <p:cNvPr id="484" name="Group 483">
            <a:extLst>
              <a:ext uri="{FF2B5EF4-FFF2-40B4-BE49-F238E27FC236}">
                <a16:creationId xmlns:a16="http://schemas.microsoft.com/office/drawing/2014/main" id="{40F6B327-65DD-AB4D-8520-9F495304A1D0}"/>
              </a:ext>
            </a:extLst>
          </p:cNvPr>
          <p:cNvGrpSpPr/>
          <p:nvPr/>
        </p:nvGrpSpPr>
        <p:grpSpPr>
          <a:xfrm>
            <a:off x="8473111" y="2424629"/>
            <a:ext cx="710291" cy="710292"/>
            <a:chOff x="6974094" y="2498626"/>
            <a:chExt cx="710291" cy="710292"/>
          </a:xfrm>
        </p:grpSpPr>
        <p:sp>
          <p:nvSpPr>
            <p:cNvPr id="485" name="Rectangle 484">
              <a:extLst>
                <a:ext uri="{FF2B5EF4-FFF2-40B4-BE49-F238E27FC236}">
                  <a16:creationId xmlns:a16="http://schemas.microsoft.com/office/drawing/2014/main" id="{DE197954-3CF8-2E4F-B531-B5C2182BDB67}"/>
                </a:ext>
              </a:extLst>
            </p:cNvPr>
            <p:cNvSpPr/>
            <p:nvPr/>
          </p:nvSpPr>
          <p:spPr>
            <a:xfrm>
              <a:off x="6974094"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86" name="Freeform 5">
              <a:extLst>
                <a:ext uri="{FF2B5EF4-FFF2-40B4-BE49-F238E27FC236}">
                  <a16:creationId xmlns:a16="http://schemas.microsoft.com/office/drawing/2014/main" id="{0DD406A3-ADAA-6842-9649-C38159FAED66}"/>
                </a:ext>
              </a:extLst>
            </p:cNvPr>
            <p:cNvSpPr>
              <a:spLocks noChangeArrowheads="1"/>
            </p:cNvSpPr>
            <p:nvPr/>
          </p:nvSpPr>
          <p:spPr bwMode="auto">
            <a:xfrm>
              <a:off x="7094289" y="2628347"/>
              <a:ext cx="469900" cy="450850"/>
            </a:xfrm>
            <a:custGeom>
              <a:avLst/>
              <a:gdLst>
                <a:gd name="T0" fmla="*/ 542 w 1307"/>
                <a:gd name="T1" fmla="*/ 84 h 1253"/>
                <a:gd name="T2" fmla="*/ 705 w 1307"/>
                <a:gd name="T3" fmla="*/ 84 h 1253"/>
                <a:gd name="T4" fmla="*/ 1060 w 1307"/>
                <a:gd name="T5" fmla="*/ 894 h 1253"/>
                <a:gd name="T6" fmla="*/ 1215 w 1307"/>
                <a:gd name="T7" fmla="*/ 704 h 1253"/>
                <a:gd name="T8" fmla="*/ 1065 w 1307"/>
                <a:gd name="T9" fmla="*/ 378 h 1253"/>
                <a:gd name="T10" fmla="*/ 987 w 1307"/>
                <a:gd name="T11" fmla="*/ 295 h 1253"/>
                <a:gd name="T12" fmla="*/ 653 w 1307"/>
                <a:gd name="T13" fmla="*/ 325 h 1253"/>
                <a:gd name="T14" fmla="*/ 319 w 1307"/>
                <a:gd name="T15" fmla="*/ 295 h 1253"/>
                <a:gd name="T16" fmla="*/ 141 w 1307"/>
                <a:gd name="T17" fmla="*/ 290 h 1253"/>
                <a:gd name="T18" fmla="*/ 268 w 1307"/>
                <a:gd name="T19" fmla="*/ 268 h 1253"/>
                <a:gd name="T20" fmla="*/ 631 w 1307"/>
                <a:gd name="T21" fmla="*/ 212 h 1253"/>
                <a:gd name="T22" fmla="*/ 759 w 1307"/>
                <a:gd name="T23" fmla="*/ 172 h 1253"/>
                <a:gd name="T24" fmla="*/ 1104 w 1307"/>
                <a:gd name="T25" fmla="*/ 259 h 1253"/>
                <a:gd name="T26" fmla="*/ 1133 w 1307"/>
                <a:gd name="T27" fmla="*/ 325 h 1253"/>
                <a:gd name="T28" fmla="*/ 251 w 1307"/>
                <a:gd name="T29" fmla="*/ 376 h 1253"/>
                <a:gd name="T30" fmla="*/ 241 w 1307"/>
                <a:gd name="T31" fmla="*/ 378 h 1253"/>
                <a:gd name="T32" fmla="*/ 59 w 1307"/>
                <a:gd name="T33" fmla="*/ 764 h 1253"/>
                <a:gd name="T34" fmla="*/ 653 w 1307"/>
                <a:gd name="T35" fmla="*/ 385 h 1253"/>
                <a:gd name="T36" fmla="*/ 629 w 1307"/>
                <a:gd name="T37" fmla="*/ 948 h 1253"/>
                <a:gd name="T38" fmla="*/ 840 w 1307"/>
                <a:gd name="T39" fmla="*/ 1057 h 1253"/>
                <a:gd name="T40" fmla="*/ 897 w 1307"/>
                <a:gd name="T41" fmla="*/ 1116 h 1253"/>
                <a:gd name="T42" fmla="*/ 358 w 1307"/>
                <a:gd name="T43" fmla="*/ 1192 h 1253"/>
                <a:gd name="T44" fmla="*/ 626 w 1307"/>
                <a:gd name="T45" fmla="*/ 1116 h 1253"/>
                <a:gd name="T46" fmla="*/ 518 w 1307"/>
                <a:gd name="T47" fmla="*/ 1008 h 1253"/>
                <a:gd name="T48" fmla="*/ 1279 w 1307"/>
                <a:gd name="T49" fmla="*/ 704 h 1253"/>
                <a:gd name="T50" fmla="*/ 1225 w 1307"/>
                <a:gd name="T51" fmla="*/ 290 h 1253"/>
                <a:gd name="T52" fmla="*/ 1038 w 1307"/>
                <a:gd name="T53" fmla="*/ 208 h 1253"/>
                <a:gd name="T54" fmla="*/ 653 w 1307"/>
                <a:gd name="T55" fmla="*/ 151 h 1253"/>
                <a:gd name="T56" fmla="*/ 268 w 1307"/>
                <a:gd name="T57" fmla="*/ 208 h 1253"/>
                <a:gd name="T58" fmla="*/ 81 w 1307"/>
                <a:gd name="T59" fmla="*/ 290 h 1253"/>
                <a:gd name="T60" fmla="*/ 27 w 1307"/>
                <a:gd name="T61" fmla="*/ 704 h 1253"/>
                <a:gd name="T62" fmla="*/ 246 w 1307"/>
                <a:gd name="T63" fmla="*/ 954 h 1253"/>
                <a:gd name="T64" fmla="*/ 466 w 1307"/>
                <a:gd name="T65" fmla="*/ 704 h 1253"/>
                <a:gd name="T66" fmla="*/ 338 w 1307"/>
                <a:gd name="T67" fmla="*/ 352 h 1253"/>
                <a:gd name="T68" fmla="*/ 569 w 1307"/>
                <a:gd name="T69" fmla="*/ 356 h 1253"/>
                <a:gd name="T70" fmla="*/ 407 w 1307"/>
                <a:gd name="T71" fmla="*/ 1057 h 1253"/>
                <a:gd name="T72" fmla="*/ 192 w 1307"/>
                <a:gd name="T73" fmla="*/ 1192 h 1253"/>
                <a:gd name="T74" fmla="*/ 1114 w 1307"/>
                <a:gd name="T75" fmla="*/ 1192 h 1253"/>
                <a:gd name="T76" fmla="*/ 900 w 1307"/>
                <a:gd name="T77" fmla="*/ 1057 h 1253"/>
                <a:gd name="T78" fmla="*/ 737 w 1307"/>
                <a:gd name="T79" fmla="*/ 356 h 1253"/>
                <a:gd name="T80" fmla="*/ 969 w 1307"/>
                <a:gd name="T81" fmla="*/ 352 h 1253"/>
                <a:gd name="T82" fmla="*/ 840 w 1307"/>
                <a:gd name="T83" fmla="*/ 704 h 1253"/>
                <a:gd name="T84" fmla="*/ 1060 w 1307"/>
                <a:gd name="T85" fmla="*/ 954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7" h="1253">
                  <a:moveTo>
                    <a:pt x="764" y="84"/>
                  </a:moveTo>
                  <a:cubicBezTo>
                    <a:pt x="764" y="37"/>
                    <a:pt x="715" y="0"/>
                    <a:pt x="653" y="0"/>
                  </a:cubicBezTo>
                  <a:cubicBezTo>
                    <a:pt x="591" y="0"/>
                    <a:pt x="542" y="37"/>
                    <a:pt x="542" y="84"/>
                  </a:cubicBezTo>
                  <a:lnTo>
                    <a:pt x="602" y="84"/>
                  </a:lnTo>
                  <a:cubicBezTo>
                    <a:pt x="602" y="75"/>
                    <a:pt x="621" y="59"/>
                    <a:pt x="653" y="59"/>
                  </a:cubicBezTo>
                  <a:cubicBezTo>
                    <a:pt x="685" y="59"/>
                    <a:pt x="705" y="75"/>
                    <a:pt x="705" y="84"/>
                  </a:cubicBezTo>
                  <a:lnTo>
                    <a:pt x="764" y="84"/>
                  </a:lnTo>
                  <a:close/>
                  <a:moveTo>
                    <a:pt x="1247" y="764"/>
                  </a:moveTo>
                  <a:cubicBezTo>
                    <a:pt x="1245" y="836"/>
                    <a:pt x="1162" y="894"/>
                    <a:pt x="1060" y="894"/>
                  </a:cubicBezTo>
                  <a:cubicBezTo>
                    <a:pt x="958" y="894"/>
                    <a:pt x="875" y="836"/>
                    <a:pt x="873" y="764"/>
                  </a:cubicBezTo>
                  <a:lnTo>
                    <a:pt x="1247" y="764"/>
                  </a:lnTo>
                  <a:close/>
                  <a:moveTo>
                    <a:pt x="1215" y="704"/>
                  </a:moveTo>
                  <a:lnTo>
                    <a:pt x="904" y="704"/>
                  </a:lnTo>
                  <a:lnTo>
                    <a:pt x="1055" y="376"/>
                  </a:lnTo>
                  <a:cubicBezTo>
                    <a:pt x="1059" y="377"/>
                    <a:pt x="1062" y="378"/>
                    <a:pt x="1065" y="378"/>
                  </a:cubicBezTo>
                  <a:lnTo>
                    <a:pt x="1215" y="704"/>
                  </a:lnTo>
                  <a:close/>
                  <a:moveTo>
                    <a:pt x="1016" y="304"/>
                  </a:moveTo>
                  <a:cubicBezTo>
                    <a:pt x="1008" y="302"/>
                    <a:pt x="998" y="299"/>
                    <a:pt x="987" y="295"/>
                  </a:cubicBezTo>
                  <a:cubicBezTo>
                    <a:pt x="940" y="280"/>
                    <a:pt x="876" y="260"/>
                    <a:pt x="820" y="260"/>
                  </a:cubicBezTo>
                  <a:cubicBezTo>
                    <a:pt x="779" y="260"/>
                    <a:pt x="747" y="280"/>
                    <a:pt x="719" y="297"/>
                  </a:cubicBezTo>
                  <a:cubicBezTo>
                    <a:pt x="696" y="312"/>
                    <a:pt x="676" y="325"/>
                    <a:pt x="653" y="325"/>
                  </a:cubicBezTo>
                  <a:cubicBezTo>
                    <a:pt x="631" y="325"/>
                    <a:pt x="610" y="312"/>
                    <a:pt x="587" y="297"/>
                  </a:cubicBezTo>
                  <a:cubicBezTo>
                    <a:pt x="559" y="280"/>
                    <a:pt x="527" y="260"/>
                    <a:pt x="486" y="260"/>
                  </a:cubicBezTo>
                  <a:cubicBezTo>
                    <a:pt x="430" y="260"/>
                    <a:pt x="366" y="280"/>
                    <a:pt x="319" y="295"/>
                  </a:cubicBezTo>
                  <a:cubicBezTo>
                    <a:pt x="308" y="299"/>
                    <a:pt x="299" y="302"/>
                    <a:pt x="290" y="304"/>
                  </a:cubicBezTo>
                  <a:cubicBezTo>
                    <a:pt x="225" y="323"/>
                    <a:pt x="207" y="325"/>
                    <a:pt x="174" y="325"/>
                  </a:cubicBezTo>
                  <a:cubicBezTo>
                    <a:pt x="155" y="325"/>
                    <a:pt x="141" y="309"/>
                    <a:pt x="141" y="290"/>
                  </a:cubicBezTo>
                  <a:cubicBezTo>
                    <a:pt x="141" y="270"/>
                    <a:pt x="155" y="254"/>
                    <a:pt x="174" y="254"/>
                  </a:cubicBezTo>
                  <a:cubicBezTo>
                    <a:pt x="181" y="254"/>
                    <a:pt x="190" y="257"/>
                    <a:pt x="202" y="259"/>
                  </a:cubicBezTo>
                  <a:cubicBezTo>
                    <a:pt x="220" y="263"/>
                    <a:pt x="242" y="268"/>
                    <a:pt x="268" y="268"/>
                  </a:cubicBezTo>
                  <a:cubicBezTo>
                    <a:pt x="311" y="268"/>
                    <a:pt x="354" y="255"/>
                    <a:pt x="397" y="229"/>
                  </a:cubicBezTo>
                  <a:cubicBezTo>
                    <a:pt x="462" y="190"/>
                    <a:pt x="510" y="172"/>
                    <a:pt x="547" y="172"/>
                  </a:cubicBezTo>
                  <a:cubicBezTo>
                    <a:pt x="578" y="172"/>
                    <a:pt x="605" y="185"/>
                    <a:pt x="631" y="212"/>
                  </a:cubicBezTo>
                  <a:lnTo>
                    <a:pt x="653" y="236"/>
                  </a:lnTo>
                  <a:lnTo>
                    <a:pt x="675" y="212"/>
                  </a:lnTo>
                  <a:cubicBezTo>
                    <a:pt x="701" y="185"/>
                    <a:pt x="728" y="172"/>
                    <a:pt x="759" y="172"/>
                  </a:cubicBezTo>
                  <a:cubicBezTo>
                    <a:pt x="796" y="172"/>
                    <a:pt x="844" y="190"/>
                    <a:pt x="909" y="229"/>
                  </a:cubicBezTo>
                  <a:cubicBezTo>
                    <a:pt x="953" y="255"/>
                    <a:pt x="995" y="268"/>
                    <a:pt x="1038" y="268"/>
                  </a:cubicBezTo>
                  <a:cubicBezTo>
                    <a:pt x="1064" y="268"/>
                    <a:pt x="1086" y="263"/>
                    <a:pt x="1104" y="259"/>
                  </a:cubicBezTo>
                  <a:cubicBezTo>
                    <a:pt x="1116" y="257"/>
                    <a:pt x="1126" y="254"/>
                    <a:pt x="1133" y="254"/>
                  </a:cubicBezTo>
                  <a:cubicBezTo>
                    <a:pt x="1151" y="254"/>
                    <a:pt x="1165" y="270"/>
                    <a:pt x="1165" y="290"/>
                  </a:cubicBezTo>
                  <a:cubicBezTo>
                    <a:pt x="1165" y="309"/>
                    <a:pt x="1151" y="325"/>
                    <a:pt x="1133" y="325"/>
                  </a:cubicBezTo>
                  <a:cubicBezTo>
                    <a:pt x="1100" y="325"/>
                    <a:pt x="1081" y="323"/>
                    <a:pt x="1016" y="304"/>
                  </a:cubicBezTo>
                  <a:close/>
                  <a:moveTo>
                    <a:pt x="241" y="378"/>
                  </a:moveTo>
                  <a:cubicBezTo>
                    <a:pt x="245" y="378"/>
                    <a:pt x="247" y="377"/>
                    <a:pt x="251" y="376"/>
                  </a:cubicBezTo>
                  <a:lnTo>
                    <a:pt x="402" y="704"/>
                  </a:lnTo>
                  <a:lnTo>
                    <a:pt x="91" y="704"/>
                  </a:lnTo>
                  <a:lnTo>
                    <a:pt x="241" y="378"/>
                  </a:lnTo>
                  <a:close/>
                  <a:moveTo>
                    <a:pt x="433" y="764"/>
                  </a:moveTo>
                  <a:cubicBezTo>
                    <a:pt x="431" y="836"/>
                    <a:pt x="348" y="894"/>
                    <a:pt x="246" y="894"/>
                  </a:cubicBezTo>
                  <a:cubicBezTo>
                    <a:pt x="145" y="894"/>
                    <a:pt x="62" y="836"/>
                    <a:pt x="59" y="764"/>
                  </a:cubicBezTo>
                  <a:lnTo>
                    <a:pt x="433" y="764"/>
                  </a:lnTo>
                  <a:close/>
                  <a:moveTo>
                    <a:pt x="629" y="382"/>
                  </a:moveTo>
                  <a:cubicBezTo>
                    <a:pt x="637" y="383"/>
                    <a:pt x="645" y="385"/>
                    <a:pt x="653" y="385"/>
                  </a:cubicBezTo>
                  <a:cubicBezTo>
                    <a:pt x="662" y="385"/>
                    <a:pt x="670" y="383"/>
                    <a:pt x="678" y="382"/>
                  </a:cubicBezTo>
                  <a:lnTo>
                    <a:pt x="678" y="948"/>
                  </a:lnTo>
                  <a:lnTo>
                    <a:pt x="629" y="948"/>
                  </a:lnTo>
                  <a:lnTo>
                    <a:pt x="629" y="382"/>
                  </a:lnTo>
                  <a:close/>
                  <a:moveTo>
                    <a:pt x="789" y="1008"/>
                  </a:moveTo>
                  <a:cubicBezTo>
                    <a:pt x="816" y="1008"/>
                    <a:pt x="838" y="1030"/>
                    <a:pt x="840" y="1057"/>
                  </a:cubicBezTo>
                  <a:lnTo>
                    <a:pt x="789" y="1057"/>
                  </a:lnTo>
                  <a:lnTo>
                    <a:pt x="789" y="1116"/>
                  </a:lnTo>
                  <a:lnTo>
                    <a:pt x="897" y="1116"/>
                  </a:lnTo>
                  <a:cubicBezTo>
                    <a:pt x="925" y="1116"/>
                    <a:pt x="949" y="1140"/>
                    <a:pt x="949" y="1168"/>
                  </a:cubicBezTo>
                  <a:lnTo>
                    <a:pt x="949" y="1192"/>
                  </a:lnTo>
                  <a:lnTo>
                    <a:pt x="358" y="1192"/>
                  </a:lnTo>
                  <a:lnTo>
                    <a:pt x="358" y="1168"/>
                  </a:lnTo>
                  <a:cubicBezTo>
                    <a:pt x="358" y="1140"/>
                    <a:pt x="381" y="1116"/>
                    <a:pt x="409" y="1116"/>
                  </a:cubicBezTo>
                  <a:lnTo>
                    <a:pt x="626" y="1116"/>
                  </a:lnTo>
                  <a:lnTo>
                    <a:pt x="626" y="1057"/>
                  </a:lnTo>
                  <a:lnTo>
                    <a:pt x="467" y="1057"/>
                  </a:lnTo>
                  <a:cubicBezTo>
                    <a:pt x="468" y="1030"/>
                    <a:pt x="490" y="1008"/>
                    <a:pt x="518" y="1008"/>
                  </a:cubicBezTo>
                  <a:lnTo>
                    <a:pt x="789" y="1008"/>
                  </a:lnTo>
                  <a:close/>
                  <a:moveTo>
                    <a:pt x="1306" y="704"/>
                  </a:moveTo>
                  <a:lnTo>
                    <a:pt x="1279" y="704"/>
                  </a:lnTo>
                  <a:lnTo>
                    <a:pt x="1279" y="701"/>
                  </a:lnTo>
                  <a:lnTo>
                    <a:pt x="1133" y="384"/>
                  </a:lnTo>
                  <a:cubicBezTo>
                    <a:pt x="1184" y="384"/>
                    <a:pt x="1225" y="342"/>
                    <a:pt x="1225" y="290"/>
                  </a:cubicBezTo>
                  <a:cubicBezTo>
                    <a:pt x="1225" y="237"/>
                    <a:pt x="1184" y="195"/>
                    <a:pt x="1133" y="195"/>
                  </a:cubicBezTo>
                  <a:cubicBezTo>
                    <a:pt x="1119" y="195"/>
                    <a:pt x="1106" y="198"/>
                    <a:pt x="1092" y="201"/>
                  </a:cubicBezTo>
                  <a:cubicBezTo>
                    <a:pt x="1075" y="204"/>
                    <a:pt x="1058" y="208"/>
                    <a:pt x="1038" y="208"/>
                  </a:cubicBezTo>
                  <a:cubicBezTo>
                    <a:pt x="1006" y="208"/>
                    <a:pt x="974" y="198"/>
                    <a:pt x="940" y="177"/>
                  </a:cubicBezTo>
                  <a:cubicBezTo>
                    <a:pt x="864" y="132"/>
                    <a:pt x="808" y="112"/>
                    <a:pt x="759" y="112"/>
                  </a:cubicBezTo>
                  <a:cubicBezTo>
                    <a:pt x="720" y="112"/>
                    <a:pt x="685" y="125"/>
                    <a:pt x="653" y="151"/>
                  </a:cubicBezTo>
                  <a:cubicBezTo>
                    <a:pt x="621" y="125"/>
                    <a:pt x="586" y="112"/>
                    <a:pt x="547" y="112"/>
                  </a:cubicBezTo>
                  <a:cubicBezTo>
                    <a:pt x="498" y="112"/>
                    <a:pt x="442" y="132"/>
                    <a:pt x="367" y="177"/>
                  </a:cubicBezTo>
                  <a:cubicBezTo>
                    <a:pt x="332" y="198"/>
                    <a:pt x="300" y="208"/>
                    <a:pt x="268" y="208"/>
                  </a:cubicBezTo>
                  <a:cubicBezTo>
                    <a:pt x="248" y="208"/>
                    <a:pt x="231" y="204"/>
                    <a:pt x="214" y="201"/>
                  </a:cubicBezTo>
                  <a:cubicBezTo>
                    <a:pt x="200" y="198"/>
                    <a:pt x="187" y="195"/>
                    <a:pt x="173" y="195"/>
                  </a:cubicBezTo>
                  <a:cubicBezTo>
                    <a:pt x="123" y="195"/>
                    <a:pt x="81" y="237"/>
                    <a:pt x="81" y="290"/>
                  </a:cubicBezTo>
                  <a:cubicBezTo>
                    <a:pt x="81" y="342"/>
                    <a:pt x="122" y="384"/>
                    <a:pt x="173" y="384"/>
                  </a:cubicBezTo>
                  <a:lnTo>
                    <a:pt x="27" y="701"/>
                  </a:lnTo>
                  <a:lnTo>
                    <a:pt x="27" y="704"/>
                  </a:lnTo>
                  <a:lnTo>
                    <a:pt x="0" y="704"/>
                  </a:lnTo>
                  <a:lnTo>
                    <a:pt x="0" y="761"/>
                  </a:lnTo>
                  <a:cubicBezTo>
                    <a:pt x="0" y="867"/>
                    <a:pt x="110" y="954"/>
                    <a:pt x="246" y="954"/>
                  </a:cubicBezTo>
                  <a:cubicBezTo>
                    <a:pt x="382" y="954"/>
                    <a:pt x="493" y="867"/>
                    <a:pt x="493" y="761"/>
                  </a:cubicBezTo>
                  <a:lnTo>
                    <a:pt x="493" y="704"/>
                  </a:lnTo>
                  <a:lnTo>
                    <a:pt x="466" y="704"/>
                  </a:lnTo>
                  <a:lnTo>
                    <a:pt x="466" y="701"/>
                  </a:lnTo>
                  <a:lnTo>
                    <a:pt x="309" y="361"/>
                  </a:lnTo>
                  <a:cubicBezTo>
                    <a:pt x="318" y="359"/>
                    <a:pt x="327" y="356"/>
                    <a:pt x="338" y="352"/>
                  </a:cubicBezTo>
                  <a:cubicBezTo>
                    <a:pt x="381" y="338"/>
                    <a:pt x="440" y="319"/>
                    <a:pt x="486" y="319"/>
                  </a:cubicBezTo>
                  <a:cubicBezTo>
                    <a:pt x="510" y="319"/>
                    <a:pt x="531" y="333"/>
                    <a:pt x="555" y="348"/>
                  </a:cubicBezTo>
                  <a:cubicBezTo>
                    <a:pt x="560" y="351"/>
                    <a:pt x="564" y="353"/>
                    <a:pt x="569" y="356"/>
                  </a:cubicBezTo>
                  <a:lnTo>
                    <a:pt x="569" y="948"/>
                  </a:lnTo>
                  <a:lnTo>
                    <a:pt x="518" y="948"/>
                  </a:lnTo>
                  <a:cubicBezTo>
                    <a:pt x="457" y="948"/>
                    <a:pt x="408" y="997"/>
                    <a:pt x="407" y="1057"/>
                  </a:cubicBezTo>
                  <a:cubicBezTo>
                    <a:pt x="347" y="1058"/>
                    <a:pt x="298" y="1108"/>
                    <a:pt x="298" y="1168"/>
                  </a:cubicBezTo>
                  <a:lnTo>
                    <a:pt x="298" y="1192"/>
                  </a:lnTo>
                  <a:lnTo>
                    <a:pt x="192" y="1192"/>
                  </a:lnTo>
                  <a:lnTo>
                    <a:pt x="192" y="1252"/>
                  </a:lnTo>
                  <a:lnTo>
                    <a:pt x="1114" y="1252"/>
                  </a:lnTo>
                  <a:lnTo>
                    <a:pt x="1114" y="1192"/>
                  </a:lnTo>
                  <a:lnTo>
                    <a:pt x="1008" y="1192"/>
                  </a:lnTo>
                  <a:lnTo>
                    <a:pt x="1008" y="1168"/>
                  </a:lnTo>
                  <a:cubicBezTo>
                    <a:pt x="1008" y="1108"/>
                    <a:pt x="960" y="1058"/>
                    <a:pt x="900" y="1057"/>
                  </a:cubicBezTo>
                  <a:cubicBezTo>
                    <a:pt x="898" y="997"/>
                    <a:pt x="849" y="948"/>
                    <a:pt x="789" y="948"/>
                  </a:cubicBezTo>
                  <a:lnTo>
                    <a:pt x="737" y="948"/>
                  </a:lnTo>
                  <a:lnTo>
                    <a:pt x="737" y="356"/>
                  </a:lnTo>
                  <a:cubicBezTo>
                    <a:pt x="742" y="353"/>
                    <a:pt x="747" y="351"/>
                    <a:pt x="751" y="348"/>
                  </a:cubicBezTo>
                  <a:cubicBezTo>
                    <a:pt x="775" y="333"/>
                    <a:pt x="796" y="319"/>
                    <a:pt x="820" y="319"/>
                  </a:cubicBezTo>
                  <a:cubicBezTo>
                    <a:pt x="866" y="319"/>
                    <a:pt x="926" y="338"/>
                    <a:pt x="969" y="352"/>
                  </a:cubicBezTo>
                  <a:cubicBezTo>
                    <a:pt x="979" y="356"/>
                    <a:pt x="989" y="359"/>
                    <a:pt x="997" y="361"/>
                  </a:cubicBezTo>
                  <a:lnTo>
                    <a:pt x="840" y="701"/>
                  </a:lnTo>
                  <a:lnTo>
                    <a:pt x="840" y="704"/>
                  </a:lnTo>
                  <a:lnTo>
                    <a:pt x="813" y="704"/>
                  </a:lnTo>
                  <a:lnTo>
                    <a:pt x="813" y="761"/>
                  </a:lnTo>
                  <a:cubicBezTo>
                    <a:pt x="813" y="867"/>
                    <a:pt x="924" y="954"/>
                    <a:pt x="1060" y="954"/>
                  </a:cubicBezTo>
                  <a:cubicBezTo>
                    <a:pt x="1196" y="954"/>
                    <a:pt x="1306" y="867"/>
                    <a:pt x="1306" y="761"/>
                  </a:cubicBezTo>
                  <a:lnTo>
                    <a:pt x="1306" y="704"/>
                  </a:lnTo>
                  <a:close/>
                </a:path>
              </a:pathLst>
            </a:custGeom>
            <a:solidFill>
              <a:schemeClr val="bg1"/>
            </a:solidFill>
            <a:ln>
              <a:noFill/>
            </a:ln>
            <a:effectLst/>
          </p:spPr>
          <p:txBody>
            <a:bodyPr wrap="none" anchor="ctr"/>
            <a:lstStyle/>
            <a:p>
              <a:endParaRPr lang="en-US"/>
            </a:p>
          </p:txBody>
        </p:sp>
      </p:grpSp>
      <p:grpSp>
        <p:nvGrpSpPr>
          <p:cNvPr id="150" name="Ryhmä 149">
            <a:extLst>
              <a:ext uri="{FF2B5EF4-FFF2-40B4-BE49-F238E27FC236}">
                <a16:creationId xmlns:a16="http://schemas.microsoft.com/office/drawing/2014/main" id="{8DB3DA64-ACAB-9143-8567-E3B6823CB0FA}"/>
              </a:ext>
            </a:extLst>
          </p:cNvPr>
          <p:cNvGrpSpPr/>
          <p:nvPr/>
        </p:nvGrpSpPr>
        <p:grpSpPr>
          <a:xfrm>
            <a:off x="772211" y="2429929"/>
            <a:ext cx="710291" cy="710292"/>
            <a:chOff x="772211" y="2429929"/>
            <a:chExt cx="710291" cy="710292"/>
          </a:xfrm>
        </p:grpSpPr>
        <p:grpSp>
          <p:nvGrpSpPr>
            <p:cNvPr id="151" name="Group 360">
              <a:extLst>
                <a:ext uri="{FF2B5EF4-FFF2-40B4-BE49-F238E27FC236}">
                  <a16:creationId xmlns:a16="http://schemas.microsoft.com/office/drawing/2014/main" id="{4DB7E012-4E24-3244-B07D-6E2A103DC121}"/>
                </a:ext>
              </a:extLst>
            </p:cNvPr>
            <p:cNvGrpSpPr/>
            <p:nvPr userDrawn="1"/>
          </p:nvGrpSpPr>
          <p:grpSpPr>
            <a:xfrm>
              <a:off x="772211" y="2429929"/>
              <a:ext cx="710291" cy="710292"/>
              <a:chOff x="377339" y="3530203"/>
              <a:chExt cx="710291" cy="710292"/>
            </a:xfrm>
          </p:grpSpPr>
          <p:sp>
            <p:nvSpPr>
              <p:cNvPr id="153" name="Rectangle 361">
                <a:extLst>
                  <a:ext uri="{FF2B5EF4-FFF2-40B4-BE49-F238E27FC236}">
                    <a16:creationId xmlns:a16="http://schemas.microsoft.com/office/drawing/2014/main" id="{5FA1AC46-DF59-B249-A99D-DDF5B5A11FB0}"/>
                  </a:ext>
                </a:extLst>
              </p:cNvPr>
              <p:cNvSpPr/>
              <p:nvPr/>
            </p:nvSpPr>
            <p:spPr>
              <a:xfrm>
                <a:off x="377339"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154" name="Freeform 7">
                <a:extLst>
                  <a:ext uri="{FF2B5EF4-FFF2-40B4-BE49-F238E27FC236}">
                    <a16:creationId xmlns:a16="http://schemas.microsoft.com/office/drawing/2014/main" id="{1FEF6518-3845-A744-8739-5A70F1FC37C7}"/>
                  </a:ext>
                </a:extLst>
              </p:cNvPr>
              <p:cNvSpPr>
                <a:spLocks noChangeArrowheads="1"/>
              </p:cNvSpPr>
              <p:nvPr/>
            </p:nvSpPr>
            <p:spPr bwMode="auto">
              <a:xfrm>
                <a:off x="518172" y="3640874"/>
                <a:ext cx="428625" cy="488950"/>
              </a:xfrm>
              <a:custGeom>
                <a:avLst/>
                <a:gdLst>
                  <a:gd name="T0" fmla="*/ 959 w 1192"/>
                  <a:gd name="T1" fmla="*/ 1075 h 1358"/>
                  <a:gd name="T2" fmla="*/ 1021 w 1192"/>
                  <a:gd name="T3" fmla="*/ 1075 h 1358"/>
                  <a:gd name="T4" fmla="*/ 1021 w 1192"/>
                  <a:gd name="T5" fmla="*/ 426 h 1358"/>
                  <a:gd name="T6" fmla="*/ 595 w 1192"/>
                  <a:gd name="T7" fmla="*/ 0 h 1358"/>
                  <a:gd name="T8" fmla="*/ 169 w 1192"/>
                  <a:gd name="T9" fmla="*/ 426 h 1358"/>
                  <a:gd name="T10" fmla="*/ 169 w 1192"/>
                  <a:gd name="T11" fmla="*/ 1075 h 1358"/>
                  <a:gd name="T12" fmla="*/ 231 w 1192"/>
                  <a:gd name="T13" fmla="*/ 1075 h 1358"/>
                  <a:gd name="T14" fmla="*/ 231 w 1192"/>
                  <a:gd name="T15" fmla="*/ 426 h 1358"/>
                  <a:gd name="T16" fmla="*/ 595 w 1192"/>
                  <a:gd name="T17" fmla="*/ 62 h 1358"/>
                  <a:gd name="T18" fmla="*/ 959 w 1192"/>
                  <a:gd name="T19" fmla="*/ 426 h 1358"/>
                  <a:gd name="T20" fmla="*/ 959 w 1192"/>
                  <a:gd name="T21" fmla="*/ 1075 h 1358"/>
                  <a:gd name="T22" fmla="*/ 694 w 1192"/>
                  <a:gd name="T23" fmla="*/ 878 h 1358"/>
                  <a:gd name="T24" fmla="*/ 595 w 1192"/>
                  <a:gd name="T25" fmla="*/ 903 h 1358"/>
                  <a:gd name="T26" fmla="*/ 496 w 1192"/>
                  <a:gd name="T27" fmla="*/ 878 h 1358"/>
                  <a:gd name="T28" fmla="*/ 482 w 1192"/>
                  <a:gd name="T29" fmla="*/ 872 h 1358"/>
                  <a:gd name="T30" fmla="*/ 344 w 1192"/>
                  <a:gd name="T31" fmla="*/ 736 h 1358"/>
                  <a:gd name="T32" fmla="*/ 344 w 1192"/>
                  <a:gd name="T33" fmla="*/ 539 h 1358"/>
                  <a:gd name="T34" fmla="*/ 451 w 1192"/>
                  <a:gd name="T35" fmla="*/ 359 h 1358"/>
                  <a:gd name="T36" fmla="*/ 652 w 1192"/>
                  <a:gd name="T37" fmla="*/ 429 h 1358"/>
                  <a:gd name="T38" fmla="*/ 847 w 1192"/>
                  <a:gd name="T39" fmla="*/ 522 h 1358"/>
                  <a:gd name="T40" fmla="*/ 847 w 1192"/>
                  <a:gd name="T41" fmla="*/ 736 h 1358"/>
                  <a:gd name="T42" fmla="*/ 709 w 1192"/>
                  <a:gd name="T43" fmla="*/ 872 h 1358"/>
                  <a:gd name="T44" fmla="*/ 694 w 1192"/>
                  <a:gd name="T45" fmla="*/ 878 h 1358"/>
                  <a:gd name="T46" fmla="*/ 1191 w 1192"/>
                  <a:gd name="T47" fmla="*/ 1357 h 1358"/>
                  <a:gd name="T48" fmla="*/ 1191 w 1192"/>
                  <a:gd name="T49" fmla="*/ 1272 h 1358"/>
                  <a:gd name="T50" fmla="*/ 1027 w 1192"/>
                  <a:gd name="T51" fmla="*/ 1112 h 1358"/>
                  <a:gd name="T52" fmla="*/ 858 w 1192"/>
                  <a:gd name="T53" fmla="*/ 1067 h 1358"/>
                  <a:gd name="T54" fmla="*/ 796 w 1192"/>
                  <a:gd name="T55" fmla="*/ 1019 h 1358"/>
                  <a:gd name="T56" fmla="*/ 796 w 1192"/>
                  <a:gd name="T57" fmla="*/ 898 h 1358"/>
                  <a:gd name="T58" fmla="*/ 909 w 1192"/>
                  <a:gd name="T59" fmla="*/ 736 h 1358"/>
                  <a:gd name="T60" fmla="*/ 909 w 1192"/>
                  <a:gd name="T61" fmla="*/ 501 h 1358"/>
                  <a:gd name="T62" fmla="*/ 903 w 1192"/>
                  <a:gd name="T63" fmla="*/ 492 h 1358"/>
                  <a:gd name="T64" fmla="*/ 652 w 1192"/>
                  <a:gd name="T65" fmla="*/ 367 h 1358"/>
                  <a:gd name="T66" fmla="*/ 457 w 1192"/>
                  <a:gd name="T67" fmla="*/ 228 h 1358"/>
                  <a:gd name="T68" fmla="*/ 395 w 1192"/>
                  <a:gd name="T69" fmla="*/ 228 h 1358"/>
                  <a:gd name="T70" fmla="*/ 414 w 1192"/>
                  <a:gd name="T71" fmla="*/ 308 h 1358"/>
                  <a:gd name="T72" fmla="*/ 282 w 1192"/>
                  <a:gd name="T73" fmla="*/ 539 h 1358"/>
                  <a:gd name="T74" fmla="*/ 282 w 1192"/>
                  <a:gd name="T75" fmla="*/ 736 h 1358"/>
                  <a:gd name="T76" fmla="*/ 395 w 1192"/>
                  <a:gd name="T77" fmla="*/ 898 h 1358"/>
                  <a:gd name="T78" fmla="*/ 395 w 1192"/>
                  <a:gd name="T79" fmla="*/ 1019 h 1358"/>
                  <a:gd name="T80" fmla="*/ 333 w 1192"/>
                  <a:gd name="T81" fmla="*/ 1067 h 1358"/>
                  <a:gd name="T82" fmla="*/ 164 w 1192"/>
                  <a:gd name="T83" fmla="*/ 1112 h 1358"/>
                  <a:gd name="T84" fmla="*/ 0 w 1192"/>
                  <a:gd name="T85" fmla="*/ 1273 h 1358"/>
                  <a:gd name="T86" fmla="*/ 0 w 1192"/>
                  <a:gd name="T87" fmla="*/ 1357 h 1358"/>
                  <a:gd name="T88" fmla="*/ 62 w 1192"/>
                  <a:gd name="T89" fmla="*/ 1357 h 1358"/>
                  <a:gd name="T90" fmla="*/ 62 w 1192"/>
                  <a:gd name="T91" fmla="*/ 1273 h 1358"/>
                  <a:gd name="T92" fmla="*/ 180 w 1192"/>
                  <a:gd name="T93" fmla="*/ 1172 h 1358"/>
                  <a:gd name="T94" fmla="*/ 349 w 1192"/>
                  <a:gd name="T95" fmla="*/ 1127 h 1358"/>
                  <a:gd name="T96" fmla="*/ 457 w 1192"/>
                  <a:gd name="T97" fmla="*/ 1019 h 1358"/>
                  <a:gd name="T98" fmla="*/ 457 w 1192"/>
                  <a:gd name="T99" fmla="*/ 928 h 1358"/>
                  <a:gd name="T100" fmla="*/ 458 w 1192"/>
                  <a:gd name="T101" fmla="*/ 929 h 1358"/>
                  <a:gd name="T102" fmla="*/ 469 w 1192"/>
                  <a:gd name="T103" fmla="*/ 933 h 1358"/>
                  <a:gd name="T104" fmla="*/ 595 w 1192"/>
                  <a:gd name="T105" fmla="*/ 965 h 1358"/>
                  <a:gd name="T106" fmla="*/ 722 w 1192"/>
                  <a:gd name="T107" fmla="*/ 933 h 1358"/>
                  <a:gd name="T108" fmla="*/ 733 w 1192"/>
                  <a:gd name="T109" fmla="*/ 929 h 1358"/>
                  <a:gd name="T110" fmla="*/ 734 w 1192"/>
                  <a:gd name="T111" fmla="*/ 928 h 1358"/>
                  <a:gd name="T112" fmla="*/ 734 w 1192"/>
                  <a:gd name="T113" fmla="*/ 1019 h 1358"/>
                  <a:gd name="T114" fmla="*/ 842 w 1192"/>
                  <a:gd name="T115" fmla="*/ 1127 h 1358"/>
                  <a:gd name="T116" fmla="*/ 1011 w 1192"/>
                  <a:gd name="T117" fmla="*/ 1172 h 1358"/>
                  <a:gd name="T118" fmla="*/ 1129 w 1192"/>
                  <a:gd name="T119" fmla="*/ 1273 h 1358"/>
                  <a:gd name="T120" fmla="*/ 1129 w 1192"/>
                  <a:gd name="T121" fmla="*/ 1357 h 1358"/>
                  <a:gd name="T122" fmla="*/ 1191 w 1192"/>
                  <a:gd name="T12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2" h="1358">
                    <a:moveTo>
                      <a:pt x="959" y="1075"/>
                    </a:moveTo>
                    <a:lnTo>
                      <a:pt x="1021" y="1075"/>
                    </a:lnTo>
                    <a:lnTo>
                      <a:pt x="1021" y="426"/>
                    </a:lnTo>
                    <a:cubicBezTo>
                      <a:pt x="1021" y="191"/>
                      <a:pt x="830" y="0"/>
                      <a:pt x="595" y="0"/>
                    </a:cubicBezTo>
                    <a:cubicBezTo>
                      <a:pt x="360" y="0"/>
                      <a:pt x="169" y="191"/>
                      <a:pt x="169" y="426"/>
                    </a:cubicBezTo>
                    <a:lnTo>
                      <a:pt x="169" y="1075"/>
                    </a:lnTo>
                    <a:lnTo>
                      <a:pt x="231" y="1075"/>
                    </a:lnTo>
                    <a:lnTo>
                      <a:pt x="231" y="426"/>
                    </a:lnTo>
                    <a:cubicBezTo>
                      <a:pt x="231" y="225"/>
                      <a:pt x="395" y="62"/>
                      <a:pt x="595" y="62"/>
                    </a:cubicBezTo>
                    <a:cubicBezTo>
                      <a:pt x="796" y="62"/>
                      <a:pt x="959" y="225"/>
                      <a:pt x="959" y="426"/>
                    </a:cubicBezTo>
                    <a:lnTo>
                      <a:pt x="959" y="1075"/>
                    </a:lnTo>
                    <a:close/>
                    <a:moveTo>
                      <a:pt x="694" y="878"/>
                    </a:moveTo>
                    <a:cubicBezTo>
                      <a:pt x="679" y="885"/>
                      <a:pt x="640" y="903"/>
                      <a:pt x="595" y="903"/>
                    </a:cubicBezTo>
                    <a:cubicBezTo>
                      <a:pt x="551" y="903"/>
                      <a:pt x="511" y="885"/>
                      <a:pt x="496" y="878"/>
                    </a:cubicBezTo>
                    <a:cubicBezTo>
                      <a:pt x="493" y="876"/>
                      <a:pt x="488" y="874"/>
                      <a:pt x="482" y="872"/>
                    </a:cubicBezTo>
                    <a:cubicBezTo>
                      <a:pt x="444" y="855"/>
                      <a:pt x="344" y="813"/>
                      <a:pt x="344" y="736"/>
                    </a:cubicBezTo>
                    <a:lnTo>
                      <a:pt x="344" y="539"/>
                    </a:lnTo>
                    <a:cubicBezTo>
                      <a:pt x="344" y="472"/>
                      <a:pt x="409" y="399"/>
                      <a:pt x="451" y="359"/>
                    </a:cubicBezTo>
                    <a:cubicBezTo>
                      <a:pt x="493" y="400"/>
                      <a:pt x="559" y="429"/>
                      <a:pt x="652" y="429"/>
                    </a:cubicBezTo>
                    <a:cubicBezTo>
                      <a:pt x="758" y="429"/>
                      <a:pt x="827" y="499"/>
                      <a:pt x="847" y="522"/>
                    </a:cubicBezTo>
                    <a:lnTo>
                      <a:pt x="847" y="736"/>
                    </a:lnTo>
                    <a:cubicBezTo>
                      <a:pt x="847" y="813"/>
                      <a:pt x="747" y="855"/>
                      <a:pt x="709" y="872"/>
                    </a:cubicBezTo>
                    <a:cubicBezTo>
                      <a:pt x="703" y="874"/>
                      <a:pt x="698" y="876"/>
                      <a:pt x="694" y="878"/>
                    </a:cubicBezTo>
                    <a:close/>
                    <a:moveTo>
                      <a:pt x="1191" y="1357"/>
                    </a:moveTo>
                    <a:lnTo>
                      <a:pt x="1191" y="1272"/>
                    </a:lnTo>
                    <a:cubicBezTo>
                      <a:pt x="1189" y="1203"/>
                      <a:pt x="1120" y="1136"/>
                      <a:pt x="1027" y="1112"/>
                    </a:cubicBezTo>
                    <a:lnTo>
                      <a:pt x="858" y="1067"/>
                    </a:lnTo>
                    <a:cubicBezTo>
                      <a:pt x="796" y="1051"/>
                      <a:pt x="796" y="1029"/>
                      <a:pt x="796" y="1019"/>
                    </a:cubicBezTo>
                    <a:lnTo>
                      <a:pt x="796" y="898"/>
                    </a:lnTo>
                    <a:cubicBezTo>
                      <a:pt x="849" y="868"/>
                      <a:pt x="909" y="817"/>
                      <a:pt x="909" y="736"/>
                    </a:cubicBezTo>
                    <a:lnTo>
                      <a:pt x="909" y="501"/>
                    </a:lnTo>
                    <a:lnTo>
                      <a:pt x="903" y="492"/>
                    </a:lnTo>
                    <a:cubicBezTo>
                      <a:pt x="899" y="487"/>
                      <a:pt x="811" y="367"/>
                      <a:pt x="652" y="367"/>
                    </a:cubicBezTo>
                    <a:cubicBezTo>
                      <a:pt x="535" y="367"/>
                      <a:pt x="457" y="311"/>
                      <a:pt x="457" y="228"/>
                    </a:cubicBezTo>
                    <a:lnTo>
                      <a:pt x="395" y="228"/>
                    </a:lnTo>
                    <a:cubicBezTo>
                      <a:pt x="395" y="255"/>
                      <a:pt x="401" y="283"/>
                      <a:pt x="414" y="308"/>
                    </a:cubicBezTo>
                    <a:cubicBezTo>
                      <a:pt x="367" y="353"/>
                      <a:pt x="282" y="444"/>
                      <a:pt x="282" y="539"/>
                    </a:cubicBezTo>
                    <a:lnTo>
                      <a:pt x="282" y="736"/>
                    </a:lnTo>
                    <a:cubicBezTo>
                      <a:pt x="282" y="817"/>
                      <a:pt x="342" y="868"/>
                      <a:pt x="395" y="898"/>
                    </a:cubicBezTo>
                    <a:lnTo>
                      <a:pt x="395" y="1019"/>
                    </a:lnTo>
                    <a:cubicBezTo>
                      <a:pt x="395" y="1029"/>
                      <a:pt x="395" y="1051"/>
                      <a:pt x="333" y="1067"/>
                    </a:cubicBezTo>
                    <a:lnTo>
                      <a:pt x="164" y="1112"/>
                    </a:lnTo>
                    <a:cubicBezTo>
                      <a:pt x="71" y="1136"/>
                      <a:pt x="2" y="1203"/>
                      <a:pt x="0" y="1273"/>
                    </a:cubicBezTo>
                    <a:lnTo>
                      <a:pt x="0" y="1357"/>
                    </a:lnTo>
                    <a:lnTo>
                      <a:pt x="62" y="1357"/>
                    </a:lnTo>
                    <a:lnTo>
                      <a:pt x="62" y="1273"/>
                    </a:lnTo>
                    <a:cubicBezTo>
                      <a:pt x="63" y="1234"/>
                      <a:pt x="116" y="1188"/>
                      <a:pt x="180" y="1172"/>
                    </a:cubicBezTo>
                    <a:lnTo>
                      <a:pt x="349" y="1127"/>
                    </a:lnTo>
                    <a:cubicBezTo>
                      <a:pt x="421" y="1109"/>
                      <a:pt x="457" y="1072"/>
                      <a:pt x="457" y="1019"/>
                    </a:cubicBezTo>
                    <a:lnTo>
                      <a:pt x="457" y="928"/>
                    </a:lnTo>
                    <a:lnTo>
                      <a:pt x="458" y="929"/>
                    </a:lnTo>
                    <a:cubicBezTo>
                      <a:pt x="462" y="931"/>
                      <a:pt x="466" y="932"/>
                      <a:pt x="469" y="933"/>
                    </a:cubicBezTo>
                    <a:cubicBezTo>
                      <a:pt x="492" y="945"/>
                      <a:pt x="540" y="965"/>
                      <a:pt x="595" y="965"/>
                    </a:cubicBezTo>
                    <a:cubicBezTo>
                      <a:pt x="651" y="965"/>
                      <a:pt x="699" y="945"/>
                      <a:pt x="722" y="933"/>
                    </a:cubicBezTo>
                    <a:cubicBezTo>
                      <a:pt x="725" y="932"/>
                      <a:pt x="728" y="931"/>
                      <a:pt x="733" y="929"/>
                    </a:cubicBezTo>
                    <a:lnTo>
                      <a:pt x="734" y="928"/>
                    </a:lnTo>
                    <a:lnTo>
                      <a:pt x="734" y="1019"/>
                    </a:lnTo>
                    <a:cubicBezTo>
                      <a:pt x="734" y="1072"/>
                      <a:pt x="770" y="1109"/>
                      <a:pt x="842" y="1127"/>
                    </a:cubicBezTo>
                    <a:lnTo>
                      <a:pt x="1011" y="1172"/>
                    </a:lnTo>
                    <a:cubicBezTo>
                      <a:pt x="1075" y="1188"/>
                      <a:pt x="1128" y="1234"/>
                      <a:pt x="1129" y="1273"/>
                    </a:cubicBezTo>
                    <a:lnTo>
                      <a:pt x="1129" y="1357"/>
                    </a:lnTo>
                    <a:lnTo>
                      <a:pt x="1191" y="1357"/>
                    </a:lnTo>
                    <a:close/>
                  </a:path>
                </a:pathLst>
              </a:custGeom>
              <a:solidFill>
                <a:schemeClr val="bg1"/>
              </a:solidFill>
              <a:ln>
                <a:noFill/>
              </a:ln>
              <a:effectLst/>
            </p:spPr>
            <p:txBody>
              <a:bodyPr wrap="none" anchor="ctr"/>
              <a:lstStyle/>
              <a:p>
                <a:endParaRPr lang="en-US"/>
              </a:p>
            </p:txBody>
          </p:sp>
        </p:grpSp>
        <p:sp>
          <p:nvSpPr>
            <p:cNvPr id="152" name="Puolivapaa piirto 151">
              <a:extLst>
                <a:ext uri="{FF2B5EF4-FFF2-40B4-BE49-F238E27FC236}">
                  <a16:creationId xmlns:a16="http://schemas.microsoft.com/office/drawing/2014/main" id="{CE544168-5569-DB48-BF83-93C7E3E6CE8C}"/>
                </a:ext>
              </a:extLst>
            </p:cNvPr>
            <p:cNvSpPr/>
            <p:nvPr userDrawn="1"/>
          </p:nvSpPr>
          <p:spPr>
            <a:xfrm>
              <a:off x="1033620" y="2767913"/>
              <a:ext cx="187471" cy="116019"/>
            </a:xfrm>
            <a:custGeom>
              <a:avLst/>
              <a:gdLst>
                <a:gd name="connsiteX0" fmla="*/ 0 w 187471"/>
                <a:gd name="connsiteY0" fmla="*/ 30608 h 130082"/>
                <a:gd name="connsiteX1" fmla="*/ 87996 w 187471"/>
                <a:gd name="connsiteY1" fmla="*/ 0 h 130082"/>
                <a:gd name="connsiteX2" fmla="*/ 187471 w 187471"/>
                <a:gd name="connsiteY2" fmla="*/ 34434 h 130082"/>
                <a:gd name="connsiteX3" fmla="*/ 187471 w 187471"/>
                <a:gd name="connsiteY3" fmla="*/ 34434 h 130082"/>
                <a:gd name="connsiteX4" fmla="*/ 187471 w 187471"/>
                <a:gd name="connsiteY4" fmla="*/ 80345 h 130082"/>
                <a:gd name="connsiteX5" fmla="*/ 149211 w 187471"/>
                <a:gd name="connsiteY5" fmla="*/ 110952 h 130082"/>
                <a:gd name="connsiteX6" fmla="*/ 110952 w 187471"/>
                <a:gd name="connsiteY6" fmla="*/ 126256 h 130082"/>
                <a:gd name="connsiteX7" fmla="*/ 72693 w 187471"/>
                <a:gd name="connsiteY7" fmla="*/ 130082 h 130082"/>
                <a:gd name="connsiteX8" fmla="*/ 30607 w 187471"/>
                <a:gd name="connsiteY8" fmla="*/ 110952 h 130082"/>
                <a:gd name="connsiteX9" fmla="*/ 0 w 187471"/>
                <a:gd name="connsiteY9" fmla="*/ 87997 h 130082"/>
                <a:gd name="connsiteX10" fmla="*/ 0 w 187471"/>
                <a:gd name="connsiteY10" fmla="*/ 30608 h 130082"/>
                <a:gd name="connsiteX0" fmla="*/ 0 w 187471"/>
                <a:gd name="connsiteY0" fmla="*/ 24979 h 124453"/>
                <a:gd name="connsiteX1" fmla="*/ 97521 w 187471"/>
                <a:gd name="connsiteY1" fmla="*/ 0 h 124453"/>
                <a:gd name="connsiteX2" fmla="*/ 187471 w 187471"/>
                <a:gd name="connsiteY2" fmla="*/ 28805 h 124453"/>
                <a:gd name="connsiteX3" fmla="*/ 187471 w 187471"/>
                <a:gd name="connsiteY3" fmla="*/ 28805 h 124453"/>
                <a:gd name="connsiteX4" fmla="*/ 187471 w 187471"/>
                <a:gd name="connsiteY4" fmla="*/ 74716 h 124453"/>
                <a:gd name="connsiteX5" fmla="*/ 149211 w 187471"/>
                <a:gd name="connsiteY5" fmla="*/ 105323 h 124453"/>
                <a:gd name="connsiteX6" fmla="*/ 110952 w 187471"/>
                <a:gd name="connsiteY6" fmla="*/ 120627 h 124453"/>
                <a:gd name="connsiteX7" fmla="*/ 72693 w 187471"/>
                <a:gd name="connsiteY7" fmla="*/ 124453 h 124453"/>
                <a:gd name="connsiteX8" fmla="*/ 30607 w 187471"/>
                <a:gd name="connsiteY8" fmla="*/ 105323 h 124453"/>
                <a:gd name="connsiteX9" fmla="*/ 0 w 187471"/>
                <a:gd name="connsiteY9" fmla="*/ 82368 h 124453"/>
                <a:gd name="connsiteX10" fmla="*/ 0 w 187471"/>
                <a:gd name="connsiteY10" fmla="*/ 24979 h 12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471" h="124453">
                  <a:moveTo>
                    <a:pt x="0" y="24979"/>
                  </a:moveTo>
                  <a:lnTo>
                    <a:pt x="97521" y="0"/>
                  </a:lnTo>
                  <a:lnTo>
                    <a:pt x="187471" y="28805"/>
                  </a:lnTo>
                  <a:lnTo>
                    <a:pt x="187471" y="28805"/>
                  </a:lnTo>
                  <a:lnTo>
                    <a:pt x="187471" y="74716"/>
                  </a:lnTo>
                  <a:lnTo>
                    <a:pt x="149211" y="105323"/>
                  </a:lnTo>
                  <a:lnTo>
                    <a:pt x="110952" y="120627"/>
                  </a:lnTo>
                  <a:lnTo>
                    <a:pt x="72693" y="124453"/>
                  </a:lnTo>
                  <a:lnTo>
                    <a:pt x="30607" y="105323"/>
                  </a:lnTo>
                  <a:lnTo>
                    <a:pt x="0" y="82368"/>
                  </a:lnTo>
                  <a:lnTo>
                    <a:pt x="0" y="24979"/>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grpSp>
        <p:nvGrpSpPr>
          <p:cNvPr id="155" name="Ryhmä 154">
            <a:extLst>
              <a:ext uri="{FF2B5EF4-FFF2-40B4-BE49-F238E27FC236}">
                <a16:creationId xmlns:a16="http://schemas.microsoft.com/office/drawing/2014/main" id="{9CA33880-873E-A44F-A1C9-EF407DA051F2}"/>
              </a:ext>
            </a:extLst>
          </p:cNvPr>
          <p:cNvGrpSpPr/>
          <p:nvPr/>
        </p:nvGrpSpPr>
        <p:grpSpPr>
          <a:xfrm>
            <a:off x="772211" y="1469446"/>
            <a:ext cx="710291" cy="710292"/>
            <a:chOff x="772211" y="1469446"/>
            <a:chExt cx="710291" cy="710292"/>
          </a:xfrm>
        </p:grpSpPr>
        <p:grpSp>
          <p:nvGrpSpPr>
            <p:cNvPr id="156" name="Group 363">
              <a:extLst>
                <a:ext uri="{FF2B5EF4-FFF2-40B4-BE49-F238E27FC236}">
                  <a16:creationId xmlns:a16="http://schemas.microsoft.com/office/drawing/2014/main" id="{7CF98C27-C392-6044-B08B-9F7FC6561E4C}"/>
                </a:ext>
              </a:extLst>
            </p:cNvPr>
            <p:cNvGrpSpPr/>
            <p:nvPr userDrawn="1"/>
          </p:nvGrpSpPr>
          <p:grpSpPr>
            <a:xfrm>
              <a:off x="772211" y="1469446"/>
              <a:ext cx="710291" cy="710292"/>
              <a:chOff x="1477036" y="3530203"/>
              <a:chExt cx="710291" cy="710292"/>
            </a:xfrm>
          </p:grpSpPr>
          <p:sp>
            <p:nvSpPr>
              <p:cNvPr id="158" name="Rectangle 364">
                <a:extLst>
                  <a:ext uri="{FF2B5EF4-FFF2-40B4-BE49-F238E27FC236}">
                    <a16:creationId xmlns:a16="http://schemas.microsoft.com/office/drawing/2014/main" id="{B5411B56-BEDB-A04F-BF4D-E2DB8C7000FC}"/>
                  </a:ext>
                </a:extLst>
              </p:cNvPr>
              <p:cNvSpPr/>
              <p:nvPr/>
            </p:nvSpPr>
            <p:spPr>
              <a:xfrm>
                <a:off x="1477036"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159" name="Freeform 8">
                <a:extLst>
                  <a:ext uri="{FF2B5EF4-FFF2-40B4-BE49-F238E27FC236}">
                    <a16:creationId xmlns:a16="http://schemas.microsoft.com/office/drawing/2014/main" id="{0423BF8B-4582-144C-BE14-4B7147898BF8}"/>
                  </a:ext>
                </a:extLst>
              </p:cNvPr>
              <p:cNvSpPr>
                <a:spLocks noChangeArrowheads="1"/>
              </p:cNvSpPr>
              <p:nvPr/>
            </p:nvSpPr>
            <p:spPr bwMode="auto">
              <a:xfrm>
                <a:off x="1617869" y="3640874"/>
                <a:ext cx="428625" cy="488950"/>
              </a:xfrm>
              <a:custGeom>
                <a:avLst/>
                <a:gdLst>
                  <a:gd name="T0" fmla="*/ 596 w 1192"/>
                  <a:gd name="T1" fmla="*/ 931 h 1358"/>
                  <a:gd name="T2" fmla="*/ 482 w 1192"/>
                  <a:gd name="T3" fmla="*/ 900 h 1358"/>
                  <a:gd name="T4" fmla="*/ 345 w 1192"/>
                  <a:gd name="T5" fmla="*/ 663 h 1358"/>
                  <a:gd name="T6" fmla="*/ 260 w 1192"/>
                  <a:gd name="T7" fmla="*/ 593 h 1358"/>
                  <a:gd name="T8" fmla="*/ 282 w 1192"/>
                  <a:gd name="T9" fmla="*/ 513 h 1358"/>
                  <a:gd name="T10" fmla="*/ 345 w 1192"/>
                  <a:gd name="T11" fmla="*/ 539 h 1358"/>
                  <a:gd name="T12" fmla="*/ 345 w 1192"/>
                  <a:gd name="T13" fmla="*/ 482 h 1358"/>
                  <a:gd name="T14" fmla="*/ 381 w 1192"/>
                  <a:gd name="T15" fmla="*/ 344 h 1358"/>
                  <a:gd name="T16" fmla="*/ 847 w 1192"/>
                  <a:gd name="T17" fmla="*/ 454 h 1358"/>
                  <a:gd name="T18" fmla="*/ 847 w 1192"/>
                  <a:gd name="T19" fmla="*/ 513 h 1358"/>
                  <a:gd name="T20" fmla="*/ 909 w 1192"/>
                  <a:gd name="T21" fmla="*/ 539 h 1358"/>
                  <a:gd name="T22" fmla="*/ 931 w 1192"/>
                  <a:gd name="T23" fmla="*/ 513 h 1358"/>
                  <a:gd name="T24" fmla="*/ 920 w 1192"/>
                  <a:gd name="T25" fmla="*/ 615 h 1358"/>
                  <a:gd name="T26" fmla="*/ 847 w 1192"/>
                  <a:gd name="T27" fmla="*/ 765 h 1358"/>
                  <a:gd name="T28" fmla="*/ 695 w 1192"/>
                  <a:gd name="T29" fmla="*/ 906 h 1358"/>
                  <a:gd name="T30" fmla="*/ 283 w 1192"/>
                  <a:gd name="T31" fmla="*/ 451 h 1358"/>
                  <a:gd name="T32" fmla="*/ 232 w 1192"/>
                  <a:gd name="T33" fmla="*/ 398 h 1358"/>
                  <a:gd name="T34" fmla="*/ 236 w 1192"/>
                  <a:gd name="T35" fmla="*/ 303 h 1358"/>
                  <a:gd name="T36" fmla="*/ 283 w 1192"/>
                  <a:gd name="T37" fmla="*/ 426 h 1358"/>
                  <a:gd name="T38" fmla="*/ 1191 w 1192"/>
                  <a:gd name="T39" fmla="*/ 1300 h 1358"/>
                  <a:gd name="T40" fmla="*/ 858 w 1192"/>
                  <a:gd name="T41" fmla="*/ 1096 h 1358"/>
                  <a:gd name="T42" fmla="*/ 796 w 1192"/>
                  <a:gd name="T43" fmla="*/ 927 h 1358"/>
                  <a:gd name="T44" fmla="*/ 909 w 1192"/>
                  <a:gd name="T45" fmla="*/ 697 h 1358"/>
                  <a:gd name="T46" fmla="*/ 994 w 1192"/>
                  <a:gd name="T47" fmla="*/ 593 h 1358"/>
                  <a:gd name="T48" fmla="*/ 909 w 1192"/>
                  <a:gd name="T49" fmla="*/ 451 h 1358"/>
                  <a:gd name="T50" fmla="*/ 370 w 1192"/>
                  <a:gd name="T51" fmla="*/ 282 h 1358"/>
                  <a:gd name="T52" fmla="*/ 232 w 1192"/>
                  <a:gd name="T53" fmla="*/ 62 h 1358"/>
                  <a:gd name="T54" fmla="*/ 932 w 1192"/>
                  <a:gd name="T55" fmla="*/ 257 h 1358"/>
                  <a:gd name="T56" fmla="*/ 994 w 1192"/>
                  <a:gd name="T57" fmla="*/ 426 h 1358"/>
                  <a:gd name="T58" fmla="*/ 709 w 1192"/>
                  <a:gd name="T59" fmla="*/ 0 h 1358"/>
                  <a:gd name="T60" fmla="*/ 170 w 1192"/>
                  <a:gd name="T61" fmla="*/ 172 h 1358"/>
                  <a:gd name="T62" fmla="*/ 170 w 1192"/>
                  <a:gd name="T63" fmla="*/ 341 h 1358"/>
                  <a:gd name="T64" fmla="*/ 198 w 1192"/>
                  <a:gd name="T65" fmla="*/ 476 h 1358"/>
                  <a:gd name="T66" fmla="*/ 237 w 1192"/>
                  <a:gd name="T67" fmla="*/ 666 h 1358"/>
                  <a:gd name="T68" fmla="*/ 282 w 1192"/>
                  <a:gd name="T69" fmla="*/ 765 h 1358"/>
                  <a:gd name="T70" fmla="*/ 395 w 1192"/>
                  <a:gd name="T71" fmla="*/ 1047 h 1358"/>
                  <a:gd name="T72" fmla="*/ 164 w 1192"/>
                  <a:gd name="T73" fmla="*/ 1140 h 1358"/>
                  <a:gd name="T74" fmla="*/ 0 w 1192"/>
                  <a:gd name="T75" fmla="*/ 1357 h 1358"/>
                  <a:gd name="T76" fmla="*/ 62 w 1192"/>
                  <a:gd name="T77" fmla="*/ 1330 h 1358"/>
                  <a:gd name="T78" fmla="*/ 349 w 1192"/>
                  <a:gd name="T79" fmla="*/ 1156 h 1358"/>
                  <a:gd name="T80" fmla="*/ 457 w 1192"/>
                  <a:gd name="T81" fmla="*/ 957 h 1358"/>
                  <a:gd name="T82" fmla="*/ 469 w 1192"/>
                  <a:gd name="T83" fmla="*/ 962 h 1358"/>
                  <a:gd name="T84" fmla="*/ 723 w 1192"/>
                  <a:gd name="T85" fmla="*/ 962 h 1358"/>
                  <a:gd name="T86" fmla="*/ 734 w 1192"/>
                  <a:gd name="T87" fmla="*/ 957 h 1358"/>
                  <a:gd name="T88" fmla="*/ 842 w 1192"/>
                  <a:gd name="T89" fmla="*/ 1156 h 1358"/>
                  <a:gd name="T90" fmla="*/ 1129 w 1192"/>
                  <a:gd name="T91" fmla="*/ 1301 h 1358"/>
                  <a:gd name="T92" fmla="*/ 1191 w 1192"/>
                  <a:gd name="T9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2" h="1358">
                    <a:moveTo>
                      <a:pt x="695" y="906"/>
                    </a:moveTo>
                    <a:cubicBezTo>
                      <a:pt x="680" y="914"/>
                      <a:pt x="640" y="931"/>
                      <a:pt x="596" y="931"/>
                    </a:cubicBezTo>
                    <a:cubicBezTo>
                      <a:pt x="551" y="931"/>
                      <a:pt x="512" y="914"/>
                      <a:pt x="497" y="906"/>
                    </a:cubicBezTo>
                    <a:cubicBezTo>
                      <a:pt x="494" y="905"/>
                      <a:pt x="489" y="903"/>
                      <a:pt x="482" y="900"/>
                    </a:cubicBezTo>
                    <a:cubicBezTo>
                      <a:pt x="445" y="884"/>
                      <a:pt x="345" y="841"/>
                      <a:pt x="345" y="765"/>
                    </a:cubicBezTo>
                    <a:lnTo>
                      <a:pt x="345" y="663"/>
                    </a:lnTo>
                    <a:lnTo>
                      <a:pt x="271" y="615"/>
                    </a:lnTo>
                    <a:cubicBezTo>
                      <a:pt x="264" y="610"/>
                      <a:pt x="260" y="602"/>
                      <a:pt x="260" y="593"/>
                    </a:cubicBezTo>
                    <a:lnTo>
                      <a:pt x="260" y="513"/>
                    </a:lnTo>
                    <a:lnTo>
                      <a:pt x="282" y="513"/>
                    </a:lnTo>
                    <a:lnTo>
                      <a:pt x="282" y="539"/>
                    </a:lnTo>
                    <a:lnTo>
                      <a:pt x="345" y="539"/>
                    </a:lnTo>
                    <a:lnTo>
                      <a:pt x="345" y="513"/>
                    </a:lnTo>
                    <a:lnTo>
                      <a:pt x="345" y="482"/>
                    </a:lnTo>
                    <a:lnTo>
                      <a:pt x="345" y="426"/>
                    </a:lnTo>
                    <a:cubicBezTo>
                      <a:pt x="345" y="392"/>
                      <a:pt x="356" y="366"/>
                      <a:pt x="381" y="344"/>
                    </a:cubicBezTo>
                    <a:lnTo>
                      <a:pt x="765" y="344"/>
                    </a:lnTo>
                    <a:cubicBezTo>
                      <a:pt x="841" y="344"/>
                      <a:pt x="847" y="428"/>
                      <a:pt x="847" y="454"/>
                    </a:cubicBezTo>
                    <a:lnTo>
                      <a:pt x="847" y="482"/>
                    </a:lnTo>
                    <a:lnTo>
                      <a:pt x="847" y="513"/>
                    </a:lnTo>
                    <a:lnTo>
                      <a:pt x="847" y="539"/>
                    </a:lnTo>
                    <a:lnTo>
                      <a:pt x="909" y="539"/>
                    </a:lnTo>
                    <a:lnTo>
                      <a:pt x="909" y="513"/>
                    </a:lnTo>
                    <a:lnTo>
                      <a:pt x="931" y="513"/>
                    </a:lnTo>
                    <a:lnTo>
                      <a:pt x="931" y="593"/>
                    </a:lnTo>
                    <a:cubicBezTo>
                      <a:pt x="931" y="602"/>
                      <a:pt x="927" y="610"/>
                      <a:pt x="920" y="615"/>
                    </a:cubicBezTo>
                    <a:lnTo>
                      <a:pt x="847" y="663"/>
                    </a:lnTo>
                    <a:lnTo>
                      <a:pt x="847" y="765"/>
                    </a:lnTo>
                    <a:cubicBezTo>
                      <a:pt x="847" y="841"/>
                      <a:pt x="747" y="884"/>
                      <a:pt x="709" y="900"/>
                    </a:cubicBezTo>
                    <a:cubicBezTo>
                      <a:pt x="703" y="903"/>
                      <a:pt x="698" y="905"/>
                      <a:pt x="695" y="906"/>
                    </a:cubicBezTo>
                    <a:close/>
                    <a:moveTo>
                      <a:pt x="283" y="426"/>
                    </a:moveTo>
                    <a:lnTo>
                      <a:pt x="283" y="451"/>
                    </a:lnTo>
                    <a:lnTo>
                      <a:pt x="264" y="451"/>
                    </a:lnTo>
                    <a:cubicBezTo>
                      <a:pt x="253" y="446"/>
                      <a:pt x="232" y="431"/>
                      <a:pt x="232" y="398"/>
                    </a:cubicBezTo>
                    <a:lnTo>
                      <a:pt x="232" y="341"/>
                    </a:lnTo>
                    <a:cubicBezTo>
                      <a:pt x="232" y="324"/>
                      <a:pt x="234" y="312"/>
                      <a:pt x="236" y="303"/>
                    </a:cubicBezTo>
                    <a:cubicBezTo>
                      <a:pt x="256" y="318"/>
                      <a:pt x="279" y="330"/>
                      <a:pt x="307" y="337"/>
                    </a:cubicBezTo>
                    <a:cubicBezTo>
                      <a:pt x="291" y="363"/>
                      <a:pt x="283" y="393"/>
                      <a:pt x="283" y="426"/>
                    </a:cubicBezTo>
                    <a:close/>
                    <a:moveTo>
                      <a:pt x="1191" y="1357"/>
                    </a:moveTo>
                    <a:lnTo>
                      <a:pt x="1191" y="1300"/>
                    </a:lnTo>
                    <a:cubicBezTo>
                      <a:pt x="1189" y="1231"/>
                      <a:pt x="1120" y="1164"/>
                      <a:pt x="1027" y="1140"/>
                    </a:cubicBezTo>
                    <a:lnTo>
                      <a:pt x="858" y="1096"/>
                    </a:lnTo>
                    <a:cubicBezTo>
                      <a:pt x="796" y="1079"/>
                      <a:pt x="796" y="1057"/>
                      <a:pt x="796" y="1047"/>
                    </a:cubicBezTo>
                    <a:lnTo>
                      <a:pt x="796" y="927"/>
                    </a:lnTo>
                    <a:cubicBezTo>
                      <a:pt x="849" y="896"/>
                      <a:pt x="909" y="845"/>
                      <a:pt x="909" y="765"/>
                    </a:cubicBezTo>
                    <a:lnTo>
                      <a:pt x="909" y="697"/>
                    </a:lnTo>
                    <a:lnTo>
                      <a:pt x="955" y="666"/>
                    </a:lnTo>
                    <a:cubicBezTo>
                      <a:pt x="979" y="650"/>
                      <a:pt x="994" y="623"/>
                      <a:pt x="994" y="593"/>
                    </a:cubicBezTo>
                    <a:lnTo>
                      <a:pt x="994" y="451"/>
                    </a:lnTo>
                    <a:lnTo>
                      <a:pt x="909" y="451"/>
                    </a:lnTo>
                    <a:cubicBezTo>
                      <a:pt x="908" y="367"/>
                      <a:pt x="863" y="282"/>
                      <a:pt x="765" y="282"/>
                    </a:cubicBezTo>
                    <a:lnTo>
                      <a:pt x="370" y="282"/>
                    </a:lnTo>
                    <a:cubicBezTo>
                      <a:pt x="275" y="282"/>
                      <a:pt x="232" y="225"/>
                      <a:pt x="232" y="172"/>
                    </a:cubicBezTo>
                    <a:lnTo>
                      <a:pt x="232" y="62"/>
                    </a:lnTo>
                    <a:lnTo>
                      <a:pt x="709" y="62"/>
                    </a:lnTo>
                    <a:cubicBezTo>
                      <a:pt x="900" y="62"/>
                      <a:pt x="932" y="89"/>
                      <a:pt x="932" y="257"/>
                    </a:cubicBezTo>
                    <a:lnTo>
                      <a:pt x="932" y="426"/>
                    </a:lnTo>
                    <a:lnTo>
                      <a:pt x="994" y="426"/>
                    </a:lnTo>
                    <a:lnTo>
                      <a:pt x="994" y="257"/>
                    </a:lnTo>
                    <a:cubicBezTo>
                      <a:pt x="994" y="36"/>
                      <a:pt x="910" y="0"/>
                      <a:pt x="709" y="0"/>
                    </a:cubicBezTo>
                    <a:lnTo>
                      <a:pt x="170" y="0"/>
                    </a:lnTo>
                    <a:lnTo>
                      <a:pt x="170" y="172"/>
                    </a:lnTo>
                    <a:cubicBezTo>
                      <a:pt x="170" y="200"/>
                      <a:pt x="177" y="228"/>
                      <a:pt x="192" y="253"/>
                    </a:cubicBezTo>
                    <a:cubicBezTo>
                      <a:pt x="180" y="271"/>
                      <a:pt x="170" y="298"/>
                      <a:pt x="170" y="341"/>
                    </a:cubicBezTo>
                    <a:lnTo>
                      <a:pt x="170" y="398"/>
                    </a:lnTo>
                    <a:cubicBezTo>
                      <a:pt x="170" y="431"/>
                      <a:pt x="182" y="457"/>
                      <a:pt x="198" y="476"/>
                    </a:cubicBezTo>
                    <a:lnTo>
                      <a:pt x="198" y="593"/>
                    </a:lnTo>
                    <a:cubicBezTo>
                      <a:pt x="198" y="623"/>
                      <a:pt x="212" y="650"/>
                      <a:pt x="237" y="666"/>
                    </a:cubicBezTo>
                    <a:lnTo>
                      <a:pt x="282" y="697"/>
                    </a:lnTo>
                    <a:lnTo>
                      <a:pt x="282" y="765"/>
                    </a:lnTo>
                    <a:cubicBezTo>
                      <a:pt x="282" y="845"/>
                      <a:pt x="342" y="896"/>
                      <a:pt x="395" y="927"/>
                    </a:cubicBezTo>
                    <a:lnTo>
                      <a:pt x="395" y="1047"/>
                    </a:lnTo>
                    <a:cubicBezTo>
                      <a:pt x="395" y="1057"/>
                      <a:pt x="395" y="1079"/>
                      <a:pt x="333" y="1096"/>
                    </a:cubicBezTo>
                    <a:lnTo>
                      <a:pt x="164" y="1140"/>
                    </a:lnTo>
                    <a:cubicBezTo>
                      <a:pt x="74" y="1163"/>
                      <a:pt x="2" y="1260"/>
                      <a:pt x="0" y="1329"/>
                    </a:cubicBezTo>
                    <a:lnTo>
                      <a:pt x="0" y="1357"/>
                    </a:lnTo>
                    <a:lnTo>
                      <a:pt x="62" y="1357"/>
                    </a:lnTo>
                    <a:lnTo>
                      <a:pt x="62" y="1330"/>
                    </a:lnTo>
                    <a:cubicBezTo>
                      <a:pt x="63" y="1290"/>
                      <a:pt x="114" y="1217"/>
                      <a:pt x="180" y="1200"/>
                    </a:cubicBezTo>
                    <a:lnTo>
                      <a:pt x="349" y="1156"/>
                    </a:lnTo>
                    <a:cubicBezTo>
                      <a:pt x="421" y="1137"/>
                      <a:pt x="457" y="1100"/>
                      <a:pt x="457" y="1047"/>
                    </a:cubicBezTo>
                    <a:lnTo>
                      <a:pt x="457" y="957"/>
                    </a:lnTo>
                    <a:cubicBezTo>
                      <a:pt x="458" y="957"/>
                      <a:pt x="458" y="957"/>
                      <a:pt x="458" y="957"/>
                    </a:cubicBezTo>
                    <a:cubicBezTo>
                      <a:pt x="463" y="959"/>
                      <a:pt x="467" y="961"/>
                      <a:pt x="469" y="962"/>
                    </a:cubicBezTo>
                    <a:cubicBezTo>
                      <a:pt x="492" y="974"/>
                      <a:pt x="540" y="993"/>
                      <a:pt x="596" y="993"/>
                    </a:cubicBezTo>
                    <a:cubicBezTo>
                      <a:pt x="651" y="993"/>
                      <a:pt x="699" y="974"/>
                      <a:pt x="723" y="962"/>
                    </a:cubicBezTo>
                    <a:cubicBezTo>
                      <a:pt x="725" y="961"/>
                      <a:pt x="729" y="959"/>
                      <a:pt x="734" y="957"/>
                    </a:cubicBezTo>
                    <a:lnTo>
                      <a:pt x="734" y="957"/>
                    </a:lnTo>
                    <a:lnTo>
                      <a:pt x="734" y="1047"/>
                    </a:lnTo>
                    <a:cubicBezTo>
                      <a:pt x="734" y="1100"/>
                      <a:pt x="771" y="1137"/>
                      <a:pt x="842" y="1156"/>
                    </a:cubicBezTo>
                    <a:lnTo>
                      <a:pt x="1012" y="1200"/>
                    </a:lnTo>
                    <a:cubicBezTo>
                      <a:pt x="1075" y="1216"/>
                      <a:pt x="1128" y="1262"/>
                      <a:pt x="1129" y="1301"/>
                    </a:cubicBezTo>
                    <a:lnTo>
                      <a:pt x="1129" y="1357"/>
                    </a:lnTo>
                    <a:lnTo>
                      <a:pt x="1191" y="1357"/>
                    </a:lnTo>
                    <a:close/>
                  </a:path>
                </a:pathLst>
              </a:custGeom>
              <a:solidFill>
                <a:schemeClr val="bg1"/>
              </a:solidFill>
              <a:ln>
                <a:noFill/>
              </a:ln>
              <a:effectLst/>
            </p:spPr>
            <p:txBody>
              <a:bodyPr wrap="none" anchor="ctr"/>
              <a:lstStyle/>
              <a:p>
                <a:endParaRPr lang="en-US"/>
              </a:p>
            </p:txBody>
          </p:sp>
        </p:grpSp>
        <p:sp>
          <p:nvSpPr>
            <p:cNvPr id="157" name="Puolivapaa piirto 156">
              <a:extLst>
                <a:ext uri="{FF2B5EF4-FFF2-40B4-BE49-F238E27FC236}">
                  <a16:creationId xmlns:a16="http://schemas.microsoft.com/office/drawing/2014/main" id="{DDF1308C-E491-5749-9CF5-ACC6442C735D}"/>
                </a:ext>
              </a:extLst>
            </p:cNvPr>
            <p:cNvSpPr/>
            <p:nvPr userDrawn="1"/>
          </p:nvSpPr>
          <p:spPr>
            <a:xfrm>
              <a:off x="1033620" y="1785980"/>
              <a:ext cx="187471" cy="140404"/>
            </a:xfrm>
            <a:custGeom>
              <a:avLst/>
              <a:gdLst>
                <a:gd name="connsiteX0" fmla="*/ 0 w 187471"/>
                <a:gd name="connsiteY0" fmla="*/ 30608 h 130082"/>
                <a:gd name="connsiteX1" fmla="*/ 87996 w 187471"/>
                <a:gd name="connsiteY1" fmla="*/ 0 h 130082"/>
                <a:gd name="connsiteX2" fmla="*/ 187471 w 187471"/>
                <a:gd name="connsiteY2" fmla="*/ 34434 h 130082"/>
                <a:gd name="connsiteX3" fmla="*/ 187471 w 187471"/>
                <a:gd name="connsiteY3" fmla="*/ 34434 h 130082"/>
                <a:gd name="connsiteX4" fmla="*/ 187471 w 187471"/>
                <a:gd name="connsiteY4" fmla="*/ 80345 h 130082"/>
                <a:gd name="connsiteX5" fmla="*/ 149211 w 187471"/>
                <a:gd name="connsiteY5" fmla="*/ 110952 h 130082"/>
                <a:gd name="connsiteX6" fmla="*/ 110952 w 187471"/>
                <a:gd name="connsiteY6" fmla="*/ 126256 h 130082"/>
                <a:gd name="connsiteX7" fmla="*/ 72693 w 187471"/>
                <a:gd name="connsiteY7" fmla="*/ 130082 h 130082"/>
                <a:gd name="connsiteX8" fmla="*/ 30607 w 187471"/>
                <a:gd name="connsiteY8" fmla="*/ 110952 h 130082"/>
                <a:gd name="connsiteX9" fmla="*/ 0 w 187471"/>
                <a:gd name="connsiteY9" fmla="*/ 87997 h 130082"/>
                <a:gd name="connsiteX10" fmla="*/ 0 w 187471"/>
                <a:gd name="connsiteY10" fmla="*/ 30608 h 130082"/>
                <a:gd name="connsiteX0" fmla="*/ 0 w 187471"/>
                <a:gd name="connsiteY0" fmla="*/ 24979 h 124453"/>
                <a:gd name="connsiteX1" fmla="*/ 97521 w 187471"/>
                <a:gd name="connsiteY1" fmla="*/ 0 h 124453"/>
                <a:gd name="connsiteX2" fmla="*/ 187471 w 187471"/>
                <a:gd name="connsiteY2" fmla="*/ 28805 h 124453"/>
                <a:gd name="connsiteX3" fmla="*/ 187471 w 187471"/>
                <a:gd name="connsiteY3" fmla="*/ 28805 h 124453"/>
                <a:gd name="connsiteX4" fmla="*/ 187471 w 187471"/>
                <a:gd name="connsiteY4" fmla="*/ 74716 h 124453"/>
                <a:gd name="connsiteX5" fmla="*/ 149211 w 187471"/>
                <a:gd name="connsiteY5" fmla="*/ 105323 h 124453"/>
                <a:gd name="connsiteX6" fmla="*/ 110952 w 187471"/>
                <a:gd name="connsiteY6" fmla="*/ 120627 h 124453"/>
                <a:gd name="connsiteX7" fmla="*/ 72693 w 187471"/>
                <a:gd name="connsiteY7" fmla="*/ 124453 h 124453"/>
                <a:gd name="connsiteX8" fmla="*/ 30607 w 187471"/>
                <a:gd name="connsiteY8" fmla="*/ 105323 h 124453"/>
                <a:gd name="connsiteX9" fmla="*/ 0 w 187471"/>
                <a:gd name="connsiteY9" fmla="*/ 82368 h 124453"/>
                <a:gd name="connsiteX10" fmla="*/ 0 w 187471"/>
                <a:gd name="connsiteY10" fmla="*/ 24979 h 12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471" h="124453">
                  <a:moveTo>
                    <a:pt x="0" y="24979"/>
                  </a:moveTo>
                  <a:lnTo>
                    <a:pt x="97521" y="0"/>
                  </a:lnTo>
                  <a:lnTo>
                    <a:pt x="187471" y="28805"/>
                  </a:lnTo>
                  <a:lnTo>
                    <a:pt x="187471" y="28805"/>
                  </a:lnTo>
                  <a:lnTo>
                    <a:pt x="187471" y="74716"/>
                  </a:lnTo>
                  <a:lnTo>
                    <a:pt x="149211" y="105323"/>
                  </a:lnTo>
                  <a:lnTo>
                    <a:pt x="110952" y="120627"/>
                  </a:lnTo>
                  <a:lnTo>
                    <a:pt x="72693" y="124453"/>
                  </a:lnTo>
                  <a:lnTo>
                    <a:pt x="30607" y="105323"/>
                  </a:lnTo>
                  <a:lnTo>
                    <a:pt x="0" y="82368"/>
                  </a:lnTo>
                  <a:lnTo>
                    <a:pt x="0" y="24979"/>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grpSp>
        <p:nvGrpSpPr>
          <p:cNvPr id="4" name="Ryhmä 3">
            <a:extLst>
              <a:ext uri="{FF2B5EF4-FFF2-40B4-BE49-F238E27FC236}">
                <a16:creationId xmlns:a16="http://schemas.microsoft.com/office/drawing/2014/main" id="{62BE8779-9865-9245-8A32-44866A6215CF}"/>
              </a:ext>
            </a:extLst>
          </p:cNvPr>
          <p:cNvGrpSpPr/>
          <p:nvPr/>
        </p:nvGrpSpPr>
        <p:grpSpPr>
          <a:xfrm>
            <a:off x="772211" y="547973"/>
            <a:ext cx="710291" cy="710292"/>
            <a:chOff x="772211" y="547973"/>
            <a:chExt cx="710291" cy="710292"/>
          </a:xfrm>
        </p:grpSpPr>
        <p:grpSp>
          <p:nvGrpSpPr>
            <p:cNvPr id="161" name="Group 342">
              <a:extLst>
                <a:ext uri="{FF2B5EF4-FFF2-40B4-BE49-F238E27FC236}">
                  <a16:creationId xmlns:a16="http://schemas.microsoft.com/office/drawing/2014/main" id="{224DC711-FC13-BD4E-BC8C-84A00ABD38D2}"/>
                </a:ext>
              </a:extLst>
            </p:cNvPr>
            <p:cNvGrpSpPr/>
            <p:nvPr userDrawn="1"/>
          </p:nvGrpSpPr>
          <p:grpSpPr>
            <a:xfrm>
              <a:off x="772211" y="547973"/>
              <a:ext cx="710291" cy="710292"/>
              <a:chOff x="1475612" y="2498626"/>
              <a:chExt cx="710291" cy="710292"/>
            </a:xfrm>
          </p:grpSpPr>
          <p:sp>
            <p:nvSpPr>
              <p:cNvPr id="163" name="Rectangle 343">
                <a:extLst>
                  <a:ext uri="{FF2B5EF4-FFF2-40B4-BE49-F238E27FC236}">
                    <a16:creationId xmlns:a16="http://schemas.microsoft.com/office/drawing/2014/main" id="{746ED2BF-B655-0447-A73E-56A8011B804B}"/>
                  </a:ext>
                </a:extLst>
              </p:cNvPr>
              <p:cNvSpPr/>
              <p:nvPr/>
            </p:nvSpPr>
            <p:spPr>
              <a:xfrm>
                <a:off x="1475612"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164" name="Freeform 1">
                <a:extLst>
                  <a:ext uri="{FF2B5EF4-FFF2-40B4-BE49-F238E27FC236}">
                    <a16:creationId xmlns:a16="http://schemas.microsoft.com/office/drawing/2014/main" id="{016F177C-40A8-5141-8CB4-9318C5D75704}"/>
                  </a:ext>
                </a:extLst>
              </p:cNvPr>
              <p:cNvSpPr>
                <a:spLocks noChangeArrowheads="1"/>
              </p:cNvSpPr>
              <p:nvPr/>
            </p:nvSpPr>
            <p:spPr bwMode="auto">
              <a:xfrm>
                <a:off x="1667245" y="2609297"/>
                <a:ext cx="327025" cy="488950"/>
              </a:xfrm>
              <a:custGeom>
                <a:avLst/>
                <a:gdLst>
                  <a:gd name="T0" fmla="*/ 798 w 909"/>
                  <a:gd name="T1" fmla="*/ 1125 h 1359"/>
                  <a:gd name="T2" fmla="*/ 818 w 909"/>
                  <a:gd name="T3" fmla="*/ 1160 h 1359"/>
                  <a:gd name="T4" fmla="*/ 880 w 909"/>
                  <a:gd name="T5" fmla="*/ 1273 h 1359"/>
                  <a:gd name="T6" fmla="*/ 848 w 909"/>
                  <a:gd name="T7" fmla="*/ 1088 h 1359"/>
                  <a:gd name="T8" fmla="*/ 714 w 909"/>
                  <a:gd name="T9" fmla="*/ 1041 h 1359"/>
                  <a:gd name="T10" fmla="*/ 28 w 909"/>
                  <a:gd name="T11" fmla="*/ 1160 h 1359"/>
                  <a:gd name="T12" fmla="*/ 90 w 909"/>
                  <a:gd name="T13" fmla="*/ 1273 h 1359"/>
                  <a:gd name="T14" fmla="*/ 106 w 909"/>
                  <a:gd name="T15" fmla="*/ 1130 h 1359"/>
                  <a:gd name="T16" fmla="*/ 150 w 909"/>
                  <a:gd name="T17" fmla="*/ 997 h 1359"/>
                  <a:gd name="T18" fmla="*/ 60 w 909"/>
                  <a:gd name="T19" fmla="*/ 1088 h 1359"/>
                  <a:gd name="T20" fmla="*/ 711 w 909"/>
                  <a:gd name="T21" fmla="*/ 861 h 1359"/>
                  <a:gd name="T22" fmla="*/ 482 w 909"/>
                  <a:gd name="T23" fmla="*/ 1016 h 1359"/>
                  <a:gd name="T24" fmla="*/ 306 w 909"/>
                  <a:gd name="T25" fmla="*/ 968 h 1359"/>
                  <a:gd name="T26" fmla="*/ 175 w 909"/>
                  <a:gd name="T27" fmla="*/ 737 h 1359"/>
                  <a:gd name="T28" fmla="*/ 734 w 909"/>
                  <a:gd name="T29" fmla="*/ 570 h 1359"/>
                  <a:gd name="T30" fmla="*/ 3 w 909"/>
                  <a:gd name="T31" fmla="*/ 508 h 1359"/>
                  <a:gd name="T32" fmla="*/ 113 w 909"/>
                  <a:gd name="T33" fmla="*/ 570 h 1359"/>
                  <a:gd name="T34" fmla="*/ 146 w 909"/>
                  <a:gd name="T35" fmla="*/ 895 h 1359"/>
                  <a:gd name="T36" fmla="*/ 197 w 909"/>
                  <a:gd name="T37" fmla="*/ 1157 h 1359"/>
                  <a:gd name="T38" fmla="*/ 127 w 909"/>
                  <a:gd name="T39" fmla="*/ 1187 h 1359"/>
                  <a:gd name="T40" fmla="*/ 338 w 909"/>
                  <a:gd name="T41" fmla="*/ 1358 h 1359"/>
                  <a:gd name="T42" fmla="*/ 400 w 909"/>
                  <a:gd name="T43" fmla="*/ 1301 h 1359"/>
                  <a:gd name="T44" fmla="*/ 259 w 909"/>
                  <a:gd name="T45" fmla="*/ 1196 h 1359"/>
                  <a:gd name="T46" fmla="*/ 263 w 909"/>
                  <a:gd name="T47" fmla="*/ 1013 h 1359"/>
                  <a:gd name="T48" fmla="*/ 482 w 909"/>
                  <a:gd name="T49" fmla="*/ 1078 h 1359"/>
                  <a:gd name="T50" fmla="*/ 649 w 909"/>
                  <a:gd name="T51" fmla="*/ 1010 h 1359"/>
                  <a:gd name="T52" fmla="*/ 522 w 909"/>
                  <a:gd name="T53" fmla="*/ 1275 h 1359"/>
                  <a:gd name="T54" fmla="*/ 508 w 909"/>
                  <a:gd name="T55" fmla="*/ 1358 h 1359"/>
                  <a:gd name="T56" fmla="*/ 570 w 909"/>
                  <a:gd name="T57" fmla="*/ 1319 h 1359"/>
                  <a:gd name="T58" fmla="*/ 748 w 909"/>
                  <a:gd name="T59" fmla="*/ 1134 h 1359"/>
                  <a:gd name="T60" fmla="*/ 711 w 909"/>
                  <a:gd name="T61" fmla="*/ 952 h 1359"/>
                  <a:gd name="T62" fmla="*/ 796 w 909"/>
                  <a:gd name="T63" fmla="*/ 737 h 1359"/>
                  <a:gd name="T64" fmla="*/ 906 w 909"/>
                  <a:gd name="T65" fmla="*/ 571 h 1359"/>
                  <a:gd name="T66" fmla="*/ 3 w 909"/>
                  <a:gd name="T67" fmla="*/ 508 h 1359"/>
                  <a:gd name="T68" fmla="*/ 316 w 909"/>
                  <a:gd name="T69" fmla="*/ 201 h 1359"/>
                  <a:gd name="T70" fmla="*/ 301 w 909"/>
                  <a:gd name="T71" fmla="*/ 33 h 1359"/>
                  <a:gd name="T72" fmla="*/ 56 w 909"/>
                  <a:gd name="T73" fmla="*/ 342 h 1359"/>
                  <a:gd name="T74" fmla="*/ 17 w 909"/>
                  <a:gd name="T75" fmla="*/ 399 h 1359"/>
                  <a:gd name="T76" fmla="*/ 0 w 909"/>
                  <a:gd name="T77" fmla="*/ 483 h 1359"/>
                  <a:gd name="T78" fmla="*/ 62 w 909"/>
                  <a:gd name="T79" fmla="*/ 446 h 1359"/>
                  <a:gd name="T80" fmla="*/ 118 w 909"/>
                  <a:gd name="T81" fmla="*/ 398 h 1359"/>
                  <a:gd name="T82" fmla="*/ 254 w 909"/>
                  <a:gd name="T83" fmla="*/ 114 h 1359"/>
                  <a:gd name="T84" fmla="*/ 508 w 909"/>
                  <a:gd name="T85" fmla="*/ 285 h 1359"/>
                  <a:gd name="T86" fmla="*/ 570 w 909"/>
                  <a:gd name="T87" fmla="*/ 31 h 1359"/>
                  <a:gd name="T88" fmla="*/ 369 w 909"/>
                  <a:gd name="T89" fmla="*/ 0 h 1359"/>
                  <a:gd name="T90" fmla="*/ 338 w 909"/>
                  <a:gd name="T91" fmla="*/ 285 h 1359"/>
                  <a:gd name="T92" fmla="*/ 400 w 909"/>
                  <a:gd name="T93" fmla="*/ 63 h 1359"/>
                  <a:gd name="T94" fmla="*/ 508 w 909"/>
                  <a:gd name="T95" fmla="*/ 285 h 1359"/>
                  <a:gd name="T96" fmla="*/ 908 w 909"/>
                  <a:gd name="T97" fmla="*/ 427 h 1359"/>
                  <a:gd name="T98" fmla="*/ 852 w 909"/>
                  <a:gd name="T99" fmla="*/ 379 h 1359"/>
                  <a:gd name="T100" fmla="*/ 639 w 909"/>
                  <a:gd name="T101" fmla="*/ 33 h 1359"/>
                  <a:gd name="T102" fmla="*/ 592 w 909"/>
                  <a:gd name="T103" fmla="*/ 60 h 1359"/>
                  <a:gd name="T104" fmla="*/ 654 w 909"/>
                  <a:gd name="T105" fmla="*/ 201 h 1359"/>
                  <a:gd name="T106" fmla="*/ 790 w 909"/>
                  <a:gd name="T107" fmla="*/ 342 h 1359"/>
                  <a:gd name="T108" fmla="*/ 807 w 909"/>
                  <a:gd name="T109" fmla="*/ 426 h 1359"/>
                  <a:gd name="T110" fmla="*/ 846 w 909"/>
                  <a:gd name="T111" fmla="*/ 483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9" h="1359">
                    <a:moveTo>
                      <a:pt x="714" y="1041"/>
                    </a:moveTo>
                    <a:lnTo>
                      <a:pt x="798" y="1125"/>
                    </a:lnTo>
                    <a:lnTo>
                      <a:pt x="802" y="1130"/>
                    </a:lnTo>
                    <a:cubicBezTo>
                      <a:pt x="815" y="1143"/>
                      <a:pt x="818" y="1147"/>
                      <a:pt x="818" y="1160"/>
                    </a:cubicBezTo>
                    <a:lnTo>
                      <a:pt x="818" y="1273"/>
                    </a:lnTo>
                    <a:lnTo>
                      <a:pt x="880" y="1273"/>
                    </a:lnTo>
                    <a:lnTo>
                      <a:pt x="880" y="1160"/>
                    </a:lnTo>
                    <a:cubicBezTo>
                      <a:pt x="880" y="1123"/>
                      <a:pt x="863" y="1104"/>
                      <a:pt x="848" y="1088"/>
                    </a:cubicBezTo>
                    <a:lnTo>
                      <a:pt x="758" y="997"/>
                    </a:lnTo>
                    <a:lnTo>
                      <a:pt x="714" y="1041"/>
                    </a:lnTo>
                    <a:close/>
                    <a:moveTo>
                      <a:pt x="60" y="1088"/>
                    </a:moveTo>
                    <a:cubicBezTo>
                      <a:pt x="46" y="1103"/>
                      <a:pt x="28" y="1123"/>
                      <a:pt x="28" y="1160"/>
                    </a:cubicBezTo>
                    <a:lnTo>
                      <a:pt x="28" y="1273"/>
                    </a:lnTo>
                    <a:lnTo>
                      <a:pt x="90" y="1273"/>
                    </a:lnTo>
                    <a:lnTo>
                      <a:pt x="90" y="1160"/>
                    </a:lnTo>
                    <a:cubicBezTo>
                      <a:pt x="90" y="1147"/>
                      <a:pt x="94" y="1143"/>
                      <a:pt x="106" y="1130"/>
                    </a:cubicBezTo>
                    <a:lnTo>
                      <a:pt x="194" y="1041"/>
                    </a:lnTo>
                    <a:lnTo>
                      <a:pt x="150" y="997"/>
                    </a:lnTo>
                    <a:lnTo>
                      <a:pt x="64" y="1083"/>
                    </a:lnTo>
                    <a:lnTo>
                      <a:pt x="60" y="1088"/>
                    </a:lnTo>
                    <a:close/>
                    <a:moveTo>
                      <a:pt x="734" y="737"/>
                    </a:moveTo>
                    <a:cubicBezTo>
                      <a:pt x="734" y="777"/>
                      <a:pt x="723" y="842"/>
                      <a:pt x="711" y="861"/>
                    </a:cubicBezTo>
                    <a:cubicBezTo>
                      <a:pt x="698" y="880"/>
                      <a:pt x="638" y="936"/>
                      <a:pt x="602" y="969"/>
                    </a:cubicBezTo>
                    <a:cubicBezTo>
                      <a:pt x="570" y="999"/>
                      <a:pt x="527" y="1016"/>
                      <a:pt x="482" y="1016"/>
                    </a:cubicBezTo>
                    <a:lnTo>
                      <a:pt x="426" y="1016"/>
                    </a:lnTo>
                    <a:cubicBezTo>
                      <a:pt x="381" y="1016"/>
                      <a:pt x="338" y="999"/>
                      <a:pt x="306" y="968"/>
                    </a:cubicBezTo>
                    <a:cubicBezTo>
                      <a:pt x="271" y="936"/>
                      <a:pt x="210" y="880"/>
                      <a:pt x="198" y="861"/>
                    </a:cubicBezTo>
                    <a:cubicBezTo>
                      <a:pt x="185" y="842"/>
                      <a:pt x="175" y="777"/>
                      <a:pt x="175" y="737"/>
                    </a:cubicBezTo>
                    <a:lnTo>
                      <a:pt x="175" y="570"/>
                    </a:lnTo>
                    <a:lnTo>
                      <a:pt x="734" y="570"/>
                    </a:lnTo>
                    <a:lnTo>
                      <a:pt x="734" y="737"/>
                    </a:lnTo>
                    <a:close/>
                    <a:moveTo>
                      <a:pt x="3" y="508"/>
                    </a:moveTo>
                    <a:lnTo>
                      <a:pt x="3" y="570"/>
                    </a:lnTo>
                    <a:lnTo>
                      <a:pt x="113" y="570"/>
                    </a:lnTo>
                    <a:lnTo>
                      <a:pt x="113" y="737"/>
                    </a:lnTo>
                    <a:cubicBezTo>
                      <a:pt x="113" y="772"/>
                      <a:pt x="121" y="857"/>
                      <a:pt x="146" y="895"/>
                    </a:cubicBezTo>
                    <a:cubicBezTo>
                      <a:pt x="155" y="909"/>
                      <a:pt x="176" y="930"/>
                      <a:pt x="197" y="952"/>
                    </a:cubicBezTo>
                    <a:lnTo>
                      <a:pt x="197" y="1157"/>
                    </a:lnTo>
                    <a:lnTo>
                      <a:pt x="160" y="1134"/>
                    </a:lnTo>
                    <a:lnTo>
                      <a:pt x="127" y="1187"/>
                    </a:lnTo>
                    <a:lnTo>
                      <a:pt x="338" y="1319"/>
                    </a:lnTo>
                    <a:lnTo>
                      <a:pt x="338" y="1358"/>
                    </a:lnTo>
                    <a:lnTo>
                      <a:pt x="400" y="1358"/>
                    </a:lnTo>
                    <a:lnTo>
                      <a:pt x="400" y="1301"/>
                    </a:lnTo>
                    <a:cubicBezTo>
                      <a:pt x="400" y="1291"/>
                      <a:pt x="395" y="1281"/>
                      <a:pt x="386" y="1275"/>
                    </a:cubicBezTo>
                    <a:lnTo>
                      <a:pt x="259" y="1196"/>
                    </a:lnTo>
                    <a:lnTo>
                      <a:pt x="259" y="1010"/>
                    </a:lnTo>
                    <a:cubicBezTo>
                      <a:pt x="261" y="1011"/>
                      <a:pt x="262" y="1013"/>
                      <a:pt x="263" y="1013"/>
                    </a:cubicBezTo>
                    <a:cubicBezTo>
                      <a:pt x="307" y="1055"/>
                      <a:pt x="365" y="1078"/>
                      <a:pt x="426" y="1078"/>
                    </a:cubicBezTo>
                    <a:lnTo>
                      <a:pt x="482" y="1078"/>
                    </a:lnTo>
                    <a:cubicBezTo>
                      <a:pt x="543" y="1078"/>
                      <a:pt x="601" y="1055"/>
                      <a:pt x="644" y="1014"/>
                    </a:cubicBezTo>
                    <a:cubicBezTo>
                      <a:pt x="645" y="1013"/>
                      <a:pt x="647" y="1011"/>
                      <a:pt x="649" y="1010"/>
                    </a:cubicBezTo>
                    <a:lnTo>
                      <a:pt x="649" y="1196"/>
                    </a:lnTo>
                    <a:lnTo>
                      <a:pt x="522" y="1275"/>
                    </a:lnTo>
                    <a:cubicBezTo>
                      <a:pt x="513" y="1281"/>
                      <a:pt x="508" y="1291"/>
                      <a:pt x="508" y="1301"/>
                    </a:cubicBezTo>
                    <a:lnTo>
                      <a:pt x="508" y="1358"/>
                    </a:lnTo>
                    <a:lnTo>
                      <a:pt x="570" y="1358"/>
                    </a:lnTo>
                    <a:lnTo>
                      <a:pt x="570" y="1319"/>
                    </a:lnTo>
                    <a:lnTo>
                      <a:pt x="781" y="1187"/>
                    </a:lnTo>
                    <a:lnTo>
                      <a:pt x="748" y="1134"/>
                    </a:lnTo>
                    <a:lnTo>
                      <a:pt x="711" y="1157"/>
                    </a:lnTo>
                    <a:lnTo>
                      <a:pt x="711" y="952"/>
                    </a:lnTo>
                    <a:cubicBezTo>
                      <a:pt x="733" y="930"/>
                      <a:pt x="753" y="909"/>
                      <a:pt x="762" y="895"/>
                    </a:cubicBezTo>
                    <a:cubicBezTo>
                      <a:pt x="787" y="857"/>
                      <a:pt x="796" y="772"/>
                      <a:pt x="796" y="737"/>
                    </a:cubicBezTo>
                    <a:lnTo>
                      <a:pt x="796" y="571"/>
                    </a:lnTo>
                    <a:lnTo>
                      <a:pt x="906" y="571"/>
                    </a:lnTo>
                    <a:lnTo>
                      <a:pt x="906" y="508"/>
                    </a:lnTo>
                    <a:lnTo>
                      <a:pt x="3" y="508"/>
                    </a:lnTo>
                    <a:close/>
                    <a:moveTo>
                      <a:pt x="254" y="201"/>
                    </a:moveTo>
                    <a:lnTo>
                      <a:pt x="316" y="201"/>
                    </a:lnTo>
                    <a:lnTo>
                      <a:pt x="316" y="60"/>
                    </a:lnTo>
                    <a:cubicBezTo>
                      <a:pt x="316" y="49"/>
                      <a:pt x="310" y="39"/>
                      <a:pt x="301" y="33"/>
                    </a:cubicBezTo>
                    <a:cubicBezTo>
                      <a:pt x="291" y="27"/>
                      <a:pt x="280" y="27"/>
                      <a:pt x="270" y="32"/>
                    </a:cubicBezTo>
                    <a:cubicBezTo>
                      <a:pt x="170" y="87"/>
                      <a:pt x="56" y="171"/>
                      <a:pt x="56" y="342"/>
                    </a:cubicBezTo>
                    <a:lnTo>
                      <a:pt x="56" y="379"/>
                    </a:lnTo>
                    <a:lnTo>
                      <a:pt x="17" y="399"/>
                    </a:lnTo>
                    <a:cubicBezTo>
                      <a:pt x="6" y="404"/>
                      <a:pt x="0" y="415"/>
                      <a:pt x="0" y="427"/>
                    </a:cubicBezTo>
                    <a:lnTo>
                      <a:pt x="0" y="483"/>
                    </a:lnTo>
                    <a:lnTo>
                      <a:pt x="62" y="483"/>
                    </a:lnTo>
                    <a:lnTo>
                      <a:pt x="62" y="446"/>
                    </a:lnTo>
                    <a:lnTo>
                      <a:pt x="101" y="426"/>
                    </a:lnTo>
                    <a:cubicBezTo>
                      <a:pt x="112" y="421"/>
                      <a:pt x="118" y="410"/>
                      <a:pt x="118" y="398"/>
                    </a:cubicBezTo>
                    <a:lnTo>
                      <a:pt x="118" y="342"/>
                    </a:lnTo>
                    <a:cubicBezTo>
                      <a:pt x="118" y="247"/>
                      <a:pt x="159" y="176"/>
                      <a:pt x="254" y="114"/>
                    </a:cubicBezTo>
                    <a:lnTo>
                      <a:pt x="254" y="201"/>
                    </a:lnTo>
                    <a:close/>
                    <a:moveTo>
                      <a:pt x="508" y="285"/>
                    </a:moveTo>
                    <a:lnTo>
                      <a:pt x="570" y="285"/>
                    </a:lnTo>
                    <a:lnTo>
                      <a:pt x="570" y="31"/>
                    </a:lnTo>
                    <a:cubicBezTo>
                      <a:pt x="570" y="14"/>
                      <a:pt x="556" y="0"/>
                      <a:pt x="539" y="0"/>
                    </a:cubicBezTo>
                    <a:lnTo>
                      <a:pt x="369" y="0"/>
                    </a:lnTo>
                    <a:cubicBezTo>
                      <a:pt x="352" y="0"/>
                      <a:pt x="338" y="14"/>
                      <a:pt x="338" y="31"/>
                    </a:cubicBezTo>
                    <a:lnTo>
                      <a:pt x="338" y="285"/>
                    </a:lnTo>
                    <a:lnTo>
                      <a:pt x="400" y="285"/>
                    </a:lnTo>
                    <a:lnTo>
                      <a:pt x="400" y="63"/>
                    </a:lnTo>
                    <a:lnTo>
                      <a:pt x="508" y="63"/>
                    </a:lnTo>
                    <a:lnTo>
                      <a:pt x="508" y="285"/>
                    </a:lnTo>
                    <a:close/>
                    <a:moveTo>
                      <a:pt x="908" y="483"/>
                    </a:moveTo>
                    <a:lnTo>
                      <a:pt x="908" y="427"/>
                    </a:lnTo>
                    <a:cubicBezTo>
                      <a:pt x="908" y="415"/>
                      <a:pt x="902" y="404"/>
                      <a:pt x="891" y="399"/>
                    </a:cubicBezTo>
                    <a:lnTo>
                      <a:pt x="852" y="379"/>
                    </a:lnTo>
                    <a:lnTo>
                      <a:pt x="852" y="342"/>
                    </a:lnTo>
                    <a:cubicBezTo>
                      <a:pt x="852" y="173"/>
                      <a:pt x="738" y="88"/>
                      <a:pt x="639" y="33"/>
                    </a:cubicBezTo>
                    <a:cubicBezTo>
                      <a:pt x="629" y="27"/>
                      <a:pt x="617" y="27"/>
                      <a:pt x="608" y="33"/>
                    </a:cubicBezTo>
                    <a:cubicBezTo>
                      <a:pt x="598" y="39"/>
                      <a:pt x="592" y="49"/>
                      <a:pt x="592" y="60"/>
                    </a:cubicBezTo>
                    <a:lnTo>
                      <a:pt x="592" y="201"/>
                    </a:lnTo>
                    <a:lnTo>
                      <a:pt x="654" y="201"/>
                    </a:lnTo>
                    <a:lnTo>
                      <a:pt x="654" y="115"/>
                    </a:lnTo>
                    <a:cubicBezTo>
                      <a:pt x="750" y="178"/>
                      <a:pt x="790" y="247"/>
                      <a:pt x="790" y="342"/>
                    </a:cubicBezTo>
                    <a:lnTo>
                      <a:pt x="790" y="398"/>
                    </a:lnTo>
                    <a:cubicBezTo>
                      <a:pt x="790" y="410"/>
                      <a:pt x="797" y="421"/>
                      <a:pt x="807" y="426"/>
                    </a:cubicBezTo>
                    <a:lnTo>
                      <a:pt x="846" y="446"/>
                    </a:lnTo>
                    <a:lnTo>
                      <a:pt x="846" y="483"/>
                    </a:lnTo>
                    <a:lnTo>
                      <a:pt x="908" y="483"/>
                    </a:lnTo>
                    <a:close/>
                  </a:path>
                </a:pathLst>
              </a:custGeom>
              <a:solidFill>
                <a:schemeClr val="bg1"/>
              </a:solidFill>
              <a:ln>
                <a:noFill/>
              </a:ln>
              <a:effectLst/>
            </p:spPr>
            <p:txBody>
              <a:bodyPr wrap="none" anchor="ctr"/>
              <a:lstStyle/>
              <a:p>
                <a:endParaRPr lang="en-US"/>
              </a:p>
            </p:txBody>
          </p:sp>
        </p:grpSp>
        <p:sp>
          <p:nvSpPr>
            <p:cNvPr id="162" name="Puolivapaa piirto 161">
              <a:extLst>
                <a:ext uri="{FF2B5EF4-FFF2-40B4-BE49-F238E27FC236}">
                  <a16:creationId xmlns:a16="http://schemas.microsoft.com/office/drawing/2014/main" id="{861C0BCA-6204-8A4A-8E21-508D4FBD6D20}"/>
                </a:ext>
              </a:extLst>
            </p:cNvPr>
            <p:cNvSpPr/>
            <p:nvPr userDrawn="1"/>
          </p:nvSpPr>
          <p:spPr>
            <a:xfrm>
              <a:off x="1014570" y="927967"/>
              <a:ext cx="227444" cy="110893"/>
            </a:xfrm>
            <a:custGeom>
              <a:avLst/>
              <a:gdLst>
                <a:gd name="connsiteX0" fmla="*/ 0 w 187471"/>
                <a:gd name="connsiteY0" fmla="*/ 30608 h 130082"/>
                <a:gd name="connsiteX1" fmla="*/ 87996 w 187471"/>
                <a:gd name="connsiteY1" fmla="*/ 0 h 130082"/>
                <a:gd name="connsiteX2" fmla="*/ 187471 w 187471"/>
                <a:gd name="connsiteY2" fmla="*/ 34434 h 130082"/>
                <a:gd name="connsiteX3" fmla="*/ 187471 w 187471"/>
                <a:gd name="connsiteY3" fmla="*/ 34434 h 130082"/>
                <a:gd name="connsiteX4" fmla="*/ 187471 w 187471"/>
                <a:gd name="connsiteY4" fmla="*/ 80345 h 130082"/>
                <a:gd name="connsiteX5" fmla="*/ 149211 w 187471"/>
                <a:gd name="connsiteY5" fmla="*/ 110952 h 130082"/>
                <a:gd name="connsiteX6" fmla="*/ 110952 w 187471"/>
                <a:gd name="connsiteY6" fmla="*/ 126256 h 130082"/>
                <a:gd name="connsiteX7" fmla="*/ 72693 w 187471"/>
                <a:gd name="connsiteY7" fmla="*/ 130082 h 130082"/>
                <a:gd name="connsiteX8" fmla="*/ 30607 w 187471"/>
                <a:gd name="connsiteY8" fmla="*/ 110952 h 130082"/>
                <a:gd name="connsiteX9" fmla="*/ 0 w 187471"/>
                <a:gd name="connsiteY9" fmla="*/ 87997 h 130082"/>
                <a:gd name="connsiteX10" fmla="*/ 0 w 187471"/>
                <a:gd name="connsiteY10" fmla="*/ 30608 h 130082"/>
                <a:gd name="connsiteX0" fmla="*/ 0 w 187471"/>
                <a:gd name="connsiteY0" fmla="*/ 24979 h 124453"/>
                <a:gd name="connsiteX1" fmla="*/ 97521 w 187471"/>
                <a:gd name="connsiteY1" fmla="*/ 0 h 124453"/>
                <a:gd name="connsiteX2" fmla="*/ 187471 w 187471"/>
                <a:gd name="connsiteY2" fmla="*/ 28805 h 124453"/>
                <a:gd name="connsiteX3" fmla="*/ 187471 w 187471"/>
                <a:gd name="connsiteY3" fmla="*/ 28805 h 124453"/>
                <a:gd name="connsiteX4" fmla="*/ 187471 w 187471"/>
                <a:gd name="connsiteY4" fmla="*/ 74716 h 124453"/>
                <a:gd name="connsiteX5" fmla="*/ 149211 w 187471"/>
                <a:gd name="connsiteY5" fmla="*/ 105323 h 124453"/>
                <a:gd name="connsiteX6" fmla="*/ 110952 w 187471"/>
                <a:gd name="connsiteY6" fmla="*/ 120627 h 124453"/>
                <a:gd name="connsiteX7" fmla="*/ 72693 w 187471"/>
                <a:gd name="connsiteY7" fmla="*/ 124453 h 124453"/>
                <a:gd name="connsiteX8" fmla="*/ 30607 w 187471"/>
                <a:gd name="connsiteY8" fmla="*/ 105323 h 124453"/>
                <a:gd name="connsiteX9" fmla="*/ 0 w 187471"/>
                <a:gd name="connsiteY9" fmla="*/ 82368 h 124453"/>
                <a:gd name="connsiteX10" fmla="*/ 0 w 187471"/>
                <a:gd name="connsiteY10" fmla="*/ 24979 h 124453"/>
                <a:gd name="connsiteX0" fmla="*/ 0 w 202679"/>
                <a:gd name="connsiteY0" fmla="*/ 21415 h 124453"/>
                <a:gd name="connsiteX1" fmla="*/ 112729 w 202679"/>
                <a:gd name="connsiteY1" fmla="*/ 0 h 124453"/>
                <a:gd name="connsiteX2" fmla="*/ 202679 w 202679"/>
                <a:gd name="connsiteY2" fmla="*/ 28805 h 124453"/>
                <a:gd name="connsiteX3" fmla="*/ 202679 w 202679"/>
                <a:gd name="connsiteY3" fmla="*/ 28805 h 124453"/>
                <a:gd name="connsiteX4" fmla="*/ 202679 w 202679"/>
                <a:gd name="connsiteY4" fmla="*/ 74716 h 124453"/>
                <a:gd name="connsiteX5" fmla="*/ 164419 w 202679"/>
                <a:gd name="connsiteY5" fmla="*/ 105323 h 124453"/>
                <a:gd name="connsiteX6" fmla="*/ 126160 w 202679"/>
                <a:gd name="connsiteY6" fmla="*/ 120627 h 124453"/>
                <a:gd name="connsiteX7" fmla="*/ 87901 w 202679"/>
                <a:gd name="connsiteY7" fmla="*/ 124453 h 124453"/>
                <a:gd name="connsiteX8" fmla="*/ 45815 w 202679"/>
                <a:gd name="connsiteY8" fmla="*/ 105323 h 124453"/>
                <a:gd name="connsiteX9" fmla="*/ 15208 w 202679"/>
                <a:gd name="connsiteY9" fmla="*/ 82368 h 124453"/>
                <a:gd name="connsiteX10" fmla="*/ 0 w 202679"/>
                <a:gd name="connsiteY10" fmla="*/ 21415 h 124453"/>
                <a:gd name="connsiteX0" fmla="*/ 0 w 217887"/>
                <a:gd name="connsiteY0" fmla="*/ 21415 h 124453"/>
                <a:gd name="connsiteX1" fmla="*/ 112729 w 217887"/>
                <a:gd name="connsiteY1" fmla="*/ 0 h 124453"/>
                <a:gd name="connsiteX2" fmla="*/ 202679 w 217887"/>
                <a:gd name="connsiteY2" fmla="*/ 28805 h 124453"/>
                <a:gd name="connsiteX3" fmla="*/ 217887 w 217887"/>
                <a:gd name="connsiteY3" fmla="*/ 35932 h 124453"/>
                <a:gd name="connsiteX4" fmla="*/ 202679 w 217887"/>
                <a:gd name="connsiteY4" fmla="*/ 74716 h 124453"/>
                <a:gd name="connsiteX5" fmla="*/ 164419 w 217887"/>
                <a:gd name="connsiteY5" fmla="*/ 105323 h 124453"/>
                <a:gd name="connsiteX6" fmla="*/ 126160 w 217887"/>
                <a:gd name="connsiteY6" fmla="*/ 120627 h 124453"/>
                <a:gd name="connsiteX7" fmla="*/ 87901 w 217887"/>
                <a:gd name="connsiteY7" fmla="*/ 124453 h 124453"/>
                <a:gd name="connsiteX8" fmla="*/ 45815 w 217887"/>
                <a:gd name="connsiteY8" fmla="*/ 105323 h 124453"/>
                <a:gd name="connsiteX9" fmla="*/ 15208 w 217887"/>
                <a:gd name="connsiteY9" fmla="*/ 82368 h 124453"/>
                <a:gd name="connsiteX10" fmla="*/ 0 w 217887"/>
                <a:gd name="connsiteY10" fmla="*/ 21415 h 124453"/>
                <a:gd name="connsiteX0" fmla="*/ 0 w 217887"/>
                <a:gd name="connsiteY0" fmla="*/ 39232 h 124453"/>
                <a:gd name="connsiteX1" fmla="*/ 112729 w 217887"/>
                <a:gd name="connsiteY1" fmla="*/ 0 h 124453"/>
                <a:gd name="connsiteX2" fmla="*/ 202679 w 217887"/>
                <a:gd name="connsiteY2" fmla="*/ 28805 h 124453"/>
                <a:gd name="connsiteX3" fmla="*/ 217887 w 217887"/>
                <a:gd name="connsiteY3" fmla="*/ 35932 h 124453"/>
                <a:gd name="connsiteX4" fmla="*/ 202679 w 217887"/>
                <a:gd name="connsiteY4" fmla="*/ 74716 h 124453"/>
                <a:gd name="connsiteX5" fmla="*/ 164419 w 217887"/>
                <a:gd name="connsiteY5" fmla="*/ 105323 h 124453"/>
                <a:gd name="connsiteX6" fmla="*/ 126160 w 217887"/>
                <a:gd name="connsiteY6" fmla="*/ 120627 h 124453"/>
                <a:gd name="connsiteX7" fmla="*/ 87901 w 217887"/>
                <a:gd name="connsiteY7" fmla="*/ 124453 h 124453"/>
                <a:gd name="connsiteX8" fmla="*/ 45815 w 217887"/>
                <a:gd name="connsiteY8" fmla="*/ 105323 h 124453"/>
                <a:gd name="connsiteX9" fmla="*/ 15208 w 217887"/>
                <a:gd name="connsiteY9" fmla="*/ 82368 h 124453"/>
                <a:gd name="connsiteX10" fmla="*/ 0 w 217887"/>
                <a:gd name="connsiteY10" fmla="*/ 39232 h 12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887" h="124453">
                  <a:moveTo>
                    <a:pt x="0" y="39232"/>
                  </a:moveTo>
                  <a:lnTo>
                    <a:pt x="112729" y="0"/>
                  </a:lnTo>
                  <a:lnTo>
                    <a:pt x="202679" y="28805"/>
                  </a:lnTo>
                  <a:lnTo>
                    <a:pt x="217887" y="35932"/>
                  </a:lnTo>
                  <a:lnTo>
                    <a:pt x="202679" y="74716"/>
                  </a:lnTo>
                  <a:lnTo>
                    <a:pt x="164419" y="105323"/>
                  </a:lnTo>
                  <a:lnTo>
                    <a:pt x="126160" y="120627"/>
                  </a:lnTo>
                  <a:lnTo>
                    <a:pt x="87901" y="124453"/>
                  </a:lnTo>
                  <a:lnTo>
                    <a:pt x="45815" y="105323"/>
                  </a:lnTo>
                  <a:lnTo>
                    <a:pt x="15208" y="82368"/>
                  </a:lnTo>
                  <a:lnTo>
                    <a:pt x="0" y="39232"/>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grpSp>
        <p:nvGrpSpPr>
          <p:cNvPr id="165" name="Ryhmä 164">
            <a:extLst>
              <a:ext uri="{FF2B5EF4-FFF2-40B4-BE49-F238E27FC236}">
                <a16:creationId xmlns:a16="http://schemas.microsoft.com/office/drawing/2014/main" id="{692D868D-F7DC-6347-9719-D397734F4C7A}"/>
              </a:ext>
            </a:extLst>
          </p:cNvPr>
          <p:cNvGrpSpPr/>
          <p:nvPr/>
        </p:nvGrpSpPr>
        <p:grpSpPr>
          <a:xfrm>
            <a:off x="772211" y="3416354"/>
            <a:ext cx="710291" cy="710292"/>
            <a:chOff x="772211" y="3416354"/>
            <a:chExt cx="710291" cy="710292"/>
          </a:xfrm>
        </p:grpSpPr>
        <p:grpSp>
          <p:nvGrpSpPr>
            <p:cNvPr id="166" name="Group 420">
              <a:extLst>
                <a:ext uri="{FF2B5EF4-FFF2-40B4-BE49-F238E27FC236}">
                  <a16:creationId xmlns:a16="http://schemas.microsoft.com/office/drawing/2014/main" id="{2750914F-1320-084C-83A2-92785FCDD992}"/>
                </a:ext>
              </a:extLst>
            </p:cNvPr>
            <p:cNvGrpSpPr/>
            <p:nvPr userDrawn="1"/>
          </p:nvGrpSpPr>
          <p:grpSpPr>
            <a:xfrm>
              <a:off x="772211" y="3416354"/>
              <a:ext cx="710291" cy="710292"/>
              <a:chOff x="3683886" y="4528578"/>
              <a:chExt cx="710291" cy="710292"/>
            </a:xfrm>
          </p:grpSpPr>
          <p:sp>
            <p:nvSpPr>
              <p:cNvPr id="169" name="Rectangle 421">
                <a:extLst>
                  <a:ext uri="{FF2B5EF4-FFF2-40B4-BE49-F238E27FC236}">
                    <a16:creationId xmlns:a16="http://schemas.microsoft.com/office/drawing/2014/main" id="{64E24F7A-4DE8-1141-A720-49A06F64DA51}"/>
                  </a:ext>
                </a:extLst>
              </p:cNvPr>
              <p:cNvSpPr/>
              <p:nvPr/>
            </p:nvSpPr>
            <p:spPr>
              <a:xfrm>
                <a:off x="3683886"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170" name="Freeform 422">
                <a:extLst>
                  <a:ext uri="{FF2B5EF4-FFF2-40B4-BE49-F238E27FC236}">
                    <a16:creationId xmlns:a16="http://schemas.microsoft.com/office/drawing/2014/main" id="{384B1C03-78B4-484B-94C4-C933DD9A3EF3}"/>
                  </a:ext>
                </a:extLst>
              </p:cNvPr>
              <p:cNvSpPr>
                <a:spLocks noChangeArrowheads="1"/>
              </p:cNvSpPr>
              <p:nvPr/>
            </p:nvSpPr>
            <p:spPr bwMode="auto">
              <a:xfrm>
                <a:off x="3806462" y="4617017"/>
                <a:ext cx="465138" cy="463550"/>
              </a:xfrm>
              <a:custGeom>
                <a:avLst/>
                <a:gdLst>
                  <a:gd name="T0" fmla="*/ 967 w 1295"/>
                  <a:gd name="T1" fmla="*/ 862 h 1292"/>
                  <a:gd name="T2" fmla="*/ 1026 w 1295"/>
                  <a:gd name="T3" fmla="*/ 1291 h 1292"/>
                  <a:gd name="T4" fmla="*/ 731 w 1295"/>
                  <a:gd name="T5" fmla="*/ 683 h 1292"/>
                  <a:gd name="T6" fmla="*/ 806 w 1295"/>
                  <a:gd name="T7" fmla="*/ 682 h 1292"/>
                  <a:gd name="T8" fmla="*/ 865 w 1295"/>
                  <a:gd name="T9" fmla="*/ 1291 h 1292"/>
                  <a:gd name="T10" fmla="*/ 844 w 1295"/>
                  <a:gd name="T11" fmla="*/ 565 h 1292"/>
                  <a:gd name="T12" fmla="*/ 731 w 1295"/>
                  <a:gd name="T13" fmla="*/ 683 h 1292"/>
                  <a:gd name="T14" fmla="*/ 269 w 1295"/>
                  <a:gd name="T15" fmla="*/ 862 h 1292"/>
                  <a:gd name="T16" fmla="*/ 328 w 1295"/>
                  <a:gd name="T17" fmla="*/ 1291 h 1292"/>
                  <a:gd name="T18" fmla="*/ 376 w 1295"/>
                  <a:gd name="T19" fmla="*/ 191 h 1292"/>
                  <a:gd name="T20" fmla="*/ 220 w 1295"/>
                  <a:gd name="T21" fmla="*/ 191 h 1292"/>
                  <a:gd name="T22" fmla="*/ 298 w 1295"/>
                  <a:gd name="T23" fmla="*/ 59 h 1292"/>
                  <a:gd name="T24" fmla="*/ 376 w 1295"/>
                  <a:gd name="T25" fmla="*/ 191 h 1292"/>
                  <a:gd name="T26" fmla="*/ 298 w 1295"/>
                  <a:gd name="T27" fmla="*/ 0 h 1292"/>
                  <a:gd name="T28" fmla="*/ 161 w 1295"/>
                  <a:gd name="T29" fmla="*/ 191 h 1292"/>
                  <a:gd name="T30" fmla="*/ 435 w 1295"/>
                  <a:gd name="T31" fmla="*/ 191 h 1292"/>
                  <a:gd name="T32" fmla="*/ 617 w 1295"/>
                  <a:gd name="T33" fmla="*/ 522 h 1292"/>
                  <a:gd name="T34" fmla="*/ 379 w 1295"/>
                  <a:gd name="T35" fmla="*/ 349 h 1292"/>
                  <a:gd name="T36" fmla="*/ 0 w 1295"/>
                  <a:gd name="T37" fmla="*/ 540 h 1292"/>
                  <a:gd name="T38" fmla="*/ 108 w 1295"/>
                  <a:gd name="T39" fmla="*/ 887 h 1292"/>
                  <a:gd name="T40" fmla="*/ 167 w 1295"/>
                  <a:gd name="T41" fmla="*/ 1291 h 1292"/>
                  <a:gd name="T42" fmla="*/ 108 w 1295"/>
                  <a:gd name="T43" fmla="*/ 566 h 1292"/>
                  <a:gd name="T44" fmla="*/ 59 w 1295"/>
                  <a:gd name="T45" fmla="*/ 754 h 1292"/>
                  <a:gd name="T46" fmla="*/ 191 w 1295"/>
                  <a:gd name="T47" fmla="*/ 408 h 1292"/>
                  <a:gd name="T48" fmla="*/ 557 w 1295"/>
                  <a:gd name="T49" fmla="*/ 539 h 1292"/>
                  <a:gd name="T50" fmla="*/ 688 w 1295"/>
                  <a:gd name="T51" fmla="*/ 734 h 1292"/>
                  <a:gd name="T52" fmla="*/ 647 w 1295"/>
                  <a:gd name="T53" fmla="*/ 758 h 1292"/>
                  <a:gd name="T54" fmla="*/ 619 w 1295"/>
                  <a:gd name="T55" fmla="*/ 747 h 1292"/>
                  <a:gd name="T56" fmla="*/ 422 w 1295"/>
                  <a:gd name="T57" fmla="*/ 566 h 1292"/>
                  <a:gd name="T58" fmla="*/ 403 w 1295"/>
                  <a:gd name="T59" fmla="*/ 1291 h 1292"/>
                  <a:gd name="T60" fmla="*/ 462 w 1295"/>
                  <a:gd name="T61" fmla="*/ 667 h 1292"/>
                  <a:gd name="T62" fmla="*/ 647 w 1295"/>
                  <a:gd name="T63" fmla="*/ 817 h 1292"/>
                  <a:gd name="T64" fmla="*/ 716 w 1295"/>
                  <a:gd name="T65" fmla="*/ 789 h 1292"/>
                  <a:gd name="T66" fmla="*/ 751 w 1295"/>
                  <a:gd name="T67" fmla="*/ 722 h 1292"/>
                  <a:gd name="T68" fmla="*/ 1074 w 1295"/>
                  <a:gd name="T69" fmla="*/ 191 h 1292"/>
                  <a:gd name="T70" fmla="*/ 918 w 1295"/>
                  <a:gd name="T71" fmla="*/ 191 h 1292"/>
                  <a:gd name="T72" fmla="*/ 996 w 1295"/>
                  <a:gd name="T73" fmla="*/ 59 h 1292"/>
                  <a:gd name="T74" fmla="*/ 1074 w 1295"/>
                  <a:gd name="T75" fmla="*/ 191 h 1292"/>
                  <a:gd name="T76" fmla="*/ 996 w 1295"/>
                  <a:gd name="T77" fmla="*/ 0 h 1292"/>
                  <a:gd name="T78" fmla="*/ 859 w 1295"/>
                  <a:gd name="T79" fmla="*/ 191 h 1292"/>
                  <a:gd name="T80" fmla="*/ 1133 w 1295"/>
                  <a:gd name="T81" fmla="*/ 191 h 1292"/>
                  <a:gd name="T82" fmla="*/ 1294 w 1295"/>
                  <a:gd name="T83" fmla="*/ 540 h 1292"/>
                  <a:gd name="T84" fmla="*/ 916 w 1295"/>
                  <a:gd name="T85" fmla="*/ 349 h 1292"/>
                  <a:gd name="T86" fmla="*/ 677 w 1295"/>
                  <a:gd name="T87" fmla="*/ 550 h 1292"/>
                  <a:gd name="T88" fmla="*/ 780 w 1295"/>
                  <a:gd name="T89" fmla="*/ 501 h 1292"/>
                  <a:gd name="T90" fmla="*/ 1103 w 1295"/>
                  <a:gd name="T91" fmla="*/ 408 h 1292"/>
                  <a:gd name="T92" fmla="*/ 1235 w 1295"/>
                  <a:gd name="T93" fmla="*/ 754 h 1292"/>
                  <a:gd name="T94" fmla="*/ 1160 w 1295"/>
                  <a:gd name="T95" fmla="*/ 566 h 1292"/>
                  <a:gd name="T96" fmla="*/ 1101 w 1295"/>
                  <a:gd name="T97" fmla="*/ 1291 h 1292"/>
                  <a:gd name="T98" fmla="*/ 1160 w 1295"/>
                  <a:gd name="T99" fmla="*/ 891 h 1292"/>
                  <a:gd name="T100" fmla="*/ 1294 w 1295"/>
                  <a:gd name="T101" fmla="*/ 540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5" h="1292">
                    <a:moveTo>
                      <a:pt x="1026" y="862"/>
                    </a:moveTo>
                    <a:lnTo>
                      <a:pt x="967" y="862"/>
                    </a:lnTo>
                    <a:lnTo>
                      <a:pt x="967" y="1291"/>
                    </a:lnTo>
                    <a:lnTo>
                      <a:pt x="1026" y="1291"/>
                    </a:lnTo>
                    <a:lnTo>
                      <a:pt x="1026" y="862"/>
                    </a:lnTo>
                    <a:close/>
                    <a:moveTo>
                      <a:pt x="731" y="683"/>
                    </a:moveTo>
                    <a:lnTo>
                      <a:pt x="778" y="718"/>
                    </a:lnTo>
                    <a:lnTo>
                      <a:pt x="806" y="682"/>
                    </a:lnTo>
                    <a:lnTo>
                      <a:pt x="806" y="1291"/>
                    </a:lnTo>
                    <a:lnTo>
                      <a:pt x="865" y="1291"/>
                    </a:lnTo>
                    <a:lnTo>
                      <a:pt x="865" y="593"/>
                    </a:lnTo>
                    <a:cubicBezTo>
                      <a:pt x="865" y="581"/>
                      <a:pt x="856" y="569"/>
                      <a:pt x="844" y="565"/>
                    </a:cubicBezTo>
                    <a:cubicBezTo>
                      <a:pt x="832" y="561"/>
                      <a:pt x="819" y="565"/>
                      <a:pt x="811" y="576"/>
                    </a:cubicBezTo>
                    <a:lnTo>
                      <a:pt x="731" y="683"/>
                    </a:lnTo>
                    <a:close/>
                    <a:moveTo>
                      <a:pt x="328" y="862"/>
                    </a:moveTo>
                    <a:lnTo>
                      <a:pt x="269" y="862"/>
                    </a:lnTo>
                    <a:lnTo>
                      <a:pt x="269" y="1291"/>
                    </a:lnTo>
                    <a:lnTo>
                      <a:pt x="328" y="1291"/>
                    </a:lnTo>
                    <a:lnTo>
                      <a:pt x="328" y="862"/>
                    </a:lnTo>
                    <a:close/>
                    <a:moveTo>
                      <a:pt x="376" y="191"/>
                    </a:moveTo>
                    <a:cubicBezTo>
                      <a:pt x="376" y="237"/>
                      <a:pt x="345" y="269"/>
                      <a:pt x="298" y="269"/>
                    </a:cubicBezTo>
                    <a:cubicBezTo>
                      <a:pt x="252" y="269"/>
                      <a:pt x="220" y="237"/>
                      <a:pt x="220" y="191"/>
                    </a:cubicBezTo>
                    <a:lnTo>
                      <a:pt x="220" y="137"/>
                    </a:lnTo>
                    <a:cubicBezTo>
                      <a:pt x="220" y="91"/>
                      <a:pt x="252" y="59"/>
                      <a:pt x="298" y="59"/>
                    </a:cubicBezTo>
                    <a:cubicBezTo>
                      <a:pt x="345" y="59"/>
                      <a:pt x="376" y="91"/>
                      <a:pt x="376" y="137"/>
                    </a:cubicBezTo>
                    <a:lnTo>
                      <a:pt x="376" y="191"/>
                    </a:lnTo>
                    <a:close/>
                    <a:moveTo>
                      <a:pt x="435" y="137"/>
                    </a:moveTo>
                    <a:cubicBezTo>
                      <a:pt x="435" y="58"/>
                      <a:pt x="378" y="0"/>
                      <a:pt x="298" y="0"/>
                    </a:cubicBezTo>
                    <a:cubicBezTo>
                      <a:pt x="219" y="0"/>
                      <a:pt x="161" y="58"/>
                      <a:pt x="161" y="137"/>
                    </a:cubicBezTo>
                    <a:lnTo>
                      <a:pt x="161" y="191"/>
                    </a:lnTo>
                    <a:cubicBezTo>
                      <a:pt x="161" y="270"/>
                      <a:pt x="219" y="328"/>
                      <a:pt x="298" y="328"/>
                    </a:cubicBezTo>
                    <a:cubicBezTo>
                      <a:pt x="378" y="328"/>
                      <a:pt x="435" y="270"/>
                      <a:pt x="435" y="191"/>
                    </a:cubicBezTo>
                    <a:lnTo>
                      <a:pt x="435" y="137"/>
                    </a:lnTo>
                    <a:close/>
                    <a:moveTo>
                      <a:pt x="617" y="522"/>
                    </a:moveTo>
                    <a:cubicBezTo>
                      <a:pt x="614" y="517"/>
                      <a:pt x="610" y="512"/>
                      <a:pt x="605" y="505"/>
                    </a:cubicBezTo>
                    <a:cubicBezTo>
                      <a:pt x="567" y="451"/>
                      <a:pt x="496" y="349"/>
                      <a:pt x="379" y="349"/>
                    </a:cubicBezTo>
                    <a:lnTo>
                      <a:pt x="191" y="349"/>
                    </a:lnTo>
                    <a:cubicBezTo>
                      <a:pt x="99" y="349"/>
                      <a:pt x="0" y="426"/>
                      <a:pt x="0" y="540"/>
                    </a:cubicBezTo>
                    <a:lnTo>
                      <a:pt x="0" y="754"/>
                    </a:lnTo>
                    <a:cubicBezTo>
                      <a:pt x="0" y="815"/>
                      <a:pt x="49" y="872"/>
                      <a:pt x="108" y="887"/>
                    </a:cubicBezTo>
                    <a:lnTo>
                      <a:pt x="108" y="1291"/>
                    </a:lnTo>
                    <a:lnTo>
                      <a:pt x="167" y="1291"/>
                    </a:lnTo>
                    <a:lnTo>
                      <a:pt x="167" y="566"/>
                    </a:lnTo>
                    <a:lnTo>
                      <a:pt x="108" y="566"/>
                    </a:lnTo>
                    <a:lnTo>
                      <a:pt x="108" y="824"/>
                    </a:lnTo>
                    <a:cubicBezTo>
                      <a:pt x="81" y="811"/>
                      <a:pt x="59" y="782"/>
                      <a:pt x="59" y="754"/>
                    </a:cubicBezTo>
                    <a:lnTo>
                      <a:pt x="59" y="540"/>
                    </a:lnTo>
                    <a:cubicBezTo>
                      <a:pt x="59" y="454"/>
                      <a:pt x="136" y="408"/>
                      <a:pt x="191" y="408"/>
                    </a:cubicBezTo>
                    <a:lnTo>
                      <a:pt x="379" y="408"/>
                    </a:lnTo>
                    <a:cubicBezTo>
                      <a:pt x="465" y="408"/>
                      <a:pt x="523" y="490"/>
                      <a:pt x="557" y="539"/>
                    </a:cubicBezTo>
                    <a:cubicBezTo>
                      <a:pt x="562" y="546"/>
                      <a:pt x="566" y="552"/>
                      <a:pt x="570" y="557"/>
                    </a:cubicBezTo>
                    <a:cubicBezTo>
                      <a:pt x="596" y="593"/>
                      <a:pt x="660" y="691"/>
                      <a:pt x="688" y="734"/>
                    </a:cubicBezTo>
                    <a:lnTo>
                      <a:pt x="675" y="747"/>
                    </a:lnTo>
                    <a:cubicBezTo>
                      <a:pt x="668" y="754"/>
                      <a:pt x="658" y="758"/>
                      <a:pt x="647" y="758"/>
                    </a:cubicBezTo>
                    <a:lnTo>
                      <a:pt x="647" y="758"/>
                    </a:lnTo>
                    <a:cubicBezTo>
                      <a:pt x="636" y="758"/>
                      <a:pt x="626" y="754"/>
                      <a:pt x="619" y="747"/>
                    </a:cubicBezTo>
                    <a:lnTo>
                      <a:pt x="454" y="573"/>
                    </a:lnTo>
                    <a:cubicBezTo>
                      <a:pt x="446" y="564"/>
                      <a:pt x="433" y="561"/>
                      <a:pt x="422" y="566"/>
                    </a:cubicBezTo>
                    <a:cubicBezTo>
                      <a:pt x="410" y="570"/>
                      <a:pt x="403" y="581"/>
                      <a:pt x="403" y="593"/>
                    </a:cubicBezTo>
                    <a:lnTo>
                      <a:pt x="403" y="1291"/>
                    </a:lnTo>
                    <a:lnTo>
                      <a:pt x="462" y="1291"/>
                    </a:lnTo>
                    <a:lnTo>
                      <a:pt x="462" y="667"/>
                    </a:lnTo>
                    <a:lnTo>
                      <a:pt x="577" y="788"/>
                    </a:lnTo>
                    <a:cubicBezTo>
                      <a:pt x="596" y="807"/>
                      <a:pt x="620" y="817"/>
                      <a:pt x="647" y="817"/>
                    </a:cubicBezTo>
                    <a:lnTo>
                      <a:pt x="647" y="817"/>
                    </a:lnTo>
                    <a:cubicBezTo>
                      <a:pt x="673" y="817"/>
                      <a:pt x="698" y="807"/>
                      <a:pt x="716" y="789"/>
                    </a:cubicBezTo>
                    <a:lnTo>
                      <a:pt x="747" y="759"/>
                    </a:lnTo>
                    <a:cubicBezTo>
                      <a:pt x="757" y="749"/>
                      <a:pt x="758" y="734"/>
                      <a:pt x="751" y="722"/>
                    </a:cubicBezTo>
                    <a:cubicBezTo>
                      <a:pt x="747" y="716"/>
                      <a:pt x="652" y="570"/>
                      <a:pt x="617" y="522"/>
                    </a:cubicBezTo>
                    <a:close/>
                    <a:moveTo>
                      <a:pt x="1074" y="191"/>
                    </a:moveTo>
                    <a:cubicBezTo>
                      <a:pt x="1074" y="237"/>
                      <a:pt x="1043" y="269"/>
                      <a:pt x="996" y="269"/>
                    </a:cubicBezTo>
                    <a:cubicBezTo>
                      <a:pt x="950" y="269"/>
                      <a:pt x="918" y="237"/>
                      <a:pt x="918" y="191"/>
                    </a:cubicBezTo>
                    <a:lnTo>
                      <a:pt x="918" y="137"/>
                    </a:lnTo>
                    <a:cubicBezTo>
                      <a:pt x="918" y="91"/>
                      <a:pt x="950" y="59"/>
                      <a:pt x="996" y="59"/>
                    </a:cubicBezTo>
                    <a:cubicBezTo>
                      <a:pt x="1043" y="59"/>
                      <a:pt x="1074" y="91"/>
                      <a:pt x="1074" y="137"/>
                    </a:cubicBezTo>
                    <a:lnTo>
                      <a:pt x="1074" y="191"/>
                    </a:lnTo>
                    <a:close/>
                    <a:moveTo>
                      <a:pt x="1133" y="137"/>
                    </a:moveTo>
                    <a:cubicBezTo>
                      <a:pt x="1133" y="58"/>
                      <a:pt x="1075" y="0"/>
                      <a:pt x="996" y="0"/>
                    </a:cubicBezTo>
                    <a:cubicBezTo>
                      <a:pt x="917" y="0"/>
                      <a:pt x="859" y="58"/>
                      <a:pt x="859" y="137"/>
                    </a:cubicBezTo>
                    <a:lnTo>
                      <a:pt x="859" y="191"/>
                    </a:lnTo>
                    <a:cubicBezTo>
                      <a:pt x="859" y="270"/>
                      <a:pt x="917" y="328"/>
                      <a:pt x="996" y="328"/>
                    </a:cubicBezTo>
                    <a:cubicBezTo>
                      <a:pt x="1075" y="328"/>
                      <a:pt x="1133" y="270"/>
                      <a:pt x="1133" y="191"/>
                    </a:cubicBezTo>
                    <a:lnTo>
                      <a:pt x="1133" y="137"/>
                    </a:lnTo>
                    <a:close/>
                    <a:moveTo>
                      <a:pt x="1294" y="540"/>
                    </a:moveTo>
                    <a:cubicBezTo>
                      <a:pt x="1294" y="426"/>
                      <a:pt x="1195" y="349"/>
                      <a:pt x="1103" y="349"/>
                    </a:cubicBezTo>
                    <a:lnTo>
                      <a:pt x="916" y="349"/>
                    </a:lnTo>
                    <a:cubicBezTo>
                      <a:pt x="815" y="349"/>
                      <a:pt x="752" y="434"/>
                      <a:pt x="729" y="471"/>
                    </a:cubicBezTo>
                    <a:cubicBezTo>
                      <a:pt x="716" y="493"/>
                      <a:pt x="677" y="549"/>
                      <a:pt x="677" y="550"/>
                    </a:cubicBezTo>
                    <a:lnTo>
                      <a:pt x="725" y="583"/>
                    </a:lnTo>
                    <a:cubicBezTo>
                      <a:pt x="727" y="581"/>
                      <a:pt x="765" y="525"/>
                      <a:pt x="780" y="501"/>
                    </a:cubicBezTo>
                    <a:cubicBezTo>
                      <a:pt x="793" y="480"/>
                      <a:pt x="843" y="408"/>
                      <a:pt x="916" y="408"/>
                    </a:cubicBezTo>
                    <a:lnTo>
                      <a:pt x="1103" y="408"/>
                    </a:lnTo>
                    <a:cubicBezTo>
                      <a:pt x="1166" y="408"/>
                      <a:pt x="1235" y="462"/>
                      <a:pt x="1235" y="540"/>
                    </a:cubicBezTo>
                    <a:lnTo>
                      <a:pt x="1235" y="754"/>
                    </a:lnTo>
                    <a:cubicBezTo>
                      <a:pt x="1235" y="791"/>
                      <a:pt x="1196" y="830"/>
                      <a:pt x="1160" y="832"/>
                    </a:cubicBezTo>
                    <a:lnTo>
                      <a:pt x="1160" y="566"/>
                    </a:lnTo>
                    <a:lnTo>
                      <a:pt x="1101" y="566"/>
                    </a:lnTo>
                    <a:lnTo>
                      <a:pt x="1101" y="1291"/>
                    </a:lnTo>
                    <a:lnTo>
                      <a:pt x="1160" y="1291"/>
                    </a:lnTo>
                    <a:lnTo>
                      <a:pt x="1160" y="891"/>
                    </a:lnTo>
                    <a:cubicBezTo>
                      <a:pt x="1228" y="889"/>
                      <a:pt x="1294" y="823"/>
                      <a:pt x="1294" y="754"/>
                    </a:cubicBezTo>
                    <a:lnTo>
                      <a:pt x="1294" y="540"/>
                    </a:lnTo>
                    <a:close/>
                  </a:path>
                </a:pathLst>
              </a:custGeom>
              <a:solidFill>
                <a:srgbClr val="FFFFFF"/>
              </a:solidFill>
              <a:ln>
                <a:noFill/>
              </a:ln>
              <a:effectLst/>
            </p:spPr>
            <p:txBody>
              <a:bodyPr wrap="none" anchor="ctr"/>
              <a:lstStyle/>
              <a:p>
                <a:endParaRPr lang="en-US"/>
              </a:p>
            </p:txBody>
          </p:sp>
        </p:grpSp>
        <p:sp>
          <p:nvSpPr>
            <p:cNvPr id="167" name="Puolivapaa piirto 166">
              <a:extLst>
                <a:ext uri="{FF2B5EF4-FFF2-40B4-BE49-F238E27FC236}">
                  <a16:creationId xmlns:a16="http://schemas.microsoft.com/office/drawing/2014/main" id="{9A62ECA8-C06C-004E-A976-64915AAF0945}"/>
                </a:ext>
              </a:extLst>
            </p:cNvPr>
            <p:cNvSpPr/>
            <p:nvPr userDrawn="1"/>
          </p:nvSpPr>
          <p:spPr>
            <a:xfrm>
              <a:off x="965200" y="3575050"/>
              <a:ext cx="69850" cy="38100"/>
            </a:xfrm>
            <a:custGeom>
              <a:avLst/>
              <a:gdLst>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0 h 38100"/>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22225 h 38100"/>
                <a:gd name="connsiteX5" fmla="*/ 0 w 69850"/>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8100">
                  <a:moveTo>
                    <a:pt x="0" y="0"/>
                  </a:moveTo>
                  <a:lnTo>
                    <a:pt x="69850" y="0"/>
                  </a:lnTo>
                  <a:lnTo>
                    <a:pt x="63500" y="28575"/>
                  </a:lnTo>
                  <a:lnTo>
                    <a:pt x="38100" y="38100"/>
                  </a:lnTo>
                  <a:cubicBezTo>
                    <a:pt x="31750" y="31750"/>
                    <a:pt x="6350" y="28575"/>
                    <a:pt x="0" y="22225"/>
                  </a:cubicBez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8" name="Puolivapaa piirto 167">
              <a:extLst>
                <a:ext uri="{FF2B5EF4-FFF2-40B4-BE49-F238E27FC236}">
                  <a16:creationId xmlns:a16="http://schemas.microsoft.com/office/drawing/2014/main" id="{B72436FF-AA86-9947-AE8E-7FCB800DD473}"/>
                </a:ext>
              </a:extLst>
            </p:cNvPr>
            <p:cNvSpPr/>
            <p:nvPr userDrawn="1"/>
          </p:nvSpPr>
          <p:spPr>
            <a:xfrm>
              <a:off x="1219084" y="3579211"/>
              <a:ext cx="69850" cy="38100"/>
            </a:xfrm>
            <a:custGeom>
              <a:avLst/>
              <a:gdLst>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0 h 38100"/>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22225 h 38100"/>
                <a:gd name="connsiteX5" fmla="*/ 0 w 69850"/>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8100">
                  <a:moveTo>
                    <a:pt x="0" y="0"/>
                  </a:moveTo>
                  <a:lnTo>
                    <a:pt x="69850" y="0"/>
                  </a:lnTo>
                  <a:lnTo>
                    <a:pt x="63500" y="28575"/>
                  </a:lnTo>
                  <a:lnTo>
                    <a:pt x="38100" y="38100"/>
                  </a:lnTo>
                  <a:cubicBezTo>
                    <a:pt x="31750" y="31750"/>
                    <a:pt x="6350" y="28575"/>
                    <a:pt x="0" y="22225"/>
                  </a:cubicBez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171" name="Ryhmä 170">
            <a:extLst>
              <a:ext uri="{FF2B5EF4-FFF2-40B4-BE49-F238E27FC236}">
                <a16:creationId xmlns:a16="http://schemas.microsoft.com/office/drawing/2014/main" id="{DD01E272-8AB1-4945-A67B-EE86886ACECF}"/>
              </a:ext>
            </a:extLst>
          </p:cNvPr>
          <p:cNvGrpSpPr/>
          <p:nvPr/>
        </p:nvGrpSpPr>
        <p:grpSpPr>
          <a:xfrm>
            <a:off x="752722" y="4454581"/>
            <a:ext cx="710291" cy="710292"/>
            <a:chOff x="752722" y="4454581"/>
            <a:chExt cx="710291" cy="710292"/>
          </a:xfrm>
        </p:grpSpPr>
        <p:grpSp>
          <p:nvGrpSpPr>
            <p:cNvPr id="172" name="Group 459">
              <a:extLst>
                <a:ext uri="{FF2B5EF4-FFF2-40B4-BE49-F238E27FC236}">
                  <a16:creationId xmlns:a16="http://schemas.microsoft.com/office/drawing/2014/main" id="{77868D9C-2C44-0543-A087-D46491A317A5}"/>
                </a:ext>
              </a:extLst>
            </p:cNvPr>
            <p:cNvGrpSpPr/>
            <p:nvPr userDrawn="1"/>
          </p:nvGrpSpPr>
          <p:grpSpPr>
            <a:xfrm>
              <a:off x="752722" y="4454581"/>
              <a:ext cx="710291" cy="710292"/>
              <a:chOff x="6982974" y="4528578"/>
              <a:chExt cx="710291" cy="710292"/>
            </a:xfrm>
          </p:grpSpPr>
          <p:sp>
            <p:nvSpPr>
              <p:cNvPr id="175" name="Rectangle 460">
                <a:extLst>
                  <a:ext uri="{FF2B5EF4-FFF2-40B4-BE49-F238E27FC236}">
                    <a16:creationId xmlns:a16="http://schemas.microsoft.com/office/drawing/2014/main" id="{470539E3-1379-4340-A736-C2A7E740023E}"/>
                  </a:ext>
                </a:extLst>
              </p:cNvPr>
              <p:cNvSpPr/>
              <p:nvPr/>
            </p:nvSpPr>
            <p:spPr>
              <a:xfrm>
                <a:off x="6982974"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176" name="Freeform 23">
                <a:extLst>
                  <a:ext uri="{FF2B5EF4-FFF2-40B4-BE49-F238E27FC236}">
                    <a16:creationId xmlns:a16="http://schemas.microsoft.com/office/drawing/2014/main" id="{98D0A51F-EE97-D447-AFF6-49EC0224F634}"/>
                  </a:ext>
                </a:extLst>
              </p:cNvPr>
              <p:cNvSpPr>
                <a:spLocks noChangeArrowheads="1"/>
              </p:cNvSpPr>
              <p:nvPr/>
            </p:nvSpPr>
            <p:spPr bwMode="auto">
              <a:xfrm>
                <a:off x="7113488" y="4648774"/>
                <a:ext cx="449262" cy="469900"/>
              </a:xfrm>
              <a:custGeom>
                <a:avLst/>
                <a:gdLst>
                  <a:gd name="T0" fmla="*/ 712 w 1247"/>
                  <a:gd name="T1" fmla="*/ 1038 h 1304"/>
                  <a:gd name="T2" fmla="*/ 817 w 1247"/>
                  <a:gd name="T3" fmla="*/ 1049 h 1304"/>
                  <a:gd name="T4" fmla="*/ 848 w 1247"/>
                  <a:gd name="T5" fmla="*/ 1303 h 1304"/>
                  <a:gd name="T6" fmla="*/ 880 w 1247"/>
                  <a:gd name="T7" fmla="*/ 1049 h 1304"/>
                  <a:gd name="T8" fmla="*/ 987 w 1247"/>
                  <a:gd name="T9" fmla="*/ 1272 h 1304"/>
                  <a:gd name="T10" fmla="*/ 1049 w 1247"/>
                  <a:gd name="T11" fmla="*/ 1272 h 1304"/>
                  <a:gd name="T12" fmla="*/ 1131 w 1247"/>
                  <a:gd name="T13" fmla="*/ 1049 h 1304"/>
                  <a:gd name="T14" fmla="*/ 1161 w 1247"/>
                  <a:gd name="T15" fmla="*/ 1013 h 1304"/>
                  <a:gd name="T16" fmla="*/ 1041 w 1247"/>
                  <a:gd name="T17" fmla="*/ 452 h 1304"/>
                  <a:gd name="T18" fmla="*/ 1094 w 1247"/>
                  <a:gd name="T19" fmla="*/ 987 h 1304"/>
                  <a:gd name="T20" fmla="*/ 851 w 1247"/>
                  <a:gd name="T21" fmla="*/ 487 h 1304"/>
                  <a:gd name="T22" fmla="*/ 790 w 1247"/>
                  <a:gd name="T23" fmla="*/ 478 h 1304"/>
                  <a:gd name="T24" fmla="*/ 394 w 1247"/>
                  <a:gd name="T25" fmla="*/ 1272 h 1304"/>
                  <a:gd name="T26" fmla="*/ 456 w 1247"/>
                  <a:gd name="T27" fmla="*/ 1272 h 1304"/>
                  <a:gd name="T28" fmla="*/ 425 w 1247"/>
                  <a:gd name="T29" fmla="*/ 508 h 1304"/>
                  <a:gd name="T30" fmla="*/ 394 w 1247"/>
                  <a:gd name="T31" fmla="*/ 1272 h 1304"/>
                  <a:gd name="T32" fmla="*/ 285 w 1247"/>
                  <a:gd name="T33" fmla="*/ 1303 h 1304"/>
                  <a:gd name="T34" fmla="*/ 316 w 1247"/>
                  <a:gd name="T35" fmla="*/ 849 h 1304"/>
                  <a:gd name="T36" fmla="*/ 254 w 1247"/>
                  <a:gd name="T37" fmla="*/ 849 h 1304"/>
                  <a:gd name="T38" fmla="*/ 113 w 1247"/>
                  <a:gd name="T39" fmla="*/ 1272 h 1304"/>
                  <a:gd name="T40" fmla="*/ 175 w 1247"/>
                  <a:gd name="T41" fmla="*/ 1272 h 1304"/>
                  <a:gd name="T42" fmla="*/ 144 w 1247"/>
                  <a:gd name="T43" fmla="*/ 508 h 1304"/>
                  <a:gd name="T44" fmla="*/ 113 w 1247"/>
                  <a:gd name="T45" fmla="*/ 1272 h 1304"/>
                  <a:gd name="T46" fmla="*/ 285 w 1247"/>
                  <a:gd name="T47" fmla="*/ 257 h 1304"/>
                  <a:gd name="T48" fmla="*/ 203 w 1247"/>
                  <a:gd name="T49" fmla="*/ 143 h 1304"/>
                  <a:gd name="T50" fmla="*/ 367 w 1247"/>
                  <a:gd name="T51" fmla="*/ 145 h 1304"/>
                  <a:gd name="T52" fmla="*/ 285 w 1247"/>
                  <a:gd name="T53" fmla="*/ 0 h 1304"/>
                  <a:gd name="T54" fmla="*/ 284 w 1247"/>
                  <a:gd name="T55" fmla="*/ 288 h 1304"/>
                  <a:gd name="T56" fmla="*/ 428 w 1247"/>
                  <a:gd name="T57" fmla="*/ 145 h 1304"/>
                  <a:gd name="T58" fmla="*/ 569 w 1247"/>
                  <a:gd name="T59" fmla="*/ 511 h 1304"/>
                  <a:gd name="T60" fmla="*/ 172 w 1247"/>
                  <a:gd name="T61" fmla="*/ 310 h 1304"/>
                  <a:gd name="T62" fmla="*/ 0 w 1247"/>
                  <a:gd name="T63" fmla="*/ 821 h 1304"/>
                  <a:gd name="T64" fmla="*/ 62 w 1247"/>
                  <a:gd name="T65" fmla="*/ 821 h 1304"/>
                  <a:gd name="T66" fmla="*/ 172 w 1247"/>
                  <a:gd name="T67" fmla="*/ 373 h 1304"/>
                  <a:gd name="T68" fmla="*/ 507 w 1247"/>
                  <a:gd name="T69" fmla="*/ 511 h 1304"/>
                  <a:gd name="T70" fmla="*/ 538 w 1247"/>
                  <a:gd name="T71" fmla="*/ 852 h 1304"/>
                  <a:gd name="T72" fmla="*/ 569 w 1247"/>
                  <a:gd name="T73" fmla="*/ 511 h 1304"/>
                  <a:gd name="T74" fmla="*/ 933 w 1247"/>
                  <a:gd name="T75" fmla="*/ 257 h 1304"/>
                  <a:gd name="T76" fmla="*/ 851 w 1247"/>
                  <a:gd name="T77" fmla="*/ 143 h 1304"/>
                  <a:gd name="T78" fmla="*/ 991 w 1247"/>
                  <a:gd name="T79" fmla="*/ 87 h 1304"/>
                  <a:gd name="T80" fmla="*/ 933 w 1247"/>
                  <a:gd name="T81" fmla="*/ 226 h 1304"/>
                  <a:gd name="T82" fmla="*/ 933 w 1247"/>
                  <a:gd name="T83" fmla="*/ 0 h 1304"/>
                  <a:gd name="T84" fmla="*/ 932 w 1247"/>
                  <a:gd name="T85" fmla="*/ 288 h 1304"/>
                  <a:gd name="T86" fmla="*/ 1077 w 1247"/>
                  <a:gd name="T87" fmla="*/ 145 h 1304"/>
                  <a:gd name="T88" fmla="*/ 1246 w 1247"/>
                  <a:gd name="T89" fmla="*/ 787 h 1304"/>
                  <a:gd name="T90" fmla="*/ 1018 w 1247"/>
                  <a:gd name="T91" fmla="*/ 310 h 1304"/>
                  <a:gd name="T92" fmla="*/ 677 w 1247"/>
                  <a:gd name="T93" fmla="*/ 477 h 1304"/>
                  <a:gd name="T94" fmla="*/ 681 w 1247"/>
                  <a:gd name="T95" fmla="*/ 799 h 1304"/>
                  <a:gd name="T96" fmla="*/ 848 w 1247"/>
                  <a:gd name="T97" fmla="*/ 373 h 1304"/>
                  <a:gd name="T98" fmla="*/ 1128 w 1247"/>
                  <a:gd name="T99" fmla="*/ 488 h 1304"/>
                  <a:gd name="T100" fmla="*/ 1246 w 1247"/>
                  <a:gd name="T101" fmla="*/ 787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7" h="1304">
                    <a:moveTo>
                      <a:pt x="705" y="1013"/>
                    </a:moveTo>
                    <a:cubicBezTo>
                      <a:pt x="704" y="1022"/>
                      <a:pt x="706" y="1031"/>
                      <a:pt x="712" y="1038"/>
                    </a:cubicBezTo>
                    <a:cubicBezTo>
                      <a:pt x="718" y="1045"/>
                      <a:pt x="727" y="1049"/>
                      <a:pt x="736" y="1049"/>
                    </a:cubicBezTo>
                    <a:lnTo>
                      <a:pt x="817" y="1049"/>
                    </a:lnTo>
                    <a:lnTo>
                      <a:pt x="817" y="1272"/>
                    </a:lnTo>
                    <a:cubicBezTo>
                      <a:pt x="817" y="1289"/>
                      <a:pt x="831" y="1303"/>
                      <a:pt x="848" y="1303"/>
                    </a:cubicBezTo>
                    <a:cubicBezTo>
                      <a:pt x="866" y="1303"/>
                      <a:pt x="880" y="1289"/>
                      <a:pt x="880" y="1272"/>
                    </a:cubicBezTo>
                    <a:lnTo>
                      <a:pt x="880" y="1049"/>
                    </a:lnTo>
                    <a:lnTo>
                      <a:pt x="987" y="1049"/>
                    </a:lnTo>
                    <a:lnTo>
                      <a:pt x="987" y="1272"/>
                    </a:lnTo>
                    <a:cubicBezTo>
                      <a:pt x="987" y="1289"/>
                      <a:pt x="1001" y="1303"/>
                      <a:pt x="1018" y="1303"/>
                    </a:cubicBezTo>
                    <a:cubicBezTo>
                      <a:pt x="1035" y="1303"/>
                      <a:pt x="1049" y="1289"/>
                      <a:pt x="1049" y="1272"/>
                    </a:cubicBezTo>
                    <a:lnTo>
                      <a:pt x="1049" y="1049"/>
                    </a:lnTo>
                    <a:lnTo>
                      <a:pt x="1131" y="1049"/>
                    </a:lnTo>
                    <a:cubicBezTo>
                      <a:pt x="1140" y="1049"/>
                      <a:pt x="1148" y="1045"/>
                      <a:pt x="1154" y="1038"/>
                    </a:cubicBezTo>
                    <a:cubicBezTo>
                      <a:pt x="1160" y="1031"/>
                      <a:pt x="1163" y="1022"/>
                      <a:pt x="1161" y="1013"/>
                    </a:cubicBezTo>
                    <a:lnTo>
                      <a:pt x="1077" y="478"/>
                    </a:lnTo>
                    <a:cubicBezTo>
                      <a:pt x="1074" y="461"/>
                      <a:pt x="1058" y="449"/>
                      <a:pt x="1041" y="452"/>
                    </a:cubicBezTo>
                    <a:cubicBezTo>
                      <a:pt x="1024" y="455"/>
                      <a:pt x="1013" y="471"/>
                      <a:pt x="1015" y="487"/>
                    </a:cubicBezTo>
                    <a:lnTo>
                      <a:pt x="1094" y="987"/>
                    </a:lnTo>
                    <a:lnTo>
                      <a:pt x="772" y="987"/>
                    </a:lnTo>
                    <a:lnTo>
                      <a:pt x="851" y="487"/>
                    </a:lnTo>
                    <a:cubicBezTo>
                      <a:pt x="854" y="471"/>
                      <a:pt x="842" y="455"/>
                      <a:pt x="825" y="452"/>
                    </a:cubicBezTo>
                    <a:cubicBezTo>
                      <a:pt x="808" y="449"/>
                      <a:pt x="792" y="461"/>
                      <a:pt x="790" y="478"/>
                    </a:cubicBezTo>
                    <a:lnTo>
                      <a:pt x="705" y="1013"/>
                    </a:lnTo>
                    <a:close/>
                    <a:moveTo>
                      <a:pt x="394" y="1272"/>
                    </a:moveTo>
                    <a:cubicBezTo>
                      <a:pt x="394" y="1289"/>
                      <a:pt x="408" y="1303"/>
                      <a:pt x="425" y="1303"/>
                    </a:cubicBezTo>
                    <a:cubicBezTo>
                      <a:pt x="442" y="1303"/>
                      <a:pt x="456" y="1289"/>
                      <a:pt x="456" y="1272"/>
                    </a:cubicBezTo>
                    <a:lnTo>
                      <a:pt x="456" y="539"/>
                    </a:lnTo>
                    <a:cubicBezTo>
                      <a:pt x="456" y="522"/>
                      <a:pt x="442" y="508"/>
                      <a:pt x="425" y="508"/>
                    </a:cubicBezTo>
                    <a:cubicBezTo>
                      <a:pt x="408" y="508"/>
                      <a:pt x="394" y="522"/>
                      <a:pt x="394" y="539"/>
                    </a:cubicBezTo>
                    <a:lnTo>
                      <a:pt x="394" y="1272"/>
                    </a:lnTo>
                    <a:close/>
                    <a:moveTo>
                      <a:pt x="254" y="1272"/>
                    </a:moveTo>
                    <a:cubicBezTo>
                      <a:pt x="254" y="1289"/>
                      <a:pt x="268" y="1303"/>
                      <a:pt x="285" y="1303"/>
                    </a:cubicBezTo>
                    <a:cubicBezTo>
                      <a:pt x="302" y="1303"/>
                      <a:pt x="316" y="1289"/>
                      <a:pt x="316" y="1272"/>
                    </a:cubicBezTo>
                    <a:lnTo>
                      <a:pt x="316" y="849"/>
                    </a:lnTo>
                    <a:cubicBezTo>
                      <a:pt x="316" y="832"/>
                      <a:pt x="302" y="818"/>
                      <a:pt x="285" y="818"/>
                    </a:cubicBezTo>
                    <a:cubicBezTo>
                      <a:pt x="268" y="818"/>
                      <a:pt x="254" y="832"/>
                      <a:pt x="254" y="849"/>
                    </a:cubicBezTo>
                    <a:lnTo>
                      <a:pt x="254" y="1272"/>
                    </a:lnTo>
                    <a:close/>
                    <a:moveTo>
                      <a:pt x="113" y="1272"/>
                    </a:moveTo>
                    <a:cubicBezTo>
                      <a:pt x="113" y="1289"/>
                      <a:pt x="127" y="1303"/>
                      <a:pt x="144" y="1303"/>
                    </a:cubicBezTo>
                    <a:cubicBezTo>
                      <a:pt x="161" y="1303"/>
                      <a:pt x="175" y="1289"/>
                      <a:pt x="175" y="1272"/>
                    </a:cubicBezTo>
                    <a:lnTo>
                      <a:pt x="175" y="539"/>
                    </a:lnTo>
                    <a:cubicBezTo>
                      <a:pt x="175" y="522"/>
                      <a:pt x="161" y="508"/>
                      <a:pt x="144" y="508"/>
                    </a:cubicBezTo>
                    <a:cubicBezTo>
                      <a:pt x="127" y="508"/>
                      <a:pt x="113" y="522"/>
                      <a:pt x="113" y="539"/>
                    </a:cubicBezTo>
                    <a:lnTo>
                      <a:pt x="113" y="1272"/>
                    </a:lnTo>
                    <a:close/>
                    <a:moveTo>
                      <a:pt x="285" y="226"/>
                    </a:moveTo>
                    <a:lnTo>
                      <a:pt x="285" y="257"/>
                    </a:lnTo>
                    <a:lnTo>
                      <a:pt x="284" y="226"/>
                    </a:lnTo>
                    <a:cubicBezTo>
                      <a:pt x="239" y="225"/>
                      <a:pt x="203" y="188"/>
                      <a:pt x="203" y="143"/>
                    </a:cubicBezTo>
                    <a:cubicBezTo>
                      <a:pt x="204" y="98"/>
                      <a:pt x="240" y="62"/>
                      <a:pt x="286" y="62"/>
                    </a:cubicBezTo>
                    <a:cubicBezTo>
                      <a:pt x="331" y="63"/>
                      <a:pt x="367" y="100"/>
                      <a:pt x="367" y="145"/>
                    </a:cubicBezTo>
                    <a:cubicBezTo>
                      <a:pt x="366" y="189"/>
                      <a:pt x="330" y="226"/>
                      <a:pt x="285" y="226"/>
                    </a:cubicBezTo>
                    <a:close/>
                    <a:moveTo>
                      <a:pt x="285" y="0"/>
                    </a:moveTo>
                    <a:cubicBezTo>
                      <a:pt x="206" y="0"/>
                      <a:pt x="142" y="64"/>
                      <a:pt x="141" y="143"/>
                    </a:cubicBezTo>
                    <a:cubicBezTo>
                      <a:pt x="140" y="222"/>
                      <a:pt x="204" y="287"/>
                      <a:pt x="284" y="288"/>
                    </a:cubicBezTo>
                    <a:lnTo>
                      <a:pt x="285" y="288"/>
                    </a:lnTo>
                    <a:cubicBezTo>
                      <a:pt x="364" y="288"/>
                      <a:pt x="427" y="224"/>
                      <a:pt x="428" y="145"/>
                    </a:cubicBezTo>
                    <a:cubicBezTo>
                      <a:pt x="429" y="66"/>
                      <a:pt x="366" y="1"/>
                      <a:pt x="285" y="0"/>
                    </a:cubicBezTo>
                    <a:close/>
                    <a:moveTo>
                      <a:pt x="569" y="511"/>
                    </a:moveTo>
                    <a:cubicBezTo>
                      <a:pt x="569" y="416"/>
                      <a:pt x="498" y="310"/>
                      <a:pt x="397" y="310"/>
                    </a:cubicBezTo>
                    <a:lnTo>
                      <a:pt x="172" y="310"/>
                    </a:lnTo>
                    <a:cubicBezTo>
                      <a:pt x="71" y="310"/>
                      <a:pt x="0" y="416"/>
                      <a:pt x="0" y="511"/>
                    </a:cubicBezTo>
                    <a:lnTo>
                      <a:pt x="0" y="821"/>
                    </a:lnTo>
                    <a:cubicBezTo>
                      <a:pt x="0" y="838"/>
                      <a:pt x="14" y="852"/>
                      <a:pt x="31" y="852"/>
                    </a:cubicBezTo>
                    <a:cubicBezTo>
                      <a:pt x="48" y="852"/>
                      <a:pt x="62" y="838"/>
                      <a:pt x="62" y="821"/>
                    </a:cubicBezTo>
                    <a:lnTo>
                      <a:pt x="62" y="511"/>
                    </a:lnTo>
                    <a:cubicBezTo>
                      <a:pt x="62" y="447"/>
                      <a:pt x="110" y="373"/>
                      <a:pt x="172" y="373"/>
                    </a:cubicBezTo>
                    <a:lnTo>
                      <a:pt x="397" y="373"/>
                    </a:lnTo>
                    <a:cubicBezTo>
                      <a:pt x="459" y="373"/>
                      <a:pt x="507" y="447"/>
                      <a:pt x="507" y="511"/>
                    </a:cubicBezTo>
                    <a:lnTo>
                      <a:pt x="507" y="821"/>
                    </a:lnTo>
                    <a:cubicBezTo>
                      <a:pt x="507" y="838"/>
                      <a:pt x="521" y="852"/>
                      <a:pt x="538" y="852"/>
                    </a:cubicBezTo>
                    <a:cubicBezTo>
                      <a:pt x="555" y="852"/>
                      <a:pt x="569" y="838"/>
                      <a:pt x="569" y="821"/>
                    </a:cubicBezTo>
                    <a:lnTo>
                      <a:pt x="569" y="511"/>
                    </a:lnTo>
                    <a:close/>
                    <a:moveTo>
                      <a:pt x="933" y="226"/>
                    </a:moveTo>
                    <a:lnTo>
                      <a:pt x="933" y="257"/>
                    </a:lnTo>
                    <a:lnTo>
                      <a:pt x="932" y="226"/>
                    </a:lnTo>
                    <a:cubicBezTo>
                      <a:pt x="887" y="225"/>
                      <a:pt x="851" y="188"/>
                      <a:pt x="851" y="143"/>
                    </a:cubicBezTo>
                    <a:cubicBezTo>
                      <a:pt x="852" y="98"/>
                      <a:pt x="888" y="62"/>
                      <a:pt x="934" y="62"/>
                    </a:cubicBezTo>
                    <a:cubicBezTo>
                      <a:pt x="956" y="62"/>
                      <a:pt x="976" y="71"/>
                      <a:pt x="991" y="87"/>
                    </a:cubicBezTo>
                    <a:cubicBezTo>
                      <a:pt x="1007" y="102"/>
                      <a:pt x="1015" y="123"/>
                      <a:pt x="1015" y="145"/>
                    </a:cubicBezTo>
                    <a:cubicBezTo>
                      <a:pt x="1014" y="189"/>
                      <a:pt x="978" y="226"/>
                      <a:pt x="933" y="226"/>
                    </a:cubicBezTo>
                    <a:close/>
                    <a:moveTo>
                      <a:pt x="1036" y="43"/>
                    </a:moveTo>
                    <a:cubicBezTo>
                      <a:pt x="1009" y="16"/>
                      <a:pt x="973" y="0"/>
                      <a:pt x="933" y="0"/>
                    </a:cubicBezTo>
                    <a:cubicBezTo>
                      <a:pt x="854" y="0"/>
                      <a:pt x="790" y="64"/>
                      <a:pt x="789" y="143"/>
                    </a:cubicBezTo>
                    <a:cubicBezTo>
                      <a:pt x="789" y="222"/>
                      <a:pt x="852" y="287"/>
                      <a:pt x="932" y="288"/>
                    </a:cubicBezTo>
                    <a:lnTo>
                      <a:pt x="933" y="288"/>
                    </a:lnTo>
                    <a:cubicBezTo>
                      <a:pt x="1012" y="288"/>
                      <a:pt x="1076" y="224"/>
                      <a:pt x="1077" y="145"/>
                    </a:cubicBezTo>
                    <a:cubicBezTo>
                      <a:pt x="1077" y="107"/>
                      <a:pt x="1063" y="71"/>
                      <a:pt x="1036" y="43"/>
                    </a:cubicBezTo>
                    <a:close/>
                    <a:moveTo>
                      <a:pt x="1246" y="787"/>
                    </a:moveTo>
                    <a:cubicBezTo>
                      <a:pt x="1246" y="787"/>
                      <a:pt x="1205" y="563"/>
                      <a:pt x="1189" y="477"/>
                    </a:cubicBezTo>
                    <a:cubicBezTo>
                      <a:pt x="1169" y="367"/>
                      <a:pt x="1111" y="310"/>
                      <a:pt x="1018" y="310"/>
                    </a:cubicBezTo>
                    <a:lnTo>
                      <a:pt x="848" y="310"/>
                    </a:lnTo>
                    <a:cubicBezTo>
                      <a:pt x="755" y="310"/>
                      <a:pt x="697" y="367"/>
                      <a:pt x="677" y="477"/>
                    </a:cubicBezTo>
                    <a:cubicBezTo>
                      <a:pt x="661" y="563"/>
                      <a:pt x="620" y="787"/>
                      <a:pt x="620" y="787"/>
                    </a:cubicBezTo>
                    <a:lnTo>
                      <a:pt x="681" y="799"/>
                    </a:lnTo>
                    <a:cubicBezTo>
                      <a:pt x="681" y="799"/>
                      <a:pt x="722" y="575"/>
                      <a:pt x="738" y="488"/>
                    </a:cubicBezTo>
                    <a:cubicBezTo>
                      <a:pt x="753" y="407"/>
                      <a:pt x="786" y="373"/>
                      <a:pt x="848" y="373"/>
                    </a:cubicBezTo>
                    <a:lnTo>
                      <a:pt x="1018" y="373"/>
                    </a:lnTo>
                    <a:cubicBezTo>
                      <a:pt x="1080" y="373"/>
                      <a:pt x="1114" y="407"/>
                      <a:pt x="1128" y="488"/>
                    </a:cubicBezTo>
                    <a:cubicBezTo>
                      <a:pt x="1144" y="575"/>
                      <a:pt x="1185" y="799"/>
                      <a:pt x="1185" y="799"/>
                    </a:cubicBezTo>
                    <a:lnTo>
                      <a:pt x="1246" y="787"/>
                    </a:lnTo>
                    <a:close/>
                  </a:path>
                </a:pathLst>
              </a:custGeom>
              <a:solidFill>
                <a:schemeClr val="bg1"/>
              </a:solidFill>
              <a:ln>
                <a:noFill/>
              </a:ln>
              <a:effectLst/>
            </p:spPr>
            <p:txBody>
              <a:bodyPr wrap="none" anchor="ctr"/>
              <a:lstStyle/>
              <a:p>
                <a:endParaRPr lang="en-US" dirty="0"/>
              </a:p>
            </p:txBody>
          </p:sp>
        </p:grpSp>
        <p:sp>
          <p:nvSpPr>
            <p:cNvPr id="173" name="Puolivapaa piirto 172">
              <a:extLst>
                <a:ext uri="{FF2B5EF4-FFF2-40B4-BE49-F238E27FC236}">
                  <a16:creationId xmlns:a16="http://schemas.microsoft.com/office/drawing/2014/main" id="{83AA1ED4-D941-594F-A66C-0B7FA4D34B0C}"/>
                </a:ext>
              </a:extLst>
            </p:cNvPr>
            <p:cNvSpPr/>
            <p:nvPr userDrawn="1"/>
          </p:nvSpPr>
          <p:spPr>
            <a:xfrm>
              <a:off x="944720" y="4635500"/>
              <a:ext cx="69850" cy="38100"/>
            </a:xfrm>
            <a:custGeom>
              <a:avLst/>
              <a:gdLst>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0 h 38100"/>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22225 h 38100"/>
                <a:gd name="connsiteX5" fmla="*/ 0 w 69850"/>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8100">
                  <a:moveTo>
                    <a:pt x="0" y="0"/>
                  </a:moveTo>
                  <a:lnTo>
                    <a:pt x="69850" y="0"/>
                  </a:lnTo>
                  <a:lnTo>
                    <a:pt x="63500" y="28575"/>
                  </a:lnTo>
                  <a:lnTo>
                    <a:pt x="38100" y="38100"/>
                  </a:lnTo>
                  <a:cubicBezTo>
                    <a:pt x="31750" y="31750"/>
                    <a:pt x="6350" y="28575"/>
                    <a:pt x="0" y="22225"/>
                  </a:cubicBez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74" name="Puolivapaa piirto 173">
              <a:extLst>
                <a:ext uri="{FF2B5EF4-FFF2-40B4-BE49-F238E27FC236}">
                  <a16:creationId xmlns:a16="http://schemas.microsoft.com/office/drawing/2014/main" id="{694DF905-F438-8741-9152-37729770DFFC}"/>
                </a:ext>
              </a:extLst>
            </p:cNvPr>
            <p:cNvSpPr/>
            <p:nvPr userDrawn="1"/>
          </p:nvSpPr>
          <p:spPr>
            <a:xfrm>
              <a:off x="1184389" y="4635500"/>
              <a:ext cx="69850" cy="38100"/>
            </a:xfrm>
            <a:custGeom>
              <a:avLst/>
              <a:gdLst>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0 h 38100"/>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22225 h 38100"/>
                <a:gd name="connsiteX5" fmla="*/ 0 w 69850"/>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8100">
                  <a:moveTo>
                    <a:pt x="0" y="0"/>
                  </a:moveTo>
                  <a:lnTo>
                    <a:pt x="69850" y="0"/>
                  </a:lnTo>
                  <a:lnTo>
                    <a:pt x="63500" y="28575"/>
                  </a:lnTo>
                  <a:lnTo>
                    <a:pt x="38100" y="38100"/>
                  </a:lnTo>
                  <a:cubicBezTo>
                    <a:pt x="31750" y="31750"/>
                    <a:pt x="6350" y="28575"/>
                    <a:pt x="0" y="22225"/>
                  </a:cubicBez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2" name="Ryhmä 1">
            <a:extLst>
              <a:ext uri="{FF2B5EF4-FFF2-40B4-BE49-F238E27FC236}">
                <a16:creationId xmlns:a16="http://schemas.microsoft.com/office/drawing/2014/main" id="{B0975BC8-BD34-864A-8CF8-EB058A044D3B}"/>
              </a:ext>
            </a:extLst>
          </p:cNvPr>
          <p:cNvGrpSpPr/>
          <p:nvPr/>
        </p:nvGrpSpPr>
        <p:grpSpPr>
          <a:xfrm>
            <a:off x="757172" y="5391674"/>
            <a:ext cx="710291" cy="710292"/>
            <a:chOff x="757172" y="5391674"/>
            <a:chExt cx="710291" cy="710292"/>
          </a:xfrm>
        </p:grpSpPr>
        <p:grpSp>
          <p:nvGrpSpPr>
            <p:cNvPr id="178" name="Ryhmä 177">
              <a:extLst>
                <a:ext uri="{FF2B5EF4-FFF2-40B4-BE49-F238E27FC236}">
                  <a16:creationId xmlns:a16="http://schemas.microsoft.com/office/drawing/2014/main" id="{87EB4EC7-8285-8841-95F6-A43AF4DBD001}"/>
                </a:ext>
              </a:extLst>
            </p:cNvPr>
            <p:cNvGrpSpPr/>
            <p:nvPr userDrawn="1"/>
          </p:nvGrpSpPr>
          <p:grpSpPr>
            <a:xfrm>
              <a:off x="757172" y="5391674"/>
              <a:ext cx="710291" cy="710292"/>
              <a:chOff x="1883812" y="4454581"/>
              <a:chExt cx="710291" cy="710292"/>
            </a:xfrm>
          </p:grpSpPr>
          <p:sp>
            <p:nvSpPr>
              <p:cNvPr id="182" name="Rectangle 424">
                <a:extLst>
                  <a:ext uri="{FF2B5EF4-FFF2-40B4-BE49-F238E27FC236}">
                    <a16:creationId xmlns:a16="http://schemas.microsoft.com/office/drawing/2014/main" id="{C3ADFFB6-A522-3848-8F79-7ECA933E75F1}"/>
                  </a:ext>
                </a:extLst>
              </p:cNvPr>
              <p:cNvSpPr/>
              <p:nvPr/>
            </p:nvSpPr>
            <p:spPr>
              <a:xfrm>
                <a:off x="1883812" y="4454581"/>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183" name="Freeform 425">
                <a:extLst>
                  <a:ext uri="{FF2B5EF4-FFF2-40B4-BE49-F238E27FC236}">
                    <a16:creationId xmlns:a16="http://schemas.microsoft.com/office/drawing/2014/main" id="{EDCC78CE-2DB8-7F4C-A28C-AB409C6269CF}"/>
                  </a:ext>
                </a:extLst>
              </p:cNvPr>
              <p:cNvSpPr>
                <a:spLocks noChangeArrowheads="1"/>
              </p:cNvSpPr>
              <p:nvPr/>
            </p:nvSpPr>
            <p:spPr bwMode="auto">
              <a:xfrm>
                <a:off x="2015120" y="4565252"/>
                <a:ext cx="447675" cy="488950"/>
              </a:xfrm>
              <a:custGeom>
                <a:avLst/>
                <a:gdLst>
                  <a:gd name="T0" fmla="*/ 118 w 1248"/>
                  <a:gd name="T1" fmla="*/ 286 h 1362"/>
                  <a:gd name="T2" fmla="*/ 282 w 1248"/>
                  <a:gd name="T3" fmla="*/ 257 h 1362"/>
                  <a:gd name="T4" fmla="*/ 200 w 1248"/>
                  <a:gd name="T5" fmla="*/ 113 h 1362"/>
                  <a:gd name="T6" fmla="*/ 200 w 1248"/>
                  <a:gd name="T7" fmla="*/ 430 h 1362"/>
                  <a:gd name="T8" fmla="*/ 705 w 1248"/>
                  <a:gd name="T9" fmla="*/ 173 h 1362"/>
                  <a:gd name="T10" fmla="*/ 541 w 1248"/>
                  <a:gd name="T11" fmla="*/ 144 h 1362"/>
                  <a:gd name="T12" fmla="*/ 705 w 1248"/>
                  <a:gd name="T13" fmla="*/ 173 h 1362"/>
                  <a:gd name="T14" fmla="*/ 479 w 1248"/>
                  <a:gd name="T15" fmla="*/ 144 h 1362"/>
                  <a:gd name="T16" fmla="*/ 767 w 1248"/>
                  <a:gd name="T17" fmla="*/ 173 h 1362"/>
                  <a:gd name="T18" fmla="*/ 623 w 1248"/>
                  <a:gd name="T19" fmla="*/ 339 h 1362"/>
                  <a:gd name="T20" fmla="*/ 400 w 1248"/>
                  <a:gd name="T21" fmla="*/ 540 h 1362"/>
                  <a:gd name="T22" fmla="*/ 846 w 1248"/>
                  <a:gd name="T23" fmla="*/ 505 h 1362"/>
                  <a:gd name="T24" fmla="*/ 908 w 1248"/>
                  <a:gd name="T25" fmla="*/ 505 h 1362"/>
                  <a:gd name="T26" fmla="*/ 965 w 1248"/>
                  <a:gd name="T27" fmla="*/ 286 h 1362"/>
                  <a:gd name="T28" fmla="*/ 1128 w 1248"/>
                  <a:gd name="T29" fmla="*/ 257 h 1362"/>
                  <a:gd name="T30" fmla="*/ 1047 w 1248"/>
                  <a:gd name="T31" fmla="*/ 113 h 1362"/>
                  <a:gd name="T32" fmla="*/ 1047 w 1248"/>
                  <a:gd name="T33" fmla="*/ 430 h 1362"/>
                  <a:gd name="T34" fmla="*/ 1185 w 1248"/>
                  <a:gd name="T35" fmla="*/ 912 h 1362"/>
                  <a:gd name="T36" fmla="*/ 865 w 1248"/>
                  <a:gd name="T37" fmla="*/ 1038 h 1362"/>
                  <a:gd name="T38" fmla="*/ 796 w 1248"/>
                  <a:gd name="T39" fmla="*/ 963 h 1362"/>
                  <a:gd name="T40" fmla="*/ 1049 w 1248"/>
                  <a:gd name="T41" fmla="*/ 878 h 1362"/>
                  <a:gd name="T42" fmla="*/ 1081 w 1248"/>
                  <a:gd name="T43" fmla="*/ 602 h 1362"/>
                  <a:gd name="T44" fmla="*/ 748 w 1248"/>
                  <a:gd name="T45" fmla="*/ 683 h 1362"/>
                  <a:gd name="T46" fmla="*/ 994 w 1248"/>
                  <a:gd name="T47" fmla="*/ 567 h 1362"/>
                  <a:gd name="T48" fmla="*/ 1185 w 1248"/>
                  <a:gd name="T49" fmla="*/ 573 h 1362"/>
                  <a:gd name="T50" fmla="*/ 292 w 1248"/>
                  <a:gd name="T51" fmla="*/ 734 h 1362"/>
                  <a:gd name="T52" fmla="*/ 197 w 1248"/>
                  <a:gd name="T53" fmla="*/ 726 h 1362"/>
                  <a:gd name="T54" fmla="*/ 369 w 1248"/>
                  <a:gd name="T55" fmla="*/ 909 h 1362"/>
                  <a:gd name="T56" fmla="*/ 459 w 1248"/>
                  <a:gd name="T57" fmla="*/ 1299 h 1362"/>
                  <a:gd name="T58" fmla="*/ 166 w 1248"/>
                  <a:gd name="T59" fmla="*/ 1017 h 1362"/>
                  <a:gd name="T60" fmla="*/ 121 w 1248"/>
                  <a:gd name="T61" fmla="*/ 514 h 1362"/>
                  <a:gd name="T62" fmla="*/ 346 w 1248"/>
                  <a:gd name="T63" fmla="*/ 674 h 1362"/>
                  <a:gd name="T64" fmla="*/ 426 w 1248"/>
                  <a:gd name="T65" fmla="*/ 734 h 1362"/>
                  <a:gd name="T66" fmla="*/ 1116 w 1248"/>
                  <a:gd name="T67" fmla="*/ 452 h 1362"/>
                  <a:gd name="T68" fmla="*/ 708 w 1248"/>
                  <a:gd name="T69" fmla="*/ 621 h 1362"/>
                  <a:gd name="T70" fmla="*/ 705 w 1248"/>
                  <a:gd name="T71" fmla="*/ 734 h 1362"/>
                  <a:gd name="T72" fmla="*/ 562 w 1248"/>
                  <a:gd name="T73" fmla="*/ 631 h 1362"/>
                  <a:gd name="T74" fmla="*/ 292 w 1248"/>
                  <a:gd name="T75" fmla="*/ 525 h 1362"/>
                  <a:gd name="T76" fmla="*/ 0 w 1248"/>
                  <a:gd name="T77" fmla="*/ 573 h 1362"/>
                  <a:gd name="T78" fmla="*/ 324 w 1248"/>
                  <a:gd name="T79" fmla="*/ 1079 h 1362"/>
                  <a:gd name="T80" fmla="*/ 562 w 1248"/>
                  <a:gd name="T81" fmla="*/ 1361 h 1362"/>
                  <a:gd name="T82" fmla="*/ 506 w 1248"/>
                  <a:gd name="T83" fmla="*/ 947 h 1362"/>
                  <a:gd name="T84" fmla="*/ 259 w 1248"/>
                  <a:gd name="T85" fmla="*/ 847 h 1362"/>
                  <a:gd name="T86" fmla="*/ 426 w 1248"/>
                  <a:gd name="T87" fmla="*/ 796 h 1362"/>
                  <a:gd name="T88" fmla="*/ 987 w 1248"/>
                  <a:gd name="T89" fmla="*/ 796 h 1362"/>
                  <a:gd name="T90" fmla="*/ 737 w 1248"/>
                  <a:gd name="T91" fmla="*/ 944 h 1362"/>
                  <a:gd name="T92" fmla="*/ 655 w 1248"/>
                  <a:gd name="T93" fmla="*/ 1349 h 1362"/>
                  <a:gd name="T94" fmla="*/ 834 w 1248"/>
                  <a:gd name="T95" fmla="*/ 1339 h 1362"/>
                  <a:gd name="T96" fmla="*/ 1247 w 1248"/>
                  <a:gd name="T97" fmla="*/ 91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8" h="1362">
                    <a:moveTo>
                      <a:pt x="282" y="286"/>
                    </a:moveTo>
                    <a:cubicBezTo>
                      <a:pt x="282" y="330"/>
                      <a:pt x="244" y="367"/>
                      <a:pt x="200" y="367"/>
                    </a:cubicBezTo>
                    <a:cubicBezTo>
                      <a:pt x="156" y="367"/>
                      <a:pt x="118" y="330"/>
                      <a:pt x="118" y="286"/>
                    </a:cubicBezTo>
                    <a:lnTo>
                      <a:pt x="118" y="257"/>
                    </a:lnTo>
                    <a:cubicBezTo>
                      <a:pt x="118" y="213"/>
                      <a:pt x="156" y="175"/>
                      <a:pt x="200" y="175"/>
                    </a:cubicBezTo>
                    <a:cubicBezTo>
                      <a:pt x="244" y="175"/>
                      <a:pt x="282" y="213"/>
                      <a:pt x="282" y="257"/>
                    </a:cubicBezTo>
                    <a:lnTo>
                      <a:pt x="282" y="286"/>
                    </a:lnTo>
                    <a:close/>
                    <a:moveTo>
                      <a:pt x="344" y="257"/>
                    </a:moveTo>
                    <a:cubicBezTo>
                      <a:pt x="344" y="179"/>
                      <a:pt x="278" y="113"/>
                      <a:pt x="200" y="113"/>
                    </a:cubicBezTo>
                    <a:cubicBezTo>
                      <a:pt x="122" y="113"/>
                      <a:pt x="56" y="179"/>
                      <a:pt x="56" y="257"/>
                    </a:cubicBezTo>
                    <a:lnTo>
                      <a:pt x="56" y="286"/>
                    </a:lnTo>
                    <a:cubicBezTo>
                      <a:pt x="56" y="365"/>
                      <a:pt x="121" y="430"/>
                      <a:pt x="200" y="430"/>
                    </a:cubicBezTo>
                    <a:cubicBezTo>
                      <a:pt x="279" y="430"/>
                      <a:pt x="344" y="365"/>
                      <a:pt x="344" y="286"/>
                    </a:cubicBezTo>
                    <a:lnTo>
                      <a:pt x="344" y="257"/>
                    </a:lnTo>
                    <a:close/>
                    <a:moveTo>
                      <a:pt x="705" y="173"/>
                    </a:moveTo>
                    <a:cubicBezTo>
                      <a:pt x="705" y="217"/>
                      <a:pt x="668" y="255"/>
                      <a:pt x="623" y="255"/>
                    </a:cubicBezTo>
                    <a:cubicBezTo>
                      <a:pt x="579" y="255"/>
                      <a:pt x="541" y="217"/>
                      <a:pt x="541" y="173"/>
                    </a:cubicBezTo>
                    <a:lnTo>
                      <a:pt x="541" y="144"/>
                    </a:lnTo>
                    <a:cubicBezTo>
                      <a:pt x="541" y="100"/>
                      <a:pt x="579" y="63"/>
                      <a:pt x="623" y="63"/>
                    </a:cubicBezTo>
                    <a:cubicBezTo>
                      <a:pt x="668" y="63"/>
                      <a:pt x="705" y="100"/>
                      <a:pt x="705" y="144"/>
                    </a:cubicBezTo>
                    <a:lnTo>
                      <a:pt x="705" y="173"/>
                    </a:lnTo>
                    <a:close/>
                    <a:moveTo>
                      <a:pt x="767" y="144"/>
                    </a:moveTo>
                    <a:cubicBezTo>
                      <a:pt x="767" y="66"/>
                      <a:pt x="701" y="0"/>
                      <a:pt x="623" y="0"/>
                    </a:cubicBezTo>
                    <a:cubicBezTo>
                      <a:pt x="545" y="0"/>
                      <a:pt x="479" y="66"/>
                      <a:pt x="479" y="144"/>
                    </a:cubicBezTo>
                    <a:lnTo>
                      <a:pt x="479" y="173"/>
                    </a:lnTo>
                    <a:cubicBezTo>
                      <a:pt x="479" y="252"/>
                      <a:pt x="544" y="317"/>
                      <a:pt x="623" y="317"/>
                    </a:cubicBezTo>
                    <a:cubicBezTo>
                      <a:pt x="703" y="317"/>
                      <a:pt x="767" y="252"/>
                      <a:pt x="767" y="173"/>
                    </a:cubicBezTo>
                    <a:lnTo>
                      <a:pt x="767" y="144"/>
                    </a:lnTo>
                    <a:close/>
                    <a:moveTo>
                      <a:pt x="908" y="505"/>
                    </a:moveTo>
                    <a:cubicBezTo>
                      <a:pt x="908" y="389"/>
                      <a:pt x="719" y="339"/>
                      <a:pt x="623" y="339"/>
                    </a:cubicBezTo>
                    <a:cubicBezTo>
                      <a:pt x="526" y="339"/>
                      <a:pt x="338" y="389"/>
                      <a:pt x="338" y="505"/>
                    </a:cubicBezTo>
                    <a:lnTo>
                      <a:pt x="338" y="540"/>
                    </a:lnTo>
                    <a:lnTo>
                      <a:pt x="400" y="540"/>
                    </a:lnTo>
                    <a:lnTo>
                      <a:pt x="400" y="505"/>
                    </a:lnTo>
                    <a:cubicBezTo>
                      <a:pt x="400" y="448"/>
                      <a:pt x="535" y="401"/>
                      <a:pt x="623" y="401"/>
                    </a:cubicBezTo>
                    <a:cubicBezTo>
                      <a:pt x="711" y="401"/>
                      <a:pt x="846" y="448"/>
                      <a:pt x="846" y="505"/>
                    </a:cubicBezTo>
                    <a:lnTo>
                      <a:pt x="846" y="540"/>
                    </a:lnTo>
                    <a:lnTo>
                      <a:pt x="908" y="540"/>
                    </a:lnTo>
                    <a:lnTo>
                      <a:pt x="908" y="505"/>
                    </a:lnTo>
                    <a:close/>
                    <a:moveTo>
                      <a:pt x="1128" y="286"/>
                    </a:moveTo>
                    <a:cubicBezTo>
                      <a:pt x="1128" y="330"/>
                      <a:pt x="1091" y="367"/>
                      <a:pt x="1047" y="367"/>
                    </a:cubicBezTo>
                    <a:cubicBezTo>
                      <a:pt x="1002" y="367"/>
                      <a:pt x="965" y="330"/>
                      <a:pt x="965" y="286"/>
                    </a:cubicBezTo>
                    <a:lnTo>
                      <a:pt x="965" y="257"/>
                    </a:lnTo>
                    <a:cubicBezTo>
                      <a:pt x="965" y="213"/>
                      <a:pt x="1002" y="175"/>
                      <a:pt x="1047" y="175"/>
                    </a:cubicBezTo>
                    <a:cubicBezTo>
                      <a:pt x="1091" y="175"/>
                      <a:pt x="1128" y="213"/>
                      <a:pt x="1128" y="257"/>
                    </a:cubicBezTo>
                    <a:lnTo>
                      <a:pt x="1128" y="286"/>
                    </a:lnTo>
                    <a:close/>
                    <a:moveTo>
                      <a:pt x="1191" y="257"/>
                    </a:moveTo>
                    <a:cubicBezTo>
                      <a:pt x="1191" y="179"/>
                      <a:pt x="1125" y="113"/>
                      <a:pt x="1047" y="113"/>
                    </a:cubicBezTo>
                    <a:cubicBezTo>
                      <a:pt x="969" y="113"/>
                      <a:pt x="903" y="179"/>
                      <a:pt x="903" y="257"/>
                    </a:cubicBezTo>
                    <a:lnTo>
                      <a:pt x="903" y="286"/>
                    </a:lnTo>
                    <a:cubicBezTo>
                      <a:pt x="903" y="365"/>
                      <a:pt x="967" y="430"/>
                      <a:pt x="1047" y="430"/>
                    </a:cubicBezTo>
                    <a:cubicBezTo>
                      <a:pt x="1126" y="430"/>
                      <a:pt x="1191" y="365"/>
                      <a:pt x="1191" y="286"/>
                    </a:cubicBezTo>
                    <a:lnTo>
                      <a:pt x="1191" y="257"/>
                    </a:lnTo>
                    <a:close/>
                    <a:moveTo>
                      <a:pt x="1185" y="912"/>
                    </a:moveTo>
                    <a:cubicBezTo>
                      <a:pt x="1185" y="969"/>
                      <a:pt x="1135" y="1016"/>
                      <a:pt x="1075" y="1016"/>
                    </a:cubicBezTo>
                    <a:lnTo>
                      <a:pt x="895" y="1016"/>
                    </a:lnTo>
                    <a:cubicBezTo>
                      <a:pt x="882" y="1016"/>
                      <a:pt x="870" y="1025"/>
                      <a:pt x="865" y="1038"/>
                    </a:cubicBezTo>
                    <a:lnTo>
                      <a:pt x="782" y="1299"/>
                    </a:lnTo>
                    <a:lnTo>
                      <a:pt x="719" y="1299"/>
                    </a:lnTo>
                    <a:lnTo>
                      <a:pt x="796" y="963"/>
                    </a:lnTo>
                    <a:cubicBezTo>
                      <a:pt x="808" y="931"/>
                      <a:pt x="838" y="909"/>
                      <a:pt x="872" y="909"/>
                    </a:cubicBezTo>
                    <a:lnTo>
                      <a:pt x="1018" y="909"/>
                    </a:lnTo>
                    <a:cubicBezTo>
                      <a:pt x="1036" y="909"/>
                      <a:pt x="1049" y="895"/>
                      <a:pt x="1049" y="878"/>
                    </a:cubicBezTo>
                    <a:lnTo>
                      <a:pt x="1049" y="722"/>
                    </a:lnTo>
                    <a:lnTo>
                      <a:pt x="1125" y="646"/>
                    </a:lnTo>
                    <a:lnTo>
                      <a:pt x="1081" y="602"/>
                    </a:lnTo>
                    <a:lnTo>
                      <a:pt x="950" y="734"/>
                    </a:lnTo>
                    <a:lnTo>
                      <a:pt x="821" y="734"/>
                    </a:lnTo>
                    <a:cubicBezTo>
                      <a:pt x="778" y="734"/>
                      <a:pt x="757" y="707"/>
                      <a:pt x="748" y="683"/>
                    </a:cubicBezTo>
                    <a:lnTo>
                      <a:pt x="872" y="683"/>
                    </a:lnTo>
                    <a:cubicBezTo>
                      <a:pt x="881" y="683"/>
                      <a:pt x="889" y="680"/>
                      <a:pt x="895" y="674"/>
                    </a:cubicBezTo>
                    <a:lnTo>
                      <a:pt x="994" y="567"/>
                    </a:lnTo>
                    <a:cubicBezTo>
                      <a:pt x="1026" y="533"/>
                      <a:pt x="1070" y="514"/>
                      <a:pt x="1116" y="514"/>
                    </a:cubicBezTo>
                    <a:lnTo>
                      <a:pt x="1121" y="514"/>
                    </a:lnTo>
                    <a:cubicBezTo>
                      <a:pt x="1155" y="514"/>
                      <a:pt x="1185" y="542"/>
                      <a:pt x="1185" y="573"/>
                    </a:cubicBezTo>
                    <a:lnTo>
                      <a:pt x="1185" y="912"/>
                    </a:lnTo>
                    <a:close/>
                    <a:moveTo>
                      <a:pt x="426" y="734"/>
                    </a:moveTo>
                    <a:lnTo>
                      <a:pt x="292" y="734"/>
                    </a:lnTo>
                    <a:lnTo>
                      <a:pt x="163" y="603"/>
                    </a:lnTo>
                    <a:lnTo>
                      <a:pt x="119" y="646"/>
                    </a:lnTo>
                    <a:lnTo>
                      <a:pt x="197" y="726"/>
                    </a:lnTo>
                    <a:lnTo>
                      <a:pt x="197" y="878"/>
                    </a:lnTo>
                    <a:cubicBezTo>
                      <a:pt x="197" y="895"/>
                      <a:pt x="211" y="909"/>
                      <a:pt x="228" y="909"/>
                    </a:cubicBezTo>
                    <a:lnTo>
                      <a:pt x="369" y="909"/>
                    </a:lnTo>
                    <a:cubicBezTo>
                      <a:pt x="403" y="909"/>
                      <a:pt x="434" y="931"/>
                      <a:pt x="445" y="963"/>
                    </a:cubicBezTo>
                    <a:lnTo>
                      <a:pt x="523" y="1299"/>
                    </a:lnTo>
                    <a:lnTo>
                      <a:pt x="459" y="1299"/>
                    </a:lnTo>
                    <a:lnTo>
                      <a:pt x="376" y="1038"/>
                    </a:lnTo>
                    <a:cubicBezTo>
                      <a:pt x="372" y="1025"/>
                      <a:pt x="360" y="1017"/>
                      <a:pt x="346" y="1017"/>
                    </a:cubicBezTo>
                    <a:lnTo>
                      <a:pt x="166" y="1017"/>
                    </a:lnTo>
                    <a:cubicBezTo>
                      <a:pt x="108" y="1017"/>
                      <a:pt x="62" y="970"/>
                      <a:pt x="62" y="912"/>
                    </a:cubicBezTo>
                    <a:lnTo>
                      <a:pt x="62" y="573"/>
                    </a:lnTo>
                    <a:cubicBezTo>
                      <a:pt x="62" y="541"/>
                      <a:pt x="88" y="514"/>
                      <a:pt x="121" y="514"/>
                    </a:cubicBezTo>
                    <a:lnTo>
                      <a:pt x="125" y="514"/>
                    </a:lnTo>
                    <a:cubicBezTo>
                      <a:pt x="171" y="514"/>
                      <a:pt x="216" y="534"/>
                      <a:pt x="247" y="567"/>
                    </a:cubicBezTo>
                    <a:lnTo>
                      <a:pt x="346" y="674"/>
                    </a:lnTo>
                    <a:cubicBezTo>
                      <a:pt x="352" y="680"/>
                      <a:pt x="360" y="684"/>
                      <a:pt x="369" y="684"/>
                    </a:cubicBezTo>
                    <a:lnTo>
                      <a:pt x="499" y="684"/>
                    </a:lnTo>
                    <a:cubicBezTo>
                      <a:pt x="489" y="707"/>
                      <a:pt x="469" y="734"/>
                      <a:pt x="426" y="734"/>
                    </a:cubicBezTo>
                    <a:close/>
                    <a:moveTo>
                      <a:pt x="1247" y="573"/>
                    </a:moveTo>
                    <a:cubicBezTo>
                      <a:pt x="1247" y="508"/>
                      <a:pt x="1189" y="452"/>
                      <a:pt x="1121" y="452"/>
                    </a:cubicBezTo>
                    <a:lnTo>
                      <a:pt x="1116" y="452"/>
                    </a:lnTo>
                    <a:cubicBezTo>
                      <a:pt x="1053" y="452"/>
                      <a:pt x="992" y="479"/>
                      <a:pt x="949" y="525"/>
                    </a:cubicBezTo>
                    <a:lnTo>
                      <a:pt x="859" y="621"/>
                    </a:lnTo>
                    <a:lnTo>
                      <a:pt x="708" y="621"/>
                    </a:lnTo>
                    <a:cubicBezTo>
                      <a:pt x="699" y="621"/>
                      <a:pt x="691" y="625"/>
                      <a:pt x="685" y="631"/>
                    </a:cubicBezTo>
                    <a:cubicBezTo>
                      <a:pt x="679" y="638"/>
                      <a:pt x="676" y="646"/>
                      <a:pt x="677" y="655"/>
                    </a:cubicBezTo>
                    <a:cubicBezTo>
                      <a:pt x="679" y="677"/>
                      <a:pt x="688" y="707"/>
                      <a:pt x="705" y="734"/>
                    </a:cubicBezTo>
                    <a:lnTo>
                      <a:pt x="541" y="734"/>
                    </a:lnTo>
                    <a:cubicBezTo>
                      <a:pt x="559" y="707"/>
                      <a:pt x="568" y="677"/>
                      <a:pt x="570" y="655"/>
                    </a:cubicBezTo>
                    <a:cubicBezTo>
                      <a:pt x="570" y="646"/>
                      <a:pt x="567" y="638"/>
                      <a:pt x="562" y="631"/>
                    </a:cubicBezTo>
                    <a:cubicBezTo>
                      <a:pt x="556" y="625"/>
                      <a:pt x="547" y="621"/>
                      <a:pt x="539" y="621"/>
                    </a:cubicBezTo>
                    <a:lnTo>
                      <a:pt x="382" y="621"/>
                    </a:lnTo>
                    <a:lnTo>
                      <a:pt x="292" y="525"/>
                    </a:lnTo>
                    <a:cubicBezTo>
                      <a:pt x="249" y="479"/>
                      <a:pt x="188" y="452"/>
                      <a:pt x="125" y="452"/>
                    </a:cubicBezTo>
                    <a:lnTo>
                      <a:pt x="121" y="452"/>
                    </a:lnTo>
                    <a:cubicBezTo>
                      <a:pt x="54" y="452"/>
                      <a:pt x="0" y="506"/>
                      <a:pt x="0" y="573"/>
                    </a:cubicBezTo>
                    <a:lnTo>
                      <a:pt x="0" y="912"/>
                    </a:lnTo>
                    <a:cubicBezTo>
                      <a:pt x="0" y="1004"/>
                      <a:pt x="74" y="1079"/>
                      <a:pt x="166" y="1079"/>
                    </a:cubicBezTo>
                    <a:lnTo>
                      <a:pt x="324" y="1079"/>
                    </a:lnTo>
                    <a:lnTo>
                      <a:pt x="407" y="1339"/>
                    </a:lnTo>
                    <a:cubicBezTo>
                      <a:pt x="411" y="1352"/>
                      <a:pt x="423" y="1361"/>
                      <a:pt x="437" y="1361"/>
                    </a:cubicBezTo>
                    <a:lnTo>
                      <a:pt x="562" y="1361"/>
                    </a:lnTo>
                    <a:cubicBezTo>
                      <a:pt x="571" y="1361"/>
                      <a:pt x="580" y="1356"/>
                      <a:pt x="586" y="1349"/>
                    </a:cubicBezTo>
                    <a:cubicBezTo>
                      <a:pt x="592" y="1342"/>
                      <a:pt x="594" y="1332"/>
                      <a:pt x="592" y="1323"/>
                    </a:cubicBezTo>
                    <a:lnTo>
                      <a:pt x="506" y="947"/>
                    </a:lnTo>
                    <a:cubicBezTo>
                      <a:pt x="505" y="946"/>
                      <a:pt x="505" y="945"/>
                      <a:pt x="505" y="944"/>
                    </a:cubicBezTo>
                    <a:cubicBezTo>
                      <a:pt x="484" y="886"/>
                      <a:pt x="430" y="847"/>
                      <a:pt x="369" y="847"/>
                    </a:cubicBezTo>
                    <a:lnTo>
                      <a:pt x="259" y="847"/>
                    </a:lnTo>
                    <a:lnTo>
                      <a:pt x="259" y="796"/>
                    </a:lnTo>
                    <a:lnTo>
                      <a:pt x="279" y="796"/>
                    </a:lnTo>
                    <a:lnTo>
                      <a:pt x="426" y="796"/>
                    </a:lnTo>
                    <a:lnTo>
                      <a:pt x="821" y="796"/>
                    </a:lnTo>
                    <a:lnTo>
                      <a:pt x="963" y="796"/>
                    </a:lnTo>
                    <a:lnTo>
                      <a:pt x="987" y="796"/>
                    </a:lnTo>
                    <a:lnTo>
                      <a:pt x="987" y="847"/>
                    </a:lnTo>
                    <a:lnTo>
                      <a:pt x="872" y="847"/>
                    </a:lnTo>
                    <a:cubicBezTo>
                      <a:pt x="812" y="847"/>
                      <a:pt x="757" y="886"/>
                      <a:pt x="737" y="944"/>
                    </a:cubicBezTo>
                    <a:cubicBezTo>
                      <a:pt x="736" y="945"/>
                      <a:pt x="736" y="946"/>
                      <a:pt x="736" y="947"/>
                    </a:cubicBezTo>
                    <a:lnTo>
                      <a:pt x="650" y="1323"/>
                    </a:lnTo>
                    <a:cubicBezTo>
                      <a:pt x="647" y="1332"/>
                      <a:pt x="650" y="1342"/>
                      <a:pt x="655" y="1349"/>
                    </a:cubicBezTo>
                    <a:cubicBezTo>
                      <a:pt x="661" y="1356"/>
                      <a:pt x="670" y="1361"/>
                      <a:pt x="680" y="1361"/>
                    </a:cubicBezTo>
                    <a:lnTo>
                      <a:pt x="805" y="1361"/>
                    </a:lnTo>
                    <a:cubicBezTo>
                      <a:pt x="818" y="1361"/>
                      <a:pt x="830" y="1352"/>
                      <a:pt x="834" y="1339"/>
                    </a:cubicBezTo>
                    <a:lnTo>
                      <a:pt x="918" y="1079"/>
                    </a:lnTo>
                    <a:lnTo>
                      <a:pt x="1075" y="1079"/>
                    </a:lnTo>
                    <a:cubicBezTo>
                      <a:pt x="1168" y="1079"/>
                      <a:pt x="1247" y="1002"/>
                      <a:pt x="1247" y="912"/>
                    </a:cubicBezTo>
                    <a:lnTo>
                      <a:pt x="1247" y="573"/>
                    </a:lnTo>
                    <a:close/>
                  </a:path>
                </a:pathLst>
              </a:custGeom>
              <a:solidFill>
                <a:srgbClr val="FFFFFF"/>
              </a:solidFill>
              <a:ln>
                <a:noFill/>
              </a:ln>
              <a:effectLst/>
            </p:spPr>
            <p:txBody>
              <a:bodyPr wrap="none" anchor="ctr"/>
              <a:lstStyle/>
              <a:p>
                <a:endParaRPr lang="en-US"/>
              </a:p>
            </p:txBody>
          </p:sp>
        </p:grpSp>
        <p:sp>
          <p:nvSpPr>
            <p:cNvPr id="179" name="Puolivapaa piirto 178">
              <a:extLst>
                <a:ext uri="{FF2B5EF4-FFF2-40B4-BE49-F238E27FC236}">
                  <a16:creationId xmlns:a16="http://schemas.microsoft.com/office/drawing/2014/main" id="{6DA84322-D1D3-CD45-88DC-19464A201BE7}"/>
                </a:ext>
              </a:extLst>
            </p:cNvPr>
            <p:cNvSpPr/>
            <p:nvPr userDrawn="1"/>
          </p:nvSpPr>
          <p:spPr>
            <a:xfrm>
              <a:off x="1076555" y="5563490"/>
              <a:ext cx="69850" cy="38100"/>
            </a:xfrm>
            <a:custGeom>
              <a:avLst/>
              <a:gdLst>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0 h 38100"/>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22225 h 38100"/>
                <a:gd name="connsiteX5" fmla="*/ 0 w 69850"/>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8100">
                  <a:moveTo>
                    <a:pt x="0" y="0"/>
                  </a:moveTo>
                  <a:lnTo>
                    <a:pt x="69850" y="0"/>
                  </a:lnTo>
                  <a:lnTo>
                    <a:pt x="63500" y="28575"/>
                  </a:lnTo>
                  <a:lnTo>
                    <a:pt x="38100" y="38100"/>
                  </a:lnTo>
                  <a:cubicBezTo>
                    <a:pt x="31750" y="31750"/>
                    <a:pt x="6350" y="28575"/>
                    <a:pt x="0" y="22225"/>
                  </a:cubicBezTo>
                  <a:lnTo>
                    <a:pt x="0" y="0"/>
                  </a:lnTo>
                  <a:close/>
                </a:path>
              </a:pathLst>
            </a:custGeom>
            <a:solidFill>
              <a:schemeClr val="bg1"/>
            </a:solidFill>
            <a:ln w="63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0" name="Puolivapaa piirto 179">
              <a:extLst>
                <a:ext uri="{FF2B5EF4-FFF2-40B4-BE49-F238E27FC236}">
                  <a16:creationId xmlns:a16="http://schemas.microsoft.com/office/drawing/2014/main" id="{50B19914-F789-F149-876B-8467CEE2367C}"/>
                </a:ext>
              </a:extLst>
            </p:cNvPr>
            <p:cNvSpPr/>
            <p:nvPr userDrawn="1"/>
          </p:nvSpPr>
          <p:spPr>
            <a:xfrm>
              <a:off x="1224867" y="5594350"/>
              <a:ext cx="69850" cy="47625"/>
            </a:xfrm>
            <a:custGeom>
              <a:avLst/>
              <a:gdLst>
                <a:gd name="connsiteX0" fmla="*/ 0 w 69850"/>
                <a:gd name="connsiteY0" fmla="*/ 0 h 47625"/>
                <a:gd name="connsiteX1" fmla="*/ 69850 w 69850"/>
                <a:gd name="connsiteY1" fmla="*/ 19050 h 47625"/>
                <a:gd name="connsiteX2" fmla="*/ 50800 w 69850"/>
                <a:gd name="connsiteY2" fmla="*/ 44450 h 47625"/>
                <a:gd name="connsiteX3" fmla="*/ 22225 w 69850"/>
                <a:gd name="connsiteY3" fmla="*/ 47625 h 47625"/>
                <a:gd name="connsiteX4" fmla="*/ 0 w 69850"/>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50" h="47625">
                  <a:moveTo>
                    <a:pt x="0" y="0"/>
                  </a:moveTo>
                  <a:lnTo>
                    <a:pt x="69850" y="19050"/>
                  </a:lnTo>
                  <a:lnTo>
                    <a:pt x="50800" y="44450"/>
                  </a:lnTo>
                  <a:lnTo>
                    <a:pt x="22225" y="47625"/>
                  </a:lnTo>
                  <a:lnTo>
                    <a:pt x="0" y="0"/>
                  </a:lnTo>
                  <a:close/>
                </a:path>
              </a:pathLst>
            </a:custGeom>
            <a:solidFill>
              <a:schemeClr val="bg1"/>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1" name="Puolivapaa piirto 180">
              <a:extLst>
                <a:ext uri="{FF2B5EF4-FFF2-40B4-BE49-F238E27FC236}">
                  <a16:creationId xmlns:a16="http://schemas.microsoft.com/office/drawing/2014/main" id="{3319A978-1CC1-7342-8C9E-AB627680F791}"/>
                </a:ext>
              </a:extLst>
            </p:cNvPr>
            <p:cNvSpPr/>
            <p:nvPr userDrawn="1"/>
          </p:nvSpPr>
          <p:spPr>
            <a:xfrm>
              <a:off x="927100" y="5603875"/>
              <a:ext cx="76200" cy="44450"/>
            </a:xfrm>
            <a:custGeom>
              <a:avLst/>
              <a:gdLst>
                <a:gd name="connsiteX0" fmla="*/ 76200 w 76200"/>
                <a:gd name="connsiteY0" fmla="*/ 0 h 44450"/>
                <a:gd name="connsiteX1" fmla="*/ 0 w 76200"/>
                <a:gd name="connsiteY1" fmla="*/ 9525 h 44450"/>
                <a:gd name="connsiteX2" fmla="*/ 31750 w 76200"/>
                <a:gd name="connsiteY2" fmla="*/ 44450 h 44450"/>
                <a:gd name="connsiteX3" fmla="*/ 76200 w 76200"/>
                <a:gd name="connsiteY3" fmla="*/ 0 h 44450"/>
              </a:gdLst>
              <a:ahLst/>
              <a:cxnLst>
                <a:cxn ang="0">
                  <a:pos x="connsiteX0" y="connsiteY0"/>
                </a:cxn>
                <a:cxn ang="0">
                  <a:pos x="connsiteX1" y="connsiteY1"/>
                </a:cxn>
                <a:cxn ang="0">
                  <a:pos x="connsiteX2" y="connsiteY2"/>
                </a:cxn>
                <a:cxn ang="0">
                  <a:pos x="connsiteX3" y="connsiteY3"/>
                </a:cxn>
              </a:cxnLst>
              <a:rect l="l" t="t" r="r" b="b"/>
              <a:pathLst>
                <a:path w="76200" h="44450">
                  <a:moveTo>
                    <a:pt x="76200" y="0"/>
                  </a:moveTo>
                  <a:lnTo>
                    <a:pt x="0" y="9525"/>
                  </a:lnTo>
                  <a:lnTo>
                    <a:pt x="31750" y="44450"/>
                  </a:lnTo>
                  <a:lnTo>
                    <a:pt x="76200" y="0"/>
                  </a:lnTo>
                  <a:close/>
                </a:path>
              </a:pathLst>
            </a:custGeom>
            <a:solidFill>
              <a:schemeClr val="bg1"/>
            </a:solidFill>
            <a:ln w="63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11" name="Group 10">
            <a:extLst>
              <a:ext uri="{FF2B5EF4-FFF2-40B4-BE49-F238E27FC236}">
                <a16:creationId xmlns:a16="http://schemas.microsoft.com/office/drawing/2014/main" id="{728E35A9-2C12-9B45-A524-3EF80CBAA9FD}"/>
              </a:ext>
            </a:extLst>
          </p:cNvPr>
          <p:cNvGrpSpPr/>
          <p:nvPr/>
        </p:nvGrpSpPr>
        <p:grpSpPr>
          <a:xfrm>
            <a:off x="10658184" y="547973"/>
            <a:ext cx="710291" cy="710292"/>
            <a:chOff x="10658184" y="547973"/>
            <a:chExt cx="710291" cy="710292"/>
          </a:xfrm>
        </p:grpSpPr>
        <p:sp>
          <p:nvSpPr>
            <p:cNvPr id="190" name="Rectangle 189">
              <a:extLst>
                <a:ext uri="{FF2B5EF4-FFF2-40B4-BE49-F238E27FC236}">
                  <a16:creationId xmlns:a16="http://schemas.microsoft.com/office/drawing/2014/main" id="{AFDD3803-D9B1-3447-9B8A-05C1F0D0AA0F}"/>
                </a:ext>
              </a:extLst>
            </p:cNvPr>
            <p:cNvSpPr/>
            <p:nvPr userDrawn="1"/>
          </p:nvSpPr>
          <p:spPr>
            <a:xfrm>
              <a:off x="10658184" y="54797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84" name="Graphic 183">
              <a:extLst>
                <a:ext uri="{FF2B5EF4-FFF2-40B4-BE49-F238E27FC236}">
                  <a16:creationId xmlns:a16="http://schemas.microsoft.com/office/drawing/2014/main" id="{5B5E85E8-0628-C34E-BD65-AA9D46DC4FE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44586" y="620226"/>
              <a:ext cx="337487" cy="565787"/>
            </a:xfrm>
            <a:prstGeom prst="rect">
              <a:avLst/>
            </a:prstGeom>
          </p:spPr>
        </p:pic>
      </p:grpSp>
      <p:grpSp>
        <p:nvGrpSpPr>
          <p:cNvPr id="10" name="Group 9">
            <a:extLst>
              <a:ext uri="{FF2B5EF4-FFF2-40B4-BE49-F238E27FC236}">
                <a16:creationId xmlns:a16="http://schemas.microsoft.com/office/drawing/2014/main" id="{A288612D-50CD-0543-84FB-FB4FA796BA83}"/>
              </a:ext>
            </a:extLst>
          </p:cNvPr>
          <p:cNvGrpSpPr/>
          <p:nvPr/>
        </p:nvGrpSpPr>
        <p:grpSpPr>
          <a:xfrm>
            <a:off x="10647811" y="1446339"/>
            <a:ext cx="710291" cy="710292"/>
            <a:chOff x="10647811" y="1446339"/>
            <a:chExt cx="710291" cy="710292"/>
          </a:xfrm>
        </p:grpSpPr>
        <p:sp>
          <p:nvSpPr>
            <p:cNvPr id="191" name="Rectangle 190">
              <a:extLst>
                <a:ext uri="{FF2B5EF4-FFF2-40B4-BE49-F238E27FC236}">
                  <a16:creationId xmlns:a16="http://schemas.microsoft.com/office/drawing/2014/main" id="{E1B6490D-D7C3-6445-9716-78B1845D7BC8}"/>
                </a:ext>
              </a:extLst>
            </p:cNvPr>
            <p:cNvSpPr/>
            <p:nvPr userDrawn="1"/>
          </p:nvSpPr>
          <p:spPr>
            <a:xfrm>
              <a:off x="10647811" y="1446339"/>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85" name="Graphic 184">
              <a:extLst>
                <a:ext uri="{FF2B5EF4-FFF2-40B4-BE49-F238E27FC236}">
                  <a16:creationId xmlns:a16="http://schemas.microsoft.com/office/drawing/2014/main" id="{BA231550-3DC5-5441-89A2-3821D818E0A0}"/>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10166" y="1501860"/>
              <a:ext cx="585580" cy="599251"/>
            </a:xfrm>
            <a:prstGeom prst="rect">
              <a:avLst/>
            </a:prstGeom>
          </p:spPr>
        </p:pic>
      </p:grpSp>
      <p:grpSp>
        <p:nvGrpSpPr>
          <p:cNvPr id="9" name="Group 8">
            <a:extLst>
              <a:ext uri="{FF2B5EF4-FFF2-40B4-BE49-F238E27FC236}">
                <a16:creationId xmlns:a16="http://schemas.microsoft.com/office/drawing/2014/main" id="{45ACAE91-93A9-5E46-838D-618C8302920D}"/>
              </a:ext>
            </a:extLst>
          </p:cNvPr>
          <p:cNvGrpSpPr/>
          <p:nvPr/>
        </p:nvGrpSpPr>
        <p:grpSpPr>
          <a:xfrm>
            <a:off x="10637749" y="2426254"/>
            <a:ext cx="710291" cy="710292"/>
            <a:chOff x="10637749" y="2426254"/>
            <a:chExt cx="710291" cy="710292"/>
          </a:xfrm>
        </p:grpSpPr>
        <p:sp>
          <p:nvSpPr>
            <p:cNvPr id="192" name="Rectangle 191">
              <a:extLst>
                <a:ext uri="{FF2B5EF4-FFF2-40B4-BE49-F238E27FC236}">
                  <a16:creationId xmlns:a16="http://schemas.microsoft.com/office/drawing/2014/main" id="{80AF1173-CC9A-0446-A011-A43D84562750}"/>
                </a:ext>
              </a:extLst>
            </p:cNvPr>
            <p:cNvSpPr/>
            <p:nvPr userDrawn="1"/>
          </p:nvSpPr>
          <p:spPr>
            <a:xfrm>
              <a:off x="10637749" y="2426254"/>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86" name="Graphic 185">
              <a:extLst>
                <a:ext uri="{FF2B5EF4-FFF2-40B4-BE49-F238E27FC236}">
                  <a16:creationId xmlns:a16="http://schemas.microsoft.com/office/drawing/2014/main" id="{D502430F-70A5-0646-A068-CD6AEB21B42F}"/>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727083" y="2500821"/>
              <a:ext cx="531623" cy="561158"/>
            </a:xfrm>
            <a:prstGeom prst="rect">
              <a:avLst/>
            </a:prstGeom>
          </p:spPr>
        </p:pic>
      </p:grpSp>
      <p:grpSp>
        <p:nvGrpSpPr>
          <p:cNvPr id="12" name="Group 11">
            <a:extLst>
              <a:ext uri="{FF2B5EF4-FFF2-40B4-BE49-F238E27FC236}">
                <a16:creationId xmlns:a16="http://schemas.microsoft.com/office/drawing/2014/main" id="{AB33B005-4A37-BB4F-A899-F678A77E2275}"/>
              </a:ext>
            </a:extLst>
          </p:cNvPr>
          <p:cNvGrpSpPr/>
          <p:nvPr/>
        </p:nvGrpSpPr>
        <p:grpSpPr>
          <a:xfrm>
            <a:off x="10641157" y="3456206"/>
            <a:ext cx="710291" cy="710292"/>
            <a:chOff x="10641157" y="3456206"/>
            <a:chExt cx="710291" cy="710292"/>
          </a:xfrm>
        </p:grpSpPr>
        <p:sp>
          <p:nvSpPr>
            <p:cNvPr id="193" name="Rectangle 192">
              <a:extLst>
                <a:ext uri="{FF2B5EF4-FFF2-40B4-BE49-F238E27FC236}">
                  <a16:creationId xmlns:a16="http://schemas.microsoft.com/office/drawing/2014/main" id="{A5C74098-5F1B-7648-892A-9B7632F746E0}"/>
                </a:ext>
              </a:extLst>
            </p:cNvPr>
            <p:cNvSpPr/>
            <p:nvPr userDrawn="1"/>
          </p:nvSpPr>
          <p:spPr>
            <a:xfrm>
              <a:off x="10641157" y="345620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87" name="Graphic 186">
              <a:extLst>
                <a:ext uri="{FF2B5EF4-FFF2-40B4-BE49-F238E27FC236}">
                  <a16:creationId xmlns:a16="http://schemas.microsoft.com/office/drawing/2014/main" id="{746BDEED-0FA2-9F47-B5A4-B9C0CE8430DC}"/>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741516" y="3662022"/>
              <a:ext cx="509572" cy="386897"/>
            </a:xfrm>
            <a:prstGeom prst="rect">
              <a:avLst/>
            </a:prstGeom>
          </p:spPr>
        </p:pic>
      </p:grpSp>
      <p:grpSp>
        <p:nvGrpSpPr>
          <p:cNvPr id="13" name="Group 12">
            <a:extLst>
              <a:ext uri="{FF2B5EF4-FFF2-40B4-BE49-F238E27FC236}">
                <a16:creationId xmlns:a16="http://schemas.microsoft.com/office/drawing/2014/main" id="{31C8E92A-48D2-9A41-B8FB-42BB2807F02B}"/>
              </a:ext>
            </a:extLst>
          </p:cNvPr>
          <p:cNvGrpSpPr/>
          <p:nvPr/>
        </p:nvGrpSpPr>
        <p:grpSpPr>
          <a:xfrm>
            <a:off x="10641739" y="4453004"/>
            <a:ext cx="710291" cy="710292"/>
            <a:chOff x="10641739" y="4453004"/>
            <a:chExt cx="710291" cy="710292"/>
          </a:xfrm>
        </p:grpSpPr>
        <p:sp>
          <p:nvSpPr>
            <p:cNvPr id="194" name="Rectangle 193">
              <a:extLst>
                <a:ext uri="{FF2B5EF4-FFF2-40B4-BE49-F238E27FC236}">
                  <a16:creationId xmlns:a16="http://schemas.microsoft.com/office/drawing/2014/main" id="{A7C67308-263C-B749-AA81-B98E6643E0D7}"/>
                </a:ext>
              </a:extLst>
            </p:cNvPr>
            <p:cNvSpPr/>
            <p:nvPr userDrawn="1"/>
          </p:nvSpPr>
          <p:spPr>
            <a:xfrm>
              <a:off x="10641739" y="4453004"/>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88" name="Graphic 187">
              <a:extLst>
                <a:ext uri="{FF2B5EF4-FFF2-40B4-BE49-F238E27FC236}">
                  <a16:creationId xmlns:a16="http://schemas.microsoft.com/office/drawing/2014/main" id="{F2F23309-B84F-3640-ABE2-FCFEE6932522}"/>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739294" y="4531480"/>
              <a:ext cx="515180" cy="553341"/>
            </a:xfrm>
            <a:prstGeom prst="rect">
              <a:avLst/>
            </a:prstGeom>
          </p:spPr>
        </p:pic>
      </p:grpSp>
      <p:grpSp>
        <p:nvGrpSpPr>
          <p:cNvPr id="14" name="Group 13">
            <a:extLst>
              <a:ext uri="{FF2B5EF4-FFF2-40B4-BE49-F238E27FC236}">
                <a16:creationId xmlns:a16="http://schemas.microsoft.com/office/drawing/2014/main" id="{A924C0D2-B25E-324D-A8FA-F68BF4E55F11}"/>
              </a:ext>
            </a:extLst>
          </p:cNvPr>
          <p:cNvGrpSpPr/>
          <p:nvPr/>
        </p:nvGrpSpPr>
        <p:grpSpPr>
          <a:xfrm>
            <a:off x="10633358" y="5432871"/>
            <a:ext cx="710291" cy="710292"/>
            <a:chOff x="10633358" y="5432871"/>
            <a:chExt cx="710291" cy="710292"/>
          </a:xfrm>
        </p:grpSpPr>
        <p:sp>
          <p:nvSpPr>
            <p:cNvPr id="195" name="Rectangle 194">
              <a:extLst>
                <a:ext uri="{FF2B5EF4-FFF2-40B4-BE49-F238E27FC236}">
                  <a16:creationId xmlns:a16="http://schemas.microsoft.com/office/drawing/2014/main" id="{7F050900-4729-9B40-9937-C2BB8B14B4CA}"/>
                </a:ext>
              </a:extLst>
            </p:cNvPr>
            <p:cNvSpPr/>
            <p:nvPr userDrawn="1"/>
          </p:nvSpPr>
          <p:spPr>
            <a:xfrm>
              <a:off x="10633358" y="5432871"/>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89" name="Graphic 188">
              <a:extLst>
                <a:ext uri="{FF2B5EF4-FFF2-40B4-BE49-F238E27FC236}">
                  <a16:creationId xmlns:a16="http://schemas.microsoft.com/office/drawing/2014/main" id="{357F9630-58B9-B94B-9088-3F0B0FC0B40D}"/>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717750" y="5507236"/>
              <a:ext cx="541507" cy="561562"/>
            </a:xfrm>
            <a:prstGeom prst="rect">
              <a:avLst/>
            </a:prstGeom>
          </p:spPr>
        </p:pic>
      </p:grpSp>
    </p:spTree>
    <p:extLst>
      <p:ext uri="{BB962C8B-B14F-4D97-AF65-F5344CB8AC3E}">
        <p14:creationId xmlns:p14="http://schemas.microsoft.com/office/powerpoint/2010/main" val="5927158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Ikonit kopioitavissa Master-sivuilta 4">
    <p:spTree>
      <p:nvGrpSpPr>
        <p:cNvPr id="1" name=""/>
        <p:cNvGrpSpPr/>
        <p:nvPr/>
      </p:nvGrpSpPr>
      <p:grpSpPr>
        <a:xfrm>
          <a:off x="0" y="0"/>
          <a:ext cx="0" cy="0"/>
          <a:chOff x="0" y="0"/>
          <a:chExt cx="0" cy="0"/>
        </a:xfrm>
      </p:grpSpPr>
      <p:sp>
        <p:nvSpPr>
          <p:cNvPr id="5" name="Rectangle 4"/>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3" name="TextBox 172"/>
          <p:cNvSpPr txBox="1"/>
          <p:nvPr/>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Ikonit</a:t>
            </a:r>
            <a:r>
              <a:rPr lang="en-US" sz="1800" dirty="0"/>
              <a:t> </a:t>
            </a:r>
            <a:r>
              <a:rPr lang="en-US" sz="1800" dirty="0" err="1"/>
              <a:t>ovat</a:t>
            </a:r>
            <a:r>
              <a:rPr lang="en-US" sz="1800" dirty="0"/>
              <a:t> </a:t>
            </a:r>
            <a:r>
              <a:rPr lang="en-US" sz="1800" dirty="0" err="1"/>
              <a:t>kopioitavissa</a:t>
            </a:r>
            <a:r>
              <a:rPr lang="en-US" sz="1800" dirty="0"/>
              <a:t> Master-</a:t>
            </a:r>
            <a:r>
              <a:rPr lang="en-US" sz="1800" dirty="0" err="1"/>
              <a:t>sivuilta</a:t>
            </a:r>
            <a:r>
              <a:rPr lang="en-US" sz="1800" dirty="0"/>
              <a:t> (</a:t>
            </a:r>
            <a:r>
              <a:rPr lang="en-US" sz="1800" dirty="0" err="1"/>
              <a:t>Näytä</a:t>
            </a:r>
            <a:r>
              <a:rPr lang="en-US" sz="1800" dirty="0"/>
              <a:t> &gt; Dian </a:t>
            </a:r>
            <a:r>
              <a:rPr lang="en-US" sz="1800" dirty="0" err="1"/>
              <a:t>perustyyli</a:t>
            </a:r>
            <a:r>
              <a:rPr lang="en-US" sz="1800" dirty="0"/>
              <a:t>). </a:t>
            </a:r>
            <a:r>
              <a:rPr lang="en-US" sz="1800" dirty="0" err="1"/>
              <a:t>Ikoneita</a:t>
            </a:r>
            <a:r>
              <a:rPr lang="en-US" sz="1800" dirty="0"/>
              <a:t> </a:t>
            </a:r>
            <a:r>
              <a:rPr lang="en-US" sz="1800" dirty="0" err="1"/>
              <a:t>voi</a:t>
            </a:r>
            <a:r>
              <a:rPr lang="en-US" sz="1800" dirty="0"/>
              <a:t> </a:t>
            </a:r>
            <a:r>
              <a:rPr lang="en-US" sz="1800" dirty="0" err="1"/>
              <a:t>myös</a:t>
            </a:r>
            <a:r>
              <a:rPr lang="en-US" sz="1800" dirty="0"/>
              <a:t> </a:t>
            </a:r>
            <a:r>
              <a:rPr lang="en-US" sz="1800" dirty="0" err="1"/>
              <a:t>ladata</a:t>
            </a:r>
            <a:r>
              <a:rPr lang="en-US" sz="1800" dirty="0"/>
              <a:t> </a:t>
            </a:r>
            <a:r>
              <a:rPr lang="en-US" sz="1800" dirty="0" err="1"/>
              <a:t>aineistopankista</a:t>
            </a:r>
            <a:r>
              <a:rPr lang="en-US" sz="1800" dirty="0"/>
              <a:t>.</a:t>
            </a:r>
          </a:p>
        </p:txBody>
      </p:sp>
      <p:grpSp>
        <p:nvGrpSpPr>
          <p:cNvPr id="295" name="Group 294">
            <a:extLst>
              <a:ext uri="{FF2B5EF4-FFF2-40B4-BE49-F238E27FC236}">
                <a16:creationId xmlns:a16="http://schemas.microsoft.com/office/drawing/2014/main" id="{C447D92D-70C6-DB4C-A99A-B8BD25D26D3F}"/>
              </a:ext>
            </a:extLst>
          </p:cNvPr>
          <p:cNvGrpSpPr/>
          <p:nvPr/>
        </p:nvGrpSpPr>
        <p:grpSpPr>
          <a:xfrm>
            <a:off x="6236243" y="3030776"/>
            <a:ext cx="710291" cy="710292"/>
            <a:chOff x="4774703" y="2498626"/>
            <a:chExt cx="710291" cy="710292"/>
          </a:xfrm>
        </p:grpSpPr>
        <p:sp>
          <p:nvSpPr>
            <p:cNvPr id="296" name="Rectangle 295">
              <a:extLst>
                <a:ext uri="{FF2B5EF4-FFF2-40B4-BE49-F238E27FC236}">
                  <a16:creationId xmlns:a16="http://schemas.microsoft.com/office/drawing/2014/main" id="{5E0DD764-2A96-EE46-832D-3CA4536140E8}"/>
                </a:ext>
              </a:extLst>
            </p:cNvPr>
            <p:cNvSpPr/>
            <p:nvPr/>
          </p:nvSpPr>
          <p:spPr>
            <a:xfrm>
              <a:off x="4774703"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297" name="Freeform 10">
              <a:extLst>
                <a:ext uri="{FF2B5EF4-FFF2-40B4-BE49-F238E27FC236}">
                  <a16:creationId xmlns:a16="http://schemas.microsoft.com/office/drawing/2014/main" id="{F7DBA2B3-6A7A-E047-B7F0-87E0FFE9E52A}"/>
                </a:ext>
              </a:extLst>
            </p:cNvPr>
            <p:cNvSpPr>
              <a:spLocks noChangeArrowheads="1"/>
            </p:cNvSpPr>
            <p:nvPr/>
          </p:nvSpPr>
          <p:spPr bwMode="auto">
            <a:xfrm>
              <a:off x="4884579" y="2625172"/>
              <a:ext cx="490538" cy="457200"/>
            </a:xfrm>
            <a:custGeom>
              <a:avLst/>
              <a:gdLst>
                <a:gd name="T0" fmla="*/ 348 w 1362"/>
                <a:gd name="T1" fmla="*/ 1223 h 1268"/>
                <a:gd name="T2" fmla="*/ 392 w 1362"/>
                <a:gd name="T3" fmla="*/ 1267 h 1268"/>
                <a:gd name="T4" fmla="*/ 439 w 1362"/>
                <a:gd name="T5" fmla="*/ 1219 h 1268"/>
                <a:gd name="T6" fmla="*/ 893 w 1362"/>
                <a:gd name="T7" fmla="*/ 1219 h 1268"/>
                <a:gd name="T8" fmla="*/ 941 w 1362"/>
                <a:gd name="T9" fmla="*/ 1267 h 1268"/>
                <a:gd name="T10" fmla="*/ 985 w 1362"/>
                <a:gd name="T11" fmla="*/ 1223 h 1268"/>
                <a:gd name="T12" fmla="*/ 928 w 1362"/>
                <a:gd name="T13" fmla="*/ 1166 h 1268"/>
                <a:gd name="T14" fmla="*/ 906 w 1362"/>
                <a:gd name="T15" fmla="*/ 1157 h 1268"/>
                <a:gd name="T16" fmla="*/ 426 w 1362"/>
                <a:gd name="T17" fmla="*/ 1157 h 1268"/>
                <a:gd name="T18" fmla="*/ 405 w 1362"/>
                <a:gd name="T19" fmla="*/ 1166 h 1268"/>
                <a:gd name="T20" fmla="*/ 348 w 1362"/>
                <a:gd name="T21" fmla="*/ 1223 h 1268"/>
                <a:gd name="T22" fmla="*/ 737 w 1362"/>
                <a:gd name="T23" fmla="*/ 903 h 1268"/>
                <a:gd name="T24" fmla="*/ 596 w 1362"/>
                <a:gd name="T25" fmla="*/ 903 h 1268"/>
                <a:gd name="T26" fmla="*/ 596 w 1362"/>
                <a:gd name="T27" fmla="*/ 965 h 1268"/>
                <a:gd name="T28" fmla="*/ 737 w 1362"/>
                <a:gd name="T29" fmla="*/ 965 h 1268"/>
                <a:gd name="T30" fmla="*/ 737 w 1362"/>
                <a:gd name="T31" fmla="*/ 903 h 1268"/>
                <a:gd name="T32" fmla="*/ 1299 w 1362"/>
                <a:gd name="T33" fmla="*/ 819 h 1268"/>
                <a:gd name="T34" fmla="*/ 62 w 1362"/>
                <a:gd name="T35" fmla="*/ 819 h 1268"/>
                <a:gd name="T36" fmla="*/ 62 w 1362"/>
                <a:gd name="T37" fmla="*/ 116 h 1268"/>
                <a:gd name="T38" fmla="*/ 116 w 1362"/>
                <a:gd name="T39" fmla="*/ 62 h 1268"/>
                <a:gd name="T40" fmla="*/ 1245 w 1362"/>
                <a:gd name="T41" fmla="*/ 62 h 1268"/>
                <a:gd name="T42" fmla="*/ 1299 w 1362"/>
                <a:gd name="T43" fmla="*/ 116 h 1268"/>
                <a:gd name="T44" fmla="*/ 1299 w 1362"/>
                <a:gd name="T45" fmla="*/ 819 h 1268"/>
                <a:gd name="T46" fmla="*/ 62 w 1362"/>
                <a:gd name="T47" fmla="*/ 881 h 1268"/>
                <a:gd name="T48" fmla="*/ 1299 w 1362"/>
                <a:gd name="T49" fmla="*/ 881 h 1268"/>
                <a:gd name="T50" fmla="*/ 1299 w 1362"/>
                <a:gd name="T51" fmla="*/ 934 h 1268"/>
                <a:gd name="T52" fmla="*/ 1245 w 1362"/>
                <a:gd name="T53" fmla="*/ 988 h 1268"/>
                <a:gd name="T54" fmla="*/ 822 w 1362"/>
                <a:gd name="T55" fmla="*/ 988 h 1268"/>
                <a:gd name="T56" fmla="*/ 511 w 1362"/>
                <a:gd name="T57" fmla="*/ 988 h 1268"/>
                <a:gd name="T58" fmla="*/ 116 w 1362"/>
                <a:gd name="T59" fmla="*/ 988 h 1268"/>
                <a:gd name="T60" fmla="*/ 62 w 1362"/>
                <a:gd name="T61" fmla="*/ 934 h 1268"/>
                <a:gd name="T62" fmla="*/ 62 w 1362"/>
                <a:gd name="T63" fmla="*/ 881 h 1268"/>
                <a:gd name="T64" fmla="*/ 1361 w 1362"/>
                <a:gd name="T65" fmla="*/ 116 h 1268"/>
                <a:gd name="T66" fmla="*/ 1245 w 1362"/>
                <a:gd name="T67" fmla="*/ 0 h 1268"/>
                <a:gd name="T68" fmla="*/ 116 w 1362"/>
                <a:gd name="T69" fmla="*/ 0 h 1268"/>
                <a:gd name="T70" fmla="*/ 0 w 1362"/>
                <a:gd name="T71" fmla="*/ 116 h 1268"/>
                <a:gd name="T72" fmla="*/ 0 w 1362"/>
                <a:gd name="T73" fmla="*/ 934 h 1268"/>
                <a:gd name="T74" fmla="*/ 116 w 1362"/>
                <a:gd name="T75" fmla="*/ 1050 h 1268"/>
                <a:gd name="T76" fmla="*/ 480 w 1362"/>
                <a:gd name="T77" fmla="*/ 1050 h 1268"/>
                <a:gd name="T78" fmla="*/ 480 w 1362"/>
                <a:gd name="T79" fmla="*/ 1132 h 1268"/>
                <a:gd name="T80" fmla="*/ 542 w 1362"/>
                <a:gd name="T81" fmla="*/ 1132 h 1268"/>
                <a:gd name="T82" fmla="*/ 542 w 1362"/>
                <a:gd name="T83" fmla="*/ 1050 h 1268"/>
                <a:gd name="T84" fmla="*/ 791 w 1362"/>
                <a:gd name="T85" fmla="*/ 1050 h 1268"/>
                <a:gd name="T86" fmla="*/ 791 w 1362"/>
                <a:gd name="T87" fmla="*/ 1132 h 1268"/>
                <a:gd name="T88" fmla="*/ 853 w 1362"/>
                <a:gd name="T89" fmla="*/ 1132 h 1268"/>
                <a:gd name="T90" fmla="*/ 853 w 1362"/>
                <a:gd name="T91" fmla="*/ 1050 h 1268"/>
                <a:gd name="T92" fmla="*/ 1245 w 1362"/>
                <a:gd name="T93" fmla="*/ 1050 h 1268"/>
                <a:gd name="T94" fmla="*/ 1361 w 1362"/>
                <a:gd name="T95" fmla="*/ 934 h 1268"/>
                <a:gd name="T96" fmla="*/ 1361 w 1362"/>
                <a:gd name="T97" fmla="*/ 116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2" h="1268">
                  <a:moveTo>
                    <a:pt x="348" y="1223"/>
                  </a:moveTo>
                  <a:lnTo>
                    <a:pt x="392" y="1267"/>
                  </a:lnTo>
                  <a:lnTo>
                    <a:pt x="439" y="1219"/>
                  </a:lnTo>
                  <a:lnTo>
                    <a:pt x="893" y="1219"/>
                  </a:lnTo>
                  <a:lnTo>
                    <a:pt x="941" y="1267"/>
                  </a:lnTo>
                  <a:lnTo>
                    <a:pt x="985" y="1223"/>
                  </a:lnTo>
                  <a:lnTo>
                    <a:pt x="928" y="1166"/>
                  </a:lnTo>
                  <a:cubicBezTo>
                    <a:pt x="922" y="1161"/>
                    <a:pt x="914" y="1157"/>
                    <a:pt x="906" y="1157"/>
                  </a:cubicBezTo>
                  <a:lnTo>
                    <a:pt x="426" y="1157"/>
                  </a:lnTo>
                  <a:cubicBezTo>
                    <a:pt x="418" y="1157"/>
                    <a:pt x="410" y="1161"/>
                    <a:pt x="405" y="1166"/>
                  </a:cubicBezTo>
                  <a:lnTo>
                    <a:pt x="348" y="1223"/>
                  </a:lnTo>
                  <a:close/>
                  <a:moveTo>
                    <a:pt x="737" y="903"/>
                  </a:moveTo>
                  <a:lnTo>
                    <a:pt x="596" y="903"/>
                  </a:lnTo>
                  <a:lnTo>
                    <a:pt x="596" y="965"/>
                  </a:lnTo>
                  <a:lnTo>
                    <a:pt x="737" y="965"/>
                  </a:lnTo>
                  <a:lnTo>
                    <a:pt x="737" y="903"/>
                  </a:lnTo>
                  <a:close/>
                  <a:moveTo>
                    <a:pt x="1299" y="819"/>
                  </a:moveTo>
                  <a:lnTo>
                    <a:pt x="62" y="819"/>
                  </a:lnTo>
                  <a:lnTo>
                    <a:pt x="62" y="116"/>
                  </a:lnTo>
                  <a:cubicBezTo>
                    <a:pt x="62" y="87"/>
                    <a:pt x="86" y="62"/>
                    <a:pt x="116" y="62"/>
                  </a:cubicBezTo>
                  <a:lnTo>
                    <a:pt x="1245" y="62"/>
                  </a:lnTo>
                  <a:cubicBezTo>
                    <a:pt x="1274" y="62"/>
                    <a:pt x="1299" y="87"/>
                    <a:pt x="1299" y="116"/>
                  </a:cubicBezTo>
                  <a:lnTo>
                    <a:pt x="1299" y="819"/>
                  </a:lnTo>
                  <a:close/>
                  <a:moveTo>
                    <a:pt x="62" y="881"/>
                  </a:moveTo>
                  <a:lnTo>
                    <a:pt x="1299" y="881"/>
                  </a:lnTo>
                  <a:lnTo>
                    <a:pt x="1299" y="934"/>
                  </a:lnTo>
                  <a:cubicBezTo>
                    <a:pt x="1299" y="964"/>
                    <a:pt x="1274" y="988"/>
                    <a:pt x="1245" y="988"/>
                  </a:cubicBezTo>
                  <a:lnTo>
                    <a:pt x="822" y="988"/>
                  </a:lnTo>
                  <a:lnTo>
                    <a:pt x="511" y="988"/>
                  </a:lnTo>
                  <a:lnTo>
                    <a:pt x="116" y="988"/>
                  </a:lnTo>
                  <a:cubicBezTo>
                    <a:pt x="86" y="988"/>
                    <a:pt x="62" y="964"/>
                    <a:pt x="62" y="934"/>
                  </a:cubicBezTo>
                  <a:lnTo>
                    <a:pt x="62" y="881"/>
                  </a:lnTo>
                  <a:close/>
                  <a:moveTo>
                    <a:pt x="1361" y="116"/>
                  </a:moveTo>
                  <a:cubicBezTo>
                    <a:pt x="1361" y="52"/>
                    <a:pt x="1309" y="0"/>
                    <a:pt x="1245" y="0"/>
                  </a:cubicBezTo>
                  <a:lnTo>
                    <a:pt x="116" y="0"/>
                  </a:lnTo>
                  <a:cubicBezTo>
                    <a:pt x="52" y="0"/>
                    <a:pt x="0" y="52"/>
                    <a:pt x="0" y="116"/>
                  </a:cubicBezTo>
                  <a:lnTo>
                    <a:pt x="0" y="934"/>
                  </a:lnTo>
                  <a:cubicBezTo>
                    <a:pt x="0" y="998"/>
                    <a:pt x="52" y="1050"/>
                    <a:pt x="116" y="1050"/>
                  </a:cubicBezTo>
                  <a:lnTo>
                    <a:pt x="480" y="1050"/>
                  </a:lnTo>
                  <a:lnTo>
                    <a:pt x="480" y="1132"/>
                  </a:lnTo>
                  <a:lnTo>
                    <a:pt x="542" y="1132"/>
                  </a:lnTo>
                  <a:lnTo>
                    <a:pt x="542" y="1050"/>
                  </a:lnTo>
                  <a:lnTo>
                    <a:pt x="791" y="1050"/>
                  </a:lnTo>
                  <a:lnTo>
                    <a:pt x="791" y="1132"/>
                  </a:lnTo>
                  <a:lnTo>
                    <a:pt x="853" y="1132"/>
                  </a:lnTo>
                  <a:lnTo>
                    <a:pt x="853" y="1050"/>
                  </a:lnTo>
                  <a:lnTo>
                    <a:pt x="1245" y="1050"/>
                  </a:lnTo>
                  <a:cubicBezTo>
                    <a:pt x="1309" y="1050"/>
                    <a:pt x="1361" y="998"/>
                    <a:pt x="1361" y="934"/>
                  </a:cubicBezTo>
                  <a:lnTo>
                    <a:pt x="1361" y="116"/>
                  </a:lnTo>
                  <a:close/>
                </a:path>
              </a:pathLst>
            </a:custGeom>
            <a:solidFill>
              <a:srgbClr val="FFFFFF"/>
            </a:solidFill>
            <a:ln>
              <a:noFill/>
            </a:ln>
            <a:effectLst/>
          </p:spPr>
          <p:txBody>
            <a:bodyPr wrap="none" anchor="ctr"/>
            <a:lstStyle/>
            <a:p>
              <a:endParaRPr lang="en-US"/>
            </a:p>
          </p:txBody>
        </p:sp>
      </p:grpSp>
      <p:grpSp>
        <p:nvGrpSpPr>
          <p:cNvPr id="298" name="Group 297">
            <a:extLst>
              <a:ext uri="{FF2B5EF4-FFF2-40B4-BE49-F238E27FC236}">
                <a16:creationId xmlns:a16="http://schemas.microsoft.com/office/drawing/2014/main" id="{467FFBCE-FE7C-2743-82B3-38E970D5FB5F}"/>
              </a:ext>
            </a:extLst>
          </p:cNvPr>
          <p:cNvGrpSpPr/>
          <p:nvPr/>
        </p:nvGrpSpPr>
        <p:grpSpPr>
          <a:xfrm>
            <a:off x="4044305" y="2052486"/>
            <a:ext cx="710291" cy="710292"/>
            <a:chOff x="2582765" y="1520336"/>
            <a:chExt cx="710291" cy="710292"/>
          </a:xfrm>
        </p:grpSpPr>
        <p:sp>
          <p:nvSpPr>
            <p:cNvPr id="299" name="Rectangle 298">
              <a:extLst>
                <a:ext uri="{FF2B5EF4-FFF2-40B4-BE49-F238E27FC236}">
                  <a16:creationId xmlns:a16="http://schemas.microsoft.com/office/drawing/2014/main" id="{A1185912-2077-AA47-97E0-12E3798698E9}"/>
                </a:ext>
              </a:extLst>
            </p:cNvPr>
            <p:cNvSpPr/>
            <p:nvPr/>
          </p:nvSpPr>
          <p:spPr>
            <a:xfrm>
              <a:off x="2582765"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00" name="Freeform 299">
              <a:extLst>
                <a:ext uri="{FF2B5EF4-FFF2-40B4-BE49-F238E27FC236}">
                  <a16:creationId xmlns:a16="http://schemas.microsoft.com/office/drawing/2014/main" id="{97B44CDC-5895-BF4D-BA25-25602E8984D8}"/>
                </a:ext>
              </a:extLst>
            </p:cNvPr>
            <p:cNvSpPr>
              <a:spLocks noChangeArrowheads="1"/>
            </p:cNvSpPr>
            <p:nvPr/>
          </p:nvSpPr>
          <p:spPr bwMode="auto">
            <a:xfrm>
              <a:off x="2693435" y="1665138"/>
              <a:ext cx="488950" cy="420688"/>
            </a:xfrm>
            <a:custGeom>
              <a:avLst/>
              <a:gdLst>
                <a:gd name="T0" fmla="*/ 49 w 1362"/>
                <a:gd name="T1" fmla="*/ 651 h 1172"/>
                <a:gd name="T2" fmla="*/ 18 w 1362"/>
                <a:gd name="T3" fmla="*/ 736 h 1172"/>
                <a:gd name="T4" fmla="*/ 141 w 1362"/>
                <a:gd name="T5" fmla="*/ 1109 h 1172"/>
                <a:gd name="T6" fmla="*/ 212 w 1362"/>
                <a:gd name="T7" fmla="*/ 1163 h 1172"/>
                <a:gd name="T8" fmla="*/ 612 w 1362"/>
                <a:gd name="T9" fmla="*/ 1163 h 1172"/>
                <a:gd name="T10" fmla="*/ 665 w 1362"/>
                <a:gd name="T11" fmla="*/ 1159 h 1172"/>
                <a:gd name="T12" fmla="*/ 642 w 1362"/>
                <a:gd name="T13" fmla="*/ 898 h 1172"/>
                <a:gd name="T14" fmla="*/ 674 w 1362"/>
                <a:gd name="T15" fmla="*/ 780 h 1172"/>
                <a:gd name="T16" fmla="*/ 578 w 1362"/>
                <a:gd name="T17" fmla="*/ 894 h 1172"/>
                <a:gd name="T18" fmla="*/ 426 w 1362"/>
                <a:gd name="T19" fmla="*/ 1001 h 1172"/>
                <a:gd name="T20" fmla="*/ 207 w 1362"/>
                <a:gd name="T21" fmla="*/ 1096 h 1172"/>
                <a:gd name="T22" fmla="*/ 238 w 1362"/>
                <a:gd name="T23" fmla="*/ 866 h 1172"/>
                <a:gd name="T24" fmla="*/ 294 w 1362"/>
                <a:gd name="T25" fmla="*/ 691 h 1172"/>
                <a:gd name="T26" fmla="*/ 371 w 1362"/>
                <a:gd name="T27" fmla="*/ 559 h 1172"/>
                <a:gd name="T28" fmla="*/ 270 w 1362"/>
                <a:gd name="T29" fmla="*/ 631 h 1172"/>
                <a:gd name="T30" fmla="*/ 868 w 1362"/>
                <a:gd name="T31" fmla="*/ 515 h 1172"/>
                <a:gd name="T32" fmla="*/ 903 w 1362"/>
                <a:gd name="T33" fmla="*/ 767 h 1172"/>
                <a:gd name="T34" fmla="*/ 678 w 1362"/>
                <a:gd name="T35" fmla="*/ 658 h 1172"/>
                <a:gd name="T36" fmla="*/ 452 w 1362"/>
                <a:gd name="T37" fmla="*/ 766 h 1172"/>
                <a:gd name="T38" fmla="*/ 487 w 1362"/>
                <a:gd name="T39" fmla="*/ 515 h 1172"/>
                <a:gd name="T40" fmla="*/ 549 w 1362"/>
                <a:gd name="T41" fmla="*/ 322 h 1172"/>
                <a:gd name="T42" fmla="*/ 678 w 1362"/>
                <a:gd name="T43" fmla="*/ 77 h 1172"/>
                <a:gd name="T44" fmla="*/ 806 w 1362"/>
                <a:gd name="T45" fmla="*/ 322 h 1172"/>
                <a:gd name="T46" fmla="*/ 1102 w 1362"/>
                <a:gd name="T47" fmla="*/ 370 h 1172"/>
                <a:gd name="T48" fmla="*/ 1070 w 1362"/>
                <a:gd name="T49" fmla="*/ 283 h 1172"/>
                <a:gd name="T50" fmla="*/ 724 w 1362"/>
                <a:gd name="T51" fmla="*/ 30 h 1172"/>
                <a:gd name="T52" fmla="*/ 631 w 1362"/>
                <a:gd name="T53" fmla="*/ 30 h 1172"/>
                <a:gd name="T54" fmla="*/ 284 w 1362"/>
                <a:gd name="T55" fmla="*/ 283 h 1172"/>
                <a:gd name="T56" fmla="*/ 253 w 1362"/>
                <a:gd name="T57" fmla="*/ 370 h 1172"/>
                <a:gd name="T58" fmla="*/ 387 w 1362"/>
                <a:gd name="T59" fmla="*/ 776 h 1172"/>
                <a:gd name="T60" fmla="*/ 460 w 1362"/>
                <a:gd name="T61" fmla="*/ 832 h 1172"/>
                <a:gd name="T62" fmla="*/ 895 w 1362"/>
                <a:gd name="T63" fmla="*/ 833 h 1172"/>
                <a:gd name="T64" fmla="*/ 957 w 1362"/>
                <a:gd name="T65" fmla="*/ 819 h 1172"/>
                <a:gd name="T66" fmla="*/ 924 w 1362"/>
                <a:gd name="T67" fmla="*/ 547 h 1172"/>
                <a:gd name="T68" fmla="*/ 1315 w 1362"/>
                <a:gd name="T69" fmla="*/ 675 h 1172"/>
                <a:gd name="T70" fmla="*/ 1067 w 1362"/>
                <a:gd name="T71" fmla="*/ 494 h 1172"/>
                <a:gd name="T72" fmla="*/ 1094 w 1362"/>
                <a:gd name="T73" fmla="*/ 702 h 1172"/>
                <a:gd name="T74" fmla="*/ 1275 w 1362"/>
                <a:gd name="T75" fmla="*/ 734 h 1172"/>
                <a:gd name="T76" fmla="*/ 1151 w 1362"/>
                <a:gd name="T77" fmla="*/ 876 h 1172"/>
                <a:gd name="T78" fmla="*/ 1039 w 1362"/>
                <a:gd name="T79" fmla="*/ 954 h 1172"/>
                <a:gd name="T80" fmla="*/ 872 w 1362"/>
                <a:gd name="T81" fmla="*/ 1024 h 1172"/>
                <a:gd name="T82" fmla="*/ 836 w 1362"/>
                <a:gd name="T83" fmla="*/ 883 h 1172"/>
                <a:gd name="T84" fmla="*/ 822 w 1362"/>
                <a:gd name="T85" fmla="*/ 1089 h 1172"/>
                <a:gd name="T86" fmla="*/ 1025 w 1362"/>
                <a:gd name="T87" fmla="*/ 1016 h 1172"/>
                <a:gd name="T88" fmla="*/ 1202 w 1362"/>
                <a:gd name="T89" fmla="*/ 1099 h 1172"/>
                <a:gd name="T90" fmla="*/ 1247 w 1362"/>
                <a:gd name="T91" fmla="*/ 1045 h 1172"/>
                <a:gd name="T92" fmla="*/ 1344 w 1362"/>
                <a:gd name="T93" fmla="*/ 753 h 1172"/>
                <a:gd name="T94" fmla="*/ 1315 w 1362"/>
                <a:gd name="T95" fmla="*/ 675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1172">
                  <a:moveTo>
                    <a:pt x="270" y="631"/>
                  </a:moveTo>
                  <a:lnTo>
                    <a:pt x="49" y="651"/>
                  </a:lnTo>
                  <a:cubicBezTo>
                    <a:pt x="29" y="653"/>
                    <a:pt x="13" y="665"/>
                    <a:pt x="6" y="683"/>
                  </a:cubicBezTo>
                  <a:cubicBezTo>
                    <a:pt x="0" y="702"/>
                    <a:pt x="4" y="722"/>
                    <a:pt x="18" y="736"/>
                  </a:cubicBezTo>
                  <a:lnTo>
                    <a:pt x="182" y="899"/>
                  </a:lnTo>
                  <a:lnTo>
                    <a:pt x="141" y="1109"/>
                  </a:lnTo>
                  <a:cubicBezTo>
                    <a:pt x="138" y="1127"/>
                    <a:pt x="145" y="1146"/>
                    <a:pt x="160" y="1158"/>
                  </a:cubicBezTo>
                  <a:cubicBezTo>
                    <a:pt x="175" y="1169"/>
                    <a:pt x="195" y="1171"/>
                    <a:pt x="212" y="1163"/>
                  </a:cubicBezTo>
                  <a:lnTo>
                    <a:pt x="412" y="1063"/>
                  </a:lnTo>
                  <a:lnTo>
                    <a:pt x="612" y="1163"/>
                  </a:lnTo>
                  <a:cubicBezTo>
                    <a:pt x="620" y="1167"/>
                    <a:pt x="627" y="1169"/>
                    <a:pt x="635" y="1169"/>
                  </a:cubicBezTo>
                  <a:cubicBezTo>
                    <a:pt x="645" y="1169"/>
                    <a:pt x="656" y="1165"/>
                    <a:pt x="665" y="1159"/>
                  </a:cubicBezTo>
                  <a:cubicBezTo>
                    <a:pt x="680" y="1147"/>
                    <a:pt x="687" y="1128"/>
                    <a:pt x="683" y="1110"/>
                  </a:cubicBezTo>
                  <a:lnTo>
                    <a:pt x="642" y="898"/>
                  </a:lnTo>
                  <a:lnTo>
                    <a:pt x="718" y="824"/>
                  </a:lnTo>
                  <a:lnTo>
                    <a:pt x="674" y="780"/>
                  </a:lnTo>
                  <a:lnTo>
                    <a:pt x="587" y="866"/>
                  </a:lnTo>
                  <a:cubicBezTo>
                    <a:pt x="580" y="873"/>
                    <a:pt x="576" y="884"/>
                    <a:pt x="578" y="894"/>
                  </a:cubicBezTo>
                  <a:lnTo>
                    <a:pt x="618" y="1097"/>
                  </a:lnTo>
                  <a:lnTo>
                    <a:pt x="426" y="1001"/>
                  </a:lnTo>
                  <a:cubicBezTo>
                    <a:pt x="418" y="996"/>
                    <a:pt x="407" y="996"/>
                    <a:pt x="399" y="1001"/>
                  </a:cubicBezTo>
                  <a:lnTo>
                    <a:pt x="207" y="1096"/>
                  </a:lnTo>
                  <a:lnTo>
                    <a:pt x="246" y="894"/>
                  </a:lnTo>
                  <a:cubicBezTo>
                    <a:pt x="248" y="884"/>
                    <a:pt x="245" y="874"/>
                    <a:pt x="238" y="866"/>
                  </a:cubicBezTo>
                  <a:lnTo>
                    <a:pt x="81" y="710"/>
                  </a:lnTo>
                  <a:lnTo>
                    <a:pt x="294" y="691"/>
                  </a:lnTo>
                  <a:cubicBezTo>
                    <a:pt x="305" y="690"/>
                    <a:pt x="315" y="684"/>
                    <a:pt x="319" y="673"/>
                  </a:cubicBezTo>
                  <a:lnTo>
                    <a:pt x="371" y="559"/>
                  </a:lnTo>
                  <a:lnTo>
                    <a:pt x="315" y="534"/>
                  </a:lnTo>
                  <a:lnTo>
                    <a:pt x="270" y="631"/>
                  </a:lnTo>
                  <a:close/>
                  <a:moveTo>
                    <a:pt x="1041" y="343"/>
                  </a:moveTo>
                  <a:lnTo>
                    <a:pt x="868" y="515"/>
                  </a:lnTo>
                  <a:cubicBezTo>
                    <a:pt x="861" y="522"/>
                    <a:pt x="858" y="533"/>
                    <a:pt x="860" y="543"/>
                  </a:cubicBezTo>
                  <a:lnTo>
                    <a:pt x="903" y="767"/>
                  </a:lnTo>
                  <a:lnTo>
                    <a:pt x="692" y="661"/>
                  </a:lnTo>
                  <a:cubicBezTo>
                    <a:pt x="687" y="659"/>
                    <a:pt x="682" y="658"/>
                    <a:pt x="678" y="658"/>
                  </a:cubicBezTo>
                  <a:cubicBezTo>
                    <a:pt x="673" y="658"/>
                    <a:pt x="668" y="659"/>
                    <a:pt x="664" y="661"/>
                  </a:cubicBezTo>
                  <a:lnTo>
                    <a:pt x="452" y="766"/>
                  </a:lnTo>
                  <a:lnTo>
                    <a:pt x="496" y="543"/>
                  </a:lnTo>
                  <a:cubicBezTo>
                    <a:pt x="498" y="533"/>
                    <a:pt x="494" y="522"/>
                    <a:pt x="487" y="515"/>
                  </a:cubicBezTo>
                  <a:lnTo>
                    <a:pt x="313" y="343"/>
                  </a:lnTo>
                  <a:lnTo>
                    <a:pt x="549" y="322"/>
                  </a:lnTo>
                  <a:cubicBezTo>
                    <a:pt x="560" y="321"/>
                    <a:pt x="570" y="314"/>
                    <a:pt x="574" y="304"/>
                  </a:cubicBezTo>
                  <a:lnTo>
                    <a:pt x="678" y="77"/>
                  </a:lnTo>
                  <a:lnTo>
                    <a:pt x="781" y="304"/>
                  </a:lnTo>
                  <a:cubicBezTo>
                    <a:pt x="785" y="314"/>
                    <a:pt x="795" y="321"/>
                    <a:pt x="806" y="322"/>
                  </a:cubicBezTo>
                  <a:lnTo>
                    <a:pt x="1041" y="343"/>
                  </a:lnTo>
                  <a:close/>
                  <a:moveTo>
                    <a:pt x="1102" y="370"/>
                  </a:moveTo>
                  <a:cubicBezTo>
                    <a:pt x="1116" y="356"/>
                    <a:pt x="1121" y="334"/>
                    <a:pt x="1114" y="316"/>
                  </a:cubicBezTo>
                  <a:cubicBezTo>
                    <a:pt x="1108" y="297"/>
                    <a:pt x="1090" y="285"/>
                    <a:pt x="1070" y="283"/>
                  </a:cubicBezTo>
                  <a:lnTo>
                    <a:pt x="830" y="261"/>
                  </a:lnTo>
                  <a:lnTo>
                    <a:pt x="724" y="30"/>
                  </a:lnTo>
                  <a:cubicBezTo>
                    <a:pt x="716" y="11"/>
                    <a:pt x="698" y="0"/>
                    <a:pt x="678" y="0"/>
                  </a:cubicBezTo>
                  <a:cubicBezTo>
                    <a:pt x="657" y="0"/>
                    <a:pt x="640" y="11"/>
                    <a:pt x="631" y="30"/>
                  </a:cubicBezTo>
                  <a:lnTo>
                    <a:pt x="526" y="261"/>
                  </a:lnTo>
                  <a:lnTo>
                    <a:pt x="284" y="283"/>
                  </a:lnTo>
                  <a:cubicBezTo>
                    <a:pt x="264" y="285"/>
                    <a:pt x="247" y="298"/>
                    <a:pt x="241" y="316"/>
                  </a:cubicBezTo>
                  <a:cubicBezTo>
                    <a:pt x="234" y="335"/>
                    <a:pt x="238" y="356"/>
                    <a:pt x="253" y="370"/>
                  </a:cubicBezTo>
                  <a:lnTo>
                    <a:pt x="431" y="547"/>
                  </a:lnTo>
                  <a:lnTo>
                    <a:pt x="387" y="776"/>
                  </a:lnTo>
                  <a:cubicBezTo>
                    <a:pt x="384" y="791"/>
                    <a:pt x="388" y="807"/>
                    <a:pt x="398" y="818"/>
                  </a:cubicBezTo>
                  <a:cubicBezTo>
                    <a:pt x="412" y="837"/>
                    <a:pt x="439" y="842"/>
                    <a:pt x="460" y="832"/>
                  </a:cubicBezTo>
                  <a:lnTo>
                    <a:pt x="678" y="723"/>
                  </a:lnTo>
                  <a:lnTo>
                    <a:pt x="895" y="833"/>
                  </a:lnTo>
                  <a:cubicBezTo>
                    <a:pt x="902" y="836"/>
                    <a:pt x="910" y="838"/>
                    <a:pt x="918" y="838"/>
                  </a:cubicBezTo>
                  <a:cubicBezTo>
                    <a:pt x="933" y="838"/>
                    <a:pt x="947" y="831"/>
                    <a:pt x="957" y="819"/>
                  </a:cubicBezTo>
                  <a:cubicBezTo>
                    <a:pt x="966" y="808"/>
                    <a:pt x="970" y="792"/>
                    <a:pt x="967" y="777"/>
                  </a:cubicBezTo>
                  <a:lnTo>
                    <a:pt x="924" y="547"/>
                  </a:lnTo>
                  <a:lnTo>
                    <a:pt x="1102" y="370"/>
                  </a:lnTo>
                  <a:close/>
                  <a:moveTo>
                    <a:pt x="1315" y="675"/>
                  </a:moveTo>
                  <a:lnTo>
                    <a:pt x="1143" y="659"/>
                  </a:lnTo>
                  <a:lnTo>
                    <a:pt x="1067" y="494"/>
                  </a:lnTo>
                  <a:lnTo>
                    <a:pt x="1011" y="519"/>
                  </a:lnTo>
                  <a:lnTo>
                    <a:pt x="1094" y="702"/>
                  </a:lnTo>
                  <a:cubicBezTo>
                    <a:pt x="1098" y="712"/>
                    <a:pt x="1108" y="719"/>
                    <a:pt x="1119" y="720"/>
                  </a:cubicBezTo>
                  <a:lnTo>
                    <a:pt x="1275" y="734"/>
                  </a:lnTo>
                  <a:lnTo>
                    <a:pt x="1160" y="848"/>
                  </a:lnTo>
                  <a:cubicBezTo>
                    <a:pt x="1152" y="855"/>
                    <a:pt x="1149" y="865"/>
                    <a:pt x="1151" y="876"/>
                  </a:cubicBezTo>
                  <a:lnTo>
                    <a:pt x="1180" y="1024"/>
                  </a:lnTo>
                  <a:lnTo>
                    <a:pt x="1039" y="954"/>
                  </a:lnTo>
                  <a:cubicBezTo>
                    <a:pt x="1031" y="949"/>
                    <a:pt x="1020" y="949"/>
                    <a:pt x="1012" y="954"/>
                  </a:cubicBezTo>
                  <a:lnTo>
                    <a:pt x="872" y="1024"/>
                  </a:lnTo>
                  <a:lnTo>
                    <a:pt x="897" y="895"/>
                  </a:lnTo>
                  <a:lnTo>
                    <a:pt x="836" y="883"/>
                  </a:lnTo>
                  <a:lnTo>
                    <a:pt x="805" y="1044"/>
                  </a:lnTo>
                  <a:cubicBezTo>
                    <a:pt x="801" y="1061"/>
                    <a:pt x="808" y="1079"/>
                    <a:pt x="822" y="1089"/>
                  </a:cubicBezTo>
                  <a:cubicBezTo>
                    <a:pt x="836" y="1100"/>
                    <a:pt x="854" y="1102"/>
                    <a:pt x="870" y="1094"/>
                  </a:cubicBezTo>
                  <a:lnTo>
                    <a:pt x="1025" y="1016"/>
                  </a:lnTo>
                  <a:lnTo>
                    <a:pt x="1182" y="1094"/>
                  </a:lnTo>
                  <a:cubicBezTo>
                    <a:pt x="1188" y="1098"/>
                    <a:pt x="1195" y="1099"/>
                    <a:pt x="1202" y="1099"/>
                  </a:cubicBezTo>
                  <a:cubicBezTo>
                    <a:pt x="1212" y="1099"/>
                    <a:pt x="1222" y="1096"/>
                    <a:pt x="1230" y="1090"/>
                  </a:cubicBezTo>
                  <a:cubicBezTo>
                    <a:pt x="1244" y="1079"/>
                    <a:pt x="1251" y="1062"/>
                    <a:pt x="1247" y="1045"/>
                  </a:cubicBezTo>
                  <a:lnTo>
                    <a:pt x="1215" y="880"/>
                  </a:lnTo>
                  <a:lnTo>
                    <a:pt x="1344" y="753"/>
                  </a:lnTo>
                  <a:cubicBezTo>
                    <a:pt x="1356" y="740"/>
                    <a:pt x="1361" y="722"/>
                    <a:pt x="1354" y="705"/>
                  </a:cubicBezTo>
                  <a:cubicBezTo>
                    <a:pt x="1348" y="688"/>
                    <a:pt x="1333" y="676"/>
                    <a:pt x="1315" y="675"/>
                  </a:cubicBezTo>
                  <a:close/>
                </a:path>
              </a:pathLst>
            </a:custGeom>
            <a:solidFill>
              <a:srgbClr val="FFFFFF"/>
            </a:solidFill>
            <a:ln>
              <a:noFill/>
            </a:ln>
            <a:effectLst/>
          </p:spPr>
          <p:txBody>
            <a:bodyPr wrap="none" anchor="ctr"/>
            <a:lstStyle/>
            <a:p>
              <a:endParaRPr lang="en-US"/>
            </a:p>
          </p:txBody>
        </p:sp>
      </p:grpSp>
      <p:grpSp>
        <p:nvGrpSpPr>
          <p:cNvPr id="301" name="Group 300">
            <a:extLst>
              <a:ext uri="{FF2B5EF4-FFF2-40B4-BE49-F238E27FC236}">
                <a16:creationId xmlns:a16="http://schemas.microsoft.com/office/drawing/2014/main" id="{63C777FA-2404-734E-BAD0-5B2E5B227237}"/>
              </a:ext>
            </a:extLst>
          </p:cNvPr>
          <p:cNvGrpSpPr/>
          <p:nvPr/>
        </p:nvGrpSpPr>
        <p:grpSpPr>
          <a:xfrm>
            <a:off x="2946032" y="5060728"/>
            <a:ext cx="710291" cy="710292"/>
            <a:chOff x="1484492" y="4528578"/>
            <a:chExt cx="710291" cy="710292"/>
          </a:xfrm>
        </p:grpSpPr>
        <p:sp>
          <p:nvSpPr>
            <p:cNvPr id="302" name="Rectangle 301">
              <a:extLst>
                <a:ext uri="{FF2B5EF4-FFF2-40B4-BE49-F238E27FC236}">
                  <a16:creationId xmlns:a16="http://schemas.microsoft.com/office/drawing/2014/main" id="{634CB13C-156E-3840-A690-336646A67A57}"/>
                </a:ext>
              </a:extLst>
            </p:cNvPr>
            <p:cNvSpPr/>
            <p:nvPr/>
          </p:nvSpPr>
          <p:spPr>
            <a:xfrm>
              <a:off x="1484492"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03" name="Freeform 302">
              <a:extLst>
                <a:ext uri="{FF2B5EF4-FFF2-40B4-BE49-F238E27FC236}">
                  <a16:creationId xmlns:a16="http://schemas.microsoft.com/office/drawing/2014/main" id="{A4A48F7B-2226-F84C-848F-FADA967EBE2F}"/>
                </a:ext>
              </a:extLst>
            </p:cNvPr>
            <p:cNvSpPr>
              <a:spLocks noChangeArrowheads="1"/>
            </p:cNvSpPr>
            <p:nvPr/>
          </p:nvSpPr>
          <p:spPr bwMode="auto">
            <a:xfrm>
              <a:off x="1595162" y="4649568"/>
              <a:ext cx="488950" cy="468313"/>
            </a:xfrm>
            <a:custGeom>
              <a:avLst/>
              <a:gdLst>
                <a:gd name="T0" fmla="*/ 141 w 1361"/>
                <a:gd name="T1" fmla="*/ 1162 h 1304"/>
                <a:gd name="T2" fmla="*/ 90 w 1361"/>
                <a:gd name="T3" fmla="*/ 1241 h 1304"/>
                <a:gd name="T4" fmla="*/ 203 w 1361"/>
                <a:gd name="T5" fmla="*/ 1162 h 1304"/>
                <a:gd name="T6" fmla="*/ 1101 w 1361"/>
                <a:gd name="T7" fmla="*/ 1241 h 1304"/>
                <a:gd name="T8" fmla="*/ 203 w 1361"/>
                <a:gd name="T9" fmla="*/ 1162 h 1304"/>
                <a:gd name="T10" fmla="*/ 1179 w 1361"/>
                <a:gd name="T11" fmla="*/ 1162 h 1304"/>
                <a:gd name="T12" fmla="*/ 1179 w 1361"/>
                <a:gd name="T13" fmla="*/ 1241 h 1304"/>
                <a:gd name="T14" fmla="*/ 1163 w 1361"/>
                <a:gd name="T15" fmla="*/ 1162 h 1304"/>
                <a:gd name="T16" fmla="*/ 87 w 1361"/>
                <a:gd name="T17" fmla="*/ 1303 h 1304"/>
                <a:gd name="T18" fmla="*/ 1132 w 1361"/>
                <a:gd name="T19" fmla="*/ 1303 h 1304"/>
                <a:gd name="T20" fmla="*/ 1188 w 1361"/>
                <a:gd name="T21" fmla="*/ 1303 h 1304"/>
                <a:gd name="T22" fmla="*/ 1317 w 1361"/>
                <a:gd name="T23" fmla="*/ 1228 h 1304"/>
                <a:gd name="T24" fmla="*/ 1317 w 1361"/>
                <a:gd name="T25" fmla="*/ 1175 h 1304"/>
                <a:gd name="T26" fmla="*/ 1188 w 1361"/>
                <a:gd name="T27" fmla="*/ 1100 h 1304"/>
                <a:gd name="T28" fmla="*/ 1132 w 1361"/>
                <a:gd name="T29" fmla="*/ 1100 h 1304"/>
                <a:gd name="T30" fmla="*/ 87 w 1361"/>
                <a:gd name="T31" fmla="*/ 1100 h 1304"/>
                <a:gd name="T32" fmla="*/ 28 w 1361"/>
                <a:gd name="T33" fmla="*/ 1244 h 1304"/>
                <a:gd name="T34" fmla="*/ 727 w 1361"/>
                <a:gd name="T35" fmla="*/ 592 h 1304"/>
                <a:gd name="T36" fmla="*/ 875 w 1361"/>
                <a:gd name="T37" fmla="*/ 592 h 1304"/>
                <a:gd name="T38" fmla="*/ 906 w 1361"/>
                <a:gd name="T39" fmla="*/ 366 h 1304"/>
                <a:gd name="T40" fmla="*/ 856 w 1361"/>
                <a:gd name="T41" fmla="*/ 375 h 1304"/>
                <a:gd name="T42" fmla="*/ 649 w 1361"/>
                <a:gd name="T43" fmla="*/ 595 h 1304"/>
                <a:gd name="T44" fmla="*/ 680 w 1361"/>
                <a:gd name="T45" fmla="*/ 654 h 1304"/>
                <a:gd name="T46" fmla="*/ 937 w 1361"/>
                <a:gd name="T47" fmla="*/ 623 h 1304"/>
                <a:gd name="T48" fmla="*/ 1216 w 1361"/>
                <a:gd name="T49" fmla="*/ 987 h 1304"/>
                <a:gd name="T50" fmla="*/ 62 w 1361"/>
                <a:gd name="T51" fmla="*/ 905 h 1304"/>
                <a:gd name="T52" fmla="*/ 150 w 1361"/>
                <a:gd name="T53" fmla="*/ 842 h 1304"/>
                <a:gd name="T54" fmla="*/ 203 w 1361"/>
                <a:gd name="T55" fmla="*/ 821 h 1304"/>
                <a:gd name="T56" fmla="*/ 746 w 1361"/>
                <a:gd name="T57" fmla="*/ 259 h 1304"/>
                <a:gd name="T58" fmla="*/ 254 w 1361"/>
                <a:gd name="T59" fmla="*/ 764 h 1304"/>
                <a:gd name="T60" fmla="*/ 285 w 1361"/>
                <a:gd name="T61" fmla="*/ 824 h 1304"/>
                <a:gd name="T62" fmla="*/ 1078 w 1361"/>
                <a:gd name="T63" fmla="*/ 792 h 1304"/>
                <a:gd name="T64" fmla="*/ 1157 w 1361"/>
                <a:gd name="T65" fmla="*/ 259 h 1304"/>
                <a:gd name="T66" fmla="*/ 1188 w 1361"/>
                <a:gd name="T67" fmla="*/ 852 h 1304"/>
                <a:gd name="T68" fmla="*/ 1233 w 1361"/>
                <a:gd name="T69" fmla="*/ 840 h 1304"/>
                <a:gd name="T70" fmla="*/ 1216 w 1361"/>
                <a:gd name="T71" fmla="*/ 987 h 1304"/>
                <a:gd name="T72" fmla="*/ 1233 w 1361"/>
                <a:gd name="T73" fmla="*/ 778 h 1304"/>
                <a:gd name="T74" fmla="*/ 1219 w 1361"/>
                <a:gd name="T75" fmla="*/ 149 h 1304"/>
                <a:gd name="T76" fmla="*/ 1298 w 1361"/>
                <a:gd name="T77" fmla="*/ 200 h 1304"/>
                <a:gd name="T78" fmla="*/ 1016 w 1361"/>
                <a:gd name="T79" fmla="*/ 761 h 1304"/>
                <a:gd name="T80" fmla="*/ 937 w 1361"/>
                <a:gd name="T81" fmla="*/ 708 h 1304"/>
                <a:gd name="T82" fmla="*/ 875 w 1361"/>
                <a:gd name="T83" fmla="*/ 761 h 1304"/>
                <a:gd name="T84" fmla="*/ 796 w 1361"/>
                <a:gd name="T85" fmla="*/ 708 h 1304"/>
                <a:gd name="T86" fmla="*/ 734 w 1361"/>
                <a:gd name="T87" fmla="*/ 761 h 1304"/>
                <a:gd name="T88" fmla="*/ 655 w 1361"/>
                <a:gd name="T89" fmla="*/ 708 h 1304"/>
                <a:gd name="T90" fmla="*/ 593 w 1361"/>
                <a:gd name="T91" fmla="*/ 761 h 1304"/>
                <a:gd name="T92" fmla="*/ 514 w 1361"/>
                <a:gd name="T93" fmla="*/ 708 h 1304"/>
                <a:gd name="T94" fmla="*/ 451 w 1361"/>
                <a:gd name="T95" fmla="*/ 761 h 1304"/>
                <a:gd name="T96" fmla="*/ 1016 w 1361"/>
                <a:gd name="T97" fmla="*/ 77 h 1304"/>
                <a:gd name="T98" fmla="*/ 141 w 1361"/>
                <a:gd name="T99" fmla="*/ 778 h 1304"/>
                <a:gd name="T100" fmla="*/ 62 w 1361"/>
                <a:gd name="T101" fmla="*/ 796 h 1304"/>
                <a:gd name="T102" fmla="*/ 127 w 1361"/>
                <a:gd name="T103" fmla="*/ 146 h 1304"/>
                <a:gd name="T104" fmla="*/ 141 w 1361"/>
                <a:gd name="T105" fmla="*/ 778 h 1304"/>
                <a:gd name="T106" fmla="*/ 1233 w 1361"/>
                <a:gd name="T107" fmla="*/ 84 h 1304"/>
                <a:gd name="T108" fmla="*/ 1157 w 1361"/>
                <a:gd name="T109" fmla="*/ 197 h 1304"/>
                <a:gd name="T110" fmla="*/ 1078 w 1361"/>
                <a:gd name="T111" fmla="*/ 31 h 1304"/>
                <a:gd name="T112" fmla="*/ 1019 w 1361"/>
                <a:gd name="T113" fmla="*/ 0 h 1304"/>
                <a:gd name="T114" fmla="*/ 808 w 1361"/>
                <a:gd name="T115" fmla="*/ 197 h 1304"/>
                <a:gd name="T116" fmla="*/ 203 w 1361"/>
                <a:gd name="T117" fmla="*/ 143 h 1304"/>
                <a:gd name="T118" fmla="*/ 0 w 1361"/>
                <a:gd name="T119" fmla="*/ 200 h 1304"/>
                <a:gd name="T120" fmla="*/ 144 w 1361"/>
                <a:gd name="T121" fmla="*/ 1049 h 1304"/>
                <a:gd name="T122" fmla="*/ 1360 w 1361"/>
                <a:gd name="T123" fmla="*/ 905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1" h="1304">
                  <a:moveTo>
                    <a:pt x="90" y="1162"/>
                  </a:moveTo>
                  <a:lnTo>
                    <a:pt x="141" y="1162"/>
                  </a:lnTo>
                  <a:lnTo>
                    <a:pt x="141" y="1241"/>
                  </a:lnTo>
                  <a:lnTo>
                    <a:pt x="90" y="1241"/>
                  </a:lnTo>
                  <a:lnTo>
                    <a:pt x="90" y="1162"/>
                  </a:lnTo>
                  <a:close/>
                  <a:moveTo>
                    <a:pt x="203" y="1162"/>
                  </a:moveTo>
                  <a:lnTo>
                    <a:pt x="1101" y="1162"/>
                  </a:lnTo>
                  <a:lnTo>
                    <a:pt x="1101" y="1241"/>
                  </a:lnTo>
                  <a:lnTo>
                    <a:pt x="203" y="1241"/>
                  </a:lnTo>
                  <a:lnTo>
                    <a:pt x="203" y="1162"/>
                  </a:lnTo>
                  <a:close/>
                  <a:moveTo>
                    <a:pt x="1163" y="1162"/>
                  </a:moveTo>
                  <a:lnTo>
                    <a:pt x="1179" y="1162"/>
                  </a:lnTo>
                  <a:lnTo>
                    <a:pt x="1242" y="1202"/>
                  </a:lnTo>
                  <a:lnTo>
                    <a:pt x="1179" y="1241"/>
                  </a:lnTo>
                  <a:lnTo>
                    <a:pt x="1163" y="1241"/>
                  </a:lnTo>
                  <a:lnTo>
                    <a:pt x="1163" y="1162"/>
                  </a:lnTo>
                  <a:close/>
                  <a:moveTo>
                    <a:pt x="28" y="1244"/>
                  </a:moveTo>
                  <a:cubicBezTo>
                    <a:pt x="28" y="1277"/>
                    <a:pt x="55" y="1303"/>
                    <a:pt x="87" y="1303"/>
                  </a:cubicBezTo>
                  <a:lnTo>
                    <a:pt x="172" y="1303"/>
                  </a:lnTo>
                  <a:lnTo>
                    <a:pt x="1132" y="1303"/>
                  </a:lnTo>
                  <a:lnTo>
                    <a:pt x="1160" y="1303"/>
                  </a:lnTo>
                  <a:lnTo>
                    <a:pt x="1188" y="1303"/>
                  </a:lnTo>
                  <a:cubicBezTo>
                    <a:pt x="1194" y="1303"/>
                    <a:pt x="1200" y="1302"/>
                    <a:pt x="1204" y="1299"/>
                  </a:cubicBezTo>
                  <a:lnTo>
                    <a:pt x="1317" y="1228"/>
                  </a:lnTo>
                  <a:cubicBezTo>
                    <a:pt x="1326" y="1222"/>
                    <a:pt x="1332" y="1213"/>
                    <a:pt x="1332" y="1202"/>
                  </a:cubicBezTo>
                  <a:cubicBezTo>
                    <a:pt x="1332" y="1191"/>
                    <a:pt x="1327" y="1181"/>
                    <a:pt x="1317" y="1175"/>
                  </a:cubicBezTo>
                  <a:lnTo>
                    <a:pt x="1205" y="1105"/>
                  </a:lnTo>
                  <a:cubicBezTo>
                    <a:pt x="1200" y="1102"/>
                    <a:pt x="1194" y="1100"/>
                    <a:pt x="1188" y="1100"/>
                  </a:cubicBezTo>
                  <a:lnTo>
                    <a:pt x="1160" y="1100"/>
                  </a:lnTo>
                  <a:lnTo>
                    <a:pt x="1132" y="1100"/>
                  </a:lnTo>
                  <a:lnTo>
                    <a:pt x="172" y="1100"/>
                  </a:lnTo>
                  <a:lnTo>
                    <a:pt x="87" y="1100"/>
                  </a:lnTo>
                  <a:cubicBezTo>
                    <a:pt x="55" y="1100"/>
                    <a:pt x="28" y="1127"/>
                    <a:pt x="28" y="1159"/>
                  </a:cubicBezTo>
                  <a:lnTo>
                    <a:pt x="28" y="1244"/>
                  </a:lnTo>
                  <a:close/>
                  <a:moveTo>
                    <a:pt x="875" y="592"/>
                  </a:moveTo>
                  <a:lnTo>
                    <a:pt x="727" y="592"/>
                  </a:lnTo>
                  <a:lnTo>
                    <a:pt x="875" y="444"/>
                  </a:lnTo>
                  <a:lnTo>
                    <a:pt x="875" y="592"/>
                  </a:lnTo>
                  <a:close/>
                  <a:moveTo>
                    <a:pt x="937" y="397"/>
                  </a:moveTo>
                  <a:cubicBezTo>
                    <a:pt x="937" y="380"/>
                    <a:pt x="923" y="366"/>
                    <a:pt x="906" y="366"/>
                  </a:cubicBezTo>
                  <a:lnTo>
                    <a:pt x="878" y="366"/>
                  </a:lnTo>
                  <a:cubicBezTo>
                    <a:pt x="869" y="366"/>
                    <a:pt x="861" y="370"/>
                    <a:pt x="856" y="375"/>
                  </a:cubicBezTo>
                  <a:lnTo>
                    <a:pt x="658" y="573"/>
                  </a:lnTo>
                  <a:cubicBezTo>
                    <a:pt x="652" y="579"/>
                    <a:pt x="649" y="587"/>
                    <a:pt x="649" y="595"/>
                  </a:cubicBezTo>
                  <a:lnTo>
                    <a:pt x="649" y="623"/>
                  </a:lnTo>
                  <a:cubicBezTo>
                    <a:pt x="649" y="640"/>
                    <a:pt x="663" y="654"/>
                    <a:pt x="680" y="654"/>
                  </a:cubicBezTo>
                  <a:lnTo>
                    <a:pt x="906" y="654"/>
                  </a:lnTo>
                  <a:cubicBezTo>
                    <a:pt x="923" y="654"/>
                    <a:pt x="937" y="640"/>
                    <a:pt x="937" y="623"/>
                  </a:cubicBezTo>
                  <a:lnTo>
                    <a:pt x="937" y="397"/>
                  </a:lnTo>
                  <a:close/>
                  <a:moveTo>
                    <a:pt x="1216" y="987"/>
                  </a:moveTo>
                  <a:lnTo>
                    <a:pt x="144" y="987"/>
                  </a:lnTo>
                  <a:cubicBezTo>
                    <a:pt x="99" y="987"/>
                    <a:pt x="62" y="950"/>
                    <a:pt x="62" y="905"/>
                  </a:cubicBezTo>
                  <a:cubicBezTo>
                    <a:pt x="62" y="869"/>
                    <a:pt x="91" y="840"/>
                    <a:pt x="127" y="840"/>
                  </a:cubicBezTo>
                  <a:cubicBezTo>
                    <a:pt x="136" y="840"/>
                    <a:pt x="145" y="841"/>
                    <a:pt x="150" y="842"/>
                  </a:cubicBezTo>
                  <a:cubicBezTo>
                    <a:pt x="156" y="848"/>
                    <a:pt x="163" y="852"/>
                    <a:pt x="172" y="852"/>
                  </a:cubicBezTo>
                  <a:cubicBezTo>
                    <a:pt x="189" y="852"/>
                    <a:pt x="203" y="838"/>
                    <a:pt x="203" y="821"/>
                  </a:cubicBezTo>
                  <a:lnTo>
                    <a:pt x="203" y="259"/>
                  </a:lnTo>
                  <a:lnTo>
                    <a:pt x="746" y="259"/>
                  </a:lnTo>
                  <a:lnTo>
                    <a:pt x="263" y="742"/>
                  </a:lnTo>
                  <a:cubicBezTo>
                    <a:pt x="257" y="748"/>
                    <a:pt x="254" y="756"/>
                    <a:pt x="254" y="764"/>
                  </a:cubicBezTo>
                  <a:lnTo>
                    <a:pt x="254" y="792"/>
                  </a:lnTo>
                  <a:cubicBezTo>
                    <a:pt x="254" y="810"/>
                    <a:pt x="268" y="824"/>
                    <a:pt x="285" y="824"/>
                  </a:cubicBezTo>
                  <a:lnTo>
                    <a:pt x="1047" y="824"/>
                  </a:lnTo>
                  <a:cubicBezTo>
                    <a:pt x="1064" y="824"/>
                    <a:pt x="1078" y="810"/>
                    <a:pt x="1078" y="792"/>
                  </a:cubicBezTo>
                  <a:lnTo>
                    <a:pt x="1078" y="259"/>
                  </a:lnTo>
                  <a:lnTo>
                    <a:pt x="1157" y="259"/>
                  </a:lnTo>
                  <a:lnTo>
                    <a:pt x="1157" y="821"/>
                  </a:lnTo>
                  <a:cubicBezTo>
                    <a:pt x="1157" y="838"/>
                    <a:pt x="1171" y="852"/>
                    <a:pt x="1188" y="852"/>
                  </a:cubicBezTo>
                  <a:cubicBezTo>
                    <a:pt x="1197" y="852"/>
                    <a:pt x="1205" y="848"/>
                    <a:pt x="1210" y="842"/>
                  </a:cubicBezTo>
                  <a:cubicBezTo>
                    <a:pt x="1216" y="841"/>
                    <a:pt x="1225" y="840"/>
                    <a:pt x="1233" y="840"/>
                  </a:cubicBezTo>
                  <a:cubicBezTo>
                    <a:pt x="1269" y="840"/>
                    <a:pt x="1298" y="869"/>
                    <a:pt x="1298" y="905"/>
                  </a:cubicBezTo>
                  <a:cubicBezTo>
                    <a:pt x="1298" y="950"/>
                    <a:pt x="1261" y="987"/>
                    <a:pt x="1216" y="987"/>
                  </a:cubicBezTo>
                  <a:close/>
                  <a:moveTo>
                    <a:pt x="1298" y="796"/>
                  </a:moveTo>
                  <a:cubicBezTo>
                    <a:pt x="1279" y="785"/>
                    <a:pt x="1257" y="778"/>
                    <a:pt x="1233" y="778"/>
                  </a:cubicBezTo>
                  <a:cubicBezTo>
                    <a:pt x="1228" y="778"/>
                    <a:pt x="1223" y="778"/>
                    <a:pt x="1219" y="778"/>
                  </a:cubicBezTo>
                  <a:lnTo>
                    <a:pt x="1219" y="149"/>
                  </a:lnTo>
                  <a:cubicBezTo>
                    <a:pt x="1222" y="148"/>
                    <a:pt x="1228" y="146"/>
                    <a:pt x="1233" y="146"/>
                  </a:cubicBezTo>
                  <a:cubicBezTo>
                    <a:pt x="1263" y="146"/>
                    <a:pt x="1298" y="160"/>
                    <a:pt x="1298" y="200"/>
                  </a:cubicBezTo>
                  <a:lnTo>
                    <a:pt x="1298" y="796"/>
                  </a:lnTo>
                  <a:close/>
                  <a:moveTo>
                    <a:pt x="1016" y="761"/>
                  </a:moveTo>
                  <a:lnTo>
                    <a:pt x="937" y="761"/>
                  </a:lnTo>
                  <a:lnTo>
                    <a:pt x="937" y="708"/>
                  </a:lnTo>
                  <a:lnTo>
                    <a:pt x="875" y="708"/>
                  </a:lnTo>
                  <a:lnTo>
                    <a:pt x="875" y="761"/>
                  </a:lnTo>
                  <a:lnTo>
                    <a:pt x="796" y="761"/>
                  </a:lnTo>
                  <a:lnTo>
                    <a:pt x="796" y="708"/>
                  </a:lnTo>
                  <a:lnTo>
                    <a:pt x="734" y="708"/>
                  </a:lnTo>
                  <a:lnTo>
                    <a:pt x="734" y="761"/>
                  </a:lnTo>
                  <a:lnTo>
                    <a:pt x="655" y="761"/>
                  </a:lnTo>
                  <a:lnTo>
                    <a:pt x="655" y="708"/>
                  </a:lnTo>
                  <a:lnTo>
                    <a:pt x="593" y="708"/>
                  </a:lnTo>
                  <a:lnTo>
                    <a:pt x="593" y="761"/>
                  </a:lnTo>
                  <a:lnTo>
                    <a:pt x="514" y="761"/>
                  </a:lnTo>
                  <a:lnTo>
                    <a:pt x="514" y="708"/>
                  </a:lnTo>
                  <a:lnTo>
                    <a:pt x="451" y="708"/>
                  </a:lnTo>
                  <a:lnTo>
                    <a:pt x="451" y="761"/>
                  </a:lnTo>
                  <a:lnTo>
                    <a:pt x="332" y="761"/>
                  </a:lnTo>
                  <a:lnTo>
                    <a:pt x="1016" y="77"/>
                  </a:lnTo>
                  <a:lnTo>
                    <a:pt x="1016" y="761"/>
                  </a:lnTo>
                  <a:close/>
                  <a:moveTo>
                    <a:pt x="141" y="778"/>
                  </a:moveTo>
                  <a:cubicBezTo>
                    <a:pt x="137" y="778"/>
                    <a:pt x="132" y="778"/>
                    <a:pt x="127" y="778"/>
                  </a:cubicBezTo>
                  <a:cubicBezTo>
                    <a:pt x="103" y="778"/>
                    <a:pt x="81" y="785"/>
                    <a:pt x="62" y="796"/>
                  </a:cubicBezTo>
                  <a:lnTo>
                    <a:pt x="62" y="200"/>
                  </a:lnTo>
                  <a:cubicBezTo>
                    <a:pt x="62" y="160"/>
                    <a:pt x="97" y="146"/>
                    <a:pt x="127" y="146"/>
                  </a:cubicBezTo>
                  <a:cubicBezTo>
                    <a:pt x="132" y="146"/>
                    <a:pt x="138" y="148"/>
                    <a:pt x="141" y="149"/>
                  </a:cubicBezTo>
                  <a:lnTo>
                    <a:pt x="141" y="778"/>
                  </a:lnTo>
                  <a:close/>
                  <a:moveTo>
                    <a:pt x="1360" y="200"/>
                  </a:moveTo>
                  <a:cubicBezTo>
                    <a:pt x="1360" y="133"/>
                    <a:pt x="1307" y="84"/>
                    <a:pt x="1233" y="84"/>
                  </a:cubicBezTo>
                  <a:cubicBezTo>
                    <a:pt x="1196" y="84"/>
                    <a:pt x="1157" y="105"/>
                    <a:pt x="1157" y="143"/>
                  </a:cubicBezTo>
                  <a:lnTo>
                    <a:pt x="1157" y="197"/>
                  </a:lnTo>
                  <a:lnTo>
                    <a:pt x="1078" y="197"/>
                  </a:lnTo>
                  <a:lnTo>
                    <a:pt x="1078" y="31"/>
                  </a:lnTo>
                  <a:cubicBezTo>
                    <a:pt x="1078" y="13"/>
                    <a:pt x="1064" y="0"/>
                    <a:pt x="1047" y="0"/>
                  </a:cubicBezTo>
                  <a:lnTo>
                    <a:pt x="1019" y="0"/>
                  </a:lnTo>
                  <a:cubicBezTo>
                    <a:pt x="1010" y="0"/>
                    <a:pt x="1003" y="3"/>
                    <a:pt x="997" y="9"/>
                  </a:cubicBezTo>
                  <a:lnTo>
                    <a:pt x="808" y="197"/>
                  </a:lnTo>
                  <a:lnTo>
                    <a:pt x="203" y="197"/>
                  </a:lnTo>
                  <a:lnTo>
                    <a:pt x="203" y="143"/>
                  </a:lnTo>
                  <a:cubicBezTo>
                    <a:pt x="203" y="105"/>
                    <a:pt x="164" y="84"/>
                    <a:pt x="127" y="84"/>
                  </a:cubicBezTo>
                  <a:cubicBezTo>
                    <a:pt x="54" y="84"/>
                    <a:pt x="0" y="133"/>
                    <a:pt x="0" y="200"/>
                  </a:cubicBezTo>
                  <a:lnTo>
                    <a:pt x="0" y="905"/>
                  </a:lnTo>
                  <a:cubicBezTo>
                    <a:pt x="0" y="985"/>
                    <a:pt x="65" y="1049"/>
                    <a:pt x="144" y="1049"/>
                  </a:cubicBezTo>
                  <a:lnTo>
                    <a:pt x="1216" y="1049"/>
                  </a:lnTo>
                  <a:cubicBezTo>
                    <a:pt x="1296" y="1049"/>
                    <a:pt x="1360" y="985"/>
                    <a:pt x="1360" y="905"/>
                  </a:cubicBezTo>
                  <a:lnTo>
                    <a:pt x="1360" y="200"/>
                  </a:lnTo>
                  <a:close/>
                </a:path>
              </a:pathLst>
            </a:custGeom>
            <a:solidFill>
              <a:srgbClr val="FFFFFF"/>
            </a:solidFill>
            <a:ln>
              <a:noFill/>
            </a:ln>
            <a:effectLst/>
          </p:spPr>
          <p:txBody>
            <a:bodyPr wrap="none" anchor="ctr"/>
            <a:lstStyle/>
            <a:p>
              <a:endParaRPr lang="en-US"/>
            </a:p>
          </p:txBody>
        </p:sp>
      </p:grpSp>
      <p:grpSp>
        <p:nvGrpSpPr>
          <p:cNvPr id="304" name="Group 303">
            <a:extLst>
              <a:ext uri="{FF2B5EF4-FFF2-40B4-BE49-F238E27FC236}">
                <a16:creationId xmlns:a16="http://schemas.microsoft.com/office/drawing/2014/main" id="{E7CEA429-9F85-7F42-B68C-B3E9A22AD0DC}"/>
              </a:ext>
            </a:extLst>
          </p:cNvPr>
          <p:cNvGrpSpPr/>
          <p:nvPr/>
        </p:nvGrpSpPr>
        <p:grpSpPr>
          <a:xfrm>
            <a:off x="1844911" y="2052486"/>
            <a:ext cx="710291" cy="710292"/>
            <a:chOff x="383371" y="1520336"/>
            <a:chExt cx="710291" cy="710292"/>
          </a:xfrm>
        </p:grpSpPr>
        <p:sp>
          <p:nvSpPr>
            <p:cNvPr id="305" name="Rectangle 304">
              <a:extLst>
                <a:ext uri="{FF2B5EF4-FFF2-40B4-BE49-F238E27FC236}">
                  <a16:creationId xmlns:a16="http://schemas.microsoft.com/office/drawing/2014/main" id="{8B731201-D543-5B48-9D8A-B1A57491614C}"/>
                </a:ext>
              </a:extLst>
            </p:cNvPr>
            <p:cNvSpPr/>
            <p:nvPr/>
          </p:nvSpPr>
          <p:spPr>
            <a:xfrm>
              <a:off x="383371"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06" name="Freeform 305">
              <a:extLst>
                <a:ext uri="{FF2B5EF4-FFF2-40B4-BE49-F238E27FC236}">
                  <a16:creationId xmlns:a16="http://schemas.microsoft.com/office/drawing/2014/main" id="{12F85AA6-AB18-6643-B24A-4E9C9553CE20}"/>
                </a:ext>
              </a:extLst>
            </p:cNvPr>
            <p:cNvSpPr>
              <a:spLocks noChangeArrowheads="1"/>
            </p:cNvSpPr>
            <p:nvPr/>
          </p:nvSpPr>
          <p:spPr bwMode="auto">
            <a:xfrm>
              <a:off x="500391" y="1631801"/>
              <a:ext cx="476250" cy="487362"/>
            </a:xfrm>
            <a:custGeom>
              <a:avLst/>
              <a:gdLst>
                <a:gd name="T0" fmla="*/ 726 w 1327"/>
                <a:gd name="T1" fmla="*/ 1304 h 1358"/>
                <a:gd name="T2" fmla="*/ 31 w 1327"/>
                <a:gd name="T3" fmla="*/ 1197 h 1358"/>
                <a:gd name="T4" fmla="*/ 1 w 1327"/>
                <a:gd name="T5" fmla="*/ 1142 h 1358"/>
                <a:gd name="T6" fmla="*/ 330 w 1327"/>
                <a:gd name="T7" fmla="*/ 400 h 1358"/>
                <a:gd name="T8" fmla="*/ 468 w 1327"/>
                <a:gd name="T9" fmla="*/ 539 h 1358"/>
                <a:gd name="T10" fmla="*/ 468 w 1327"/>
                <a:gd name="T11" fmla="*/ 601 h 1358"/>
                <a:gd name="T12" fmla="*/ 790 w 1327"/>
                <a:gd name="T13" fmla="*/ 510 h 1358"/>
                <a:gd name="T14" fmla="*/ 654 w 1327"/>
                <a:gd name="T15" fmla="*/ 618 h 1358"/>
                <a:gd name="T16" fmla="*/ 512 w 1327"/>
                <a:gd name="T17" fmla="*/ 708 h 1358"/>
                <a:gd name="T18" fmla="*/ 239 w 1327"/>
                <a:gd name="T19" fmla="*/ 622 h 1358"/>
                <a:gd name="T20" fmla="*/ 224 w 1327"/>
                <a:gd name="T21" fmla="*/ 497 h 1358"/>
                <a:gd name="T22" fmla="*/ 164 w 1327"/>
                <a:gd name="T23" fmla="*/ 316 h 1358"/>
                <a:gd name="T24" fmla="*/ 262 w 1327"/>
                <a:gd name="T25" fmla="*/ 246 h 1358"/>
                <a:gd name="T26" fmla="*/ 391 w 1327"/>
                <a:gd name="T27" fmla="*/ 97 h 1358"/>
                <a:gd name="T28" fmla="*/ 559 w 1327"/>
                <a:gd name="T29" fmla="*/ 136 h 1358"/>
                <a:gd name="T30" fmla="*/ 754 w 1327"/>
                <a:gd name="T31" fmla="*/ 149 h 1358"/>
                <a:gd name="T32" fmla="*/ 746 w 1327"/>
                <a:gd name="T33" fmla="*/ 347 h 1358"/>
                <a:gd name="T34" fmla="*/ 790 w 1327"/>
                <a:gd name="T35" fmla="*/ 510 h 1358"/>
                <a:gd name="T36" fmla="*/ 792 w 1327"/>
                <a:gd name="T37" fmla="*/ 402 h 1358"/>
                <a:gd name="T38" fmla="*/ 803 w 1327"/>
                <a:gd name="T39" fmla="*/ 307 h 1358"/>
                <a:gd name="T40" fmla="*/ 859 w 1327"/>
                <a:gd name="T41" fmla="*/ 97 h 1358"/>
                <a:gd name="T42" fmla="*/ 667 w 1327"/>
                <a:gd name="T43" fmla="*/ 119 h 1358"/>
                <a:gd name="T44" fmla="*/ 551 w 1327"/>
                <a:gd name="T45" fmla="*/ 64 h 1358"/>
                <a:gd name="T46" fmla="*/ 447 w 1327"/>
                <a:gd name="T47" fmla="*/ 65 h 1358"/>
                <a:gd name="T48" fmla="*/ 344 w 1327"/>
                <a:gd name="T49" fmla="*/ 26 h 1358"/>
                <a:gd name="T50" fmla="*/ 223 w 1327"/>
                <a:gd name="T51" fmla="*/ 128 h 1358"/>
                <a:gd name="T52" fmla="*/ 210 w 1327"/>
                <a:gd name="T53" fmla="*/ 212 h 1358"/>
                <a:gd name="T54" fmla="*/ 43 w 1327"/>
                <a:gd name="T55" fmla="*/ 267 h 1358"/>
                <a:gd name="T56" fmla="*/ 140 w 1327"/>
                <a:gd name="T57" fmla="*/ 405 h 1358"/>
                <a:gd name="T58" fmla="*/ 130 w 1327"/>
                <a:gd name="T59" fmla="*/ 500 h 1358"/>
                <a:gd name="T60" fmla="*/ 172 w 1327"/>
                <a:gd name="T61" fmla="*/ 576 h 1358"/>
                <a:gd name="T62" fmla="*/ 170 w 1327"/>
                <a:gd name="T63" fmla="*/ 712 h 1358"/>
                <a:gd name="T64" fmla="*/ 349 w 1327"/>
                <a:gd name="T65" fmla="*/ 752 h 1358"/>
                <a:gd name="T66" fmla="*/ 460 w 1327"/>
                <a:gd name="T67" fmla="*/ 743 h 1358"/>
                <a:gd name="T68" fmla="*/ 565 w 1327"/>
                <a:gd name="T69" fmla="*/ 858 h 1358"/>
                <a:gd name="T70" fmla="*/ 611 w 1327"/>
                <a:gd name="T71" fmla="*/ 720 h 1358"/>
                <a:gd name="T72" fmla="*/ 718 w 1327"/>
                <a:gd name="T73" fmla="*/ 647 h 1358"/>
                <a:gd name="T74" fmla="*/ 769 w 1327"/>
                <a:gd name="T75" fmla="*/ 579 h 1358"/>
                <a:gd name="T76" fmla="*/ 880 w 1327"/>
                <a:gd name="T77" fmla="*/ 508 h 1358"/>
                <a:gd name="T78" fmla="*/ 1323 w 1327"/>
                <a:gd name="T79" fmla="*/ 880 h 1358"/>
                <a:gd name="T80" fmla="*/ 30 w 1327"/>
                <a:gd name="T81" fmla="*/ 1048 h 1358"/>
                <a:gd name="T82" fmla="*/ 1035 w 1327"/>
                <a:gd name="T83" fmla="*/ 1225 h 1358"/>
                <a:gd name="T84" fmla="*/ 984 w 1327"/>
                <a:gd name="T85" fmla="*/ 1173 h 1358"/>
                <a:gd name="T86" fmla="*/ 1325 w 1327"/>
                <a:gd name="T87" fmla="*/ 1035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7" h="1358">
                  <a:moveTo>
                    <a:pt x="33" y="1355"/>
                  </a:moveTo>
                  <a:cubicBezTo>
                    <a:pt x="239" y="1225"/>
                    <a:pt x="486" y="1225"/>
                    <a:pt x="693" y="1357"/>
                  </a:cubicBezTo>
                  <a:lnTo>
                    <a:pt x="726" y="1304"/>
                  </a:lnTo>
                  <a:cubicBezTo>
                    <a:pt x="498" y="1160"/>
                    <a:pt x="227" y="1159"/>
                    <a:pt x="0" y="1303"/>
                  </a:cubicBezTo>
                  <a:lnTo>
                    <a:pt x="33" y="1355"/>
                  </a:lnTo>
                  <a:close/>
                  <a:moveTo>
                    <a:pt x="31" y="1197"/>
                  </a:moveTo>
                  <a:cubicBezTo>
                    <a:pt x="320" y="1037"/>
                    <a:pt x="630" y="1093"/>
                    <a:pt x="880" y="1352"/>
                  </a:cubicBezTo>
                  <a:lnTo>
                    <a:pt x="925" y="1309"/>
                  </a:lnTo>
                  <a:cubicBezTo>
                    <a:pt x="657" y="1033"/>
                    <a:pt x="312" y="970"/>
                    <a:pt x="1" y="1142"/>
                  </a:cubicBezTo>
                  <a:lnTo>
                    <a:pt x="31" y="1197"/>
                  </a:lnTo>
                  <a:close/>
                  <a:moveTo>
                    <a:pt x="468" y="539"/>
                  </a:moveTo>
                  <a:cubicBezTo>
                    <a:pt x="392" y="539"/>
                    <a:pt x="330" y="477"/>
                    <a:pt x="330" y="400"/>
                  </a:cubicBezTo>
                  <a:cubicBezTo>
                    <a:pt x="330" y="324"/>
                    <a:pt x="392" y="262"/>
                    <a:pt x="468" y="262"/>
                  </a:cubicBezTo>
                  <a:cubicBezTo>
                    <a:pt x="544" y="262"/>
                    <a:pt x="606" y="324"/>
                    <a:pt x="606" y="400"/>
                  </a:cubicBezTo>
                  <a:cubicBezTo>
                    <a:pt x="606" y="477"/>
                    <a:pt x="544" y="539"/>
                    <a:pt x="468" y="539"/>
                  </a:cubicBezTo>
                  <a:close/>
                  <a:moveTo>
                    <a:pt x="468" y="200"/>
                  </a:moveTo>
                  <a:cubicBezTo>
                    <a:pt x="358" y="200"/>
                    <a:pt x="267" y="289"/>
                    <a:pt x="267" y="400"/>
                  </a:cubicBezTo>
                  <a:cubicBezTo>
                    <a:pt x="267" y="510"/>
                    <a:pt x="358" y="601"/>
                    <a:pt x="468" y="601"/>
                  </a:cubicBezTo>
                  <a:cubicBezTo>
                    <a:pt x="579" y="601"/>
                    <a:pt x="668" y="510"/>
                    <a:pt x="668" y="400"/>
                  </a:cubicBezTo>
                  <a:cubicBezTo>
                    <a:pt x="668" y="289"/>
                    <a:pt x="579" y="200"/>
                    <a:pt x="468" y="200"/>
                  </a:cubicBezTo>
                  <a:close/>
                  <a:moveTo>
                    <a:pt x="790" y="510"/>
                  </a:moveTo>
                  <a:cubicBezTo>
                    <a:pt x="776" y="513"/>
                    <a:pt x="762" y="516"/>
                    <a:pt x="751" y="519"/>
                  </a:cubicBezTo>
                  <a:cubicBezTo>
                    <a:pt x="721" y="528"/>
                    <a:pt x="683" y="553"/>
                    <a:pt x="664" y="588"/>
                  </a:cubicBezTo>
                  <a:cubicBezTo>
                    <a:pt x="659" y="598"/>
                    <a:pt x="656" y="608"/>
                    <a:pt x="654" y="618"/>
                  </a:cubicBezTo>
                  <a:cubicBezTo>
                    <a:pt x="601" y="619"/>
                    <a:pt x="556" y="659"/>
                    <a:pt x="550" y="712"/>
                  </a:cubicBezTo>
                  <a:lnTo>
                    <a:pt x="545" y="750"/>
                  </a:lnTo>
                  <a:lnTo>
                    <a:pt x="512" y="708"/>
                  </a:lnTo>
                  <a:cubicBezTo>
                    <a:pt x="492" y="678"/>
                    <a:pt x="458" y="660"/>
                    <a:pt x="422" y="660"/>
                  </a:cubicBezTo>
                  <a:cubicBezTo>
                    <a:pt x="405" y="660"/>
                    <a:pt x="389" y="664"/>
                    <a:pt x="374" y="671"/>
                  </a:cubicBezTo>
                  <a:cubicBezTo>
                    <a:pt x="348" y="628"/>
                    <a:pt x="294" y="604"/>
                    <a:pt x="239" y="622"/>
                  </a:cubicBezTo>
                  <a:lnTo>
                    <a:pt x="217" y="629"/>
                  </a:lnTo>
                  <a:cubicBezTo>
                    <a:pt x="223" y="618"/>
                    <a:pt x="227" y="606"/>
                    <a:pt x="230" y="598"/>
                  </a:cubicBezTo>
                  <a:cubicBezTo>
                    <a:pt x="243" y="564"/>
                    <a:pt x="241" y="527"/>
                    <a:pt x="224" y="497"/>
                  </a:cubicBezTo>
                  <a:cubicBezTo>
                    <a:pt x="215" y="481"/>
                    <a:pt x="203" y="467"/>
                    <a:pt x="188" y="457"/>
                  </a:cubicBezTo>
                  <a:cubicBezTo>
                    <a:pt x="197" y="443"/>
                    <a:pt x="202" y="426"/>
                    <a:pt x="203" y="408"/>
                  </a:cubicBezTo>
                  <a:cubicBezTo>
                    <a:pt x="205" y="373"/>
                    <a:pt x="191" y="340"/>
                    <a:pt x="164" y="316"/>
                  </a:cubicBezTo>
                  <a:lnTo>
                    <a:pt x="146" y="300"/>
                  </a:lnTo>
                  <a:lnTo>
                    <a:pt x="178" y="297"/>
                  </a:lnTo>
                  <a:cubicBezTo>
                    <a:pt x="213" y="293"/>
                    <a:pt x="243" y="275"/>
                    <a:pt x="262" y="246"/>
                  </a:cubicBezTo>
                  <a:cubicBezTo>
                    <a:pt x="273" y="229"/>
                    <a:pt x="280" y="209"/>
                    <a:pt x="281" y="190"/>
                  </a:cubicBezTo>
                  <a:cubicBezTo>
                    <a:pt x="334" y="189"/>
                    <a:pt x="380" y="151"/>
                    <a:pt x="391" y="99"/>
                  </a:cubicBezTo>
                  <a:lnTo>
                    <a:pt x="391" y="97"/>
                  </a:lnTo>
                  <a:lnTo>
                    <a:pt x="401" y="107"/>
                  </a:lnTo>
                  <a:cubicBezTo>
                    <a:pt x="426" y="134"/>
                    <a:pt x="462" y="149"/>
                    <a:pt x="500" y="149"/>
                  </a:cubicBezTo>
                  <a:cubicBezTo>
                    <a:pt x="521" y="149"/>
                    <a:pt x="542" y="145"/>
                    <a:pt x="559" y="136"/>
                  </a:cubicBezTo>
                  <a:cubicBezTo>
                    <a:pt x="578" y="165"/>
                    <a:pt x="612" y="185"/>
                    <a:pt x="649" y="185"/>
                  </a:cubicBezTo>
                  <a:cubicBezTo>
                    <a:pt x="664" y="185"/>
                    <a:pt x="678" y="182"/>
                    <a:pt x="692" y="176"/>
                  </a:cubicBezTo>
                  <a:lnTo>
                    <a:pt x="754" y="149"/>
                  </a:lnTo>
                  <a:lnTo>
                    <a:pt x="720" y="204"/>
                  </a:lnTo>
                  <a:cubicBezTo>
                    <a:pt x="702" y="234"/>
                    <a:pt x="699" y="271"/>
                    <a:pt x="713" y="304"/>
                  </a:cubicBezTo>
                  <a:cubicBezTo>
                    <a:pt x="720" y="321"/>
                    <a:pt x="732" y="336"/>
                    <a:pt x="746" y="347"/>
                  </a:cubicBezTo>
                  <a:cubicBezTo>
                    <a:pt x="737" y="362"/>
                    <a:pt x="731" y="380"/>
                    <a:pt x="730" y="399"/>
                  </a:cubicBezTo>
                  <a:cubicBezTo>
                    <a:pt x="728" y="434"/>
                    <a:pt x="742" y="467"/>
                    <a:pt x="768" y="491"/>
                  </a:cubicBezTo>
                  <a:lnTo>
                    <a:pt x="790" y="510"/>
                  </a:lnTo>
                  <a:close/>
                  <a:moveTo>
                    <a:pt x="880" y="508"/>
                  </a:moveTo>
                  <a:lnTo>
                    <a:pt x="809" y="444"/>
                  </a:lnTo>
                  <a:cubicBezTo>
                    <a:pt x="798" y="434"/>
                    <a:pt x="791" y="418"/>
                    <a:pt x="792" y="402"/>
                  </a:cubicBezTo>
                  <a:cubicBezTo>
                    <a:pt x="793" y="386"/>
                    <a:pt x="801" y="372"/>
                    <a:pt x="814" y="363"/>
                  </a:cubicBezTo>
                  <a:cubicBezTo>
                    <a:pt x="824" y="356"/>
                    <a:pt x="829" y="343"/>
                    <a:pt x="827" y="331"/>
                  </a:cubicBezTo>
                  <a:cubicBezTo>
                    <a:pt x="824" y="319"/>
                    <a:pt x="815" y="310"/>
                    <a:pt x="803" y="307"/>
                  </a:cubicBezTo>
                  <a:cubicBezTo>
                    <a:pt x="788" y="304"/>
                    <a:pt x="776" y="294"/>
                    <a:pt x="770" y="279"/>
                  </a:cubicBezTo>
                  <a:cubicBezTo>
                    <a:pt x="764" y="265"/>
                    <a:pt x="765" y="250"/>
                    <a:pt x="773" y="237"/>
                  </a:cubicBezTo>
                  <a:lnTo>
                    <a:pt x="859" y="97"/>
                  </a:lnTo>
                  <a:cubicBezTo>
                    <a:pt x="866" y="86"/>
                    <a:pt x="865" y="71"/>
                    <a:pt x="856" y="61"/>
                  </a:cubicBezTo>
                  <a:cubicBezTo>
                    <a:pt x="847" y="51"/>
                    <a:pt x="832" y="47"/>
                    <a:pt x="820" y="53"/>
                  </a:cubicBezTo>
                  <a:lnTo>
                    <a:pt x="667" y="119"/>
                  </a:lnTo>
                  <a:cubicBezTo>
                    <a:pt x="639" y="131"/>
                    <a:pt x="607" y="111"/>
                    <a:pt x="605" y="82"/>
                  </a:cubicBezTo>
                  <a:cubicBezTo>
                    <a:pt x="604" y="70"/>
                    <a:pt x="595" y="59"/>
                    <a:pt x="584" y="55"/>
                  </a:cubicBezTo>
                  <a:cubicBezTo>
                    <a:pt x="572" y="51"/>
                    <a:pt x="559" y="55"/>
                    <a:pt x="551" y="64"/>
                  </a:cubicBezTo>
                  <a:lnTo>
                    <a:pt x="546" y="69"/>
                  </a:lnTo>
                  <a:cubicBezTo>
                    <a:pt x="535" y="81"/>
                    <a:pt x="519" y="87"/>
                    <a:pt x="500" y="87"/>
                  </a:cubicBezTo>
                  <a:cubicBezTo>
                    <a:pt x="479" y="87"/>
                    <a:pt x="460" y="79"/>
                    <a:pt x="447" y="65"/>
                  </a:cubicBezTo>
                  <a:lnTo>
                    <a:pt x="397" y="12"/>
                  </a:lnTo>
                  <a:cubicBezTo>
                    <a:pt x="389" y="4"/>
                    <a:pt x="377" y="0"/>
                    <a:pt x="366" y="3"/>
                  </a:cubicBezTo>
                  <a:cubicBezTo>
                    <a:pt x="355" y="6"/>
                    <a:pt x="347" y="15"/>
                    <a:pt x="344" y="26"/>
                  </a:cubicBezTo>
                  <a:lnTo>
                    <a:pt x="330" y="86"/>
                  </a:lnTo>
                  <a:cubicBezTo>
                    <a:pt x="323" y="118"/>
                    <a:pt x="287" y="137"/>
                    <a:pt x="257" y="123"/>
                  </a:cubicBezTo>
                  <a:cubicBezTo>
                    <a:pt x="246" y="118"/>
                    <a:pt x="232" y="120"/>
                    <a:pt x="223" y="128"/>
                  </a:cubicBezTo>
                  <a:cubicBezTo>
                    <a:pt x="214" y="136"/>
                    <a:pt x="210" y="149"/>
                    <a:pt x="214" y="160"/>
                  </a:cubicBezTo>
                  <a:lnTo>
                    <a:pt x="216" y="167"/>
                  </a:lnTo>
                  <a:cubicBezTo>
                    <a:pt x="221" y="182"/>
                    <a:pt x="219" y="198"/>
                    <a:pt x="210" y="212"/>
                  </a:cubicBezTo>
                  <a:cubicBezTo>
                    <a:pt x="202" y="225"/>
                    <a:pt x="188" y="233"/>
                    <a:pt x="172" y="235"/>
                  </a:cubicBezTo>
                  <a:lnTo>
                    <a:pt x="70" y="245"/>
                  </a:lnTo>
                  <a:cubicBezTo>
                    <a:pt x="57" y="247"/>
                    <a:pt x="47" y="255"/>
                    <a:pt x="43" y="267"/>
                  </a:cubicBezTo>
                  <a:cubicBezTo>
                    <a:pt x="39" y="278"/>
                    <a:pt x="43" y="291"/>
                    <a:pt x="52" y="300"/>
                  </a:cubicBezTo>
                  <a:lnTo>
                    <a:pt x="123" y="363"/>
                  </a:lnTo>
                  <a:cubicBezTo>
                    <a:pt x="135" y="373"/>
                    <a:pt x="141" y="389"/>
                    <a:pt x="140" y="405"/>
                  </a:cubicBezTo>
                  <a:cubicBezTo>
                    <a:pt x="140" y="421"/>
                    <a:pt x="132" y="435"/>
                    <a:pt x="118" y="445"/>
                  </a:cubicBezTo>
                  <a:cubicBezTo>
                    <a:pt x="108" y="452"/>
                    <a:pt x="103" y="464"/>
                    <a:pt x="106" y="476"/>
                  </a:cubicBezTo>
                  <a:cubicBezTo>
                    <a:pt x="108" y="488"/>
                    <a:pt x="118" y="498"/>
                    <a:pt x="130" y="500"/>
                  </a:cubicBezTo>
                  <a:lnTo>
                    <a:pt x="137" y="502"/>
                  </a:lnTo>
                  <a:cubicBezTo>
                    <a:pt x="155" y="506"/>
                    <a:pt x="165" y="518"/>
                    <a:pt x="170" y="527"/>
                  </a:cubicBezTo>
                  <a:cubicBezTo>
                    <a:pt x="178" y="541"/>
                    <a:pt x="179" y="559"/>
                    <a:pt x="172" y="576"/>
                  </a:cubicBezTo>
                  <a:cubicBezTo>
                    <a:pt x="162" y="604"/>
                    <a:pt x="132" y="669"/>
                    <a:pt x="131" y="670"/>
                  </a:cubicBezTo>
                  <a:cubicBezTo>
                    <a:pt x="126" y="682"/>
                    <a:pt x="128" y="695"/>
                    <a:pt x="137" y="704"/>
                  </a:cubicBezTo>
                  <a:cubicBezTo>
                    <a:pt x="145" y="713"/>
                    <a:pt x="158" y="716"/>
                    <a:pt x="170" y="712"/>
                  </a:cubicBezTo>
                  <a:lnTo>
                    <a:pt x="259" y="680"/>
                  </a:lnTo>
                  <a:cubicBezTo>
                    <a:pt x="291" y="670"/>
                    <a:pt x="325" y="693"/>
                    <a:pt x="328" y="725"/>
                  </a:cubicBezTo>
                  <a:cubicBezTo>
                    <a:pt x="329" y="738"/>
                    <a:pt x="337" y="748"/>
                    <a:pt x="349" y="752"/>
                  </a:cubicBezTo>
                  <a:cubicBezTo>
                    <a:pt x="361" y="756"/>
                    <a:pt x="373" y="753"/>
                    <a:pt x="382" y="743"/>
                  </a:cubicBezTo>
                  <a:lnTo>
                    <a:pt x="388" y="737"/>
                  </a:lnTo>
                  <a:cubicBezTo>
                    <a:pt x="407" y="715"/>
                    <a:pt x="445" y="719"/>
                    <a:pt x="460" y="743"/>
                  </a:cubicBezTo>
                  <a:cubicBezTo>
                    <a:pt x="461" y="744"/>
                    <a:pt x="461" y="745"/>
                    <a:pt x="462" y="746"/>
                  </a:cubicBezTo>
                  <a:lnTo>
                    <a:pt x="541" y="846"/>
                  </a:lnTo>
                  <a:cubicBezTo>
                    <a:pt x="547" y="853"/>
                    <a:pt x="556" y="858"/>
                    <a:pt x="565" y="858"/>
                  </a:cubicBezTo>
                  <a:cubicBezTo>
                    <a:pt x="568" y="858"/>
                    <a:pt x="571" y="857"/>
                    <a:pt x="573" y="857"/>
                  </a:cubicBezTo>
                  <a:cubicBezTo>
                    <a:pt x="585" y="853"/>
                    <a:pt x="594" y="843"/>
                    <a:pt x="596" y="831"/>
                  </a:cubicBezTo>
                  <a:lnTo>
                    <a:pt x="611" y="720"/>
                  </a:lnTo>
                  <a:cubicBezTo>
                    <a:pt x="615" y="691"/>
                    <a:pt x="648" y="671"/>
                    <a:pt x="676" y="684"/>
                  </a:cubicBezTo>
                  <a:cubicBezTo>
                    <a:pt x="687" y="690"/>
                    <a:pt x="700" y="688"/>
                    <a:pt x="709" y="679"/>
                  </a:cubicBezTo>
                  <a:cubicBezTo>
                    <a:pt x="719" y="671"/>
                    <a:pt x="722" y="658"/>
                    <a:pt x="718" y="647"/>
                  </a:cubicBezTo>
                  <a:lnTo>
                    <a:pt x="716" y="640"/>
                  </a:lnTo>
                  <a:cubicBezTo>
                    <a:pt x="714" y="632"/>
                    <a:pt x="715" y="625"/>
                    <a:pt x="719" y="617"/>
                  </a:cubicBezTo>
                  <a:cubicBezTo>
                    <a:pt x="729" y="598"/>
                    <a:pt x="754" y="583"/>
                    <a:pt x="769" y="579"/>
                  </a:cubicBezTo>
                  <a:cubicBezTo>
                    <a:pt x="793" y="571"/>
                    <a:pt x="846" y="564"/>
                    <a:pt x="864" y="562"/>
                  </a:cubicBezTo>
                  <a:cubicBezTo>
                    <a:pt x="876" y="560"/>
                    <a:pt x="887" y="552"/>
                    <a:pt x="890" y="540"/>
                  </a:cubicBezTo>
                  <a:cubicBezTo>
                    <a:pt x="894" y="528"/>
                    <a:pt x="890" y="516"/>
                    <a:pt x="880" y="508"/>
                  </a:cubicBezTo>
                  <a:close/>
                  <a:moveTo>
                    <a:pt x="761" y="1011"/>
                  </a:moveTo>
                  <a:cubicBezTo>
                    <a:pt x="933" y="911"/>
                    <a:pt x="1124" y="885"/>
                    <a:pt x="1305" y="940"/>
                  </a:cubicBezTo>
                  <a:lnTo>
                    <a:pt x="1323" y="880"/>
                  </a:lnTo>
                  <a:cubicBezTo>
                    <a:pt x="1112" y="816"/>
                    <a:pt x="890" y="852"/>
                    <a:pt x="695" y="978"/>
                  </a:cubicBezTo>
                  <a:cubicBezTo>
                    <a:pt x="474" y="882"/>
                    <a:pt x="230" y="882"/>
                    <a:pt x="3" y="992"/>
                  </a:cubicBezTo>
                  <a:lnTo>
                    <a:pt x="30" y="1048"/>
                  </a:lnTo>
                  <a:cubicBezTo>
                    <a:pt x="385" y="875"/>
                    <a:pt x="789" y="994"/>
                    <a:pt x="1058" y="1349"/>
                  </a:cubicBezTo>
                  <a:lnTo>
                    <a:pt x="1107" y="1312"/>
                  </a:lnTo>
                  <a:cubicBezTo>
                    <a:pt x="1084" y="1281"/>
                    <a:pt x="1060" y="1253"/>
                    <a:pt x="1035" y="1225"/>
                  </a:cubicBezTo>
                  <a:cubicBezTo>
                    <a:pt x="1125" y="1211"/>
                    <a:pt x="1216" y="1221"/>
                    <a:pt x="1302" y="1257"/>
                  </a:cubicBezTo>
                  <a:lnTo>
                    <a:pt x="1326" y="1199"/>
                  </a:lnTo>
                  <a:cubicBezTo>
                    <a:pt x="1216" y="1154"/>
                    <a:pt x="1098" y="1145"/>
                    <a:pt x="984" y="1173"/>
                  </a:cubicBezTo>
                  <a:cubicBezTo>
                    <a:pt x="957" y="1147"/>
                    <a:pt x="929" y="1124"/>
                    <a:pt x="901" y="1102"/>
                  </a:cubicBezTo>
                  <a:cubicBezTo>
                    <a:pt x="1033" y="1051"/>
                    <a:pt x="1171" y="1048"/>
                    <a:pt x="1304" y="1094"/>
                  </a:cubicBezTo>
                  <a:lnTo>
                    <a:pt x="1325" y="1035"/>
                  </a:lnTo>
                  <a:cubicBezTo>
                    <a:pt x="1165" y="980"/>
                    <a:pt x="999" y="989"/>
                    <a:pt x="843" y="1059"/>
                  </a:cubicBezTo>
                  <a:cubicBezTo>
                    <a:pt x="816" y="1041"/>
                    <a:pt x="789" y="1025"/>
                    <a:pt x="761" y="1011"/>
                  </a:cubicBezTo>
                  <a:close/>
                </a:path>
              </a:pathLst>
            </a:custGeom>
            <a:solidFill>
              <a:srgbClr val="FFFFFF"/>
            </a:solidFill>
            <a:ln>
              <a:noFill/>
            </a:ln>
            <a:effectLst/>
          </p:spPr>
          <p:txBody>
            <a:bodyPr wrap="none" anchor="ctr"/>
            <a:lstStyle/>
            <a:p>
              <a:endParaRPr lang="en-US"/>
            </a:p>
          </p:txBody>
        </p:sp>
      </p:grpSp>
      <p:grpSp>
        <p:nvGrpSpPr>
          <p:cNvPr id="307" name="Group 306">
            <a:extLst>
              <a:ext uri="{FF2B5EF4-FFF2-40B4-BE49-F238E27FC236}">
                <a16:creationId xmlns:a16="http://schemas.microsoft.com/office/drawing/2014/main" id="{1954B44D-3E5E-7243-BC5F-039849E3398A}"/>
              </a:ext>
            </a:extLst>
          </p:cNvPr>
          <p:cNvGrpSpPr/>
          <p:nvPr/>
        </p:nvGrpSpPr>
        <p:grpSpPr>
          <a:xfrm>
            <a:off x="9520527" y="1154120"/>
            <a:ext cx="710291" cy="710292"/>
            <a:chOff x="8058987" y="621970"/>
            <a:chExt cx="710291" cy="710292"/>
          </a:xfrm>
        </p:grpSpPr>
        <p:sp>
          <p:nvSpPr>
            <p:cNvPr id="308" name="Rectangle 307">
              <a:extLst>
                <a:ext uri="{FF2B5EF4-FFF2-40B4-BE49-F238E27FC236}">
                  <a16:creationId xmlns:a16="http://schemas.microsoft.com/office/drawing/2014/main" id="{33235D46-2B63-D841-A8A4-7BDCC8963267}"/>
                </a:ext>
              </a:extLst>
            </p:cNvPr>
            <p:cNvSpPr/>
            <p:nvPr/>
          </p:nvSpPr>
          <p:spPr>
            <a:xfrm>
              <a:off x="8058987"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09" name="Freeform 308">
              <a:extLst>
                <a:ext uri="{FF2B5EF4-FFF2-40B4-BE49-F238E27FC236}">
                  <a16:creationId xmlns:a16="http://schemas.microsoft.com/office/drawing/2014/main" id="{D1808BC1-DCE5-374A-8D5E-F6A14818AA58}"/>
                </a:ext>
              </a:extLst>
            </p:cNvPr>
            <p:cNvSpPr>
              <a:spLocks noChangeArrowheads="1"/>
            </p:cNvSpPr>
            <p:nvPr/>
          </p:nvSpPr>
          <p:spPr bwMode="auto">
            <a:xfrm>
              <a:off x="8195851" y="758835"/>
              <a:ext cx="436562" cy="436563"/>
            </a:xfrm>
            <a:custGeom>
              <a:avLst/>
              <a:gdLst>
                <a:gd name="T0" fmla="*/ 281 w 1218"/>
                <a:gd name="T1" fmla="*/ 280 h 1218"/>
                <a:gd name="T2" fmla="*/ 212 w 1218"/>
                <a:gd name="T3" fmla="*/ 280 h 1218"/>
                <a:gd name="T4" fmla="*/ 115 w 1218"/>
                <a:gd name="T5" fmla="*/ 184 h 1218"/>
                <a:gd name="T6" fmla="*/ 167 w 1218"/>
                <a:gd name="T7" fmla="*/ 167 h 1218"/>
                <a:gd name="T8" fmla="*/ 184 w 1218"/>
                <a:gd name="T9" fmla="*/ 115 h 1218"/>
                <a:gd name="T10" fmla="*/ 281 w 1218"/>
                <a:gd name="T11" fmla="*/ 211 h 1218"/>
                <a:gd name="T12" fmla="*/ 281 w 1218"/>
                <a:gd name="T13" fmla="*/ 280 h 1218"/>
                <a:gd name="T14" fmla="*/ 343 w 1218"/>
                <a:gd name="T15" fmla="*/ 186 h 1218"/>
                <a:gd name="T16" fmla="*/ 157 w 1218"/>
                <a:gd name="T17" fmla="*/ 0 h 1218"/>
                <a:gd name="T18" fmla="*/ 118 w 1218"/>
                <a:gd name="T19" fmla="*/ 118 h 1218"/>
                <a:gd name="T20" fmla="*/ 0 w 1218"/>
                <a:gd name="T21" fmla="*/ 157 h 1218"/>
                <a:gd name="T22" fmla="*/ 186 w 1218"/>
                <a:gd name="T23" fmla="*/ 342 h 1218"/>
                <a:gd name="T24" fmla="*/ 299 w 1218"/>
                <a:gd name="T25" fmla="*/ 342 h 1218"/>
                <a:gd name="T26" fmla="*/ 600 w 1218"/>
                <a:gd name="T27" fmla="*/ 644 h 1218"/>
                <a:gd name="T28" fmla="*/ 644 w 1218"/>
                <a:gd name="T29" fmla="*/ 600 h 1218"/>
                <a:gd name="T30" fmla="*/ 343 w 1218"/>
                <a:gd name="T31" fmla="*/ 299 h 1218"/>
                <a:gd name="T32" fmla="*/ 343 w 1218"/>
                <a:gd name="T33" fmla="*/ 186 h 1218"/>
                <a:gd name="T34" fmla="*/ 622 w 1218"/>
                <a:gd name="T35" fmla="*/ 760 h 1218"/>
                <a:gd name="T36" fmla="*/ 484 w 1218"/>
                <a:gd name="T37" fmla="*/ 622 h 1218"/>
                <a:gd name="T38" fmla="*/ 492 w 1218"/>
                <a:gd name="T39" fmla="*/ 576 h 1218"/>
                <a:gd name="T40" fmla="*/ 433 w 1218"/>
                <a:gd name="T41" fmla="*/ 555 h 1218"/>
                <a:gd name="T42" fmla="*/ 422 w 1218"/>
                <a:gd name="T43" fmla="*/ 622 h 1218"/>
                <a:gd name="T44" fmla="*/ 622 w 1218"/>
                <a:gd name="T45" fmla="*/ 822 h 1218"/>
                <a:gd name="T46" fmla="*/ 822 w 1218"/>
                <a:gd name="T47" fmla="*/ 622 h 1218"/>
                <a:gd name="T48" fmla="*/ 622 w 1218"/>
                <a:gd name="T49" fmla="*/ 421 h 1218"/>
                <a:gd name="T50" fmla="*/ 555 w 1218"/>
                <a:gd name="T51" fmla="*/ 433 h 1218"/>
                <a:gd name="T52" fmla="*/ 576 w 1218"/>
                <a:gd name="T53" fmla="*/ 491 h 1218"/>
                <a:gd name="T54" fmla="*/ 622 w 1218"/>
                <a:gd name="T55" fmla="*/ 483 h 1218"/>
                <a:gd name="T56" fmla="*/ 760 w 1218"/>
                <a:gd name="T57" fmla="*/ 622 h 1218"/>
                <a:gd name="T58" fmla="*/ 622 w 1218"/>
                <a:gd name="T59" fmla="*/ 760 h 1218"/>
                <a:gd name="T60" fmla="*/ 441 w 1218"/>
                <a:gd name="T61" fmla="*/ 339 h 1218"/>
                <a:gd name="T62" fmla="*/ 622 w 1218"/>
                <a:gd name="T63" fmla="*/ 286 h 1218"/>
                <a:gd name="T64" fmla="*/ 958 w 1218"/>
                <a:gd name="T65" fmla="*/ 622 h 1218"/>
                <a:gd name="T66" fmla="*/ 622 w 1218"/>
                <a:gd name="T67" fmla="*/ 958 h 1218"/>
                <a:gd name="T68" fmla="*/ 286 w 1218"/>
                <a:gd name="T69" fmla="*/ 622 h 1218"/>
                <a:gd name="T70" fmla="*/ 339 w 1218"/>
                <a:gd name="T71" fmla="*/ 441 h 1218"/>
                <a:gd name="T72" fmla="*/ 287 w 1218"/>
                <a:gd name="T73" fmla="*/ 407 h 1218"/>
                <a:gd name="T74" fmla="*/ 224 w 1218"/>
                <a:gd name="T75" fmla="*/ 622 h 1218"/>
                <a:gd name="T76" fmla="*/ 622 w 1218"/>
                <a:gd name="T77" fmla="*/ 1020 h 1218"/>
                <a:gd name="T78" fmla="*/ 1020 w 1218"/>
                <a:gd name="T79" fmla="*/ 622 h 1218"/>
                <a:gd name="T80" fmla="*/ 622 w 1218"/>
                <a:gd name="T81" fmla="*/ 224 h 1218"/>
                <a:gd name="T82" fmla="*/ 408 w 1218"/>
                <a:gd name="T83" fmla="*/ 286 h 1218"/>
                <a:gd name="T84" fmla="*/ 441 w 1218"/>
                <a:gd name="T85" fmla="*/ 339 h 1218"/>
                <a:gd name="T86" fmla="*/ 622 w 1218"/>
                <a:gd name="T87" fmla="*/ 26 h 1218"/>
                <a:gd name="T88" fmla="*/ 338 w 1218"/>
                <a:gd name="T89" fmla="*/ 98 h 1218"/>
                <a:gd name="T90" fmla="*/ 368 w 1218"/>
                <a:gd name="T91" fmla="*/ 153 h 1218"/>
                <a:gd name="T92" fmla="*/ 622 w 1218"/>
                <a:gd name="T93" fmla="*/ 88 h 1218"/>
                <a:gd name="T94" fmla="*/ 1155 w 1218"/>
                <a:gd name="T95" fmla="*/ 622 h 1218"/>
                <a:gd name="T96" fmla="*/ 622 w 1218"/>
                <a:gd name="T97" fmla="*/ 1155 h 1218"/>
                <a:gd name="T98" fmla="*/ 89 w 1218"/>
                <a:gd name="T99" fmla="*/ 622 h 1218"/>
                <a:gd name="T100" fmla="*/ 153 w 1218"/>
                <a:gd name="T101" fmla="*/ 368 h 1218"/>
                <a:gd name="T102" fmla="*/ 98 w 1218"/>
                <a:gd name="T103" fmla="*/ 338 h 1218"/>
                <a:gd name="T104" fmla="*/ 27 w 1218"/>
                <a:gd name="T105" fmla="*/ 622 h 1218"/>
                <a:gd name="T106" fmla="*/ 622 w 1218"/>
                <a:gd name="T107" fmla="*/ 1217 h 1218"/>
                <a:gd name="T108" fmla="*/ 1217 w 1218"/>
                <a:gd name="T109" fmla="*/ 622 h 1218"/>
                <a:gd name="T110" fmla="*/ 622 w 1218"/>
                <a:gd name="T111" fmla="*/ 26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8" h="1218">
                  <a:moveTo>
                    <a:pt x="281" y="280"/>
                  </a:moveTo>
                  <a:lnTo>
                    <a:pt x="212" y="280"/>
                  </a:lnTo>
                  <a:lnTo>
                    <a:pt x="115" y="184"/>
                  </a:lnTo>
                  <a:lnTo>
                    <a:pt x="167" y="167"/>
                  </a:lnTo>
                  <a:lnTo>
                    <a:pt x="184" y="115"/>
                  </a:lnTo>
                  <a:lnTo>
                    <a:pt x="281" y="211"/>
                  </a:lnTo>
                  <a:lnTo>
                    <a:pt x="281" y="280"/>
                  </a:lnTo>
                  <a:close/>
                  <a:moveTo>
                    <a:pt x="343" y="186"/>
                  </a:moveTo>
                  <a:lnTo>
                    <a:pt x="157" y="0"/>
                  </a:lnTo>
                  <a:lnTo>
                    <a:pt x="118" y="118"/>
                  </a:lnTo>
                  <a:lnTo>
                    <a:pt x="0" y="157"/>
                  </a:lnTo>
                  <a:lnTo>
                    <a:pt x="186" y="342"/>
                  </a:lnTo>
                  <a:lnTo>
                    <a:pt x="299" y="342"/>
                  </a:lnTo>
                  <a:lnTo>
                    <a:pt x="600" y="644"/>
                  </a:lnTo>
                  <a:lnTo>
                    <a:pt x="644" y="600"/>
                  </a:lnTo>
                  <a:lnTo>
                    <a:pt x="343" y="299"/>
                  </a:lnTo>
                  <a:lnTo>
                    <a:pt x="343" y="186"/>
                  </a:lnTo>
                  <a:close/>
                  <a:moveTo>
                    <a:pt x="622" y="760"/>
                  </a:moveTo>
                  <a:cubicBezTo>
                    <a:pt x="546" y="760"/>
                    <a:pt x="484" y="698"/>
                    <a:pt x="484" y="622"/>
                  </a:cubicBezTo>
                  <a:cubicBezTo>
                    <a:pt x="484" y="606"/>
                    <a:pt x="486" y="590"/>
                    <a:pt x="492" y="576"/>
                  </a:cubicBezTo>
                  <a:lnTo>
                    <a:pt x="433" y="555"/>
                  </a:lnTo>
                  <a:cubicBezTo>
                    <a:pt x="425" y="576"/>
                    <a:pt x="422" y="599"/>
                    <a:pt x="422" y="622"/>
                  </a:cubicBezTo>
                  <a:cubicBezTo>
                    <a:pt x="422" y="732"/>
                    <a:pt x="512" y="822"/>
                    <a:pt x="622" y="822"/>
                  </a:cubicBezTo>
                  <a:cubicBezTo>
                    <a:pt x="732" y="822"/>
                    <a:pt x="822" y="733"/>
                    <a:pt x="822" y="622"/>
                  </a:cubicBezTo>
                  <a:cubicBezTo>
                    <a:pt x="822" y="512"/>
                    <a:pt x="732" y="421"/>
                    <a:pt x="622" y="421"/>
                  </a:cubicBezTo>
                  <a:cubicBezTo>
                    <a:pt x="599" y="421"/>
                    <a:pt x="577" y="425"/>
                    <a:pt x="555" y="433"/>
                  </a:cubicBezTo>
                  <a:lnTo>
                    <a:pt x="576" y="491"/>
                  </a:lnTo>
                  <a:cubicBezTo>
                    <a:pt x="591" y="486"/>
                    <a:pt x="606" y="483"/>
                    <a:pt x="622" y="483"/>
                  </a:cubicBezTo>
                  <a:cubicBezTo>
                    <a:pt x="698" y="483"/>
                    <a:pt x="760" y="546"/>
                    <a:pt x="760" y="622"/>
                  </a:cubicBezTo>
                  <a:cubicBezTo>
                    <a:pt x="760" y="698"/>
                    <a:pt x="698" y="760"/>
                    <a:pt x="622" y="760"/>
                  </a:cubicBezTo>
                  <a:close/>
                  <a:moveTo>
                    <a:pt x="441" y="339"/>
                  </a:moveTo>
                  <a:cubicBezTo>
                    <a:pt x="495" y="304"/>
                    <a:pt x="558" y="286"/>
                    <a:pt x="622" y="286"/>
                  </a:cubicBezTo>
                  <a:cubicBezTo>
                    <a:pt x="807" y="286"/>
                    <a:pt x="958" y="437"/>
                    <a:pt x="958" y="622"/>
                  </a:cubicBezTo>
                  <a:cubicBezTo>
                    <a:pt x="958" y="807"/>
                    <a:pt x="807" y="958"/>
                    <a:pt x="622" y="958"/>
                  </a:cubicBezTo>
                  <a:cubicBezTo>
                    <a:pt x="437" y="958"/>
                    <a:pt x="286" y="807"/>
                    <a:pt x="286" y="622"/>
                  </a:cubicBezTo>
                  <a:cubicBezTo>
                    <a:pt x="286" y="557"/>
                    <a:pt x="304" y="495"/>
                    <a:pt x="339" y="441"/>
                  </a:cubicBezTo>
                  <a:lnTo>
                    <a:pt x="287" y="407"/>
                  </a:lnTo>
                  <a:cubicBezTo>
                    <a:pt x="246" y="471"/>
                    <a:pt x="224" y="546"/>
                    <a:pt x="224" y="622"/>
                  </a:cubicBezTo>
                  <a:cubicBezTo>
                    <a:pt x="224" y="841"/>
                    <a:pt x="403" y="1020"/>
                    <a:pt x="622" y="1020"/>
                  </a:cubicBezTo>
                  <a:cubicBezTo>
                    <a:pt x="841" y="1020"/>
                    <a:pt x="1020" y="842"/>
                    <a:pt x="1020" y="622"/>
                  </a:cubicBezTo>
                  <a:cubicBezTo>
                    <a:pt x="1020" y="403"/>
                    <a:pt x="841" y="224"/>
                    <a:pt x="622" y="224"/>
                  </a:cubicBezTo>
                  <a:cubicBezTo>
                    <a:pt x="546" y="224"/>
                    <a:pt x="472" y="246"/>
                    <a:pt x="408" y="286"/>
                  </a:cubicBezTo>
                  <a:lnTo>
                    <a:pt x="441" y="339"/>
                  </a:lnTo>
                  <a:close/>
                  <a:moveTo>
                    <a:pt x="622" y="26"/>
                  </a:moveTo>
                  <a:cubicBezTo>
                    <a:pt x="523" y="26"/>
                    <a:pt x="425" y="51"/>
                    <a:pt x="338" y="98"/>
                  </a:cubicBezTo>
                  <a:lnTo>
                    <a:pt x="368" y="153"/>
                  </a:lnTo>
                  <a:cubicBezTo>
                    <a:pt x="445" y="111"/>
                    <a:pt x="533" y="88"/>
                    <a:pt x="622" y="88"/>
                  </a:cubicBezTo>
                  <a:cubicBezTo>
                    <a:pt x="916" y="88"/>
                    <a:pt x="1155" y="328"/>
                    <a:pt x="1155" y="622"/>
                  </a:cubicBezTo>
                  <a:cubicBezTo>
                    <a:pt x="1155" y="916"/>
                    <a:pt x="916" y="1155"/>
                    <a:pt x="622" y="1155"/>
                  </a:cubicBezTo>
                  <a:cubicBezTo>
                    <a:pt x="328" y="1155"/>
                    <a:pt x="89" y="916"/>
                    <a:pt x="89" y="622"/>
                  </a:cubicBezTo>
                  <a:cubicBezTo>
                    <a:pt x="89" y="533"/>
                    <a:pt x="111" y="445"/>
                    <a:pt x="153" y="368"/>
                  </a:cubicBezTo>
                  <a:lnTo>
                    <a:pt x="98" y="338"/>
                  </a:lnTo>
                  <a:cubicBezTo>
                    <a:pt x="51" y="425"/>
                    <a:pt x="27" y="523"/>
                    <a:pt x="27" y="622"/>
                  </a:cubicBezTo>
                  <a:cubicBezTo>
                    <a:pt x="27" y="950"/>
                    <a:pt x="294" y="1217"/>
                    <a:pt x="622" y="1217"/>
                  </a:cubicBezTo>
                  <a:cubicBezTo>
                    <a:pt x="950" y="1217"/>
                    <a:pt x="1217" y="950"/>
                    <a:pt x="1217" y="622"/>
                  </a:cubicBezTo>
                  <a:cubicBezTo>
                    <a:pt x="1217" y="293"/>
                    <a:pt x="950" y="26"/>
                    <a:pt x="622" y="26"/>
                  </a:cubicBezTo>
                  <a:close/>
                </a:path>
              </a:pathLst>
            </a:custGeom>
            <a:solidFill>
              <a:srgbClr val="FFFFFF"/>
            </a:solidFill>
            <a:ln>
              <a:noFill/>
            </a:ln>
            <a:effectLst/>
          </p:spPr>
          <p:txBody>
            <a:bodyPr wrap="none" anchor="ctr"/>
            <a:lstStyle/>
            <a:p>
              <a:endParaRPr lang="en-US"/>
            </a:p>
          </p:txBody>
        </p:sp>
      </p:grpSp>
      <p:grpSp>
        <p:nvGrpSpPr>
          <p:cNvPr id="310" name="Group 309">
            <a:extLst>
              <a:ext uri="{FF2B5EF4-FFF2-40B4-BE49-F238E27FC236}">
                <a16:creationId xmlns:a16="http://schemas.microsoft.com/office/drawing/2014/main" id="{BE758BA9-669C-4C40-98B6-480F726A1E99}"/>
              </a:ext>
            </a:extLst>
          </p:cNvPr>
          <p:cNvGrpSpPr/>
          <p:nvPr/>
        </p:nvGrpSpPr>
        <p:grpSpPr>
          <a:xfrm>
            <a:off x="5136546" y="3030776"/>
            <a:ext cx="710291" cy="710292"/>
            <a:chOff x="3675006" y="2498626"/>
            <a:chExt cx="710291" cy="710292"/>
          </a:xfrm>
        </p:grpSpPr>
        <p:sp>
          <p:nvSpPr>
            <p:cNvPr id="311" name="Rectangle 310">
              <a:extLst>
                <a:ext uri="{FF2B5EF4-FFF2-40B4-BE49-F238E27FC236}">
                  <a16:creationId xmlns:a16="http://schemas.microsoft.com/office/drawing/2014/main" id="{8DD08CDF-8C37-9047-976F-8A9DD3AF55D1}"/>
                </a:ext>
              </a:extLst>
            </p:cNvPr>
            <p:cNvSpPr/>
            <p:nvPr/>
          </p:nvSpPr>
          <p:spPr>
            <a:xfrm>
              <a:off x="3675006"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12" name="Freeform 311">
              <a:extLst>
                <a:ext uri="{FF2B5EF4-FFF2-40B4-BE49-F238E27FC236}">
                  <a16:creationId xmlns:a16="http://schemas.microsoft.com/office/drawing/2014/main" id="{55A64B4E-D645-6D41-9C70-5220106824ED}"/>
                </a:ext>
              </a:extLst>
            </p:cNvPr>
            <p:cNvSpPr>
              <a:spLocks noChangeArrowheads="1"/>
            </p:cNvSpPr>
            <p:nvPr/>
          </p:nvSpPr>
          <p:spPr bwMode="auto">
            <a:xfrm>
              <a:off x="3785676" y="2626760"/>
              <a:ext cx="488950" cy="454025"/>
            </a:xfrm>
            <a:custGeom>
              <a:avLst/>
              <a:gdLst>
                <a:gd name="T0" fmla="*/ 439 w 1361"/>
                <a:gd name="T1" fmla="*/ 1219 h 1267"/>
                <a:gd name="T2" fmla="*/ 984 w 1361"/>
                <a:gd name="T3" fmla="*/ 1222 h 1267"/>
                <a:gd name="T4" fmla="*/ 426 w 1361"/>
                <a:gd name="T5" fmla="*/ 1157 h 1267"/>
                <a:gd name="T6" fmla="*/ 736 w 1361"/>
                <a:gd name="T7" fmla="*/ 903 h 1267"/>
                <a:gd name="T8" fmla="*/ 736 w 1361"/>
                <a:gd name="T9" fmla="*/ 965 h 1267"/>
                <a:gd name="T10" fmla="*/ 648 w 1361"/>
                <a:gd name="T11" fmla="*/ 520 h 1267"/>
                <a:gd name="T12" fmla="*/ 727 w 1361"/>
                <a:gd name="T13" fmla="*/ 697 h 1267"/>
                <a:gd name="T14" fmla="*/ 286 w 1361"/>
                <a:gd name="T15" fmla="*/ 480 h 1267"/>
                <a:gd name="T16" fmla="*/ 309 w 1361"/>
                <a:gd name="T17" fmla="*/ 697 h 1267"/>
                <a:gd name="T18" fmla="*/ 286 w 1361"/>
                <a:gd name="T19" fmla="*/ 480 h 1267"/>
                <a:gd name="T20" fmla="*/ 318 w 1361"/>
                <a:gd name="T21" fmla="*/ 351 h 1267"/>
                <a:gd name="T22" fmla="*/ 346 w 1361"/>
                <a:gd name="T23" fmla="*/ 234 h 1267"/>
                <a:gd name="T24" fmla="*/ 373 w 1361"/>
                <a:gd name="T25" fmla="*/ 351 h 1267"/>
                <a:gd name="T26" fmla="*/ 346 w 1361"/>
                <a:gd name="T27" fmla="*/ 193 h 1267"/>
                <a:gd name="T28" fmla="*/ 263 w 1361"/>
                <a:gd name="T29" fmla="*/ 304 h 1267"/>
                <a:gd name="T30" fmla="*/ 403 w 1361"/>
                <a:gd name="T31" fmla="*/ 382 h 1267"/>
                <a:gd name="T32" fmla="*/ 548 w 1361"/>
                <a:gd name="T33" fmla="*/ 407 h 1267"/>
                <a:gd name="T34" fmla="*/ 472 w 1361"/>
                <a:gd name="T35" fmla="*/ 235 h 1267"/>
                <a:gd name="T36" fmla="*/ 546 w 1361"/>
                <a:gd name="T37" fmla="*/ 639 h 1267"/>
                <a:gd name="T38" fmla="*/ 478 w 1361"/>
                <a:gd name="T39" fmla="*/ 590 h 1267"/>
                <a:gd name="T40" fmla="*/ 547 w 1361"/>
                <a:gd name="T41" fmla="*/ 538 h 1267"/>
                <a:gd name="T42" fmla="*/ 603 w 1361"/>
                <a:gd name="T43" fmla="*/ 586 h 1267"/>
                <a:gd name="T44" fmla="*/ 517 w 1361"/>
                <a:gd name="T45" fmla="*/ 477 h 1267"/>
                <a:gd name="T46" fmla="*/ 456 w 1361"/>
                <a:gd name="T47" fmla="*/ 670 h 1267"/>
                <a:gd name="T48" fmla="*/ 603 w 1361"/>
                <a:gd name="T49" fmla="*/ 586 h 1267"/>
                <a:gd name="T50" fmla="*/ 677 w 1361"/>
                <a:gd name="T51" fmla="*/ 351 h 1267"/>
                <a:gd name="T52" fmla="*/ 706 w 1361"/>
                <a:gd name="T53" fmla="*/ 234 h 1267"/>
                <a:gd name="T54" fmla="*/ 733 w 1361"/>
                <a:gd name="T55" fmla="*/ 351 h 1267"/>
                <a:gd name="T56" fmla="*/ 706 w 1361"/>
                <a:gd name="T57" fmla="*/ 193 h 1267"/>
                <a:gd name="T58" fmla="*/ 622 w 1361"/>
                <a:gd name="T59" fmla="*/ 304 h 1267"/>
                <a:gd name="T60" fmla="*/ 763 w 1361"/>
                <a:gd name="T61" fmla="*/ 382 h 1267"/>
                <a:gd name="T62" fmla="*/ 908 w 1361"/>
                <a:gd name="T63" fmla="*/ 407 h 1267"/>
                <a:gd name="T64" fmla="*/ 831 w 1361"/>
                <a:gd name="T65" fmla="*/ 235 h 1267"/>
                <a:gd name="T66" fmla="*/ 917 w 1361"/>
                <a:gd name="T67" fmla="*/ 639 h 1267"/>
                <a:gd name="T68" fmla="*/ 848 w 1361"/>
                <a:gd name="T69" fmla="*/ 590 h 1267"/>
                <a:gd name="T70" fmla="*/ 917 w 1361"/>
                <a:gd name="T71" fmla="*/ 538 h 1267"/>
                <a:gd name="T72" fmla="*/ 973 w 1361"/>
                <a:gd name="T73" fmla="*/ 586 h 1267"/>
                <a:gd name="T74" fmla="*/ 887 w 1361"/>
                <a:gd name="T75" fmla="*/ 477 h 1267"/>
                <a:gd name="T76" fmla="*/ 826 w 1361"/>
                <a:gd name="T77" fmla="*/ 670 h 1267"/>
                <a:gd name="T78" fmla="*/ 973 w 1361"/>
                <a:gd name="T79" fmla="*/ 586 h 1267"/>
                <a:gd name="T80" fmla="*/ 1088 w 1361"/>
                <a:gd name="T81" fmla="*/ 196 h 1267"/>
                <a:gd name="T82" fmla="*/ 1041 w 1361"/>
                <a:gd name="T83" fmla="*/ 235 h 1267"/>
                <a:gd name="T84" fmla="*/ 1097 w 1361"/>
                <a:gd name="T85" fmla="*/ 697 h 1267"/>
                <a:gd name="T86" fmla="*/ 1018 w 1361"/>
                <a:gd name="T87" fmla="*/ 520 h 1267"/>
                <a:gd name="T88" fmla="*/ 1298 w 1361"/>
                <a:gd name="T89" fmla="*/ 818 h 1267"/>
                <a:gd name="T90" fmla="*/ 115 w 1361"/>
                <a:gd name="T91" fmla="*/ 62 h 1267"/>
                <a:gd name="T92" fmla="*/ 1298 w 1361"/>
                <a:gd name="T93" fmla="*/ 818 h 1267"/>
                <a:gd name="T94" fmla="*/ 1298 w 1361"/>
                <a:gd name="T95" fmla="*/ 934 h 1267"/>
                <a:gd name="T96" fmla="*/ 510 w 1361"/>
                <a:gd name="T97" fmla="*/ 987 h 1267"/>
                <a:gd name="T98" fmla="*/ 62 w 1361"/>
                <a:gd name="T99" fmla="*/ 880 h 1267"/>
                <a:gd name="T100" fmla="*/ 115 w 1361"/>
                <a:gd name="T101" fmla="*/ 0 h 1267"/>
                <a:gd name="T102" fmla="*/ 115 w 1361"/>
                <a:gd name="T103" fmla="*/ 1050 h 1267"/>
                <a:gd name="T104" fmla="*/ 542 w 1361"/>
                <a:gd name="T105" fmla="*/ 1131 h 1267"/>
                <a:gd name="T106" fmla="*/ 790 w 1361"/>
                <a:gd name="T107" fmla="*/ 1131 h 1267"/>
                <a:gd name="T108" fmla="*/ 1244 w 1361"/>
                <a:gd name="T109" fmla="*/ 1050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1" h="1267">
                  <a:moveTo>
                    <a:pt x="347" y="1222"/>
                  </a:moveTo>
                  <a:lnTo>
                    <a:pt x="391" y="1266"/>
                  </a:lnTo>
                  <a:lnTo>
                    <a:pt x="439" y="1219"/>
                  </a:lnTo>
                  <a:lnTo>
                    <a:pt x="893" y="1219"/>
                  </a:lnTo>
                  <a:lnTo>
                    <a:pt x="940" y="1266"/>
                  </a:lnTo>
                  <a:lnTo>
                    <a:pt x="984" y="1222"/>
                  </a:lnTo>
                  <a:lnTo>
                    <a:pt x="928" y="1166"/>
                  </a:lnTo>
                  <a:cubicBezTo>
                    <a:pt x="922" y="1160"/>
                    <a:pt x="914" y="1157"/>
                    <a:pt x="906" y="1157"/>
                  </a:cubicBezTo>
                  <a:lnTo>
                    <a:pt x="426" y="1157"/>
                  </a:lnTo>
                  <a:cubicBezTo>
                    <a:pt x="418" y="1157"/>
                    <a:pt x="410" y="1160"/>
                    <a:pt x="404" y="1166"/>
                  </a:cubicBezTo>
                  <a:lnTo>
                    <a:pt x="347" y="1222"/>
                  </a:lnTo>
                  <a:close/>
                  <a:moveTo>
                    <a:pt x="736" y="903"/>
                  </a:moveTo>
                  <a:lnTo>
                    <a:pt x="595" y="903"/>
                  </a:lnTo>
                  <a:lnTo>
                    <a:pt x="595" y="965"/>
                  </a:lnTo>
                  <a:lnTo>
                    <a:pt x="736" y="965"/>
                  </a:lnTo>
                  <a:lnTo>
                    <a:pt x="736" y="903"/>
                  </a:lnTo>
                  <a:close/>
                  <a:moveTo>
                    <a:pt x="656" y="480"/>
                  </a:moveTo>
                  <a:lnTo>
                    <a:pt x="648" y="520"/>
                  </a:lnTo>
                  <a:lnTo>
                    <a:pt x="679" y="520"/>
                  </a:lnTo>
                  <a:lnTo>
                    <a:pt x="679" y="697"/>
                  </a:lnTo>
                  <a:lnTo>
                    <a:pt x="727" y="697"/>
                  </a:lnTo>
                  <a:lnTo>
                    <a:pt x="727" y="480"/>
                  </a:lnTo>
                  <a:lnTo>
                    <a:pt x="656" y="480"/>
                  </a:lnTo>
                  <a:close/>
                  <a:moveTo>
                    <a:pt x="286" y="480"/>
                  </a:moveTo>
                  <a:lnTo>
                    <a:pt x="277" y="520"/>
                  </a:lnTo>
                  <a:lnTo>
                    <a:pt x="309" y="520"/>
                  </a:lnTo>
                  <a:lnTo>
                    <a:pt x="309" y="697"/>
                  </a:lnTo>
                  <a:lnTo>
                    <a:pt x="356" y="697"/>
                  </a:lnTo>
                  <a:lnTo>
                    <a:pt x="356" y="480"/>
                  </a:lnTo>
                  <a:lnTo>
                    <a:pt x="286" y="480"/>
                  </a:lnTo>
                  <a:close/>
                  <a:moveTo>
                    <a:pt x="373" y="351"/>
                  </a:moveTo>
                  <a:cubicBezTo>
                    <a:pt x="366" y="363"/>
                    <a:pt x="357" y="369"/>
                    <a:pt x="345" y="369"/>
                  </a:cubicBezTo>
                  <a:cubicBezTo>
                    <a:pt x="334" y="369"/>
                    <a:pt x="325" y="363"/>
                    <a:pt x="318" y="351"/>
                  </a:cubicBezTo>
                  <a:cubicBezTo>
                    <a:pt x="311" y="339"/>
                    <a:pt x="307" y="323"/>
                    <a:pt x="307" y="303"/>
                  </a:cubicBezTo>
                  <a:cubicBezTo>
                    <a:pt x="307" y="282"/>
                    <a:pt x="310" y="264"/>
                    <a:pt x="317" y="252"/>
                  </a:cubicBezTo>
                  <a:cubicBezTo>
                    <a:pt x="324" y="240"/>
                    <a:pt x="334" y="234"/>
                    <a:pt x="346" y="234"/>
                  </a:cubicBezTo>
                  <a:cubicBezTo>
                    <a:pt x="358" y="234"/>
                    <a:pt x="367" y="240"/>
                    <a:pt x="374" y="252"/>
                  </a:cubicBezTo>
                  <a:cubicBezTo>
                    <a:pt x="381" y="265"/>
                    <a:pt x="384" y="281"/>
                    <a:pt x="384" y="303"/>
                  </a:cubicBezTo>
                  <a:cubicBezTo>
                    <a:pt x="384" y="323"/>
                    <a:pt x="380" y="339"/>
                    <a:pt x="373" y="351"/>
                  </a:cubicBezTo>
                  <a:close/>
                  <a:moveTo>
                    <a:pt x="428" y="299"/>
                  </a:moveTo>
                  <a:cubicBezTo>
                    <a:pt x="428" y="267"/>
                    <a:pt x="421" y="241"/>
                    <a:pt x="406" y="222"/>
                  </a:cubicBezTo>
                  <a:cubicBezTo>
                    <a:pt x="391" y="203"/>
                    <a:pt x="371" y="193"/>
                    <a:pt x="346" y="193"/>
                  </a:cubicBezTo>
                  <a:lnTo>
                    <a:pt x="345" y="193"/>
                  </a:lnTo>
                  <a:cubicBezTo>
                    <a:pt x="320" y="193"/>
                    <a:pt x="300" y="203"/>
                    <a:pt x="285" y="223"/>
                  </a:cubicBezTo>
                  <a:cubicBezTo>
                    <a:pt x="270" y="244"/>
                    <a:pt x="263" y="271"/>
                    <a:pt x="263" y="304"/>
                  </a:cubicBezTo>
                  <a:cubicBezTo>
                    <a:pt x="263" y="336"/>
                    <a:pt x="270" y="361"/>
                    <a:pt x="286" y="380"/>
                  </a:cubicBezTo>
                  <a:cubicBezTo>
                    <a:pt x="301" y="400"/>
                    <a:pt x="321" y="409"/>
                    <a:pt x="346" y="409"/>
                  </a:cubicBezTo>
                  <a:cubicBezTo>
                    <a:pt x="368" y="409"/>
                    <a:pt x="387" y="400"/>
                    <a:pt x="403" y="382"/>
                  </a:cubicBezTo>
                  <a:cubicBezTo>
                    <a:pt x="420" y="364"/>
                    <a:pt x="428" y="336"/>
                    <a:pt x="428" y="299"/>
                  </a:cubicBezTo>
                  <a:close/>
                  <a:moveTo>
                    <a:pt x="502" y="407"/>
                  </a:moveTo>
                  <a:lnTo>
                    <a:pt x="548" y="407"/>
                  </a:lnTo>
                  <a:lnTo>
                    <a:pt x="548" y="196"/>
                  </a:lnTo>
                  <a:lnTo>
                    <a:pt x="480" y="196"/>
                  </a:lnTo>
                  <a:lnTo>
                    <a:pt x="472" y="235"/>
                  </a:lnTo>
                  <a:lnTo>
                    <a:pt x="502" y="235"/>
                  </a:lnTo>
                  <a:lnTo>
                    <a:pt x="502" y="407"/>
                  </a:lnTo>
                  <a:close/>
                  <a:moveTo>
                    <a:pt x="546" y="639"/>
                  </a:moveTo>
                  <a:cubicBezTo>
                    <a:pt x="539" y="652"/>
                    <a:pt x="530" y="658"/>
                    <a:pt x="518" y="658"/>
                  </a:cubicBezTo>
                  <a:cubicBezTo>
                    <a:pt x="506" y="658"/>
                    <a:pt x="496" y="652"/>
                    <a:pt x="489" y="639"/>
                  </a:cubicBezTo>
                  <a:cubicBezTo>
                    <a:pt x="482" y="627"/>
                    <a:pt x="478" y="611"/>
                    <a:pt x="478" y="590"/>
                  </a:cubicBezTo>
                  <a:cubicBezTo>
                    <a:pt x="478" y="568"/>
                    <a:pt x="482" y="550"/>
                    <a:pt x="489" y="538"/>
                  </a:cubicBezTo>
                  <a:cubicBezTo>
                    <a:pt x="496" y="525"/>
                    <a:pt x="506" y="519"/>
                    <a:pt x="518" y="519"/>
                  </a:cubicBezTo>
                  <a:cubicBezTo>
                    <a:pt x="530" y="519"/>
                    <a:pt x="540" y="525"/>
                    <a:pt x="547" y="538"/>
                  </a:cubicBezTo>
                  <a:cubicBezTo>
                    <a:pt x="554" y="550"/>
                    <a:pt x="557" y="568"/>
                    <a:pt x="557" y="590"/>
                  </a:cubicBezTo>
                  <a:cubicBezTo>
                    <a:pt x="557" y="611"/>
                    <a:pt x="554" y="627"/>
                    <a:pt x="546" y="639"/>
                  </a:cubicBezTo>
                  <a:close/>
                  <a:moveTo>
                    <a:pt x="603" y="586"/>
                  </a:moveTo>
                  <a:cubicBezTo>
                    <a:pt x="603" y="553"/>
                    <a:pt x="595" y="526"/>
                    <a:pt x="580" y="506"/>
                  </a:cubicBezTo>
                  <a:cubicBezTo>
                    <a:pt x="565" y="487"/>
                    <a:pt x="544" y="477"/>
                    <a:pt x="518" y="477"/>
                  </a:cubicBezTo>
                  <a:lnTo>
                    <a:pt x="517" y="477"/>
                  </a:lnTo>
                  <a:cubicBezTo>
                    <a:pt x="492" y="477"/>
                    <a:pt x="471" y="487"/>
                    <a:pt x="456" y="508"/>
                  </a:cubicBezTo>
                  <a:cubicBezTo>
                    <a:pt x="440" y="529"/>
                    <a:pt x="432" y="557"/>
                    <a:pt x="432" y="591"/>
                  </a:cubicBezTo>
                  <a:cubicBezTo>
                    <a:pt x="432" y="623"/>
                    <a:pt x="440" y="650"/>
                    <a:pt x="456" y="670"/>
                  </a:cubicBezTo>
                  <a:cubicBezTo>
                    <a:pt x="472" y="690"/>
                    <a:pt x="493" y="699"/>
                    <a:pt x="518" y="699"/>
                  </a:cubicBezTo>
                  <a:cubicBezTo>
                    <a:pt x="541" y="700"/>
                    <a:pt x="560" y="690"/>
                    <a:pt x="577" y="672"/>
                  </a:cubicBezTo>
                  <a:cubicBezTo>
                    <a:pt x="594" y="653"/>
                    <a:pt x="603" y="624"/>
                    <a:pt x="603" y="586"/>
                  </a:cubicBezTo>
                  <a:close/>
                  <a:moveTo>
                    <a:pt x="733" y="351"/>
                  </a:moveTo>
                  <a:cubicBezTo>
                    <a:pt x="726" y="363"/>
                    <a:pt x="717" y="369"/>
                    <a:pt x="705" y="369"/>
                  </a:cubicBezTo>
                  <a:cubicBezTo>
                    <a:pt x="693" y="369"/>
                    <a:pt x="684" y="363"/>
                    <a:pt x="677" y="351"/>
                  </a:cubicBezTo>
                  <a:cubicBezTo>
                    <a:pt x="670" y="339"/>
                    <a:pt x="667" y="323"/>
                    <a:pt x="667" y="303"/>
                  </a:cubicBezTo>
                  <a:cubicBezTo>
                    <a:pt x="667" y="282"/>
                    <a:pt x="670" y="264"/>
                    <a:pt x="677" y="252"/>
                  </a:cubicBezTo>
                  <a:cubicBezTo>
                    <a:pt x="684" y="240"/>
                    <a:pt x="693" y="234"/>
                    <a:pt x="706" y="234"/>
                  </a:cubicBezTo>
                  <a:cubicBezTo>
                    <a:pt x="717" y="234"/>
                    <a:pt x="726" y="240"/>
                    <a:pt x="733" y="252"/>
                  </a:cubicBezTo>
                  <a:cubicBezTo>
                    <a:pt x="740" y="265"/>
                    <a:pt x="743" y="281"/>
                    <a:pt x="743" y="303"/>
                  </a:cubicBezTo>
                  <a:cubicBezTo>
                    <a:pt x="743" y="323"/>
                    <a:pt x="740" y="339"/>
                    <a:pt x="733" y="351"/>
                  </a:cubicBezTo>
                  <a:close/>
                  <a:moveTo>
                    <a:pt x="788" y="299"/>
                  </a:moveTo>
                  <a:cubicBezTo>
                    <a:pt x="788" y="267"/>
                    <a:pt x="780" y="241"/>
                    <a:pt x="765" y="222"/>
                  </a:cubicBezTo>
                  <a:cubicBezTo>
                    <a:pt x="751" y="203"/>
                    <a:pt x="731" y="193"/>
                    <a:pt x="706" y="193"/>
                  </a:cubicBezTo>
                  <a:lnTo>
                    <a:pt x="704" y="193"/>
                  </a:lnTo>
                  <a:cubicBezTo>
                    <a:pt x="680" y="193"/>
                    <a:pt x="660" y="203"/>
                    <a:pt x="645" y="223"/>
                  </a:cubicBezTo>
                  <a:cubicBezTo>
                    <a:pt x="630" y="244"/>
                    <a:pt x="622" y="271"/>
                    <a:pt x="622" y="304"/>
                  </a:cubicBezTo>
                  <a:cubicBezTo>
                    <a:pt x="622" y="336"/>
                    <a:pt x="630" y="361"/>
                    <a:pt x="645" y="380"/>
                  </a:cubicBezTo>
                  <a:cubicBezTo>
                    <a:pt x="661" y="400"/>
                    <a:pt x="681" y="409"/>
                    <a:pt x="706" y="409"/>
                  </a:cubicBezTo>
                  <a:cubicBezTo>
                    <a:pt x="727" y="409"/>
                    <a:pt x="746" y="400"/>
                    <a:pt x="763" y="382"/>
                  </a:cubicBezTo>
                  <a:cubicBezTo>
                    <a:pt x="779" y="364"/>
                    <a:pt x="788" y="336"/>
                    <a:pt x="788" y="299"/>
                  </a:cubicBezTo>
                  <a:close/>
                  <a:moveTo>
                    <a:pt x="862" y="407"/>
                  </a:moveTo>
                  <a:lnTo>
                    <a:pt x="908" y="407"/>
                  </a:lnTo>
                  <a:lnTo>
                    <a:pt x="908" y="196"/>
                  </a:lnTo>
                  <a:lnTo>
                    <a:pt x="839" y="196"/>
                  </a:lnTo>
                  <a:lnTo>
                    <a:pt x="831" y="235"/>
                  </a:lnTo>
                  <a:lnTo>
                    <a:pt x="862" y="235"/>
                  </a:lnTo>
                  <a:lnTo>
                    <a:pt x="862" y="407"/>
                  </a:lnTo>
                  <a:close/>
                  <a:moveTo>
                    <a:pt x="917" y="639"/>
                  </a:moveTo>
                  <a:cubicBezTo>
                    <a:pt x="910" y="652"/>
                    <a:pt x="900" y="658"/>
                    <a:pt x="888" y="658"/>
                  </a:cubicBezTo>
                  <a:cubicBezTo>
                    <a:pt x="876" y="658"/>
                    <a:pt x="867" y="652"/>
                    <a:pt x="859" y="639"/>
                  </a:cubicBezTo>
                  <a:cubicBezTo>
                    <a:pt x="852" y="627"/>
                    <a:pt x="848" y="611"/>
                    <a:pt x="848" y="590"/>
                  </a:cubicBezTo>
                  <a:cubicBezTo>
                    <a:pt x="848" y="568"/>
                    <a:pt x="852" y="550"/>
                    <a:pt x="859" y="538"/>
                  </a:cubicBezTo>
                  <a:cubicBezTo>
                    <a:pt x="866" y="525"/>
                    <a:pt x="876" y="519"/>
                    <a:pt x="889" y="519"/>
                  </a:cubicBezTo>
                  <a:cubicBezTo>
                    <a:pt x="900" y="519"/>
                    <a:pt x="910" y="525"/>
                    <a:pt x="917" y="538"/>
                  </a:cubicBezTo>
                  <a:cubicBezTo>
                    <a:pt x="924" y="550"/>
                    <a:pt x="928" y="568"/>
                    <a:pt x="928" y="590"/>
                  </a:cubicBezTo>
                  <a:cubicBezTo>
                    <a:pt x="928" y="611"/>
                    <a:pt x="924" y="627"/>
                    <a:pt x="917" y="639"/>
                  </a:cubicBezTo>
                  <a:close/>
                  <a:moveTo>
                    <a:pt x="973" y="586"/>
                  </a:moveTo>
                  <a:cubicBezTo>
                    <a:pt x="973" y="553"/>
                    <a:pt x="966" y="526"/>
                    <a:pt x="950" y="506"/>
                  </a:cubicBezTo>
                  <a:cubicBezTo>
                    <a:pt x="935" y="487"/>
                    <a:pt x="914" y="477"/>
                    <a:pt x="889" y="477"/>
                  </a:cubicBezTo>
                  <a:lnTo>
                    <a:pt x="887" y="477"/>
                  </a:lnTo>
                  <a:cubicBezTo>
                    <a:pt x="862" y="477"/>
                    <a:pt x="841" y="487"/>
                    <a:pt x="826" y="508"/>
                  </a:cubicBezTo>
                  <a:cubicBezTo>
                    <a:pt x="810" y="529"/>
                    <a:pt x="803" y="557"/>
                    <a:pt x="803" y="591"/>
                  </a:cubicBezTo>
                  <a:cubicBezTo>
                    <a:pt x="803" y="623"/>
                    <a:pt x="810" y="650"/>
                    <a:pt x="826" y="670"/>
                  </a:cubicBezTo>
                  <a:cubicBezTo>
                    <a:pt x="841" y="690"/>
                    <a:pt x="863" y="699"/>
                    <a:pt x="889" y="699"/>
                  </a:cubicBezTo>
                  <a:cubicBezTo>
                    <a:pt x="911" y="700"/>
                    <a:pt x="931" y="690"/>
                    <a:pt x="948" y="672"/>
                  </a:cubicBezTo>
                  <a:cubicBezTo>
                    <a:pt x="965" y="653"/>
                    <a:pt x="973" y="624"/>
                    <a:pt x="973" y="586"/>
                  </a:cubicBezTo>
                  <a:close/>
                  <a:moveTo>
                    <a:pt x="1041" y="407"/>
                  </a:moveTo>
                  <a:lnTo>
                    <a:pt x="1088" y="407"/>
                  </a:lnTo>
                  <a:lnTo>
                    <a:pt x="1088" y="196"/>
                  </a:lnTo>
                  <a:lnTo>
                    <a:pt x="1019" y="196"/>
                  </a:lnTo>
                  <a:lnTo>
                    <a:pt x="1011" y="235"/>
                  </a:lnTo>
                  <a:lnTo>
                    <a:pt x="1041" y="235"/>
                  </a:lnTo>
                  <a:lnTo>
                    <a:pt x="1041" y="407"/>
                  </a:lnTo>
                  <a:close/>
                  <a:moveTo>
                    <a:pt x="1049" y="697"/>
                  </a:moveTo>
                  <a:lnTo>
                    <a:pt x="1097" y="697"/>
                  </a:lnTo>
                  <a:lnTo>
                    <a:pt x="1097" y="480"/>
                  </a:lnTo>
                  <a:lnTo>
                    <a:pt x="1026" y="480"/>
                  </a:lnTo>
                  <a:lnTo>
                    <a:pt x="1018" y="520"/>
                  </a:lnTo>
                  <a:lnTo>
                    <a:pt x="1049" y="520"/>
                  </a:lnTo>
                  <a:lnTo>
                    <a:pt x="1049" y="697"/>
                  </a:lnTo>
                  <a:close/>
                  <a:moveTo>
                    <a:pt x="1298" y="818"/>
                  </a:moveTo>
                  <a:lnTo>
                    <a:pt x="62" y="818"/>
                  </a:lnTo>
                  <a:lnTo>
                    <a:pt x="62" y="115"/>
                  </a:lnTo>
                  <a:cubicBezTo>
                    <a:pt x="62" y="86"/>
                    <a:pt x="86" y="62"/>
                    <a:pt x="115" y="62"/>
                  </a:cubicBezTo>
                  <a:lnTo>
                    <a:pt x="1244" y="62"/>
                  </a:lnTo>
                  <a:cubicBezTo>
                    <a:pt x="1274" y="62"/>
                    <a:pt x="1298" y="86"/>
                    <a:pt x="1298" y="115"/>
                  </a:cubicBezTo>
                  <a:lnTo>
                    <a:pt x="1298" y="818"/>
                  </a:lnTo>
                  <a:close/>
                  <a:moveTo>
                    <a:pt x="62" y="880"/>
                  </a:moveTo>
                  <a:lnTo>
                    <a:pt x="1298" y="880"/>
                  </a:lnTo>
                  <a:lnTo>
                    <a:pt x="1298" y="934"/>
                  </a:lnTo>
                  <a:cubicBezTo>
                    <a:pt x="1298" y="963"/>
                    <a:pt x="1274" y="987"/>
                    <a:pt x="1244" y="987"/>
                  </a:cubicBezTo>
                  <a:lnTo>
                    <a:pt x="821" y="987"/>
                  </a:lnTo>
                  <a:lnTo>
                    <a:pt x="510" y="987"/>
                  </a:lnTo>
                  <a:lnTo>
                    <a:pt x="115" y="987"/>
                  </a:lnTo>
                  <a:cubicBezTo>
                    <a:pt x="86" y="987"/>
                    <a:pt x="62" y="963"/>
                    <a:pt x="62" y="934"/>
                  </a:cubicBezTo>
                  <a:lnTo>
                    <a:pt x="62" y="880"/>
                  </a:lnTo>
                  <a:close/>
                  <a:moveTo>
                    <a:pt x="1360" y="115"/>
                  </a:moveTo>
                  <a:cubicBezTo>
                    <a:pt x="1360" y="52"/>
                    <a:pt x="1308" y="0"/>
                    <a:pt x="1244" y="0"/>
                  </a:cubicBezTo>
                  <a:lnTo>
                    <a:pt x="115" y="0"/>
                  </a:lnTo>
                  <a:cubicBezTo>
                    <a:pt x="52" y="0"/>
                    <a:pt x="0" y="52"/>
                    <a:pt x="0" y="115"/>
                  </a:cubicBezTo>
                  <a:lnTo>
                    <a:pt x="0" y="934"/>
                  </a:lnTo>
                  <a:cubicBezTo>
                    <a:pt x="0" y="998"/>
                    <a:pt x="52" y="1050"/>
                    <a:pt x="115" y="1050"/>
                  </a:cubicBezTo>
                  <a:lnTo>
                    <a:pt x="479" y="1050"/>
                  </a:lnTo>
                  <a:lnTo>
                    <a:pt x="479" y="1131"/>
                  </a:lnTo>
                  <a:lnTo>
                    <a:pt x="542" y="1131"/>
                  </a:lnTo>
                  <a:lnTo>
                    <a:pt x="542" y="1050"/>
                  </a:lnTo>
                  <a:lnTo>
                    <a:pt x="790" y="1050"/>
                  </a:lnTo>
                  <a:lnTo>
                    <a:pt x="790" y="1131"/>
                  </a:lnTo>
                  <a:lnTo>
                    <a:pt x="852" y="1131"/>
                  </a:lnTo>
                  <a:lnTo>
                    <a:pt x="852" y="1050"/>
                  </a:lnTo>
                  <a:lnTo>
                    <a:pt x="1244" y="1050"/>
                  </a:lnTo>
                  <a:cubicBezTo>
                    <a:pt x="1308" y="1050"/>
                    <a:pt x="1360" y="998"/>
                    <a:pt x="1360" y="934"/>
                  </a:cubicBezTo>
                  <a:lnTo>
                    <a:pt x="1360" y="115"/>
                  </a:lnTo>
                  <a:close/>
                </a:path>
              </a:pathLst>
            </a:custGeom>
            <a:solidFill>
              <a:srgbClr val="FFFFFF"/>
            </a:solidFill>
            <a:ln>
              <a:noFill/>
            </a:ln>
            <a:effectLst/>
          </p:spPr>
          <p:txBody>
            <a:bodyPr wrap="none" anchor="ctr"/>
            <a:lstStyle/>
            <a:p>
              <a:endParaRPr lang="en-US"/>
            </a:p>
          </p:txBody>
        </p:sp>
      </p:grpSp>
      <p:grpSp>
        <p:nvGrpSpPr>
          <p:cNvPr id="313" name="Group 312">
            <a:extLst>
              <a:ext uri="{FF2B5EF4-FFF2-40B4-BE49-F238E27FC236}">
                <a16:creationId xmlns:a16="http://schemas.microsoft.com/office/drawing/2014/main" id="{F4E5F321-F439-8E4C-8434-CCB8B27F4B45}"/>
              </a:ext>
            </a:extLst>
          </p:cNvPr>
          <p:cNvGrpSpPr/>
          <p:nvPr/>
        </p:nvGrpSpPr>
        <p:grpSpPr>
          <a:xfrm>
            <a:off x="8435634" y="3030776"/>
            <a:ext cx="710291" cy="710292"/>
            <a:chOff x="6974094" y="2498626"/>
            <a:chExt cx="710291" cy="710292"/>
          </a:xfrm>
        </p:grpSpPr>
        <p:sp>
          <p:nvSpPr>
            <p:cNvPr id="314" name="Rectangle 313">
              <a:extLst>
                <a:ext uri="{FF2B5EF4-FFF2-40B4-BE49-F238E27FC236}">
                  <a16:creationId xmlns:a16="http://schemas.microsoft.com/office/drawing/2014/main" id="{B86771CA-C7EA-C641-9C63-AE6B20926210}"/>
                </a:ext>
              </a:extLst>
            </p:cNvPr>
            <p:cNvSpPr/>
            <p:nvPr/>
          </p:nvSpPr>
          <p:spPr>
            <a:xfrm>
              <a:off x="6974094"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15" name="Freeform 1">
              <a:extLst>
                <a:ext uri="{FF2B5EF4-FFF2-40B4-BE49-F238E27FC236}">
                  <a16:creationId xmlns:a16="http://schemas.microsoft.com/office/drawing/2014/main" id="{D23E7050-FA9A-2D47-8FA6-865C74986E32}"/>
                </a:ext>
              </a:extLst>
            </p:cNvPr>
            <p:cNvSpPr>
              <a:spLocks noChangeArrowheads="1"/>
            </p:cNvSpPr>
            <p:nvPr/>
          </p:nvSpPr>
          <p:spPr bwMode="auto">
            <a:xfrm>
              <a:off x="7086352" y="2621997"/>
              <a:ext cx="485775" cy="463550"/>
            </a:xfrm>
            <a:custGeom>
              <a:avLst/>
              <a:gdLst>
                <a:gd name="T0" fmla="*/ 1007 w 1348"/>
                <a:gd name="T1" fmla="*/ 392 h 1288"/>
                <a:gd name="T2" fmla="*/ 734 w 1348"/>
                <a:gd name="T3" fmla="*/ 229 h 1288"/>
                <a:gd name="T4" fmla="*/ 946 w 1348"/>
                <a:gd name="T5" fmla="*/ 311 h 1288"/>
                <a:gd name="T6" fmla="*/ 672 w 1348"/>
                <a:gd name="T7" fmla="*/ 167 h 1288"/>
                <a:gd name="T8" fmla="*/ 480 w 1348"/>
                <a:gd name="T9" fmla="*/ 280 h 1288"/>
                <a:gd name="T10" fmla="*/ 784 w 1348"/>
                <a:gd name="T11" fmla="*/ 116 h 1288"/>
                <a:gd name="T12" fmla="*/ 574 w 1348"/>
                <a:gd name="T13" fmla="*/ 878 h 1288"/>
                <a:gd name="T14" fmla="*/ 758 w 1348"/>
                <a:gd name="T15" fmla="*/ 1028 h 1288"/>
                <a:gd name="T16" fmla="*/ 561 w 1348"/>
                <a:gd name="T17" fmla="*/ 972 h 1288"/>
                <a:gd name="T18" fmla="*/ 336 w 1348"/>
                <a:gd name="T19" fmla="*/ 972 h 1288"/>
                <a:gd name="T20" fmla="*/ 146 w 1348"/>
                <a:gd name="T21" fmla="*/ 1009 h 1288"/>
                <a:gd name="T22" fmla="*/ 352 w 1348"/>
                <a:gd name="T23" fmla="*/ 793 h 1288"/>
                <a:gd name="T24" fmla="*/ 439 w 1348"/>
                <a:gd name="T25" fmla="*/ 689 h 1288"/>
                <a:gd name="T26" fmla="*/ 1132 w 1348"/>
                <a:gd name="T27" fmla="*/ 454 h 1288"/>
                <a:gd name="T28" fmla="*/ 1132 w 1348"/>
                <a:gd name="T29" fmla="*/ 167 h 1288"/>
                <a:gd name="T30" fmla="*/ 847 w 1348"/>
                <a:gd name="T31" fmla="*/ 54 h 1288"/>
                <a:gd name="T32" fmla="*/ 480 w 1348"/>
                <a:gd name="T33" fmla="*/ 0 h 1288"/>
                <a:gd name="T34" fmla="*/ 418 w 1348"/>
                <a:gd name="T35" fmla="*/ 54 h 1288"/>
                <a:gd name="T36" fmla="*/ 418 w 1348"/>
                <a:gd name="T37" fmla="*/ 630 h 1288"/>
                <a:gd name="T38" fmla="*/ 319 w 1348"/>
                <a:gd name="T39" fmla="*/ 731 h 1288"/>
                <a:gd name="T40" fmla="*/ 0 w 1348"/>
                <a:gd name="T41" fmla="*/ 1111 h 1288"/>
                <a:gd name="T42" fmla="*/ 110 w 1348"/>
                <a:gd name="T43" fmla="*/ 1060 h 1288"/>
                <a:gd name="T44" fmla="*/ 336 w 1348"/>
                <a:gd name="T45" fmla="*/ 1060 h 1288"/>
                <a:gd name="T46" fmla="*/ 561 w 1348"/>
                <a:gd name="T47" fmla="*/ 1060 h 1288"/>
                <a:gd name="T48" fmla="*/ 792 w 1348"/>
                <a:gd name="T49" fmla="*/ 1079 h 1288"/>
                <a:gd name="T50" fmla="*/ 982 w 1348"/>
                <a:gd name="T51" fmla="*/ 1253 h 1288"/>
                <a:gd name="T52" fmla="*/ 606 w 1348"/>
                <a:gd name="T53" fmla="*/ 816 h 1288"/>
                <a:gd name="T54" fmla="*/ 480 w 1348"/>
                <a:gd name="T55" fmla="*/ 342 h 1288"/>
                <a:gd name="T56" fmla="*/ 672 w 1348"/>
                <a:gd name="T57" fmla="*/ 454 h 1288"/>
                <a:gd name="T58" fmla="*/ 1347 w 1348"/>
                <a:gd name="T59" fmla="*/ 1137 h 1288"/>
                <a:gd name="T60" fmla="*/ 1145 w 1348"/>
                <a:gd name="T61" fmla="*/ 957 h 1288"/>
                <a:gd name="T62" fmla="*/ 932 w 1348"/>
                <a:gd name="T63" fmla="*/ 689 h 1288"/>
                <a:gd name="T64" fmla="*/ 841 w 1348"/>
                <a:gd name="T65" fmla="*/ 921 h 1288"/>
                <a:gd name="T66" fmla="*/ 1007 w 1348"/>
                <a:gd name="T67" fmla="*/ 812 h 1288"/>
                <a:gd name="T68" fmla="*/ 1168 w 1348"/>
                <a:gd name="T69" fmla="*/ 1019 h 1288"/>
                <a:gd name="T70" fmla="*/ 1347 w 1348"/>
                <a:gd name="T71" fmla="*/ 1137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8" h="1288">
                  <a:moveTo>
                    <a:pt x="946" y="311"/>
                  </a:moveTo>
                  <a:lnTo>
                    <a:pt x="1007" y="392"/>
                  </a:lnTo>
                  <a:lnTo>
                    <a:pt x="734" y="392"/>
                  </a:lnTo>
                  <a:lnTo>
                    <a:pt x="734" y="229"/>
                  </a:lnTo>
                  <a:lnTo>
                    <a:pt x="1007" y="229"/>
                  </a:lnTo>
                  <a:lnTo>
                    <a:pt x="946" y="311"/>
                  </a:lnTo>
                  <a:close/>
                  <a:moveTo>
                    <a:pt x="784" y="167"/>
                  </a:moveTo>
                  <a:lnTo>
                    <a:pt x="672" y="167"/>
                  </a:lnTo>
                  <a:lnTo>
                    <a:pt x="672" y="280"/>
                  </a:lnTo>
                  <a:lnTo>
                    <a:pt x="480" y="280"/>
                  </a:lnTo>
                  <a:lnTo>
                    <a:pt x="480" y="116"/>
                  </a:lnTo>
                  <a:lnTo>
                    <a:pt x="784" y="116"/>
                  </a:lnTo>
                  <a:lnTo>
                    <a:pt x="784" y="167"/>
                  </a:lnTo>
                  <a:close/>
                  <a:moveTo>
                    <a:pt x="574" y="878"/>
                  </a:moveTo>
                  <a:lnTo>
                    <a:pt x="658" y="878"/>
                  </a:lnTo>
                  <a:lnTo>
                    <a:pt x="758" y="1028"/>
                  </a:lnTo>
                  <a:lnTo>
                    <a:pt x="677" y="1088"/>
                  </a:lnTo>
                  <a:lnTo>
                    <a:pt x="561" y="972"/>
                  </a:lnTo>
                  <a:lnTo>
                    <a:pt x="449" y="1085"/>
                  </a:lnTo>
                  <a:lnTo>
                    <a:pt x="336" y="972"/>
                  </a:lnTo>
                  <a:lnTo>
                    <a:pt x="223" y="1085"/>
                  </a:lnTo>
                  <a:lnTo>
                    <a:pt x="146" y="1009"/>
                  </a:lnTo>
                  <a:lnTo>
                    <a:pt x="296" y="793"/>
                  </a:lnTo>
                  <a:lnTo>
                    <a:pt x="352" y="793"/>
                  </a:lnTo>
                  <a:lnTo>
                    <a:pt x="413" y="701"/>
                  </a:lnTo>
                  <a:lnTo>
                    <a:pt x="439" y="689"/>
                  </a:lnTo>
                  <a:lnTo>
                    <a:pt x="574" y="878"/>
                  </a:lnTo>
                  <a:close/>
                  <a:moveTo>
                    <a:pt x="1132" y="454"/>
                  </a:moveTo>
                  <a:lnTo>
                    <a:pt x="1024" y="311"/>
                  </a:lnTo>
                  <a:lnTo>
                    <a:pt x="1132" y="167"/>
                  </a:lnTo>
                  <a:lnTo>
                    <a:pt x="847" y="167"/>
                  </a:lnTo>
                  <a:lnTo>
                    <a:pt x="847" y="54"/>
                  </a:lnTo>
                  <a:lnTo>
                    <a:pt x="480" y="54"/>
                  </a:lnTo>
                  <a:lnTo>
                    <a:pt x="480" y="0"/>
                  </a:lnTo>
                  <a:lnTo>
                    <a:pt x="418" y="0"/>
                  </a:lnTo>
                  <a:lnTo>
                    <a:pt x="418" y="54"/>
                  </a:lnTo>
                  <a:lnTo>
                    <a:pt x="418" y="342"/>
                  </a:lnTo>
                  <a:lnTo>
                    <a:pt x="418" y="630"/>
                  </a:lnTo>
                  <a:lnTo>
                    <a:pt x="371" y="653"/>
                  </a:lnTo>
                  <a:lnTo>
                    <a:pt x="319" y="731"/>
                  </a:lnTo>
                  <a:lnTo>
                    <a:pt x="263" y="731"/>
                  </a:lnTo>
                  <a:lnTo>
                    <a:pt x="0" y="1111"/>
                  </a:lnTo>
                  <a:lnTo>
                    <a:pt x="51" y="1147"/>
                  </a:lnTo>
                  <a:lnTo>
                    <a:pt x="110" y="1060"/>
                  </a:lnTo>
                  <a:lnTo>
                    <a:pt x="223" y="1173"/>
                  </a:lnTo>
                  <a:lnTo>
                    <a:pt x="336" y="1060"/>
                  </a:lnTo>
                  <a:lnTo>
                    <a:pt x="449" y="1173"/>
                  </a:lnTo>
                  <a:lnTo>
                    <a:pt x="561" y="1060"/>
                  </a:lnTo>
                  <a:lnTo>
                    <a:pt x="671" y="1170"/>
                  </a:lnTo>
                  <a:lnTo>
                    <a:pt x="792" y="1079"/>
                  </a:lnTo>
                  <a:lnTo>
                    <a:pt x="931" y="1287"/>
                  </a:lnTo>
                  <a:lnTo>
                    <a:pt x="982" y="1253"/>
                  </a:lnTo>
                  <a:lnTo>
                    <a:pt x="691" y="816"/>
                  </a:lnTo>
                  <a:lnTo>
                    <a:pt x="606" y="816"/>
                  </a:lnTo>
                  <a:lnTo>
                    <a:pt x="480" y="639"/>
                  </a:lnTo>
                  <a:lnTo>
                    <a:pt x="480" y="342"/>
                  </a:lnTo>
                  <a:lnTo>
                    <a:pt x="672" y="342"/>
                  </a:lnTo>
                  <a:lnTo>
                    <a:pt x="672" y="454"/>
                  </a:lnTo>
                  <a:lnTo>
                    <a:pt x="1132" y="454"/>
                  </a:lnTo>
                  <a:close/>
                  <a:moveTo>
                    <a:pt x="1347" y="1137"/>
                  </a:moveTo>
                  <a:lnTo>
                    <a:pt x="1197" y="957"/>
                  </a:lnTo>
                  <a:lnTo>
                    <a:pt x="1145" y="957"/>
                  </a:lnTo>
                  <a:lnTo>
                    <a:pt x="1055" y="770"/>
                  </a:lnTo>
                  <a:lnTo>
                    <a:pt x="932" y="689"/>
                  </a:lnTo>
                  <a:lnTo>
                    <a:pt x="790" y="885"/>
                  </a:lnTo>
                  <a:lnTo>
                    <a:pt x="841" y="921"/>
                  </a:lnTo>
                  <a:lnTo>
                    <a:pt x="947" y="773"/>
                  </a:lnTo>
                  <a:lnTo>
                    <a:pt x="1007" y="812"/>
                  </a:lnTo>
                  <a:lnTo>
                    <a:pt x="1106" y="1019"/>
                  </a:lnTo>
                  <a:lnTo>
                    <a:pt x="1168" y="1019"/>
                  </a:lnTo>
                  <a:lnTo>
                    <a:pt x="1300" y="1177"/>
                  </a:lnTo>
                  <a:lnTo>
                    <a:pt x="1347" y="1137"/>
                  </a:lnTo>
                  <a:close/>
                </a:path>
              </a:pathLst>
            </a:custGeom>
            <a:solidFill>
              <a:srgbClr val="FFFFFF"/>
            </a:solidFill>
            <a:ln>
              <a:noFill/>
            </a:ln>
            <a:effectLst/>
          </p:spPr>
          <p:txBody>
            <a:bodyPr wrap="none" anchor="ctr"/>
            <a:lstStyle/>
            <a:p>
              <a:endParaRPr lang="en-US"/>
            </a:p>
          </p:txBody>
        </p:sp>
      </p:grpSp>
      <p:grpSp>
        <p:nvGrpSpPr>
          <p:cNvPr id="316" name="Group 315">
            <a:extLst>
              <a:ext uri="{FF2B5EF4-FFF2-40B4-BE49-F238E27FC236}">
                <a16:creationId xmlns:a16="http://schemas.microsoft.com/office/drawing/2014/main" id="{6EBF41C4-07D4-014D-BF8A-946D424F0F59}"/>
              </a:ext>
            </a:extLst>
          </p:cNvPr>
          <p:cNvGrpSpPr/>
          <p:nvPr/>
        </p:nvGrpSpPr>
        <p:grpSpPr>
          <a:xfrm>
            <a:off x="6243699" y="2052486"/>
            <a:ext cx="710291" cy="710292"/>
            <a:chOff x="4782159" y="1520336"/>
            <a:chExt cx="710291" cy="710292"/>
          </a:xfrm>
        </p:grpSpPr>
        <p:sp>
          <p:nvSpPr>
            <p:cNvPr id="317" name="Rectangle 316">
              <a:extLst>
                <a:ext uri="{FF2B5EF4-FFF2-40B4-BE49-F238E27FC236}">
                  <a16:creationId xmlns:a16="http://schemas.microsoft.com/office/drawing/2014/main" id="{4E69F756-EE45-6A48-BAC5-78DF247B645D}"/>
                </a:ext>
              </a:extLst>
            </p:cNvPr>
            <p:cNvSpPr/>
            <p:nvPr/>
          </p:nvSpPr>
          <p:spPr>
            <a:xfrm>
              <a:off x="4782159"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18" name="Freeform 7">
              <a:extLst>
                <a:ext uri="{FF2B5EF4-FFF2-40B4-BE49-F238E27FC236}">
                  <a16:creationId xmlns:a16="http://schemas.microsoft.com/office/drawing/2014/main" id="{CC8295E4-D4A7-E34A-9870-17744027E572}"/>
                </a:ext>
              </a:extLst>
            </p:cNvPr>
            <p:cNvSpPr>
              <a:spLocks noChangeArrowheads="1"/>
            </p:cNvSpPr>
            <p:nvPr/>
          </p:nvSpPr>
          <p:spPr bwMode="auto">
            <a:xfrm>
              <a:off x="4902354" y="1642913"/>
              <a:ext cx="469900" cy="465138"/>
            </a:xfrm>
            <a:custGeom>
              <a:avLst/>
              <a:gdLst>
                <a:gd name="T0" fmla="*/ 1044 w 1304"/>
                <a:gd name="T1" fmla="*/ 728 h 1294"/>
                <a:gd name="T2" fmla="*/ 1106 w 1304"/>
                <a:gd name="T3" fmla="*/ 785 h 1294"/>
                <a:gd name="T4" fmla="*/ 1106 w 1304"/>
                <a:gd name="T5" fmla="*/ 248 h 1294"/>
                <a:gd name="T6" fmla="*/ 1044 w 1304"/>
                <a:gd name="T7" fmla="*/ 672 h 1294"/>
                <a:gd name="T8" fmla="*/ 1106 w 1304"/>
                <a:gd name="T9" fmla="*/ 248 h 1294"/>
                <a:gd name="T10" fmla="*/ 621 w 1304"/>
                <a:gd name="T11" fmla="*/ 1123 h 1294"/>
                <a:gd name="T12" fmla="*/ 683 w 1304"/>
                <a:gd name="T13" fmla="*/ 1180 h 1294"/>
                <a:gd name="T14" fmla="*/ 683 w 1304"/>
                <a:gd name="T15" fmla="*/ 756 h 1294"/>
                <a:gd name="T16" fmla="*/ 621 w 1304"/>
                <a:gd name="T17" fmla="*/ 1067 h 1294"/>
                <a:gd name="T18" fmla="*/ 683 w 1304"/>
                <a:gd name="T19" fmla="*/ 756 h 1294"/>
                <a:gd name="T20" fmla="*/ 197 w 1304"/>
                <a:gd name="T21" fmla="*/ 1152 h 1294"/>
                <a:gd name="T22" fmla="*/ 259 w 1304"/>
                <a:gd name="T23" fmla="*/ 1208 h 1294"/>
                <a:gd name="T24" fmla="*/ 259 w 1304"/>
                <a:gd name="T25" fmla="*/ 898 h 1294"/>
                <a:gd name="T26" fmla="*/ 197 w 1304"/>
                <a:gd name="T27" fmla="*/ 1095 h 1294"/>
                <a:gd name="T28" fmla="*/ 259 w 1304"/>
                <a:gd name="T29" fmla="*/ 898 h 1294"/>
                <a:gd name="T30" fmla="*/ 228 w 1304"/>
                <a:gd name="T31" fmla="*/ 537 h 1294"/>
                <a:gd name="T32" fmla="*/ 0 w 1304"/>
                <a:gd name="T33" fmla="*/ 900 h 1294"/>
                <a:gd name="T34" fmla="*/ 84 w 1304"/>
                <a:gd name="T35" fmla="*/ 1293 h 1294"/>
                <a:gd name="T36" fmla="*/ 146 w 1304"/>
                <a:gd name="T37" fmla="*/ 838 h 1294"/>
                <a:gd name="T38" fmla="*/ 228 w 1304"/>
                <a:gd name="T39" fmla="*/ 638 h 1294"/>
                <a:gd name="T40" fmla="*/ 310 w 1304"/>
                <a:gd name="T41" fmla="*/ 838 h 1294"/>
                <a:gd name="T42" fmla="*/ 372 w 1304"/>
                <a:gd name="T43" fmla="*/ 1010 h 1294"/>
                <a:gd name="T44" fmla="*/ 457 w 1304"/>
                <a:gd name="T45" fmla="*/ 900 h 1294"/>
                <a:gd name="T46" fmla="*/ 880 w 1304"/>
                <a:gd name="T47" fmla="*/ 576 h 1294"/>
                <a:gd name="T48" fmla="*/ 423 w 1304"/>
                <a:gd name="T49" fmla="*/ 576 h 1294"/>
                <a:gd name="T50" fmla="*/ 508 w 1304"/>
                <a:gd name="T51" fmla="*/ 646 h 1294"/>
                <a:gd name="T52" fmla="*/ 570 w 1304"/>
                <a:gd name="T53" fmla="*/ 1293 h 1294"/>
                <a:gd name="T54" fmla="*/ 496 w 1304"/>
                <a:gd name="T55" fmla="*/ 584 h 1294"/>
                <a:gd name="T56" fmla="*/ 808 w 1304"/>
                <a:gd name="T57" fmla="*/ 584 h 1294"/>
                <a:gd name="T58" fmla="*/ 733 w 1304"/>
                <a:gd name="T59" fmla="*/ 926 h 1294"/>
                <a:gd name="T60" fmla="*/ 795 w 1304"/>
                <a:gd name="T61" fmla="*/ 646 h 1294"/>
                <a:gd name="T62" fmla="*/ 880 w 1304"/>
                <a:gd name="T63" fmla="*/ 576 h 1294"/>
                <a:gd name="T64" fmla="*/ 1303 w 1304"/>
                <a:gd name="T65" fmla="*/ 294 h 1294"/>
                <a:gd name="T66" fmla="*/ 846 w 1304"/>
                <a:gd name="T67" fmla="*/ 294 h 1294"/>
                <a:gd name="T68" fmla="*/ 931 w 1304"/>
                <a:gd name="T69" fmla="*/ 364 h 1294"/>
                <a:gd name="T70" fmla="*/ 993 w 1304"/>
                <a:gd name="T71" fmla="*/ 1293 h 1294"/>
                <a:gd name="T72" fmla="*/ 919 w 1304"/>
                <a:gd name="T73" fmla="*/ 302 h 1294"/>
                <a:gd name="T74" fmla="*/ 1231 w 1304"/>
                <a:gd name="T75" fmla="*/ 302 h 1294"/>
                <a:gd name="T76" fmla="*/ 1157 w 1304"/>
                <a:gd name="T77" fmla="*/ 898 h 1294"/>
                <a:gd name="T78" fmla="*/ 1219 w 1304"/>
                <a:gd name="T79" fmla="*/ 364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4" h="1294">
                  <a:moveTo>
                    <a:pt x="1106" y="728"/>
                  </a:moveTo>
                  <a:lnTo>
                    <a:pt x="1044" y="728"/>
                  </a:lnTo>
                  <a:lnTo>
                    <a:pt x="1044" y="785"/>
                  </a:lnTo>
                  <a:lnTo>
                    <a:pt x="1106" y="785"/>
                  </a:lnTo>
                  <a:lnTo>
                    <a:pt x="1106" y="728"/>
                  </a:lnTo>
                  <a:close/>
                  <a:moveTo>
                    <a:pt x="1106" y="248"/>
                  </a:moveTo>
                  <a:lnTo>
                    <a:pt x="1044" y="248"/>
                  </a:lnTo>
                  <a:lnTo>
                    <a:pt x="1044" y="672"/>
                  </a:lnTo>
                  <a:lnTo>
                    <a:pt x="1106" y="672"/>
                  </a:lnTo>
                  <a:lnTo>
                    <a:pt x="1106" y="248"/>
                  </a:lnTo>
                  <a:close/>
                  <a:moveTo>
                    <a:pt x="683" y="1123"/>
                  </a:moveTo>
                  <a:lnTo>
                    <a:pt x="621" y="1123"/>
                  </a:lnTo>
                  <a:lnTo>
                    <a:pt x="621" y="1180"/>
                  </a:lnTo>
                  <a:lnTo>
                    <a:pt x="683" y="1180"/>
                  </a:lnTo>
                  <a:lnTo>
                    <a:pt x="683" y="1123"/>
                  </a:lnTo>
                  <a:close/>
                  <a:moveTo>
                    <a:pt x="683" y="756"/>
                  </a:moveTo>
                  <a:lnTo>
                    <a:pt x="621" y="756"/>
                  </a:lnTo>
                  <a:lnTo>
                    <a:pt x="621" y="1067"/>
                  </a:lnTo>
                  <a:lnTo>
                    <a:pt x="683" y="1067"/>
                  </a:lnTo>
                  <a:lnTo>
                    <a:pt x="683" y="756"/>
                  </a:lnTo>
                  <a:close/>
                  <a:moveTo>
                    <a:pt x="259" y="1152"/>
                  </a:moveTo>
                  <a:lnTo>
                    <a:pt x="197" y="1152"/>
                  </a:lnTo>
                  <a:lnTo>
                    <a:pt x="197" y="1208"/>
                  </a:lnTo>
                  <a:lnTo>
                    <a:pt x="259" y="1208"/>
                  </a:lnTo>
                  <a:lnTo>
                    <a:pt x="259" y="1152"/>
                  </a:lnTo>
                  <a:close/>
                  <a:moveTo>
                    <a:pt x="259" y="898"/>
                  </a:moveTo>
                  <a:lnTo>
                    <a:pt x="197" y="898"/>
                  </a:lnTo>
                  <a:lnTo>
                    <a:pt x="197" y="1095"/>
                  </a:lnTo>
                  <a:lnTo>
                    <a:pt x="259" y="1095"/>
                  </a:lnTo>
                  <a:lnTo>
                    <a:pt x="259" y="898"/>
                  </a:lnTo>
                  <a:close/>
                  <a:moveTo>
                    <a:pt x="457" y="830"/>
                  </a:moveTo>
                  <a:lnTo>
                    <a:pt x="228" y="537"/>
                  </a:lnTo>
                  <a:lnTo>
                    <a:pt x="0" y="830"/>
                  </a:lnTo>
                  <a:lnTo>
                    <a:pt x="0" y="900"/>
                  </a:lnTo>
                  <a:lnTo>
                    <a:pt x="84" y="900"/>
                  </a:lnTo>
                  <a:lnTo>
                    <a:pt x="84" y="1293"/>
                  </a:lnTo>
                  <a:lnTo>
                    <a:pt x="146" y="1293"/>
                  </a:lnTo>
                  <a:lnTo>
                    <a:pt x="146" y="838"/>
                  </a:lnTo>
                  <a:lnTo>
                    <a:pt x="72" y="838"/>
                  </a:lnTo>
                  <a:lnTo>
                    <a:pt x="228" y="638"/>
                  </a:lnTo>
                  <a:lnTo>
                    <a:pt x="384" y="838"/>
                  </a:lnTo>
                  <a:lnTo>
                    <a:pt x="310" y="838"/>
                  </a:lnTo>
                  <a:lnTo>
                    <a:pt x="310" y="1010"/>
                  </a:lnTo>
                  <a:lnTo>
                    <a:pt x="372" y="1010"/>
                  </a:lnTo>
                  <a:lnTo>
                    <a:pt x="372" y="900"/>
                  </a:lnTo>
                  <a:lnTo>
                    <a:pt x="457" y="900"/>
                  </a:lnTo>
                  <a:lnTo>
                    <a:pt x="457" y="830"/>
                  </a:lnTo>
                  <a:close/>
                  <a:moveTo>
                    <a:pt x="880" y="576"/>
                  </a:moveTo>
                  <a:lnTo>
                    <a:pt x="652" y="283"/>
                  </a:lnTo>
                  <a:lnTo>
                    <a:pt x="423" y="576"/>
                  </a:lnTo>
                  <a:lnTo>
                    <a:pt x="423" y="646"/>
                  </a:lnTo>
                  <a:lnTo>
                    <a:pt x="508" y="646"/>
                  </a:lnTo>
                  <a:lnTo>
                    <a:pt x="508" y="1293"/>
                  </a:lnTo>
                  <a:lnTo>
                    <a:pt x="570" y="1293"/>
                  </a:lnTo>
                  <a:lnTo>
                    <a:pt x="570" y="584"/>
                  </a:lnTo>
                  <a:lnTo>
                    <a:pt x="496" y="584"/>
                  </a:lnTo>
                  <a:lnTo>
                    <a:pt x="652" y="384"/>
                  </a:lnTo>
                  <a:lnTo>
                    <a:pt x="808" y="584"/>
                  </a:lnTo>
                  <a:lnTo>
                    <a:pt x="733" y="584"/>
                  </a:lnTo>
                  <a:lnTo>
                    <a:pt x="733" y="926"/>
                  </a:lnTo>
                  <a:lnTo>
                    <a:pt x="795" y="926"/>
                  </a:lnTo>
                  <a:lnTo>
                    <a:pt x="795" y="646"/>
                  </a:lnTo>
                  <a:lnTo>
                    <a:pt x="880" y="646"/>
                  </a:lnTo>
                  <a:lnTo>
                    <a:pt x="880" y="576"/>
                  </a:lnTo>
                  <a:close/>
                  <a:moveTo>
                    <a:pt x="1303" y="364"/>
                  </a:moveTo>
                  <a:lnTo>
                    <a:pt x="1303" y="294"/>
                  </a:lnTo>
                  <a:lnTo>
                    <a:pt x="1075" y="0"/>
                  </a:lnTo>
                  <a:lnTo>
                    <a:pt x="846" y="294"/>
                  </a:lnTo>
                  <a:lnTo>
                    <a:pt x="846" y="364"/>
                  </a:lnTo>
                  <a:lnTo>
                    <a:pt x="931" y="364"/>
                  </a:lnTo>
                  <a:lnTo>
                    <a:pt x="931" y="1293"/>
                  </a:lnTo>
                  <a:lnTo>
                    <a:pt x="993" y="1293"/>
                  </a:lnTo>
                  <a:lnTo>
                    <a:pt x="993" y="302"/>
                  </a:lnTo>
                  <a:lnTo>
                    <a:pt x="919" y="302"/>
                  </a:lnTo>
                  <a:lnTo>
                    <a:pt x="1075" y="102"/>
                  </a:lnTo>
                  <a:lnTo>
                    <a:pt x="1231" y="302"/>
                  </a:lnTo>
                  <a:lnTo>
                    <a:pt x="1157" y="302"/>
                  </a:lnTo>
                  <a:lnTo>
                    <a:pt x="1157" y="898"/>
                  </a:lnTo>
                  <a:lnTo>
                    <a:pt x="1219" y="898"/>
                  </a:lnTo>
                  <a:lnTo>
                    <a:pt x="1219" y="364"/>
                  </a:lnTo>
                  <a:lnTo>
                    <a:pt x="1303" y="364"/>
                  </a:lnTo>
                  <a:close/>
                </a:path>
              </a:pathLst>
            </a:custGeom>
            <a:solidFill>
              <a:srgbClr val="FFFFFF"/>
            </a:solidFill>
            <a:ln>
              <a:noFill/>
            </a:ln>
            <a:effectLst/>
          </p:spPr>
          <p:txBody>
            <a:bodyPr wrap="none" anchor="ctr"/>
            <a:lstStyle/>
            <a:p>
              <a:endParaRPr lang="en-US"/>
            </a:p>
          </p:txBody>
        </p:sp>
      </p:grpSp>
      <p:grpSp>
        <p:nvGrpSpPr>
          <p:cNvPr id="319" name="Group 318">
            <a:extLst>
              <a:ext uri="{FF2B5EF4-FFF2-40B4-BE49-F238E27FC236}">
                <a16:creationId xmlns:a16="http://schemas.microsoft.com/office/drawing/2014/main" id="{C8E006FD-D904-9746-80CA-106601E5E74F}"/>
              </a:ext>
            </a:extLst>
          </p:cNvPr>
          <p:cNvGrpSpPr/>
          <p:nvPr/>
        </p:nvGrpSpPr>
        <p:grpSpPr>
          <a:xfrm>
            <a:off x="7335940" y="3030776"/>
            <a:ext cx="710291" cy="710292"/>
            <a:chOff x="5874400" y="2498626"/>
            <a:chExt cx="710291" cy="710292"/>
          </a:xfrm>
        </p:grpSpPr>
        <p:sp>
          <p:nvSpPr>
            <p:cNvPr id="320" name="Rectangle 319">
              <a:extLst>
                <a:ext uri="{FF2B5EF4-FFF2-40B4-BE49-F238E27FC236}">
                  <a16:creationId xmlns:a16="http://schemas.microsoft.com/office/drawing/2014/main" id="{D304C805-17B2-5E48-AC40-8F04DCD40BFE}"/>
                </a:ext>
              </a:extLst>
            </p:cNvPr>
            <p:cNvSpPr/>
            <p:nvPr/>
          </p:nvSpPr>
          <p:spPr>
            <a:xfrm>
              <a:off x="5874400"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21" name="Freeform 9">
              <a:extLst>
                <a:ext uri="{FF2B5EF4-FFF2-40B4-BE49-F238E27FC236}">
                  <a16:creationId xmlns:a16="http://schemas.microsoft.com/office/drawing/2014/main" id="{EBC82E80-4E45-0644-AD21-77F0F6BE6AEF}"/>
                </a:ext>
              </a:extLst>
            </p:cNvPr>
            <p:cNvSpPr>
              <a:spLocks noChangeArrowheads="1"/>
            </p:cNvSpPr>
            <p:nvPr/>
          </p:nvSpPr>
          <p:spPr bwMode="auto">
            <a:xfrm>
              <a:off x="5984276" y="2660097"/>
              <a:ext cx="490538" cy="387350"/>
            </a:xfrm>
            <a:custGeom>
              <a:avLst/>
              <a:gdLst>
                <a:gd name="T0" fmla="*/ 993 w 1363"/>
                <a:gd name="T1" fmla="*/ 333 h 1076"/>
                <a:gd name="T2" fmla="*/ 1034 w 1363"/>
                <a:gd name="T3" fmla="*/ 338 h 1076"/>
                <a:gd name="T4" fmla="*/ 1049 w 1363"/>
                <a:gd name="T5" fmla="*/ 278 h 1076"/>
                <a:gd name="T6" fmla="*/ 993 w 1363"/>
                <a:gd name="T7" fmla="*/ 392 h 1076"/>
                <a:gd name="T8" fmla="*/ 842 w 1363"/>
                <a:gd name="T9" fmla="*/ 251 h 1076"/>
                <a:gd name="T10" fmla="*/ 711 w 1363"/>
                <a:gd name="T11" fmla="*/ 133 h 1076"/>
                <a:gd name="T12" fmla="*/ 987 w 1363"/>
                <a:gd name="T13" fmla="*/ 134 h 1076"/>
                <a:gd name="T14" fmla="*/ 1359 w 1363"/>
                <a:gd name="T15" fmla="*/ 331 h 1076"/>
                <a:gd name="T16" fmla="*/ 1049 w 1363"/>
                <a:gd name="T17" fmla="*/ 208 h 1076"/>
                <a:gd name="T18" fmla="*/ 1033 w 1363"/>
                <a:gd name="T19" fmla="*/ 86 h 1076"/>
                <a:gd name="T20" fmla="*/ 711 w 1363"/>
                <a:gd name="T21" fmla="*/ 69 h 1076"/>
                <a:gd name="T22" fmla="*/ 649 w 1363"/>
                <a:gd name="T23" fmla="*/ 0 h 1076"/>
                <a:gd name="T24" fmla="*/ 649 w 1363"/>
                <a:gd name="T25" fmla="*/ 311 h 1076"/>
                <a:gd name="T26" fmla="*/ 711 w 1363"/>
                <a:gd name="T27" fmla="*/ 536 h 1076"/>
                <a:gd name="T28" fmla="*/ 842 w 1363"/>
                <a:gd name="T29" fmla="*/ 313 h 1076"/>
                <a:gd name="T30" fmla="*/ 931 w 1363"/>
                <a:gd name="T31" fmla="*/ 423 h 1076"/>
                <a:gd name="T32" fmla="*/ 1350 w 1363"/>
                <a:gd name="T33" fmla="*/ 361 h 1076"/>
                <a:gd name="T34" fmla="*/ 1360 w 1363"/>
                <a:gd name="T35" fmla="*/ 847 h 1076"/>
                <a:gd name="T36" fmla="*/ 787 w 1363"/>
                <a:gd name="T37" fmla="*/ 543 h 1076"/>
                <a:gd name="T38" fmla="*/ 1271 w 1363"/>
                <a:gd name="T39" fmla="*/ 849 h 1076"/>
                <a:gd name="T40" fmla="*/ 1298 w 1363"/>
                <a:gd name="T41" fmla="*/ 903 h 1076"/>
                <a:gd name="T42" fmla="*/ 1106 w 1363"/>
                <a:gd name="T43" fmla="*/ 931 h 1076"/>
                <a:gd name="T44" fmla="*/ 1087 w 1363"/>
                <a:gd name="T45" fmla="*/ 847 h 1076"/>
                <a:gd name="T46" fmla="*/ 871 w 1363"/>
                <a:gd name="T47" fmla="*/ 740 h 1076"/>
                <a:gd name="T48" fmla="*/ 993 w 1363"/>
                <a:gd name="T49" fmla="*/ 877 h 1076"/>
                <a:gd name="T50" fmla="*/ 1044 w 1363"/>
                <a:gd name="T51" fmla="*/ 931 h 1076"/>
                <a:gd name="T52" fmla="*/ 852 w 1363"/>
                <a:gd name="T53" fmla="*/ 931 h 1076"/>
                <a:gd name="T54" fmla="*/ 845 w 1363"/>
                <a:gd name="T55" fmla="*/ 883 h 1076"/>
                <a:gd name="T56" fmla="*/ 767 w 1363"/>
                <a:gd name="T57" fmla="*/ 757 h 1076"/>
                <a:gd name="T58" fmla="*/ 783 w 1363"/>
                <a:gd name="T59" fmla="*/ 907 h 1076"/>
                <a:gd name="T60" fmla="*/ 790 w 1363"/>
                <a:gd name="T61" fmla="*/ 931 h 1076"/>
                <a:gd name="T62" fmla="*/ 570 w 1363"/>
                <a:gd name="T63" fmla="*/ 931 h 1076"/>
                <a:gd name="T64" fmla="*/ 577 w 1363"/>
                <a:gd name="T65" fmla="*/ 907 h 1076"/>
                <a:gd name="T66" fmla="*/ 593 w 1363"/>
                <a:gd name="T67" fmla="*/ 757 h 1076"/>
                <a:gd name="T68" fmla="*/ 515 w 1363"/>
                <a:gd name="T69" fmla="*/ 883 h 1076"/>
                <a:gd name="T70" fmla="*/ 508 w 1363"/>
                <a:gd name="T71" fmla="*/ 931 h 1076"/>
                <a:gd name="T72" fmla="*/ 316 w 1363"/>
                <a:gd name="T73" fmla="*/ 931 h 1076"/>
                <a:gd name="T74" fmla="*/ 367 w 1363"/>
                <a:gd name="T75" fmla="*/ 877 h 1076"/>
                <a:gd name="T76" fmla="*/ 488 w 1363"/>
                <a:gd name="T77" fmla="*/ 740 h 1076"/>
                <a:gd name="T78" fmla="*/ 272 w 1363"/>
                <a:gd name="T79" fmla="*/ 847 h 1076"/>
                <a:gd name="T80" fmla="*/ 254 w 1363"/>
                <a:gd name="T81" fmla="*/ 931 h 1076"/>
                <a:gd name="T82" fmla="*/ 62 w 1363"/>
                <a:gd name="T83" fmla="*/ 903 h 1076"/>
                <a:gd name="T84" fmla="*/ 89 w 1363"/>
                <a:gd name="T85" fmla="*/ 849 h 1076"/>
                <a:gd name="T86" fmla="*/ 573 w 1363"/>
                <a:gd name="T87" fmla="*/ 543 h 1076"/>
                <a:gd name="T88" fmla="*/ 0 w 1363"/>
                <a:gd name="T89" fmla="*/ 847 h 1076"/>
                <a:gd name="T90" fmla="*/ 144 w 1363"/>
                <a:gd name="T91" fmla="*/ 1075 h 1076"/>
                <a:gd name="T92" fmla="*/ 412 w 1363"/>
                <a:gd name="T93" fmla="*/ 1075 h 1076"/>
                <a:gd name="T94" fmla="*/ 680 w 1363"/>
                <a:gd name="T95" fmla="*/ 1075 h 1076"/>
                <a:gd name="T96" fmla="*/ 948 w 1363"/>
                <a:gd name="T97" fmla="*/ 1075 h 1076"/>
                <a:gd name="T98" fmla="*/ 1216 w 1363"/>
                <a:gd name="T99" fmla="*/ 1075 h 1076"/>
                <a:gd name="T100" fmla="*/ 1360 w 1363"/>
                <a:gd name="T101" fmla="*/ 847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3" h="1076">
                  <a:moveTo>
                    <a:pt x="993" y="392"/>
                  </a:moveTo>
                  <a:lnTo>
                    <a:pt x="993" y="333"/>
                  </a:lnTo>
                  <a:cubicBezTo>
                    <a:pt x="997" y="334"/>
                    <a:pt x="1000" y="336"/>
                    <a:pt x="1003" y="337"/>
                  </a:cubicBezTo>
                  <a:cubicBezTo>
                    <a:pt x="1012" y="343"/>
                    <a:pt x="1024" y="343"/>
                    <a:pt x="1034" y="338"/>
                  </a:cubicBezTo>
                  <a:cubicBezTo>
                    <a:pt x="1044" y="332"/>
                    <a:pt x="1049" y="322"/>
                    <a:pt x="1049" y="311"/>
                  </a:cubicBezTo>
                  <a:lnTo>
                    <a:pt x="1049" y="278"/>
                  </a:lnTo>
                  <a:cubicBezTo>
                    <a:pt x="1108" y="306"/>
                    <a:pt x="1188" y="332"/>
                    <a:pt x="1254" y="351"/>
                  </a:cubicBezTo>
                  <a:cubicBezTo>
                    <a:pt x="1207" y="372"/>
                    <a:pt x="1130" y="390"/>
                    <a:pt x="993" y="392"/>
                  </a:cubicBezTo>
                  <a:close/>
                  <a:moveTo>
                    <a:pt x="987" y="267"/>
                  </a:moveTo>
                  <a:cubicBezTo>
                    <a:pt x="945" y="256"/>
                    <a:pt x="889" y="251"/>
                    <a:pt x="842" y="251"/>
                  </a:cubicBezTo>
                  <a:cubicBezTo>
                    <a:pt x="809" y="251"/>
                    <a:pt x="757" y="253"/>
                    <a:pt x="711" y="266"/>
                  </a:cubicBezTo>
                  <a:lnTo>
                    <a:pt x="711" y="133"/>
                  </a:lnTo>
                  <a:cubicBezTo>
                    <a:pt x="741" y="122"/>
                    <a:pt x="787" y="116"/>
                    <a:pt x="840" y="116"/>
                  </a:cubicBezTo>
                  <a:cubicBezTo>
                    <a:pt x="903" y="116"/>
                    <a:pt x="957" y="125"/>
                    <a:pt x="987" y="134"/>
                  </a:cubicBezTo>
                  <a:lnTo>
                    <a:pt x="987" y="267"/>
                  </a:lnTo>
                  <a:close/>
                  <a:moveTo>
                    <a:pt x="1359" y="331"/>
                  </a:moveTo>
                  <a:cubicBezTo>
                    <a:pt x="1356" y="320"/>
                    <a:pt x="1347" y="311"/>
                    <a:pt x="1336" y="309"/>
                  </a:cubicBezTo>
                  <a:cubicBezTo>
                    <a:pt x="1239" y="285"/>
                    <a:pt x="1111" y="243"/>
                    <a:pt x="1049" y="208"/>
                  </a:cubicBezTo>
                  <a:lnTo>
                    <a:pt x="1049" y="113"/>
                  </a:lnTo>
                  <a:cubicBezTo>
                    <a:pt x="1049" y="102"/>
                    <a:pt x="1043" y="91"/>
                    <a:pt x="1033" y="86"/>
                  </a:cubicBezTo>
                  <a:cubicBezTo>
                    <a:pt x="992" y="64"/>
                    <a:pt x="907" y="54"/>
                    <a:pt x="840" y="54"/>
                  </a:cubicBezTo>
                  <a:cubicBezTo>
                    <a:pt x="808" y="54"/>
                    <a:pt x="757" y="56"/>
                    <a:pt x="711" y="69"/>
                  </a:cubicBezTo>
                  <a:lnTo>
                    <a:pt x="711" y="0"/>
                  </a:lnTo>
                  <a:lnTo>
                    <a:pt x="649" y="0"/>
                  </a:lnTo>
                  <a:lnTo>
                    <a:pt x="649" y="113"/>
                  </a:lnTo>
                  <a:lnTo>
                    <a:pt x="649" y="311"/>
                  </a:lnTo>
                  <a:lnTo>
                    <a:pt x="649" y="536"/>
                  </a:lnTo>
                  <a:lnTo>
                    <a:pt x="711" y="536"/>
                  </a:lnTo>
                  <a:lnTo>
                    <a:pt x="711" y="331"/>
                  </a:lnTo>
                  <a:cubicBezTo>
                    <a:pt x="741" y="320"/>
                    <a:pt x="787" y="313"/>
                    <a:pt x="842" y="313"/>
                  </a:cubicBezTo>
                  <a:cubicBezTo>
                    <a:pt x="874" y="313"/>
                    <a:pt x="905" y="316"/>
                    <a:pt x="931" y="319"/>
                  </a:cubicBezTo>
                  <a:lnTo>
                    <a:pt x="931" y="423"/>
                  </a:lnTo>
                  <a:cubicBezTo>
                    <a:pt x="931" y="441"/>
                    <a:pt x="945" y="454"/>
                    <a:pt x="962" y="454"/>
                  </a:cubicBezTo>
                  <a:cubicBezTo>
                    <a:pt x="1162" y="455"/>
                    <a:pt x="1281" y="426"/>
                    <a:pt x="1350" y="361"/>
                  </a:cubicBezTo>
                  <a:cubicBezTo>
                    <a:pt x="1358" y="354"/>
                    <a:pt x="1362" y="342"/>
                    <a:pt x="1359" y="331"/>
                  </a:cubicBezTo>
                  <a:close/>
                  <a:moveTo>
                    <a:pt x="1360" y="847"/>
                  </a:moveTo>
                  <a:cubicBezTo>
                    <a:pt x="1360" y="808"/>
                    <a:pt x="1328" y="800"/>
                    <a:pt x="1287" y="789"/>
                  </a:cubicBezTo>
                  <a:cubicBezTo>
                    <a:pt x="1052" y="726"/>
                    <a:pt x="884" y="643"/>
                    <a:pt x="787" y="543"/>
                  </a:cubicBezTo>
                  <a:lnTo>
                    <a:pt x="742" y="586"/>
                  </a:lnTo>
                  <a:cubicBezTo>
                    <a:pt x="847" y="694"/>
                    <a:pt x="1025" y="783"/>
                    <a:pt x="1271" y="849"/>
                  </a:cubicBezTo>
                  <a:cubicBezTo>
                    <a:pt x="1284" y="852"/>
                    <a:pt x="1293" y="855"/>
                    <a:pt x="1298" y="857"/>
                  </a:cubicBezTo>
                  <a:lnTo>
                    <a:pt x="1298" y="903"/>
                  </a:lnTo>
                  <a:cubicBezTo>
                    <a:pt x="1298" y="958"/>
                    <a:pt x="1270" y="1013"/>
                    <a:pt x="1216" y="1013"/>
                  </a:cubicBezTo>
                  <a:cubicBezTo>
                    <a:pt x="1159" y="1013"/>
                    <a:pt x="1106" y="973"/>
                    <a:pt x="1106" y="931"/>
                  </a:cubicBezTo>
                  <a:lnTo>
                    <a:pt x="1106" y="875"/>
                  </a:lnTo>
                  <a:cubicBezTo>
                    <a:pt x="1106" y="863"/>
                    <a:pt x="1099" y="852"/>
                    <a:pt x="1087" y="847"/>
                  </a:cubicBezTo>
                  <a:cubicBezTo>
                    <a:pt x="1062" y="835"/>
                    <a:pt x="1038" y="827"/>
                    <a:pt x="1014" y="818"/>
                  </a:cubicBezTo>
                  <a:cubicBezTo>
                    <a:pt x="959" y="798"/>
                    <a:pt x="911" y="781"/>
                    <a:pt x="871" y="740"/>
                  </a:cubicBezTo>
                  <a:lnTo>
                    <a:pt x="827" y="784"/>
                  </a:lnTo>
                  <a:cubicBezTo>
                    <a:pt x="877" y="835"/>
                    <a:pt x="933" y="855"/>
                    <a:pt x="993" y="877"/>
                  </a:cubicBezTo>
                  <a:cubicBezTo>
                    <a:pt x="1010" y="883"/>
                    <a:pt x="1027" y="889"/>
                    <a:pt x="1044" y="896"/>
                  </a:cubicBezTo>
                  <a:lnTo>
                    <a:pt x="1044" y="931"/>
                  </a:lnTo>
                  <a:cubicBezTo>
                    <a:pt x="1044" y="977"/>
                    <a:pt x="1001" y="1013"/>
                    <a:pt x="948" y="1013"/>
                  </a:cubicBezTo>
                  <a:cubicBezTo>
                    <a:pt x="895" y="1013"/>
                    <a:pt x="852" y="976"/>
                    <a:pt x="852" y="931"/>
                  </a:cubicBezTo>
                  <a:lnTo>
                    <a:pt x="852" y="903"/>
                  </a:lnTo>
                  <a:cubicBezTo>
                    <a:pt x="852" y="896"/>
                    <a:pt x="849" y="889"/>
                    <a:pt x="845" y="883"/>
                  </a:cubicBezTo>
                  <a:cubicBezTo>
                    <a:pt x="840" y="878"/>
                    <a:pt x="835" y="872"/>
                    <a:pt x="829" y="865"/>
                  </a:cubicBezTo>
                  <a:cubicBezTo>
                    <a:pt x="805" y="838"/>
                    <a:pt x="775" y="805"/>
                    <a:pt x="767" y="757"/>
                  </a:cubicBezTo>
                  <a:lnTo>
                    <a:pt x="706" y="767"/>
                  </a:lnTo>
                  <a:cubicBezTo>
                    <a:pt x="716" y="833"/>
                    <a:pt x="755" y="876"/>
                    <a:pt x="783" y="907"/>
                  </a:cubicBezTo>
                  <a:cubicBezTo>
                    <a:pt x="785" y="910"/>
                    <a:pt x="788" y="912"/>
                    <a:pt x="790" y="915"/>
                  </a:cubicBezTo>
                  <a:lnTo>
                    <a:pt x="790" y="931"/>
                  </a:lnTo>
                  <a:cubicBezTo>
                    <a:pt x="790" y="973"/>
                    <a:pt x="736" y="1013"/>
                    <a:pt x="680" y="1013"/>
                  </a:cubicBezTo>
                  <a:cubicBezTo>
                    <a:pt x="623" y="1013"/>
                    <a:pt x="570" y="973"/>
                    <a:pt x="570" y="931"/>
                  </a:cubicBezTo>
                  <a:lnTo>
                    <a:pt x="570" y="915"/>
                  </a:lnTo>
                  <a:cubicBezTo>
                    <a:pt x="572" y="912"/>
                    <a:pt x="574" y="910"/>
                    <a:pt x="577" y="907"/>
                  </a:cubicBezTo>
                  <a:cubicBezTo>
                    <a:pt x="605" y="876"/>
                    <a:pt x="643" y="833"/>
                    <a:pt x="654" y="767"/>
                  </a:cubicBezTo>
                  <a:lnTo>
                    <a:pt x="593" y="757"/>
                  </a:lnTo>
                  <a:cubicBezTo>
                    <a:pt x="585" y="805"/>
                    <a:pt x="555" y="838"/>
                    <a:pt x="531" y="865"/>
                  </a:cubicBezTo>
                  <a:cubicBezTo>
                    <a:pt x="525" y="872"/>
                    <a:pt x="520" y="878"/>
                    <a:pt x="515" y="883"/>
                  </a:cubicBezTo>
                  <a:cubicBezTo>
                    <a:pt x="510" y="889"/>
                    <a:pt x="508" y="896"/>
                    <a:pt x="508" y="903"/>
                  </a:cubicBezTo>
                  <a:lnTo>
                    <a:pt x="508" y="931"/>
                  </a:lnTo>
                  <a:cubicBezTo>
                    <a:pt x="508" y="977"/>
                    <a:pt x="465" y="1013"/>
                    <a:pt x="412" y="1013"/>
                  </a:cubicBezTo>
                  <a:cubicBezTo>
                    <a:pt x="359" y="1013"/>
                    <a:pt x="316" y="976"/>
                    <a:pt x="316" y="931"/>
                  </a:cubicBezTo>
                  <a:lnTo>
                    <a:pt x="316" y="896"/>
                  </a:lnTo>
                  <a:cubicBezTo>
                    <a:pt x="333" y="889"/>
                    <a:pt x="350" y="883"/>
                    <a:pt x="367" y="877"/>
                  </a:cubicBezTo>
                  <a:cubicBezTo>
                    <a:pt x="426" y="855"/>
                    <a:pt x="483" y="835"/>
                    <a:pt x="533" y="784"/>
                  </a:cubicBezTo>
                  <a:lnTo>
                    <a:pt x="488" y="740"/>
                  </a:lnTo>
                  <a:cubicBezTo>
                    <a:pt x="448" y="781"/>
                    <a:pt x="401" y="798"/>
                    <a:pt x="346" y="818"/>
                  </a:cubicBezTo>
                  <a:cubicBezTo>
                    <a:pt x="322" y="827"/>
                    <a:pt x="298" y="835"/>
                    <a:pt x="272" y="847"/>
                  </a:cubicBezTo>
                  <a:cubicBezTo>
                    <a:pt x="261" y="852"/>
                    <a:pt x="254" y="863"/>
                    <a:pt x="254" y="875"/>
                  </a:cubicBezTo>
                  <a:lnTo>
                    <a:pt x="254" y="931"/>
                  </a:lnTo>
                  <a:cubicBezTo>
                    <a:pt x="254" y="973"/>
                    <a:pt x="200" y="1013"/>
                    <a:pt x="144" y="1013"/>
                  </a:cubicBezTo>
                  <a:cubicBezTo>
                    <a:pt x="90" y="1013"/>
                    <a:pt x="62" y="958"/>
                    <a:pt x="62" y="903"/>
                  </a:cubicBezTo>
                  <a:lnTo>
                    <a:pt x="62" y="857"/>
                  </a:lnTo>
                  <a:cubicBezTo>
                    <a:pt x="67" y="855"/>
                    <a:pt x="75" y="852"/>
                    <a:pt x="89" y="849"/>
                  </a:cubicBezTo>
                  <a:cubicBezTo>
                    <a:pt x="335" y="783"/>
                    <a:pt x="513" y="694"/>
                    <a:pt x="617" y="586"/>
                  </a:cubicBezTo>
                  <a:lnTo>
                    <a:pt x="573" y="543"/>
                  </a:lnTo>
                  <a:cubicBezTo>
                    <a:pt x="476" y="643"/>
                    <a:pt x="308" y="726"/>
                    <a:pt x="73" y="789"/>
                  </a:cubicBezTo>
                  <a:cubicBezTo>
                    <a:pt x="32" y="800"/>
                    <a:pt x="0" y="808"/>
                    <a:pt x="0" y="847"/>
                  </a:cubicBezTo>
                  <a:lnTo>
                    <a:pt x="0" y="903"/>
                  </a:lnTo>
                  <a:cubicBezTo>
                    <a:pt x="0" y="1001"/>
                    <a:pt x="62" y="1075"/>
                    <a:pt x="144" y="1075"/>
                  </a:cubicBezTo>
                  <a:cubicBezTo>
                    <a:pt x="195" y="1075"/>
                    <a:pt x="249" y="1052"/>
                    <a:pt x="283" y="1014"/>
                  </a:cubicBezTo>
                  <a:cubicBezTo>
                    <a:pt x="312" y="1051"/>
                    <a:pt x="359" y="1075"/>
                    <a:pt x="412" y="1075"/>
                  </a:cubicBezTo>
                  <a:cubicBezTo>
                    <a:pt x="465" y="1075"/>
                    <a:pt x="512" y="1051"/>
                    <a:pt x="541" y="1014"/>
                  </a:cubicBezTo>
                  <a:cubicBezTo>
                    <a:pt x="574" y="1052"/>
                    <a:pt x="629" y="1075"/>
                    <a:pt x="680" y="1075"/>
                  </a:cubicBezTo>
                  <a:cubicBezTo>
                    <a:pt x="731" y="1075"/>
                    <a:pt x="785" y="1052"/>
                    <a:pt x="819" y="1014"/>
                  </a:cubicBezTo>
                  <a:cubicBezTo>
                    <a:pt x="848" y="1051"/>
                    <a:pt x="895" y="1075"/>
                    <a:pt x="948" y="1075"/>
                  </a:cubicBezTo>
                  <a:cubicBezTo>
                    <a:pt x="1001" y="1075"/>
                    <a:pt x="1048" y="1051"/>
                    <a:pt x="1077" y="1014"/>
                  </a:cubicBezTo>
                  <a:cubicBezTo>
                    <a:pt x="1111" y="1052"/>
                    <a:pt x="1165" y="1075"/>
                    <a:pt x="1216" y="1075"/>
                  </a:cubicBezTo>
                  <a:cubicBezTo>
                    <a:pt x="1298" y="1075"/>
                    <a:pt x="1360" y="1001"/>
                    <a:pt x="1360" y="903"/>
                  </a:cubicBezTo>
                  <a:lnTo>
                    <a:pt x="1360" y="847"/>
                  </a:lnTo>
                  <a:close/>
                </a:path>
              </a:pathLst>
            </a:custGeom>
            <a:solidFill>
              <a:srgbClr val="FFFFFF"/>
            </a:solidFill>
            <a:ln>
              <a:noFill/>
            </a:ln>
            <a:effectLst/>
          </p:spPr>
          <p:txBody>
            <a:bodyPr wrap="none" anchor="ctr"/>
            <a:lstStyle/>
            <a:p>
              <a:endParaRPr lang="en-US"/>
            </a:p>
          </p:txBody>
        </p:sp>
      </p:grpSp>
      <p:grpSp>
        <p:nvGrpSpPr>
          <p:cNvPr id="322" name="Group 321">
            <a:extLst>
              <a:ext uri="{FF2B5EF4-FFF2-40B4-BE49-F238E27FC236}">
                <a16:creationId xmlns:a16="http://schemas.microsoft.com/office/drawing/2014/main" id="{B251C479-4209-0C45-9493-DE7920EF4A2D}"/>
              </a:ext>
            </a:extLst>
          </p:cNvPr>
          <p:cNvGrpSpPr/>
          <p:nvPr/>
        </p:nvGrpSpPr>
        <p:grpSpPr>
          <a:xfrm>
            <a:off x="4045729" y="5060728"/>
            <a:ext cx="710291" cy="710292"/>
            <a:chOff x="2584189" y="4528578"/>
            <a:chExt cx="710291" cy="710292"/>
          </a:xfrm>
        </p:grpSpPr>
        <p:sp>
          <p:nvSpPr>
            <p:cNvPr id="323" name="Rectangle 322">
              <a:extLst>
                <a:ext uri="{FF2B5EF4-FFF2-40B4-BE49-F238E27FC236}">
                  <a16:creationId xmlns:a16="http://schemas.microsoft.com/office/drawing/2014/main" id="{F13C4610-E015-CF41-9F49-2AD1E6283C74}"/>
                </a:ext>
              </a:extLst>
            </p:cNvPr>
            <p:cNvSpPr/>
            <p:nvPr/>
          </p:nvSpPr>
          <p:spPr>
            <a:xfrm>
              <a:off x="2584189"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24" name="Freeform 11">
              <a:extLst>
                <a:ext uri="{FF2B5EF4-FFF2-40B4-BE49-F238E27FC236}">
                  <a16:creationId xmlns:a16="http://schemas.microsoft.com/office/drawing/2014/main" id="{F4666598-DA6E-2E4A-A779-AE41524960D5}"/>
                </a:ext>
              </a:extLst>
            </p:cNvPr>
            <p:cNvSpPr>
              <a:spLocks noChangeArrowheads="1"/>
            </p:cNvSpPr>
            <p:nvPr/>
          </p:nvSpPr>
          <p:spPr bwMode="auto">
            <a:xfrm>
              <a:off x="2709941" y="4653537"/>
              <a:ext cx="458787" cy="460375"/>
            </a:xfrm>
            <a:custGeom>
              <a:avLst/>
              <a:gdLst>
                <a:gd name="T0" fmla="*/ 1160 w 1276"/>
                <a:gd name="T1" fmla="*/ 960 h 1277"/>
                <a:gd name="T2" fmla="*/ 1275 w 1276"/>
                <a:gd name="T3" fmla="*/ 906 h 1277"/>
                <a:gd name="T4" fmla="*/ 975 w 1276"/>
                <a:gd name="T5" fmla="*/ 875 h 1277"/>
                <a:gd name="T6" fmla="*/ 793 w 1276"/>
                <a:gd name="T7" fmla="*/ 734 h 1277"/>
                <a:gd name="T8" fmla="*/ 940 w 1276"/>
                <a:gd name="T9" fmla="*/ 928 h 1277"/>
                <a:gd name="T10" fmla="*/ 1160 w 1276"/>
                <a:gd name="T11" fmla="*/ 1022 h 1277"/>
                <a:gd name="T12" fmla="*/ 1044 w 1276"/>
                <a:gd name="T13" fmla="*/ 1160 h 1277"/>
                <a:gd name="T14" fmla="*/ 991 w 1276"/>
                <a:gd name="T15" fmla="*/ 1106 h 1277"/>
                <a:gd name="T16" fmla="*/ 875 w 1276"/>
                <a:gd name="T17" fmla="*/ 1160 h 1277"/>
                <a:gd name="T18" fmla="*/ 991 w 1276"/>
                <a:gd name="T19" fmla="*/ 1044 h 1277"/>
                <a:gd name="T20" fmla="*/ 765 w 1276"/>
                <a:gd name="T21" fmla="*/ 903 h 1277"/>
                <a:gd name="T22" fmla="*/ 596 w 1276"/>
                <a:gd name="T23" fmla="*/ 344 h 1277"/>
                <a:gd name="T24" fmla="*/ 596 w 1276"/>
                <a:gd name="T25" fmla="*/ 965 h 1277"/>
                <a:gd name="T26" fmla="*/ 680 w 1276"/>
                <a:gd name="T27" fmla="*/ 734 h 1277"/>
                <a:gd name="T28" fmla="*/ 737 w 1276"/>
                <a:gd name="T29" fmla="*/ 734 h 1277"/>
                <a:gd name="T30" fmla="*/ 737 w 1276"/>
                <a:gd name="T31" fmla="*/ 593 h 1277"/>
                <a:gd name="T32" fmla="*/ 677 w 1276"/>
                <a:gd name="T33" fmla="*/ 201 h 1277"/>
                <a:gd name="T34" fmla="*/ 708 w 1276"/>
                <a:gd name="T35" fmla="*/ 28 h 1277"/>
                <a:gd name="T36" fmla="*/ 452 w 1276"/>
                <a:gd name="T37" fmla="*/ 164 h 1277"/>
                <a:gd name="T38" fmla="*/ 276 w 1276"/>
                <a:gd name="T39" fmla="*/ 114 h 1277"/>
                <a:gd name="T40" fmla="*/ 86 w 1276"/>
                <a:gd name="T41" fmla="*/ 305 h 1277"/>
                <a:gd name="T42" fmla="*/ 135 w 1276"/>
                <a:gd name="T43" fmla="*/ 480 h 1277"/>
                <a:gd name="T44" fmla="*/ 0 w 1276"/>
                <a:gd name="T45" fmla="*/ 737 h 1277"/>
                <a:gd name="T46" fmla="*/ 168 w 1276"/>
                <a:gd name="T47" fmla="*/ 847 h 1277"/>
                <a:gd name="T48" fmla="*/ 95 w 1276"/>
                <a:gd name="T49" fmla="*/ 965 h 1277"/>
                <a:gd name="T50" fmla="*/ 372 w 1276"/>
                <a:gd name="T51" fmla="*/ 1051 h 1277"/>
                <a:gd name="T52" fmla="*/ 483 w 1276"/>
                <a:gd name="T53" fmla="*/ 1219 h 1277"/>
                <a:gd name="T54" fmla="*/ 739 w 1276"/>
                <a:gd name="T55" fmla="*/ 1047 h 1277"/>
                <a:gd name="T56" fmla="*/ 514 w 1276"/>
                <a:gd name="T57" fmla="*/ 1157 h 1277"/>
                <a:gd name="T58" fmla="*/ 382 w 1276"/>
                <a:gd name="T59" fmla="*/ 986 h 1277"/>
                <a:gd name="T60" fmla="*/ 160 w 1276"/>
                <a:gd name="T61" fmla="*/ 943 h 1277"/>
                <a:gd name="T62" fmla="*/ 189 w 1276"/>
                <a:gd name="T63" fmla="*/ 729 h 1277"/>
                <a:gd name="T64" fmla="*/ 62 w 1276"/>
                <a:gd name="T65" fmla="*/ 542 h 1277"/>
                <a:gd name="T66" fmla="*/ 234 w 1276"/>
                <a:gd name="T67" fmla="*/ 411 h 1277"/>
                <a:gd name="T68" fmla="*/ 276 w 1276"/>
                <a:gd name="T69" fmla="*/ 189 h 1277"/>
                <a:gd name="T70" fmla="*/ 490 w 1276"/>
                <a:gd name="T71" fmla="*/ 217 h 1277"/>
                <a:gd name="T72" fmla="*/ 677 w 1276"/>
                <a:gd name="T73" fmla="*/ 90 h 1277"/>
                <a:gd name="T74" fmla="*/ 652 w 1276"/>
                <a:gd name="T75" fmla="*/ 282 h 1277"/>
                <a:gd name="T76" fmla="*/ 708 w 1276"/>
                <a:gd name="T77" fmla="*/ 282 h 1277"/>
                <a:gd name="T78" fmla="*/ 991 w 1276"/>
                <a:gd name="T79" fmla="*/ 62 h 1277"/>
                <a:gd name="T80" fmla="*/ 991 w 1276"/>
                <a:gd name="T81" fmla="*/ 0 h 1277"/>
                <a:gd name="T82" fmla="*/ 780 w 1276"/>
                <a:gd name="T83" fmla="*/ 282 h 1277"/>
                <a:gd name="T84" fmla="*/ 793 w 1276"/>
                <a:gd name="T85" fmla="*/ 344 h 1277"/>
                <a:gd name="T86" fmla="*/ 991 w 1276"/>
                <a:gd name="T87" fmla="*/ 232 h 1277"/>
                <a:gd name="T88" fmla="*/ 1160 w 1276"/>
                <a:gd name="T89" fmla="*/ 423 h 1277"/>
                <a:gd name="T90" fmla="*/ 1213 w 1276"/>
                <a:gd name="T91" fmla="*/ 370 h 1277"/>
                <a:gd name="T92" fmla="*/ 1049 w 1276"/>
                <a:gd name="T93" fmla="*/ 339 h 1277"/>
                <a:gd name="T94" fmla="*/ 808 w 1276"/>
                <a:gd name="T95" fmla="*/ 452 h 1277"/>
                <a:gd name="T96" fmla="*/ 595 w 1276"/>
                <a:gd name="T97" fmla="*/ 796 h 1277"/>
                <a:gd name="T98" fmla="*/ 595 w 1276"/>
                <a:gd name="T99" fmla="*/ 734 h 1277"/>
                <a:gd name="T100" fmla="*/ 821 w 1276"/>
                <a:gd name="T101" fmla="*/ 514 h 1277"/>
                <a:gd name="T102" fmla="*/ 1049 w 1276"/>
                <a:gd name="T103" fmla="*/ 401 h 1277"/>
                <a:gd name="T104" fmla="*/ 1160 w 1276"/>
                <a:gd name="T105" fmla="*/ 254 h 1277"/>
                <a:gd name="T106" fmla="*/ 624 w 1276"/>
                <a:gd name="T107" fmla="*/ 593 h 1277"/>
                <a:gd name="T108" fmla="*/ 1160 w 1276"/>
                <a:gd name="T109" fmla="*/ 677 h 1277"/>
                <a:gd name="T110" fmla="*/ 1213 w 1276"/>
                <a:gd name="T111" fmla="*/ 624 h 1277"/>
                <a:gd name="T112" fmla="*/ 1047 w 1276"/>
                <a:gd name="T113" fmla="*/ 599 h 1277"/>
                <a:gd name="T114" fmla="*/ 793 w 1276"/>
                <a:gd name="T115" fmla="*/ 655 h 1277"/>
                <a:gd name="T116" fmla="*/ 1160 w 1276"/>
                <a:gd name="T117" fmla="*/ 740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1277">
                  <a:moveTo>
                    <a:pt x="1160" y="852"/>
                  </a:moveTo>
                  <a:cubicBezTo>
                    <a:pt x="1189" y="852"/>
                    <a:pt x="1213" y="876"/>
                    <a:pt x="1213" y="906"/>
                  </a:cubicBezTo>
                  <a:cubicBezTo>
                    <a:pt x="1213" y="936"/>
                    <a:pt x="1189" y="960"/>
                    <a:pt x="1160" y="960"/>
                  </a:cubicBezTo>
                  <a:cubicBezTo>
                    <a:pt x="1130" y="960"/>
                    <a:pt x="1106" y="936"/>
                    <a:pt x="1106" y="906"/>
                  </a:cubicBezTo>
                  <a:cubicBezTo>
                    <a:pt x="1106" y="876"/>
                    <a:pt x="1130" y="852"/>
                    <a:pt x="1160" y="852"/>
                  </a:cubicBezTo>
                  <a:close/>
                  <a:moveTo>
                    <a:pt x="1275" y="906"/>
                  </a:moveTo>
                  <a:cubicBezTo>
                    <a:pt x="1275" y="842"/>
                    <a:pt x="1223" y="790"/>
                    <a:pt x="1160" y="790"/>
                  </a:cubicBezTo>
                  <a:cubicBezTo>
                    <a:pt x="1107" y="790"/>
                    <a:pt x="1063" y="826"/>
                    <a:pt x="1049" y="875"/>
                  </a:cubicBezTo>
                  <a:lnTo>
                    <a:pt x="975" y="875"/>
                  </a:lnTo>
                  <a:lnTo>
                    <a:pt x="843" y="743"/>
                  </a:lnTo>
                  <a:cubicBezTo>
                    <a:pt x="837" y="737"/>
                    <a:pt x="830" y="734"/>
                    <a:pt x="821" y="734"/>
                  </a:cubicBezTo>
                  <a:lnTo>
                    <a:pt x="793" y="734"/>
                  </a:lnTo>
                  <a:lnTo>
                    <a:pt x="793" y="796"/>
                  </a:lnTo>
                  <a:lnTo>
                    <a:pt x="808" y="796"/>
                  </a:lnTo>
                  <a:lnTo>
                    <a:pt x="940" y="928"/>
                  </a:lnTo>
                  <a:cubicBezTo>
                    <a:pt x="946" y="934"/>
                    <a:pt x="954" y="937"/>
                    <a:pt x="962" y="937"/>
                  </a:cubicBezTo>
                  <a:lnTo>
                    <a:pt x="1049" y="937"/>
                  </a:lnTo>
                  <a:cubicBezTo>
                    <a:pt x="1063" y="986"/>
                    <a:pt x="1107" y="1022"/>
                    <a:pt x="1160" y="1022"/>
                  </a:cubicBezTo>
                  <a:cubicBezTo>
                    <a:pt x="1223" y="1022"/>
                    <a:pt x="1275" y="970"/>
                    <a:pt x="1275" y="906"/>
                  </a:cubicBezTo>
                  <a:close/>
                  <a:moveTo>
                    <a:pt x="991" y="1106"/>
                  </a:moveTo>
                  <a:cubicBezTo>
                    <a:pt x="1020" y="1106"/>
                    <a:pt x="1044" y="1130"/>
                    <a:pt x="1044" y="1160"/>
                  </a:cubicBezTo>
                  <a:cubicBezTo>
                    <a:pt x="1044" y="1190"/>
                    <a:pt x="1020" y="1214"/>
                    <a:pt x="991" y="1214"/>
                  </a:cubicBezTo>
                  <a:cubicBezTo>
                    <a:pt x="961" y="1214"/>
                    <a:pt x="937" y="1190"/>
                    <a:pt x="937" y="1160"/>
                  </a:cubicBezTo>
                  <a:cubicBezTo>
                    <a:pt x="937" y="1130"/>
                    <a:pt x="961" y="1106"/>
                    <a:pt x="991" y="1106"/>
                  </a:cubicBezTo>
                  <a:close/>
                  <a:moveTo>
                    <a:pt x="752" y="965"/>
                  </a:moveTo>
                  <a:lnTo>
                    <a:pt x="890" y="1104"/>
                  </a:lnTo>
                  <a:cubicBezTo>
                    <a:pt x="881" y="1120"/>
                    <a:pt x="875" y="1139"/>
                    <a:pt x="875" y="1160"/>
                  </a:cubicBezTo>
                  <a:cubicBezTo>
                    <a:pt x="875" y="1224"/>
                    <a:pt x="927" y="1276"/>
                    <a:pt x="991" y="1276"/>
                  </a:cubicBezTo>
                  <a:cubicBezTo>
                    <a:pt x="1054" y="1276"/>
                    <a:pt x="1106" y="1224"/>
                    <a:pt x="1106" y="1160"/>
                  </a:cubicBezTo>
                  <a:cubicBezTo>
                    <a:pt x="1106" y="1096"/>
                    <a:pt x="1054" y="1044"/>
                    <a:pt x="991" y="1044"/>
                  </a:cubicBezTo>
                  <a:cubicBezTo>
                    <a:pt x="970" y="1044"/>
                    <a:pt x="951" y="1050"/>
                    <a:pt x="934" y="1060"/>
                  </a:cubicBezTo>
                  <a:lnTo>
                    <a:pt x="787" y="912"/>
                  </a:lnTo>
                  <a:cubicBezTo>
                    <a:pt x="781" y="906"/>
                    <a:pt x="773" y="903"/>
                    <a:pt x="765" y="903"/>
                  </a:cubicBezTo>
                  <a:lnTo>
                    <a:pt x="596" y="903"/>
                  </a:lnTo>
                  <a:cubicBezTo>
                    <a:pt x="441" y="903"/>
                    <a:pt x="316" y="778"/>
                    <a:pt x="316" y="624"/>
                  </a:cubicBezTo>
                  <a:cubicBezTo>
                    <a:pt x="316" y="470"/>
                    <a:pt x="441" y="344"/>
                    <a:pt x="596" y="344"/>
                  </a:cubicBezTo>
                  <a:lnTo>
                    <a:pt x="596" y="282"/>
                  </a:lnTo>
                  <a:cubicBezTo>
                    <a:pt x="407" y="282"/>
                    <a:pt x="254" y="436"/>
                    <a:pt x="254" y="624"/>
                  </a:cubicBezTo>
                  <a:cubicBezTo>
                    <a:pt x="254" y="812"/>
                    <a:pt x="407" y="965"/>
                    <a:pt x="596" y="965"/>
                  </a:cubicBezTo>
                  <a:lnTo>
                    <a:pt x="752" y="965"/>
                  </a:lnTo>
                  <a:close/>
                  <a:moveTo>
                    <a:pt x="737" y="734"/>
                  </a:moveTo>
                  <a:lnTo>
                    <a:pt x="680" y="734"/>
                  </a:lnTo>
                  <a:lnTo>
                    <a:pt x="680" y="796"/>
                  </a:lnTo>
                  <a:lnTo>
                    <a:pt x="737" y="796"/>
                  </a:lnTo>
                  <a:lnTo>
                    <a:pt x="737" y="734"/>
                  </a:lnTo>
                  <a:close/>
                  <a:moveTo>
                    <a:pt x="680" y="655"/>
                  </a:moveTo>
                  <a:lnTo>
                    <a:pt x="737" y="655"/>
                  </a:lnTo>
                  <a:lnTo>
                    <a:pt x="737" y="593"/>
                  </a:lnTo>
                  <a:lnTo>
                    <a:pt x="680" y="593"/>
                  </a:lnTo>
                  <a:lnTo>
                    <a:pt x="680" y="655"/>
                  </a:lnTo>
                  <a:close/>
                  <a:moveTo>
                    <a:pt x="677" y="201"/>
                  </a:moveTo>
                  <a:lnTo>
                    <a:pt x="739" y="201"/>
                  </a:lnTo>
                  <a:lnTo>
                    <a:pt x="739" y="59"/>
                  </a:lnTo>
                  <a:cubicBezTo>
                    <a:pt x="739" y="42"/>
                    <a:pt x="726" y="28"/>
                    <a:pt x="708" y="28"/>
                  </a:cubicBezTo>
                  <a:lnTo>
                    <a:pt x="483" y="28"/>
                  </a:lnTo>
                  <a:cubicBezTo>
                    <a:pt x="466" y="28"/>
                    <a:pt x="452" y="42"/>
                    <a:pt x="452" y="59"/>
                  </a:cubicBezTo>
                  <a:lnTo>
                    <a:pt x="452" y="164"/>
                  </a:lnTo>
                  <a:cubicBezTo>
                    <a:pt x="424" y="172"/>
                    <a:pt x="397" y="183"/>
                    <a:pt x="372" y="197"/>
                  </a:cubicBezTo>
                  <a:lnTo>
                    <a:pt x="298" y="123"/>
                  </a:lnTo>
                  <a:cubicBezTo>
                    <a:pt x="292" y="117"/>
                    <a:pt x="284" y="114"/>
                    <a:pt x="276" y="114"/>
                  </a:cubicBezTo>
                  <a:cubicBezTo>
                    <a:pt x="267" y="114"/>
                    <a:pt x="260" y="117"/>
                    <a:pt x="254" y="123"/>
                  </a:cubicBezTo>
                  <a:lnTo>
                    <a:pt x="95" y="283"/>
                  </a:lnTo>
                  <a:cubicBezTo>
                    <a:pt x="89" y="288"/>
                    <a:pt x="86" y="296"/>
                    <a:pt x="86" y="305"/>
                  </a:cubicBezTo>
                  <a:cubicBezTo>
                    <a:pt x="86" y="313"/>
                    <a:pt x="89" y="321"/>
                    <a:pt x="95" y="326"/>
                  </a:cubicBezTo>
                  <a:lnTo>
                    <a:pt x="168" y="400"/>
                  </a:lnTo>
                  <a:cubicBezTo>
                    <a:pt x="155" y="426"/>
                    <a:pt x="144" y="452"/>
                    <a:pt x="135" y="480"/>
                  </a:cubicBezTo>
                  <a:lnTo>
                    <a:pt x="31" y="480"/>
                  </a:lnTo>
                  <a:cubicBezTo>
                    <a:pt x="14" y="480"/>
                    <a:pt x="0" y="494"/>
                    <a:pt x="0" y="511"/>
                  </a:cubicBezTo>
                  <a:lnTo>
                    <a:pt x="0" y="737"/>
                  </a:lnTo>
                  <a:cubicBezTo>
                    <a:pt x="0" y="754"/>
                    <a:pt x="14" y="768"/>
                    <a:pt x="31" y="768"/>
                  </a:cubicBezTo>
                  <a:lnTo>
                    <a:pt x="135" y="768"/>
                  </a:lnTo>
                  <a:cubicBezTo>
                    <a:pt x="144" y="795"/>
                    <a:pt x="155" y="822"/>
                    <a:pt x="168" y="847"/>
                  </a:cubicBezTo>
                  <a:lnTo>
                    <a:pt x="95" y="921"/>
                  </a:lnTo>
                  <a:cubicBezTo>
                    <a:pt x="89" y="927"/>
                    <a:pt x="86" y="935"/>
                    <a:pt x="86" y="943"/>
                  </a:cubicBezTo>
                  <a:cubicBezTo>
                    <a:pt x="86" y="951"/>
                    <a:pt x="89" y="959"/>
                    <a:pt x="95" y="965"/>
                  </a:cubicBezTo>
                  <a:lnTo>
                    <a:pt x="254" y="1125"/>
                  </a:lnTo>
                  <a:cubicBezTo>
                    <a:pt x="266" y="1136"/>
                    <a:pt x="287" y="1136"/>
                    <a:pt x="298" y="1125"/>
                  </a:cubicBezTo>
                  <a:lnTo>
                    <a:pt x="372" y="1051"/>
                  </a:lnTo>
                  <a:cubicBezTo>
                    <a:pt x="397" y="1064"/>
                    <a:pt x="424" y="1075"/>
                    <a:pt x="452" y="1084"/>
                  </a:cubicBezTo>
                  <a:lnTo>
                    <a:pt x="452" y="1188"/>
                  </a:lnTo>
                  <a:cubicBezTo>
                    <a:pt x="452" y="1205"/>
                    <a:pt x="466" y="1219"/>
                    <a:pt x="483" y="1219"/>
                  </a:cubicBezTo>
                  <a:lnTo>
                    <a:pt x="708" y="1219"/>
                  </a:lnTo>
                  <a:cubicBezTo>
                    <a:pt x="726" y="1219"/>
                    <a:pt x="739" y="1205"/>
                    <a:pt x="739" y="1188"/>
                  </a:cubicBezTo>
                  <a:lnTo>
                    <a:pt x="739" y="1047"/>
                  </a:lnTo>
                  <a:lnTo>
                    <a:pt x="677" y="1047"/>
                  </a:lnTo>
                  <a:lnTo>
                    <a:pt x="677" y="1157"/>
                  </a:lnTo>
                  <a:lnTo>
                    <a:pt x="514" y="1157"/>
                  </a:lnTo>
                  <a:lnTo>
                    <a:pt x="514" y="1061"/>
                  </a:lnTo>
                  <a:cubicBezTo>
                    <a:pt x="514" y="1046"/>
                    <a:pt x="504" y="1034"/>
                    <a:pt x="490" y="1030"/>
                  </a:cubicBezTo>
                  <a:cubicBezTo>
                    <a:pt x="452" y="1021"/>
                    <a:pt x="416" y="1006"/>
                    <a:pt x="382" y="986"/>
                  </a:cubicBezTo>
                  <a:cubicBezTo>
                    <a:pt x="370" y="979"/>
                    <a:pt x="355" y="980"/>
                    <a:pt x="345" y="991"/>
                  </a:cubicBezTo>
                  <a:lnTo>
                    <a:pt x="276" y="1059"/>
                  </a:lnTo>
                  <a:lnTo>
                    <a:pt x="160" y="943"/>
                  </a:lnTo>
                  <a:lnTo>
                    <a:pt x="229" y="875"/>
                  </a:lnTo>
                  <a:cubicBezTo>
                    <a:pt x="239" y="865"/>
                    <a:pt x="241" y="849"/>
                    <a:pt x="234" y="837"/>
                  </a:cubicBezTo>
                  <a:cubicBezTo>
                    <a:pt x="214" y="803"/>
                    <a:pt x="199" y="767"/>
                    <a:pt x="189" y="729"/>
                  </a:cubicBezTo>
                  <a:cubicBezTo>
                    <a:pt x="185" y="715"/>
                    <a:pt x="173" y="706"/>
                    <a:pt x="159" y="706"/>
                  </a:cubicBezTo>
                  <a:lnTo>
                    <a:pt x="62" y="706"/>
                  </a:lnTo>
                  <a:lnTo>
                    <a:pt x="62" y="542"/>
                  </a:lnTo>
                  <a:lnTo>
                    <a:pt x="159" y="542"/>
                  </a:lnTo>
                  <a:cubicBezTo>
                    <a:pt x="173" y="542"/>
                    <a:pt x="185" y="532"/>
                    <a:pt x="189" y="519"/>
                  </a:cubicBezTo>
                  <a:cubicBezTo>
                    <a:pt x="199" y="481"/>
                    <a:pt x="214" y="444"/>
                    <a:pt x="234" y="411"/>
                  </a:cubicBezTo>
                  <a:cubicBezTo>
                    <a:pt x="241" y="398"/>
                    <a:pt x="239" y="383"/>
                    <a:pt x="229" y="373"/>
                  </a:cubicBezTo>
                  <a:lnTo>
                    <a:pt x="160" y="305"/>
                  </a:lnTo>
                  <a:lnTo>
                    <a:pt x="276" y="189"/>
                  </a:lnTo>
                  <a:lnTo>
                    <a:pt x="345" y="257"/>
                  </a:lnTo>
                  <a:cubicBezTo>
                    <a:pt x="355" y="267"/>
                    <a:pt x="370" y="269"/>
                    <a:pt x="382" y="262"/>
                  </a:cubicBezTo>
                  <a:cubicBezTo>
                    <a:pt x="416" y="242"/>
                    <a:pt x="452" y="227"/>
                    <a:pt x="490" y="217"/>
                  </a:cubicBezTo>
                  <a:cubicBezTo>
                    <a:pt x="504" y="214"/>
                    <a:pt x="514" y="201"/>
                    <a:pt x="514" y="187"/>
                  </a:cubicBezTo>
                  <a:lnTo>
                    <a:pt x="514" y="90"/>
                  </a:lnTo>
                  <a:lnTo>
                    <a:pt x="677" y="90"/>
                  </a:lnTo>
                  <a:lnTo>
                    <a:pt x="677" y="201"/>
                  </a:lnTo>
                  <a:close/>
                  <a:moveTo>
                    <a:pt x="708" y="282"/>
                  </a:moveTo>
                  <a:lnTo>
                    <a:pt x="652" y="282"/>
                  </a:lnTo>
                  <a:lnTo>
                    <a:pt x="652" y="344"/>
                  </a:lnTo>
                  <a:lnTo>
                    <a:pt x="708" y="344"/>
                  </a:lnTo>
                  <a:lnTo>
                    <a:pt x="708" y="282"/>
                  </a:lnTo>
                  <a:close/>
                  <a:moveTo>
                    <a:pt x="991" y="169"/>
                  </a:moveTo>
                  <a:cubicBezTo>
                    <a:pt x="961" y="169"/>
                    <a:pt x="937" y="146"/>
                    <a:pt x="937" y="116"/>
                  </a:cubicBezTo>
                  <a:cubicBezTo>
                    <a:pt x="937" y="87"/>
                    <a:pt x="961" y="62"/>
                    <a:pt x="991" y="62"/>
                  </a:cubicBezTo>
                  <a:cubicBezTo>
                    <a:pt x="1020" y="62"/>
                    <a:pt x="1044" y="87"/>
                    <a:pt x="1044" y="116"/>
                  </a:cubicBezTo>
                  <a:cubicBezTo>
                    <a:pt x="1044" y="146"/>
                    <a:pt x="1020" y="169"/>
                    <a:pt x="991" y="169"/>
                  </a:cubicBezTo>
                  <a:close/>
                  <a:moveTo>
                    <a:pt x="991" y="0"/>
                  </a:moveTo>
                  <a:cubicBezTo>
                    <a:pt x="927" y="0"/>
                    <a:pt x="875" y="52"/>
                    <a:pt x="875" y="116"/>
                  </a:cubicBezTo>
                  <a:cubicBezTo>
                    <a:pt x="875" y="136"/>
                    <a:pt x="881" y="156"/>
                    <a:pt x="890" y="172"/>
                  </a:cubicBezTo>
                  <a:lnTo>
                    <a:pt x="780" y="282"/>
                  </a:lnTo>
                  <a:lnTo>
                    <a:pt x="765" y="282"/>
                  </a:lnTo>
                  <a:lnTo>
                    <a:pt x="765" y="344"/>
                  </a:lnTo>
                  <a:lnTo>
                    <a:pt x="793" y="344"/>
                  </a:lnTo>
                  <a:cubicBezTo>
                    <a:pt x="801" y="344"/>
                    <a:pt x="809" y="341"/>
                    <a:pt x="815" y="335"/>
                  </a:cubicBezTo>
                  <a:lnTo>
                    <a:pt x="934" y="216"/>
                  </a:lnTo>
                  <a:cubicBezTo>
                    <a:pt x="951" y="226"/>
                    <a:pt x="970" y="232"/>
                    <a:pt x="991" y="232"/>
                  </a:cubicBezTo>
                  <a:cubicBezTo>
                    <a:pt x="1054" y="232"/>
                    <a:pt x="1106" y="180"/>
                    <a:pt x="1106" y="116"/>
                  </a:cubicBezTo>
                  <a:cubicBezTo>
                    <a:pt x="1106" y="52"/>
                    <a:pt x="1054" y="0"/>
                    <a:pt x="991" y="0"/>
                  </a:cubicBezTo>
                  <a:close/>
                  <a:moveTo>
                    <a:pt x="1160" y="423"/>
                  </a:moveTo>
                  <a:cubicBezTo>
                    <a:pt x="1130" y="423"/>
                    <a:pt x="1106" y="400"/>
                    <a:pt x="1106" y="370"/>
                  </a:cubicBezTo>
                  <a:cubicBezTo>
                    <a:pt x="1106" y="341"/>
                    <a:pt x="1130" y="316"/>
                    <a:pt x="1160" y="316"/>
                  </a:cubicBezTo>
                  <a:cubicBezTo>
                    <a:pt x="1189" y="316"/>
                    <a:pt x="1213" y="341"/>
                    <a:pt x="1213" y="370"/>
                  </a:cubicBezTo>
                  <a:cubicBezTo>
                    <a:pt x="1213" y="400"/>
                    <a:pt x="1189" y="423"/>
                    <a:pt x="1160" y="423"/>
                  </a:cubicBezTo>
                  <a:close/>
                  <a:moveTo>
                    <a:pt x="1160" y="254"/>
                  </a:moveTo>
                  <a:cubicBezTo>
                    <a:pt x="1107" y="254"/>
                    <a:pt x="1063" y="290"/>
                    <a:pt x="1049" y="339"/>
                  </a:cubicBezTo>
                  <a:lnTo>
                    <a:pt x="934" y="339"/>
                  </a:lnTo>
                  <a:cubicBezTo>
                    <a:pt x="926" y="339"/>
                    <a:pt x="918" y="342"/>
                    <a:pt x="912" y="348"/>
                  </a:cubicBezTo>
                  <a:lnTo>
                    <a:pt x="808" y="452"/>
                  </a:lnTo>
                  <a:lnTo>
                    <a:pt x="595" y="452"/>
                  </a:lnTo>
                  <a:cubicBezTo>
                    <a:pt x="501" y="452"/>
                    <a:pt x="423" y="529"/>
                    <a:pt x="423" y="624"/>
                  </a:cubicBezTo>
                  <a:cubicBezTo>
                    <a:pt x="423" y="719"/>
                    <a:pt x="501" y="796"/>
                    <a:pt x="595" y="796"/>
                  </a:cubicBezTo>
                  <a:lnTo>
                    <a:pt x="624" y="796"/>
                  </a:lnTo>
                  <a:lnTo>
                    <a:pt x="624" y="734"/>
                  </a:lnTo>
                  <a:lnTo>
                    <a:pt x="595" y="734"/>
                  </a:lnTo>
                  <a:cubicBezTo>
                    <a:pt x="535" y="734"/>
                    <a:pt x="485" y="685"/>
                    <a:pt x="485" y="624"/>
                  </a:cubicBezTo>
                  <a:cubicBezTo>
                    <a:pt x="485" y="563"/>
                    <a:pt x="535" y="514"/>
                    <a:pt x="595" y="514"/>
                  </a:cubicBezTo>
                  <a:lnTo>
                    <a:pt x="821" y="514"/>
                  </a:lnTo>
                  <a:cubicBezTo>
                    <a:pt x="830" y="514"/>
                    <a:pt x="837" y="511"/>
                    <a:pt x="843" y="505"/>
                  </a:cubicBezTo>
                  <a:lnTo>
                    <a:pt x="947" y="401"/>
                  </a:lnTo>
                  <a:lnTo>
                    <a:pt x="1049" y="401"/>
                  </a:lnTo>
                  <a:cubicBezTo>
                    <a:pt x="1063" y="450"/>
                    <a:pt x="1107" y="486"/>
                    <a:pt x="1160" y="486"/>
                  </a:cubicBezTo>
                  <a:cubicBezTo>
                    <a:pt x="1223" y="486"/>
                    <a:pt x="1275" y="434"/>
                    <a:pt x="1275" y="370"/>
                  </a:cubicBezTo>
                  <a:cubicBezTo>
                    <a:pt x="1275" y="306"/>
                    <a:pt x="1223" y="254"/>
                    <a:pt x="1160" y="254"/>
                  </a:cubicBezTo>
                  <a:close/>
                  <a:moveTo>
                    <a:pt x="567" y="655"/>
                  </a:moveTo>
                  <a:lnTo>
                    <a:pt x="624" y="655"/>
                  </a:lnTo>
                  <a:lnTo>
                    <a:pt x="624" y="593"/>
                  </a:lnTo>
                  <a:lnTo>
                    <a:pt x="567" y="593"/>
                  </a:lnTo>
                  <a:lnTo>
                    <a:pt x="567" y="655"/>
                  </a:lnTo>
                  <a:close/>
                  <a:moveTo>
                    <a:pt x="1160" y="677"/>
                  </a:moveTo>
                  <a:cubicBezTo>
                    <a:pt x="1130" y="677"/>
                    <a:pt x="1106" y="654"/>
                    <a:pt x="1106" y="624"/>
                  </a:cubicBezTo>
                  <a:cubicBezTo>
                    <a:pt x="1106" y="595"/>
                    <a:pt x="1130" y="570"/>
                    <a:pt x="1160" y="570"/>
                  </a:cubicBezTo>
                  <a:cubicBezTo>
                    <a:pt x="1189" y="570"/>
                    <a:pt x="1213" y="595"/>
                    <a:pt x="1213" y="624"/>
                  </a:cubicBezTo>
                  <a:cubicBezTo>
                    <a:pt x="1213" y="654"/>
                    <a:pt x="1189" y="677"/>
                    <a:pt x="1160" y="677"/>
                  </a:cubicBezTo>
                  <a:close/>
                  <a:moveTo>
                    <a:pt x="1160" y="508"/>
                  </a:moveTo>
                  <a:cubicBezTo>
                    <a:pt x="1105" y="508"/>
                    <a:pt x="1058" y="547"/>
                    <a:pt x="1047" y="599"/>
                  </a:cubicBezTo>
                  <a:lnTo>
                    <a:pt x="1047" y="593"/>
                  </a:lnTo>
                  <a:lnTo>
                    <a:pt x="793" y="593"/>
                  </a:lnTo>
                  <a:lnTo>
                    <a:pt x="793" y="655"/>
                  </a:lnTo>
                  <a:lnTo>
                    <a:pt x="1047" y="655"/>
                  </a:lnTo>
                  <a:lnTo>
                    <a:pt x="1047" y="649"/>
                  </a:lnTo>
                  <a:cubicBezTo>
                    <a:pt x="1058" y="700"/>
                    <a:pt x="1105" y="740"/>
                    <a:pt x="1160" y="740"/>
                  </a:cubicBezTo>
                  <a:cubicBezTo>
                    <a:pt x="1223" y="740"/>
                    <a:pt x="1275" y="688"/>
                    <a:pt x="1275" y="624"/>
                  </a:cubicBezTo>
                  <a:cubicBezTo>
                    <a:pt x="1275" y="560"/>
                    <a:pt x="1223" y="508"/>
                    <a:pt x="1160" y="508"/>
                  </a:cubicBezTo>
                  <a:close/>
                </a:path>
              </a:pathLst>
            </a:custGeom>
            <a:solidFill>
              <a:srgbClr val="FFFFFF"/>
            </a:solidFill>
            <a:ln>
              <a:noFill/>
            </a:ln>
            <a:effectLst/>
          </p:spPr>
          <p:txBody>
            <a:bodyPr wrap="none" anchor="ctr"/>
            <a:lstStyle/>
            <a:p>
              <a:endParaRPr lang="en-US"/>
            </a:p>
          </p:txBody>
        </p:sp>
      </p:grpSp>
      <p:grpSp>
        <p:nvGrpSpPr>
          <p:cNvPr id="328" name="Group 327">
            <a:extLst>
              <a:ext uri="{FF2B5EF4-FFF2-40B4-BE49-F238E27FC236}">
                <a16:creationId xmlns:a16="http://schemas.microsoft.com/office/drawing/2014/main" id="{5706B840-6995-7246-BCF4-23C324E81E00}"/>
              </a:ext>
            </a:extLst>
          </p:cNvPr>
          <p:cNvGrpSpPr/>
          <p:nvPr/>
        </p:nvGrpSpPr>
        <p:grpSpPr>
          <a:xfrm>
            <a:off x="2944608" y="2052486"/>
            <a:ext cx="710291" cy="710292"/>
            <a:chOff x="1483068" y="1520336"/>
            <a:chExt cx="710291" cy="710292"/>
          </a:xfrm>
        </p:grpSpPr>
        <p:sp>
          <p:nvSpPr>
            <p:cNvPr id="329" name="Rectangle 328">
              <a:extLst>
                <a:ext uri="{FF2B5EF4-FFF2-40B4-BE49-F238E27FC236}">
                  <a16:creationId xmlns:a16="http://schemas.microsoft.com/office/drawing/2014/main" id="{CC2EF977-8762-6B4B-94FA-2F772C86EE13}"/>
                </a:ext>
              </a:extLst>
            </p:cNvPr>
            <p:cNvSpPr/>
            <p:nvPr/>
          </p:nvSpPr>
          <p:spPr>
            <a:xfrm>
              <a:off x="1483068"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30" name="Freeform 1">
              <a:extLst>
                <a:ext uri="{FF2B5EF4-FFF2-40B4-BE49-F238E27FC236}">
                  <a16:creationId xmlns:a16="http://schemas.microsoft.com/office/drawing/2014/main" id="{EC7F452B-C48F-AF40-BD7E-09271EBE93A3}"/>
                </a:ext>
              </a:extLst>
            </p:cNvPr>
            <p:cNvSpPr>
              <a:spLocks noChangeArrowheads="1"/>
            </p:cNvSpPr>
            <p:nvPr/>
          </p:nvSpPr>
          <p:spPr bwMode="auto">
            <a:xfrm>
              <a:off x="1590563" y="1655613"/>
              <a:ext cx="495300" cy="439738"/>
            </a:xfrm>
            <a:custGeom>
              <a:avLst/>
              <a:gdLst>
                <a:gd name="T0" fmla="*/ 608 w 1380"/>
                <a:gd name="T1" fmla="*/ 941 h 1226"/>
                <a:gd name="T2" fmla="*/ 660 w 1380"/>
                <a:gd name="T3" fmla="*/ 941 h 1226"/>
                <a:gd name="T4" fmla="*/ 774 w 1380"/>
                <a:gd name="T5" fmla="*/ 922 h 1226"/>
                <a:gd name="T6" fmla="*/ 634 w 1380"/>
                <a:gd name="T7" fmla="*/ 1150 h 1226"/>
                <a:gd name="T8" fmla="*/ 493 w 1380"/>
                <a:gd name="T9" fmla="*/ 922 h 1226"/>
                <a:gd name="T10" fmla="*/ 617 w 1380"/>
                <a:gd name="T11" fmla="*/ 1214 h 1226"/>
                <a:gd name="T12" fmla="*/ 651 w 1380"/>
                <a:gd name="T13" fmla="*/ 1214 h 1226"/>
                <a:gd name="T14" fmla="*/ 810 w 1380"/>
                <a:gd name="T15" fmla="*/ 871 h 1226"/>
                <a:gd name="T16" fmla="*/ 634 w 1380"/>
                <a:gd name="T17" fmla="*/ 878 h 1226"/>
                <a:gd name="T18" fmla="*/ 458 w 1380"/>
                <a:gd name="T19" fmla="*/ 871 h 1226"/>
                <a:gd name="T20" fmla="*/ 617 w 1380"/>
                <a:gd name="T21" fmla="*/ 1214 h 1226"/>
                <a:gd name="T22" fmla="*/ 80 w 1380"/>
                <a:gd name="T23" fmla="*/ 347 h 1226"/>
                <a:gd name="T24" fmla="*/ 313 w 1380"/>
                <a:gd name="T25" fmla="*/ 854 h 1226"/>
                <a:gd name="T26" fmla="*/ 349 w 1380"/>
                <a:gd name="T27" fmla="*/ 854 h 1226"/>
                <a:gd name="T28" fmla="*/ 500 w 1380"/>
                <a:gd name="T29" fmla="*/ 658 h 1226"/>
                <a:gd name="T30" fmla="*/ 74 w 1380"/>
                <a:gd name="T31" fmla="*/ 522 h 1226"/>
                <a:gd name="T32" fmla="*/ 219 w 1380"/>
                <a:gd name="T33" fmla="*/ 374 h 1226"/>
                <a:gd name="T34" fmla="*/ 690 w 1380"/>
                <a:gd name="T35" fmla="*/ 670 h 1226"/>
                <a:gd name="T36" fmla="*/ 384 w 1380"/>
                <a:gd name="T37" fmla="*/ 98 h 1226"/>
                <a:gd name="T38" fmla="*/ 664 w 1380"/>
                <a:gd name="T39" fmla="*/ 148 h 1226"/>
                <a:gd name="T40" fmla="*/ 717 w 1380"/>
                <a:gd name="T41" fmla="*/ 148 h 1226"/>
                <a:gd name="T42" fmla="*/ 997 w 1380"/>
                <a:gd name="T43" fmla="*/ 98 h 1226"/>
                <a:gd name="T44" fmla="*/ 690 w 1380"/>
                <a:gd name="T45" fmla="*/ 670 h 1226"/>
                <a:gd name="T46" fmla="*/ 880 w 1380"/>
                <a:gd name="T47" fmla="*/ 0 h 1226"/>
                <a:gd name="T48" fmla="*/ 501 w 1380"/>
                <a:gd name="T49" fmla="*/ 0 h 1226"/>
                <a:gd name="T50" fmla="*/ 258 w 1380"/>
                <a:gd name="T51" fmla="*/ 294 h 1226"/>
                <a:gd name="T52" fmla="*/ 690 w 1380"/>
                <a:gd name="T53" fmla="*/ 746 h 1226"/>
                <a:gd name="T54" fmla="*/ 1123 w 1380"/>
                <a:gd name="T55" fmla="*/ 294 h 1226"/>
                <a:gd name="T56" fmla="*/ 1170 w 1380"/>
                <a:gd name="T57" fmla="*/ 511 h 1226"/>
                <a:gd name="T58" fmla="*/ 1007 w 1380"/>
                <a:gd name="T59" fmla="*/ 512 h 1226"/>
                <a:gd name="T60" fmla="*/ 1059 w 1380"/>
                <a:gd name="T61" fmla="*/ 618 h 1226"/>
                <a:gd name="T62" fmla="*/ 1112 w 1380"/>
                <a:gd name="T63" fmla="*/ 618 h 1226"/>
                <a:gd name="T64" fmla="*/ 1270 w 1380"/>
                <a:gd name="T65" fmla="*/ 590 h 1226"/>
                <a:gd name="T66" fmla="*/ 1085 w 1380"/>
                <a:gd name="T67" fmla="*/ 924 h 1226"/>
                <a:gd name="T68" fmla="*/ 803 w 1380"/>
                <a:gd name="T69" fmla="*/ 705 h 1226"/>
                <a:gd name="T70" fmla="*/ 1085 w 1380"/>
                <a:gd name="T71" fmla="*/ 1000 h 1226"/>
                <a:gd name="T72" fmla="*/ 1368 w 1380"/>
                <a:gd name="T73" fmla="*/ 705 h 1226"/>
                <a:gd name="T74" fmla="*/ 1170 w 1380"/>
                <a:gd name="T75" fmla="*/ 511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0" h="1226">
                  <a:moveTo>
                    <a:pt x="542" y="909"/>
                  </a:moveTo>
                  <a:cubicBezTo>
                    <a:pt x="555" y="909"/>
                    <a:pt x="589" y="912"/>
                    <a:pt x="608" y="941"/>
                  </a:cubicBezTo>
                  <a:lnTo>
                    <a:pt x="634" y="979"/>
                  </a:lnTo>
                  <a:lnTo>
                    <a:pt x="660" y="941"/>
                  </a:lnTo>
                  <a:cubicBezTo>
                    <a:pt x="679" y="912"/>
                    <a:pt x="713" y="909"/>
                    <a:pt x="726" y="909"/>
                  </a:cubicBezTo>
                  <a:cubicBezTo>
                    <a:pt x="744" y="909"/>
                    <a:pt x="762" y="914"/>
                    <a:pt x="774" y="922"/>
                  </a:cubicBezTo>
                  <a:cubicBezTo>
                    <a:pt x="804" y="943"/>
                    <a:pt x="801" y="980"/>
                    <a:pt x="799" y="991"/>
                  </a:cubicBezTo>
                  <a:cubicBezTo>
                    <a:pt x="792" y="1035"/>
                    <a:pt x="749" y="1073"/>
                    <a:pt x="634" y="1150"/>
                  </a:cubicBezTo>
                  <a:cubicBezTo>
                    <a:pt x="519" y="1073"/>
                    <a:pt x="476" y="1035"/>
                    <a:pt x="469" y="991"/>
                  </a:cubicBezTo>
                  <a:cubicBezTo>
                    <a:pt x="467" y="980"/>
                    <a:pt x="463" y="943"/>
                    <a:pt x="493" y="922"/>
                  </a:cubicBezTo>
                  <a:cubicBezTo>
                    <a:pt x="505" y="914"/>
                    <a:pt x="524" y="909"/>
                    <a:pt x="542" y="909"/>
                  </a:cubicBezTo>
                  <a:close/>
                  <a:moveTo>
                    <a:pt x="617" y="1214"/>
                  </a:moveTo>
                  <a:lnTo>
                    <a:pt x="634" y="1225"/>
                  </a:lnTo>
                  <a:lnTo>
                    <a:pt x="651" y="1214"/>
                  </a:lnTo>
                  <a:cubicBezTo>
                    <a:pt x="787" y="1122"/>
                    <a:pt x="848" y="1075"/>
                    <a:pt x="860" y="1001"/>
                  </a:cubicBezTo>
                  <a:cubicBezTo>
                    <a:pt x="869" y="948"/>
                    <a:pt x="850" y="900"/>
                    <a:pt x="810" y="871"/>
                  </a:cubicBezTo>
                  <a:cubicBezTo>
                    <a:pt x="788" y="856"/>
                    <a:pt x="757" y="846"/>
                    <a:pt x="726" y="846"/>
                  </a:cubicBezTo>
                  <a:cubicBezTo>
                    <a:pt x="691" y="846"/>
                    <a:pt x="659" y="858"/>
                    <a:pt x="634" y="878"/>
                  </a:cubicBezTo>
                  <a:cubicBezTo>
                    <a:pt x="609" y="858"/>
                    <a:pt x="577" y="846"/>
                    <a:pt x="542" y="846"/>
                  </a:cubicBezTo>
                  <a:cubicBezTo>
                    <a:pt x="511" y="846"/>
                    <a:pt x="480" y="856"/>
                    <a:pt x="458" y="871"/>
                  </a:cubicBezTo>
                  <a:cubicBezTo>
                    <a:pt x="417" y="900"/>
                    <a:pt x="399" y="948"/>
                    <a:pt x="407" y="1001"/>
                  </a:cubicBezTo>
                  <a:cubicBezTo>
                    <a:pt x="420" y="1075"/>
                    <a:pt x="481" y="1122"/>
                    <a:pt x="617" y="1214"/>
                  </a:cubicBezTo>
                  <a:close/>
                  <a:moveTo>
                    <a:pt x="229" y="313"/>
                  </a:moveTo>
                  <a:cubicBezTo>
                    <a:pt x="175" y="304"/>
                    <a:pt x="120" y="317"/>
                    <a:pt x="80" y="347"/>
                  </a:cubicBezTo>
                  <a:cubicBezTo>
                    <a:pt x="0" y="407"/>
                    <a:pt x="9" y="504"/>
                    <a:pt x="13" y="532"/>
                  </a:cubicBezTo>
                  <a:cubicBezTo>
                    <a:pt x="30" y="641"/>
                    <a:pt x="117" y="713"/>
                    <a:pt x="313" y="854"/>
                  </a:cubicBezTo>
                  <a:lnTo>
                    <a:pt x="331" y="867"/>
                  </a:lnTo>
                  <a:lnTo>
                    <a:pt x="349" y="854"/>
                  </a:lnTo>
                  <a:cubicBezTo>
                    <a:pt x="431" y="795"/>
                    <a:pt x="495" y="746"/>
                    <a:pt x="542" y="704"/>
                  </a:cubicBezTo>
                  <a:lnTo>
                    <a:pt x="500" y="658"/>
                  </a:lnTo>
                  <a:cubicBezTo>
                    <a:pt x="459" y="696"/>
                    <a:pt x="403" y="738"/>
                    <a:pt x="331" y="790"/>
                  </a:cubicBezTo>
                  <a:cubicBezTo>
                    <a:pt x="150" y="660"/>
                    <a:pt x="86" y="601"/>
                    <a:pt x="74" y="522"/>
                  </a:cubicBezTo>
                  <a:cubicBezTo>
                    <a:pt x="71" y="503"/>
                    <a:pt x="65" y="436"/>
                    <a:pt x="117" y="396"/>
                  </a:cubicBezTo>
                  <a:cubicBezTo>
                    <a:pt x="143" y="377"/>
                    <a:pt x="182" y="368"/>
                    <a:pt x="219" y="374"/>
                  </a:cubicBezTo>
                  <a:lnTo>
                    <a:pt x="229" y="313"/>
                  </a:lnTo>
                  <a:close/>
                  <a:moveTo>
                    <a:pt x="690" y="670"/>
                  </a:moveTo>
                  <a:cubicBezTo>
                    <a:pt x="428" y="482"/>
                    <a:pt x="337" y="398"/>
                    <a:pt x="319" y="284"/>
                  </a:cubicBezTo>
                  <a:cubicBezTo>
                    <a:pt x="314" y="255"/>
                    <a:pt x="306" y="157"/>
                    <a:pt x="384" y="98"/>
                  </a:cubicBezTo>
                  <a:cubicBezTo>
                    <a:pt x="414" y="75"/>
                    <a:pt x="457" y="62"/>
                    <a:pt x="501" y="62"/>
                  </a:cubicBezTo>
                  <a:cubicBezTo>
                    <a:pt x="570" y="62"/>
                    <a:pt x="630" y="93"/>
                    <a:pt x="664" y="148"/>
                  </a:cubicBezTo>
                  <a:lnTo>
                    <a:pt x="690" y="190"/>
                  </a:lnTo>
                  <a:lnTo>
                    <a:pt x="717" y="148"/>
                  </a:lnTo>
                  <a:cubicBezTo>
                    <a:pt x="751" y="93"/>
                    <a:pt x="811" y="62"/>
                    <a:pt x="880" y="62"/>
                  </a:cubicBezTo>
                  <a:cubicBezTo>
                    <a:pt x="924" y="62"/>
                    <a:pt x="966" y="75"/>
                    <a:pt x="997" y="98"/>
                  </a:cubicBezTo>
                  <a:cubicBezTo>
                    <a:pt x="1075" y="157"/>
                    <a:pt x="1066" y="255"/>
                    <a:pt x="1062" y="284"/>
                  </a:cubicBezTo>
                  <a:cubicBezTo>
                    <a:pt x="1044" y="398"/>
                    <a:pt x="953" y="482"/>
                    <a:pt x="690" y="670"/>
                  </a:cubicBezTo>
                  <a:close/>
                  <a:moveTo>
                    <a:pt x="1034" y="48"/>
                  </a:moveTo>
                  <a:cubicBezTo>
                    <a:pt x="993" y="17"/>
                    <a:pt x="937" y="0"/>
                    <a:pt x="880" y="0"/>
                  </a:cubicBezTo>
                  <a:cubicBezTo>
                    <a:pt x="804" y="0"/>
                    <a:pt x="737" y="29"/>
                    <a:pt x="690" y="80"/>
                  </a:cubicBezTo>
                  <a:cubicBezTo>
                    <a:pt x="643" y="29"/>
                    <a:pt x="576" y="0"/>
                    <a:pt x="501" y="0"/>
                  </a:cubicBezTo>
                  <a:cubicBezTo>
                    <a:pt x="444" y="0"/>
                    <a:pt x="387" y="17"/>
                    <a:pt x="347" y="48"/>
                  </a:cubicBezTo>
                  <a:cubicBezTo>
                    <a:pt x="241" y="128"/>
                    <a:pt x="252" y="256"/>
                    <a:pt x="258" y="294"/>
                  </a:cubicBezTo>
                  <a:cubicBezTo>
                    <a:pt x="281" y="441"/>
                    <a:pt x="402" y="541"/>
                    <a:pt x="672" y="733"/>
                  </a:cubicBezTo>
                  <a:lnTo>
                    <a:pt x="690" y="746"/>
                  </a:lnTo>
                  <a:lnTo>
                    <a:pt x="708" y="733"/>
                  </a:lnTo>
                  <a:cubicBezTo>
                    <a:pt x="979" y="541"/>
                    <a:pt x="1100" y="441"/>
                    <a:pt x="1123" y="294"/>
                  </a:cubicBezTo>
                  <a:cubicBezTo>
                    <a:pt x="1129" y="256"/>
                    <a:pt x="1140" y="128"/>
                    <a:pt x="1034" y="48"/>
                  </a:cubicBezTo>
                  <a:close/>
                  <a:moveTo>
                    <a:pt x="1170" y="511"/>
                  </a:moveTo>
                  <a:cubicBezTo>
                    <a:pt x="1138" y="517"/>
                    <a:pt x="1109" y="531"/>
                    <a:pt x="1086" y="553"/>
                  </a:cubicBezTo>
                  <a:cubicBezTo>
                    <a:pt x="1064" y="533"/>
                    <a:pt x="1038" y="519"/>
                    <a:pt x="1007" y="512"/>
                  </a:cubicBezTo>
                  <a:lnTo>
                    <a:pt x="994" y="573"/>
                  </a:lnTo>
                  <a:cubicBezTo>
                    <a:pt x="1013" y="577"/>
                    <a:pt x="1040" y="589"/>
                    <a:pt x="1059" y="618"/>
                  </a:cubicBezTo>
                  <a:lnTo>
                    <a:pt x="1085" y="660"/>
                  </a:lnTo>
                  <a:lnTo>
                    <a:pt x="1112" y="618"/>
                  </a:lnTo>
                  <a:cubicBezTo>
                    <a:pt x="1132" y="587"/>
                    <a:pt x="1161" y="576"/>
                    <a:pt x="1182" y="572"/>
                  </a:cubicBezTo>
                  <a:cubicBezTo>
                    <a:pt x="1213" y="566"/>
                    <a:pt x="1248" y="573"/>
                    <a:pt x="1270" y="590"/>
                  </a:cubicBezTo>
                  <a:cubicBezTo>
                    <a:pt x="1314" y="623"/>
                    <a:pt x="1309" y="679"/>
                    <a:pt x="1307" y="695"/>
                  </a:cubicBezTo>
                  <a:cubicBezTo>
                    <a:pt x="1296" y="762"/>
                    <a:pt x="1242" y="812"/>
                    <a:pt x="1085" y="924"/>
                  </a:cubicBezTo>
                  <a:cubicBezTo>
                    <a:pt x="929" y="812"/>
                    <a:pt x="875" y="762"/>
                    <a:pt x="864" y="695"/>
                  </a:cubicBezTo>
                  <a:lnTo>
                    <a:pt x="803" y="705"/>
                  </a:lnTo>
                  <a:cubicBezTo>
                    <a:pt x="818" y="801"/>
                    <a:pt x="895" y="865"/>
                    <a:pt x="1067" y="987"/>
                  </a:cubicBezTo>
                  <a:lnTo>
                    <a:pt x="1085" y="1000"/>
                  </a:lnTo>
                  <a:lnTo>
                    <a:pt x="1103" y="987"/>
                  </a:lnTo>
                  <a:cubicBezTo>
                    <a:pt x="1276" y="865"/>
                    <a:pt x="1353" y="801"/>
                    <a:pt x="1368" y="705"/>
                  </a:cubicBezTo>
                  <a:cubicBezTo>
                    <a:pt x="1379" y="638"/>
                    <a:pt x="1356" y="577"/>
                    <a:pt x="1308" y="540"/>
                  </a:cubicBezTo>
                  <a:cubicBezTo>
                    <a:pt x="1272" y="513"/>
                    <a:pt x="1219" y="502"/>
                    <a:pt x="1170" y="511"/>
                  </a:cubicBezTo>
                  <a:close/>
                </a:path>
              </a:pathLst>
            </a:custGeom>
            <a:solidFill>
              <a:srgbClr val="FFFFFF"/>
            </a:solidFill>
            <a:ln>
              <a:noFill/>
            </a:ln>
            <a:effectLst/>
          </p:spPr>
          <p:txBody>
            <a:bodyPr wrap="none" anchor="ctr"/>
            <a:lstStyle/>
            <a:p>
              <a:endParaRPr lang="en-US"/>
            </a:p>
          </p:txBody>
        </p:sp>
      </p:grpSp>
      <p:grpSp>
        <p:nvGrpSpPr>
          <p:cNvPr id="331" name="Group 330">
            <a:extLst>
              <a:ext uri="{FF2B5EF4-FFF2-40B4-BE49-F238E27FC236}">
                <a16:creationId xmlns:a16="http://schemas.microsoft.com/office/drawing/2014/main" id="{B9C9635D-FBE9-374F-B7E0-695EDA9ADAAB}"/>
              </a:ext>
            </a:extLst>
          </p:cNvPr>
          <p:cNvGrpSpPr/>
          <p:nvPr/>
        </p:nvGrpSpPr>
        <p:grpSpPr>
          <a:xfrm>
            <a:off x="9521951" y="4062353"/>
            <a:ext cx="710291" cy="710292"/>
            <a:chOff x="8060411" y="3530203"/>
            <a:chExt cx="710291" cy="710292"/>
          </a:xfrm>
        </p:grpSpPr>
        <p:sp>
          <p:nvSpPr>
            <p:cNvPr id="332" name="Rectangle 331">
              <a:extLst>
                <a:ext uri="{FF2B5EF4-FFF2-40B4-BE49-F238E27FC236}">
                  <a16:creationId xmlns:a16="http://schemas.microsoft.com/office/drawing/2014/main" id="{3E1BC3FB-F447-8246-8A8C-9972FAB9723C}"/>
                </a:ext>
              </a:extLst>
            </p:cNvPr>
            <p:cNvSpPr/>
            <p:nvPr/>
          </p:nvSpPr>
          <p:spPr>
            <a:xfrm>
              <a:off x="8060411"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33" name="Freeform 1">
              <a:extLst>
                <a:ext uri="{FF2B5EF4-FFF2-40B4-BE49-F238E27FC236}">
                  <a16:creationId xmlns:a16="http://schemas.microsoft.com/office/drawing/2014/main" id="{F136CFDC-2618-7D4E-A9AC-40F16445B9FE}"/>
                </a:ext>
              </a:extLst>
            </p:cNvPr>
            <p:cNvSpPr>
              <a:spLocks noChangeArrowheads="1"/>
            </p:cNvSpPr>
            <p:nvPr/>
          </p:nvSpPr>
          <p:spPr bwMode="auto">
            <a:xfrm>
              <a:off x="8170287" y="3667862"/>
              <a:ext cx="490538" cy="434975"/>
            </a:xfrm>
            <a:custGeom>
              <a:avLst/>
              <a:gdLst>
                <a:gd name="T0" fmla="*/ 454 w 1361"/>
                <a:gd name="T1" fmla="*/ 254 h 1207"/>
                <a:gd name="T2" fmla="*/ 0 w 1361"/>
                <a:gd name="T3" fmla="*/ 398 h 1207"/>
                <a:gd name="T4" fmla="*/ 141 w 1361"/>
                <a:gd name="T5" fmla="*/ 993 h 1207"/>
                <a:gd name="T6" fmla="*/ 178 w 1361"/>
                <a:gd name="T7" fmla="*/ 1201 h 1207"/>
                <a:gd name="T8" fmla="*/ 243 w 1361"/>
                <a:gd name="T9" fmla="*/ 1187 h 1207"/>
                <a:gd name="T10" fmla="*/ 680 w 1361"/>
                <a:gd name="T11" fmla="*/ 993 h 1207"/>
                <a:gd name="T12" fmla="*/ 824 w 1361"/>
                <a:gd name="T13" fmla="*/ 793 h 1207"/>
                <a:gd name="T14" fmla="*/ 762 w 1361"/>
                <a:gd name="T15" fmla="*/ 849 h 1207"/>
                <a:gd name="T16" fmla="*/ 417 w 1361"/>
                <a:gd name="T17" fmla="*/ 931 h 1207"/>
                <a:gd name="T18" fmla="*/ 203 w 1361"/>
                <a:gd name="T19" fmla="*/ 1139 h 1207"/>
                <a:gd name="T20" fmla="*/ 172 w 1361"/>
                <a:gd name="T21" fmla="*/ 931 h 1207"/>
                <a:gd name="T22" fmla="*/ 62 w 1361"/>
                <a:gd name="T23" fmla="*/ 849 h 1207"/>
                <a:gd name="T24" fmla="*/ 144 w 1361"/>
                <a:gd name="T25" fmla="*/ 316 h 1207"/>
                <a:gd name="T26" fmla="*/ 906 w 1361"/>
                <a:gd name="T27" fmla="*/ 480 h 1207"/>
                <a:gd name="T28" fmla="*/ 680 w 1361"/>
                <a:gd name="T29" fmla="*/ 542 h 1207"/>
                <a:gd name="T30" fmla="*/ 906 w 1361"/>
                <a:gd name="T31" fmla="*/ 480 h 1207"/>
                <a:gd name="T32" fmla="*/ 1160 w 1361"/>
                <a:gd name="T33" fmla="*/ 259 h 1207"/>
                <a:gd name="T34" fmla="*/ 680 w 1361"/>
                <a:gd name="T35" fmla="*/ 197 h 1207"/>
                <a:gd name="T36" fmla="*/ 680 w 1361"/>
                <a:gd name="T37" fmla="*/ 401 h 1207"/>
                <a:gd name="T38" fmla="*/ 1160 w 1361"/>
                <a:gd name="T39" fmla="*/ 338 h 1207"/>
                <a:gd name="T40" fmla="*/ 680 w 1361"/>
                <a:gd name="T41" fmla="*/ 401 h 1207"/>
                <a:gd name="T42" fmla="*/ 1216 w 1361"/>
                <a:gd name="T43" fmla="*/ 705 h 1207"/>
                <a:gd name="T44" fmla="*/ 1157 w 1361"/>
                <a:gd name="T45" fmla="*/ 736 h 1207"/>
                <a:gd name="T46" fmla="*/ 965 w 1361"/>
                <a:gd name="T47" fmla="*/ 715 h 1207"/>
                <a:gd name="T48" fmla="*/ 623 w 1361"/>
                <a:gd name="T49" fmla="*/ 705 h 1207"/>
                <a:gd name="T50" fmla="*/ 542 w 1361"/>
                <a:gd name="T51" fmla="*/ 144 h 1207"/>
                <a:gd name="T52" fmla="*/ 1216 w 1361"/>
                <a:gd name="T53" fmla="*/ 62 h 1207"/>
                <a:gd name="T54" fmla="*/ 1298 w 1361"/>
                <a:gd name="T55" fmla="*/ 623 h 1207"/>
                <a:gd name="T56" fmla="*/ 1216 w 1361"/>
                <a:gd name="T57" fmla="*/ 0 h 1207"/>
                <a:gd name="T58" fmla="*/ 479 w 1361"/>
                <a:gd name="T59" fmla="*/ 144 h 1207"/>
                <a:gd name="T60" fmla="*/ 623 w 1361"/>
                <a:gd name="T61" fmla="*/ 767 h 1207"/>
                <a:gd name="T62" fmla="*/ 1117 w 1361"/>
                <a:gd name="T63" fmla="*/ 962 h 1207"/>
                <a:gd name="T64" fmla="*/ 1219 w 1361"/>
                <a:gd name="T65" fmla="*/ 920 h 1207"/>
                <a:gd name="T66" fmla="*/ 1360 w 1361"/>
                <a:gd name="T67" fmla="*/ 623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1" h="1207">
                  <a:moveTo>
                    <a:pt x="454" y="316"/>
                  </a:moveTo>
                  <a:lnTo>
                    <a:pt x="454" y="254"/>
                  </a:lnTo>
                  <a:lnTo>
                    <a:pt x="144" y="254"/>
                  </a:lnTo>
                  <a:cubicBezTo>
                    <a:pt x="64" y="254"/>
                    <a:pt x="0" y="318"/>
                    <a:pt x="0" y="398"/>
                  </a:cubicBezTo>
                  <a:lnTo>
                    <a:pt x="0" y="849"/>
                  </a:lnTo>
                  <a:cubicBezTo>
                    <a:pt x="0" y="928"/>
                    <a:pt x="63" y="992"/>
                    <a:pt x="141" y="993"/>
                  </a:cubicBezTo>
                  <a:lnTo>
                    <a:pt x="141" y="1146"/>
                  </a:lnTo>
                  <a:cubicBezTo>
                    <a:pt x="141" y="1171"/>
                    <a:pt x="155" y="1192"/>
                    <a:pt x="178" y="1201"/>
                  </a:cubicBezTo>
                  <a:cubicBezTo>
                    <a:pt x="185" y="1204"/>
                    <a:pt x="193" y="1206"/>
                    <a:pt x="200" y="1206"/>
                  </a:cubicBezTo>
                  <a:cubicBezTo>
                    <a:pt x="216" y="1206"/>
                    <a:pt x="231" y="1199"/>
                    <a:pt x="243" y="1187"/>
                  </a:cubicBezTo>
                  <a:lnTo>
                    <a:pt x="430" y="993"/>
                  </a:lnTo>
                  <a:lnTo>
                    <a:pt x="680" y="993"/>
                  </a:lnTo>
                  <a:cubicBezTo>
                    <a:pt x="759" y="993"/>
                    <a:pt x="824" y="929"/>
                    <a:pt x="824" y="849"/>
                  </a:cubicBezTo>
                  <a:lnTo>
                    <a:pt x="824" y="793"/>
                  </a:lnTo>
                  <a:lnTo>
                    <a:pt x="762" y="793"/>
                  </a:lnTo>
                  <a:lnTo>
                    <a:pt x="762" y="849"/>
                  </a:lnTo>
                  <a:cubicBezTo>
                    <a:pt x="762" y="894"/>
                    <a:pt x="725" y="931"/>
                    <a:pt x="680" y="931"/>
                  </a:cubicBezTo>
                  <a:lnTo>
                    <a:pt x="417" y="931"/>
                  </a:lnTo>
                  <a:cubicBezTo>
                    <a:pt x="409" y="931"/>
                    <a:pt x="401" y="934"/>
                    <a:pt x="395" y="940"/>
                  </a:cubicBezTo>
                  <a:lnTo>
                    <a:pt x="203" y="1139"/>
                  </a:lnTo>
                  <a:lnTo>
                    <a:pt x="203" y="962"/>
                  </a:lnTo>
                  <a:cubicBezTo>
                    <a:pt x="203" y="945"/>
                    <a:pt x="189" y="931"/>
                    <a:pt x="172" y="931"/>
                  </a:cubicBezTo>
                  <a:lnTo>
                    <a:pt x="144" y="931"/>
                  </a:lnTo>
                  <a:cubicBezTo>
                    <a:pt x="98" y="931"/>
                    <a:pt x="62" y="894"/>
                    <a:pt x="62" y="849"/>
                  </a:cubicBezTo>
                  <a:lnTo>
                    <a:pt x="62" y="398"/>
                  </a:lnTo>
                  <a:cubicBezTo>
                    <a:pt x="62" y="353"/>
                    <a:pt x="99" y="316"/>
                    <a:pt x="144" y="316"/>
                  </a:cubicBezTo>
                  <a:lnTo>
                    <a:pt x="454" y="316"/>
                  </a:lnTo>
                  <a:close/>
                  <a:moveTo>
                    <a:pt x="906" y="480"/>
                  </a:moveTo>
                  <a:lnTo>
                    <a:pt x="680" y="480"/>
                  </a:lnTo>
                  <a:lnTo>
                    <a:pt x="680" y="542"/>
                  </a:lnTo>
                  <a:lnTo>
                    <a:pt x="906" y="542"/>
                  </a:lnTo>
                  <a:lnTo>
                    <a:pt x="906" y="480"/>
                  </a:lnTo>
                  <a:close/>
                  <a:moveTo>
                    <a:pt x="680" y="259"/>
                  </a:moveTo>
                  <a:lnTo>
                    <a:pt x="1160" y="259"/>
                  </a:lnTo>
                  <a:lnTo>
                    <a:pt x="1160" y="197"/>
                  </a:lnTo>
                  <a:lnTo>
                    <a:pt x="680" y="197"/>
                  </a:lnTo>
                  <a:lnTo>
                    <a:pt x="680" y="259"/>
                  </a:lnTo>
                  <a:close/>
                  <a:moveTo>
                    <a:pt x="680" y="401"/>
                  </a:moveTo>
                  <a:lnTo>
                    <a:pt x="1160" y="401"/>
                  </a:lnTo>
                  <a:lnTo>
                    <a:pt x="1160" y="338"/>
                  </a:lnTo>
                  <a:lnTo>
                    <a:pt x="680" y="338"/>
                  </a:lnTo>
                  <a:lnTo>
                    <a:pt x="680" y="401"/>
                  </a:lnTo>
                  <a:close/>
                  <a:moveTo>
                    <a:pt x="1298" y="623"/>
                  </a:moveTo>
                  <a:cubicBezTo>
                    <a:pt x="1298" y="669"/>
                    <a:pt x="1261" y="705"/>
                    <a:pt x="1216" y="705"/>
                  </a:cubicBezTo>
                  <a:lnTo>
                    <a:pt x="1188" y="705"/>
                  </a:lnTo>
                  <a:cubicBezTo>
                    <a:pt x="1171" y="705"/>
                    <a:pt x="1157" y="719"/>
                    <a:pt x="1157" y="736"/>
                  </a:cubicBezTo>
                  <a:lnTo>
                    <a:pt x="1157" y="914"/>
                  </a:lnTo>
                  <a:lnTo>
                    <a:pt x="965" y="715"/>
                  </a:lnTo>
                  <a:cubicBezTo>
                    <a:pt x="959" y="709"/>
                    <a:pt x="951" y="705"/>
                    <a:pt x="942" y="705"/>
                  </a:cubicBezTo>
                  <a:lnTo>
                    <a:pt x="623" y="705"/>
                  </a:lnTo>
                  <a:cubicBezTo>
                    <a:pt x="578" y="705"/>
                    <a:pt x="542" y="669"/>
                    <a:pt x="542" y="623"/>
                  </a:cubicBezTo>
                  <a:lnTo>
                    <a:pt x="542" y="144"/>
                  </a:lnTo>
                  <a:cubicBezTo>
                    <a:pt x="542" y="99"/>
                    <a:pt x="578" y="62"/>
                    <a:pt x="623" y="62"/>
                  </a:cubicBezTo>
                  <a:lnTo>
                    <a:pt x="1216" y="62"/>
                  </a:lnTo>
                  <a:cubicBezTo>
                    <a:pt x="1261" y="62"/>
                    <a:pt x="1298" y="99"/>
                    <a:pt x="1298" y="144"/>
                  </a:cubicBezTo>
                  <a:lnTo>
                    <a:pt x="1298" y="623"/>
                  </a:lnTo>
                  <a:close/>
                  <a:moveTo>
                    <a:pt x="1360" y="144"/>
                  </a:moveTo>
                  <a:cubicBezTo>
                    <a:pt x="1360" y="64"/>
                    <a:pt x="1295" y="0"/>
                    <a:pt x="1216" y="0"/>
                  </a:cubicBezTo>
                  <a:lnTo>
                    <a:pt x="623" y="0"/>
                  </a:lnTo>
                  <a:cubicBezTo>
                    <a:pt x="544" y="0"/>
                    <a:pt x="479" y="64"/>
                    <a:pt x="479" y="144"/>
                  </a:cubicBezTo>
                  <a:lnTo>
                    <a:pt x="479" y="623"/>
                  </a:lnTo>
                  <a:cubicBezTo>
                    <a:pt x="479" y="703"/>
                    <a:pt x="544" y="767"/>
                    <a:pt x="623" y="767"/>
                  </a:cubicBezTo>
                  <a:lnTo>
                    <a:pt x="929" y="767"/>
                  </a:lnTo>
                  <a:lnTo>
                    <a:pt x="1117" y="962"/>
                  </a:lnTo>
                  <a:cubicBezTo>
                    <a:pt x="1128" y="973"/>
                    <a:pt x="1143" y="980"/>
                    <a:pt x="1159" y="980"/>
                  </a:cubicBezTo>
                  <a:cubicBezTo>
                    <a:pt x="1192" y="980"/>
                    <a:pt x="1219" y="953"/>
                    <a:pt x="1219" y="920"/>
                  </a:cubicBezTo>
                  <a:lnTo>
                    <a:pt x="1219" y="767"/>
                  </a:lnTo>
                  <a:cubicBezTo>
                    <a:pt x="1297" y="766"/>
                    <a:pt x="1360" y="702"/>
                    <a:pt x="1360" y="623"/>
                  </a:cubicBezTo>
                  <a:lnTo>
                    <a:pt x="1360" y="144"/>
                  </a:lnTo>
                  <a:close/>
                </a:path>
              </a:pathLst>
            </a:custGeom>
            <a:solidFill>
              <a:srgbClr val="FFFFFF"/>
            </a:solidFill>
            <a:ln>
              <a:noFill/>
            </a:ln>
            <a:effectLst/>
          </p:spPr>
          <p:txBody>
            <a:bodyPr wrap="none" anchor="ctr"/>
            <a:lstStyle/>
            <a:p>
              <a:endParaRPr lang="en-US"/>
            </a:p>
          </p:txBody>
        </p:sp>
      </p:grpSp>
      <p:grpSp>
        <p:nvGrpSpPr>
          <p:cNvPr id="334" name="Group 333">
            <a:extLst>
              <a:ext uri="{FF2B5EF4-FFF2-40B4-BE49-F238E27FC236}">
                <a16:creationId xmlns:a16="http://schemas.microsoft.com/office/drawing/2014/main" id="{77BB5E65-99E3-8E4F-B752-052870452C60}"/>
              </a:ext>
            </a:extLst>
          </p:cNvPr>
          <p:cNvGrpSpPr/>
          <p:nvPr/>
        </p:nvGrpSpPr>
        <p:grpSpPr>
          <a:xfrm>
            <a:off x="1837455" y="1154120"/>
            <a:ext cx="710291" cy="710292"/>
            <a:chOff x="375915" y="621970"/>
            <a:chExt cx="710291" cy="710292"/>
          </a:xfrm>
        </p:grpSpPr>
        <p:sp>
          <p:nvSpPr>
            <p:cNvPr id="335" name="Rectangle 334">
              <a:extLst>
                <a:ext uri="{FF2B5EF4-FFF2-40B4-BE49-F238E27FC236}">
                  <a16:creationId xmlns:a16="http://schemas.microsoft.com/office/drawing/2014/main" id="{E20744B8-7044-F041-993B-79999B352B00}"/>
                </a:ext>
              </a:extLst>
            </p:cNvPr>
            <p:cNvSpPr/>
            <p:nvPr/>
          </p:nvSpPr>
          <p:spPr>
            <a:xfrm>
              <a:off x="375915"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36" name="Freeform 2">
              <a:extLst>
                <a:ext uri="{FF2B5EF4-FFF2-40B4-BE49-F238E27FC236}">
                  <a16:creationId xmlns:a16="http://schemas.microsoft.com/office/drawing/2014/main" id="{15F98971-5DE1-2A41-888F-D03B472BD5E7}"/>
                </a:ext>
              </a:extLst>
            </p:cNvPr>
            <p:cNvSpPr>
              <a:spLocks noChangeArrowheads="1"/>
            </p:cNvSpPr>
            <p:nvPr/>
          </p:nvSpPr>
          <p:spPr bwMode="auto">
            <a:xfrm>
              <a:off x="485791" y="823923"/>
              <a:ext cx="490538" cy="306387"/>
            </a:xfrm>
            <a:custGeom>
              <a:avLst/>
              <a:gdLst>
                <a:gd name="T0" fmla="*/ 1075 w 1361"/>
                <a:gd name="T1" fmla="*/ 786 h 849"/>
                <a:gd name="T2" fmla="*/ 852 w 1361"/>
                <a:gd name="T3" fmla="*/ 563 h 849"/>
                <a:gd name="T4" fmla="*/ 955 w 1361"/>
                <a:gd name="T5" fmla="*/ 376 h 849"/>
                <a:gd name="T6" fmla="*/ 1047 w 1361"/>
                <a:gd name="T7" fmla="*/ 576 h 849"/>
                <a:gd name="T8" fmla="*/ 1103 w 1361"/>
                <a:gd name="T9" fmla="*/ 550 h 849"/>
                <a:gd name="T10" fmla="*/ 1011 w 1361"/>
                <a:gd name="T11" fmla="*/ 351 h 849"/>
                <a:gd name="T12" fmla="*/ 1075 w 1361"/>
                <a:gd name="T13" fmla="*/ 340 h 849"/>
                <a:gd name="T14" fmla="*/ 1298 w 1361"/>
                <a:gd name="T15" fmla="*/ 563 h 849"/>
                <a:gd name="T16" fmla="*/ 1075 w 1361"/>
                <a:gd name="T17" fmla="*/ 786 h 849"/>
                <a:gd name="T18" fmla="*/ 334 w 1361"/>
                <a:gd name="T19" fmla="*/ 532 h 849"/>
                <a:gd name="T20" fmla="*/ 406 w 1361"/>
                <a:gd name="T21" fmla="*/ 376 h 849"/>
                <a:gd name="T22" fmla="*/ 505 w 1361"/>
                <a:gd name="T23" fmla="*/ 532 h 849"/>
                <a:gd name="T24" fmla="*/ 334 w 1361"/>
                <a:gd name="T25" fmla="*/ 532 h 849"/>
                <a:gd name="T26" fmla="*/ 257 w 1361"/>
                <a:gd name="T27" fmla="*/ 550 h 849"/>
                <a:gd name="T28" fmla="*/ 259 w 1361"/>
                <a:gd name="T29" fmla="*/ 580 h 849"/>
                <a:gd name="T30" fmla="*/ 285 w 1361"/>
                <a:gd name="T31" fmla="*/ 594 h 849"/>
                <a:gd name="T32" fmla="*/ 505 w 1361"/>
                <a:gd name="T33" fmla="*/ 594 h 849"/>
                <a:gd name="T34" fmla="*/ 285 w 1361"/>
                <a:gd name="T35" fmla="*/ 786 h 849"/>
                <a:gd name="T36" fmla="*/ 62 w 1361"/>
                <a:gd name="T37" fmla="*/ 563 h 849"/>
                <a:gd name="T38" fmla="*/ 285 w 1361"/>
                <a:gd name="T39" fmla="*/ 340 h 849"/>
                <a:gd name="T40" fmla="*/ 349 w 1361"/>
                <a:gd name="T41" fmla="*/ 351 h 849"/>
                <a:gd name="T42" fmla="*/ 257 w 1361"/>
                <a:gd name="T43" fmla="*/ 550 h 849"/>
                <a:gd name="T44" fmla="*/ 1075 w 1361"/>
                <a:gd name="T45" fmla="*/ 278 h 849"/>
                <a:gd name="T46" fmla="*/ 985 w 1361"/>
                <a:gd name="T47" fmla="*/ 293 h 849"/>
                <a:gd name="T48" fmla="*/ 941 w 1361"/>
                <a:gd name="T49" fmla="*/ 199 h 849"/>
                <a:gd name="T50" fmla="*/ 988 w 1361"/>
                <a:gd name="T51" fmla="*/ 129 h 849"/>
                <a:gd name="T52" fmla="*/ 993 w 1361"/>
                <a:gd name="T53" fmla="*/ 105 h 849"/>
                <a:gd name="T54" fmla="*/ 978 w 1361"/>
                <a:gd name="T55" fmla="*/ 85 h 849"/>
                <a:gd name="T56" fmla="*/ 837 w 1361"/>
                <a:gd name="T57" fmla="*/ 0 h 849"/>
                <a:gd name="T58" fmla="*/ 805 w 1361"/>
                <a:gd name="T59" fmla="*/ 54 h 849"/>
                <a:gd name="T60" fmla="*/ 918 w 1361"/>
                <a:gd name="T61" fmla="*/ 122 h 849"/>
                <a:gd name="T62" fmla="*/ 889 w 1361"/>
                <a:gd name="T63" fmla="*/ 165 h 849"/>
                <a:gd name="T64" fmla="*/ 485 w 1361"/>
                <a:gd name="T65" fmla="*/ 165 h 849"/>
                <a:gd name="T66" fmla="*/ 485 w 1361"/>
                <a:gd name="T67" fmla="*/ 143 h 849"/>
                <a:gd name="T68" fmla="*/ 539 w 1361"/>
                <a:gd name="T69" fmla="*/ 143 h 849"/>
                <a:gd name="T70" fmla="*/ 539 w 1361"/>
                <a:gd name="T71" fmla="*/ 81 h 849"/>
                <a:gd name="T72" fmla="*/ 370 w 1361"/>
                <a:gd name="T73" fmla="*/ 81 h 849"/>
                <a:gd name="T74" fmla="*/ 370 w 1361"/>
                <a:gd name="T75" fmla="*/ 143 h 849"/>
                <a:gd name="T76" fmla="*/ 423 w 1361"/>
                <a:gd name="T77" fmla="*/ 143 h 849"/>
                <a:gd name="T78" fmla="*/ 423 w 1361"/>
                <a:gd name="T79" fmla="*/ 190 h 849"/>
                <a:gd name="T80" fmla="*/ 375 w 1361"/>
                <a:gd name="T81" fmla="*/ 293 h 849"/>
                <a:gd name="T82" fmla="*/ 285 w 1361"/>
                <a:gd name="T83" fmla="*/ 278 h 849"/>
                <a:gd name="T84" fmla="*/ 0 w 1361"/>
                <a:gd name="T85" fmla="*/ 563 h 849"/>
                <a:gd name="T86" fmla="*/ 285 w 1361"/>
                <a:gd name="T87" fmla="*/ 848 h 849"/>
                <a:gd name="T88" fmla="*/ 568 w 1361"/>
                <a:gd name="T89" fmla="*/ 594 h 849"/>
                <a:gd name="T90" fmla="*/ 678 w 1361"/>
                <a:gd name="T91" fmla="*/ 594 h 849"/>
                <a:gd name="T92" fmla="*/ 705 w 1361"/>
                <a:gd name="T93" fmla="*/ 578 h 849"/>
                <a:gd name="T94" fmla="*/ 855 w 1361"/>
                <a:gd name="T95" fmla="*/ 296 h 849"/>
                <a:gd name="T96" fmla="*/ 800 w 1361"/>
                <a:gd name="T97" fmla="*/ 267 h 849"/>
                <a:gd name="T98" fmla="*/ 659 w 1361"/>
                <a:gd name="T99" fmla="*/ 532 h 849"/>
                <a:gd name="T100" fmla="*/ 568 w 1361"/>
                <a:gd name="T101" fmla="*/ 532 h 849"/>
                <a:gd name="T102" fmla="*/ 432 w 1361"/>
                <a:gd name="T103" fmla="*/ 319 h 849"/>
                <a:gd name="T104" fmla="*/ 474 w 1361"/>
                <a:gd name="T105" fmla="*/ 227 h 849"/>
                <a:gd name="T106" fmla="*/ 886 w 1361"/>
                <a:gd name="T107" fmla="*/ 227 h 849"/>
                <a:gd name="T108" fmla="*/ 928 w 1361"/>
                <a:gd name="T109" fmla="*/ 319 h 849"/>
                <a:gd name="T110" fmla="*/ 790 w 1361"/>
                <a:gd name="T111" fmla="*/ 563 h 849"/>
                <a:gd name="T112" fmla="*/ 1075 w 1361"/>
                <a:gd name="T113" fmla="*/ 848 h 849"/>
                <a:gd name="T114" fmla="*/ 1360 w 1361"/>
                <a:gd name="T115" fmla="*/ 563 h 849"/>
                <a:gd name="T116" fmla="*/ 1075 w 1361"/>
                <a:gd name="T117" fmla="*/ 278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61" h="849">
                  <a:moveTo>
                    <a:pt x="1075" y="786"/>
                  </a:moveTo>
                  <a:cubicBezTo>
                    <a:pt x="952" y="786"/>
                    <a:pt x="852" y="686"/>
                    <a:pt x="852" y="563"/>
                  </a:cubicBezTo>
                  <a:cubicBezTo>
                    <a:pt x="852" y="485"/>
                    <a:pt x="893" y="416"/>
                    <a:pt x="955" y="376"/>
                  </a:cubicBezTo>
                  <a:lnTo>
                    <a:pt x="1047" y="576"/>
                  </a:lnTo>
                  <a:lnTo>
                    <a:pt x="1103" y="550"/>
                  </a:lnTo>
                  <a:lnTo>
                    <a:pt x="1011" y="351"/>
                  </a:lnTo>
                  <a:cubicBezTo>
                    <a:pt x="1032" y="345"/>
                    <a:pt x="1053" y="340"/>
                    <a:pt x="1075" y="340"/>
                  </a:cubicBezTo>
                  <a:cubicBezTo>
                    <a:pt x="1198" y="340"/>
                    <a:pt x="1298" y="440"/>
                    <a:pt x="1298" y="563"/>
                  </a:cubicBezTo>
                  <a:cubicBezTo>
                    <a:pt x="1298" y="686"/>
                    <a:pt x="1198" y="786"/>
                    <a:pt x="1075" y="786"/>
                  </a:cubicBezTo>
                  <a:close/>
                  <a:moveTo>
                    <a:pt x="334" y="532"/>
                  </a:moveTo>
                  <a:lnTo>
                    <a:pt x="406" y="376"/>
                  </a:lnTo>
                  <a:cubicBezTo>
                    <a:pt x="459" y="411"/>
                    <a:pt x="496" y="467"/>
                    <a:pt x="505" y="532"/>
                  </a:cubicBezTo>
                  <a:lnTo>
                    <a:pt x="334" y="532"/>
                  </a:lnTo>
                  <a:close/>
                  <a:moveTo>
                    <a:pt x="257" y="550"/>
                  </a:moveTo>
                  <a:cubicBezTo>
                    <a:pt x="252" y="560"/>
                    <a:pt x="253" y="571"/>
                    <a:pt x="259" y="580"/>
                  </a:cubicBezTo>
                  <a:cubicBezTo>
                    <a:pt x="265" y="589"/>
                    <a:pt x="274" y="594"/>
                    <a:pt x="285" y="594"/>
                  </a:cubicBezTo>
                  <a:lnTo>
                    <a:pt x="505" y="594"/>
                  </a:lnTo>
                  <a:cubicBezTo>
                    <a:pt x="490" y="702"/>
                    <a:pt x="397" y="786"/>
                    <a:pt x="285" y="786"/>
                  </a:cubicBezTo>
                  <a:cubicBezTo>
                    <a:pt x="162" y="786"/>
                    <a:pt x="62" y="686"/>
                    <a:pt x="62" y="563"/>
                  </a:cubicBezTo>
                  <a:cubicBezTo>
                    <a:pt x="62" y="440"/>
                    <a:pt x="162" y="340"/>
                    <a:pt x="285" y="340"/>
                  </a:cubicBezTo>
                  <a:cubicBezTo>
                    <a:pt x="307" y="340"/>
                    <a:pt x="329" y="345"/>
                    <a:pt x="349" y="351"/>
                  </a:cubicBezTo>
                  <a:lnTo>
                    <a:pt x="257" y="550"/>
                  </a:lnTo>
                  <a:close/>
                  <a:moveTo>
                    <a:pt x="1075" y="278"/>
                  </a:moveTo>
                  <a:cubicBezTo>
                    <a:pt x="1044" y="278"/>
                    <a:pt x="1013" y="284"/>
                    <a:pt x="985" y="293"/>
                  </a:cubicBezTo>
                  <a:lnTo>
                    <a:pt x="941" y="199"/>
                  </a:lnTo>
                  <a:lnTo>
                    <a:pt x="988" y="129"/>
                  </a:lnTo>
                  <a:cubicBezTo>
                    <a:pt x="993" y="122"/>
                    <a:pt x="994" y="113"/>
                    <a:pt x="993" y="105"/>
                  </a:cubicBezTo>
                  <a:cubicBezTo>
                    <a:pt x="991" y="97"/>
                    <a:pt x="986" y="90"/>
                    <a:pt x="978" y="85"/>
                  </a:cubicBezTo>
                  <a:lnTo>
                    <a:pt x="837" y="0"/>
                  </a:lnTo>
                  <a:lnTo>
                    <a:pt x="805" y="54"/>
                  </a:lnTo>
                  <a:lnTo>
                    <a:pt x="918" y="122"/>
                  </a:lnTo>
                  <a:lnTo>
                    <a:pt x="889" y="165"/>
                  </a:lnTo>
                  <a:lnTo>
                    <a:pt x="485" y="165"/>
                  </a:lnTo>
                  <a:lnTo>
                    <a:pt x="485" y="143"/>
                  </a:lnTo>
                  <a:lnTo>
                    <a:pt x="539" y="143"/>
                  </a:lnTo>
                  <a:lnTo>
                    <a:pt x="539" y="81"/>
                  </a:lnTo>
                  <a:lnTo>
                    <a:pt x="370" y="81"/>
                  </a:lnTo>
                  <a:lnTo>
                    <a:pt x="370" y="143"/>
                  </a:lnTo>
                  <a:lnTo>
                    <a:pt x="423" y="143"/>
                  </a:lnTo>
                  <a:lnTo>
                    <a:pt x="423" y="190"/>
                  </a:lnTo>
                  <a:lnTo>
                    <a:pt x="375" y="293"/>
                  </a:lnTo>
                  <a:cubicBezTo>
                    <a:pt x="347" y="284"/>
                    <a:pt x="317" y="278"/>
                    <a:pt x="285" y="278"/>
                  </a:cubicBezTo>
                  <a:cubicBezTo>
                    <a:pt x="128" y="278"/>
                    <a:pt x="0" y="406"/>
                    <a:pt x="0" y="563"/>
                  </a:cubicBezTo>
                  <a:cubicBezTo>
                    <a:pt x="0" y="720"/>
                    <a:pt x="128" y="848"/>
                    <a:pt x="285" y="848"/>
                  </a:cubicBezTo>
                  <a:cubicBezTo>
                    <a:pt x="432" y="848"/>
                    <a:pt x="553" y="737"/>
                    <a:pt x="568" y="594"/>
                  </a:cubicBezTo>
                  <a:lnTo>
                    <a:pt x="678" y="594"/>
                  </a:lnTo>
                  <a:cubicBezTo>
                    <a:pt x="689" y="594"/>
                    <a:pt x="700" y="588"/>
                    <a:pt x="705" y="578"/>
                  </a:cubicBezTo>
                  <a:lnTo>
                    <a:pt x="855" y="296"/>
                  </a:lnTo>
                  <a:lnTo>
                    <a:pt x="800" y="267"/>
                  </a:lnTo>
                  <a:lnTo>
                    <a:pt x="659" y="532"/>
                  </a:lnTo>
                  <a:lnTo>
                    <a:pt x="568" y="532"/>
                  </a:lnTo>
                  <a:cubicBezTo>
                    <a:pt x="558" y="442"/>
                    <a:pt x="506" y="364"/>
                    <a:pt x="432" y="319"/>
                  </a:cubicBezTo>
                  <a:lnTo>
                    <a:pt x="474" y="227"/>
                  </a:lnTo>
                  <a:lnTo>
                    <a:pt x="886" y="227"/>
                  </a:lnTo>
                  <a:lnTo>
                    <a:pt x="928" y="319"/>
                  </a:lnTo>
                  <a:cubicBezTo>
                    <a:pt x="846" y="369"/>
                    <a:pt x="790" y="460"/>
                    <a:pt x="790" y="563"/>
                  </a:cubicBezTo>
                  <a:cubicBezTo>
                    <a:pt x="790" y="720"/>
                    <a:pt x="918" y="848"/>
                    <a:pt x="1075" y="848"/>
                  </a:cubicBezTo>
                  <a:cubicBezTo>
                    <a:pt x="1232" y="848"/>
                    <a:pt x="1360" y="720"/>
                    <a:pt x="1360" y="563"/>
                  </a:cubicBezTo>
                  <a:cubicBezTo>
                    <a:pt x="1360" y="406"/>
                    <a:pt x="1232" y="278"/>
                    <a:pt x="1075" y="278"/>
                  </a:cubicBezTo>
                  <a:close/>
                </a:path>
              </a:pathLst>
            </a:custGeom>
            <a:solidFill>
              <a:srgbClr val="FFFFFF"/>
            </a:solidFill>
            <a:ln>
              <a:noFill/>
            </a:ln>
            <a:effectLst/>
          </p:spPr>
          <p:txBody>
            <a:bodyPr wrap="none" anchor="ctr"/>
            <a:lstStyle/>
            <a:p>
              <a:endParaRPr lang="en-US"/>
            </a:p>
          </p:txBody>
        </p:sp>
      </p:grpSp>
      <p:grpSp>
        <p:nvGrpSpPr>
          <p:cNvPr id="337" name="Group 336">
            <a:extLst>
              <a:ext uri="{FF2B5EF4-FFF2-40B4-BE49-F238E27FC236}">
                <a16:creationId xmlns:a16="http://schemas.microsoft.com/office/drawing/2014/main" id="{46D61B31-2C39-1A4B-AF71-C060397ABDF0}"/>
              </a:ext>
            </a:extLst>
          </p:cNvPr>
          <p:cNvGrpSpPr/>
          <p:nvPr/>
        </p:nvGrpSpPr>
        <p:grpSpPr>
          <a:xfrm>
            <a:off x="5136546" y="1154120"/>
            <a:ext cx="710291" cy="710292"/>
            <a:chOff x="3675006" y="621970"/>
            <a:chExt cx="710291" cy="710292"/>
          </a:xfrm>
        </p:grpSpPr>
        <p:sp>
          <p:nvSpPr>
            <p:cNvPr id="338" name="Rectangle 337">
              <a:extLst>
                <a:ext uri="{FF2B5EF4-FFF2-40B4-BE49-F238E27FC236}">
                  <a16:creationId xmlns:a16="http://schemas.microsoft.com/office/drawing/2014/main" id="{2D0FCEFB-2E21-D740-8A01-14CE63CFB38D}"/>
                </a:ext>
              </a:extLst>
            </p:cNvPr>
            <p:cNvSpPr/>
            <p:nvPr/>
          </p:nvSpPr>
          <p:spPr>
            <a:xfrm>
              <a:off x="3675006"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39" name="Freeform 3">
              <a:extLst>
                <a:ext uri="{FF2B5EF4-FFF2-40B4-BE49-F238E27FC236}">
                  <a16:creationId xmlns:a16="http://schemas.microsoft.com/office/drawing/2014/main" id="{7FFA4FC0-DB11-6746-84E7-24545ABF5C1C}"/>
                </a:ext>
              </a:extLst>
            </p:cNvPr>
            <p:cNvSpPr>
              <a:spLocks noChangeArrowheads="1"/>
            </p:cNvSpPr>
            <p:nvPr/>
          </p:nvSpPr>
          <p:spPr bwMode="auto">
            <a:xfrm>
              <a:off x="3836476" y="731848"/>
              <a:ext cx="387350" cy="490537"/>
            </a:xfrm>
            <a:custGeom>
              <a:avLst/>
              <a:gdLst>
                <a:gd name="T0" fmla="*/ 369 w 1078"/>
                <a:gd name="T1" fmla="*/ 909 h 1361"/>
                <a:gd name="T2" fmla="*/ 229 w 1078"/>
                <a:gd name="T3" fmla="*/ 847 h 1361"/>
                <a:gd name="T4" fmla="*/ 708 w 1078"/>
                <a:gd name="T5" fmla="*/ 909 h 1361"/>
                <a:gd name="T6" fmla="*/ 849 w 1078"/>
                <a:gd name="T7" fmla="*/ 847 h 1361"/>
                <a:gd name="T8" fmla="*/ 708 w 1078"/>
                <a:gd name="T9" fmla="*/ 909 h 1361"/>
                <a:gd name="T10" fmla="*/ 849 w 1078"/>
                <a:gd name="T11" fmla="*/ 1073 h 1361"/>
                <a:gd name="T12" fmla="*/ 175 w 1078"/>
                <a:gd name="T13" fmla="*/ 1019 h 1361"/>
                <a:gd name="T14" fmla="*/ 903 w 1078"/>
                <a:gd name="T15" fmla="*/ 768 h 1361"/>
                <a:gd name="T16" fmla="*/ 903 w 1078"/>
                <a:gd name="T17" fmla="*/ 706 h 1361"/>
                <a:gd name="T18" fmla="*/ 175 w 1078"/>
                <a:gd name="T19" fmla="*/ 345 h 1361"/>
                <a:gd name="T20" fmla="*/ 903 w 1078"/>
                <a:gd name="T21" fmla="*/ 706 h 1361"/>
                <a:gd name="T22" fmla="*/ 175 w 1078"/>
                <a:gd name="T23" fmla="*/ 257 h 1361"/>
                <a:gd name="T24" fmla="*/ 849 w 1078"/>
                <a:gd name="T25" fmla="*/ 203 h 1361"/>
                <a:gd name="T26" fmla="*/ 903 w 1078"/>
                <a:gd name="T27" fmla="*/ 282 h 1361"/>
                <a:gd name="T28" fmla="*/ 681 w 1078"/>
                <a:gd name="T29" fmla="*/ 62 h 1361"/>
                <a:gd name="T30" fmla="*/ 443 w 1078"/>
                <a:gd name="T31" fmla="*/ 141 h 1361"/>
                <a:gd name="T32" fmla="*/ 681 w 1078"/>
                <a:gd name="T33" fmla="*/ 62 h 1361"/>
                <a:gd name="T34" fmla="*/ 781 w 1078"/>
                <a:gd name="T35" fmla="*/ 1135 h 1361"/>
                <a:gd name="T36" fmla="*/ 268 w 1078"/>
                <a:gd name="T37" fmla="*/ 1214 h 1361"/>
                <a:gd name="T38" fmla="*/ 1077 w 1078"/>
                <a:gd name="T39" fmla="*/ 624 h 1361"/>
                <a:gd name="T40" fmla="*/ 1065 w 1078"/>
                <a:gd name="T41" fmla="*/ 430 h 1361"/>
                <a:gd name="T42" fmla="*/ 965 w 1078"/>
                <a:gd name="T43" fmla="*/ 257 h 1361"/>
                <a:gd name="T44" fmla="*/ 706 w 1078"/>
                <a:gd name="T45" fmla="*/ 141 h 1361"/>
                <a:gd name="T46" fmla="*/ 763 w 1078"/>
                <a:gd name="T47" fmla="*/ 16 h 1361"/>
                <a:gd name="T48" fmla="*/ 341 w 1078"/>
                <a:gd name="T49" fmla="*/ 0 h 1361"/>
                <a:gd name="T50" fmla="*/ 314 w 1078"/>
                <a:gd name="T51" fmla="*/ 47 h 1361"/>
                <a:gd name="T52" fmla="*/ 229 w 1078"/>
                <a:gd name="T53" fmla="*/ 141 h 1361"/>
                <a:gd name="T54" fmla="*/ 113 w 1078"/>
                <a:gd name="T55" fmla="*/ 354 h 1361"/>
                <a:gd name="T56" fmla="*/ 0 w 1078"/>
                <a:gd name="T57" fmla="*/ 455 h 1361"/>
                <a:gd name="T58" fmla="*/ 63 w 1078"/>
                <a:gd name="T59" fmla="*/ 624 h 1361"/>
                <a:gd name="T60" fmla="*/ 113 w 1078"/>
                <a:gd name="T61" fmla="*/ 432 h 1361"/>
                <a:gd name="T62" fmla="*/ 229 w 1078"/>
                <a:gd name="T63" fmla="*/ 1135 h 1361"/>
                <a:gd name="T64" fmla="*/ 142 w 1078"/>
                <a:gd name="T65" fmla="*/ 1314 h 1361"/>
                <a:gd name="T66" fmla="*/ 169 w 1078"/>
                <a:gd name="T67" fmla="*/ 1360 h 1361"/>
                <a:gd name="T68" fmla="*/ 234 w 1078"/>
                <a:gd name="T69" fmla="*/ 1276 h 1361"/>
                <a:gd name="T70" fmla="*/ 900 w 1078"/>
                <a:gd name="T71" fmla="*/ 1345 h 1361"/>
                <a:gd name="T72" fmla="*/ 942 w 1078"/>
                <a:gd name="T73" fmla="*/ 1356 h 1361"/>
                <a:gd name="T74" fmla="*/ 852 w 1078"/>
                <a:gd name="T75" fmla="*/ 1134 h 1361"/>
                <a:gd name="T76" fmla="*/ 965 w 1078"/>
                <a:gd name="T77" fmla="*/ 433 h 1361"/>
                <a:gd name="T78" fmla="*/ 1015 w 1078"/>
                <a:gd name="T79" fmla="*/ 62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8" h="1361">
                  <a:moveTo>
                    <a:pt x="229" y="909"/>
                  </a:moveTo>
                  <a:lnTo>
                    <a:pt x="369" y="909"/>
                  </a:lnTo>
                  <a:lnTo>
                    <a:pt x="369" y="847"/>
                  </a:lnTo>
                  <a:lnTo>
                    <a:pt x="229" y="847"/>
                  </a:lnTo>
                  <a:lnTo>
                    <a:pt x="229" y="909"/>
                  </a:lnTo>
                  <a:close/>
                  <a:moveTo>
                    <a:pt x="708" y="909"/>
                  </a:moveTo>
                  <a:lnTo>
                    <a:pt x="849" y="909"/>
                  </a:lnTo>
                  <a:lnTo>
                    <a:pt x="849" y="847"/>
                  </a:lnTo>
                  <a:lnTo>
                    <a:pt x="708" y="847"/>
                  </a:lnTo>
                  <a:lnTo>
                    <a:pt x="708" y="909"/>
                  </a:lnTo>
                  <a:close/>
                  <a:moveTo>
                    <a:pt x="903" y="1019"/>
                  </a:moveTo>
                  <a:cubicBezTo>
                    <a:pt x="903" y="1049"/>
                    <a:pt x="878" y="1073"/>
                    <a:pt x="849" y="1073"/>
                  </a:cubicBezTo>
                  <a:lnTo>
                    <a:pt x="229" y="1073"/>
                  </a:lnTo>
                  <a:cubicBezTo>
                    <a:pt x="199" y="1073"/>
                    <a:pt x="175" y="1049"/>
                    <a:pt x="175" y="1019"/>
                  </a:cubicBezTo>
                  <a:lnTo>
                    <a:pt x="175" y="768"/>
                  </a:lnTo>
                  <a:lnTo>
                    <a:pt x="903" y="768"/>
                  </a:lnTo>
                  <a:lnTo>
                    <a:pt x="903" y="1019"/>
                  </a:lnTo>
                  <a:close/>
                  <a:moveTo>
                    <a:pt x="903" y="706"/>
                  </a:moveTo>
                  <a:lnTo>
                    <a:pt x="175" y="706"/>
                  </a:lnTo>
                  <a:lnTo>
                    <a:pt x="175" y="345"/>
                  </a:lnTo>
                  <a:lnTo>
                    <a:pt x="903" y="345"/>
                  </a:lnTo>
                  <a:lnTo>
                    <a:pt x="903" y="706"/>
                  </a:lnTo>
                  <a:close/>
                  <a:moveTo>
                    <a:pt x="175" y="282"/>
                  </a:moveTo>
                  <a:lnTo>
                    <a:pt x="175" y="257"/>
                  </a:lnTo>
                  <a:cubicBezTo>
                    <a:pt x="175" y="227"/>
                    <a:pt x="199" y="203"/>
                    <a:pt x="229" y="203"/>
                  </a:cubicBezTo>
                  <a:lnTo>
                    <a:pt x="849" y="203"/>
                  </a:lnTo>
                  <a:cubicBezTo>
                    <a:pt x="878" y="203"/>
                    <a:pt x="903" y="227"/>
                    <a:pt x="903" y="257"/>
                  </a:cubicBezTo>
                  <a:lnTo>
                    <a:pt x="903" y="282"/>
                  </a:lnTo>
                  <a:lnTo>
                    <a:pt x="175" y="282"/>
                  </a:lnTo>
                  <a:close/>
                  <a:moveTo>
                    <a:pt x="681" y="62"/>
                  </a:moveTo>
                  <a:lnTo>
                    <a:pt x="634" y="141"/>
                  </a:lnTo>
                  <a:lnTo>
                    <a:pt x="443" y="141"/>
                  </a:lnTo>
                  <a:lnTo>
                    <a:pt x="396" y="62"/>
                  </a:lnTo>
                  <a:lnTo>
                    <a:pt x="681" y="62"/>
                  </a:lnTo>
                  <a:close/>
                  <a:moveTo>
                    <a:pt x="310" y="1135"/>
                  </a:moveTo>
                  <a:lnTo>
                    <a:pt x="781" y="1135"/>
                  </a:lnTo>
                  <a:lnTo>
                    <a:pt x="826" y="1214"/>
                  </a:lnTo>
                  <a:lnTo>
                    <a:pt x="268" y="1214"/>
                  </a:lnTo>
                  <a:lnTo>
                    <a:pt x="310" y="1135"/>
                  </a:lnTo>
                  <a:close/>
                  <a:moveTo>
                    <a:pt x="1077" y="624"/>
                  </a:moveTo>
                  <a:lnTo>
                    <a:pt x="1077" y="455"/>
                  </a:lnTo>
                  <a:cubicBezTo>
                    <a:pt x="1077" y="445"/>
                    <a:pt x="1073" y="435"/>
                    <a:pt x="1065" y="430"/>
                  </a:cubicBezTo>
                  <a:lnTo>
                    <a:pt x="965" y="356"/>
                  </a:lnTo>
                  <a:lnTo>
                    <a:pt x="965" y="257"/>
                  </a:lnTo>
                  <a:cubicBezTo>
                    <a:pt x="965" y="193"/>
                    <a:pt x="913" y="141"/>
                    <a:pt x="849" y="141"/>
                  </a:cubicBezTo>
                  <a:lnTo>
                    <a:pt x="706" y="141"/>
                  </a:lnTo>
                  <a:lnTo>
                    <a:pt x="763" y="47"/>
                  </a:lnTo>
                  <a:cubicBezTo>
                    <a:pt x="768" y="38"/>
                    <a:pt x="769" y="26"/>
                    <a:pt x="763" y="16"/>
                  </a:cubicBezTo>
                  <a:cubicBezTo>
                    <a:pt x="758" y="6"/>
                    <a:pt x="747" y="0"/>
                    <a:pt x="736" y="0"/>
                  </a:cubicBezTo>
                  <a:lnTo>
                    <a:pt x="341" y="0"/>
                  </a:lnTo>
                  <a:cubicBezTo>
                    <a:pt x="330" y="0"/>
                    <a:pt x="320" y="6"/>
                    <a:pt x="314" y="16"/>
                  </a:cubicBezTo>
                  <a:cubicBezTo>
                    <a:pt x="309" y="26"/>
                    <a:pt x="309" y="38"/>
                    <a:pt x="314" y="47"/>
                  </a:cubicBezTo>
                  <a:lnTo>
                    <a:pt x="371" y="141"/>
                  </a:lnTo>
                  <a:lnTo>
                    <a:pt x="229" y="141"/>
                  </a:lnTo>
                  <a:cubicBezTo>
                    <a:pt x="165" y="141"/>
                    <a:pt x="113" y="193"/>
                    <a:pt x="113" y="257"/>
                  </a:cubicBezTo>
                  <a:lnTo>
                    <a:pt x="113" y="354"/>
                  </a:lnTo>
                  <a:lnTo>
                    <a:pt x="13" y="430"/>
                  </a:lnTo>
                  <a:cubicBezTo>
                    <a:pt x="5" y="436"/>
                    <a:pt x="0" y="445"/>
                    <a:pt x="0" y="455"/>
                  </a:cubicBezTo>
                  <a:lnTo>
                    <a:pt x="0" y="624"/>
                  </a:lnTo>
                  <a:lnTo>
                    <a:pt x="63" y="624"/>
                  </a:lnTo>
                  <a:lnTo>
                    <a:pt x="63" y="470"/>
                  </a:lnTo>
                  <a:lnTo>
                    <a:pt x="113" y="432"/>
                  </a:lnTo>
                  <a:lnTo>
                    <a:pt x="113" y="1019"/>
                  </a:lnTo>
                  <a:cubicBezTo>
                    <a:pt x="113" y="1083"/>
                    <a:pt x="165" y="1135"/>
                    <a:pt x="229" y="1135"/>
                  </a:cubicBezTo>
                  <a:lnTo>
                    <a:pt x="241" y="1135"/>
                  </a:lnTo>
                  <a:lnTo>
                    <a:pt x="142" y="1314"/>
                  </a:lnTo>
                  <a:cubicBezTo>
                    <a:pt x="134" y="1330"/>
                    <a:pt x="139" y="1348"/>
                    <a:pt x="154" y="1357"/>
                  </a:cubicBezTo>
                  <a:cubicBezTo>
                    <a:pt x="159" y="1359"/>
                    <a:pt x="164" y="1360"/>
                    <a:pt x="169" y="1360"/>
                  </a:cubicBezTo>
                  <a:cubicBezTo>
                    <a:pt x="180" y="1360"/>
                    <a:pt x="191" y="1355"/>
                    <a:pt x="196" y="1344"/>
                  </a:cubicBezTo>
                  <a:lnTo>
                    <a:pt x="234" y="1276"/>
                  </a:lnTo>
                  <a:lnTo>
                    <a:pt x="861" y="1276"/>
                  </a:lnTo>
                  <a:lnTo>
                    <a:pt x="900" y="1345"/>
                  </a:lnTo>
                  <a:cubicBezTo>
                    <a:pt x="906" y="1355"/>
                    <a:pt x="916" y="1360"/>
                    <a:pt x="927" y="1360"/>
                  </a:cubicBezTo>
                  <a:cubicBezTo>
                    <a:pt x="932" y="1360"/>
                    <a:pt x="937" y="1359"/>
                    <a:pt x="942" y="1356"/>
                  </a:cubicBezTo>
                  <a:cubicBezTo>
                    <a:pt x="957" y="1348"/>
                    <a:pt x="962" y="1329"/>
                    <a:pt x="954" y="1314"/>
                  </a:cubicBezTo>
                  <a:lnTo>
                    <a:pt x="852" y="1134"/>
                  </a:lnTo>
                  <a:cubicBezTo>
                    <a:pt x="914" y="1133"/>
                    <a:pt x="965" y="1082"/>
                    <a:pt x="965" y="1019"/>
                  </a:cubicBezTo>
                  <a:lnTo>
                    <a:pt x="965" y="433"/>
                  </a:lnTo>
                  <a:lnTo>
                    <a:pt x="1015" y="470"/>
                  </a:lnTo>
                  <a:lnTo>
                    <a:pt x="1015" y="624"/>
                  </a:lnTo>
                  <a:lnTo>
                    <a:pt x="1077" y="624"/>
                  </a:lnTo>
                  <a:close/>
                </a:path>
              </a:pathLst>
            </a:custGeom>
            <a:solidFill>
              <a:srgbClr val="FFFFFF"/>
            </a:solidFill>
            <a:ln>
              <a:noFill/>
            </a:ln>
            <a:effectLst/>
          </p:spPr>
          <p:txBody>
            <a:bodyPr wrap="none" anchor="ctr"/>
            <a:lstStyle/>
            <a:p>
              <a:endParaRPr lang="en-US"/>
            </a:p>
          </p:txBody>
        </p:sp>
      </p:grpSp>
      <p:grpSp>
        <p:nvGrpSpPr>
          <p:cNvPr id="340" name="Group 339">
            <a:extLst>
              <a:ext uri="{FF2B5EF4-FFF2-40B4-BE49-F238E27FC236}">
                <a16:creationId xmlns:a16="http://schemas.microsoft.com/office/drawing/2014/main" id="{712A06A7-FAFB-2F49-B789-D3BB9D8C695B}"/>
              </a:ext>
            </a:extLst>
          </p:cNvPr>
          <p:cNvGrpSpPr/>
          <p:nvPr/>
        </p:nvGrpSpPr>
        <p:grpSpPr>
          <a:xfrm>
            <a:off x="2937152" y="1154120"/>
            <a:ext cx="710291" cy="710292"/>
            <a:chOff x="1475612" y="621970"/>
            <a:chExt cx="710291" cy="710292"/>
          </a:xfrm>
        </p:grpSpPr>
        <p:sp>
          <p:nvSpPr>
            <p:cNvPr id="341" name="Rectangle 340">
              <a:extLst>
                <a:ext uri="{FF2B5EF4-FFF2-40B4-BE49-F238E27FC236}">
                  <a16:creationId xmlns:a16="http://schemas.microsoft.com/office/drawing/2014/main" id="{E1EE1910-E7E0-0A46-B743-828D7FB17884}"/>
                </a:ext>
              </a:extLst>
            </p:cNvPr>
            <p:cNvSpPr/>
            <p:nvPr/>
          </p:nvSpPr>
          <p:spPr>
            <a:xfrm>
              <a:off x="1475612"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42" name="Freeform 4">
              <a:extLst>
                <a:ext uri="{FF2B5EF4-FFF2-40B4-BE49-F238E27FC236}">
                  <a16:creationId xmlns:a16="http://schemas.microsoft.com/office/drawing/2014/main" id="{FBACE303-E458-8143-AAE7-3DD9110CBC5D}"/>
                </a:ext>
              </a:extLst>
            </p:cNvPr>
            <p:cNvSpPr>
              <a:spLocks noChangeArrowheads="1"/>
            </p:cNvSpPr>
            <p:nvPr/>
          </p:nvSpPr>
          <p:spPr bwMode="auto">
            <a:xfrm>
              <a:off x="1605332" y="759629"/>
              <a:ext cx="450850" cy="434975"/>
            </a:xfrm>
            <a:custGeom>
              <a:avLst/>
              <a:gdLst>
                <a:gd name="T0" fmla="*/ 198 w 1252"/>
                <a:gd name="T1" fmla="*/ 1014 h 1210"/>
                <a:gd name="T2" fmla="*/ 986 w 1252"/>
                <a:gd name="T3" fmla="*/ 133 h 1210"/>
                <a:gd name="T4" fmla="*/ 1148 w 1252"/>
                <a:gd name="T5" fmla="*/ 64 h 1210"/>
                <a:gd name="T6" fmla="*/ 467 w 1252"/>
                <a:gd name="T7" fmla="*/ 839 h 1210"/>
                <a:gd name="T8" fmla="*/ 504 w 1252"/>
                <a:gd name="T9" fmla="*/ 527 h 1210"/>
                <a:gd name="T10" fmla="*/ 378 w 1252"/>
                <a:gd name="T11" fmla="*/ 402 h 1210"/>
                <a:gd name="T12" fmla="*/ 101 w 1252"/>
                <a:gd name="T13" fmla="*/ 241 h 1210"/>
                <a:gd name="T14" fmla="*/ 258 w 1252"/>
                <a:gd name="T15" fmla="*/ 789 h 1210"/>
                <a:gd name="T16" fmla="*/ 205 w 1252"/>
                <a:gd name="T17" fmla="*/ 865 h 1210"/>
                <a:gd name="T18" fmla="*/ 84 w 1252"/>
                <a:gd name="T19" fmla="*/ 767 h 1210"/>
                <a:gd name="T20" fmla="*/ 347 w 1252"/>
                <a:gd name="T21" fmla="*/ 1007 h 1210"/>
                <a:gd name="T22" fmla="*/ 446 w 1252"/>
                <a:gd name="T23" fmla="*/ 1129 h 1210"/>
                <a:gd name="T24" fmla="*/ 347 w 1252"/>
                <a:gd name="T25" fmla="*/ 1007 h 1210"/>
                <a:gd name="T26" fmla="*/ 856 w 1252"/>
                <a:gd name="T27" fmla="*/ 538 h 1210"/>
                <a:gd name="T28" fmla="*/ 958 w 1252"/>
                <a:gd name="T29" fmla="*/ 1112 h 1210"/>
                <a:gd name="T30" fmla="*/ 804 w 1252"/>
                <a:gd name="T31" fmla="*/ 827 h 1210"/>
                <a:gd name="T32" fmla="*/ 1137 w 1252"/>
                <a:gd name="T33" fmla="*/ 0 h 1210"/>
                <a:gd name="T34" fmla="*/ 727 w 1252"/>
                <a:gd name="T35" fmla="*/ 304 h 1210"/>
                <a:gd name="T36" fmla="*/ 51 w 1252"/>
                <a:gd name="T37" fmla="*/ 179 h 1210"/>
                <a:gd name="T38" fmla="*/ 38 w 1252"/>
                <a:gd name="T39" fmla="*/ 273 h 1210"/>
                <a:gd name="T40" fmla="*/ 345 w 1252"/>
                <a:gd name="T41" fmla="*/ 455 h 1210"/>
                <a:gd name="T42" fmla="*/ 329 w 1252"/>
                <a:gd name="T43" fmla="*/ 702 h 1210"/>
                <a:gd name="T44" fmla="*/ 69 w 1252"/>
                <a:gd name="T45" fmla="*/ 702 h 1210"/>
                <a:gd name="T46" fmla="*/ 6 w 1252"/>
                <a:gd name="T47" fmla="*/ 786 h 1210"/>
                <a:gd name="T48" fmla="*/ 173 w 1252"/>
                <a:gd name="T49" fmla="*/ 918 h 1210"/>
                <a:gd name="T50" fmla="*/ 190 w 1252"/>
                <a:gd name="T51" fmla="*/ 1077 h 1210"/>
                <a:gd name="T52" fmla="*/ 294 w 1252"/>
                <a:gd name="T53" fmla="*/ 1039 h 1210"/>
                <a:gd name="T54" fmla="*/ 413 w 1252"/>
                <a:gd name="T55" fmla="*/ 1209 h 1210"/>
                <a:gd name="T56" fmla="*/ 492 w 1252"/>
                <a:gd name="T57" fmla="*/ 1176 h 1210"/>
                <a:gd name="T58" fmla="*/ 480 w 1252"/>
                <a:gd name="T59" fmla="*/ 910 h 1210"/>
                <a:gd name="T60" fmla="*/ 642 w 1252"/>
                <a:gd name="T61" fmla="*/ 752 h 1210"/>
                <a:gd name="T62" fmla="*/ 912 w 1252"/>
                <a:gd name="T63" fmla="*/ 1158 h 1210"/>
                <a:gd name="T64" fmla="*/ 940 w 1252"/>
                <a:gd name="T65" fmla="*/ 1174 h 1210"/>
                <a:gd name="T66" fmla="*/ 1033 w 1252"/>
                <a:gd name="T67" fmla="*/ 1161 h 1210"/>
                <a:gd name="T68" fmla="*/ 908 w 1252"/>
                <a:gd name="T69" fmla="*/ 486 h 1210"/>
                <a:gd name="T70" fmla="*/ 1192 w 1252"/>
                <a:gd name="T71" fmla="*/ 20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2" h="1210">
                  <a:moveTo>
                    <a:pt x="467" y="839"/>
                  </a:moveTo>
                  <a:cubicBezTo>
                    <a:pt x="422" y="884"/>
                    <a:pt x="256" y="1004"/>
                    <a:pt x="198" y="1014"/>
                  </a:cubicBezTo>
                  <a:cubicBezTo>
                    <a:pt x="207" y="962"/>
                    <a:pt x="324" y="795"/>
                    <a:pt x="373" y="745"/>
                  </a:cubicBezTo>
                  <a:lnTo>
                    <a:pt x="986" y="133"/>
                  </a:lnTo>
                  <a:cubicBezTo>
                    <a:pt x="1012" y="106"/>
                    <a:pt x="1094" y="62"/>
                    <a:pt x="1137" y="62"/>
                  </a:cubicBezTo>
                  <a:cubicBezTo>
                    <a:pt x="1144" y="62"/>
                    <a:pt x="1147" y="64"/>
                    <a:pt x="1148" y="64"/>
                  </a:cubicBezTo>
                  <a:cubicBezTo>
                    <a:pt x="1162" y="80"/>
                    <a:pt x="1121" y="185"/>
                    <a:pt x="1079" y="227"/>
                  </a:cubicBezTo>
                  <a:lnTo>
                    <a:pt x="467" y="839"/>
                  </a:lnTo>
                  <a:close/>
                  <a:moveTo>
                    <a:pt x="674" y="357"/>
                  </a:moveTo>
                  <a:lnTo>
                    <a:pt x="504" y="527"/>
                  </a:lnTo>
                  <a:lnTo>
                    <a:pt x="385" y="408"/>
                  </a:lnTo>
                  <a:cubicBezTo>
                    <a:pt x="383" y="406"/>
                    <a:pt x="381" y="404"/>
                    <a:pt x="378" y="402"/>
                  </a:cubicBezTo>
                  <a:lnTo>
                    <a:pt x="100" y="254"/>
                  </a:lnTo>
                  <a:lnTo>
                    <a:pt x="101" y="241"/>
                  </a:lnTo>
                  <a:lnTo>
                    <a:pt x="674" y="357"/>
                  </a:lnTo>
                  <a:close/>
                  <a:moveTo>
                    <a:pt x="258" y="789"/>
                  </a:moveTo>
                  <a:cubicBezTo>
                    <a:pt x="240" y="813"/>
                    <a:pt x="222" y="839"/>
                    <a:pt x="205" y="865"/>
                  </a:cubicBezTo>
                  <a:lnTo>
                    <a:pt x="205" y="865"/>
                  </a:lnTo>
                  <a:lnTo>
                    <a:pt x="74" y="787"/>
                  </a:lnTo>
                  <a:lnTo>
                    <a:pt x="84" y="767"/>
                  </a:lnTo>
                  <a:lnTo>
                    <a:pt x="258" y="789"/>
                  </a:lnTo>
                  <a:close/>
                  <a:moveTo>
                    <a:pt x="347" y="1007"/>
                  </a:moveTo>
                  <a:cubicBezTo>
                    <a:pt x="374" y="990"/>
                    <a:pt x="400" y="972"/>
                    <a:pt x="423" y="954"/>
                  </a:cubicBezTo>
                  <a:lnTo>
                    <a:pt x="446" y="1129"/>
                  </a:lnTo>
                  <a:lnTo>
                    <a:pt x="425" y="1138"/>
                  </a:lnTo>
                  <a:lnTo>
                    <a:pt x="347" y="1007"/>
                  </a:lnTo>
                  <a:close/>
                  <a:moveTo>
                    <a:pt x="686" y="708"/>
                  </a:moveTo>
                  <a:lnTo>
                    <a:pt x="856" y="538"/>
                  </a:lnTo>
                  <a:lnTo>
                    <a:pt x="971" y="1112"/>
                  </a:lnTo>
                  <a:lnTo>
                    <a:pt x="958" y="1112"/>
                  </a:lnTo>
                  <a:lnTo>
                    <a:pt x="810" y="834"/>
                  </a:lnTo>
                  <a:cubicBezTo>
                    <a:pt x="808" y="831"/>
                    <a:pt x="807" y="829"/>
                    <a:pt x="804" y="827"/>
                  </a:cubicBezTo>
                  <a:lnTo>
                    <a:pt x="686" y="708"/>
                  </a:lnTo>
                  <a:close/>
                  <a:moveTo>
                    <a:pt x="1137" y="0"/>
                  </a:moveTo>
                  <a:cubicBezTo>
                    <a:pt x="1073" y="0"/>
                    <a:pt x="977" y="54"/>
                    <a:pt x="942" y="89"/>
                  </a:cubicBezTo>
                  <a:lnTo>
                    <a:pt x="727" y="304"/>
                  </a:lnTo>
                  <a:lnTo>
                    <a:pt x="76" y="173"/>
                  </a:lnTo>
                  <a:cubicBezTo>
                    <a:pt x="67" y="171"/>
                    <a:pt x="58" y="173"/>
                    <a:pt x="51" y="179"/>
                  </a:cubicBezTo>
                  <a:cubicBezTo>
                    <a:pt x="44" y="185"/>
                    <a:pt x="39" y="193"/>
                    <a:pt x="39" y="203"/>
                  </a:cubicBezTo>
                  <a:lnTo>
                    <a:pt x="38" y="273"/>
                  </a:lnTo>
                  <a:cubicBezTo>
                    <a:pt x="38" y="284"/>
                    <a:pt x="44" y="295"/>
                    <a:pt x="54" y="300"/>
                  </a:cubicBezTo>
                  <a:lnTo>
                    <a:pt x="345" y="455"/>
                  </a:lnTo>
                  <a:lnTo>
                    <a:pt x="460" y="570"/>
                  </a:lnTo>
                  <a:lnTo>
                    <a:pt x="329" y="702"/>
                  </a:lnTo>
                  <a:cubicBezTo>
                    <a:pt x="323" y="708"/>
                    <a:pt x="313" y="719"/>
                    <a:pt x="302" y="732"/>
                  </a:cubicBezTo>
                  <a:lnTo>
                    <a:pt x="69" y="702"/>
                  </a:lnTo>
                  <a:cubicBezTo>
                    <a:pt x="55" y="700"/>
                    <a:pt x="42" y="708"/>
                    <a:pt x="37" y="720"/>
                  </a:cubicBezTo>
                  <a:lnTo>
                    <a:pt x="6" y="786"/>
                  </a:lnTo>
                  <a:cubicBezTo>
                    <a:pt x="0" y="801"/>
                    <a:pt x="5" y="818"/>
                    <a:pt x="19" y="826"/>
                  </a:cubicBezTo>
                  <a:lnTo>
                    <a:pt x="173" y="918"/>
                  </a:lnTo>
                  <a:cubicBezTo>
                    <a:pt x="132" y="992"/>
                    <a:pt x="125" y="1036"/>
                    <a:pt x="150" y="1062"/>
                  </a:cubicBezTo>
                  <a:cubicBezTo>
                    <a:pt x="157" y="1069"/>
                    <a:pt x="170" y="1077"/>
                    <a:pt x="190" y="1077"/>
                  </a:cubicBezTo>
                  <a:lnTo>
                    <a:pt x="190" y="1077"/>
                  </a:lnTo>
                  <a:cubicBezTo>
                    <a:pt x="216" y="1077"/>
                    <a:pt x="254" y="1062"/>
                    <a:pt x="294" y="1039"/>
                  </a:cubicBezTo>
                  <a:lnTo>
                    <a:pt x="386" y="1194"/>
                  </a:lnTo>
                  <a:cubicBezTo>
                    <a:pt x="392" y="1203"/>
                    <a:pt x="403" y="1209"/>
                    <a:pt x="413" y="1209"/>
                  </a:cubicBezTo>
                  <a:cubicBezTo>
                    <a:pt x="417" y="1209"/>
                    <a:pt x="422" y="1208"/>
                    <a:pt x="426" y="1206"/>
                  </a:cubicBezTo>
                  <a:lnTo>
                    <a:pt x="492" y="1176"/>
                  </a:lnTo>
                  <a:cubicBezTo>
                    <a:pt x="505" y="1170"/>
                    <a:pt x="512" y="1157"/>
                    <a:pt x="510" y="1143"/>
                  </a:cubicBezTo>
                  <a:lnTo>
                    <a:pt x="480" y="910"/>
                  </a:lnTo>
                  <a:cubicBezTo>
                    <a:pt x="494" y="898"/>
                    <a:pt x="505" y="889"/>
                    <a:pt x="511" y="883"/>
                  </a:cubicBezTo>
                  <a:lnTo>
                    <a:pt x="642" y="752"/>
                  </a:lnTo>
                  <a:lnTo>
                    <a:pt x="757" y="867"/>
                  </a:lnTo>
                  <a:lnTo>
                    <a:pt x="912" y="1158"/>
                  </a:lnTo>
                  <a:cubicBezTo>
                    <a:pt x="917" y="1168"/>
                    <a:pt x="928" y="1174"/>
                    <a:pt x="939" y="1174"/>
                  </a:cubicBezTo>
                  <a:lnTo>
                    <a:pt x="940" y="1174"/>
                  </a:lnTo>
                  <a:lnTo>
                    <a:pt x="1010" y="1173"/>
                  </a:lnTo>
                  <a:cubicBezTo>
                    <a:pt x="1019" y="1173"/>
                    <a:pt x="1028" y="1169"/>
                    <a:pt x="1033" y="1161"/>
                  </a:cubicBezTo>
                  <a:cubicBezTo>
                    <a:pt x="1039" y="1154"/>
                    <a:pt x="1041" y="1145"/>
                    <a:pt x="1040" y="1136"/>
                  </a:cubicBezTo>
                  <a:lnTo>
                    <a:pt x="908" y="486"/>
                  </a:lnTo>
                  <a:lnTo>
                    <a:pt x="1123" y="271"/>
                  </a:lnTo>
                  <a:cubicBezTo>
                    <a:pt x="1163" y="231"/>
                    <a:pt x="1251" y="79"/>
                    <a:pt x="1192" y="20"/>
                  </a:cubicBezTo>
                  <a:cubicBezTo>
                    <a:pt x="1179" y="7"/>
                    <a:pt x="1160" y="0"/>
                    <a:pt x="1137" y="0"/>
                  </a:cubicBezTo>
                  <a:close/>
                </a:path>
              </a:pathLst>
            </a:custGeom>
            <a:solidFill>
              <a:srgbClr val="FFFFFF"/>
            </a:solidFill>
            <a:ln>
              <a:noFill/>
            </a:ln>
            <a:effectLst/>
          </p:spPr>
          <p:txBody>
            <a:bodyPr wrap="none" anchor="ctr"/>
            <a:lstStyle/>
            <a:p>
              <a:endParaRPr lang="en-US"/>
            </a:p>
          </p:txBody>
        </p:sp>
      </p:grpSp>
      <p:grpSp>
        <p:nvGrpSpPr>
          <p:cNvPr id="343" name="Group 342">
            <a:extLst>
              <a:ext uri="{FF2B5EF4-FFF2-40B4-BE49-F238E27FC236}">
                <a16:creationId xmlns:a16="http://schemas.microsoft.com/office/drawing/2014/main" id="{F4E63E74-F37F-B042-9A5B-C0871937AA6D}"/>
              </a:ext>
            </a:extLst>
          </p:cNvPr>
          <p:cNvGrpSpPr/>
          <p:nvPr/>
        </p:nvGrpSpPr>
        <p:grpSpPr>
          <a:xfrm>
            <a:off x="4036849" y="1154120"/>
            <a:ext cx="710291" cy="710292"/>
            <a:chOff x="2575309" y="621970"/>
            <a:chExt cx="710291" cy="710292"/>
          </a:xfrm>
        </p:grpSpPr>
        <p:sp>
          <p:nvSpPr>
            <p:cNvPr id="344" name="Rectangle 343">
              <a:extLst>
                <a:ext uri="{FF2B5EF4-FFF2-40B4-BE49-F238E27FC236}">
                  <a16:creationId xmlns:a16="http://schemas.microsoft.com/office/drawing/2014/main" id="{AB972CEA-99EB-5D47-AAE5-35F6121B7E74}"/>
                </a:ext>
              </a:extLst>
            </p:cNvPr>
            <p:cNvSpPr/>
            <p:nvPr/>
          </p:nvSpPr>
          <p:spPr>
            <a:xfrm>
              <a:off x="2575309"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45" name="Freeform 5">
              <a:extLst>
                <a:ext uri="{FF2B5EF4-FFF2-40B4-BE49-F238E27FC236}">
                  <a16:creationId xmlns:a16="http://schemas.microsoft.com/office/drawing/2014/main" id="{A3684CED-5FBE-D54C-9BD0-0E98CB336BE6}"/>
                </a:ext>
              </a:extLst>
            </p:cNvPr>
            <p:cNvSpPr>
              <a:spLocks noChangeArrowheads="1"/>
            </p:cNvSpPr>
            <p:nvPr/>
          </p:nvSpPr>
          <p:spPr bwMode="auto">
            <a:xfrm>
              <a:off x="2735986" y="767566"/>
              <a:ext cx="388937" cy="419100"/>
            </a:xfrm>
            <a:custGeom>
              <a:avLst/>
              <a:gdLst>
                <a:gd name="T0" fmla="*/ 370 w 1079"/>
                <a:gd name="T1" fmla="*/ 852 h 1164"/>
                <a:gd name="T2" fmla="*/ 229 w 1079"/>
                <a:gd name="T3" fmla="*/ 790 h 1164"/>
                <a:gd name="T4" fmla="*/ 708 w 1079"/>
                <a:gd name="T5" fmla="*/ 852 h 1164"/>
                <a:gd name="T6" fmla="*/ 849 w 1079"/>
                <a:gd name="T7" fmla="*/ 790 h 1164"/>
                <a:gd name="T8" fmla="*/ 708 w 1079"/>
                <a:gd name="T9" fmla="*/ 852 h 1164"/>
                <a:gd name="T10" fmla="*/ 175 w 1079"/>
                <a:gd name="T11" fmla="*/ 169 h 1164"/>
                <a:gd name="T12" fmla="*/ 229 w 1079"/>
                <a:gd name="T13" fmla="*/ 62 h 1164"/>
                <a:gd name="T14" fmla="*/ 903 w 1079"/>
                <a:gd name="T15" fmla="*/ 116 h 1164"/>
                <a:gd name="T16" fmla="*/ 203 w 1079"/>
                <a:gd name="T17" fmla="*/ 1075 h 1164"/>
                <a:gd name="T18" fmla="*/ 339 w 1079"/>
                <a:gd name="T19" fmla="*/ 1078 h 1164"/>
                <a:gd name="T20" fmla="*/ 203 w 1079"/>
                <a:gd name="T21" fmla="*/ 1101 h 1164"/>
                <a:gd name="T22" fmla="*/ 739 w 1079"/>
                <a:gd name="T23" fmla="*/ 1078 h 1164"/>
                <a:gd name="T24" fmla="*/ 875 w 1079"/>
                <a:gd name="T25" fmla="*/ 1075 h 1164"/>
                <a:gd name="T26" fmla="*/ 739 w 1079"/>
                <a:gd name="T27" fmla="*/ 1101 h 1164"/>
                <a:gd name="T28" fmla="*/ 570 w 1079"/>
                <a:gd name="T29" fmla="*/ 231 h 1164"/>
                <a:gd name="T30" fmla="*/ 903 w 1079"/>
                <a:gd name="T31" fmla="*/ 649 h 1164"/>
                <a:gd name="T32" fmla="*/ 570 w 1079"/>
                <a:gd name="T33" fmla="*/ 231 h 1164"/>
                <a:gd name="T34" fmla="*/ 508 w 1079"/>
                <a:gd name="T35" fmla="*/ 231 h 1164"/>
                <a:gd name="T36" fmla="*/ 175 w 1079"/>
                <a:gd name="T37" fmla="*/ 649 h 1164"/>
                <a:gd name="T38" fmla="*/ 903 w 1079"/>
                <a:gd name="T39" fmla="*/ 711 h 1164"/>
                <a:gd name="T40" fmla="*/ 849 w 1079"/>
                <a:gd name="T41" fmla="*/ 1016 h 1164"/>
                <a:gd name="T42" fmla="*/ 175 w 1079"/>
                <a:gd name="T43" fmla="*/ 962 h 1164"/>
                <a:gd name="T44" fmla="*/ 903 w 1079"/>
                <a:gd name="T45" fmla="*/ 711 h 1164"/>
                <a:gd name="T46" fmla="*/ 1078 w 1079"/>
                <a:gd name="T47" fmla="*/ 313 h 1164"/>
                <a:gd name="T48" fmla="*/ 965 w 1079"/>
                <a:gd name="T49" fmla="*/ 213 h 1164"/>
                <a:gd name="T50" fmla="*/ 849 w 1079"/>
                <a:gd name="T51" fmla="*/ 0 h 1164"/>
                <a:gd name="T52" fmla="*/ 113 w 1079"/>
                <a:gd name="T53" fmla="*/ 116 h 1164"/>
                <a:gd name="T54" fmla="*/ 12 w 1079"/>
                <a:gd name="T55" fmla="*/ 288 h 1164"/>
                <a:gd name="T56" fmla="*/ 0 w 1079"/>
                <a:gd name="T57" fmla="*/ 483 h 1164"/>
                <a:gd name="T58" fmla="*/ 62 w 1079"/>
                <a:gd name="T59" fmla="*/ 329 h 1164"/>
                <a:gd name="T60" fmla="*/ 113 w 1079"/>
                <a:gd name="T61" fmla="*/ 962 h 1164"/>
                <a:gd name="T62" fmla="*/ 141 w 1079"/>
                <a:gd name="T63" fmla="*/ 1047 h 1164"/>
                <a:gd name="T64" fmla="*/ 200 w 1079"/>
                <a:gd name="T65" fmla="*/ 1163 h 1164"/>
                <a:gd name="T66" fmla="*/ 401 w 1079"/>
                <a:gd name="T67" fmla="*/ 1103 h 1164"/>
                <a:gd name="T68" fmla="*/ 677 w 1079"/>
                <a:gd name="T69" fmla="*/ 1078 h 1164"/>
                <a:gd name="T70" fmla="*/ 737 w 1079"/>
                <a:gd name="T71" fmla="*/ 1163 h 1164"/>
                <a:gd name="T72" fmla="*/ 937 w 1079"/>
                <a:gd name="T73" fmla="*/ 1103 h 1164"/>
                <a:gd name="T74" fmla="*/ 928 w 1079"/>
                <a:gd name="T75" fmla="*/ 1047 h 1164"/>
                <a:gd name="T76" fmla="*/ 965 w 1079"/>
                <a:gd name="T77" fmla="*/ 291 h 1164"/>
                <a:gd name="T78" fmla="*/ 1016 w 1079"/>
                <a:gd name="T79" fmla="*/ 483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9" h="1164">
                  <a:moveTo>
                    <a:pt x="229" y="852"/>
                  </a:moveTo>
                  <a:lnTo>
                    <a:pt x="370" y="852"/>
                  </a:lnTo>
                  <a:lnTo>
                    <a:pt x="370" y="790"/>
                  </a:lnTo>
                  <a:lnTo>
                    <a:pt x="229" y="790"/>
                  </a:lnTo>
                  <a:lnTo>
                    <a:pt x="229" y="852"/>
                  </a:lnTo>
                  <a:close/>
                  <a:moveTo>
                    <a:pt x="708" y="852"/>
                  </a:moveTo>
                  <a:lnTo>
                    <a:pt x="849" y="852"/>
                  </a:lnTo>
                  <a:lnTo>
                    <a:pt x="849" y="790"/>
                  </a:lnTo>
                  <a:lnTo>
                    <a:pt x="708" y="790"/>
                  </a:lnTo>
                  <a:lnTo>
                    <a:pt x="708" y="852"/>
                  </a:lnTo>
                  <a:close/>
                  <a:moveTo>
                    <a:pt x="903" y="169"/>
                  </a:moveTo>
                  <a:lnTo>
                    <a:pt x="175" y="169"/>
                  </a:lnTo>
                  <a:lnTo>
                    <a:pt x="175" y="116"/>
                  </a:lnTo>
                  <a:cubicBezTo>
                    <a:pt x="175" y="86"/>
                    <a:pt x="199" y="62"/>
                    <a:pt x="229" y="62"/>
                  </a:cubicBezTo>
                  <a:lnTo>
                    <a:pt x="849" y="62"/>
                  </a:lnTo>
                  <a:cubicBezTo>
                    <a:pt x="879" y="62"/>
                    <a:pt x="903" y="86"/>
                    <a:pt x="903" y="116"/>
                  </a:cubicBezTo>
                  <a:lnTo>
                    <a:pt x="903" y="169"/>
                  </a:lnTo>
                  <a:close/>
                  <a:moveTo>
                    <a:pt x="203" y="1075"/>
                  </a:moveTo>
                  <a:cubicBezTo>
                    <a:pt x="211" y="1077"/>
                    <a:pt x="220" y="1078"/>
                    <a:pt x="229" y="1078"/>
                  </a:cubicBezTo>
                  <a:lnTo>
                    <a:pt x="339" y="1078"/>
                  </a:lnTo>
                  <a:lnTo>
                    <a:pt x="339" y="1101"/>
                  </a:lnTo>
                  <a:lnTo>
                    <a:pt x="203" y="1101"/>
                  </a:lnTo>
                  <a:lnTo>
                    <a:pt x="203" y="1075"/>
                  </a:lnTo>
                  <a:close/>
                  <a:moveTo>
                    <a:pt x="739" y="1078"/>
                  </a:moveTo>
                  <a:lnTo>
                    <a:pt x="849" y="1078"/>
                  </a:lnTo>
                  <a:cubicBezTo>
                    <a:pt x="858" y="1078"/>
                    <a:pt x="867" y="1077"/>
                    <a:pt x="875" y="1075"/>
                  </a:cubicBezTo>
                  <a:lnTo>
                    <a:pt x="875" y="1101"/>
                  </a:lnTo>
                  <a:lnTo>
                    <a:pt x="739" y="1101"/>
                  </a:lnTo>
                  <a:lnTo>
                    <a:pt x="739" y="1078"/>
                  </a:lnTo>
                  <a:close/>
                  <a:moveTo>
                    <a:pt x="570" y="231"/>
                  </a:moveTo>
                  <a:lnTo>
                    <a:pt x="903" y="231"/>
                  </a:lnTo>
                  <a:lnTo>
                    <a:pt x="903" y="649"/>
                  </a:lnTo>
                  <a:lnTo>
                    <a:pt x="570" y="649"/>
                  </a:lnTo>
                  <a:lnTo>
                    <a:pt x="570" y="231"/>
                  </a:lnTo>
                  <a:close/>
                  <a:moveTo>
                    <a:pt x="175" y="231"/>
                  </a:moveTo>
                  <a:lnTo>
                    <a:pt x="508" y="231"/>
                  </a:lnTo>
                  <a:lnTo>
                    <a:pt x="508" y="649"/>
                  </a:lnTo>
                  <a:lnTo>
                    <a:pt x="175" y="649"/>
                  </a:lnTo>
                  <a:lnTo>
                    <a:pt x="175" y="231"/>
                  </a:lnTo>
                  <a:close/>
                  <a:moveTo>
                    <a:pt x="903" y="711"/>
                  </a:moveTo>
                  <a:lnTo>
                    <a:pt x="903" y="962"/>
                  </a:lnTo>
                  <a:cubicBezTo>
                    <a:pt x="903" y="992"/>
                    <a:pt x="879" y="1016"/>
                    <a:pt x="849" y="1016"/>
                  </a:cubicBezTo>
                  <a:lnTo>
                    <a:pt x="229" y="1016"/>
                  </a:lnTo>
                  <a:cubicBezTo>
                    <a:pt x="199" y="1016"/>
                    <a:pt x="175" y="992"/>
                    <a:pt x="175" y="962"/>
                  </a:cubicBezTo>
                  <a:lnTo>
                    <a:pt x="175" y="711"/>
                  </a:lnTo>
                  <a:lnTo>
                    <a:pt x="903" y="711"/>
                  </a:lnTo>
                  <a:close/>
                  <a:moveTo>
                    <a:pt x="1078" y="483"/>
                  </a:moveTo>
                  <a:lnTo>
                    <a:pt x="1078" y="313"/>
                  </a:lnTo>
                  <a:cubicBezTo>
                    <a:pt x="1078" y="304"/>
                    <a:pt x="1073" y="294"/>
                    <a:pt x="1066" y="288"/>
                  </a:cubicBezTo>
                  <a:lnTo>
                    <a:pt x="965" y="213"/>
                  </a:lnTo>
                  <a:lnTo>
                    <a:pt x="965" y="116"/>
                  </a:lnTo>
                  <a:cubicBezTo>
                    <a:pt x="965" y="52"/>
                    <a:pt x="913" y="0"/>
                    <a:pt x="849" y="0"/>
                  </a:cubicBezTo>
                  <a:lnTo>
                    <a:pt x="229" y="0"/>
                  </a:lnTo>
                  <a:cubicBezTo>
                    <a:pt x="165" y="0"/>
                    <a:pt x="113" y="52"/>
                    <a:pt x="113" y="116"/>
                  </a:cubicBezTo>
                  <a:lnTo>
                    <a:pt x="113" y="213"/>
                  </a:lnTo>
                  <a:lnTo>
                    <a:pt x="12" y="288"/>
                  </a:lnTo>
                  <a:cubicBezTo>
                    <a:pt x="5" y="294"/>
                    <a:pt x="0" y="304"/>
                    <a:pt x="0" y="313"/>
                  </a:cubicBezTo>
                  <a:lnTo>
                    <a:pt x="0" y="483"/>
                  </a:lnTo>
                  <a:lnTo>
                    <a:pt x="62" y="483"/>
                  </a:lnTo>
                  <a:lnTo>
                    <a:pt x="62" y="329"/>
                  </a:lnTo>
                  <a:lnTo>
                    <a:pt x="113" y="291"/>
                  </a:lnTo>
                  <a:lnTo>
                    <a:pt x="113" y="962"/>
                  </a:lnTo>
                  <a:cubicBezTo>
                    <a:pt x="113" y="996"/>
                    <a:pt x="127" y="1026"/>
                    <a:pt x="150" y="1047"/>
                  </a:cubicBezTo>
                  <a:lnTo>
                    <a:pt x="141" y="1047"/>
                  </a:lnTo>
                  <a:lnTo>
                    <a:pt x="141" y="1103"/>
                  </a:lnTo>
                  <a:cubicBezTo>
                    <a:pt x="141" y="1136"/>
                    <a:pt x="168" y="1163"/>
                    <a:pt x="200" y="1163"/>
                  </a:cubicBezTo>
                  <a:lnTo>
                    <a:pt x="341" y="1163"/>
                  </a:lnTo>
                  <a:cubicBezTo>
                    <a:pt x="374" y="1163"/>
                    <a:pt x="401" y="1136"/>
                    <a:pt x="401" y="1103"/>
                  </a:cubicBezTo>
                  <a:lnTo>
                    <a:pt x="401" y="1078"/>
                  </a:lnTo>
                  <a:lnTo>
                    <a:pt x="677" y="1078"/>
                  </a:lnTo>
                  <a:lnTo>
                    <a:pt x="677" y="1103"/>
                  </a:lnTo>
                  <a:cubicBezTo>
                    <a:pt x="677" y="1136"/>
                    <a:pt x="704" y="1163"/>
                    <a:pt x="737" y="1163"/>
                  </a:cubicBezTo>
                  <a:lnTo>
                    <a:pt x="878" y="1163"/>
                  </a:lnTo>
                  <a:cubicBezTo>
                    <a:pt x="910" y="1163"/>
                    <a:pt x="937" y="1136"/>
                    <a:pt x="937" y="1103"/>
                  </a:cubicBezTo>
                  <a:lnTo>
                    <a:pt x="937" y="1047"/>
                  </a:lnTo>
                  <a:lnTo>
                    <a:pt x="928" y="1047"/>
                  </a:lnTo>
                  <a:cubicBezTo>
                    <a:pt x="951" y="1026"/>
                    <a:pt x="965" y="996"/>
                    <a:pt x="965" y="962"/>
                  </a:cubicBezTo>
                  <a:lnTo>
                    <a:pt x="965" y="291"/>
                  </a:lnTo>
                  <a:lnTo>
                    <a:pt x="1016" y="329"/>
                  </a:lnTo>
                  <a:lnTo>
                    <a:pt x="1016" y="483"/>
                  </a:lnTo>
                  <a:lnTo>
                    <a:pt x="1078" y="483"/>
                  </a:lnTo>
                  <a:close/>
                </a:path>
              </a:pathLst>
            </a:custGeom>
            <a:solidFill>
              <a:srgbClr val="FFFFFF"/>
            </a:solidFill>
            <a:ln>
              <a:noFill/>
            </a:ln>
            <a:effectLst/>
          </p:spPr>
          <p:txBody>
            <a:bodyPr wrap="none" anchor="ctr"/>
            <a:lstStyle/>
            <a:p>
              <a:endParaRPr lang="en-US"/>
            </a:p>
          </p:txBody>
        </p:sp>
      </p:grpSp>
      <p:grpSp>
        <p:nvGrpSpPr>
          <p:cNvPr id="346" name="Group 345">
            <a:extLst>
              <a:ext uri="{FF2B5EF4-FFF2-40B4-BE49-F238E27FC236}">
                <a16:creationId xmlns:a16="http://schemas.microsoft.com/office/drawing/2014/main" id="{0FC6A7C6-2D62-1346-B076-D963D2FA033D}"/>
              </a:ext>
            </a:extLst>
          </p:cNvPr>
          <p:cNvGrpSpPr/>
          <p:nvPr/>
        </p:nvGrpSpPr>
        <p:grpSpPr>
          <a:xfrm>
            <a:off x="6236243" y="1154120"/>
            <a:ext cx="710291" cy="710292"/>
            <a:chOff x="4774703" y="621970"/>
            <a:chExt cx="710291" cy="710292"/>
          </a:xfrm>
        </p:grpSpPr>
        <p:sp>
          <p:nvSpPr>
            <p:cNvPr id="347" name="Rectangle 346">
              <a:extLst>
                <a:ext uri="{FF2B5EF4-FFF2-40B4-BE49-F238E27FC236}">
                  <a16:creationId xmlns:a16="http://schemas.microsoft.com/office/drawing/2014/main" id="{6BB6C66D-016E-D647-ACBC-64FA87A32FB2}"/>
                </a:ext>
              </a:extLst>
            </p:cNvPr>
            <p:cNvSpPr/>
            <p:nvPr/>
          </p:nvSpPr>
          <p:spPr>
            <a:xfrm>
              <a:off x="4774703"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48" name="Freeform 6">
              <a:extLst>
                <a:ext uri="{FF2B5EF4-FFF2-40B4-BE49-F238E27FC236}">
                  <a16:creationId xmlns:a16="http://schemas.microsoft.com/office/drawing/2014/main" id="{8DA43DDB-6945-5242-BFA4-7491EF4B3BAF}"/>
                </a:ext>
              </a:extLst>
            </p:cNvPr>
            <p:cNvSpPr>
              <a:spLocks noChangeArrowheads="1"/>
            </p:cNvSpPr>
            <p:nvPr/>
          </p:nvSpPr>
          <p:spPr bwMode="auto">
            <a:xfrm>
              <a:off x="4855211" y="769548"/>
              <a:ext cx="549275" cy="371475"/>
            </a:xfrm>
            <a:custGeom>
              <a:avLst/>
              <a:gdLst>
                <a:gd name="T0" fmla="*/ 629 w 1527"/>
                <a:gd name="T1" fmla="*/ 658 h 1033"/>
                <a:gd name="T2" fmla="*/ 972 w 1527"/>
                <a:gd name="T3" fmla="*/ 530 h 1033"/>
                <a:gd name="T4" fmla="*/ 574 w 1527"/>
                <a:gd name="T5" fmla="*/ 695 h 1033"/>
                <a:gd name="T6" fmla="*/ 582 w 1527"/>
                <a:gd name="T7" fmla="*/ 709 h 1033"/>
                <a:gd name="T8" fmla="*/ 602 w 1527"/>
                <a:gd name="T9" fmla="*/ 717 h 1033"/>
                <a:gd name="T10" fmla="*/ 928 w 1527"/>
                <a:gd name="T11" fmla="*/ 717 h 1033"/>
                <a:gd name="T12" fmla="*/ 943 w 1527"/>
                <a:gd name="T13" fmla="*/ 710 h 1033"/>
                <a:gd name="T14" fmla="*/ 952 w 1527"/>
                <a:gd name="T15" fmla="*/ 695 h 1033"/>
                <a:gd name="T16" fmla="*/ 245 w 1527"/>
                <a:gd name="T17" fmla="*/ 517 h 1033"/>
                <a:gd name="T18" fmla="*/ 389 w 1527"/>
                <a:gd name="T19" fmla="*/ 597 h 1033"/>
                <a:gd name="T20" fmla="*/ 241 w 1527"/>
                <a:gd name="T21" fmla="*/ 654 h 1033"/>
                <a:gd name="T22" fmla="*/ 490 w 1527"/>
                <a:gd name="T23" fmla="*/ 714 h 1033"/>
                <a:gd name="T24" fmla="*/ 245 w 1527"/>
                <a:gd name="T25" fmla="*/ 517 h 1033"/>
                <a:gd name="T26" fmla="*/ 462 w 1527"/>
                <a:gd name="T27" fmla="*/ 164 h 1033"/>
                <a:gd name="T28" fmla="*/ 1064 w 1527"/>
                <a:gd name="T29" fmla="*/ 164 h 1033"/>
                <a:gd name="T30" fmla="*/ 1240 w 1527"/>
                <a:gd name="T31" fmla="*/ 362 h 1033"/>
                <a:gd name="T32" fmla="*/ 464 w 1527"/>
                <a:gd name="T33" fmla="*/ 103 h 1033"/>
                <a:gd name="T34" fmla="*/ 1095 w 1527"/>
                <a:gd name="T35" fmla="*/ 654 h 1033"/>
                <a:gd name="T36" fmla="*/ 1289 w 1527"/>
                <a:gd name="T37" fmla="*/ 576 h 1033"/>
                <a:gd name="T38" fmla="*/ 1128 w 1527"/>
                <a:gd name="T39" fmla="*/ 538 h 1033"/>
                <a:gd name="T40" fmla="*/ 1285 w 1527"/>
                <a:gd name="T41" fmla="*/ 714 h 1033"/>
                <a:gd name="T42" fmla="*/ 1095 w 1527"/>
                <a:gd name="T43" fmla="*/ 654 h 1033"/>
                <a:gd name="T44" fmla="*/ 1357 w 1527"/>
                <a:gd name="T45" fmla="*/ 910 h 1033"/>
                <a:gd name="T46" fmla="*/ 1181 w 1527"/>
                <a:gd name="T47" fmla="*/ 910 h 1033"/>
                <a:gd name="T48" fmla="*/ 1277 w 1527"/>
                <a:gd name="T49" fmla="*/ 859 h 1033"/>
                <a:gd name="T50" fmla="*/ 1151 w 1527"/>
                <a:gd name="T51" fmla="*/ 829 h 1033"/>
                <a:gd name="T52" fmla="*/ 279 w 1527"/>
                <a:gd name="T53" fmla="*/ 829 h 1033"/>
                <a:gd name="T54" fmla="*/ 345 w 1527"/>
                <a:gd name="T55" fmla="*/ 889 h 1033"/>
                <a:gd name="T56" fmla="*/ 231 w 1527"/>
                <a:gd name="T57" fmla="*/ 973 h 1033"/>
                <a:gd name="T58" fmla="*/ 60 w 1527"/>
                <a:gd name="T59" fmla="*/ 423 h 1033"/>
                <a:gd name="T60" fmla="*/ 259 w 1527"/>
                <a:gd name="T61" fmla="*/ 302 h 1033"/>
                <a:gd name="T62" fmla="*/ 1083 w 1527"/>
                <a:gd name="T63" fmla="*/ 60 h 1033"/>
                <a:gd name="T64" fmla="*/ 1367 w 1527"/>
                <a:gd name="T65" fmla="*/ 361 h 1033"/>
                <a:gd name="T66" fmla="*/ 1526 w 1527"/>
                <a:gd name="T67" fmla="*/ 353 h 1033"/>
                <a:gd name="T68" fmla="*/ 1320 w 1527"/>
                <a:gd name="T69" fmla="*/ 273 h 1033"/>
                <a:gd name="T70" fmla="*/ 443 w 1527"/>
                <a:gd name="T71" fmla="*/ 0 h 1033"/>
                <a:gd name="T72" fmla="*/ 159 w 1527"/>
                <a:gd name="T73" fmla="*/ 301 h 1033"/>
                <a:gd name="T74" fmla="*/ 0 w 1527"/>
                <a:gd name="T75" fmla="*/ 428 h 1033"/>
                <a:gd name="T76" fmla="*/ 109 w 1527"/>
                <a:gd name="T77" fmla="*/ 910 h 1033"/>
                <a:gd name="T78" fmla="*/ 405 w 1527"/>
                <a:gd name="T79" fmla="*/ 910 h 1033"/>
                <a:gd name="T80" fmla="*/ 1121 w 1527"/>
                <a:gd name="T81" fmla="*/ 910 h 1033"/>
                <a:gd name="T82" fmla="*/ 1416 w 1527"/>
                <a:gd name="T83" fmla="*/ 910 h 1033"/>
                <a:gd name="T84" fmla="*/ 1526 w 1527"/>
                <a:gd name="T85" fmla="*/ 428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7" h="1033">
                  <a:moveTo>
                    <a:pt x="905" y="590"/>
                  </a:moveTo>
                  <a:lnTo>
                    <a:pt x="897" y="658"/>
                  </a:lnTo>
                  <a:lnTo>
                    <a:pt x="629" y="658"/>
                  </a:lnTo>
                  <a:lnTo>
                    <a:pt x="621" y="590"/>
                  </a:lnTo>
                  <a:lnTo>
                    <a:pt x="905" y="590"/>
                  </a:lnTo>
                  <a:close/>
                  <a:moveTo>
                    <a:pt x="972" y="530"/>
                  </a:moveTo>
                  <a:lnTo>
                    <a:pt x="554" y="530"/>
                  </a:lnTo>
                  <a:lnTo>
                    <a:pt x="573" y="691"/>
                  </a:lnTo>
                  <a:cubicBezTo>
                    <a:pt x="573" y="693"/>
                    <a:pt x="574" y="694"/>
                    <a:pt x="574" y="695"/>
                  </a:cubicBezTo>
                  <a:cubicBezTo>
                    <a:pt x="574" y="697"/>
                    <a:pt x="575" y="699"/>
                    <a:pt x="575" y="700"/>
                  </a:cubicBezTo>
                  <a:cubicBezTo>
                    <a:pt x="576" y="702"/>
                    <a:pt x="578" y="704"/>
                    <a:pt x="579" y="706"/>
                  </a:cubicBezTo>
                  <a:cubicBezTo>
                    <a:pt x="580" y="707"/>
                    <a:pt x="581" y="708"/>
                    <a:pt x="582" y="709"/>
                  </a:cubicBezTo>
                  <a:cubicBezTo>
                    <a:pt x="584" y="711"/>
                    <a:pt x="586" y="712"/>
                    <a:pt x="588" y="713"/>
                  </a:cubicBezTo>
                  <a:cubicBezTo>
                    <a:pt x="589" y="714"/>
                    <a:pt x="590" y="715"/>
                    <a:pt x="591" y="715"/>
                  </a:cubicBezTo>
                  <a:cubicBezTo>
                    <a:pt x="595" y="717"/>
                    <a:pt x="598" y="717"/>
                    <a:pt x="602" y="717"/>
                  </a:cubicBezTo>
                  <a:lnTo>
                    <a:pt x="602" y="717"/>
                  </a:lnTo>
                  <a:lnTo>
                    <a:pt x="924" y="717"/>
                  </a:lnTo>
                  <a:cubicBezTo>
                    <a:pt x="925" y="717"/>
                    <a:pt x="926" y="717"/>
                    <a:pt x="928" y="717"/>
                  </a:cubicBezTo>
                  <a:cubicBezTo>
                    <a:pt x="930" y="716"/>
                    <a:pt x="932" y="716"/>
                    <a:pt x="934" y="715"/>
                  </a:cubicBezTo>
                  <a:cubicBezTo>
                    <a:pt x="935" y="715"/>
                    <a:pt x="937" y="714"/>
                    <a:pt x="939" y="713"/>
                  </a:cubicBezTo>
                  <a:cubicBezTo>
                    <a:pt x="940" y="712"/>
                    <a:pt x="942" y="711"/>
                    <a:pt x="943" y="710"/>
                  </a:cubicBezTo>
                  <a:cubicBezTo>
                    <a:pt x="945" y="708"/>
                    <a:pt x="946" y="707"/>
                    <a:pt x="947" y="705"/>
                  </a:cubicBezTo>
                  <a:cubicBezTo>
                    <a:pt x="948" y="704"/>
                    <a:pt x="949" y="702"/>
                    <a:pt x="950" y="701"/>
                  </a:cubicBezTo>
                  <a:cubicBezTo>
                    <a:pt x="951" y="699"/>
                    <a:pt x="951" y="697"/>
                    <a:pt x="952" y="695"/>
                  </a:cubicBezTo>
                  <a:cubicBezTo>
                    <a:pt x="952" y="694"/>
                    <a:pt x="953" y="692"/>
                    <a:pt x="953" y="691"/>
                  </a:cubicBezTo>
                  <a:lnTo>
                    <a:pt x="972" y="530"/>
                  </a:lnTo>
                  <a:close/>
                  <a:moveTo>
                    <a:pt x="245" y="517"/>
                  </a:moveTo>
                  <a:cubicBezTo>
                    <a:pt x="229" y="515"/>
                    <a:pt x="213" y="526"/>
                    <a:pt x="211" y="543"/>
                  </a:cubicBezTo>
                  <a:cubicBezTo>
                    <a:pt x="209" y="559"/>
                    <a:pt x="220" y="574"/>
                    <a:pt x="237" y="576"/>
                  </a:cubicBezTo>
                  <a:lnTo>
                    <a:pt x="389" y="597"/>
                  </a:lnTo>
                  <a:cubicBezTo>
                    <a:pt x="413" y="601"/>
                    <a:pt x="431" y="621"/>
                    <a:pt x="431" y="645"/>
                  </a:cubicBezTo>
                  <a:lnTo>
                    <a:pt x="431" y="654"/>
                  </a:lnTo>
                  <a:lnTo>
                    <a:pt x="241" y="654"/>
                  </a:lnTo>
                  <a:cubicBezTo>
                    <a:pt x="224" y="654"/>
                    <a:pt x="211" y="667"/>
                    <a:pt x="211" y="684"/>
                  </a:cubicBezTo>
                  <a:cubicBezTo>
                    <a:pt x="211" y="701"/>
                    <a:pt x="224" y="714"/>
                    <a:pt x="241" y="714"/>
                  </a:cubicBezTo>
                  <a:lnTo>
                    <a:pt x="490" y="714"/>
                  </a:lnTo>
                  <a:lnTo>
                    <a:pt x="490" y="645"/>
                  </a:lnTo>
                  <a:cubicBezTo>
                    <a:pt x="490" y="592"/>
                    <a:pt x="451" y="546"/>
                    <a:pt x="398" y="538"/>
                  </a:cubicBezTo>
                  <a:lnTo>
                    <a:pt x="245" y="517"/>
                  </a:lnTo>
                  <a:close/>
                  <a:moveTo>
                    <a:pt x="1139" y="302"/>
                  </a:moveTo>
                  <a:lnTo>
                    <a:pt x="386" y="302"/>
                  </a:lnTo>
                  <a:lnTo>
                    <a:pt x="462" y="164"/>
                  </a:lnTo>
                  <a:cubicBezTo>
                    <a:pt x="462" y="164"/>
                    <a:pt x="463" y="163"/>
                    <a:pt x="464" y="163"/>
                  </a:cubicBezTo>
                  <a:lnTo>
                    <a:pt x="1062" y="163"/>
                  </a:lnTo>
                  <a:cubicBezTo>
                    <a:pt x="1063" y="163"/>
                    <a:pt x="1064" y="164"/>
                    <a:pt x="1064" y="164"/>
                  </a:cubicBezTo>
                  <a:lnTo>
                    <a:pt x="1139" y="302"/>
                  </a:lnTo>
                  <a:close/>
                  <a:moveTo>
                    <a:pt x="286" y="362"/>
                  </a:moveTo>
                  <a:lnTo>
                    <a:pt x="1240" y="362"/>
                  </a:lnTo>
                  <a:lnTo>
                    <a:pt x="1117" y="136"/>
                  </a:lnTo>
                  <a:cubicBezTo>
                    <a:pt x="1106" y="116"/>
                    <a:pt x="1085" y="103"/>
                    <a:pt x="1062" y="103"/>
                  </a:cubicBezTo>
                  <a:lnTo>
                    <a:pt x="464" y="103"/>
                  </a:lnTo>
                  <a:cubicBezTo>
                    <a:pt x="441" y="103"/>
                    <a:pt x="420" y="116"/>
                    <a:pt x="409" y="136"/>
                  </a:cubicBezTo>
                  <a:lnTo>
                    <a:pt x="286" y="362"/>
                  </a:lnTo>
                  <a:close/>
                  <a:moveTo>
                    <a:pt x="1095" y="654"/>
                  </a:moveTo>
                  <a:lnTo>
                    <a:pt x="1095" y="645"/>
                  </a:lnTo>
                  <a:cubicBezTo>
                    <a:pt x="1095" y="621"/>
                    <a:pt x="1113" y="601"/>
                    <a:pt x="1136" y="598"/>
                  </a:cubicBezTo>
                  <a:lnTo>
                    <a:pt x="1289" y="576"/>
                  </a:lnTo>
                  <a:cubicBezTo>
                    <a:pt x="1305" y="574"/>
                    <a:pt x="1318" y="559"/>
                    <a:pt x="1315" y="543"/>
                  </a:cubicBezTo>
                  <a:cubicBezTo>
                    <a:pt x="1313" y="526"/>
                    <a:pt x="1297" y="515"/>
                    <a:pt x="1281" y="517"/>
                  </a:cubicBezTo>
                  <a:lnTo>
                    <a:pt x="1128" y="538"/>
                  </a:lnTo>
                  <a:cubicBezTo>
                    <a:pt x="1075" y="546"/>
                    <a:pt x="1035" y="592"/>
                    <a:pt x="1035" y="645"/>
                  </a:cubicBezTo>
                  <a:lnTo>
                    <a:pt x="1035" y="714"/>
                  </a:lnTo>
                  <a:lnTo>
                    <a:pt x="1285" y="714"/>
                  </a:lnTo>
                  <a:cubicBezTo>
                    <a:pt x="1302" y="714"/>
                    <a:pt x="1315" y="701"/>
                    <a:pt x="1315" y="684"/>
                  </a:cubicBezTo>
                  <a:cubicBezTo>
                    <a:pt x="1315" y="667"/>
                    <a:pt x="1302" y="654"/>
                    <a:pt x="1285" y="654"/>
                  </a:cubicBezTo>
                  <a:lnTo>
                    <a:pt x="1095" y="654"/>
                  </a:lnTo>
                  <a:close/>
                  <a:moveTo>
                    <a:pt x="1466" y="423"/>
                  </a:moveTo>
                  <a:lnTo>
                    <a:pt x="1357" y="463"/>
                  </a:lnTo>
                  <a:lnTo>
                    <a:pt x="1357" y="910"/>
                  </a:lnTo>
                  <a:cubicBezTo>
                    <a:pt x="1357" y="945"/>
                    <a:pt x="1329" y="973"/>
                    <a:pt x="1295" y="973"/>
                  </a:cubicBezTo>
                  <a:lnTo>
                    <a:pt x="1243" y="973"/>
                  </a:lnTo>
                  <a:cubicBezTo>
                    <a:pt x="1209" y="973"/>
                    <a:pt x="1181" y="945"/>
                    <a:pt x="1181" y="910"/>
                  </a:cubicBezTo>
                  <a:lnTo>
                    <a:pt x="1181" y="889"/>
                  </a:lnTo>
                  <a:lnTo>
                    <a:pt x="1247" y="889"/>
                  </a:lnTo>
                  <a:cubicBezTo>
                    <a:pt x="1264" y="889"/>
                    <a:pt x="1277" y="875"/>
                    <a:pt x="1277" y="859"/>
                  </a:cubicBezTo>
                  <a:cubicBezTo>
                    <a:pt x="1277" y="842"/>
                    <a:pt x="1264" y="829"/>
                    <a:pt x="1247" y="829"/>
                  </a:cubicBezTo>
                  <a:lnTo>
                    <a:pt x="1181" y="829"/>
                  </a:lnTo>
                  <a:lnTo>
                    <a:pt x="1151" y="829"/>
                  </a:lnTo>
                  <a:lnTo>
                    <a:pt x="375" y="829"/>
                  </a:lnTo>
                  <a:lnTo>
                    <a:pt x="345" y="829"/>
                  </a:lnTo>
                  <a:lnTo>
                    <a:pt x="279" y="829"/>
                  </a:lnTo>
                  <a:cubicBezTo>
                    <a:pt x="262" y="829"/>
                    <a:pt x="249" y="842"/>
                    <a:pt x="249" y="859"/>
                  </a:cubicBezTo>
                  <a:cubicBezTo>
                    <a:pt x="249" y="875"/>
                    <a:pt x="262" y="889"/>
                    <a:pt x="279" y="889"/>
                  </a:cubicBezTo>
                  <a:lnTo>
                    <a:pt x="345" y="889"/>
                  </a:lnTo>
                  <a:lnTo>
                    <a:pt x="345" y="910"/>
                  </a:lnTo>
                  <a:cubicBezTo>
                    <a:pt x="345" y="945"/>
                    <a:pt x="317" y="973"/>
                    <a:pt x="283" y="973"/>
                  </a:cubicBezTo>
                  <a:lnTo>
                    <a:pt x="231" y="973"/>
                  </a:lnTo>
                  <a:cubicBezTo>
                    <a:pt x="197" y="973"/>
                    <a:pt x="169" y="945"/>
                    <a:pt x="169" y="910"/>
                  </a:cubicBezTo>
                  <a:lnTo>
                    <a:pt x="169" y="463"/>
                  </a:lnTo>
                  <a:lnTo>
                    <a:pt x="60" y="423"/>
                  </a:lnTo>
                  <a:lnTo>
                    <a:pt x="60" y="361"/>
                  </a:lnTo>
                  <a:lnTo>
                    <a:pt x="159" y="361"/>
                  </a:lnTo>
                  <a:cubicBezTo>
                    <a:pt x="201" y="361"/>
                    <a:pt x="239" y="338"/>
                    <a:pt x="259" y="302"/>
                  </a:cubicBezTo>
                  <a:lnTo>
                    <a:pt x="365" y="107"/>
                  </a:lnTo>
                  <a:cubicBezTo>
                    <a:pt x="381" y="78"/>
                    <a:pt x="410" y="60"/>
                    <a:pt x="443" y="60"/>
                  </a:cubicBezTo>
                  <a:lnTo>
                    <a:pt x="1083" y="60"/>
                  </a:lnTo>
                  <a:cubicBezTo>
                    <a:pt x="1116" y="60"/>
                    <a:pt x="1145" y="78"/>
                    <a:pt x="1161" y="107"/>
                  </a:cubicBezTo>
                  <a:lnTo>
                    <a:pt x="1267" y="302"/>
                  </a:lnTo>
                  <a:cubicBezTo>
                    <a:pt x="1287" y="338"/>
                    <a:pt x="1325" y="361"/>
                    <a:pt x="1367" y="361"/>
                  </a:cubicBezTo>
                  <a:lnTo>
                    <a:pt x="1466" y="361"/>
                  </a:lnTo>
                  <a:lnTo>
                    <a:pt x="1466" y="423"/>
                  </a:lnTo>
                  <a:close/>
                  <a:moveTo>
                    <a:pt x="1526" y="353"/>
                  </a:moveTo>
                  <a:cubicBezTo>
                    <a:pt x="1526" y="324"/>
                    <a:pt x="1502" y="301"/>
                    <a:pt x="1473" y="301"/>
                  </a:cubicBezTo>
                  <a:lnTo>
                    <a:pt x="1367" y="301"/>
                  </a:lnTo>
                  <a:cubicBezTo>
                    <a:pt x="1347" y="301"/>
                    <a:pt x="1329" y="290"/>
                    <a:pt x="1320" y="273"/>
                  </a:cubicBezTo>
                  <a:lnTo>
                    <a:pt x="1214" y="78"/>
                  </a:lnTo>
                  <a:cubicBezTo>
                    <a:pt x="1187" y="30"/>
                    <a:pt x="1137" y="0"/>
                    <a:pt x="1083" y="0"/>
                  </a:cubicBezTo>
                  <a:lnTo>
                    <a:pt x="443" y="0"/>
                  </a:lnTo>
                  <a:cubicBezTo>
                    <a:pt x="388" y="0"/>
                    <a:pt x="338" y="30"/>
                    <a:pt x="312" y="78"/>
                  </a:cubicBezTo>
                  <a:lnTo>
                    <a:pt x="206" y="273"/>
                  </a:lnTo>
                  <a:cubicBezTo>
                    <a:pt x="197" y="290"/>
                    <a:pt x="179" y="301"/>
                    <a:pt x="159" y="301"/>
                  </a:cubicBezTo>
                  <a:lnTo>
                    <a:pt x="53" y="301"/>
                  </a:lnTo>
                  <a:cubicBezTo>
                    <a:pt x="24" y="301"/>
                    <a:pt x="0" y="324"/>
                    <a:pt x="0" y="353"/>
                  </a:cubicBezTo>
                  <a:lnTo>
                    <a:pt x="0" y="428"/>
                  </a:lnTo>
                  <a:cubicBezTo>
                    <a:pt x="0" y="450"/>
                    <a:pt x="14" y="470"/>
                    <a:pt x="35" y="477"/>
                  </a:cubicBezTo>
                  <a:lnTo>
                    <a:pt x="109" y="505"/>
                  </a:lnTo>
                  <a:lnTo>
                    <a:pt x="109" y="910"/>
                  </a:lnTo>
                  <a:cubicBezTo>
                    <a:pt x="109" y="978"/>
                    <a:pt x="164" y="1032"/>
                    <a:pt x="231" y="1032"/>
                  </a:cubicBezTo>
                  <a:lnTo>
                    <a:pt x="283" y="1032"/>
                  </a:lnTo>
                  <a:cubicBezTo>
                    <a:pt x="350" y="1032"/>
                    <a:pt x="405" y="978"/>
                    <a:pt x="405" y="910"/>
                  </a:cubicBezTo>
                  <a:lnTo>
                    <a:pt x="405" y="889"/>
                  </a:lnTo>
                  <a:lnTo>
                    <a:pt x="1121" y="889"/>
                  </a:lnTo>
                  <a:lnTo>
                    <a:pt x="1121" y="910"/>
                  </a:lnTo>
                  <a:cubicBezTo>
                    <a:pt x="1121" y="978"/>
                    <a:pt x="1176" y="1032"/>
                    <a:pt x="1243" y="1032"/>
                  </a:cubicBezTo>
                  <a:lnTo>
                    <a:pt x="1294" y="1032"/>
                  </a:lnTo>
                  <a:cubicBezTo>
                    <a:pt x="1362" y="1032"/>
                    <a:pt x="1416" y="978"/>
                    <a:pt x="1416" y="910"/>
                  </a:cubicBezTo>
                  <a:lnTo>
                    <a:pt x="1416" y="505"/>
                  </a:lnTo>
                  <a:lnTo>
                    <a:pt x="1491" y="477"/>
                  </a:lnTo>
                  <a:cubicBezTo>
                    <a:pt x="1512" y="470"/>
                    <a:pt x="1526" y="450"/>
                    <a:pt x="1526" y="428"/>
                  </a:cubicBezTo>
                  <a:lnTo>
                    <a:pt x="1526" y="353"/>
                  </a:lnTo>
                  <a:close/>
                </a:path>
              </a:pathLst>
            </a:custGeom>
            <a:solidFill>
              <a:srgbClr val="FFFFFF"/>
            </a:solidFill>
            <a:ln>
              <a:noFill/>
            </a:ln>
            <a:effectLst/>
          </p:spPr>
          <p:txBody>
            <a:bodyPr wrap="none" anchor="ctr"/>
            <a:lstStyle/>
            <a:p>
              <a:endParaRPr lang="en-US"/>
            </a:p>
          </p:txBody>
        </p:sp>
      </p:grpSp>
      <p:grpSp>
        <p:nvGrpSpPr>
          <p:cNvPr id="349" name="Group 348">
            <a:extLst>
              <a:ext uri="{FF2B5EF4-FFF2-40B4-BE49-F238E27FC236}">
                <a16:creationId xmlns:a16="http://schemas.microsoft.com/office/drawing/2014/main" id="{594A4D33-ADB9-FA43-BF8C-4238B96B16DF}"/>
              </a:ext>
            </a:extLst>
          </p:cNvPr>
          <p:cNvGrpSpPr/>
          <p:nvPr/>
        </p:nvGrpSpPr>
        <p:grpSpPr>
          <a:xfrm>
            <a:off x="7335940" y="1154120"/>
            <a:ext cx="710291" cy="710292"/>
            <a:chOff x="5874400" y="621970"/>
            <a:chExt cx="710291" cy="710292"/>
          </a:xfrm>
        </p:grpSpPr>
        <p:sp>
          <p:nvSpPr>
            <p:cNvPr id="350" name="Rectangle 349">
              <a:extLst>
                <a:ext uri="{FF2B5EF4-FFF2-40B4-BE49-F238E27FC236}">
                  <a16:creationId xmlns:a16="http://schemas.microsoft.com/office/drawing/2014/main" id="{201CEDB0-26BF-B046-BB72-DE70B14AFE07}"/>
                </a:ext>
              </a:extLst>
            </p:cNvPr>
            <p:cNvSpPr/>
            <p:nvPr/>
          </p:nvSpPr>
          <p:spPr>
            <a:xfrm>
              <a:off x="5874400"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51" name="Freeform 7">
              <a:extLst>
                <a:ext uri="{FF2B5EF4-FFF2-40B4-BE49-F238E27FC236}">
                  <a16:creationId xmlns:a16="http://schemas.microsoft.com/office/drawing/2014/main" id="{4ABBA018-2699-7545-AEF8-507FDCA44FE7}"/>
                </a:ext>
              </a:extLst>
            </p:cNvPr>
            <p:cNvSpPr>
              <a:spLocks noChangeArrowheads="1"/>
            </p:cNvSpPr>
            <p:nvPr/>
          </p:nvSpPr>
          <p:spPr bwMode="auto">
            <a:xfrm>
              <a:off x="5923952" y="766773"/>
              <a:ext cx="611187" cy="420687"/>
            </a:xfrm>
            <a:custGeom>
              <a:avLst/>
              <a:gdLst>
                <a:gd name="T0" fmla="*/ 1132 w 1696"/>
                <a:gd name="T1" fmla="*/ 1167 h 1168"/>
                <a:gd name="T2" fmla="*/ 1121 w 1696"/>
                <a:gd name="T3" fmla="*/ 1052 h 1168"/>
                <a:gd name="T4" fmla="*/ 1080 w 1696"/>
                <a:gd name="T5" fmla="*/ 958 h 1168"/>
                <a:gd name="T6" fmla="*/ 1138 w 1696"/>
                <a:gd name="T7" fmla="*/ 953 h 1168"/>
                <a:gd name="T8" fmla="*/ 1076 w 1696"/>
                <a:gd name="T9" fmla="*/ 921 h 1168"/>
                <a:gd name="T10" fmla="*/ 1093 w 1696"/>
                <a:gd name="T11" fmla="*/ 825 h 1168"/>
                <a:gd name="T12" fmla="*/ 1121 w 1696"/>
                <a:gd name="T13" fmla="*/ 774 h 1168"/>
                <a:gd name="T14" fmla="*/ 1064 w 1696"/>
                <a:gd name="T15" fmla="*/ 799 h 1168"/>
                <a:gd name="T16" fmla="*/ 606 w 1696"/>
                <a:gd name="T17" fmla="*/ 748 h 1168"/>
                <a:gd name="T18" fmla="*/ 599 w 1696"/>
                <a:gd name="T19" fmla="*/ 825 h 1168"/>
                <a:gd name="T20" fmla="*/ 615 w 1696"/>
                <a:gd name="T21" fmla="*/ 958 h 1168"/>
                <a:gd name="T22" fmla="*/ 560 w 1696"/>
                <a:gd name="T23" fmla="*/ 915 h 1168"/>
                <a:gd name="T24" fmla="*/ 586 w 1696"/>
                <a:gd name="T25" fmla="*/ 985 h 1168"/>
                <a:gd name="T26" fmla="*/ 563 w 1696"/>
                <a:gd name="T27" fmla="*/ 1167 h 1168"/>
                <a:gd name="T28" fmla="*/ 600 w 1696"/>
                <a:gd name="T29" fmla="*/ 1084 h 1168"/>
                <a:gd name="T30" fmla="*/ 536 w 1696"/>
                <a:gd name="T31" fmla="*/ 1135 h 1168"/>
                <a:gd name="T32" fmla="*/ 170 w 1696"/>
                <a:gd name="T33" fmla="*/ 647 h 1168"/>
                <a:gd name="T34" fmla="*/ 346 w 1696"/>
                <a:gd name="T35" fmla="*/ 647 h 1168"/>
                <a:gd name="T36" fmla="*/ 394 w 1696"/>
                <a:gd name="T37" fmla="*/ 1129 h 1168"/>
                <a:gd name="T38" fmla="*/ 452 w 1696"/>
                <a:gd name="T39" fmla="*/ 1138 h 1168"/>
                <a:gd name="T40" fmla="*/ 680 w 1696"/>
                <a:gd name="T41" fmla="*/ 1132 h 1168"/>
                <a:gd name="T42" fmla="*/ 739 w 1696"/>
                <a:gd name="T43" fmla="*/ 1134 h 1168"/>
                <a:gd name="T44" fmla="*/ 956 w 1696"/>
                <a:gd name="T45" fmla="*/ 1134 h 1168"/>
                <a:gd name="T46" fmla="*/ 1015 w 1696"/>
                <a:gd name="T47" fmla="*/ 1132 h 1168"/>
                <a:gd name="T48" fmla="*/ 1243 w 1696"/>
                <a:gd name="T49" fmla="*/ 1138 h 1168"/>
                <a:gd name="T50" fmla="*/ 1301 w 1696"/>
                <a:gd name="T51" fmla="*/ 1129 h 1168"/>
                <a:gd name="T52" fmla="*/ 1349 w 1696"/>
                <a:gd name="T53" fmla="*/ 647 h 1168"/>
                <a:gd name="T54" fmla="*/ 1525 w 1696"/>
                <a:gd name="T55" fmla="*/ 647 h 1168"/>
                <a:gd name="T56" fmla="*/ 1694 w 1696"/>
                <a:gd name="T57" fmla="*/ 515 h 1168"/>
                <a:gd name="T58" fmla="*/ 1466 w 1696"/>
                <a:gd name="T59" fmla="*/ 647 h 1168"/>
                <a:gd name="T60" fmla="*/ 1407 w 1696"/>
                <a:gd name="T61" fmla="*/ 647 h 1168"/>
                <a:gd name="T62" fmla="*/ 287 w 1696"/>
                <a:gd name="T63" fmla="*/ 647 h 1168"/>
                <a:gd name="T64" fmla="*/ 228 w 1696"/>
                <a:gd name="T65" fmla="*/ 647 h 1168"/>
                <a:gd name="T66" fmla="*/ 0 w 1696"/>
                <a:gd name="T67" fmla="*/ 515 h 1168"/>
                <a:gd name="T68" fmla="*/ 987 w 1696"/>
                <a:gd name="T69" fmla="*/ 344 h 1168"/>
                <a:gd name="T70" fmla="*/ 1117 w 1696"/>
                <a:gd name="T71" fmla="*/ 344 h 1168"/>
                <a:gd name="T72" fmla="*/ 776 w 1696"/>
                <a:gd name="T73" fmla="*/ 58 h 1168"/>
                <a:gd name="T74" fmla="*/ 717 w 1696"/>
                <a:gd name="T75" fmla="*/ 58 h 1168"/>
                <a:gd name="T76" fmla="*/ 619 w 1696"/>
                <a:gd name="T77" fmla="*/ 58 h 1168"/>
                <a:gd name="T78" fmla="*/ 1176 w 1696"/>
                <a:gd name="T79" fmla="*/ 345 h 1168"/>
                <a:gd name="T80" fmla="*/ 1274 w 1696"/>
                <a:gd name="T81" fmla="*/ 128 h 1168"/>
                <a:gd name="T82" fmla="*/ 1333 w 1696"/>
                <a:gd name="T83" fmla="*/ 162 h 1168"/>
                <a:gd name="T84" fmla="*/ 487 w 1696"/>
                <a:gd name="T85" fmla="*/ 0 h 1168"/>
                <a:gd name="T86" fmla="*/ 388 w 1696"/>
                <a:gd name="T87" fmla="*/ 191 h 1168"/>
                <a:gd name="T88" fmla="*/ 487 w 1696"/>
                <a:gd name="T89" fmla="*/ 58 h 1168"/>
                <a:gd name="T90" fmla="*/ 30 w 1696"/>
                <a:gd name="T91" fmla="*/ 345 h 1168"/>
                <a:gd name="T92" fmla="*/ 1665 w 1696"/>
                <a:gd name="T93" fmla="*/ 403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6" h="1168">
                  <a:moveTo>
                    <a:pt x="1100" y="1140"/>
                  </a:moveTo>
                  <a:cubicBezTo>
                    <a:pt x="1102" y="1156"/>
                    <a:pt x="1114" y="1167"/>
                    <a:pt x="1129" y="1167"/>
                  </a:cubicBezTo>
                  <a:cubicBezTo>
                    <a:pt x="1130" y="1167"/>
                    <a:pt x="1131" y="1167"/>
                    <a:pt x="1132" y="1167"/>
                  </a:cubicBezTo>
                  <a:cubicBezTo>
                    <a:pt x="1148" y="1165"/>
                    <a:pt x="1160" y="1151"/>
                    <a:pt x="1159" y="1135"/>
                  </a:cubicBezTo>
                  <a:lnTo>
                    <a:pt x="1153" y="1079"/>
                  </a:lnTo>
                  <a:cubicBezTo>
                    <a:pt x="1152" y="1063"/>
                    <a:pt x="1137" y="1051"/>
                    <a:pt x="1121" y="1052"/>
                  </a:cubicBezTo>
                  <a:cubicBezTo>
                    <a:pt x="1105" y="1054"/>
                    <a:pt x="1093" y="1068"/>
                    <a:pt x="1095" y="1084"/>
                  </a:cubicBezTo>
                  <a:lnTo>
                    <a:pt x="1100" y="1140"/>
                  </a:lnTo>
                  <a:close/>
                  <a:moveTo>
                    <a:pt x="1080" y="958"/>
                  </a:moveTo>
                  <a:cubicBezTo>
                    <a:pt x="1081" y="973"/>
                    <a:pt x="1094" y="985"/>
                    <a:pt x="1109" y="985"/>
                  </a:cubicBezTo>
                  <a:cubicBezTo>
                    <a:pt x="1110" y="985"/>
                    <a:pt x="1111" y="985"/>
                    <a:pt x="1112" y="985"/>
                  </a:cubicBezTo>
                  <a:cubicBezTo>
                    <a:pt x="1128" y="983"/>
                    <a:pt x="1140" y="969"/>
                    <a:pt x="1138" y="953"/>
                  </a:cubicBezTo>
                  <a:lnTo>
                    <a:pt x="1134" y="915"/>
                  </a:lnTo>
                  <a:cubicBezTo>
                    <a:pt x="1133" y="899"/>
                    <a:pt x="1118" y="887"/>
                    <a:pt x="1102" y="889"/>
                  </a:cubicBezTo>
                  <a:cubicBezTo>
                    <a:pt x="1086" y="890"/>
                    <a:pt x="1074" y="905"/>
                    <a:pt x="1076" y="921"/>
                  </a:cubicBezTo>
                  <a:lnTo>
                    <a:pt x="1080" y="958"/>
                  </a:lnTo>
                  <a:close/>
                  <a:moveTo>
                    <a:pt x="1064" y="799"/>
                  </a:moveTo>
                  <a:cubicBezTo>
                    <a:pt x="1066" y="814"/>
                    <a:pt x="1078" y="825"/>
                    <a:pt x="1093" y="825"/>
                  </a:cubicBezTo>
                  <a:cubicBezTo>
                    <a:pt x="1094" y="825"/>
                    <a:pt x="1095" y="825"/>
                    <a:pt x="1096" y="825"/>
                  </a:cubicBezTo>
                  <a:cubicBezTo>
                    <a:pt x="1112" y="823"/>
                    <a:pt x="1124" y="809"/>
                    <a:pt x="1122" y="793"/>
                  </a:cubicBezTo>
                  <a:lnTo>
                    <a:pt x="1121" y="774"/>
                  </a:lnTo>
                  <a:cubicBezTo>
                    <a:pt x="1119" y="758"/>
                    <a:pt x="1104" y="746"/>
                    <a:pt x="1088" y="748"/>
                  </a:cubicBezTo>
                  <a:cubicBezTo>
                    <a:pt x="1072" y="749"/>
                    <a:pt x="1061" y="764"/>
                    <a:pt x="1062" y="780"/>
                  </a:cubicBezTo>
                  <a:lnTo>
                    <a:pt x="1064" y="799"/>
                  </a:lnTo>
                  <a:close/>
                  <a:moveTo>
                    <a:pt x="631" y="799"/>
                  </a:moveTo>
                  <a:lnTo>
                    <a:pt x="633" y="780"/>
                  </a:lnTo>
                  <a:cubicBezTo>
                    <a:pt x="634" y="764"/>
                    <a:pt x="622" y="749"/>
                    <a:pt x="606" y="748"/>
                  </a:cubicBezTo>
                  <a:cubicBezTo>
                    <a:pt x="590" y="746"/>
                    <a:pt x="576" y="758"/>
                    <a:pt x="574" y="774"/>
                  </a:cubicBezTo>
                  <a:lnTo>
                    <a:pt x="572" y="793"/>
                  </a:lnTo>
                  <a:cubicBezTo>
                    <a:pt x="571" y="809"/>
                    <a:pt x="582" y="823"/>
                    <a:pt x="599" y="825"/>
                  </a:cubicBezTo>
                  <a:cubicBezTo>
                    <a:pt x="600" y="825"/>
                    <a:pt x="601" y="825"/>
                    <a:pt x="602" y="825"/>
                  </a:cubicBezTo>
                  <a:cubicBezTo>
                    <a:pt x="617" y="825"/>
                    <a:pt x="629" y="814"/>
                    <a:pt x="631" y="799"/>
                  </a:cubicBezTo>
                  <a:close/>
                  <a:moveTo>
                    <a:pt x="615" y="958"/>
                  </a:moveTo>
                  <a:lnTo>
                    <a:pt x="619" y="921"/>
                  </a:lnTo>
                  <a:cubicBezTo>
                    <a:pt x="620" y="905"/>
                    <a:pt x="609" y="890"/>
                    <a:pt x="593" y="889"/>
                  </a:cubicBezTo>
                  <a:cubicBezTo>
                    <a:pt x="577" y="887"/>
                    <a:pt x="562" y="899"/>
                    <a:pt x="560" y="915"/>
                  </a:cubicBezTo>
                  <a:lnTo>
                    <a:pt x="557" y="953"/>
                  </a:lnTo>
                  <a:cubicBezTo>
                    <a:pt x="555" y="969"/>
                    <a:pt x="567" y="983"/>
                    <a:pt x="583" y="985"/>
                  </a:cubicBezTo>
                  <a:cubicBezTo>
                    <a:pt x="584" y="985"/>
                    <a:pt x="585" y="985"/>
                    <a:pt x="586" y="985"/>
                  </a:cubicBezTo>
                  <a:cubicBezTo>
                    <a:pt x="601" y="985"/>
                    <a:pt x="614" y="973"/>
                    <a:pt x="615" y="958"/>
                  </a:cubicBezTo>
                  <a:close/>
                  <a:moveTo>
                    <a:pt x="536" y="1135"/>
                  </a:moveTo>
                  <a:cubicBezTo>
                    <a:pt x="535" y="1151"/>
                    <a:pt x="546" y="1165"/>
                    <a:pt x="563" y="1167"/>
                  </a:cubicBezTo>
                  <a:cubicBezTo>
                    <a:pt x="564" y="1167"/>
                    <a:pt x="565" y="1167"/>
                    <a:pt x="566" y="1167"/>
                  </a:cubicBezTo>
                  <a:cubicBezTo>
                    <a:pt x="580" y="1167"/>
                    <a:pt x="593" y="1156"/>
                    <a:pt x="595" y="1140"/>
                  </a:cubicBezTo>
                  <a:lnTo>
                    <a:pt x="600" y="1084"/>
                  </a:lnTo>
                  <a:cubicBezTo>
                    <a:pt x="602" y="1068"/>
                    <a:pt x="590" y="1054"/>
                    <a:pt x="574" y="1052"/>
                  </a:cubicBezTo>
                  <a:cubicBezTo>
                    <a:pt x="558" y="1051"/>
                    <a:pt x="543" y="1063"/>
                    <a:pt x="542" y="1079"/>
                  </a:cubicBezTo>
                  <a:lnTo>
                    <a:pt x="536" y="1135"/>
                  </a:lnTo>
                  <a:close/>
                  <a:moveTo>
                    <a:pt x="30" y="544"/>
                  </a:moveTo>
                  <a:lnTo>
                    <a:pt x="67" y="544"/>
                  </a:lnTo>
                  <a:cubicBezTo>
                    <a:pt x="124" y="544"/>
                    <a:pt x="170" y="591"/>
                    <a:pt x="170" y="647"/>
                  </a:cubicBezTo>
                  <a:lnTo>
                    <a:pt x="170" y="724"/>
                  </a:lnTo>
                  <a:lnTo>
                    <a:pt x="346" y="724"/>
                  </a:lnTo>
                  <a:lnTo>
                    <a:pt x="346" y="647"/>
                  </a:lnTo>
                  <a:cubicBezTo>
                    <a:pt x="346" y="591"/>
                    <a:pt x="392" y="544"/>
                    <a:pt x="449" y="544"/>
                  </a:cubicBezTo>
                  <a:lnTo>
                    <a:pt x="485" y="544"/>
                  </a:lnTo>
                  <a:lnTo>
                    <a:pt x="394" y="1129"/>
                  </a:lnTo>
                  <a:cubicBezTo>
                    <a:pt x="391" y="1145"/>
                    <a:pt x="402" y="1160"/>
                    <a:pt x="418" y="1162"/>
                  </a:cubicBezTo>
                  <a:cubicBezTo>
                    <a:pt x="420" y="1163"/>
                    <a:pt x="421" y="1163"/>
                    <a:pt x="423" y="1163"/>
                  </a:cubicBezTo>
                  <a:cubicBezTo>
                    <a:pt x="437" y="1163"/>
                    <a:pt x="449" y="1152"/>
                    <a:pt x="452" y="1138"/>
                  </a:cubicBezTo>
                  <a:lnTo>
                    <a:pt x="545" y="544"/>
                  </a:lnTo>
                  <a:lnTo>
                    <a:pt x="701" y="544"/>
                  </a:lnTo>
                  <a:lnTo>
                    <a:pt x="680" y="1132"/>
                  </a:lnTo>
                  <a:cubicBezTo>
                    <a:pt x="679" y="1149"/>
                    <a:pt x="692" y="1162"/>
                    <a:pt x="708" y="1163"/>
                  </a:cubicBezTo>
                  <a:cubicBezTo>
                    <a:pt x="709" y="1163"/>
                    <a:pt x="709" y="1163"/>
                    <a:pt x="709" y="1163"/>
                  </a:cubicBezTo>
                  <a:cubicBezTo>
                    <a:pt x="725" y="1163"/>
                    <a:pt x="738" y="1150"/>
                    <a:pt x="739" y="1134"/>
                  </a:cubicBezTo>
                  <a:lnTo>
                    <a:pt x="759" y="544"/>
                  </a:lnTo>
                  <a:lnTo>
                    <a:pt x="935" y="544"/>
                  </a:lnTo>
                  <a:lnTo>
                    <a:pt x="956" y="1134"/>
                  </a:lnTo>
                  <a:cubicBezTo>
                    <a:pt x="957" y="1150"/>
                    <a:pt x="970" y="1163"/>
                    <a:pt x="985" y="1163"/>
                  </a:cubicBezTo>
                  <a:cubicBezTo>
                    <a:pt x="986" y="1163"/>
                    <a:pt x="986" y="1163"/>
                    <a:pt x="986" y="1163"/>
                  </a:cubicBezTo>
                  <a:cubicBezTo>
                    <a:pt x="1002" y="1162"/>
                    <a:pt x="1015" y="1149"/>
                    <a:pt x="1015" y="1132"/>
                  </a:cubicBezTo>
                  <a:lnTo>
                    <a:pt x="994" y="544"/>
                  </a:lnTo>
                  <a:lnTo>
                    <a:pt x="1150" y="544"/>
                  </a:lnTo>
                  <a:lnTo>
                    <a:pt x="1243" y="1138"/>
                  </a:lnTo>
                  <a:cubicBezTo>
                    <a:pt x="1245" y="1152"/>
                    <a:pt x="1258" y="1163"/>
                    <a:pt x="1272" y="1163"/>
                  </a:cubicBezTo>
                  <a:cubicBezTo>
                    <a:pt x="1273" y="1163"/>
                    <a:pt x="1275" y="1163"/>
                    <a:pt x="1277" y="1162"/>
                  </a:cubicBezTo>
                  <a:cubicBezTo>
                    <a:pt x="1293" y="1160"/>
                    <a:pt x="1303" y="1145"/>
                    <a:pt x="1301" y="1129"/>
                  </a:cubicBezTo>
                  <a:lnTo>
                    <a:pt x="1209" y="544"/>
                  </a:lnTo>
                  <a:lnTo>
                    <a:pt x="1245" y="544"/>
                  </a:lnTo>
                  <a:cubicBezTo>
                    <a:pt x="1302" y="544"/>
                    <a:pt x="1349" y="591"/>
                    <a:pt x="1349" y="647"/>
                  </a:cubicBezTo>
                  <a:lnTo>
                    <a:pt x="1349" y="724"/>
                  </a:lnTo>
                  <a:lnTo>
                    <a:pt x="1525" y="724"/>
                  </a:lnTo>
                  <a:lnTo>
                    <a:pt x="1525" y="647"/>
                  </a:lnTo>
                  <a:cubicBezTo>
                    <a:pt x="1525" y="591"/>
                    <a:pt x="1571" y="544"/>
                    <a:pt x="1628" y="544"/>
                  </a:cubicBezTo>
                  <a:lnTo>
                    <a:pt x="1665" y="544"/>
                  </a:lnTo>
                  <a:cubicBezTo>
                    <a:pt x="1681" y="544"/>
                    <a:pt x="1694" y="531"/>
                    <a:pt x="1694" y="515"/>
                  </a:cubicBezTo>
                  <a:cubicBezTo>
                    <a:pt x="1694" y="499"/>
                    <a:pt x="1681" y="486"/>
                    <a:pt x="1665" y="486"/>
                  </a:cubicBezTo>
                  <a:lnTo>
                    <a:pt x="1628" y="486"/>
                  </a:lnTo>
                  <a:cubicBezTo>
                    <a:pt x="1539" y="486"/>
                    <a:pt x="1466" y="558"/>
                    <a:pt x="1466" y="647"/>
                  </a:cubicBezTo>
                  <a:lnTo>
                    <a:pt x="1466" y="665"/>
                  </a:lnTo>
                  <a:lnTo>
                    <a:pt x="1407" y="665"/>
                  </a:lnTo>
                  <a:lnTo>
                    <a:pt x="1407" y="647"/>
                  </a:lnTo>
                  <a:cubicBezTo>
                    <a:pt x="1407" y="558"/>
                    <a:pt x="1335" y="486"/>
                    <a:pt x="1245" y="486"/>
                  </a:cubicBezTo>
                  <a:lnTo>
                    <a:pt x="449" y="486"/>
                  </a:lnTo>
                  <a:cubicBezTo>
                    <a:pt x="360" y="486"/>
                    <a:pt x="287" y="558"/>
                    <a:pt x="287" y="647"/>
                  </a:cubicBezTo>
                  <a:lnTo>
                    <a:pt x="287" y="665"/>
                  </a:lnTo>
                  <a:lnTo>
                    <a:pt x="228" y="665"/>
                  </a:lnTo>
                  <a:lnTo>
                    <a:pt x="228" y="647"/>
                  </a:lnTo>
                  <a:cubicBezTo>
                    <a:pt x="228" y="558"/>
                    <a:pt x="156" y="486"/>
                    <a:pt x="67" y="486"/>
                  </a:cubicBezTo>
                  <a:lnTo>
                    <a:pt x="29" y="486"/>
                  </a:lnTo>
                  <a:cubicBezTo>
                    <a:pt x="13" y="486"/>
                    <a:pt x="0" y="499"/>
                    <a:pt x="0" y="515"/>
                  </a:cubicBezTo>
                  <a:cubicBezTo>
                    <a:pt x="0" y="531"/>
                    <a:pt x="13" y="544"/>
                    <a:pt x="30" y="544"/>
                  </a:cubicBezTo>
                  <a:close/>
                  <a:moveTo>
                    <a:pt x="1117" y="344"/>
                  </a:moveTo>
                  <a:lnTo>
                    <a:pt x="987" y="344"/>
                  </a:lnTo>
                  <a:lnTo>
                    <a:pt x="978" y="58"/>
                  </a:lnTo>
                  <a:lnTo>
                    <a:pt x="1076" y="58"/>
                  </a:lnTo>
                  <a:lnTo>
                    <a:pt x="1117" y="344"/>
                  </a:lnTo>
                  <a:close/>
                  <a:moveTo>
                    <a:pt x="928" y="344"/>
                  </a:moveTo>
                  <a:lnTo>
                    <a:pt x="767" y="344"/>
                  </a:lnTo>
                  <a:lnTo>
                    <a:pt x="776" y="58"/>
                  </a:lnTo>
                  <a:lnTo>
                    <a:pt x="919" y="58"/>
                  </a:lnTo>
                  <a:lnTo>
                    <a:pt x="928" y="344"/>
                  </a:lnTo>
                  <a:close/>
                  <a:moveTo>
                    <a:pt x="717" y="58"/>
                  </a:moveTo>
                  <a:lnTo>
                    <a:pt x="708" y="345"/>
                  </a:lnTo>
                  <a:lnTo>
                    <a:pt x="578" y="345"/>
                  </a:lnTo>
                  <a:lnTo>
                    <a:pt x="619" y="58"/>
                  </a:lnTo>
                  <a:lnTo>
                    <a:pt x="717" y="58"/>
                  </a:lnTo>
                  <a:close/>
                  <a:moveTo>
                    <a:pt x="1665" y="345"/>
                  </a:moveTo>
                  <a:lnTo>
                    <a:pt x="1176" y="345"/>
                  </a:lnTo>
                  <a:lnTo>
                    <a:pt x="1135" y="58"/>
                  </a:lnTo>
                  <a:lnTo>
                    <a:pt x="1205" y="58"/>
                  </a:lnTo>
                  <a:cubicBezTo>
                    <a:pt x="1243" y="58"/>
                    <a:pt x="1274" y="89"/>
                    <a:pt x="1274" y="128"/>
                  </a:cubicBezTo>
                  <a:lnTo>
                    <a:pt x="1274" y="162"/>
                  </a:lnTo>
                  <a:cubicBezTo>
                    <a:pt x="1274" y="178"/>
                    <a:pt x="1287" y="191"/>
                    <a:pt x="1303" y="191"/>
                  </a:cubicBezTo>
                  <a:cubicBezTo>
                    <a:pt x="1320" y="191"/>
                    <a:pt x="1333" y="178"/>
                    <a:pt x="1333" y="162"/>
                  </a:cubicBezTo>
                  <a:lnTo>
                    <a:pt x="1333" y="128"/>
                  </a:lnTo>
                  <a:cubicBezTo>
                    <a:pt x="1333" y="57"/>
                    <a:pt x="1275" y="0"/>
                    <a:pt x="1205" y="0"/>
                  </a:cubicBezTo>
                  <a:lnTo>
                    <a:pt x="487" y="0"/>
                  </a:lnTo>
                  <a:cubicBezTo>
                    <a:pt x="416" y="0"/>
                    <a:pt x="359" y="57"/>
                    <a:pt x="359" y="128"/>
                  </a:cubicBezTo>
                  <a:lnTo>
                    <a:pt x="359" y="162"/>
                  </a:lnTo>
                  <a:cubicBezTo>
                    <a:pt x="359" y="178"/>
                    <a:pt x="372" y="191"/>
                    <a:pt x="388" y="191"/>
                  </a:cubicBezTo>
                  <a:cubicBezTo>
                    <a:pt x="404" y="191"/>
                    <a:pt x="417" y="178"/>
                    <a:pt x="418" y="162"/>
                  </a:cubicBezTo>
                  <a:lnTo>
                    <a:pt x="418" y="128"/>
                  </a:lnTo>
                  <a:cubicBezTo>
                    <a:pt x="418" y="89"/>
                    <a:pt x="449" y="58"/>
                    <a:pt x="487" y="58"/>
                  </a:cubicBezTo>
                  <a:lnTo>
                    <a:pt x="560" y="58"/>
                  </a:lnTo>
                  <a:lnTo>
                    <a:pt x="518" y="345"/>
                  </a:lnTo>
                  <a:lnTo>
                    <a:pt x="30" y="345"/>
                  </a:lnTo>
                  <a:cubicBezTo>
                    <a:pt x="13" y="345"/>
                    <a:pt x="0" y="358"/>
                    <a:pt x="0" y="374"/>
                  </a:cubicBezTo>
                  <a:cubicBezTo>
                    <a:pt x="0" y="390"/>
                    <a:pt x="13" y="403"/>
                    <a:pt x="30" y="403"/>
                  </a:cubicBezTo>
                  <a:lnTo>
                    <a:pt x="1665" y="403"/>
                  </a:lnTo>
                  <a:cubicBezTo>
                    <a:pt x="1681" y="403"/>
                    <a:pt x="1695" y="390"/>
                    <a:pt x="1695" y="374"/>
                  </a:cubicBezTo>
                  <a:cubicBezTo>
                    <a:pt x="1695" y="358"/>
                    <a:pt x="1681" y="345"/>
                    <a:pt x="1665" y="345"/>
                  </a:cubicBezTo>
                  <a:close/>
                </a:path>
              </a:pathLst>
            </a:custGeom>
            <a:solidFill>
              <a:srgbClr val="FFFFFF"/>
            </a:solidFill>
            <a:ln>
              <a:noFill/>
            </a:ln>
            <a:effectLst/>
          </p:spPr>
          <p:txBody>
            <a:bodyPr wrap="none" anchor="ctr"/>
            <a:lstStyle/>
            <a:p>
              <a:endParaRPr lang="en-US"/>
            </a:p>
          </p:txBody>
        </p:sp>
      </p:grpSp>
      <p:grpSp>
        <p:nvGrpSpPr>
          <p:cNvPr id="352" name="Group 351">
            <a:extLst>
              <a:ext uri="{FF2B5EF4-FFF2-40B4-BE49-F238E27FC236}">
                <a16:creationId xmlns:a16="http://schemas.microsoft.com/office/drawing/2014/main" id="{A00526CE-1242-074E-8A5D-291AE6D95787}"/>
              </a:ext>
            </a:extLst>
          </p:cNvPr>
          <p:cNvGrpSpPr/>
          <p:nvPr/>
        </p:nvGrpSpPr>
        <p:grpSpPr>
          <a:xfrm>
            <a:off x="8435634" y="1154120"/>
            <a:ext cx="710291" cy="710292"/>
            <a:chOff x="6974094" y="621970"/>
            <a:chExt cx="710291" cy="710292"/>
          </a:xfrm>
        </p:grpSpPr>
        <p:sp>
          <p:nvSpPr>
            <p:cNvPr id="353" name="Rectangle 352">
              <a:extLst>
                <a:ext uri="{FF2B5EF4-FFF2-40B4-BE49-F238E27FC236}">
                  <a16:creationId xmlns:a16="http://schemas.microsoft.com/office/drawing/2014/main" id="{86BA48D3-75B3-224F-9B8A-8B57F5CBF677}"/>
                </a:ext>
              </a:extLst>
            </p:cNvPr>
            <p:cNvSpPr/>
            <p:nvPr/>
          </p:nvSpPr>
          <p:spPr>
            <a:xfrm>
              <a:off x="6974094"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54" name="Freeform 8">
              <a:extLst>
                <a:ext uri="{FF2B5EF4-FFF2-40B4-BE49-F238E27FC236}">
                  <a16:creationId xmlns:a16="http://schemas.microsoft.com/office/drawing/2014/main" id="{5EB9B19D-5A42-5E41-B2D0-CED38DBC6D64}"/>
                </a:ext>
              </a:extLst>
            </p:cNvPr>
            <p:cNvSpPr>
              <a:spLocks noChangeArrowheads="1"/>
            </p:cNvSpPr>
            <p:nvPr/>
          </p:nvSpPr>
          <p:spPr bwMode="auto">
            <a:xfrm>
              <a:off x="7083177" y="843766"/>
              <a:ext cx="492125" cy="266700"/>
            </a:xfrm>
            <a:custGeom>
              <a:avLst/>
              <a:gdLst>
                <a:gd name="T0" fmla="*/ 805 w 1366"/>
                <a:gd name="T1" fmla="*/ 248 h 740"/>
                <a:gd name="T2" fmla="*/ 683 w 1366"/>
                <a:gd name="T3" fmla="*/ 197 h 740"/>
                <a:gd name="T4" fmla="*/ 683 w 1366"/>
                <a:gd name="T5" fmla="*/ 197 h 740"/>
                <a:gd name="T6" fmla="*/ 614 w 1366"/>
                <a:gd name="T7" fmla="*/ 212 h 740"/>
                <a:gd name="T8" fmla="*/ 639 w 1366"/>
                <a:gd name="T9" fmla="*/ 268 h 740"/>
                <a:gd name="T10" fmla="*/ 683 w 1366"/>
                <a:gd name="T11" fmla="*/ 259 h 740"/>
                <a:gd name="T12" fmla="*/ 683 w 1366"/>
                <a:gd name="T13" fmla="*/ 259 h 740"/>
                <a:gd name="T14" fmla="*/ 761 w 1366"/>
                <a:gd name="T15" fmla="*/ 292 h 740"/>
                <a:gd name="T16" fmla="*/ 793 w 1366"/>
                <a:gd name="T17" fmla="*/ 369 h 740"/>
                <a:gd name="T18" fmla="*/ 683 w 1366"/>
                <a:gd name="T19" fmla="*/ 479 h 740"/>
                <a:gd name="T20" fmla="*/ 573 w 1366"/>
                <a:gd name="T21" fmla="*/ 369 h 740"/>
                <a:gd name="T22" fmla="*/ 595 w 1366"/>
                <a:gd name="T23" fmla="*/ 303 h 740"/>
                <a:gd name="T24" fmla="*/ 545 w 1366"/>
                <a:gd name="T25" fmla="*/ 266 h 740"/>
                <a:gd name="T26" fmla="*/ 511 w 1366"/>
                <a:gd name="T27" fmla="*/ 369 h 740"/>
                <a:gd name="T28" fmla="*/ 683 w 1366"/>
                <a:gd name="T29" fmla="*/ 541 h 740"/>
                <a:gd name="T30" fmla="*/ 855 w 1366"/>
                <a:gd name="T31" fmla="*/ 369 h 740"/>
                <a:gd name="T32" fmla="*/ 805 w 1366"/>
                <a:gd name="T33" fmla="*/ 248 h 740"/>
                <a:gd name="T34" fmla="*/ 965 w 1366"/>
                <a:gd name="T35" fmla="*/ 608 h 740"/>
                <a:gd name="T36" fmla="*/ 1053 w 1366"/>
                <a:gd name="T37" fmla="*/ 369 h 740"/>
                <a:gd name="T38" fmla="*/ 966 w 1366"/>
                <a:gd name="T39" fmla="*/ 132 h 740"/>
                <a:gd name="T40" fmla="*/ 1290 w 1366"/>
                <a:gd name="T41" fmla="*/ 369 h 740"/>
                <a:gd name="T42" fmla="*/ 965 w 1366"/>
                <a:gd name="T43" fmla="*/ 608 h 740"/>
                <a:gd name="T44" fmla="*/ 313 w 1366"/>
                <a:gd name="T45" fmla="*/ 369 h 740"/>
                <a:gd name="T46" fmla="*/ 402 w 1366"/>
                <a:gd name="T47" fmla="*/ 609 h 740"/>
                <a:gd name="T48" fmla="*/ 76 w 1366"/>
                <a:gd name="T49" fmla="*/ 369 h 740"/>
                <a:gd name="T50" fmla="*/ 402 w 1366"/>
                <a:gd name="T51" fmla="*/ 129 h 740"/>
                <a:gd name="T52" fmla="*/ 313 w 1366"/>
                <a:gd name="T53" fmla="*/ 369 h 740"/>
                <a:gd name="T54" fmla="*/ 715 w 1366"/>
                <a:gd name="T55" fmla="*/ 675 h 740"/>
                <a:gd name="T56" fmla="*/ 682 w 1366"/>
                <a:gd name="T57" fmla="*/ 677 h 740"/>
                <a:gd name="T58" fmla="*/ 375 w 1366"/>
                <a:gd name="T59" fmla="*/ 369 h 740"/>
                <a:gd name="T60" fmla="*/ 682 w 1366"/>
                <a:gd name="T61" fmla="*/ 62 h 740"/>
                <a:gd name="T62" fmla="*/ 715 w 1366"/>
                <a:gd name="T63" fmla="*/ 63 h 740"/>
                <a:gd name="T64" fmla="*/ 990 w 1366"/>
                <a:gd name="T65" fmla="*/ 369 h 740"/>
                <a:gd name="T66" fmla="*/ 715 w 1366"/>
                <a:gd name="T67" fmla="*/ 675 h 740"/>
                <a:gd name="T68" fmla="*/ 723 w 1366"/>
                <a:gd name="T69" fmla="*/ 2 h 740"/>
                <a:gd name="T70" fmla="*/ 683 w 1366"/>
                <a:gd name="T71" fmla="*/ 0 h 740"/>
                <a:gd name="T72" fmla="*/ 682 w 1366"/>
                <a:gd name="T73" fmla="*/ 0 h 740"/>
                <a:gd name="T74" fmla="*/ 681 w 1366"/>
                <a:gd name="T75" fmla="*/ 0 h 740"/>
                <a:gd name="T76" fmla="*/ 658 w 1366"/>
                <a:gd name="T77" fmla="*/ 1 h 740"/>
                <a:gd name="T78" fmla="*/ 645 w 1366"/>
                <a:gd name="T79" fmla="*/ 2 h 740"/>
                <a:gd name="T80" fmla="*/ 10 w 1366"/>
                <a:gd name="T81" fmla="*/ 349 h 740"/>
                <a:gd name="T82" fmla="*/ 10 w 1366"/>
                <a:gd name="T83" fmla="*/ 389 h 740"/>
                <a:gd name="T84" fmla="*/ 645 w 1366"/>
                <a:gd name="T85" fmla="*/ 737 h 740"/>
                <a:gd name="T86" fmla="*/ 658 w 1366"/>
                <a:gd name="T87" fmla="*/ 738 h 740"/>
                <a:gd name="T88" fmla="*/ 681 w 1366"/>
                <a:gd name="T89" fmla="*/ 739 h 740"/>
                <a:gd name="T90" fmla="*/ 682 w 1366"/>
                <a:gd name="T91" fmla="*/ 739 h 740"/>
                <a:gd name="T92" fmla="*/ 683 w 1366"/>
                <a:gd name="T93" fmla="*/ 739 h 740"/>
                <a:gd name="T94" fmla="*/ 721 w 1366"/>
                <a:gd name="T95" fmla="*/ 737 h 740"/>
                <a:gd name="T96" fmla="*/ 802 w 1366"/>
                <a:gd name="T97" fmla="*/ 727 h 740"/>
                <a:gd name="T98" fmla="*/ 1355 w 1366"/>
                <a:gd name="T99" fmla="*/ 390 h 740"/>
                <a:gd name="T100" fmla="*/ 1355 w 1366"/>
                <a:gd name="T101" fmla="*/ 349 h 740"/>
                <a:gd name="T102" fmla="*/ 723 w 1366"/>
                <a:gd name="T103" fmla="*/ 2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66" h="740">
                  <a:moveTo>
                    <a:pt x="805" y="248"/>
                  </a:moveTo>
                  <a:cubicBezTo>
                    <a:pt x="772" y="215"/>
                    <a:pt x="729" y="197"/>
                    <a:pt x="683" y="197"/>
                  </a:cubicBezTo>
                  <a:lnTo>
                    <a:pt x="683" y="197"/>
                  </a:lnTo>
                  <a:cubicBezTo>
                    <a:pt x="659" y="197"/>
                    <a:pt x="636" y="202"/>
                    <a:pt x="614" y="212"/>
                  </a:cubicBezTo>
                  <a:lnTo>
                    <a:pt x="639" y="268"/>
                  </a:lnTo>
                  <a:cubicBezTo>
                    <a:pt x="653" y="262"/>
                    <a:pt x="668" y="259"/>
                    <a:pt x="683" y="259"/>
                  </a:cubicBezTo>
                  <a:lnTo>
                    <a:pt x="683" y="259"/>
                  </a:lnTo>
                  <a:cubicBezTo>
                    <a:pt x="712" y="259"/>
                    <a:pt x="740" y="271"/>
                    <a:pt x="761" y="292"/>
                  </a:cubicBezTo>
                  <a:cubicBezTo>
                    <a:pt x="781" y="312"/>
                    <a:pt x="793" y="340"/>
                    <a:pt x="793" y="369"/>
                  </a:cubicBezTo>
                  <a:cubicBezTo>
                    <a:pt x="793" y="430"/>
                    <a:pt x="744" y="479"/>
                    <a:pt x="683" y="479"/>
                  </a:cubicBezTo>
                  <a:cubicBezTo>
                    <a:pt x="622" y="479"/>
                    <a:pt x="573" y="430"/>
                    <a:pt x="573" y="369"/>
                  </a:cubicBezTo>
                  <a:cubicBezTo>
                    <a:pt x="573" y="345"/>
                    <a:pt x="580" y="323"/>
                    <a:pt x="595" y="303"/>
                  </a:cubicBezTo>
                  <a:lnTo>
                    <a:pt x="545" y="266"/>
                  </a:lnTo>
                  <a:cubicBezTo>
                    <a:pt x="523" y="296"/>
                    <a:pt x="511" y="332"/>
                    <a:pt x="511" y="369"/>
                  </a:cubicBezTo>
                  <a:cubicBezTo>
                    <a:pt x="511" y="464"/>
                    <a:pt x="588" y="541"/>
                    <a:pt x="683" y="541"/>
                  </a:cubicBezTo>
                  <a:cubicBezTo>
                    <a:pt x="778" y="541"/>
                    <a:pt x="855" y="464"/>
                    <a:pt x="855" y="369"/>
                  </a:cubicBezTo>
                  <a:cubicBezTo>
                    <a:pt x="855" y="323"/>
                    <a:pt x="837" y="280"/>
                    <a:pt x="805" y="248"/>
                  </a:cubicBezTo>
                  <a:close/>
                  <a:moveTo>
                    <a:pt x="965" y="608"/>
                  </a:moveTo>
                  <a:cubicBezTo>
                    <a:pt x="1020" y="543"/>
                    <a:pt x="1053" y="460"/>
                    <a:pt x="1053" y="369"/>
                  </a:cubicBezTo>
                  <a:cubicBezTo>
                    <a:pt x="1053" y="279"/>
                    <a:pt x="1020" y="196"/>
                    <a:pt x="966" y="132"/>
                  </a:cubicBezTo>
                  <a:cubicBezTo>
                    <a:pt x="1125" y="208"/>
                    <a:pt x="1245" y="323"/>
                    <a:pt x="1290" y="369"/>
                  </a:cubicBezTo>
                  <a:cubicBezTo>
                    <a:pt x="1245" y="416"/>
                    <a:pt x="1124" y="532"/>
                    <a:pt x="965" y="608"/>
                  </a:cubicBezTo>
                  <a:close/>
                  <a:moveTo>
                    <a:pt x="313" y="369"/>
                  </a:moveTo>
                  <a:cubicBezTo>
                    <a:pt x="313" y="461"/>
                    <a:pt x="347" y="545"/>
                    <a:pt x="402" y="609"/>
                  </a:cubicBezTo>
                  <a:cubicBezTo>
                    <a:pt x="242" y="534"/>
                    <a:pt x="120" y="416"/>
                    <a:pt x="76" y="369"/>
                  </a:cubicBezTo>
                  <a:cubicBezTo>
                    <a:pt x="120" y="323"/>
                    <a:pt x="241" y="205"/>
                    <a:pt x="402" y="129"/>
                  </a:cubicBezTo>
                  <a:cubicBezTo>
                    <a:pt x="347" y="194"/>
                    <a:pt x="313" y="278"/>
                    <a:pt x="313" y="369"/>
                  </a:cubicBezTo>
                  <a:close/>
                  <a:moveTo>
                    <a:pt x="715" y="675"/>
                  </a:moveTo>
                  <a:cubicBezTo>
                    <a:pt x="704" y="676"/>
                    <a:pt x="693" y="677"/>
                    <a:pt x="682" y="677"/>
                  </a:cubicBezTo>
                  <a:cubicBezTo>
                    <a:pt x="513" y="676"/>
                    <a:pt x="375" y="538"/>
                    <a:pt x="375" y="369"/>
                  </a:cubicBezTo>
                  <a:cubicBezTo>
                    <a:pt x="375" y="199"/>
                    <a:pt x="513" y="62"/>
                    <a:pt x="682" y="62"/>
                  </a:cubicBezTo>
                  <a:cubicBezTo>
                    <a:pt x="693" y="62"/>
                    <a:pt x="704" y="63"/>
                    <a:pt x="715" y="63"/>
                  </a:cubicBezTo>
                  <a:cubicBezTo>
                    <a:pt x="869" y="79"/>
                    <a:pt x="990" y="210"/>
                    <a:pt x="990" y="369"/>
                  </a:cubicBezTo>
                  <a:cubicBezTo>
                    <a:pt x="990" y="527"/>
                    <a:pt x="869" y="659"/>
                    <a:pt x="715" y="675"/>
                  </a:cubicBezTo>
                  <a:close/>
                  <a:moveTo>
                    <a:pt x="723" y="2"/>
                  </a:moveTo>
                  <a:cubicBezTo>
                    <a:pt x="710" y="1"/>
                    <a:pt x="697" y="0"/>
                    <a:pt x="683" y="0"/>
                  </a:cubicBezTo>
                  <a:lnTo>
                    <a:pt x="682" y="0"/>
                  </a:lnTo>
                  <a:cubicBezTo>
                    <a:pt x="681" y="0"/>
                    <a:pt x="681" y="0"/>
                    <a:pt x="681" y="0"/>
                  </a:cubicBezTo>
                  <a:cubicBezTo>
                    <a:pt x="673" y="0"/>
                    <a:pt x="666" y="1"/>
                    <a:pt x="658" y="1"/>
                  </a:cubicBezTo>
                  <a:cubicBezTo>
                    <a:pt x="653" y="1"/>
                    <a:pt x="649" y="1"/>
                    <a:pt x="645" y="2"/>
                  </a:cubicBezTo>
                  <a:cubicBezTo>
                    <a:pt x="291" y="23"/>
                    <a:pt x="22" y="336"/>
                    <a:pt x="10" y="349"/>
                  </a:cubicBezTo>
                  <a:cubicBezTo>
                    <a:pt x="0" y="361"/>
                    <a:pt x="0" y="378"/>
                    <a:pt x="10" y="389"/>
                  </a:cubicBezTo>
                  <a:cubicBezTo>
                    <a:pt x="22" y="403"/>
                    <a:pt x="292" y="716"/>
                    <a:pt x="645" y="737"/>
                  </a:cubicBezTo>
                  <a:cubicBezTo>
                    <a:pt x="649" y="738"/>
                    <a:pt x="653" y="737"/>
                    <a:pt x="658" y="738"/>
                  </a:cubicBezTo>
                  <a:cubicBezTo>
                    <a:pt x="666" y="738"/>
                    <a:pt x="673" y="739"/>
                    <a:pt x="681" y="739"/>
                  </a:cubicBezTo>
                  <a:lnTo>
                    <a:pt x="682" y="739"/>
                  </a:lnTo>
                  <a:lnTo>
                    <a:pt x="683" y="739"/>
                  </a:lnTo>
                  <a:cubicBezTo>
                    <a:pt x="696" y="739"/>
                    <a:pt x="708" y="738"/>
                    <a:pt x="721" y="737"/>
                  </a:cubicBezTo>
                  <a:cubicBezTo>
                    <a:pt x="748" y="735"/>
                    <a:pt x="775" y="733"/>
                    <a:pt x="802" y="727"/>
                  </a:cubicBezTo>
                  <a:cubicBezTo>
                    <a:pt x="1114" y="668"/>
                    <a:pt x="1346" y="401"/>
                    <a:pt x="1355" y="390"/>
                  </a:cubicBezTo>
                  <a:cubicBezTo>
                    <a:pt x="1365" y="378"/>
                    <a:pt x="1365" y="361"/>
                    <a:pt x="1355" y="349"/>
                  </a:cubicBezTo>
                  <a:cubicBezTo>
                    <a:pt x="1344" y="335"/>
                    <a:pt x="1074" y="26"/>
                    <a:pt x="723" y="2"/>
                  </a:cubicBezTo>
                  <a:close/>
                </a:path>
              </a:pathLst>
            </a:custGeom>
            <a:solidFill>
              <a:srgbClr val="FFFFFF"/>
            </a:solidFill>
            <a:ln>
              <a:noFill/>
            </a:ln>
            <a:effectLst/>
          </p:spPr>
          <p:txBody>
            <a:bodyPr wrap="none" anchor="ctr"/>
            <a:lstStyle/>
            <a:p>
              <a:endParaRPr lang="en-US"/>
            </a:p>
          </p:txBody>
        </p:sp>
      </p:grpSp>
      <p:grpSp>
        <p:nvGrpSpPr>
          <p:cNvPr id="355" name="Group 354">
            <a:extLst>
              <a:ext uri="{FF2B5EF4-FFF2-40B4-BE49-F238E27FC236}">
                <a16:creationId xmlns:a16="http://schemas.microsoft.com/office/drawing/2014/main" id="{39DEBB55-3EB7-2F41-8730-A244030EF034}"/>
              </a:ext>
            </a:extLst>
          </p:cNvPr>
          <p:cNvGrpSpPr/>
          <p:nvPr/>
        </p:nvGrpSpPr>
        <p:grpSpPr>
          <a:xfrm>
            <a:off x="5144002" y="2052486"/>
            <a:ext cx="710291" cy="710292"/>
            <a:chOff x="3682462" y="1520336"/>
            <a:chExt cx="710291" cy="710292"/>
          </a:xfrm>
        </p:grpSpPr>
        <p:sp>
          <p:nvSpPr>
            <p:cNvPr id="356" name="Rectangle 355">
              <a:extLst>
                <a:ext uri="{FF2B5EF4-FFF2-40B4-BE49-F238E27FC236}">
                  <a16:creationId xmlns:a16="http://schemas.microsoft.com/office/drawing/2014/main" id="{C4D773E8-5FFA-1C4F-AE6E-C75666905BC5}"/>
                </a:ext>
              </a:extLst>
            </p:cNvPr>
            <p:cNvSpPr/>
            <p:nvPr/>
          </p:nvSpPr>
          <p:spPr>
            <a:xfrm>
              <a:off x="3682462"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57" name="Freeform 13">
              <a:extLst>
                <a:ext uri="{FF2B5EF4-FFF2-40B4-BE49-F238E27FC236}">
                  <a16:creationId xmlns:a16="http://schemas.microsoft.com/office/drawing/2014/main" id="{CBFCF0B9-9700-504F-A54E-72D28C6864E0}"/>
                </a:ext>
              </a:extLst>
            </p:cNvPr>
            <p:cNvSpPr>
              <a:spLocks noChangeArrowheads="1"/>
            </p:cNvSpPr>
            <p:nvPr/>
          </p:nvSpPr>
          <p:spPr bwMode="auto">
            <a:xfrm>
              <a:off x="3809007" y="1641326"/>
              <a:ext cx="457200" cy="468312"/>
            </a:xfrm>
            <a:custGeom>
              <a:avLst/>
              <a:gdLst>
                <a:gd name="T0" fmla="*/ 345 w 1271"/>
                <a:gd name="T1" fmla="*/ 318 h 1300"/>
                <a:gd name="T2" fmla="*/ 345 w 1271"/>
                <a:gd name="T3" fmla="*/ 223 h 1300"/>
                <a:gd name="T4" fmla="*/ 249 w 1271"/>
                <a:gd name="T5" fmla="*/ 223 h 1300"/>
                <a:gd name="T6" fmla="*/ 249 w 1271"/>
                <a:gd name="T7" fmla="*/ 318 h 1300"/>
                <a:gd name="T8" fmla="*/ 205 w 1271"/>
                <a:gd name="T9" fmla="*/ 179 h 1300"/>
                <a:gd name="T10" fmla="*/ 389 w 1271"/>
                <a:gd name="T11" fmla="*/ 179 h 1300"/>
                <a:gd name="T12" fmla="*/ 389 w 1271"/>
                <a:gd name="T13" fmla="*/ 362 h 1300"/>
                <a:gd name="T14" fmla="*/ 205 w 1271"/>
                <a:gd name="T15" fmla="*/ 362 h 1300"/>
                <a:gd name="T16" fmla="*/ 297 w 1271"/>
                <a:gd name="T17" fmla="*/ 479 h 1300"/>
                <a:gd name="T18" fmla="*/ 431 w 1271"/>
                <a:gd name="T19" fmla="*/ 461 h 1300"/>
                <a:gd name="T20" fmla="*/ 857 w 1271"/>
                <a:gd name="T21" fmla="*/ 950 h 1300"/>
                <a:gd name="T22" fmla="*/ 815 w 1271"/>
                <a:gd name="T23" fmla="*/ 1064 h 1300"/>
                <a:gd name="T24" fmla="*/ 937 w 1271"/>
                <a:gd name="T25" fmla="*/ 986 h 1300"/>
                <a:gd name="T26" fmla="*/ 1017 w 1271"/>
                <a:gd name="T27" fmla="*/ 1110 h 1300"/>
                <a:gd name="T28" fmla="*/ 975 w 1271"/>
                <a:gd name="T29" fmla="*/ 1224 h 1300"/>
                <a:gd name="T30" fmla="*/ 1075 w 1271"/>
                <a:gd name="T31" fmla="*/ 1137 h 1300"/>
                <a:gd name="T32" fmla="*/ 1097 w 1271"/>
                <a:gd name="T33" fmla="*/ 1146 h 1300"/>
                <a:gd name="T34" fmla="*/ 1186 w 1271"/>
                <a:gd name="T35" fmla="*/ 1182 h 1300"/>
                <a:gd name="T36" fmla="*/ 486 w 1271"/>
                <a:gd name="T37" fmla="*/ 404 h 1300"/>
                <a:gd name="T38" fmla="*/ 444 w 1271"/>
                <a:gd name="T39" fmla="*/ 123 h 1300"/>
                <a:gd name="T40" fmla="*/ 149 w 1271"/>
                <a:gd name="T41" fmla="*/ 123 h 1300"/>
                <a:gd name="T42" fmla="*/ 297 w 1271"/>
                <a:gd name="T43" fmla="*/ 479 h 1300"/>
                <a:gd name="T44" fmla="*/ 488 w 1271"/>
                <a:gd name="T45" fmla="*/ 79 h 1300"/>
                <a:gd name="T46" fmla="*/ 1231 w 1271"/>
                <a:gd name="T47" fmla="*/ 1083 h 1300"/>
                <a:gd name="T48" fmla="*/ 1086 w 1271"/>
                <a:gd name="T49" fmla="*/ 1224 h 1300"/>
                <a:gd name="T50" fmla="*/ 997 w 1271"/>
                <a:gd name="T51" fmla="*/ 1290 h 1300"/>
                <a:gd name="T52" fmla="*/ 953 w 1271"/>
                <a:gd name="T53" fmla="*/ 1290 h 1300"/>
                <a:gd name="T54" fmla="*/ 873 w 1271"/>
                <a:gd name="T55" fmla="*/ 1166 h 1300"/>
                <a:gd name="T56" fmla="*/ 915 w 1271"/>
                <a:gd name="T57" fmla="*/ 1052 h 1300"/>
                <a:gd name="T58" fmla="*/ 793 w 1271"/>
                <a:gd name="T59" fmla="*/ 1130 h 1300"/>
                <a:gd name="T60" fmla="*/ 704 w 1271"/>
                <a:gd name="T61" fmla="*/ 1028 h 1300"/>
                <a:gd name="T62" fmla="*/ 792 w 1271"/>
                <a:gd name="T63" fmla="*/ 928 h 1300"/>
                <a:gd name="T64" fmla="*/ 297 w 1271"/>
                <a:gd name="T65" fmla="*/ 541 h 1300"/>
                <a:gd name="T66" fmla="*/ 105 w 1271"/>
                <a:gd name="T67" fmla="*/ 79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1" h="1300">
                  <a:moveTo>
                    <a:pt x="249" y="318"/>
                  </a:moveTo>
                  <a:cubicBezTo>
                    <a:pt x="274" y="344"/>
                    <a:pt x="319" y="344"/>
                    <a:pt x="345" y="318"/>
                  </a:cubicBezTo>
                  <a:cubicBezTo>
                    <a:pt x="357" y="306"/>
                    <a:pt x="364" y="289"/>
                    <a:pt x="364" y="271"/>
                  </a:cubicBezTo>
                  <a:cubicBezTo>
                    <a:pt x="364" y="252"/>
                    <a:pt x="357" y="235"/>
                    <a:pt x="345" y="223"/>
                  </a:cubicBezTo>
                  <a:cubicBezTo>
                    <a:pt x="332" y="210"/>
                    <a:pt x="315" y="203"/>
                    <a:pt x="297" y="203"/>
                  </a:cubicBezTo>
                  <a:cubicBezTo>
                    <a:pt x="279" y="203"/>
                    <a:pt x="262" y="210"/>
                    <a:pt x="249" y="223"/>
                  </a:cubicBezTo>
                  <a:cubicBezTo>
                    <a:pt x="236" y="235"/>
                    <a:pt x="229" y="252"/>
                    <a:pt x="229" y="271"/>
                  </a:cubicBezTo>
                  <a:cubicBezTo>
                    <a:pt x="229" y="289"/>
                    <a:pt x="236" y="306"/>
                    <a:pt x="249" y="318"/>
                  </a:cubicBezTo>
                  <a:close/>
                  <a:moveTo>
                    <a:pt x="167" y="271"/>
                  </a:moveTo>
                  <a:cubicBezTo>
                    <a:pt x="167" y="236"/>
                    <a:pt x="180" y="203"/>
                    <a:pt x="205" y="179"/>
                  </a:cubicBezTo>
                  <a:cubicBezTo>
                    <a:pt x="229" y="154"/>
                    <a:pt x="262" y="141"/>
                    <a:pt x="297" y="141"/>
                  </a:cubicBezTo>
                  <a:cubicBezTo>
                    <a:pt x="331" y="141"/>
                    <a:pt x="364" y="154"/>
                    <a:pt x="389" y="179"/>
                  </a:cubicBezTo>
                  <a:cubicBezTo>
                    <a:pt x="413" y="203"/>
                    <a:pt x="427" y="236"/>
                    <a:pt x="427" y="271"/>
                  </a:cubicBezTo>
                  <a:cubicBezTo>
                    <a:pt x="427" y="305"/>
                    <a:pt x="413" y="338"/>
                    <a:pt x="389" y="362"/>
                  </a:cubicBezTo>
                  <a:cubicBezTo>
                    <a:pt x="364" y="387"/>
                    <a:pt x="331" y="400"/>
                    <a:pt x="297" y="400"/>
                  </a:cubicBezTo>
                  <a:cubicBezTo>
                    <a:pt x="262" y="400"/>
                    <a:pt x="229" y="387"/>
                    <a:pt x="205" y="362"/>
                  </a:cubicBezTo>
                  <a:cubicBezTo>
                    <a:pt x="180" y="338"/>
                    <a:pt x="167" y="305"/>
                    <a:pt x="167" y="271"/>
                  </a:cubicBezTo>
                  <a:close/>
                  <a:moveTo>
                    <a:pt x="297" y="479"/>
                  </a:moveTo>
                  <a:cubicBezTo>
                    <a:pt x="331" y="479"/>
                    <a:pt x="365" y="471"/>
                    <a:pt x="394" y="455"/>
                  </a:cubicBezTo>
                  <a:cubicBezTo>
                    <a:pt x="407" y="449"/>
                    <a:pt x="422" y="451"/>
                    <a:pt x="431" y="461"/>
                  </a:cubicBezTo>
                  <a:lnTo>
                    <a:pt x="858" y="907"/>
                  </a:lnTo>
                  <a:cubicBezTo>
                    <a:pt x="869" y="919"/>
                    <a:pt x="869" y="938"/>
                    <a:pt x="857" y="950"/>
                  </a:cubicBezTo>
                  <a:lnTo>
                    <a:pt x="779" y="1028"/>
                  </a:lnTo>
                  <a:lnTo>
                    <a:pt x="815" y="1064"/>
                  </a:lnTo>
                  <a:lnTo>
                    <a:pt x="893" y="986"/>
                  </a:lnTo>
                  <a:cubicBezTo>
                    <a:pt x="905" y="974"/>
                    <a:pt x="925" y="974"/>
                    <a:pt x="937" y="986"/>
                  </a:cubicBezTo>
                  <a:lnTo>
                    <a:pt x="1017" y="1066"/>
                  </a:lnTo>
                  <a:cubicBezTo>
                    <a:pt x="1029" y="1078"/>
                    <a:pt x="1029" y="1098"/>
                    <a:pt x="1017" y="1110"/>
                  </a:cubicBezTo>
                  <a:lnTo>
                    <a:pt x="939" y="1188"/>
                  </a:lnTo>
                  <a:lnTo>
                    <a:pt x="975" y="1224"/>
                  </a:lnTo>
                  <a:lnTo>
                    <a:pt x="1053" y="1146"/>
                  </a:lnTo>
                  <a:cubicBezTo>
                    <a:pt x="1058" y="1140"/>
                    <a:pt x="1066" y="1137"/>
                    <a:pt x="1075" y="1137"/>
                  </a:cubicBezTo>
                  <a:lnTo>
                    <a:pt x="1075" y="1137"/>
                  </a:lnTo>
                  <a:cubicBezTo>
                    <a:pt x="1083" y="1137"/>
                    <a:pt x="1091" y="1140"/>
                    <a:pt x="1097" y="1146"/>
                  </a:cubicBezTo>
                  <a:lnTo>
                    <a:pt x="1130" y="1181"/>
                  </a:lnTo>
                  <a:cubicBezTo>
                    <a:pt x="1145" y="1196"/>
                    <a:pt x="1171" y="1197"/>
                    <a:pt x="1186" y="1182"/>
                  </a:cubicBezTo>
                  <a:cubicBezTo>
                    <a:pt x="1202" y="1166"/>
                    <a:pt x="1202" y="1142"/>
                    <a:pt x="1187" y="1126"/>
                  </a:cubicBezTo>
                  <a:lnTo>
                    <a:pt x="486" y="404"/>
                  </a:lnTo>
                  <a:cubicBezTo>
                    <a:pt x="477" y="395"/>
                    <a:pt x="475" y="380"/>
                    <a:pt x="481" y="368"/>
                  </a:cubicBezTo>
                  <a:cubicBezTo>
                    <a:pt x="524" y="287"/>
                    <a:pt x="510" y="188"/>
                    <a:pt x="444" y="123"/>
                  </a:cubicBezTo>
                  <a:cubicBezTo>
                    <a:pt x="405" y="83"/>
                    <a:pt x="353" y="62"/>
                    <a:pt x="297" y="62"/>
                  </a:cubicBezTo>
                  <a:cubicBezTo>
                    <a:pt x="242" y="62"/>
                    <a:pt x="188" y="83"/>
                    <a:pt x="149" y="123"/>
                  </a:cubicBezTo>
                  <a:cubicBezTo>
                    <a:pt x="68" y="204"/>
                    <a:pt x="68" y="337"/>
                    <a:pt x="149" y="418"/>
                  </a:cubicBezTo>
                  <a:cubicBezTo>
                    <a:pt x="188" y="458"/>
                    <a:pt x="241" y="479"/>
                    <a:pt x="297" y="479"/>
                  </a:cubicBezTo>
                  <a:close/>
                  <a:moveTo>
                    <a:pt x="297" y="0"/>
                  </a:moveTo>
                  <a:cubicBezTo>
                    <a:pt x="369" y="0"/>
                    <a:pt x="437" y="28"/>
                    <a:pt x="488" y="79"/>
                  </a:cubicBezTo>
                  <a:cubicBezTo>
                    <a:pt x="568" y="158"/>
                    <a:pt x="589" y="275"/>
                    <a:pt x="546" y="377"/>
                  </a:cubicBezTo>
                  <a:lnTo>
                    <a:pt x="1231" y="1083"/>
                  </a:lnTo>
                  <a:cubicBezTo>
                    <a:pt x="1270" y="1122"/>
                    <a:pt x="1269" y="1186"/>
                    <a:pt x="1230" y="1225"/>
                  </a:cubicBezTo>
                  <a:cubicBezTo>
                    <a:pt x="1192" y="1264"/>
                    <a:pt x="1124" y="1264"/>
                    <a:pt x="1086" y="1224"/>
                  </a:cubicBezTo>
                  <a:lnTo>
                    <a:pt x="1074" y="1212"/>
                  </a:lnTo>
                  <a:lnTo>
                    <a:pt x="997" y="1290"/>
                  </a:lnTo>
                  <a:cubicBezTo>
                    <a:pt x="991" y="1295"/>
                    <a:pt x="983" y="1299"/>
                    <a:pt x="975" y="1299"/>
                  </a:cubicBezTo>
                  <a:cubicBezTo>
                    <a:pt x="967" y="1299"/>
                    <a:pt x="959" y="1295"/>
                    <a:pt x="953" y="1290"/>
                  </a:cubicBezTo>
                  <a:lnTo>
                    <a:pt x="873" y="1210"/>
                  </a:lnTo>
                  <a:cubicBezTo>
                    <a:pt x="861" y="1198"/>
                    <a:pt x="861" y="1178"/>
                    <a:pt x="873" y="1166"/>
                  </a:cubicBezTo>
                  <a:lnTo>
                    <a:pt x="951" y="1088"/>
                  </a:lnTo>
                  <a:lnTo>
                    <a:pt x="915" y="1052"/>
                  </a:lnTo>
                  <a:lnTo>
                    <a:pt x="837" y="1130"/>
                  </a:lnTo>
                  <a:cubicBezTo>
                    <a:pt x="825" y="1142"/>
                    <a:pt x="805" y="1142"/>
                    <a:pt x="793" y="1130"/>
                  </a:cubicBezTo>
                  <a:lnTo>
                    <a:pt x="714" y="1050"/>
                  </a:lnTo>
                  <a:cubicBezTo>
                    <a:pt x="708" y="1044"/>
                    <a:pt x="704" y="1036"/>
                    <a:pt x="704" y="1028"/>
                  </a:cubicBezTo>
                  <a:cubicBezTo>
                    <a:pt x="704" y="1020"/>
                    <a:pt x="708" y="1012"/>
                    <a:pt x="714" y="1006"/>
                  </a:cubicBezTo>
                  <a:lnTo>
                    <a:pt x="792" y="928"/>
                  </a:lnTo>
                  <a:lnTo>
                    <a:pt x="402" y="520"/>
                  </a:lnTo>
                  <a:cubicBezTo>
                    <a:pt x="369" y="534"/>
                    <a:pt x="333" y="541"/>
                    <a:pt x="297" y="541"/>
                  </a:cubicBezTo>
                  <a:cubicBezTo>
                    <a:pt x="224" y="541"/>
                    <a:pt x="156" y="513"/>
                    <a:pt x="105" y="462"/>
                  </a:cubicBezTo>
                  <a:cubicBezTo>
                    <a:pt x="0" y="356"/>
                    <a:pt x="0" y="185"/>
                    <a:pt x="105" y="79"/>
                  </a:cubicBezTo>
                  <a:cubicBezTo>
                    <a:pt x="156" y="28"/>
                    <a:pt x="224" y="0"/>
                    <a:pt x="297" y="0"/>
                  </a:cubicBezTo>
                  <a:close/>
                </a:path>
              </a:pathLst>
            </a:custGeom>
            <a:solidFill>
              <a:srgbClr val="FFFFFF"/>
            </a:solidFill>
            <a:ln>
              <a:noFill/>
            </a:ln>
            <a:effectLst/>
          </p:spPr>
          <p:txBody>
            <a:bodyPr wrap="none" anchor="ctr"/>
            <a:lstStyle/>
            <a:p>
              <a:endParaRPr lang="en-US"/>
            </a:p>
          </p:txBody>
        </p:sp>
      </p:grpSp>
      <p:grpSp>
        <p:nvGrpSpPr>
          <p:cNvPr id="358" name="Group 357">
            <a:extLst>
              <a:ext uri="{FF2B5EF4-FFF2-40B4-BE49-F238E27FC236}">
                <a16:creationId xmlns:a16="http://schemas.microsoft.com/office/drawing/2014/main" id="{E41C89E1-8D3C-C446-B100-B30B68749B99}"/>
              </a:ext>
            </a:extLst>
          </p:cNvPr>
          <p:cNvGrpSpPr/>
          <p:nvPr/>
        </p:nvGrpSpPr>
        <p:grpSpPr>
          <a:xfrm>
            <a:off x="7343396" y="2052486"/>
            <a:ext cx="710291" cy="710292"/>
            <a:chOff x="5881856" y="1520336"/>
            <a:chExt cx="710291" cy="710292"/>
          </a:xfrm>
        </p:grpSpPr>
        <p:sp>
          <p:nvSpPr>
            <p:cNvPr id="359" name="Rectangle 358">
              <a:extLst>
                <a:ext uri="{FF2B5EF4-FFF2-40B4-BE49-F238E27FC236}">
                  <a16:creationId xmlns:a16="http://schemas.microsoft.com/office/drawing/2014/main" id="{309DCBB6-62CF-8D41-8A54-68F65E5C94DB}"/>
                </a:ext>
              </a:extLst>
            </p:cNvPr>
            <p:cNvSpPr/>
            <p:nvPr/>
          </p:nvSpPr>
          <p:spPr>
            <a:xfrm>
              <a:off x="5881856"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0" name="Freeform 14">
              <a:extLst>
                <a:ext uri="{FF2B5EF4-FFF2-40B4-BE49-F238E27FC236}">
                  <a16:creationId xmlns:a16="http://schemas.microsoft.com/office/drawing/2014/main" id="{4528E8E4-9AB8-824D-9426-18A9FA82C386}"/>
                </a:ext>
              </a:extLst>
            </p:cNvPr>
            <p:cNvSpPr>
              <a:spLocks noChangeArrowheads="1"/>
            </p:cNvSpPr>
            <p:nvPr/>
          </p:nvSpPr>
          <p:spPr bwMode="auto">
            <a:xfrm>
              <a:off x="5998876" y="1668313"/>
              <a:ext cx="476250" cy="414338"/>
            </a:xfrm>
            <a:custGeom>
              <a:avLst/>
              <a:gdLst>
                <a:gd name="T0" fmla="*/ 0 w 1324"/>
                <a:gd name="T1" fmla="*/ 989 h 1153"/>
                <a:gd name="T2" fmla="*/ 485 w 1324"/>
                <a:gd name="T3" fmla="*/ 879 h 1153"/>
                <a:gd name="T4" fmla="*/ 224 w 1324"/>
                <a:gd name="T5" fmla="*/ 927 h 1153"/>
                <a:gd name="T6" fmla="*/ 0 w 1324"/>
                <a:gd name="T7" fmla="*/ 758 h 1153"/>
                <a:gd name="T8" fmla="*/ 224 w 1324"/>
                <a:gd name="T9" fmla="*/ 820 h 1153"/>
                <a:gd name="T10" fmla="*/ 387 w 1324"/>
                <a:gd name="T11" fmla="*/ 701 h 1153"/>
                <a:gd name="T12" fmla="*/ 323 w 1324"/>
                <a:gd name="T13" fmla="*/ 697 h 1153"/>
                <a:gd name="T14" fmla="*/ 0 w 1324"/>
                <a:gd name="T15" fmla="*/ 758 h 1153"/>
                <a:gd name="T16" fmla="*/ 224 w 1324"/>
                <a:gd name="T17" fmla="*/ 165 h 1153"/>
                <a:gd name="T18" fmla="*/ 0 w 1324"/>
                <a:gd name="T19" fmla="*/ 227 h 1153"/>
                <a:gd name="T20" fmla="*/ 482 w 1324"/>
                <a:gd name="T21" fmla="*/ 375 h 1153"/>
                <a:gd name="T22" fmla="*/ 851 w 1324"/>
                <a:gd name="T23" fmla="*/ 820 h 1153"/>
                <a:gd name="T24" fmla="*/ 990 w 1324"/>
                <a:gd name="T25" fmla="*/ 717 h 1153"/>
                <a:gd name="T26" fmla="*/ 990 w 1324"/>
                <a:gd name="T27" fmla="*/ 1034 h 1153"/>
                <a:gd name="T28" fmla="*/ 851 w 1324"/>
                <a:gd name="T29" fmla="*/ 927 h 1153"/>
                <a:gd name="T30" fmla="*/ 380 w 1324"/>
                <a:gd name="T31" fmla="*/ 443 h 1153"/>
                <a:gd name="T32" fmla="*/ 0 w 1324"/>
                <a:gd name="T33" fmla="*/ 363 h 1153"/>
                <a:gd name="T34" fmla="*/ 224 w 1324"/>
                <a:gd name="T35" fmla="*/ 425 h 1153"/>
                <a:gd name="T36" fmla="*/ 540 w 1324"/>
                <a:gd name="T37" fmla="*/ 821 h 1153"/>
                <a:gd name="T38" fmla="*/ 928 w 1324"/>
                <a:gd name="T39" fmla="*/ 989 h 1153"/>
                <a:gd name="T40" fmla="*/ 1323 w 1324"/>
                <a:gd name="T41" fmla="*/ 879 h 1153"/>
                <a:gd name="T42" fmla="*/ 928 w 1324"/>
                <a:gd name="T43" fmla="*/ 758 h 1153"/>
                <a:gd name="T44" fmla="*/ 748 w 1324"/>
                <a:gd name="T45" fmla="*/ 696 h 1153"/>
                <a:gd name="T46" fmla="*/ 928 w 1324"/>
                <a:gd name="T47" fmla="*/ 557 h 1153"/>
                <a:gd name="T48" fmla="*/ 928 w 1324"/>
                <a:gd name="T49" fmla="*/ 0 h 1153"/>
                <a:gd name="T50" fmla="*/ 851 w 1324"/>
                <a:gd name="T51" fmla="*/ 165 h 1153"/>
                <a:gd name="T52" fmla="*/ 638 w 1324"/>
                <a:gd name="T53" fmla="*/ 317 h 1153"/>
                <a:gd name="T54" fmla="*/ 990 w 1324"/>
                <a:gd name="T55" fmla="*/ 227 h 1153"/>
                <a:gd name="T56" fmla="*/ 1211 w 1324"/>
                <a:gd name="T57" fmla="*/ 286 h 1153"/>
                <a:gd name="T58" fmla="*/ 990 w 1324"/>
                <a:gd name="T59" fmla="*/ 334 h 1153"/>
                <a:gd name="T60" fmla="*/ 693 w 1324"/>
                <a:gd name="T61" fmla="*/ 437 h 1153"/>
                <a:gd name="T62" fmla="*/ 851 w 1324"/>
                <a:gd name="T63" fmla="*/ 397 h 1153"/>
                <a:gd name="T64" fmla="*/ 928 w 1324"/>
                <a:gd name="T65" fmla="*/ 557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4" h="1153">
                  <a:moveTo>
                    <a:pt x="0" y="927"/>
                  </a:moveTo>
                  <a:lnTo>
                    <a:pt x="0" y="989"/>
                  </a:lnTo>
                  <a:lnTo>
                    <a:pt x="224" y="989"/>
                  </a:lnTo>
                  <a:cubicBezTo>
                    <a:pt x="351" y="989"/>
                    <a:pt x="419" y="973"/>
                    <a:pt x="485" y="879"/>
                  </a:cubicBezTo>
                  <a:lnTo>
                    <a:pt x="435" y="843"/>
                  </a:lnTo>
                  <a:cubicBezTo>
                    <a:pt x="383" y="915"/>
                    <a:pt x="339" y="927"/>
                    <a:pt x="224" y="927"/>
                  </a:cubicBezTo>
                  <a:lnTo>
                    <a:pt x="0" y="927"/>
                  </a:lnTo>
                  <a:close/>
                  <a:moveTo>
                    <a:pt x="0" y="758"/>
                  </a:moveTo>
                  <a:lnTo>
                    <a:pt x="0" y="820"/>
                  </a:lnTo>
                  <a:lnTo>
                    <a:pt x="224" y="820"/>
                  </a:lnTo>
                  <a:cubicBezTo>
                    <a:pt x="289" y="820"/>
                    <a:pt x="341" y="788"/>
                    <a:pt x="378" y="726"/>
                  </a:cubicBezTo>
                  <a:lnTo>
                    <a:pt x="387" y="701"/>
                  </a:lnTo>
                  <a:lnTo>
                    <a:pt x="329" y="681"/>
                  </a:lnTo>
                  <a:lnTo>
                    <a:pt x="323" y="697"/>
                  </a:lnTo>
                  <a:cubicBezTo>
                    <a:pt x="297" y="738"/>
                    <a:pt x="266" y="758"/>
                    <a:pt x="224" y="758"/>
                  </a:cubicBezTo>
                  <a:lnTo>
                    <a:pt x="0" y="758"/>
                  </a:lnTo>
                  <a:close/>
                  <a:moveTo>
                    <a:pt x="535" y="343"/>
                  </a:moveTo>
                  <a:cubicBezTo>
                    <a:pt x="456" y="213"/>
                    <a:pt x="372" y="165"/>
                    <a:pt x="224" y="165"/>
                  </a:cubicBezTo>
                  <a:lnTo>
                    <a:pt x="0" y="165"/>
                  </a:lnTo>
                  <a:lnTo>
                    <a:pt x="0" y="227"/>
                  </a:lnTo>
                  <a:lnTo>
                    <a:pt x="224" y="227"/>
                  </a:lnTo>
                  <a:cubicBezTo>
                    <a:pt x="349" y="227"/>
                    <a:pt x="415" y="265"/>
                    <a:pt x="482" y="375"/>
                  </a:cubicBezTo>
                  <a:lnTo>
                    <a:pt x="696" y="730"/>
                  </a:lnTo>
                  <a:cubicBezTo>
                    <a:pt x="738" y="791"/>
                    <a:pt x="787" y="820"/>
                    <a:pt x="851" y="820"/>
                  </a:cubicBezTo>
                  <a:lnTo>
                    <a:pt x="990" y="820"/>
                  </a:lnTo>
                  <a:lnTo>
                    <a:pt x="990" y="717"/>
                  </a:lnTo>
                  <a:lnTo>
                    <a:pt x="1215" y="878"/>
                  </a:lnTo>
                  <a:lnTo>
                    <a:pt x="990" y="1034"/>
                  </a:lnTo>
                  <a:lnTo>
                    <a:pt x="990" y="927"/>
                  </a:lnTo>
                  <a:lnTo>
                    <a:pt x="851" y="927"/>
                  </a:lnTo>
                  <a:cubicBezTo>
                    <a:pt x="737" y="927"/>
                    <a:pt x="655" y="882"/>
                    <a:pt x="592" y="788"/>
                  </a:cubicBezTo>
                  <a:lnTo>
                    <a:pt x="380" y="443"/>
                  </a:lnTo>
                  <a:cubicBezTo>
                    <a:pt x="346" y="387"/>
                    <a:pt x="300" y="363"/>
                    <a:pt x="224" y="363"/>
                  </a:cubicBezTo>
                  <a:lnTo>
                    <a:pt x="0" y="363"/>
                  </a:lnTo>
                  <a:lnTo>
                    <a:pt x="0" y="425"/>
                  </a:lnTo>
                  <a:lnTo>
                    <a:pt x="224" y="425"/>
                  </a:lnTo>
                  <a:cubicBezTo>
                    <a:pt x="278" y="425"/>
                    <a:pt x="304" y="438"/>
                    <a:pt x="327" y="476"/>
                  </a:cubicBezTo>
                  <a:lnTo>
                    <a:pt x="540" y="821"/>
                  </a:lnTo>
                  <a:cubicBezTo>
                    <a:pt x="614" y="934"/>
                    <a:pt x="716" y="989"/>
                    <a:pt x="851" y="989"/>
                  </a:cubicBezTo>
                  <a:lnTo>
                    <a:pt x="928" y="989"/>
                  </a:lnTo>
                  <a:lnTo>
                    <a:pt x="928" y="1152"/>
                  </a:lnTo>
                  <a:lnTo>
                    <a:pt x="1323" y="879"/>
                  </a:lnTo>
                  <a:lnTo>
                    <a:pt x="928" y="596"/>
                  </a:lnTo>
                  <a:lnTo>
                    <a:pt x="928" y="758"/>
                  </a:lnTo>
                  <a:lnTo>
                    <a:pt x="851" y="758"/>
                  </a:lnTo>
                  <a:cubicBezTo>
                    <a:pt x="819" y="758"/>
                    <a:pt x="785" y="750"/>
                    <a:pt x="748" y="696"/>
                  </a:cubicBezTo>
                  <a:lnTo>
                    <a:pt x="535" y="343"/>
                  </a:lnTo>
                  <a:close/>
                  <a:moveTo>
                    <a:pt x="928" y="557"/>
                  </a:moveTo>
                  <a:lnTo>
                    <a:pt x="1318" y="287"/>
                  </a:lnTo>
                  <a:lnTo>
                    <a:pt x="928" y="0"/>
                  </a:lnTo>
                  <a:lnTo>
                    <a:pt x="928" y="165"/>
                  </a:lnTo>
                  <a:lnTo>
                    <a:pt x="851" y="165"/>
                  </a:lnTo>
                  <a:cubicBezTo>
                    <a:pt x="718" y="165"/>
                    <a:pt x="648" y="217"/>
                    <a:pt x="593" y="274"/>
                  </a:cubicBezTo>
                  <a:lnTo>
                    <a:pt x="638" y="317"/>
                  </a:lnTo>
                  <a:cubicBezTo>
                    <a:pt x="692" y="262"/>
                    <a:pt x="746" y="227"/>
                    <a:pt x="851" y="227"/>
                  </a:cubicBezTo>
                  <a:lnTo>
                    <a:pt x="990" y="227"/>
                  </a:lnTo>
                  <a:lnTo>
                    <a:pt x="990" y="123"/>
                  </a:lnTo>
                  <a:lnTo>
                    <a:pt x="1211" y="286"/>
                  </a:lnTo>
                  <a:lnTo>
                    <a:pt x="990" y="439"/>
                  </a:lnTo>
                  <a:lnTo>
                    <a:pt x="990" y="334"/>
                  </a:lnTo>
                  <a:lnTo>
                    <a:pt x="851" y="334"/>
                  </a:lnTo>
                  <a:cubicBezTo>
                    <a:pt x="787" y="334"/>
                    <a:pt x="736" y="388"/>
                    <a:pt x="693" y="437"/>
                  </a:cubicBezTo>
                  <a:lnTo>
                    <a:pt x="740" y="478"/>
                  </a:lnTo>
                  <a:cubicBezTo>
                    <a:pt x="777" y="436"/>
                    <a:pt x="815" y="397"/>
                    <a:pt x="851" y="397"/>
                  </a:cubicBezTo>
                  <a:lnTo>
                    <a:pt x="928" y="397"/>
                  </a:lnTo>
                  <a:lnTo>
                    <a:pt x="928" y="557"/>
                  </a:lnTo>
                  <a:close/>
                </a:path>
              </a:pathLst>
            </a:custGeom>
            <a:solidFill>
              <a:srgbClr val="FFFFFF"/>
            </a:solidFill>
            <a:ln>
              <a:noFill/>
            </a:ln>
            <a:effectLst/>
          </p:spPr>
          <p:txBody>
            <a:bodyPr wrap="none" anchor="ctr"/>
            <a:lstStyle/>
            <a:p>
              <a:endParaRPr lang="en-US"/>
            </a:p>
          </p:txBody>
        </p:sp>
      </p:grpSp>
      <p:grpSp>
        <p:nvGrpSpPr>
          <p:cNvPr id="361" name="Group 360">
            <a:extLst>
              <a:ext uri="{FF2B5EF4-FFF2-40B4-BE49-F238E27FC236}">
                <a16:creationId xmlns:a16="http://schemas.microsoft.com/office/drawing/2014/main" id="{D22C9FCE-50BA-2443-AEC5-4D70718CD0B1}"/>
              </a:ext>
            </a:extLst>
          </p:cNvPr>
          <p:cNvGrpSpPr/>
          <p:nvPr/>
        </p:nvGrpSpPr>
        <p:grpSpPr>
          <a:xfrm>
            <a:off x="8443090" y="2052486"/>
            <a:ext cx="710291" cy="710292"/>
            <a:chOff x="6981550" y="1520336"/>
            <a:chExt cx="710291" cy="710292"/>
          </a:xfrm>
        </p:grpSpPr>
        <p:sp>
          <p:nvSpPr>
            <p:cNvPr id="362" name="Rectangle 361">
              <a:extLst>
                <a:ext uri="{FF2B5EF4-FFF2-40B4-BE49-F238E27FC236}">
                  <a16:creationId xmlns:a16="http://schemas.microsoft.com/office/drawing/2014/main" id="{C344E692-4AF3-644A-BEC1-28C4D99D24DF}"/>
                </a:ext>
              </a:extLst>
            </p:cNvPr>
            <p:cNvSpPr/>
            <p:nvPr/>
          </p:nvSpPr>
          <p:spPr>
            <a:xfrm>
              <a:off x="6981550"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3" name="Freeform 15">
              <a:extLst>
                <a:ext uri="{FF2B5EF4-FFF2-40B4-BE49-F238E27FC236}">
                  <a16:creationId xmlns:a16="http://schemas.microsoft.com/office/drawing/2014/main" id="{9C6ACD52-9C0D-1243-85C1-8866B432AD56}"/>
                </a:ext>
              </a:extLst>
            </p:cNvPr>
            <p:cNvSpPr>
              <a:spLocks noChangeArrowheads="1"/>
            </p:cNvSpPr>
            <p:nvPr/>
          </p:nvSpPr>
          <p:spPr bwMode="auto">
            <a:xfrm>
              <a:off x="7125917" y="1664345"/>
              <a:ext cx="422275" cy="422275"/>
            </a:xfrm>
            <a:custGeom>
              <a:avLst/>
              <a:gdLst>
                <a:gd name="T0" fmla="*/ 660 w 1174"/>
                <a:gd name="T1" fmla="*/ 1010 h 1173"/>
                <a:gd name="T2" fmla="*/ 756 w 1174"/>
                <a:gd name="T3" fmla="*/ 940 h 1173"/>
                <a:gd name="T4" fmla="*/ 1032 w 1174"/>
                <a:gd name="T5" fmla="*/ 1129 h 1173"/>
                <a:gd name="T6" fmla="*/ 734 w 1174"/>
                <a:gd name="T7" fmla="*/ 875 h 1173"/>
                <a:gd name="T8" fmla="*/ 703 w 1174"/>
                <a:gd name="T9" fmla="*/ 702 h 1173"/>
                <a:gd name="T10" fmla="*/ 875 w 1174"/>
                <a:gd name="T11" fmla="*/ 734 h 1173"/>
                <a:gd name="T12" fmla="*/ 1129 w 1174"/>
                <a:gd name="T13" fmla="*/ 1031 h 1173"/>
                <a:gd name="T14" fmla="*/ 941 w 1174"/>
                <a:gd name="T15" fmla="*/ 755 h 1173"/>
                <a:gd name="T16" fmla="*/ 1011 w 1174"/>
                <a:gd name="T17" fmla="*/ 659 h 1173"/>
                <a:gd name="T18" fmla="*/ 672 w 1174"/>
                <a:gd name="T19" fmla="*/ 640 h 1173"/>
                <a:gd name="T20" fmla="*/ 640 w 1174"/>
                <a:gd name="T21" fmla="*/ 981 h 1173"/>
                <a:gd name="T22" fmla="*/ 514 w 1174"/>
                <a:gd name="T23" fmla="*/ 162 h 1173"/>
                <a:gd name="T24" fmla="*/ 417 w 1174"/>
                <a:gd name="T25" fmla="*/ 232 h 1173"/>
                <a:gd name="T26" fmla="*/ 142 w 1174"/>
                <a:gd name="T27" fmla="*/ 44 h 1173"/>
                <a:gd name="T28" fmla="*/ 439 w 1174"/>
                <a:gd name="T29" fmla="*/ 298 h 1173"/>
                <a:gd name="T30" fmla="*/ 471 w 1174"/>
                <a:gd name="T31" fmla="*/ 470 h 1173"/>
                <a:gd name="T32" fmla="*/ 298 w 1174"/>
                <a:gd name="T33" fmla="*/ 439 h 1173"/>
                <a:gd name="T34" fmla="*/ 44 w 1174"/>
                <a:gd name="T35" fmla="*/ 141 h 1173"/>
                <a:gd name="T36" fmla="*/ 233 w 1174"/>
                <a:gd name="T37" fmla="*/ 417 h 1173"/>
                <a:gd name="T38" fmla="*/ 163 w 1174"/>
                <a:gd name="T39" fmla="*/ 513 h 1173"/>
                <a:gd name="T40" fmla="*/ 502 w 1174"/>
                <a:gd name="T41" fmla="*/ 533 h 1173"/>
                <a:gd name="T42" fmla="*/ 533 w 1174"/>
                <a:gd name="T43" fmla="*/ 191 h 1173"/>
                <a:gd name="T44" fmla="*/ 502 w 1174"/>
                <a:gd name="T45" fmla="*/ 640 h 1173"/>
                <a:gd name="T46" fmla="*/ 163 w 1174"/>
                <a:gd name="T47" fmla="*/ 659 h 1173"/>
                <a:gd name="T48" fmla="*/ 233 w 1174"/>
                <a:gd name="T49" fmla="*/ 755 h 1173"/>
                <a:gd name="T50" fmla="*/ 44 w 1174"/>
                <a:gd name="T51" fmla="*/ 1031 h 1173"/>
                <a:gd name="T52" fmla="*/ 298 w 1174"/>
                <a:gd name="T53" fmla="*/ 734 h 1173"/>
                <a:gd name="T54" fmla="*/ 471 w 1174"/>
                <a:gd name="T55" fmla="*/ 702 h 1173"/>
                <a:gd name="T56" fmla="*/ 439 w 1174"/>
                <a:gd name="T57" fmla="*/ 875 h 1173"/>
                <a:gd name="T58" fmla="*/ 142 w 1174"/>
                <a:gd name="T59" fmla="*/ 1129 h 1173"/>
                <a:gd name="T60" fmla="*/ 417 w 1174"/>
                <a:gd name="T61" fmla="*/ 940 h 1173"/>
                <a:gd name="T62" fmla="*/ 514 w 1174"/>
                <a:gd name="T63" fmla="*/ 1010 h 1173"/>
                <a:gd name="T64" fmla="*/ 533 w 1174"/>
                <a:gd name="T65" fmla="*/ 671 h 1173"/>
                <a:gd name="T66" fmla="*/ 1173 w 1174"/>
                <a:gd name="T67" fmla="*/ 185 h 1173"/>
                <a:gd name="T68" fmla="*/ 875 w 1174"/>
                <a:gd name="T69" fmla="*/ 395 h 1173"/>
                <a:gd name="T70" fmla="*/ 907 w 1174"/>
                <a:gd name="T71" fmla="*/ 470 h 1173"/>
                <a:gd name="T72" fmla="*/ 703 w 1174"/>
                <a:gd name="T73" fmla="*/ 266 h 1173"/>
                <a:gd name="T74" fmla="*/ 778 w 1174"/>
                <a:gd name="T75" fmla="*/ 298 h 1173"/>
                <a:gd name="T76" fmla="*/ 988 w 1174"/>
                <a:gd name="T77" fmla="*/ 0 h 1173"/>
                <a:gd name="T78" fmla="*/ 693 w 1174"/>
                <a:gd name="T79" fmla="*/ 169 h 1173"/>
                <a:gd name="T80" fmla="*/ 640 w 1174"/>
                <a:gd name="T81" fmla="*/ 191 h 1173"/>
                <a:gd name="T82" fmla="*/ 671 w 1174"/>
                <a:gd name="T83" fmla="*/ 533 h 1173"/>
                <a:gd name="T84" fmla="*/ 1011 w 1174"/>
                <a:gd name="T85" fmla="*/ 513 h 1173"/>
                <a:gd name="T86" fmla="*/ 941 w 1174"/>
                <a:gd name="T87" fmla="*/ 417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4" h="1173">
                  <a:moveTo>
                    <a:pt x="640" y="981"/>
                  </a:moveTo>
                  <a:cubicBezTo>
                    <a:pt x="640" y="994"/>
                    <a:pt x="648" y="1005"/>
                    <a:pt x="660" y="1010"/>
                  </a:cubicBezTo>
                  <a:cubicBezTo>
                    <a:pt x="671" y="1015"/>
                    <a:pt x="685" y="1012"/>
                    <a:pt x="693" y="1003"/>
                  </a:cubicBezTo>
                  <a:lnTo>
                    <a:pt x="756" y="940"/>
                  </a:lnTo>
                  <a:lnTo>
                    <a:pt x="988" y="1172"/>
                  </a:lnTo>
                  <a:lnTo>
                    <a:pt x="1032" y="1129"/>
                  </a:lnTo>
                  <a:lnTo>
                    <a:pt x="778" y="875"/>
                  </a:lnTo>
                  <a:cubicBezTo>
                    <a:pt x="766" y="862"/>
                    <a:pt x="746" y="862"/>
                    <a:pt x="734" y="875"/>
                  </a:cubicBezTo>
                  <a:lnTo>
                    <a:pt x="703" y="906"/>
                  </a:lnTo>
                  <a:lnTo>
                    <a:pt x="703" y="702"/>
                  </a:lnTo>
                  <a:lnTo>
                    <a:pt x="907" y="702"/>
                  </a:lnTo>
                  <a:lnTo>
                    <a:pt x="875" y="734"/>
                  </a:lnTo>
                  <a:cubicBezTo>
                    <a:pt x="863" y="746"/>
                    <a:pt x="863" y="765"/>
                    <a:pt x="875" y="777"/>
                  </a:cubicBezTo>
                  <a:lnTo>
                    <a:pt x="1129" y="1031"/>
                  </a:lnTo>
                  <a:lnTo>
                    <a:pt x="1173" y="987"/>
                  </a:lnTo>
                  <a:lnTo>
                    <a:pt x="941" y="755"/>
                  </a:lnTo>
                  <a:lnTo>
                    <a:pt x="1004" y="693"/>
                  </a:lnTo>
                  <a:cubicBezTo>
                    <a:pt x="1013" y="684"/>
                    <a:pt x="1015" y="671"/>
                    <a:pt x="1011" y="659"/>
                  </a:cubicBezTo>
                  <a:cubicBezTo>
                    <a:pt x="1006" y="647"/>
                    <a:pt x="995" y="640"/>
                    <a:pt x="982" y="640"/>
                  </a:cubicBezTo>
                  <a:lnTo>
                    <a:pt x="672" y="640"/>
                  </a:lnTo>
                  <a:cubicBezTo>
                    <a:pt x="654" y="640"/>
                    <a:pt x="640" y="654"/>
                    <a:pt x="640" y="671"/>
                  </a:cubicBezTo>
                  <a:lnTo>
                    <a:pt x="640" y="981"/>
                  </a:lnTo>
                  <a:close/>
                  <a:moveTo>
                    <a:pt x="533" y="191"/>
                  </a:moveTo>
                  <a:cubicBezTo>
                    <a:pt x="533" y="178"/>
                    <a:pt x="526" y="167"/>
                    <a:pt x="514" y="162"/>
                  </a:cubicBezTo>
                  <a:cubicBezTo>
                    <a:pt x="502" y="158"/>
                    <a:pt x="489" y="160"/>
                    <a:pt x="480" y="169"/>
                  </a:cubicBezTo>
                  <a:lnTo>
                    <a:pt x="417" y="232"/>
                  </a:lnTo>
                  <a:lnTo>
                    <a:pt x="185" y="0"/>
                  </a:lnTo>
                  <a:lnTo>
                    <a:pt x="142" y="44"/>
                  </a:lnTo>
                  <a:lnTo>
                    <a:pt x="396" y="298"/>
                  </a:lnTo>
                  <a:cubicBezTo>
                    <a:pt x="408" y="310"/>
                    <a:pt x="427" y="310"/>
                    <a:pt x="439" y="298"/>
                  </a:cubicBezTo>
                  <a:lnTo>
                    <a:pt x="471" y="266"/>
                  </a:lnTo>
                  <a:lnTo>
                    <a:pt x="471" y="470"/>
                  </a:lnTo>
                  <a:lnTo>
                    <a:pt x="267" y="470"/>
                  </a:lnTo>
                  <a:lnTo>
                    <a:pt x="298" y="439"/>
                  </a:lnTo>
                  <a:cubicBezTo>
                    <a:pt x="310" y="427"/>
                    <a:pt x="310" y="407"/>
                    <a:pt x="298" y="395"/>
                  </a:cubicBezTo>
                  <a:lnTo>
                    <a:pt x="44" y="141"/>
                  </a:lnTo>
                  <a:lnTo>
                    <a:pt x="0" y="185"/>
                  </a:lnTo>
                  <a:lnTo>
                    <a:pt x="233" y="417"/>
                  </a:lnTo>
                  <a:lnTo>
                    <a:pt x="170" y="480"/>
                  </a:lnTo>
                  <a:cubicBezTo>
                    <a:pt x="161" y="488"/>
                    <a:pt x="158" y="502"/>
                    <a:pt x="163" y="513"/>
                  </a:cubicBezTo>
                  <a:cubicBezTo>
                    <a:pt x="168" y="525"/>
                    <a:pt x="179" y="533"/>
                    <a:pt x="192" y="533"/>
                  </a:cubicBezTo>
                  <a:lnTo>
                    <a:pt x="502" y="533"/>
                  </a:lnTo>
                  <a:cubicBezTo>
                    <a:pt x="519" y="533"/>
                    <a:pt x="533" y="519"/>
                    <a:pt x="533" y="501"/>
                  </a:cubicBezTo>
                  <a:lnTo>
                    <a:pt x="533" y="191"/>
                  </a:lnTo>
                  <a:close/>
                  <a:moveTo>
                    <a:pt x="533" y="671"/>
                  </a:moveTo>
                  <a:cubicBezTo>
                    <a:pt x="533" y="654"/>
                    <a:pt x="519" y="640"/>
                    <a:pt x="502" y="640"/>
                  </a:cubicBezTo>
                  <a:lnTo>
                    <a:pt x="192" y="640"/>
                  </a:lnTo>
                  <a:cubicBezTo>
                    <a:pt x="179" y="640"/>
                    <a:pt x="168" y="647"/>
                    <a:pt x="163" y="659"/>
                  </a:cubicBezTo>
                  <a:cubicBezTo>
                    <a:pt x="158" y="671"/>
                    <a:pt x="161" y="684"/>
                    <a:pt x="170" y="693"/>
                  </a:cubicBezTo>
                  <a:lnTo>
                    <a:pt x="233" y="755"/>
                  </a:lnTo>
                  <a:lnTo>
                    <a:pt x="0" y="987"/>
                  </a:lnTo>
                  <a:lnTo>
                    <a:pt x="44" y="1031"/>
                  </a:lnTo>
                  <a:lnTo>
                    <a:pt x="298" y="777"/>
                  </a:lnTo>
                  <a:cubicBezTo>
                    <a:pt x="310" y="765"/>
                    <a:pt x="310" y="746"/>
                    <a:pt x="298" y="734"/>
                  </a:cubicBezTo>
                  <a:lnTo>
                    <a:pt x="267" y="702"/>
                  </a:lnTo>
                  <a:lnTo>
                    <a:pt x="471" y="702"/>
                  </a:lnTo>
                  <a:lnTo>
                    <a:pt x="471" y="906"/>
                  </a:lnTo>
                  <a:lnTo>
                    <a:pt x="439" y="875"/>
                  </a:lnTo>
                  <a:cubicBezTo>
                    <a:pt x="427" y="862"/>
                    <a:pt x="408" y="862"/>
                    <a:pt x="396" y="875"/>
                  </a:cubicBezTo>
                  <a:lnTo>
                    <a:pt x="142" y="1129"/>
                  </a:lnTo>
                  <a:lnTo>
                    <a:pt x="185" y="1172"/>
                  </a:lnTo>
                  <a:lnTo>
                    <a:pt x="417" y="940"/>
                  </a:lnTo>
                  <a:lnTo>
                    <a:pt x="480" y="1003"/>
                  </a:lnTo>
                  <a:cubicBezTo>
                    <a:pt x="489" y="1012"/>
                    <a:pt x="502" y="1015"/>
                    <a:pt x="514" y="1010"/>
                  </a:cubicBezTo>
                  <a:cubicBezTo>
                    <a:pt x="526" y="1005"/>
                    <a:pt x="533" y="994"/>
                    <a:pt x="533" y="981"/>
                  </a:cubicBezTo>
                  <a:lnTo>
                    <a:pt x="533" y="671"/>
                  </a:lnTo>
                  <a:close/>
                  <a:moveTo>
                    <a:pt x="941" y="417"/>
                  </a:moveTo>
                  <a:lnTo>
                    <a:pt x="1173" y="185"/>
                  </a:lnTo>
                  <a:lnTo>
                    <a:pt x="1129" y="141"/>
                  </a:lnTo>
                  <a:lnTo>
                    <a:pt x="875" y="395"/>
                  </a:lnTo>
                  <a:cubicBezTo>
                    <a:pt x="863" y="407"/>
                    <a:pt x="863" y="427"/>
                    <a:pt x="875" y="439"/>
                  </a:cubicBezTo>
                  <a:lnTo>
                    <a:pt x="907" y="470"/>
                  </a:lnTo>
                  <a:lnTo>
                    <a:pt x="703" y="470"/>
                  </a:lnTo>
                  <a:lnTo>
                    <a:pt x="703" y="266"/>
                  </a:lnTo>
                  <a:lnTo>
                    <a:pt x="734" y="298"/>
                  </a:lnTo>
                  <a:cubicBezTo>
                    <a:pt x="746" y="310"/>
                    <a:pt x="766" y="310"/>
                    <a:pt x="778" y="298"/>
                  </a:cubicBezTo>
                  <a:lnTo>
                    <a:pt x="1032" y="44"/>
                  </a:lnTo>
                  <a:lnTo>
                    <a:pt x="988" y="0"/>
                  </a:lnTo>
                  <a:lnTo>
                    <a:pt x="756" y="232"/>
                  </a:lnTo>
                  <a:lnTo>
                    <a:pt x="693" y="169"/>
                  </a:lnTo>
                  <a:cubicBezTo>
                    <a:pt x="685" y="160"/>
                    <a:pt x="671" y="158"/>
                    <a:pt x="660" y="162"/>
                  </a:cubicBezTo>
                  <a:cubicBezTo>
                    <a:pt x="648" y="167"/>
                    <a:pt x="640" y="178"/>
                    <a:pt x="640" y="191"/>
                  </a:cubicBezTo>
                  <a:lnTo>
                    <a:pt x="640" y="501"/>
                  </a:lnTo>
                  <a:cubicBezTo>
                    <a:pt x="640" y="519"/>
                    <a:pt x="654" y="533"/>
                    <a:pt x="671" y="533"/>
                  </a:cubicBezTo>
                  <a:lnTo>
                    <a:pt x="982" y="533"/>
                  </a:lnTo>
                  <a:cubicBezTo>
                    <a:pt x="994" y="533"/>
                    <a:pt x="1006" y="525"/>
                    <a:pt x="1011" y="513"/>
                  </a:cubicBezTo>
                  <a:cubicBezTo>
                    <a:pt x="1015" y="502"/>
                    <a:pt x="1013" y="488"/>
                    <a:pt x="1004" y="480"/>
                  </a:cubicBezTo>
                  <a:lnTo>
                    <a:pt x="941" y="417"/>
                  </a:lnTo>
                  <a:close/>
                </a:path>
              </a:pathLst>
            </a:custGeom>
            <a:solidFill>
              <a:srgbClr val="FFFFFF"/>
            </a:solidFill>
            <a:ln>
              <a:noFill/>
            </a:ln>
            <a:effectLst/>
          </p:spPr>
          <p:txBody>
            <a:bodyPr wrap="none" anchor="ctr"/>
            <a:lstStyle/>
            <a:p>
              <a:endParaRPr lang="en-US"/>
            </a:p>
          </p:txBody>
        </p:sp>
      </p:grpSp>
      <p:grpSp>
        <p:nvGrpSpPr>
          <p:cNvPr id="364" name="Group 363">
            <a:extLst>
              <a:ext uri="{FF2B5EF4-FFF2-40B4-BE49-F238E27FC236}">
                <a16:creationId xmlns:a16="http://schemas.microsoft.com/office/drawing/2014/main" id="{0F6DA4A4-2492-B847-9028-435852932E14}"/>
              </a:ext>
            </a:extLst>
          </p:cNvPr>
          <p:cNvGrpSpPr/>
          <p:nvPr/>
        </p:nvGrpSpPr>
        <p:grpSpPr>
          <a:xfrm>
            <a:off x="9527983" y="2052486"/>
            <a:ext cx="710291" cy="710292"/>
            <a:chOff x="8066443" y="1520336"/>
            <a:chExt cx="710291" cy="710292"/>
          </a:xfrm>
        </p:grpSpPr>
        <p:sp>
          <p:nvSpPr>
            <p:cNvPr id="365" name="Rectangle 364">
              <a:extLst>
                <a:ext uri="{FF2B5EF4-FFF2-40B4-BE49-F238E27FC236}">
                  <a16:creationId xmlns:a16="http://schemas.microsoft.com/office/drawing/2014/main" id="{F3A07724-3C08-FD47-B1BC-E25C1D952B2A}"/>
                </a:ext>
              </a:extLst>
            </p:cNvPr>
            <p:cNvSpPr/>
            <p:nvPr/>
          </p:nvSpPr>
          <p:spPr>
            <a:xfrm>
              <a:off x="8066443"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6" name="Freeform 16">
              <a:extLst>
                <a:ext uri="{FF2B5EF4-FFF2-40B4-BE49-F238E27FC236}">
                  <a16:creationId xmlns:a16="http://schemas.microsoft.com/office/drawing/2014/main" id="{B7BF94FE-B721-114E-9B23-25D0C032BCC2}"/>
                </a:ext>
              </a:extLst>
            </p:cNvPr>
            <p:cNvSpPr>
              <a:spLocks noChangeArrowheads="1"/>
            </p:cNvSpPr>
            <p:nvPr/>
          </p:nvSpPr>
          <p:spPr bwMode="auto">
            <a:xfrm>
              <a:off x="8196957" y="1650851"/>
              <a:ext cx="449262" cy="449263"/>
            </a:xfrm>
            <a:custGeom>
              <a:avLst/>
              <a:gdLst>
                <a:gd name="T0" fmla="*/ 1129 w 1249"/>
                <a:gd name="T1" fmla="*/ 1046 h 1248"/>
                <a:gd name="T2" fmla="*/ 1022 w 1249"/>
                <a:gd name="T3" fmla="*/ 1046 h 1248"/>
                <a:gd name="T4" fmla="*/ 828 w 1249"/>
                <a:gd name="T5" fmla="*/ 843 h 1248"/>
                <a:gd name="T6" fmla="*/ 960 w 1249"/>
                <a:gd name="T7" fmla="*/ 1046 h 1248"/>
                <a:gd name="T8" fmla="*/ 1191 w 1249"/>
                <a:gd name="T9" fmla="*/ 1046 h 1248"/>
                <a:gd name="T10" fmla="*/ 1019 w 1249"/>
                <a:gd name="T11" fmla="*/ 946 h 1248"/>
                <a:gd name="T12" fmla="*/ 828 w 1249"/>
                <a:gd name="T13" fmla="*/ 843 h 1248"/>
                <a:gd name="T14" fmla="*/ 678 w 1249"/>
                <a:gd name="T15" fmla="*/ 1131 h 1248"/>
                <a:gd name="T16" fmla="*/ 570 w 1249"/>
                <a:gd name="T17" fmla="*/ 1131 h 1248"/>
                <a:gd name="T18" fmla="*/ 624 w 1249"/>
                <a:gd name="T19" fmla="*/ 1247 h 1248"/>
                <a:gd name="T20" fmla="*/ 655 w 1249"/>
                <a:gd name="T21" fmla="*/ 1020 h 1248"/>
                <a:gd name="T22" fmla="*/ 593 w 1249"/>
                <a:gd name="T23" fmla="*/ 905 h 1248"/>
                <a:gd name="T24" fmla="*/ 508 w 1249"/>
                <a:gd name="T25" fmla="*/ 1131 h 1248"/>
                <a:gd name="T26" fmla="*/ 173 w 1249"/>
                <a:gd name="T27" fmla="*/ 993 h 1248"/>
                <a:gd name="T28" fmla="*/ 173 w 1249"/>
                <a:gd name="T29" fmla="*/ 1100 h 1248"/>
                <a:gd name="T30" fmla="*/ 173 w 1249"/>
                <a:gd name="T31" fmla="*/ 993 h 1248"/>
                <a:gd name="T32" fmla="*/ 288 w 1249"/>
                <a:gd name="T33" fmla="*/ 1046 h 1248"/>
                <a:gd name="T34" fmla="*/ 420 w 1249"/>
                <a:gd name="T35" fmla="*/ 843 h 1248"/>
                <a:gd name="T36" fmla="*/ 229 w 1249"/>
                <a:gd name="T37" fmla="*/ 946 h 1248"/>
                <a:gd name="T38" fmla="*/ 57 w 1249"/>
                <a:gd name="T39" fmla="*/ 1046 h 1248"/>
                <a:gd name="T40" fmla="*/ 170 w 1249"/>
                <a:gd name="T41" fmla="*/ 624 h 1248"/>
                <a:gd name="T42" fmla="*/ 63 w 1249"/>
                <a:gd name="T43" fmla="*/ 624 h 1248"/>
                <a:gd name="T44" fmla="*/ 170 w 1249"/>
                <a:gd name="T45" fmla="*/ 624 h 1248"/>
                <a:gd name="T46" fmla="*/ 116 w 1249"/>
                <a:gd name="T47" fmla="*/ 740 h 1248"/>
                <a:gd name="T48" fmla="*/ 342 w 1249"/>
                <a:gd name="T49" fmla="*/ 655 h 1248"/>
                <a:gd name="T50" fmla="*/ 227 w 1249"/>
                <a:gd name="T51" fmla="*/ 593 h 1248"/>
                <a:gd name="T52" fmla="*/ 0 w 1249"/>
                <a:gd name="T53" fmla="*/ 624 h 1248"/>
                <a:gd name="T54" fmla="*/ 119 w 1249"/>
                <a:gd name="T55" fmla="*/ 201 h 1248"/>
                <a:gd name="T56" fmla="*/ 226 w 1249"/>
                <a:gd name="T57" fmla="*/ 201 h 1248"/>
                <a:gd name="T58" fmla="*/ 420 w 1249"/>
                <a:gd name="T59" fmla="*/ 404 h 1248"/>
                <a:gd name="T60" fmla="*/ 288 w 1249"/>
                <a:gd name="T61" fmla="*/ 201 h 1248"/>
                <a:gd name="T62" fmla="*/ 57 w 1249"/>
                <a:gd name="T63" fmla="*/ 201 h 1248"/>
                <a:gd name="T64" fmla="*/ 229 w 1249"/>
                <a:gd name="T65" fmla="*/ 301 h 1248"/>
                <a:gd name="T66" fmla="*/ 420 w 1249"/>
                <a:gd name="T67" fmla="*/ 404 h 1248"/>
                <a:gd name="T68" fmla="*/ 571 w 1249"/>
                <a:gd name="T69" fmla="*/ 116 h 1248"/>
                <a:gd name="T70" fmla="*/ 678 w 1249"/>
                <a:gd name="T71" fmla="*/ 116 h 1248"/>
                <a:gd name="T72" fmla="*/ 624 w 1249"/>
                <a:gd name="T73" fmla="*/ 0 h 1248"/>
                <a:gd name="T74" fmla="*/ 593 w 1249"/>
                <a:gd name="T75" fmla="*/ 227 h 1248"/>
                <a:gd name="T76" fmla="*/ 655 w 1249"/>
                <a:gd name="T77" fmla="*/ 342 h 1248"/>
                <a:gd name="T78" fmla="*/ 740 w 1249"/>
                <a:gd name="T79" fmla="*/ 116 h 1248"/>
                <a:gd name="T80" fmla="*/ 624 w 1249"/>
                <a:gd name="T81" fmla="*/ 819 h 1248"/>
                <a:gd name="T82" fmla="*/ 624 w 1249"/>
                <a:gd name="T83" fmla="*/ 429 h 1248"/>
                <a:gd name="T84" fmla="*/ 624 w 1249"/>
                <a:gd name="T85" fmla="*/ 819 h 1248"/>
                <a:gd name="T86" fmla="*/ 367 w 1249"/>
                <a:gd name="T87" fmla="*/ 624 h 1248"/>
                <a:gd name="T88" fmla="*/ 881 w 1249"/>
                <a:gd name="T89" fmla="*/ 624 h 1248"/>
                <a:gd name="T90" fmla="*/ 1076 w 1249"/>
                <a:gd name="T91" fmla="*/ 254 h 1248"/>
                <a:gd name="T92" fmla="*/ 1076 w 1249"/>
                <a:gd name="T93" fmla="*/ 147 h 1248"/>
                <a:gd name="T94" fmla="*/ 1076 w 1249"/>
                <a:gd name="T95" fmla="*/ 254 h 1248"/>
                <a:gd name="T96" fmla="*/ 960 w 1249"/>
                <a:gd name="T97" fmla="*/ 201 h 1248"/>
                <a:gd name="T98" fmla="*/ 828 w 1249"/>
                <a:gd name="T99" fmla="*/ 404 h 1248"/>
                <a:gd name="T100" fmla="*/ 1019 w 1249"/>
                <a:gd name="T101" fmla="*/ 301 h 1248"/>
                <a:gd name="T102" fmla="*/ 1191 w 1249"/>
                <a:gd name="T103" fmla="*/ 201 h 1248"/>
                <a:gd name="T104" fmla="*/ 1132 w 1249"/>
                <a:gd name="T105" fmla="*/ 678 h 1248"/>
                <a:gd name="T106" fmla="*/ 1132 w 1249"/>
                <a:gd name="T107" fmla="*/ 570 h 1248"/>
                <a:gd name="T108" fmla="*/ 1132 w 1249"/>
                <a:gd name="T109" fmla="*/ 678 h 1248"/>
                <a:gd name="T110" fmla="*/ 1021 w 1249"/>
                <a:gd name="T111" fmla="*/ 593 h 1248"/>
                <a:gd name="T112" fmla="*/ 906 w 1249"/>
                <a:gd name="T113" fmla="*/ 655 h 1248"/>
                <a:gd name="T114" fmla="*/ 1132 w 1249"/>
                <a:gd name="T115" fmla="*/ 740 h 1248"/>
                <a:gd name="T116" fmla="*/ 1132 w 1249"/>
                <a:gd name="T117" fmla="*/ 50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49" h="1248">
                  <a:moveTo>
                    <a:pt x="1076" y="993"/>
                  </a:moveTo>
                  <a:cubicBezTo>
                    <a:pt x="1105" y="993"/>
                    <a:pt x="1129" y="1017"/>
                    <a:pt x="1129" y="1046"/>
                  </a:cubicBezTo>
                  <a:cubicBezTo>
                    <a:pt x="1129" y="1076"/>
                    <a:pt x="1105" y="1100"/>
                    <a:pt x="1076" y="1100"/>
                  </a:cubicBezTo>
                  <a:cubicBezTo>
                    <a:pt x="1046" y="1100"/>
                    <a:pt x="1022" y="1076"/>
                    <a:pt x="1022" y="1046"/>
                  </a:cubicBezTo>
                  <a:cubicBezTo>
                    <a:pt x="1022" y="1017"/>
                    <a:pt x="1046" y="993"/>
                    <a:pt x="1076" y="993"/>
                  </a:cubicBezTo>
                  <a:close/>
                  <a:moveTo>
                    <a:pt x="828" y="843"/>
                  </a:moveTo>
                  <a:lnTo>
                    <a:pt x="975" y="990"/>
                  </a:lnTo>
                  <a:cubicBezTo>
                    <a:pt x="966" y="1007"/>
                    <a:pt x="960" y="1026"/>
                    <a:pt x="960" y="1046"/>
                  </a:cubicBezTo>
                  <a:cubicBezTo>
                    <a:pt x="960" y="1110"/>
                    <a:pt x="1012" y="1162"/>
                    <a:pt x="1076" y="1162"/>
                  </a:cubicBezTo>
                  <a:cubicBezTo>
                    <a:pt x="1139" y="1162"/>
                    <a:pt x="1191" y="1110"/>
                    <a:pt x="1191" y="1046"/>
                  </a:cubicBezTo>
                  <a:cubicBezTo>
                    <a:pt x="1191" y="982"/>
                    <a:pt x="1139" y="930"/>
                    <a:pt x="1076" y="930"/>
                  </a:cubicBezTo>
                  <a:cubicBezTo>
                    <a:pt x="1055" y="930"/>
                    <a:pt x="1036" y="936"/>
                    <a:pt x="1019" y="946"/>
                  </a:cubicBezTo>
                  <a:lnTo>
                    <a:pt x="872" y="799"/>
                  </a:lnTo>
                  <a:lnTo>
                    <a:pt x="828" y="843"/>
                  </a:lnTo>
                  <a:close/>
                  <a:moveTo>
                    <a:pt x="624" y="1077"/>
                  </a:moveTo>
                  <a:cubicBezTo>
                    <a:pt x="653" y="1077"/>
                    <a:pt x="678" y="1102"/>
                    <a:pt x="678" y="1131"/>
                  </a:cubicBezTo>
                  <a:cubicBezTo>
                    <a:pt x="678" y="1161"/>
                    <a:pt x="654" y="1184"/>
                    <a:pt x="624" y="1184"/>
                  </a:cubicBezTo>
                  <a:cubicBezTo>
                    <a:pt x="595" y="1184"/>
                    <a:pt x="570" y="1160"/>
                    <a:pt x="570" y="1131"/>
                  </a:cubicBezTo>
                  <a:cubicBezTo>
                    <a:pt x="570" y="1101"/>
                    <a:pt x="594" y="1077"/>
                    <a:pt x="624" y="1077"/>
                  </a:cubicBezTo>
                  <a:close/>
                  <a:moveTo>
                    <a:pt x="624" y="1247"/>
                  </a:moveTo>
                  <a:cubicBezTo>
                    <a:pt x="688" y="1247"/>
                    <a:pt x="740" y="1195"/>
                    <a:pt x="740" y="1131"/>
                  </a:cubicBezTo>
                  <a:cubicBezTo>
                    <a:pt x="740" y="1078"/>
                    <a:pt x="704" y="1034"/>
                    <a:pt x="655" y="1020"/>
                  </a:cubicBezTo>
                  <a:lnTo>
                    <a:pt x="655" y="905"/>
                  </a:lnTo>
                  <a:lnTo>
                    <a:pt x="593" y="905"/>
                  </a:lnTo>
                  <a:lnTo>
                    <a:pt x="593" y="1020"/>
                  </a:lnTo>
                  <a:cubicBezTo>
                    <a:pt x="544" y="1034"/>
                    <a:pt x="508" y="1078"/>
                    <a:pt x="508" y="1131"/>
                  </a:cubicBezTo>
                  <a:cubicBezTo>
                    <a:pt x="508" y="1195"/>
                    <a:pt x="560" y="1247"/>
                    <a:pt x="624" y="1247"/>
                  </a:cubicBezTo>
                  <a:close/>
                  <a:moveTo>
                    <a:pt x="173" y="993"/>
                  </a:moveTo>
                  <a:cubicBezTo>
                    <a:pt x="202" y="993"/>
                    <a:pt x="226" y="1017"/>
                    <a:pt x="226" y="1046"/>
                  </a:cubicBezTo>
                  <a:cubicBezTo>
                    <a:pt x="226" y="1076"/>
                    <a:pt x="202" y="1100"/>
                    <a:pt x="173" y="1100"/>
                  </a:cubicBezTo>
                  <a:cubicBezTo>
                    <a:pt x="143" y="1100"/>
                    <a:pt x="119" y="1076"/>
                    <a:pt x="119" y="1046"/>
                  </a:cubicBezTo>
                  <a:cubicBezTo>
                    <a:pt x="119" y="1017"/>
                    <a:pt x="143" y="993"/>
                    <a:pt x="173" y="993"/>
                  </a:cubicBezTo>
                  <a:close/>
                  <a:moveTo>
                    <a:pt x="173" y="1162"/>
                  </a:moveTo>
                  <a:cubicBezTo>
                    <a:pt x="236" y="1162"/>
                    <a:pt x="288" y="1110"/>
                    <a:pt x="288" y="1046"/>
                  </a:cubicBezTo>
                  <a:cubicBezTo>
                    <a:pt x="288" y="1026"/>
                    <a:pt x="282" y="1007"/>
                    <a:pt x="273" y="990"/>
                  </a:cubicBezTo>
                  <a:lnTo>
                    <a:pt x="420" y="843"/>
                  </a:lnTo>
                  <a:lnTo>
                    <a:pt x="376" y="799"/>
                  </a:lnTo>
                  <a:lnTo>
                    <a:pt x="229" y="946"/>
                  </a:lnTo>
                  <a:cubicBezTo>
                    <a:pt x="212" y="936"/>
                    <a:pt x="193" y="930"/>
                    <a:pt x="173" y="930"/>
                  </a:cubicBezTo>
                  <a:cubicBezTo>
                    <a:pt x="109" y="930"/>
                    <a:pt x="57" y="982"/>
                    <a:pt x="57" y="1046"/>
                  </a:cubicBezTo>
                  <a:cubicBezTo>
                    <a:pt x="57" y="1110"/>
                    <a:pt x="109" y="1162"/>
                    <a:pt x="173" y="1162"/>
                  </a:cubicBezTo>
                  <a:close/>
                  <a:moveTo>
                    <a:pt x="170" y="624"/>
                  </a:moveTo>
                  <a:cubicBezTo>
                    <a:pt x="170" y="653"/>
                    <a:pt x="145" y="677"/>
                    <a:pt x="116" y="677"/>
                  </a:cubicBezTo>
                  <a:cubicBezTo>
                    <a:pt x="86" y="677"/>
                    <a:pt x="63" y="653"/>
                    <a:pt x="63" y="624"/>
                  </a:cubicBezTo>
                  <a:cubicBezTo>
                    <a:pt x="63" y="594"/>
                    <a:pt x="87" y="570"/>
                    <a:pt x="116" y="570"/>
                  </a:cubicBezTo>
                  <a:cubicBezTo>
                    <a:pt x="146" y="570"/>
                    <a:pt x="170" y="594"/>
                    <a:pt x="170" y="624"/>
                  </a:cubicBezTo>
                  <a:close/>
                  <a:moveTo>
                    <a:pt x="0" y="624"/>
                  </a:moveTo>
                  <a:cubicBezTo>
                    <a:pt x="0" y="688"/>
                    <a:pt x="52" y="740"/>
                    <a:pt x="116" y="740"/>
                  </a:cubicBezTo>
                  <a:cubicBezTo>
                    <a:pt x="169" y="740"/>
                    <a:pt x="213" y="704"/>
                    <a:pt x="227" y="655"/>
                  </a:cubicBezTo>
                  <a:lnTo>
                    <a:pt x="342" y="655"/>
                  </a:lnTo>
                  <a:lnTo>
                    <a:pt x="342" y="593"/>
                  </a:lnTo>
                  <a:lnTo>
                    <a:pt x="227" y="593"/>
                  </a:lnTo>
                  <a:cubicBezTo>
                    <a:pt x="213" y="544"/>
                    <a:pt x="169" y="508"/>
                    <a:pt x="116" y="508"/>
                  </a:cubicBezTo>
                  <a:cubicBezTo>
                    <a:pt x="52" y="508"/>
                    <a:pt x="0" y="560"/>
                    <a:pt x="0" y="624"/>
                  </a:cubicBezTo>
                  <a:close/>
                  <a:moveTo>
                    <a:pt x="173" y="254"/>
                  </a:moveTo>
                  <a:cubicBezTo>
                    <a:pt x="143" y="254"/>
                    <a:pt x="119" y="230"/>
                    <a:pt x="119" y="201"/>
                  </a:cubicBezTo>
                  <a:cubicBezTo>
                    <a:pt x="119" y="171"/>
                    <a:pt x="143" y="147"/>
                    <a:pt x="173" y="147"/>
                  </a:cubicBezTo>
                  <a:cubicBezTo>
                    <a:pt x="202" y="147"/>
                    <a:pt x="226" y="171"/>
                    <a:pt x="226" y="201"/>
                  </a:cubicBezTo>
                  <a:cubicBezTo>
                    <a:pt x="226" y="230"/>
                    <a:pt x="202" y="254"/>
                    <a:pt x="173" y="254"/>
                  </a:cubicBezTo>
                  <a:close/>
                  <a:moveTo>
                    <a:pt x="420" y="404"/>
                  </a:moveTo>
                  <a:lnTo>
                    <a:pt x="273" y="257"/>
                  </a:lnTo>
                  <a:cubicBezTo>
                    <a:pt x="282" y="240"/>
                    <a:pt x="288" y="221"/>
                    <a:pt x="288" y="201"/>
                  </a:cubicBezTo>
                  <a:cubicBezTo>
                    <a:pt x="288" y="137"/>
                    <a:pt x="236" y="85"/>
                    <a:pt x="173" y="85"/>
                  </a:cubicBezTo>
                  <a:cubicBezTo>
                    <a:pt x="109" y="85"/>
                    <a:pt x="57" y="137"/>
                    <a:pt x="57" y="201"/>
                  </a:cubicBezTo>
                  <a:cubicBezTo>
                    <a:pt x="57" y="264"/>
                    <a:pt x="109" y="316"/>
                    <a:pt x="173" y="316"/>
                  </a:cubicBezTo>
                  <a:cubicBezTo>
                    <a:pt x="193" y="316"/>
                    <a:pt x="212" y="310"/>
                    <a:pt x="229" y="301"/>
                  </a:cubicBezTo>
                  <a:lnTo>
                    <a:pt x="376" y="448"/>
                  </a:lnTo>
                  <a:lnTo>
                    <a:pt x="420" y="404"/>
                  </a:lnTo>
                  <a:close/>
                  <a:moveTo>
                    <a:pt x="624" y="170"/>
                  </a:moveTo>
                  <a:cubicBezTo>
                    <a:pt x="594" y="170"/>
                    <a:pt x="571" y="146"/>
                    <a:pt x="571" y="116"/>
                  </a:cubicBezTo>
                  <a:cubicBezTo>
                    <a:pt x="571" y="86"/>
                    <a:pt x="595" y="62"/>
                    <a:pt x="624" y="62"/>
                  </a:cubicBezTo>
                  <a:cubicBezTo>
                    <a:pt x="654" y="62"/>
                    <a:pt x="678" y="86"/>
                    <a:pt x="678" y="116"/>
                  </a:cubicBezTo>
                  <a:cubicBezTo>
                    <a:pt x="678" y="146"/>
                    <a:pt x="653" y="170"/>
                    <a:pt x="624" y="170"/>
                  </a:cubicBezTo>
                  <a:close/>
                  <a:moveTo>
                    <a:pt x="624" y="0"/>
                  </a:moveTo>
                  <a:cubicBezTo>
                    <a:pt x="560" y="0"/>
                    <a:pt x="508" y="52"/>
                    <a:pt x="508" y="116"/>
                  </a:cubicBezTo>
                  <a:cubicBezTo>
                    <a:pt x="508" y="169"/>
                    <a:pt x="544" y="213"/>
                    <a:pt x="593" y="227"/>
                  </a:cubicBezTo>
                  <a:lnTo>
                    <a:pt x="593" y="342"/>
                  </a:lnTo>
                  <a:lnTo>
                    <a:pt x="655" y="342"/>
                  </a:lnTo>
                  <a:lnTo>
                    <a:pt x="655" y="227"/>
                  </a:lnTo>
                  <a:cubicBezTo>
                    <a:pt x="704" y="213"/>
                    <a:pt x="740" y="169"/>
                    <a:pt x="740" y="116"/>
                  </a:cubicBezTo>
                  <a:cubicBezTo>
                    <a:pt x="740" y="52"/>
                    <a:pt x="688" y="0"/>
                    <a:pt x="624" y="0"/>
                  </a:cubicBezTo>
                  <a:close/>
                  <a:moveTo>
                    <a:pt x="624" y="819"/>
                  </a:moveTo>
                  <a:cubicBezTo>
                    <a:pt x="517" y="819"/>
                    <a:pt x="429" y="731"/>
                    <a:pt x="429" y="624"/>
                  </a:cubicBezTo>
                  <a:cubicBezTo>
                    <a:pt x="429" y="517"/>
                    <a:pt x="517" y="429"/>
                    <a:pt x="624" y="429"/>
                  </a:cubicBezTo>
                  <a:cubicBezTo>
                    <a:pt x="732" y="429"/>
                    <a:pt x="819" y="517"/>
                    <a:pt x="819" y="624"/>
                  </a:cubicBezTo>
                  <a:cubicBezTo>
                    <a:pt x="819" y="731"/>
                    <a:pt x="732" y="819"/>
                    <a:pt x="624" y="819"/>
                  </a:cubicBezTo>
                  <a:close/>
                  <a:moveTo>
                    <a:pt x="624" y="367"/>
                  </a:moveTo>
                  <a:cubicBezTo>
                    <a:pt x="483" y="367"/>
                    <a:pt x="367" y="482"/>
                    <a:pt x="367" y="624"/>
                  </a:cubicBezTo>
                  <a:cubicBezTo>
                    <a:pt x="367" y="766"/>
                    <a:pt x="483" y="880"/>
                    <a:pt x="624" y="880"/>
                  </a:cubicBezTo>
                  <a:cubicBezTo>
                    <a:pt x="766" y="880"/>
                    <a:pt x="881" y="766"/>
                    <a:pt x="881" y="624"/>
                  </a:cubicBezTo>
                  <a:cubicBezTo>
                    <a:pt x="881" y="482"/>
                    <a:pt x="766" y="367"/>
                    <a:pt x="624" y="367"/>
                  </a:cubicBezTo>
                  <a:close/>
                  <a:moveTo>
                    <a:pt x="1076" y="254"/>
                  </a:moveTo>
                  <a:cubicBezTo>
                    <a:pt x="1046" y="254"/>
                    <a:pt x="1022" y="230"/>
                    <a:pt x="1022" y="201"/>
                  </a:cubicBezTo>
                  <a:cubicBezTo>
                    <a:pt x="1022" y="171"/>
                    <a:pt x="1046" y="147"/>
                    <a:pt x="1076" y="147"/>
                  </a:cubicBezTo>
                  <a:cubicBezTo>
                    <a:pt x="1105" y="147"/>
                    <a:pt x="1129" y="171"/>
                    <a:pt x="1129" y="201"/>
                  </a:cubicBezTo>
                  <a:cubicBezTo>
                    <a:pt x="1129" y="230"/>
                    <a:pt x="1105" y="254"/>
                    <a:pt x="1076" y="254"/>
                  </a:cubicBezTo>
                  <a:close/>
                  <a:moveTo>
                    <a:pt x="1076" y="85"/>
                  </a:moveTo>
                  <a:cubicBezTo>
                    <a:pt x="1012" y="85"/>
                    <a:pt x="960" y="137"/>
                    <a:pt x="960" y="201"/>
                  </a:cubicBezTo>
                  <a:cubicBezTo>
                    <a:pt x="960" y="221"/>
                    <a:pt x="966" y="240"/>
                    <a:pt x="975" y="257"/>
                  </a:cubicBezTo>
                  <a:lnTo>
                    <a:pt x="828" y="404"/>
                  </a:lnTo>
                  <a:lnTo>
                    <a:pt x="872" y="448"/>
                  </a:lnTo>
                  <a:lnTo>
                    <a:pt x="1019" y="301"/>
                  </a:lnTo>
                  <a:cubicBezTo>
                    <a:pt x="1036" y="310"/>
                    <a:pt x="1055" y="316"/>
                    <a:pt x="1076" y="316"/>
                  </a:cubicBezTo>
                  <a:cubicBezTo>
                    <a:pt x="1139" y="316"/>
                    <a:pt x="1191" y="264"/>
                    <a:pt x="1191" y="201"/>
                  </a:cubicBezTo>
                  <a:cubicBezTo>
                    <a:pt x="1191" y="137"/>
                    <a:pt x="1139" y="85"/>
                    <a:pt x="1076" y="85"/>
                  </a:cubicBezTo>
                  <a:close/>
                  <a:moveTo>
                    <a:pt x="1132" y="678"/>
                  </a:moveTo>
                  <a:cubicBezTo>
                    <a:pt x="1102" y="678"/>
                    <a:pt x="1078" y="653"/>
                    <a:pt x="1078" y="624"/>
                  </a:cubicBezTo>
                  <a:cubicBezTo>
                    <a:pt x="1078" y="594"/>
                    <a:pt x="1103" y="570"/>
                    <a:pt x="1132" y="570"/>
                  </a:cubicBezTo>
                  <a:cubicBezTo>
                    <a:pt x="1162" y="570"/>
                    <a:pt x="1186" y="594"/>
                    <a:pt x="1186" y="624"/>
                  </a:cubicBezTo>
                  <a:cubicBezTo>
                    <a:pt x="1186" y="654"/>
                    <a:pt x="1161" y="678"/>
                    <a:pt x="1132" y="678"/>
                  </a:cubicBezTo>
                  <a:close/>
                  <a:moveTo>
                    <a:pt x="1132" y="508"/>
                  </a:moveTo>
                  <a:cubicBezTo>
                    <a:pt x="1079" y="508"/>
                    <a:pt x="1035" y="544"/>
                    <a:pt x="1021" y="593"/>
                  </a:cubicBezTo>
                  <a:lnTo>
                    <a:pt x="906" y="593"/>
                  </a:lnTo>
                  <a:lnTo>
                    <a:pt x="906" y="655"/>
                  </a:lnTo>
                  <a:lnTo>
                    <a:pt x="1021" y="655"/>
                  </a:lnTo>
                  <a:cubicBezTo>
                    <a:pt x="1035" y="704"/>
                    <a:pt x="1079" y="740"/>
                    <a:pt x="1132" y="740"/>
                  </a:cubicBezTo>
                  <a:cubicBezTo>
                    <a:pt x="1196" y="740"/>
                    <a:pt x="1248" y="688"/>
                    <a:pt x="1248" y="624"/>
                  </a:cubicBezTo>
                  <a:cubicBezTo>
                    <a:pt x="1248" y="560"/>
                    <a:pt x="1196" y="508"/>
                    <a:pt x="1132" y="508"/>
                  </a:cubicBezTo>
                  <a:close/>
                </a:path>
              </a:pathLst>
            </a:custGeom>
            <a:solidFill>
              <a:srgbClr val="FFFFFF"/>
            </a:solidFill>
            <a:ln>
              <a:noFill/>
            </a:ln>
            <a:effectLst/>
          </p:spPr>
          <p:txBody>
            <a:bodyPr wrap="none" anchor="ctr"/>
            <a:lstStyle/>
            <a:p>
              <a:endParaRPr lang="en-US"/>
            </a:p>
          </p:txBody>
        </p:sp>
      </p:grpSp>
      <p:grpSp>
        <p:nvGrpSpPr>
          <p:cNvPr id="367" name="Group 366">
            <a:extLst>
              <a:ext uri="{FF2B5EF4-FFF2-40B4-BE49-F238E27FC236}">
                <a16:creationId xmlns:a16="http://schemas.microsoft.com/office/drawing/2014/main" id="{F0B7820B-C58A-C14F-80EC-DFB0435EF43B}"/>
              </a:ext>
            </a:extLst>
          </p:cNvPr>
          <p:cNvGrpSpPr/>
          <p:nvPr/>
        </p:nvGrpSpPr>
        <p:grpSpPr>
          <a:xfrm>
            <a:off x="5137970" y="4062353"/>
            <a:ext cx="710291" cy="710292"/>
            <a:chOff x="3676430" y="3530203"/>
            <a:chExt cx="710291" cy="710292"/>
          </a:xfrm>
        </p:grpSpPr>
        <p:sp>
          <p:nvSpPr>
            <p:cNvPr id="368" name="Rectangle 367">
              <a:extLst>
                <a:ext uri="{FF2B5EF4-FFF2-40B4-BE49-F238E27FC236}">
                  <a16:creationId xmlns:a16="http://schemas.microsoft.com/office/drawing/2014/main" id="{33B09B99-2133-3A41-9241-35579DB01D05}"/>
                </a:ext>
              </a:extLst>
            </p:cNvPr>
            <p:cNvSpPr/>
            <p:nvPr/>
          </p:nvSpPr>
          <p:spPr>
            <a:xfrm>
              <a:off x="3676430"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9" name="Freeform 17">
              <a:extLst>
                <a:ext uri="{FF2B5EF4-FFF2-40B4-BE49-F238E27FC236}">
                  <a16:creationId xmlns:a16="http://schemas.microsoft.com/office/drawing/2014/main" id="{98EB210D-F7F8-CB48-A8E4-C25444345E4D}"/>
                </a:ext>
              </a:extLst>
            </p:cNvPr>
            <p:cNvSpPr>
              <a:spLocks noChangeArrowheads="1"/>
            </p:cNvSpPr>
            <p:nvPr/>
          </p:nvSpPr>
          <p:spPr bwMode="auto">
            <a:xfrm>
              <a:off x="3852981" y="3655956"/>
              <a:ext cx="357188" cy="458787"/>
            </a:xfrm>
            <a:custGeom>
              <a:avLst/>
              <a:gdLst>
                <a:gd name="T0" fmla="*/ 711 w 994"/>
                <a:gd name="T1" fmla="*/ 1071 h 1276"/>
                <a:gd name="T2" fmla="*/ 790 w 994"/>
                <a:gd name="T3" fmla="*/ 796 h 1276"/>
                <a:gd name="T4" fmla="*/ 852 w 994"/>
                <a:gd name="T5" fmla="*/ 734 h 1276"/>
                <a:gd name="T6" fmla="*/ 649 w 994"/>
                <a:gd name="T7" fmla="*/ 1134 h 1276"/>
                <a:gd name="T8" fmla="*/ 852 w 994"/>
                <a:gd name="T9" fmla="*/ 734 h 1276"/>
                <a:gd name="T10" fmla="*/ 849 w 994"/>
                <a:gd name="T11" fmla="*/ 570 h 1276"/>
                <a:gd name="T12" fmla="*/ 539 w 994"/>
                <a:gd name="T13" fmla="*/ 508 h 1276"/>
                <a:gd name="T14" fmla="*/ 536 w 994"/>
                <a:gd name="T15" fmla="*/ 1071 h 1276"/>
                <a:gd name="T16" fmla="*/ 457 w 994"/>
                <a:gd name="T17" fmla="*/ 908 h 1276"/>
                <a:gd name="T18" fmla="*/ 536 w 994"/>
                <a:gd name="T19" fmla="*/ 1071 h 1276"/>
                <a:gd name="T20" fmla="*/ 395 w 994"/>
                <a:gd name="T21" fmla="*/ 847 h 1276"/>
                <a:gd name="T22" fmla="*/ 598 w 994"/>
                <a:gd name="T23" fmla="*/ 1134 h 1276"/>
                <a:gd name="T24" fmla="*/ 282 w 994"/>
                <a:gd name="T25" fmla="*/ 1071 h 1276"/>
                <a:gd name="T26" fmla="*/ 203 w 994"/>
                <a:gd name="T27" fmla="*/ 739 h 1276"/>
                <a:gd name="T28" fmla="*/ 282 w 994"/>
                <a:gd name="T29" fmla="*/ 1071 h 1276"/>
                <a:gd name="T30" fmla="*/ 141 w 994"/>
                <a:gd name="T31" fmla="*/ 677 h 1276"/>
                <a:gd name="T32" fmla="*/ 344 w 994"/>
                <a:gd name="T33" fmla="*/ 1134 h 1276"/>
                <a:gd name="T34" fmla="*/ 367 w 994"/>
                <a:gd name="T35" fmla="*/ 342 h 1276"/>
                <a:gd name="T36" fmla="*/ 259 w 994"/>
                <a:gd name="T37" fmla="*/ 342 h 1276"/>
                <a:gd name="T38" fmla="*/ 313 w 994"/>
                <a:gd name="T39" fmla="*/ 260 h 1276"/>
                <a:gd name="T40" fmla="*/ 367 w 994"/>
                <a:gd name="T41" fmla="*/ 342 h 1276"/>
                <a:gd name="T42" fmla="*/ 485 w 994"/>
                <a:gd name="T43" fmla="*/ 567 h 1276"/>
                <a:gd name="T44" fmla="*/ 403 w 994"/>
                <a:gd name="T45" fmla="*/ 413 h 1276"/>
                <a:gd name="T46" fmla="*/ 429 w 994"/>
                <a:gd name="T47" fmla="*/ 313 h 1276"/>
                <a:gd name="T48" fmla="*/ 197 w 994"/>
                <a:gd name="T49" fmla="*/ 313 h 1276"/>
                <a:gd name="T50" fmla="*/ 223 w 994"/>
                <a:gd name="T51" fmla="*/ 413 h 1276"/>
                <a:gd name="T52" fmla="*/ 141 w 994"/>
                <a:gd name="T53" fmla="*/ 567 h 1276"/>
                <a:gd name="T54" fmla="*/ 203 w 994"/>
                <a:gd name="T55" fmla="*/ 511 h 1276"/>
                <a:gd name="T56" fmla="*/ 423 w 994"/>
                <a:gd name="T57" fmla="*/ 511 h 1276"/>
                <a:gd name="T58" fmla="*/ 849 w 994"/>
                <a:gd name="T59" fmla="*/ 395 h 1276"/>
                <a:gd name="T60" fmla="*/ 539 w 994"/>
                <a:gd name="T61" fmla="*/ 457 h 1276"/>
                <a:gd name="T62" fmla="*/ 849 w 994"/>
                <a:gd name="T63" fmla="*/ 395 h 1276"/>
                <a:gd name="T64" fmla="*/ 877 w 994"/>
                <a:gd name="T65" fmla="*/ 254 h 1276"/>
                <a:gd name="T66" fmla="*/ 739 w 994"/>
                <a:gd name="T67" fmla="*/ 116 h 1276"/>
                <a:gd name="T68" fmla="*/ 677 w 994"/>
                <a:gd name="T69" fmla="*/ 316 h 1276"/>
                <a:gd name="T70" fmla="*/ 931 w 994"/>
                <a:gd name="T71" fmla="*/ 1187 h 1276"/>
                <a:gd name="T72" fmla="*/ 87 w 994"/>
                <a:gd name="T73" fmla="*/ 1213 h 1276"/>
                <a:gd name="T74" fmla="*/ 62 w 994"/>
                <a:gd name="T75" fmla="*/ 88 h 1276"/>
                <a:gd name="T76" fmla="*/ 723 w 994"/>
                <a:gd name="T77" fmla="*/ 62 h 1276"/>
                <a:gd name="T78" fmla="*/ 931 w 994"/>
                <a:gd name="T79" fmla="*/ 1187 h 1276"/>
                <a:gd name="T80" fmla="*/ 749 w 994"/>
                <a:gd name="T81" fmla="*/ 0 h 1276"/>
                <a:gd name="T82" fmla="*/ 0 w 994"/>
                <a:gd name="T83" fmla="*/ 88 h 1276"/>
                <a:gd name="T84" fmla="*/ 87 w 994"/>
                <a:gd name="T85" fmla="*/ 1275 h 1276"/>
                <a:gd name="T86" fmla="*/ 993 w 994"/>
                <a:gd name="T87" fmla="*/ 1187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4" h="1276">
                  <a:moveTo>
                    <a:pt x="790" y="1071"/>
                  </a:moveTo>
                  <a:lnTo>
                    <a:pt x="711" y="1071"/>
                  </a:lnTo>
                  <a:lnTo>
                    <a:pt x="711" y="796"/>
                  </a:lnTo>
                  <a:lnTo>
                    <a:pt x="790" y="796"/>
                  </a:lnTo>
                  <a:lnTo>
                    <a:pt x="790" y="1071"/>
                  </a:lnTo>
                  <a:close/>
                  <a:moveTo>
                    <a:pt x="852" y="734"/>
                  </a:moveTo>
                  <a:lnTo>
                    <a:pt x="649" y="734"/>
                  </a:lnTo>
                  <a:lnTo>
                    <a:pt x="649" y="1134"/>
                  </a:lnTo>
                  <a:lnTo>
                    <a:pt x="852" y="1134"/>
                  </a:lnTo>
                  <a:lnTo>
                    <a:pt x="852" y="734"/>
                  </a:lnTo>
                  <a:close/>
                  <a:moveTo>
                    <a:pt x="539" y="570"/>
                  </a:moveTo>
                  <a:lnTo>
                    <a:pt x="849" y="570"/>
                  </a:lnTo>
                  <a:lnTo>
                    <a:pt x="849" y="508"/>
                  </a:lnTo>
                  <a:lnTo>
                    <a:pt x="539" y="508"/>
                  </a:lnTo>
                  <a:lnTo>
                    <a:pt x="539" y="570"/>
                  </a:lnTo>
                  <a:close/>
                  <a:moveTo>
                    <a:pt x="536" y="1071"/>
                  </a:moveTo>
                  <a:lnTo>
                    <a:pt x="457" y="1071"/>
                  </a:lnTo>
                  <a:lnTo>
                    <a:pt x="457" y="908"/>
                  </a:lnTo>
                  <a:lnTo>
                    <a:pt x="536" y="908"/>
                  </a:lnTo>
                  <a:lnTo>
                    <a:pt x="536" y="1071"/>
                  </a:lnTo>
                  <a:close/>
                  <a:moveTo>
                    <a:pt x="598" y="847"/>
                  </a:moveTo>
                  <a:lnTo>
                    <a:pt x="395" y="847"/>
                  </a:lnTo>
                  <a:lnTo>
                    <a:pt x="395" y="1134"/>
                  </a:lnTo>
                  <a:lnTo>
                    <a:pt x="598" y="1134"/>
                  </a:lnTo>
                  <a:lnTo>
                    <a:pt x="598" y="847"/>
                  </a:lnTo>
                  <a:close/>
                  <a:moveTo>
                    <a:pt x="282" y="1071"/>
                  </a:moveTo>
                  <a:lnTo>
                    <a:pt x="203" y="1071"/>
                  </a:lnTo>
                  <a:lnTo>
                    <a:pt x="203" y="739"/>
                  </a:lnTo>
                  <a:lnTo>
                    <a:pt x="282" y="739"/>
                  </a:lnTo>
                  <a:lnTo>
                    <a:pt x="282" y="1071"/>
                  </a:lnTo>
                  <a:close/>
                  <a:moveTo>
                    <a:pt x="344" y="677"/>
                  </a:moveTo>
                  <a:lnTo>
                    <a:pt x="141" y="677"/>
                  </a:lnTo>
                  <a:lnTo>
                    <a:pt x="141" y="1134"/>
                  </a:lnTo>
                  <a:lnTo>
                    <a:pt x="344" y="1134"/>
                  </a:lnTo>
                  <a:lnTo>
                    <a:pt x="344" y="677"/>
                  </a:lnTo>
                  <a:close/>
                  <a:moveTo>
                    <a:pt x="367" y="342"/>
                  </a:moveTo>
                  <a:cubicBezTo>
                    <a:pt x="367" y="372"/>
                    <a:pt x="343" y="395"/>
                    <a:pt x="313" y="395"/>
                  </a:cubicBezTo>
                  <a:cubicBezTo>
                    <a:pt x="283" y="395"/>
                    <a:pt x="259" y="372"/>
                    <a:pt x="259" y="342"/>
                  </a:cubicBezTo>
                  <a:lnTo>
                    <a:pt x="259" y="313"/>
                  </a:lnTo>
                  <a:cubicBezTo>
                    <a:pt x="259" y="283"/>
                    <a:pt x="283" y="260"/>
                    <a:pt x="313" y="260"/>
                  </a:cubicBezTo>
                  <a:cubicBezTo>
                    <a:pt x="343" y="260"/>
                    <a:pt x="367" y="283"/>
                    <a:pt x="367" y="313"/>
                  </a:cubicBezTo>
                  <a:lnTo>
                    <a:pt x="367" y="342"/>
                  </a:lnTo>
                  <a:close/>
                  <a:moveTo>
                    <a:pt x="423" y="567"/>
                  </a:moveTo>
                  <a:lnTo>
                    <a:pt x="485" y="567"/>
                  </a:lnTo>
                  <a:lnTo>
                    <a:pt x="485" y="511"/>
                  </a:lnTo>
                  <a:cubicBezTo>
                    <a:pt x="485" y="463"/>
                    <a:pt x="448" y="431"/>
                    <a:pt x="403" y="413"/>
                  </a:cubicBezTo>
                  <a:cubicBezTo>
                    <a:pt x="419" y="393"/>
                    <a:pt x="429" y="369"/>
                    <a:pt x="429" y="342"/>
                  </a:cubicBezTo>
                  <a:lnTo>
                    <a:pt x="429" y="313"/>
                  </a:lnTo>
                  <a:cubicBezTo>
                    <a:pt x="429" y="250"/>
                    <a:pt x="377" y="198"/>
                    <a:pt x="313" y="198"/>
                  </a:cubicBezTo>
                  <a:cubicBezTo>
                    <a:pt x="249" y="198"/>
                    <a:pt x="197" y="250"/>
                    <a:pt x="197" y="313"/>
                  </a:cubicBezTo>
                  <a:lnTo>
                    <a:pt x="197" y="342"/>
                  </a:lnTo>
                  <a:cubicBezTo>
                    <a:pt x="197" y="369"/>
                    <a:pt x="207" y="393"/>
                    <a:pt x="223" y="413"/>
                  </a:cubicBezTo>
                  <a:cubicBezTo>
                    <a:pt x="178" y="431"/>
                    <a:pt x="141" y="463"/>
                    <a:pt x="141" y="511"/>
                  </a:cubicBezTo>
                  <a:lnTo>
                    <a:pt x="141" y="567"/>
                  </a:lnTo>
                  <a:lnTo>
                    <a:pt x="203" y="567"/>
                  </a:lnTo>
                  <a:lnTo>
                    <a:pt x="203" y="511"/>
                  </a:lnTo>
                  <a:cubicBezTo>
                    <a:pt x="203" y="479"/>
                    <a:pt x="269" y="457"/>
                    <a:pt x="313" y="457"/>
                  </a:cubicBezTo>
                  <a:cubicBezTo>
                    <a:pt x="357" y="457"/>
                    <a:pt x="423" y="479"/>
                    <a:pt x="423" y="511"/>
                  </a:cubicBezTo>
                  <a:lnTo>
                    <a:pt x="423" y="567"/>
                  </a:lnTo>
                  <a:close/>
                  <a:moveTo>
                    <a:pt x="849" y="395"/>
                  </a:moveTo>
                  <a:lnTo>
                    <a:pt x="539" y="395"/>
                  </a:lnTo>
                  <a:lnTo>
                    <a:pt x="539" y="457"/>
                  </a:lnTo>
                  <a:lnTo>
                    <a:pt x="849" y="457"/>
                  </a:lnTo>
                  <a:lnTo>
                    <a:pt x="849" y="395"/>
                  </a:lnTo>
                  <a:close/>
                  <a:moveTo>
                    <a:pt x="877" y="316"/>
                  </a:moveTo>
                  <a:lnTo>
                    <a:pt x="877" y="254"/>
                  </a:lnTo>
                  <a:lnTo>
                    <a:pt x="739" y="254"/>
                  </a:lnTo>
                  <a:lnTo>
                    <a:pt x="739" y="116"/>
                  </a:lnTo>
                  <a:lnTo>
                    <a:pt x="677" y="116"/>
                  </a:lnTo>
                  <a:lnTo>
                    <a:pt x="677" y="316"/>
                  </a:lnTo>
                  <a:lnTo>
                    <a:pt x="877" y="316"/>
                  </a:lnTo>
                  <a:close/>
                  <a:moveTo>
                    <a:pt x="931" y="1187"/>
                  </a:moveTo>
                  <a:cubicBezTo>
                    <a:pt x="931" y="1201"/>
                    <a:pt x="920" y="1213"/>
                    <a:pt x="906" y="1213"/>
                  </a:cubicBezTo>
                  <a:lnTo>
                    <a:pt x="87" y="1213"/>
                  </a:lnTo>
                  <a:cubicBezTo>
                    <a:pt x="73" y="1213"/>
                    <a:pt x="62" y="1201"/>
                    <a:pt x="62" y="1187"/>
                  </a:cubicBezTo>
                  <a:lnTo>
                    <a:pt x="62" y="88"/>
                  </a:lnTo>
                  <a:cubicBezTo>
                    <a:pt x="62" y="74"/>
                    <a:pt x="73" y="62"/>
                    <a:pt x="87" y="62"/>
                  </a:cubicBezTo>
                  <a:lnTo>
                    <a:pt x="723" y="62"/>
                  </a:lnTo>
                  <a:lnTo>
                    <a:pt x="931" y="270"/>
                  </a:lnTo>
                  <a:lnTo>
                    <a:pt x="931" y="1187"/>
                  </a:lnTo>
                  <a:close/>
                  <a:moveTo>
                    <a:pt x="993" y="244"/>
                  </a:moveTo>
                  <a:lnTo>
                    <a:pt x="749" y="0"/>
                  </a:lnTo>
                  <a:lnTo>
                    <a:pt x="87" y="0"/>
                  </a:lnTo>
                  <a:cubicBezTo>
                    <a:pt x="39" y="0"/>
                    <a:pt x="0" y="39"/>
                    <a:pt x="0" y="88"/>
                  </a:cubicBezTo>
                  <a:lnTo>
                    <a:pt x="0" y="1187"/>
                  </a:lnTo>
                  <a:cubicBezTo>
                    <a:pt x="0" y="1235"/>
                    <a:pt x="39" y="1275"/>
                    <a:pt x="87" y="1275"/>
                  </a:cubicBezTo>
                  <a:lnTo>
                    <a:pt x="906" y="1275"/>
                  </a:lnTo>
                  <a:cubicBezTo>
                    <a:pt x="954" y="1275"/>
                    <a:pt x="993" y="1235"/>
                    <a:pt x="993" y="1187"/>
                  </a:cubicBezTo>
                  <a:lnTo>
                    <a:pt x="993" y="244"/>
                  </a:lnTo>
                  <a:close/>
                </a:path>
              </a:pathLst>
            </a:custGeom>
            <a:solidFill>
              <a:srgbClr val="FFFFFF"/>
            </a:solidFill>
            <a:ln>
              <a:noFill/>
            </a:ln>
            <a:effectLst/>
          </p:spPr>
          <p:txBody>
            <a:bodyPr wrap="none" anchor="ctr"/>
            <a:lstStyle/>
            <a:p>
              <a:endParaRPr lang="en-US"/>
            </a:p>
          </p:txBody>
        </p:sp>
      </p:grpSp>
      <p:grpSp>
        <p:nvGrpSpPr>
          <p:cNvPr id="370" name="Group 369">
            <a:extLst>
              <a:ext uri="{FF2B5EF4-FFF2-40B4-BE49-F238E27FC236}">
                <a16:creationId xmlns:a16="http://schemas.microsoft.com/office/drawing/2014/main" id="{8A15AAC4-3BFE-164B-B279-305BC6D0D35B}"/>
              </a:ext>
            </a:extLst>
          </p:cNvPr>
          <p:cNvGrpSpPr/>
          <p:nvPr/>
        </p:nvGrpSpPr>
        <p:grpSpPr>
          <a:xfrm>
            <a:off x="9520527" y="3030776"/>
            <a:ext cx="710291" cy="710292"/>
            <a:chOff x="8058987" y="2498626"/>
            <a:chExt cx="710291" cy="710292"/>
          </a:xfrm>
        </p:grpSpPr>
        <p:sp>
          <p:nvSpPr>
            <p:cNvPr id="371" name="Rectangle 370">
              <a:extLst>
                <a:ext uri="{FF2B5EF4-FFF2-40B4-BE49-F238E27FC236}">
                  <a16:creationId xmlns:a16="http://schemas.microsoft.com/office/drawing/2014/main" id="{C495D38D-BD0A-0C4C-92F9-2CCCC2BFB8DC}"/>
                </a:ext>
              </a:extLst>
            </p:cNvPr>
            <p:cNvSpPr/>
            <p:nvPr/>
          </p:nvSpPr>
          <p:spPr>
            <a:xfrm>
              <a:off x="8058987"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72" name="Freeform 18">
              <a:extLst>
                <a:ext uri="{FF2B5EF4-FFF2-40B4-BE49-F238E27FC236}">
                  <a16:creationId xmlns:a16="http://schemas.microsoft.com/office/drawing/2014/main" id="{6A33C0C7-7C6D-2643-8770-7EA8975E5D7E}"/>
                </a:ext>
              </a:extLst>
            </p:cNvPr>
            <p:cNvSpPr>
              <a:spLocks noChangeArrowheads="1"/>
            </p:cNvSpPr>
            <p:nvPr/>
          </p:nvSpPr>
          <p:spPr bwMode="auto">
            <a:xfrm>
              <a:off x="8200613" y="2613266"/>
              <a:ext cx="427038" cy="481013"/>
            </a:xfrm>
            <a:custGeom>
              <a:avLst/>
              <a:gdLst>
                <a:gd name="T0" fmla="*/ 1051 w 1185"/>
                <a:gd name="T1" fmla="*/ 1229 h 1334"/>
                <a:gd name="T2" fmla="*/ 1037 w 1185"/>
                <a:gd name="T3" fmla="*/ 1271 h 1334"/>
                <a:gd name="T4" fmla="*/ 1095 w 1185"/>
                <a:gd name="T5" fmla="*/ 1180 h 1334"/>
                <a:gd name="T6" fmla="*/ 711 w 1185"/>
                <a:gd name="T7" fmla="*/ 1305 h 1334"/>
                <a:gd name="T8" fmla="*/ 1150 w 1185"/>
                <a:gd name="T9" fmla="*/ 1153 h 1334"/>
                <a:gd name="T10" fmla="*/ 711 w 1185"/>
                <a:gd name="T11" fmla="*/ 1305 h 1334"/>
                <a:gd name="T12" fmla="*/ 603 w 1185"/>
                <a:gd name="T13" fmla="*/ 132 h 1334"/>
                <a:gd name="T14" fmla="*/ 55 w 1185"/>
                <a:gd name="T15" fmla="*/ 104 h 1334"/>
                <a:gd name="T16" fmla="*/ 960 w 1185"/>
                <a:gd name="T17" fmla="*/ 152 h 1334"/>
                <a:gd name="T18" fmla="*/ 0 w 1185"/>
                <a:gd name="T19" fmla="*/ 104 h 1334"/>
                <a:gd name="T20" fmla="*/ 640 w 1185"/>
                <a:gd name="T21" fmla="*/ 1305 h 1334"/>
                <a:gd name="T22" fmla="*/ 55 w 1185"/>
                <a:gd name="T23" fmla="*/ 1180 h 1334"/>
                <a:gd name="T24" fmla="*/ 55 w 1185"/>
                <a:gd name="T25" fmla="*/ 1125 h 1334"/>
                <a:gd name="T26" fmla="*/ 988 w 1185"/>
                <a:gd name="T27" fmla="*/ 493 h 1334"/>
                <a:gd name="T28" fmla="*/ 603 w 1185"/>
                <a:gd name="T29" fmla="*/ 1257 h 1334"/>
                <a:gd name="T30" fmla="*/ 567 w 1185"/>
                <a:gd name="T31" fmla="*/ 322 h 1334"/>
                <a:gd name="T32" fmla="*/ 643 w 1185"/>
                <a:gd name="T33" fmla="*/ 381 h 1334"/>
                <a:gd name="T34" fmla="*/ 567 w 1185"/>
                <a:gd name="T35" fmla="*/ 322 h 1334"/>
                <a:gd name="T36" fmla="*/ 698 w 1185"/>
                <a:gd name="T37" fmla="*/ 381 h 1334"/>
                <a:gd name="T38" fmla="*/ 511 w 1185"/>
                <a:gd name="T39" fmla="*/ 322 h 1334"/>
                <a:gd name="T40" fmla="*/ 372 w 1185"/>
                <a:gd name="T41" fmla="*/ 601 h 1334"/>
                <a:gd name="T42" fmla="*/ 431 w 1185"/>
                <a:gd name="T43" fmla="*/ 526 h 1334"/>
                <a:gd name="T44" fmla="*/ 431 w 1185"/>
                <a:gd name="T45" fmla="*/ 470 h 1334"/>
                <a:gd name="T46" fmla="*/ 372 w 1185"/>
                <a:gd name="T47" fmla="*/ 657 h 1334"/>
                <a:gd name="T48" fmla="*/ 439 w 1185"/>
                <a:gd name="T49" fmla="*/ 381 h 1334"/>
                <a:gd name="T50" fmla="*/ 364 w 1185"/>
                <a:gd name="T51" fmla="*/ 322 h 1334"/>
                <a:gd name="T52" fmla="*/ 439 w 1185"/>
                <a:gd name="T53" fmla="*/ 381 h 1334"/>
                <a:gd name="T54" fmla="*/ 308 w 1185"/>
                <a:gd name="T55" fmla="*/ 322 h 1334"/>
                <a:gd name="T56" fmla="*/ 495 w 1185"/>
                <a:gd name="T57" fmla="*/ 381 h 1334"/>
                <a:gd name="T58" fmla="*/ 372 w 1185"/>
                <a:gd name="T59" fmla="*/ 813 h 1334"/>
                <a:gd name="T60" fmla="*/ 431 w 1185"/>
                <a:gd name="T61" fmla="*/ 738 h 1334"/>
                <a:gd name="T62" fmla="*/ 431 w 1185"/>
                <a:gd name="T63" fmla="*/ 682 h 1334"/>
                <a:gd name="T64" fmla="*/ 372 w 1185"/>
                <a:gd name="T65" fmla="*/ 869 h 1334"/>
                <a:gd name="T66" fmla="*/ 236 w 1185"/>
                <a:gd name="T67" fmla="*/ 593 h 1334"/>
                <a:gd name="T68" fmla="*/ 160 w 1185"/>
                <a:gd name="T69" fmla="*/ 534 h 1334"/>
                <a:gd name="T70" fmla="*/ 236 w 1185"/>
                <a:gd name="T71" fmla="*/ 593 h 1334"/>
                <a:gd name="T72" fmla="*/ 105 w 1185"/>
                <a:gd name="T73" fmla="*/ 534 h 1334"/>
                <a:gd name="T74" fmla="*/ 292 w 1185"/>
                <a:gd name="T75" fmla="*/ 593 h 1334"/>
                <a:gd name="T76" fmla="*/ 169 w 1185"/>
                <a:gd name="T77" fmla="*/ 389 h 1334"/>
                <a:gd name="T78" fmla="*/ 228 w 1185"/>
                <a:gd name="T79" fmla="*/ 314 h 1334"/>
                <a:gd name="T80" fmla="*/ 228 w 1185"/>
                <a:gd name="T81" fmla="*/ 258 h 1334"/>
                <a:gd name="T82" fmla="*/ 169 w 1185"/>
                <a:gd name="T83" fmla="*/ 445 h 1334"/>
                <a:gd name="T84" fmla="*/ 236 w 1185"/>
                <a:gd name="T85" fmla="*/ 805 h 1334"/>
                <a:gd name="T86" fmla="*/ 160 w 1185"/>
                <a:gd name="T87" fmla="*/ 746 h 1334"/>
                <a:gd name="T88" fmla="*/ 236 w 1185"/>
                <a:gd name="T89" fmla="*/ 805 h 1334"/>
                <a:gd name="T90" fmla="*/ 105 w 1185"/>
                <a:gd name="T91" fmla="*/ 746 h 1334"/>
                <a:gd name="T92" fmla="*/ 292 w 1185"/>
                <a:gd name="T93" fmla="*/ 805 h 1334"/>
                <a:gd name="T94" fmla="*/ 1083 w 1185"/>
                <a:gd name="T95" fmla="*/ 605 h 1334"/>
                <a:gd name="T96" fmla="*/ 887 w 1185"/>
                <a:gd name="T97" fmla="*/ 505 h 1334"/>
                <a:gd name="T98" fmla="*/ 732 w 1185"/>
                <a:gd name="T99" fmla="*/ 639 h 1334"/>
                <a:gd name="T100" fmla="*/ 680 w 1185"/>
                <a:gd name="T101" fmla="*/ 944 h 1334"/>
                <a:gd name="T102" fmla="*/ 805 w 1185"/>
                <a:gd name="T103" fmla="*/ 1081 h 1334"/>
                <a:gd name="T104" fmla="*/ 671 w 1185"/>
                <a:gd name="T105" fmla="*/ 669 h 1334"/>
                <a:gd name="T106" fmla="*/ 788 w 1185"/>
                <a:gd name="T107" fmla="*/ 768 h 1334"/>
                <a:gd name="T108" fmla="*/ 831 w 1185"/>
                <a:gd name="T109" fmla="*/ 532 h 1334"/>
                <a:gd name="T110" fmla="*/ 887 w 1185"/>
                <a:gd name="T111" fmla="*/ 560 h 1334"/>
                <a:gd name="T112" fmla="*/ 958 w 1185"/>
                <a:gd name="T113" fmla="*/ 724 h 1334"/>
                <a:gd name="T114" fmla="*/ 1029 w 1185"/>
                <a:gd name="T115" fmla="*/ 619 h 1334"/>
                <a:gd name="T116" fmla="*/ 1085 w 1185"/>
                <a:gd name="T117" fmla="*/ 660 h 1334"/>
                <a:gd name="T118" fmla="*/ 1128 w 1185"/>
                <a:gd name="T119" fmla="*/ 758 h 1334"/>
                <a:gd name="T120" fmla="*/ 855 w 1185"/>
                <a:gd name="T121" fmla="*/ 1086 h 1334"/>
                <a:gd name="T122" fmla="*/ 1135 w 1185"/>
                <a:gd name="T123" fmla="*/ 1043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5" h="1334">
                  <a:moveTo>
                    <a:pt x="1037" y="1242"/>
                  </a:moveTo>
                  <a:cubicBezTo>
                    <a:pt x="1030" y="1242"/>
                    <a:pt x="1024" y="1236"/>
                    <a:pt x="1024" y="1229"/>
                  </a:cubicBezTo>
                  <a:cubicBezTo>
                    <a:pt x="1024" y="1222"/>
                    <a:pt x="1030" y="1216"/>
                    <a:pt x="1037" y="1216"/>
                  </a:cubicBezTo>
                  <a:cubicBezTo>
                    <a:pt x="1045" y="1216"/>
                    <a:pt x="1051" y="1222"/>
                    <a:pt x="1051" y="1229"/>
                  </a:cubicBezTo>
                  <a:cubicBezTo>
                    <a:pt x="1051" y="1236"/>
                    <a:pt x="1045" y="1242"/>
                    <a:pt x="1037" y="1242"/>
                  </a:cubicBezTo>
                  <a:close/>
                  <a:moveTo>
                    <a:pt x="1037" y="1187"/>
                  </a:moveTo>
                  <a:cubicBezTo>
                    <a:pt x="1014" y="1187"/>
                    <a:pt x="995" y="1206"/>
                    <a:pt x="995" y="1229"/>
                  </a:cubicBezTo>
                  <a:cubicBezTo>
                    <a:pt x="995" y="1252"/>
                    <a:pt x="1014" y="1271"/>
                    <a:pt x="1037" y="1271"/>
                  </a:cubicBezTo>
                  <a:cubicBezTo>
                    <a:pt x="1060" y="1271"/>
                    <a:pt x="1079" y="1252"/>
                    <a:pt x="1079" y="1229"/>
                  </a:cubicBezTo>
                  <a:cubicBezTo>
                    <a:pt x="1079" y="1206"/>
                    <a:pt x="1060" y="1187"/>
                    <a:pt x="1037" y="1187"/>
                  </a:cubicBezTo>
                  <a:close/>
                  <a:moveTo>
                    <a:pt x="766" y="1180"/>
                  </a:moveTo>
                  <a:lnTo>
                    <a:pt x="1095" y="1180"/>
                  </a:lnTo>
                  <a:lnTo>
                    <a:pt x="1095" y="1277"/>
                  </a:lnTo>
                  <a:lnTo>
                    <a:pt x="766" y="1277"/>
                  </a:lnTo>
                  <a:lnTo>
                    <a:pt x="766" y="1180"/>
                  </a:lnTo>
                  <a:close/>
                  <a:moveTo>
                    <a:pt x="711" y="1305"/>
                  </a:moveTo>
                  <a:cubicBezTo>
                    <a:pt x="711" y="1320"/>
                    <a:pt x="723" y="1333"/>
                    <a:pt x="738" y="1333"/>
                  </a:cubicBezTo>
                  <a:lnTo>
                    <a:pt x="1123" y="1333"/>
                  </a:lnTo>
                  <a:cubicBezTo>
                    <a:pt x="1138" y="1333"/>
                    <a:pt x="1150" y="1320"/>
                    <a:pt x="1150" y="1305"/>
                  </a:cubicBezTo>
                  <a:lnTo>
                    <a:pt x="1150" y="1153"/>
                  </a:lnTo>
                  <a:cubicBezTo>
                    <a:pt x="1150" y="1137"/>
                    <a:pt x="1138" y="1125"/>
                    <a:pt x="1123" y="1125"/>
                  </a:cubicBezTo>
                  <a:lnTo>
                    <a:pt x="738" y="1125"/>
                  </a:lnTo>
                  <a:cubicBezTo>
                    <a:pt x="723" y="1125"/>
                    <a:pt x="711" y="1137"/>
                    <a:pt x="711" y="1153"/>
                  </a:cubicBezTo>
                  <a:lnTo>
                    <a:pt x="711" y="1305"/>
                  </a:lnTo>
                  <a:close/>
                  <a:moveTo>
                    <a:pt x="603" y="76"/>
                  </a:moveTo>
                  <a:lnTo>
                    <a:pt x="413" y="76"/>
                  </a:lnTo>
                  <a:lnTo>
                    <a:pt x="413" y="132"/>
                  </a:lnTo>
                  <a:lnTo>
                    <a:pt x="603" y="132"/>
                  </a:lnTo>
                  <a:lnTo>
                    <a:pt x="603" y="76"/>
                  </a:lnTo>
                  <a:close/>
                  <a:moveTo>
                    <a:pt x="960" y="152"/>
                  </a:moveTo>
                  <a:lnTo>
                    <a:pt x="55" y="152"/>
                  </a:lnTo>
                  <a:lnTo>
                    <a:pt x="55" y="104"/>
                  </a:lnTo>
                  <a:cubicBezTo>
                    <a:pt x="55" y="77"/>
                    <a:pt x="77" y="55"/>
                    <a:pt x="104" y="55"/>
                  </a:cubicBezTo>
                  <a:lnTo>
                    <a:pt x="912" y="55"/>
                  </a:lnTo>
                  <a:cubicBezTo>
                    <a:pt x="939" y="55"/>
                    <a:pt x="960" y="77"/>
                    <a:pt x="960" y="104"/>
                  </a:cubicBezTo>
                  <a:lnTo>
                    <a:pt x="960" y="152"/>
                  </a:lnTo>
                  <a:close/>
                  <a:moveTo>
                    <a:pt x="1016" y="104"/>
                  </a:moveTo>
                  <a:cubicBezTo>
                    <a:pt x="1016" y="46"/>
                    <a:pt x="969" y="0"/>
                    <a:pt x="912" y="0"/>
                  </a:cubicBezTo>
                  <a:lnTo>
                    <a:pt x="104" y="0"/>
                  </a:lnTo>
                  <a:cubicBezTo>
                    <a:pt x="46" y="0"/>
                    <a:pt x="0" y="46"/>
                    <a:pt x="0" y="104"/>
                  </a:cubicBezTo>
                  <a:lnTo>
                    <a:pt x="0" y="1229"/>
                  </a:lnTo>
                  <a:cubicBezTo>
                    <a:pt x="0" y="1286"/>
                    <a:pt x="46" y="1333"/>
                    <a:pt x="104" y="1333"/>
                  </a:cubicBezTo>
                  <a:lnTo>
                    <a:pt x="612" y="1333"/>
                  </a:lnTo>
                  <a:cubicBezTo>
                    <a:pt x="627" y="1333"/>
                    <a:pt x="640" y="1320"/>
                    <a:pt x="640" y="1305"/>
                  </a:cubicBezTo>
                  <a:cubicBezTo>
                    <a:pt x="640" y="1290"/>
                    <a:pt x="627" y="1277"/>
                    <a:pt x="612" y="1277"/>
                  </a:cubicBezTo>
                  <a:lnTo>
                    <a:pt x="104" y="1277"/>
                  </a:lnTo>
                  <a:cubicBezTo>
                    <a:pt x="77" y="1277"/>
                    <a:pt x="55" y="1256"/>
                    <a:pt x="55" y="1229"/>
                  </a:cubicBezTo>
                  <a:lnTo>
                    <a:pt x="55" y="1180"/>
                  </a:lnTo>
                  <a:lnTo>
                    <a:pt x="603" y="1180"/>
                  </a:lnTo>
                  <a:cubicBezTo>
                    <a:pt x="618" y="1180"/>
                    <a:pt x="631" y="1168"/>
                    <a:pt x="631" y="1153"/>
                  </a:cubicBezTo>
                  <a:cubicBezTo>
                    <a:pt x="631" y="1137"/>
                    <a:pt x="618" y="1125"/>
                    <a:pt x="603" y="1125"/>
                  </a:cubicBezTo>
                  <a:lnTo>
                    <a:pt x="55" y="1125"/>
                  </a:lnTo>
                  <a:lnTo>
                    <a:pt x="55" y="208"/>
                  </a:lnTo>
                  <a:lnTo>
                    <a:pt x="960" y="208"/>
                  </a:lnTo>
                  <a:lnTo>
                    <a:pt x="960" y="465"/>
                  </a:lnTo>
                  <a:cubicBezTo>
                    <a:pt x="960" y="480"/>
                    <a:pt x="973" y="493"/>
                    <a:pt x="988" y="493"/>
                  </a:cubicBezTo>
                  <a:cubicBezTo>
                    <a:pt x="1003" y="493"/>
                    <a:pt x="1016" y="480"/>
                    <a:pt x="1016" y="465"/>
                  </a:cubicBezTo>
                  <a:lnTo>
                    <a:pt x="1016" y="104"/>
                  </a:lnTo>
                  <a:close/>
                  <a:moveTo>
                    <a:pt x="413" y="1257"/>
                  </a:moveTo>
                  <a:lnTo>
                    <a:pt x="603" y="1257"/>
                  </a:lnTo>
                  <a:lnTo>
                    <a:pt x="603" y="1201"/>
                  </a:lnTo>
                  <a:lnTo>
                    <a:pt x="413" y="1201"/>
                  </a:lnTo>
                  <a:lnTo>
                    <a:pt x="413" y="1257"/>
                  </a:lnTo>
                  <a:close/>
                  <a:moveTo>
                    <a:pt x="567" y="322"/>
                  </a:moveTo>
                  <a:cubicBezTo>
                    <a:pt x="567" y="317"/>
                    <a:pt x="571" y="314"/>
                    <a:pt x="575" y="314"/>
                  </a:cubicBezTo>
                  <a:lnTo>
                    <a:pt x="634" y="314"/>
                  </a:lnTo>
                  <a:cubicBezTo>
                    <a:pt x="639" y="314"/>
                    <a:pt x="643" y="317"/>
                    <a:pt x="643" y="322"/>
                  </a:cubicBezTo>
                  <a:lnTo>
                    <a:pt x="643" y="381"/>
                  </a:lnTo>
                  <a:cubicBezTo>
                    <a:pt x="643" y="386"/>
                    <a:pt x="639" y="389"/>
                    <a:pt x="634" y="389"/>
                  </a:cubicBezTo>
                  <a:lnTo>
                    <a:pt x="575" y="389"/>
                  </a:lnTo>
                  <a:cubicBezTo>
                    <a:pt x="571" y="389"/>
                    <a:pt x="567" y="386"/>
                    <a:pt x="567" y="381"/>
                  </a:cubicBezTo>
                  <a:lnTo>
                    <a:pt x="567" y="322"/>
                  </a:lnTo>
                  <a:close/>
                  <a:moveTo>
                    <a:pt x="511" y="381"/>
                  </a:moveTo>
                  <a:cubicBezTo>
                    <a:pt x="511" y="416"/>
                    <a:pt x="540" y="445"/>
                    <a:pt x="575" y="445"/>
                  </a:cubicBezTo>
                  <a:lnTo>
                    <a:pt x="634" y="445"/>
                  </a:lnTo>
                  <a:cubicBezTo>
                    <a:pt x="669" y="445"/>
                    <a:pt x="698" y="416"/>
                    <a:pt x="698" y="381"/>
                  </a:cubicBezTo>
                  <a:lnTo>
                    <a:pt x="698" y="322"/>
                  </a:lnTo>
                  <a:cubicBezTo>
                    <a:pt x="698" y="287"/>
                    <a:pt x="669" y="258"/>
                    <a:pt x="634" y="258"/>
                  </a:cubicBezTo>
                  <a:lnTo>
                    <a:pt x="575" y="258"/>
                  </a:lnTo>
                  <a:cubicBezTo>
                    <a:pt x="540" y="258"/>
                    <a:pt x="511" y="287"/>
                    <a:pt x="511" y="322"/>
                  </a:cubicBezTo>
                  <a:lnTo>
                    <a:pt x="511" y="381"/>
                  </a:lnTo>
                  <a:close/>
                  <a:moveTo>
                    <a:pt x="439" y="593"/>
                  </a:moveTo>
                  <a:cubicBezTo>
                    <a:pt x="439" y="598"/>
                    <a:pt x="436" y="601"/>
                    <a:pt x="431" y="601"/>
                  </a:cubicBezTo>
                  <a:lnTo>
                    <a:pt x="372" y="601"/>
                  </a:lnTo>
                  <a:cubicBezTo>
                    <a:pt x="367" y="601"/>
                    <a:pt x="364" y="598"/>
                    <a:pt x="364" y="593"/>
                  </a:cubicBezTo>
                  <a:lnTo>
                    <a:pt x="364" y="534"/>
                  </a:lnTo>
                  <a:cubicBezTo>
                    <a:pt x="364" y="529"/>
                    <a:pt x="367" y="526"/>
                    <a:pt x="372" y="526"/>
                  </a:cubicBezTo>
                  <a:lnTo>
                    <a:pt x="431" y="526"/>
                  </a:lnTo>
                  <a:cubicBezTo>
                    <a:pt x="436" y="526"/>
                    <a:pt x="439" y="529"/>
                    <a:pt x="439" y="534"/>
                  </a:cubicBezTo>
                  <a:lnTo>
                    <a:pt x="439" y="593"/>
                  </a:lnTo>
                  <a:close/>
                  <a:moveTo>
                    <a:pt x="495" y="534"/>
                  </a:moveTo>
                  <a:cubicBezTo>
                    <a:pt x="495" y="499"/>
                    <a:pt x="466" y="470"/>
                    <a:pt x="431" y="470"/>
                  </a:cubicBezTo>
                  <a:lnTo>
                    <a:pt x="372" y="470"/>
                  </a:lnTo>
                  <a:cubicBezTo>
                    <a:pt x="337" y="470"/>
                    <a:pt x="308" y="499"/>
                    <a:pt x="308" y="534"/>
                  </a:cubicBezTo>
                  <a:lnTo>
                    <a:pt x="308" y="593"/>
                  </a:lnTo>
                  <a:cubicBezTo>
                    <a:pt x="308" y="628"/>
                    <a:pt x="337" y="657"/>
                    <a:pt x="372" y="657"/>
                  </a:cubicBezTo>
                  <a:lnTo>
                    <a:pt x="431" y="657"/>
                  </a:lnTo>
                  <a:cubicBezTo>
                    <a:pt x="466" y="657"/>
                    <a:pt x="495" y="628"/>
                    <a:pt x="495" y="593"/>
                  </a:cubicBezTo>
                  <a:lnTo>
                    <a:pt x="495" y="534"/>
                  </a:lnTo>
                  <a:close/>
                  <a:moveTo>
                    <a:pt x="439" y="381"/>
                  </a:moveTo>
                  <a:cubicBezTo>
                    <a:pt x="439" y="386"/>
                    <a:pt x="436" y="389"/>
                    <a:pt x="431" y="389"/>
                  </a:cubicBezTo>
                  <a:lnTo>
                    <a:pt x="372" y="389"/>
                  </a:lnTo>
                  <a:cubicBezTo>
                    <a:pt x="367" y="389"/>
                    <a:pt x="364" y="386"/>
                    <a:pt x="364" y="381"/>
                  </a:cubicBezTo>
                  <a:lnTo>
                    <a:pt x="364" y="322"/>
                  </a:lnTo>
                  <a:cubicBezTo>
                    <a:pt x="364" y="317"/>
                    <a:pt x="367" y="314"/>
                    <a:pt x="372" y="314"/>
                  </a:cubicBezTo>
                  <a:lnTo>
                    <a:pt x="431" y="314"/>
                  </a:lnTo>
                  <a:cubicBezTo>
                    <a:pt x="436" y="314"/>
                    <a:pt x="439" y="317"/>
                    <a:pt x="439" y="322"/>
                  </a:cubicBezTo>
                  <a:lnTo>
                    <a:pt x="439" y="381"/>
                  </a:lnTo>
                  <a:close/>
                  <a:moveTo>
                    <a:pt x="495" y="322"/>
                  </a:moveTo>
                  <a:cubicBezTo>
                    <a:pt x="495" y="287"/>
                    <a:pt x="466" y="258"/>
                    <a:pt x="431" y="258"/>
                  </a:cubicBezTo>
                  <a:lnTo>
                    <a:pt x="372" y="258"/>
                  </a:lnTo>
                  <a:cubicBezTo>
                    <a:pt x="337" y="258"/>
                    <a:pt x="308" y="287"/>
                    <a:pt x="308" y="322"/>
                  </a:cubicBezTo>
                  <a:lnTo>
                    <a:pt x="308" y="381"/>
                  </a:lnTo>
                  <a:cubicBezTo>
                    <a:pt x="308" y="416"/>
                    <a:pt x="337" y="445"/>
                    <a:pt x="372" y="445"/>
                  </a:cubicBezTo>
                  <a:lnTo>
                    <a:pt x="431" y="445"/>
                  </a:lnTo>
                  <a:cubicBezTo>
                    <a:pt x="466" y="445"/>
                    <a:pt x="495" y="416"/>
                    <a:pt x="495" y="381"/>
                  </a:cubicBezTo>
                  <a:lnTo>
                    <a:pt x="495" y="322"/>
                  </a:lnTo>
                  <a:close/>
                  <a:moveTo>
                    <a:pt x="439" y="805"/>
                  </a:moveTo>
                  <a:cubicBezTo>
                    <a:pt x="439" y="810"/>
                    <a:pt x="436" y="813"/>
                    <a:pt x="431" y="813"/>
                  </a:cubicBezTo>
                  <a:lnTo>
                    <a:pt x="372" y="813"/>
                  </a:lnTo>
                  <a:cubicBezTo>
                    <a:pt x="367" y="813"/>
                    <a:pt x="364" y="810"/>
                    <a:pt x="364" y="805"/>
                  </a:cubicBezTo>
                  <a:lnTo>
                    <a:pt x="364" y="746"/>
                  </a:lnTo>
                  <a:cubicBezTo>
                    <a:pt x="364" y="741"/>
                    <a:pt x="367" y="738"/>
                    <a:pt x="372" y="738"/>
                  </a:cubicBezTo>
                  <a:lnTo>
                    <a:pt x="431" y="738"/>
                  </a:lnTo>
                  <a:cubicBezTo>
                    <a:pt x="436" y="738"/>
                    <a:pt x="439" y="741"/>
                    <a:pt x="439" y="746"/>
                  </a:cubicBezTo>
                  <a:lnTo>
                    <a:pt x="439" y="805"/>
                  </a:lnTo>
                  <a:close/>
                  <a:moveTo>
                    <a:pt x="495" y="746"/>
                  </a:moveTo>
                  <a:cubicBezTo>
                    <a:pt x="495" y="711"/>
                    <a:pt x="466" y="682"/>
                    <a:pt x="431" y="682"/>
                  </a:cubicBezTo>
                  <a:lnTo>
                    <a:pt x="372" y="682"/>
                  </a:lnTo>
                  <a:cubicBezTo>
                    <a:pt x="337" y="682"/>
                    <a:pt x="308" y="711"/>
                    <a:pt x="308" y="746"/>
                  </a:cubicBezTo>
                  <a:lnTo>
                    <a:pt x="308" y="805"/>
                  </a:lnTo>
                  <a:cubicBezTo>
                    <a:pt x="308" y="840"/>
                    <a:pt x="337" y="869"/>
                    <a:pt x="372" y="869"/>
                  </a:cubicBezTo>
                  <a:lnTo>
                    <a:pt x="431" y="869"/>
                  </a:lnTo>
                  <a:cubicBezTo>
                    <a:pt x="466" y="869"/>
                    <a:pt x="495" y="840"/>
                    <a:pt x="495" y="805"/>
                  </a:cubicBezTo>
                  <a:lnTo>
                    <a:pt x="495" y="746"/>
                  </a:lnTo>
                  <a:close/>
                  <a:moveTo>
                    <a:pt x="236" y="593"/>
                  </a:moveTo>
                  <a:cubicBezTo>
                    <a:pt x="236" y="598"/>
                    <a:pt x="232" y="601"/>
                    <a:pt x="228" y="601"/>
                  </a:cubicBezTo>
                  <a:lnTo>
                    <a:pt x="169" y="601"/>
                  </a:lnTo>
                  <a:cubicBezTo>
                    <a:pt x="164" y="601"/>
                    <a:pt x="160" y="598"/>
                    <a:pt x="160" y="593"/>
                  </a:cubicBezTo>
                  <a:lnTo>
                    <a:pt x="160" y="534"/>
                  </a:lnTo>
                  <a:cubicBezTo>
                    <a:pt x="160" y="529"/>
                    <a:pt x="164" y="526"/>
                    <a:pt x="169" y="526"/>
                  </a:cubicBezTo>
                  <a:lnTo>
                    <a:pt x="228" y="526"/>
                  </a:lnTo>
                  <a:cubicBezTo>
                    <a:pt x="232" y="526"/>
                    <a:pt x="236" y="529"/>
                    <a:pt x="236" y="534"/>
                  </a:cubicBezTo>
                  <a:lnTo>
                    <a:pt x="236" y="593"/>
                  </a:lnTo>
                  <a:close/>
                  <a:moveTo>
                    <a:pt x="292" y="534"/>
                  </a:moveTo>
                  <a:cubicBezTo>
                    <a:pt x="292" y="499"/>
                    <a:pt x="263" y="470"/>
                    <a:pt x="228" y="470"/>
                  </a:cubicBezTo>
                  <a:lnTo>
                    <a:pt x="169" y="470"/>
                  </a:lnTo>
                  <a:cubicBezTo>
                    <a:pt x="133" y="470"/>
                    <a:pt x="105" y="499"/>
                    <a:pt x="105" y="534"/>
                  </a:cubicBezTo>
                  <a:lnTo>
                    <a:pt x="105" y="593"/>
                  </a:lnTo>
                  <a:cubicBezTo>
                    <a:pt x="105" y="628"/>
                    <a:pt x="133" y="657"/>
                    <a:pt x="169" y="657"/>
                  </a:cubicBezTo>
                  <a:lnTo>
                    <a:pt x="228" y="657"/>
                  </a:lnTo>
                  <a:cubicBezTo>
                    <a:pt x="263" y="657"/>
                    <a:pt x="292" y="628"/>
                    <a:pt x="292" y="593"/>
                  </a:cubicBezTo>
                  <a:lnTo>
                    <a:pt x="292" y="534"/>
                  </a:lnTo>
                  <a:close/>
                  <a:moveTo>
                    <a:pt x="236" y="381"/>
                  </a:moveTo>
                  <a:cubicBezTo>
                    <a:pt x="236" y="386"/>
                    <a:pt x="232" y="389"/>
                    <a:pt x="228" y="389"/>
                  </a:cubicBezTo>
                  <a:lnTo>
                    <a:pt x="169" y="389"/>
                  </a:lnTo>
                  <a:cubicBezTo>
                    <a:pt x="164" y="389"/>
                    <a:pt x="160" y="386"/>
                    <a:pt x="160" y="381"/>
                  </a:cubicBezTo>
                  <a:lnTo>
                    <a:pt x="160" y="322"/>
                  </a:lnTo>
                  <a:cubicBezTo>
                    <a:pt x="160" y="317"/>
                    <a:pt x="164" y="314"/>
                    <a:pt x="169" y="314"/>
                  </a:cubicBezTo>
                  <a:lnTo>
                    <a:pt x="228" y="314"/>
                  </a:lnTo>
                  <a:cubicBezTo>
                    <a:pt x="232" y="314"/>
                    <a:pt x="236" y="317"/>
                    <a:pt x="236" y="322"/>
                  </a:cubicBezTo>
                  <a:lnTo>
                    <a:pt x="236" y="381"/>
                  </a:lnTo>
                  <a:close/>
                  <a:moveTo>
                    <a:pt x="292" y="322"/>
                  </a:moveTo>
                  <a:cubicBezTo>
                    <a:pt x="292" y="287"/>
                    <a:pt x="263" y="258"/>
                    <a:pt x="228" y="258"/>
                  </a:cubicBezTo>
                  <a:lnTo>
                    <a:pt x="169" y="258"/>
                  </a:lnTo>
                  <a:cubicBezTo>
                    <a:pt x="133" y="258"/>
                    <a:pt x="105" y="287"/>
                    <a:pt x="105" y="322"/>
                  </a:cubicBezTo>
                  <a:lnTo>
                    <a:pt x="105" y="381"/>
                  </a:lnTo>
                  <a:cubicBezTo>
                    <a:pt x="105" y="416"/>
                    <a:pt x="133" y="445"/>
                    <a:pt x="169" y="445"/>
                  </a:cubicBezTo>
                  <a:lnTo>
                    <a:pt x="228" y="445"/>
                  </a:lnTo>
                  <a:cubicBezTo>
                    <a:pt x="263" y="445"/>
                    <a:pt x="292" y="416"/>
                    <a:pt x="292" y="381"/>
                  </a:cubicBezTo>
                  <a:lnTo>
                    <a:pt x="292" y="322"/>
                  </a:lnTo>
                  <a:close/>
                  <a:moveTo>
                    <a:pt x="236" y="805"/>
                  </a:moveTo>
                  <a:cubicBezTo>
                    <a:pt x="236" y="810"/>
                    <a:pt x="232" y="813"/>
                    <a:pt x="228" y="813"/>
                  </a:cubicBezTo>
                  <a:lnTo>
                    <a:pt x="169" y="813"/>
                  </a:lnTo>
                  <a:cubicBezTo>
                    <a:pt x="164" y="813"/>
                    <a:pt x="160" y="810"/>
                    <a:pt x="160" y="805"/>
                  </a:cubicBezTo>
                  <a:lnTo>
                    <a:pt x="160" y="746"/>
                  </a:lnTo>
                  <a:cubicBezTo>
                    <a:pt x="160" y="741"/>
                    <a:pt x="164" y="738"/>
                    <a:pt x="169" y="738"/>
                  </a:cubicBezTo>
                  <a:lnTo>
                    <a:pt x="228" y="738"/>
                  </a:lnTo>
                  <a:cubicBezTo>
                    <a:pt x="232" y="738"/>
                    <a:pt x="236" y="741"/>
                    <a:pt x="236" y="746"/>
                  </a:cubicBezTo>
                  <a:lnTo>
                    <a:pt x="236" y="805"/>
                  </a:lnTo>
                  <a:close/>
                  <a:moveTo>
                    <a:pt x="292" y="746"/>
                  </a:moveTo>
                  <a:cubicBezTo>
                    <a:pt x="292" y="711"/>
                    <a:pt x="263" y="682"/>
                    <a:pt x="228" y="682"/>
                  </a:cubicBezTo>
                  <a:lnTo>
                    <a:pt x="169" y="682"/>
                  </a:lnTo>
                  <a:cubicBezTo>
                    <a:pt x="133" y="682"/>
                    <a:pt x="105" y="711"/>
                    <a:pt x="105" y="746"/>
                  </a:cubicBezTo>
                  <a:lnTo>
                    <a:pt x="105" y="805"/>
                  </a:lnTo>
                  <a:cubicBezTo>
                    <a:pt x="105" y="840"/>
                    <a:pt x="133" y="869"/>
                    <a:pt x="169" y="869"/>
                  </a:cubicBezTo>
                  <a:lnTo>
                    <a:pt x="228" y="869"/>
                  </a:lnTo>
                  <a:cubicBezTo>
                    <a:pt x="263" y="869"/>
                    <a:pt x="292" y="840"/>
                    <a:pt x="292" y="805"/>
                  </a:cubicBezTo>
                  <a:lnTo>
                    <a:pt x="292" y="746"/>
                  </a:lnTo>
                  <a:close/>
                  <a:moveTo>
                    <a:pt x="1184" y="682"/>
                  </a:moveTo>
                  <a:cubicBezTo>
                    <a:pt x="1184" y="640"/>
                    <a:pt x="1149" y="605"/>
                    <a:pt x="1106" y="605"/>
                  </a:cubicBezTo>
                  <a:lnTo>
                    <a:pt x="1083" y="605"/>
                  </a:lnTo>
                  <a:cubicBezTo>
                    <a:pt x="1077" y="569"/>
                    <a:pt x="1045" y="542"/>
                    <a:pt x="1007" y="542"/>
                  </a:cubicBezTo>
                  <a:lnTo>
                    <a:pt x="974" y="542"/>
                  </a:lnTo>
                  <a:cubicBezTo>
                    <a:pt x="960" y="520"/>
                    <a:pt x="936" y="505"/>
                    <a:pt x="908" y="505"/>
                  </a:cubicBezTo>
                  <a:lnTo>
                    <a:pt x="887" y="505"/>
                  </a:lnTo>
                  <a:lnTo>
                    <a:pt x="887" y="401"/>
                  </a:lnTo>
                  <a:cubicBezTo>
                    <a:pt x="887" y="358"/>
                    <a:pt x="852" y="324"/>
                    <a:pt x="809" y="324"/>
                  </a:cubicBezTo>
                  <a:cubicBezTo>
                    <a:pt x="767" y="324"/>
                    <a:pt x="732" y="358"/>
                    <a:pt x="732" y="401"/>
                  </a:cubicBezTo>
                  <a:lnTo>
                    <a:pt x="732" y="639"/>
                  </a:lnTo>
                  <a:cubicBezTo>
                    <a:pt x="716" y="623"/>
                    <a:pt x="694" y="613"/>
                    <a:pt x="671" y="613"/>
                  </a:cubicBezTo>
                  <a:cubicBezTo>
                    <a:pt x="623" y="613"/>
                    <a:pt x="584" y="652"/>
                    <a:pt x="584" y="700"/>
                  </a:cubicBezTo>
                  <a:cubicBezTo>
                    <a:pt x="584" y="765"/>
                    <a:pt x="602" y="828"/>
                    <a:pt x="634" y="883"/>
                  </a:cubicBezTo>
                  <a:cubicBezTo>
                    <a:pt x="648" y="906"/>
                    <a:pt x="664" y="926"/>
                    <a:pt x="680" y="944"/>
                  </a:cubicBezTo>
                  <a:cubicBezTo>
                    <a:pt x="734" y="1005"/>
                    <a:pt x="750" y="1090"/>
                    <a:pt x="750" y="1091"/>
                  </a:cubicBezTo>
                  <a:cubicBezTo>
                    <a:pt x="752" y="1104"/>
                    <a:pt x="764" y="1114"/>
                    <a:pt x="777" y="1114"/>
                  </a:cubicBezTo>
                  <a:cubicBezTo>
                    <a:pt x="779" y="1114"/>
                    <a:pt x="781" y="1114"/>
                    <a:pt x="782" y="1113"/>
                  </a:cubicBezTo>
                  <a:cubicBezTo>
                    <a:pt x="797" y="1111"/>
                    <a:pt x="807" y="1096"/>
                    <a:pt x="805" y="1081"/>
                  </a:cubicBezTo>
                  <a:cubicBezTo>
                    <a:pt x="804" y="1077"/>
                    <a:pt x="787" y="980"/>
                    <a:pt x="721" y="908"/>
                  </a:cubicBezTo>
                  <a:cubicBezTo>
                    <a:pt x="707" y="893"/>
                    <a:pt x="694" y="875"/>
                    <a:pt x="682" y="855"/>
                  </a:cubicBezTo>
                  <a:cubicBezTo>
                    <a:pt x="654" y="808"/>
                    <a:pt x="640" y="755"/>
                    <a:pt x="640" y="700"/>
                  </a:cubicBezTo>
                  <a:cubicBezTo>
                    <a:pt x="640" y="683"/>
                    <a:pt x="654" y="669"/>
                    <a:pt x="671" y="669"/>
                  </a:cubicBezTo>
                  <a:cubicBezTo>
                    <a:pt x="684" y="669"/>
                    <a:pt x="695" y="677"/>
                    <a:pt x="700" y="689"/>
                  </a:cubicBezTo>
                  <a:lnTo>
                    <a:pt x="734" y="777"/>
                  </a:lnTo>
                  <a:cubicBezTo>
                    <a:pt x="739" y="790"/>
                    <a:pt x="752" y="797"/>
                    <a:pt x="765" y="795"/>
                  </a:cubicBezTo>
                  <a:cubicBezTo>
                    <a:pt x="778" y="792"/>
                    <a:pt x="788" y="781"/>
                    <a:pt x="788" y="768"/>
                  </a:cubicBezTo>
                  <a:lnTo>
                    <a:pt x="788" y="401"/>
                  </a:lnTo>
                  <a:cubicBezTo>
                    <a:pt x="788" y="389"/>
                    <a:pt x="797" y="379"/>
                    <a:pt x="809" y="379"/>
                  </a:cubicBezTo>
                  <a:cubicBezTo>
                    <a:pt x="821" y="379"/>
                    <a:pt x="831" y="389"/>
                    <a:pt x="831" y="401"/>
                  </a:cubicBezTo>
                  <a:lnTo>
                    <a:pt x="831" y="532"/>
                  </a:lnTo>
                  <a:lnTo>
                    <a:pt x="831" y="659"/>
                  </a:lnTo>
                  <a:cubicBezTo>
                    <a:pt x="831" y="674"/>
                    <a:pt x="844" y="687"/>
                    <a:pt x="859" y="687"/>
                  </a:cubicBezTo>
                  <a:cubicBezTo>
                    <a:pt x="874" y="687"/>
                    <a:pt x="887" y="674"/>
                    <a:pt x="887" y="659"/>
                  </a:cubicBezTo>
                  <a:lnTo>
                    <a:pt x="887" y="560"/>
                  </a:lnTo>
                  <a:lnTo>
                    <a:pt x="908" y="560"/>
                  </a:lnTo>
                  <a:cubicBezTo>
                    <a:pt x="920" y="560"/>
                    <a:pt x="930" y="570"/>
                    <a:pt x="930" y="582"/>
                  </a:cubicBezTo>
                  <a:lnTo>
                    <a:pt x="930" y="696"/>
                  </a:lnTo>
                  <a:cubicBezTo>
                    <a:pt x="930" y="711"/>
                    <a:pt x="943" y="724"/>
                    <a:pt x="958" y="724"/>
                  </a:cubicBezTo>
                  <a:cubicBezTo>
                    <a:pt x="973" y="724"/>
                    <a:pt x="986" y="711"/>
                    <a:pt x="986" y="696"/>
                  </a:cubicBezTo>
                  <a:lnTo>
                    <a:pt x="986" y="597"/>
                  </a:lnTo>
                  <a:lnTo>
                    <a:pt x="1007" y="597"/>
                  </a:lnTo>
                  <a:cubicBezTo>
                    <a:pt x="1019" y="597"/>
                    <a:pt x="1029" y="607"/>
                    <a:pt x="1029" y="619"/>
                  </a:cubicBezTo>
                  <a:lnTo>
                    <a:pt x="1029" y="739"/>
                  </a:lnTo>
                  <a:cubicBezTo>
                    <a:pt x="1029" y="754"/>
                    <a:pt x="1042" y="767"/>
                    <a:pt x="1057" y="767"/>
                  </a:cubicBezTo>
                  <a:cubicBezTo>
                    <a:pt x="1072" y="767"/>
                    <a:pt x="1085" y="754"/>
                    <a:pt x="1085" y="739"/>
                  </a:cubicBezTo>
                  <a:lnTo>
                    <a:pt x="1085" y="660"/>
                  </a:lnTo>
                  <a:lnTo>
                    <a:pt x="1106" y="660"/>
                  </a:lnTo>
                  <a:cubicBezTo>
                    <a:pt x="1119" y="660"/>
                    <a:pt x="1128" y="670"/>
                    <a:pt x="1128" y="682"/>
                  </a:cubicBezTo>
                  <a:lnTo>
                    <a:pt x="1128" y="757"/>
                  </a:lnTo>
                  <a:cubicBezTo>
                    <a:pt x="1128" y="758"/>
                    <a:pt x="1128" y="758"/>
                    <a:pt x="1128" y="758"/>
                  </a:cubicBezTo>
                  <a:cubicBezTo>
                    <a:pt x="1126" y="850"/>
                    <a:pt x="1110" y="940"/>
                    <a:pt x="1082" y="1026"/>
                  </a:cubicBezTo>
                  <a:cubicBezTo>
                    <a:pt x="1079" y="1038"/>
                    <a:pt x="1075" y="1049"/>
                    <a:pt x="1073" y="1058"/>
                  </a:cubicBezTo>
                  <a:lnTo>
                    <a:pt x="882" y="1058"/>
                  </a:lnTo>
                  <a:cubicBezTo>
                    <a:pt x="867" y="1058"/>
                    <a:pt x="855" y="1071"/>
                    <a:pt x="855" y="1086"/>
                  </a:cubicBezTo>
                  <a:cubicBezTo>
                    <a:pt x="855" y="1101"/>
                    <a:pt x="867" y="1114"/>
                    <a:pt x="882" y="1114"/>
                  </a:cubicBezTo>
                  <a:lnTo>
                    <a:pt x="1095" y="1114"/>
                  </a:lnTo>
                  <a:cubicBezTo>
                    <a:pt x="1108" y="1114"/>
                    <a:pt x="1120" y="1104"/>
                    <a:pt x="1122" y="1091"/>
                  </a:cubicBezTo>
                  <a:cubicBezTo>
                    <a:pt x="1122" y="1091"/>
                    <a:pt x="1127" y="1070"/>
                    <a:pt x="1135" y="1043"/>
                  </a:cubicBezTo>
                  <a:cubicBezTo>
                    <a:pt x="1165" y="952"/>
                    <a:pt x="1181" y="858"/>
                    <a:pt x="1183" y="761"/>
                  </a:cubicBezTo>
                  <a:cubicBezTo>
                    <a:pt x="1183" y="761"/>
                    <a:pt x="1184" y="760"/>
                    <a:pt x="1184" y="759"/>
                  </a:cubicBezTo>
                  <a:lnTo>
                    <a:pt x="1184" y="682"/>
                  </a:lnTo>
                  <a:close/>
                </a:path>
              </a:pathLst>
            </a:custGeom>
            <a:solidFill>
              <a:srgbClr val="FFFFFF"/>
            </a:solidFill>
            <a:ln>
              <a:noFill/>
            </a:ln>
            <a:effectLst/>
          </p:spPr>
          <p:txBody>
            <a:bodyPr wrap="none" anchor="ctr"/>
            <a:lstStyle/>
            <a:p>
              <a:endParaRPr lang="en-US"/>
            </a:p>
          </p:txBody>
        </p:sp>
      </p:grpSp>
      <p:grpSp>
        <p:nvGrpSpPr>
          <p:cNvPr id="373" name="Group 372">
            <a:extLst>
              <a:ext uri="{FF2B5EF4-FFF2-40B4-BE49-F238E27FC236}">
                <a16:creationId xmlns:a16="http://schemas.microsoft.com/office/drawing/2014/main" id="{45C051EF-BCB8-AF44-BAF9-141F17B72AB4}"/>
              </a:ext>
            </a:extLst>
          </p:cNvPr>
          <p:cNvGrpSpPr/>
          <p:nvPr/>
        </p:nvGrpSpPr>
        <p:grpSpPr>
          <a:xfrm>
            <a:off x="2938576" y="4062353"/>
            <a:ext cx="710291" cy="710292"/>
            <a:chOff x="1477036" y="3530203"/>
            <a:chExt cx="710291" cy="710292"/>
          </a:xfrm>
        </p:grpSpPr>
        <p:sp>
          <p:nvSpPr>
            <p:cNvPr id="374" name="Rectangle 373">
              <a:extLst>
                <a:ext uri="{FF2B5EF4-FFF2-40B4-BE49-F238E27FC236}">
                  <a16:creationId xmlns:a16="http://schemas.microsoft.com/office/drawing/2014/main" id="{3E3182AC-4909-434E-B36A-C353AF1211CE}"/>
                </a:ext>
              </a:extLst>
            </p:cNvPr>
            <p:cNvSpPr/>
            <p:nvPr/>
          </p:nvSpPr>
          <p:spPr>
            <a:xfrm>
              <a:off x="1477036"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75" name="Freeform 21">
              <a:extLst>
                <a:ext uri="{FF2B5EF4-FFF2-40B4-BE49-F238E27FC236}">
                  <a16:creationId xmlns:a16="http://schemas.microsoft.com/office/drawing/2014/main" id="{482FB653-74DD-3F42-BB51-B7988C6B5FEB}"/>
                </a:ext>
              </a:extLst>
            </p:cNvPr>
            <p:cNvSpPr>
              <a:spLocks noChangeArrowheads="1"/>
            </p:cNvSpPr>
            <p:nvPr/>
          </p:nvSpPr>
          <p:spPr bwMode="auto">
            <a:xfrm>
              <a:off x="1594056" y="3647224"/>
              <a:ext cx="476250" cy="476250"/>
            </a:xfrm>
            <a:custGeom>
              <a:avLst/>
              <a:gdLst>
                <a:gd name="T0" fmla="*/ 629 w 1322"/>
                <a:gd name="T1" fmla="*/ 1057 h 1322"/>
                <a:gd name="T2" fmla="*/ 661 w 1322"/>
                <a:gd name="T3" fmla="*/ 1088 h 1322"/>
                <a:gd name="T4" fmla="*/ 692 w 1322"/>
                <a:gd name="T5" fmla="*/ 1057 h 1322"/>
                <a:gd name="T6" fmla="*/ 692 w 1322"/>
                <a:gd name="T7" fmla="*/ 985 h 1322"/>
                <a:gd name="T8" fmla="*/ 661 w 1322"/>
                <a:gd name="T9" fmla="*/ 954 h 1322"/>
                <a:gd name="T10" fmla="*/ 629 w 1322"/>
                <a:gd name="T11" fmla="*/ 985 h 1322"/>
                <a:gd name="T12" fmla="*/ 629 w 1322"/>
                <a:gd name="T13" fmla="*/ 1057 h 1322"/>
                <a:gd name="T14" fmla="*/ 336 w 1322"/>
                <a:gd name="T15" fmla="*/ 629 h 1322"/>
                <a:gd name="T16" fmla="*/ 264 w 1322"/>
                <a:gd name="T17" fmla="*/ 629 h 1322"/>
                <a:gd name="T18" fmla="*/ 233 w 1322"/>
                <a:gd name="T19" fmla="*/ 661 h 1322"/>
                <a:gd name="T20" fmla="*/ 264 w 1322"/>
                <a:gd name="T21" fmla="*/ 692 h 1322"/>
                <a:gd name="T22" fmla="*/ 336 w 1322"/>
                <a:gd name="T23" fmla="*/ 692 h 1322"/>
                <a:gd name="T24" fmla="*/ 368 w 1322"/>
                <a:gd name="T25" fmla="*/ 661 h 1322"/>
                <a:gd name="T26" fmla="*/ 336 w 1322"/>
                <a:gd name="T27" fmla="*/ 629 h 1322"/>
                <a:gd name="T28" fmla="*/ 692 w 1322"/>
                <a:gd name="T29" fmla="*/ 264 h 1322"/>
                <a:gd name="T30" fmla="*/ 661 w 1322"/>
                <a:gd name="T31" fmla="*/ 233 h 1322"/>
                <a:gd name="T32" fmla="*/ 629 w 1322"/>
                <a:gd name="T33" fmla="*/ 264 h 1322"/>
                <a:gd name="T34" fmla="*/ 629 w 1322"/>
                <a:gd name="T35" fmla="*/ 336 h 1322"/>
                <a:gd name="T36" fmla="*/ 661 w 1322"/>
                <a:gd name="T37" fmla="*/ 368 h 1322"/>
                <a:gd name="T38" fmla="*/ 692 w 1322"/>
                <a:gd name="T39" fmla="*/ 336 h 1322"/>
                <a:gd name="T40" fmla="*/ 692 w 1322"/>
                <a:gd name="T41" fmla="*/ 264 h 1322"/>
                <a:gd name="T42" fmla="*/ 917 w 1322"/>
                <a:gd name="T43" fmla="*/ 448 h 1322"/>
                <a:gd name="T44" fmla="*/ 913 w 1322"/>
                <a:gd name="T45" fmla="*/ 404 h 1322"/>
                <a:gd name="T46" fmla="*/ 869 w 1322"/>
                <a:gd name="T47" fmla="*/ 408 h 1322"/>
                <a:gd name="T48" fmla="*/ 653 w 1322"/>
                <a:gd name="T49" fmla="*/ 666 h 1322"/>
                <a:gd name="T50" fmla="*/ 487 w 1322"/>
                <a:gd name="T51" fmla="*/ 535 h 1322"/>
                <a:gd name="T52" fmla="*/ 443 w 1322"/>
                <a:gd name="T53" fmla="*/ 540 h 1322"/>
                <a:gd name="T54" fmla="*/ 448 w 1322"/>
                <a:gd name="T55" fmla="*/ 584 h 1322"/>
                <a:gd name="T56" fmla="*/ 638 w 1322"/>
                <a:gd name="T57" fmla="*/ 734 h 1322"/>
                <a:gd name="T58" fmla="*/ 644 w 1322"/>
                <a:gd name="T59" fmla="*/ 738 h 1322"/>
                <a:gd name="T60" fmla="*/ 647 w 1322"/>
                <a:gd name="T61" fmla="*/ 739 h 1322"/>
                <a:gd name="T62" fmla="*/ 657 w 1322"/>
                <a:gd name="T63" fmla="*/ 741 h 1322"/>
                <a:gd name="T64" fmla="*/ 671 w 1322"/>
                <a:gd name="T65" fmla="*/ 738 h 1322"/>
                <a:gd name="T66" fmla="*/ 674 w 1322"/>
                <a:gd name="T67" fmla="*/ 735 h 1322"/>
                <a:gd name="T68" fmla="*/ 681 w 1322"/>
                <a:gd name="T69" fmla="*/ 730 h 1322"/>
                <a:gd name="T70" fmla="*/ 917 w 1322"/>
                <a:gd name="T71" fmla="*/ 448 h 1322"/>
                <a:gd name="T72" fmla="*/ 1057 w 1322"/>
                <a:gd name="T73" fmla="*/ 629 h 1322"/>
                <a:gd name="T74" fmla="*/ 985 w 1322"/>
                <a:gd name="T75" fmla="*/ 629 h 1322"/>
                <a:gd name="T76" fmla="*/ 954 w 1322"/>
                <a:gd name="T77" fmla="*/ 661 h 1322"/>
                <a:gd name="T78" fmla="*/ 985 w 1322"/>
                <a:gd name="T79" fmla="*/ 692 h 1322"/>
                <a:gd name="T80" fmla="*/ 1057 w 1322"/>
                <a:gd name="T81" fmla="*/ 692 h 1322"/>
                <a:gd name="T82" fmla="*/ 1088 w 1322"/>
                <a:gd name="T83" fmla="*/ 661 h 1322"/>
                <a:gd name="T84" fmla="*/ 1057 w 1322"/>
                <a:gd name="T85" fmla="*/ 629 h 1322"/>
                <a:gd name="T86" fmla="*/ 661 w 1322"/>
                <a:gd name="T87" fmla="*/ 1111 h 1322"/>
                <a:gd name="T88" fmla="*/ 210 w 1322"/>
                <a:gd name="T89" fmla="*/ 661 h 1322"/>
                <a:gd name="T90" fmla="*/ 661 w 1322"/>
                <a:gd name="T91" fmla="*/ 210 h 1322"/>
                <a:gd name="T92" fmla="*/ 1111 w 1322"/>
                <a:gd name="T93" fmla="*/ 661 h 1322"/>
                <a:gd name="T94" fmla="*/ 661 w 1322"/>
                <a:gd name="T95" fmla="*/ 1111 h 1322"/>
                <a:gd name="T96" fmla="*/ 661 w 1322"/>
                <a:gd name="T97" fmla="*/ 148 h 1322"/>
                <a:gd name="T98" fmla="*/ 148 w 1322"/>
                <a:gd name="T99" fmla="*/ 661 h 1322"/>
                <a:gd name="T100" fmla="*/ 661 w 1322"/>
                <a:gd name="T101" fmla="*/ 1174 h 1322"/>
                <a:gd name="T102" fmla="*/ 1174 w 1322"/>
                <a:gd name="T103" fmla="*/ 661 h 1322"/>
                <a:gd name="T104" fmla="*/ 661 w 1322"/>
                <a:gd name="T105" fmla="*/ 148 h 1322"/>
                <a:gd name="T106" fmla="*/ 661 w 1322"/>
                <a:gd name="T107" fmla="*/ 1258 h 1322"/>
                <a:gd name="T108" fmla="*/ 63 w 1322"/>
                <a:gd name="T109" fmla="*/ 661 h 1322"/>
                <a:gd name="T110" fmla="*/ 661 w 1322"/>
                <a:gd name="T111" fmla="*/ 63 h 1322"/>
                <a:gd name="T112" fmla="*/ 1258 w 1322"/>
                <a:gd name="T113" fmla="*/ 661 h 1322"/>
                <a:gd name="T114" fmla="*/ 661 w 1322"/>
                <a:gd name="T115" fmla="*/ 1258 h 1322"/>
                <a:gd name="T116" fmla="*/ 661 w 1322"/>
                <a:gd name="T117" fmla="*/ 0 h 1322"/>
                <a:gd name="T118" fmla="*/ 0 w 1322"/>
                <a:gd name="T119" fmla="*/ 661 h 1322"/>
                <a:gd name="T120" fmla="*/ 661 w 1322"/>
                <a:gd name="T121" fmla="*/ 1321 h 1322"/>
                <a:gd name="T122" fmla="*/ 1321 w 1322"/>
                <a:gd name="T123" fmla="*/ 661 h 1322"/>
                <a:gd name="T124" fmla="*/ 661 w 1322"/>
                <a:gd name="T125" fmla="*/ 0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2" h="1322">
                  <a:moveTo>
                    <a:pt x="629" y="1057"/>
                  </a:moveTo>
                  <a:cubicBezTo>
                    <a:pt x="629" y="1074"/>
                    <a:pt x="643" y="1088"/>
                    <a:pt x="661" y="1088"/>
                  </a:cubicBezTo>
                  <a:cubicBezTo>
                    <a:pt x="678" y="1088"/>
                    <a:pt x="692" y="1074"/>
                    <a:pt x="692" y="1057"/>
                  </a:cubicBezTo>
                  <a:lnTo>
                    <a:pt x="692" y="985"/>
                  </a:lnTo>
                  <a:cubicBezTo>
                    <a:pt x="692" y="968"/>
                    <a:pt x="678" y="954"/>
                    <a:pt x="661" y="954"/>
                  </a:cubicBezTo>
                  <a:cubicBezTo>
                    <a:pt x="643" y="954"/>
                    <a:pt x="629" y="968"/>
                    <a:pt x="629" y="985"/>
                  </a:cubicBezTo>
                  <a:lnTo>
                    <a:pt x="629" y="1057"/>
                  </a:lnTo>
                  <a:close/>
                  <a:moveTo>
                    <a:pt x="336" y="629"/>
                  </a:moveTo>
                  <a:lnTo>
                    <a:pt x="264" y="629"/>
                  </a:lnTo>
                  <a:cubicBezTo>
                    <a:pt x="247" y="629"/>
                    <a:pt x="233" y="643"/>
                    <a:pt x="233" y="661"/>
                  </a:cubicBezTo>
                  <a:cubicBezTo>
                    <a:pt x="233" y="678"/>
                    <a:pt x="247" y="692"/>
                    <a:pt x="264" y="692"/>
                  </a:cubicBezTo>
                  <a:lnTo>
                    <a:pt x="336" y="692"/>
                  </a:lnTo>
                  <a:cubicBezTo>
                    <a:pt x="354" y="692"/>
                    <a:pt x="368" y="679"/>
                    <a:pt x="368" y="661"/>
                  </a:cubicBezTo>
                  <a:cubicBezTo>
                    <a:pt x="368" y="644"/>
                    <a:pt x="354" y="629"/>
                    <a:pt x="336" y="629"/>
                  </a:cubicBezTo>
                  <a:close/>
                  <a:moveTo>
                    <a:pt x="692" y="264"/>
                  </a:moveTo>
                  <a:cubicBezTo>
                    <a:pt x="692" y="247"/>
                    <a:pt x="678" y="233"/>
                    <a:pt x="661" y="233"/>
                  </a:cubicBezTo>
                  <a:cubicBezTo>
                    <a:pt x="643" y="233"/>
                    <a:pt x="629" y="247"/>
                    <a:pt x="629" y="264"/>
                  </a:cubicBezTo>
                  <a:lnTo>
                    <a:pt x="629" y="336"/>
                  </a:lnTo>
                  <a:cubicBezTo>
                    <a:pt x="629" y="354"/>
                    <a:pt x="643" y="368"/>
                    <a:pt x="661" y="368"/>
                  </a:cubicBezTo>
                  <a:cubicBezTo>
                    <a:pt x="678" y="368"/>
                    <a:pt x="692" y="354"/>
                    <a:pt x="692" y="336"/>
                  </a:cubicBezTo>
                  <a:lnTo>
                    <a:pt x="692" y="264"/>
                  </a:lnTo>
                  <a:close/>
                  <a:moveTo>
                    <a:pt x="917" y="448"/>
                  </a:moveTo>
                  <a:cubicBezTo>
                    <a:pt x="928" y="435"/>
                    <a:pt x="927" y="415"/>
                    <a:pt x="913" y="404"/>
                  </a:cubicBezTo>
                  <a:cubicBezTo>
                    <a:pt x="900" y="393"/>
                    <a:pt x="880" y="395"/>
                    <a:pt x="869" y="408"/>
                  </a:cubicBezTo>
                  <a:lnTo>
                    <a:pt x="653" y="666"/>
                  </a:lnTo>
                  <a:lnTo>
                    <a:pt x="487" y="535"/>
                  </a:lnTo>
                  <a:cubicBezTo>
                    <a:pt x="473" y="524"/>
                    <a:pt x="453" y="526"/>
                    <a:pt x="443" y="540"/>
                  </a:cubicBezTo>
                  <a:cubicBezTo>
                    <a:pt x="432" y="553"/>
                    <a:pt x="434" y="573"/>
                    <a:pt x="448" y="584"/>
                  </a:cubicBezTo>
                  <a:lnTo>
                    <a:pt x="638" y="734"/>
                  </a:lnTo>
                  <a:cubicBezTo>
                    <a:pt x="640" y="736"/>
                    <a:pt x="642" y="737"/>
                    <a:pt x="644" y="738"/>
                  </a:cubicBezTo>
                  <a:cubicBezTo>
                    <a:pt x="645" y="738"/>
                    <a:pt x="646" y="739"/>
                    <a:pt x="647" y="739"/>
                  </a:cubicBezTo>
                  <a:cubicBezTo>
                    <a:pt x="650" y="741"/>
                    <a:pt x="654" y="741"/>
                    <a:pt x="657" y="741"/>
                  </a:cubicBezTo>
                  <a:cubicBezTo>
                    <a:pt x="662" y="741"/>
                    <a:pt x="666" y="740"/>
                    <a:pt x="671" y="738"/>
                  </a:cubicBezTo>
                  <a:cubicBezTo>
                    <a:pt x="672" y="738"/>
                    <a:pt x="673" y="736"/>
                    <a:pt x="674" y="735"/>
                  </a:cubicBezTo>
                  <a:cubicBezTo>
                    <a:pt x="677" y="734"/>
                    <a:pt x="679" y="732"/>
                    <a:pt x="681" y="730"/>
                  </a:cubicBezTo>
                  <a:lnTo>
                    <a:pt x="917" y="448"/>
                  </a:lnTo>
                  <a:close/>
                  <a:moveTo>
                    <a:pt x="1057" y="629"/>
                  </a:moveTo>
                  <a:lnTo>
                    <a:pt x="985" y="629"/>
                  </a:lnTo>
                  <a:cubicBezTo>
                    <a:pt x="968" y="629"/>
                    <a:pt x="954" y="643"/>
                    <a:pt x="954" y="661"/>
                  </a:cubicBezTo>
                  <a:cubicBezTo>
                    <a:pt x="954" y="678"/>
                    <a:pt x="968" y="692"/>
                    <a:pt x="985" y="692"/>
                  </a:cubicBezTo>
                  <a:lnTo>
                    <a:pt x="1057" y="692"/>
                  </a:lnTo>
                  <a:cubicBezTo>
                    <a:pt x="1074" y="692"/>
                    <a:pt x="1088" y="679"/>
                    <a:pt x="1088" y="661"/>
                  </a:cubicBezTo>
                  <a:cubicBezTo>
                    <a:pt x="1088" y="644"/>
                    <a:pt x="1074" y="629"/>
                    <a:pt x="1057" y="629"/>
                  </a:cubicBezTo>
                  <a:close/>
                  <a:moveTo>
                    <a:pt x="661" y="1111"/>
                  </a:moveTo>
                  <a:cubicBezTo>
                    <a:pt x="412" y="1111"/>
                    <a:pt x="210" y="909"/>
                    <a:pt x="210" y="661"/>
                  </a:cubicBezTo>
                  <a:cubicBezTo>
                    <a:pt x="210" y="412"/>
                    <a:pt x="412" y="210"/>
                    <a:pt x="661" y="210"/>
                  </a:cubicBezTo>
                  <a:cubicBezTo>
                    <a:pt x="909" y="210"/>
                    <a:pt x="1111" y="412"/>
                    <a:pt x="1111" y="661"/>
                  </a:cubicBezTo>
                  <a:cubicBezTo>
                    <a:pt x="1111" y="909"/>
                    <a:pt x="909" y="1111"/>
                    <a:pt x="661" y="1111"/>
                  </a:cubicBezTo>
                  <a:close/>
                  <a:moveTo>
                    <a:pt x="661" y="148"/>
                  </a:moveTo>
                  <a:cubicBezTo>
                    <a:pt x="378" y="148"/>
                    <a:pt x="148" y="378"/>
                    <a:pt x="148" y="661"/>
                  </a:cubicBezTo>
                  <a:cubicBezTo>
                    <a:pt x="148" y="943"/>
                    <a:pt x="378" y="1174"/>
                    <a:pt x="661" y="1174"/>
                  </a:cubicBezTo>
                  <a:cubicBezTo>
                    <a:pt x="943" y="1174"/>
                    <a:pt x="1174" y="944"/>
                    <a:pt x="1174" y="661"/>
                  </a:cubicBezTo>
                  <a:cubicBezTo>
                    <a:pt x="1174" y="378"/>
                    <a:pt x="943" y="148"/>
                    <a:pt x="661" y="148"/>
                  </a:cubicBezTo>
                  <a:close/>
                  <a:moveTo>
                    <a:pt x="661" y="1258"/>
                  </a:moveTo>
                  <a:cubicBezTo>
                    <a:pt x="331" y="1258"/>
                    <a:pt x="63" y="990"/>
                    <a:pt x="63" y="661"/>
                  </a:cubicBezTo>
                  <a:cubicBezTo>
                    <a:pt x="63" y="331"/>
                    <a:pt x="331" y="63"/>
                    <a:pt x="661" y="63"/>
                  </a:cubicBezTo>
                  <a:cubicBezTo>
                    <a:pt x="990" y="63"/>
                    <a:pt x="1258" y="332"/>
                    <a:pt x="1258" y="661"/>
                  </a:cubicBezTo>
                  <a:cubicBezTo>
                    <a:pt x="1258" y="991"/>
                    <a:pt x="990" y="1258"/>
                    <a:pt x="661" y="1258"/>
                  </a:cubicBezTo>
                  <a:close/>
                  <a:moveTo>
                    <a:pt x="661" y="0"/>
                  </a:moveTo>
                  <a:cubicBezTo>
                    <a:pt x="296" y="0"/>
                    <a:pt x="0" y="297"/>
                    <a:pt x="0" y="661"/>
                  </a:cubicBezTo>
                  <a:cubicBezTo>
                    <a:pt x="0" y="1025"/>
                    <a:pt x="296" y="1321"/>
                    <a:pt x="661" y="1321"/>
                  </a:cubicBezTo>
                  <a:cubicBezTo>
                    <a:pt x="1025" y="1321"/>
                    <a:pt x="1321" y="1025"/>
                    <a:pt x="1321" y="661"/>
                  </a:cubicBezTo>
                  <a:cubicBezTo>
                    <a:pt x="1321" y="297"/>
                    <a:pt x="1025" y="0"/>
                    <a:pt x="661" y="0"/>
                  </a:cubicBezTo>
                  <a:close/>
                </a:path>
              </a:pathLst>
            </a:custGeom>
            <a:solidFill>
              <a:srgbClr val="FFFFFF"/>
            </a:solidFill>
            <a:ln>
              <a:noFill/>
            </a:ln>
            <a:effectLst/>
          </p:spPr>
          <p:txBody>
            <a:bodyPr wrap="none" anchor="ctr"/>
            <a:lstStyle/>
            <a:p>
              <a:endParaRPr lang="en-US"/>
            </a:p>
          </p:txBody>
        </p:sp>
      </p:grpSp>
      <p:grpSp>
        <p:nvGrpSpPr>
          <p:cNvPr id="379" name="Group 378">
            <a:extLst>
              <a:ext uri="{FF2B5EF4-FFF2-40B4-BE49-F238E27FC236}">
                <a16:creationId xmlns:a16="http://schemas.microsoft.com/office/drawing/2014/main" id="{51F42C24-013D-8C46-909B-3CEFFA795C5E}"/>
              </a:ext>
            </a:extLst>
          </p:cNvPr>
          <p:cNvGrpSpPr/>
          <p:nvPr/>
        </p:nvGrpSpPr>
        <p:grpSpPr>
          <a:xfrm>
            <a:off x="8437058" y="4062353"/>
            <a:ext cx="710291" cy="710292"/>
            <a:chOff x="6975518" y="3530203"/>
            <a:chExt cx="710291" cy="710292"/>
          </a:xfrm>
        </p:grpSpPr>
        <p:sp>
          <p:nvSpPr>
            <p:cNvPr id="380" name="Rectangle 379">
              <a:extLst>
                <a:ext uri="{FF2B5EF4-FFF2-40B4-BE49-F238E27FC236}">
                  <a16:creationId xmlns:a16="http://schemas.microsoft.com/office/drawing/2014/main" id="{B9709E10-3D51-2345-A2B3-790C922A92ED}"/>
                </a:ext>
              </a:extLst>
            </p:cNvPr>
            <p:cNvSpPr/>
            <p:nvPr/>
          </p:nvSpPr>
          <p:spPr>
            <a:xfrm>
              <a:off x="6975518"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81" name="Freeform 25">
              <a:extLst>
                <a:ext uri="{FF2B5EF4-FFF2-40B4-BE49-F238E27FC236}">
                  <a16:creationId xmlns:a16="http://schemas.microsoft.com/office/drawing/2014/main" id="{39AB3E81-FDFD-5C49-9C17-02881F1C7D00}"/>
                </a:ext>
              </a:extLst>
            </p:cNvPr>
            <p:cNvSpPr>
              <a:spLocks noChangeArrowheads="1"/>
            </p:cNvSpPr>
            <p:nvPr/>
          </p:nvSpPr>
          <p:spPr bwMode="auto">
            <a:xfrm>
              <a:off x="7093332" y="3660718"/>
              <a:ext cx="474662" cy="449262"/>
            </a:xfrm>
            <a:custGeom>
              <a:avLst/>
              <a:gdLst>
                <a:gd name="T0" fmla="*/ 965 w 1320"/>
                <a:gd name="T1" fmla="*/ 285 h 1248"/>
                <a:gd name="T2" fmla="*/ 0 w 1320"/>
                <a:gd name="T3" fmla="*/ 0 h 1248"/>
                <a:gd name="T4" fmla="*/ 965 w 1320"/>
                <a:gd name="T5" fmla="*/ 1247 h 1248"/>
                <a:gd name="T6" fmla="*/ 903 w 1320"/>
                <a:gd name="T7" fmla="*/ 793 h 1248"/>
                <a:gd name="T8" fmla="*/ 62 w 1320"/>
                <a:gd name="T9" fmla="*/ 1185 h 1248"/>
                <a:gd name="T10" fmla="*/ 903 w 1320"/>
                <a:gd name="T11" fmla="*/ 62 h 1248"/>
                <a:gd name="T12" fmla="*/ 765 w 1320"/>
                <a:gd name="T13" fmla="*/ 339 h 1248"/>
                <a:gd name="T14" fmla="*/ 200 w 1320"/>
                <a:gd name="T15" fmla="*/ 401 h 1248"/>
                <a:gd name="T16" fmla="*/ 765 w 1320"/>
                <a:gd name="T17" fmla="*/ 339 h 1248"/>
                <a:gd name="T18" fmla="*/ 624 w 1320"/>
                <a:gd name="T19" fmla="*/ 260 h 1248"/>
                <a:gd name="T20" fmla="*/ 341 w 1320"/>
                <a:gd name="T21" fmla="*/ 198 h 1248"/>
                <a:gd name="T22" fmla="*/ 200 w 1320"/>
                <a:gd name="T23" fmla="*/ 514 h 1248"/>
                <a:gd name="T24" fmla="*/ 737 w 1320"/>
                <a:gd name="T25" fmla="*/ 452 h 1248"/>
                <a:gd name="T26" fmla="*/ 200 w 1320"/>
                <a:gd name="T27" fmla="*/ 514 h 1248"/>
                <a:gd name="T28" fmla="*/ 624 w 1320"/>
                <a:gd name="T29" fmla="*/ 626 h 1248"/>
                <a:gd name="T30" fmla="*/ 200 w 1320"/>
                <a:gd name="T31" fmla="*/ 564 h 1248"/>
                <a:gd name="T32" fmla="*/ 200 w 1320"/>
                <a:gd name="T33" fmla="*/ 739 h 1248"/>
                <a:gd name="T34" fmla="*/ 511 w 1320"/>
                <a:gd name="T35" fmla="*/ 677 h 1248"/>
                <a:gd name="T36" fmla="*/ 200 w 1320"/>
                <a:gd name="T37" fmla="*/ 739 h 1248"/>
                <a:gd name="T38" fmla="*/ 341 w 1320"/>
                <a:gd name="T39" fmla="*/ 1078 h 1248"/>
                <a:gd name="T40" fmla="*/ 172 w 1320"/>
                <a:gd name="T41" fmla="*/ 1016 h 1248"/>
                <a:gd name="T42" fmla="*/ 1177 w 1320"/>
                <a:gd name="T43" fmla="*/ 366 h 1248"/>
                <a:gd name="T44" fmla="*/ 1202 w 1320"/>
                <a:gd name="T45" fmla="*/ 246 h 1248"/>
                <a:gd name="T46" fmla="*/ 1217 w 1320"/>
                <a:gd name="T47" fmla="*/ 298 h 1248"/>
                <a:gd name="T48" fmla="*/ 1058 w 1320"/>
                <a:gd name="T49" fmla="*/ 335 h 1248"/>
                <a:gd name="T50" fmla="*/ 801 w 1320"/>
                <a:gd name="T51" fmla="*/ 748 h 1248"/>
                <a:gd name="T52" fmla="*/ 1058 w 1320"/>
                <a:gd name="T53" fmla="*/ 335 h 1248"/>
                <a:gd name="T54" fmla="*/ 510 w 1320"/>
                <a:gd name="T55" fmla="*/ 963 h 1248"/>
                <a:gd name="T56" fmla="*/ 756 w 1320"/>
                <a:gd name="T57" fmla="*/ 790 h 1248"/>
                <a:gd name="T58" fmla="*/ 1275 w 1320"/>
                <a:gd name="T59" fmla="*/ 150 h 1248"/>
                <a:gd name="T60" fmla="*/ 1202 w 1320"/>
                <a:gd name="T61" fmla="*/ 184 h 1248"/>
                <a:gd name="T62" fmla="*/ 680 w 1320"/>
                <a:gd name="T63" fmla="*/ 630 h 1248"/>
                <a:gd name="T64" fmla="*/ 446 w 1320"/>
                <a:gd name="T65" fmla="*/ 984 h 1248"/>
                <a:gd name="T66" fmla="*/ 399 w 1320"/>
                <a:gd name="T67" fmla="*/ 1079 h 1248"/>
                <a:gd name="T68" fmla="*/ 443 w 1320"/>
                <a:gd name="T69" fmla="*/ 1078 h 1248"/>
                <a:gd name="T70" fmla="*/ 497 w 1320"/>
                <a:gd name="T71" fmla="*/ 1027 h 1248"/>
                <a:gd name="T72" fmla="*/ 1178 w 1320"/>
                <a:gd name="T73" fmla="*/ 455 h 1248"/>
                <a:gd name="T74" fmla="*/ 1196 w 1320"/>
                <a:gd name="T75" fmla="*/ 509 h 1248"/>
                <a:gd name="T76" fmla="*/ 1040 w 1320"/>
                <a:gd name="T77" fmla="*/ 752 h 1248"/>
                <a:gd name="T78" fmla="*/ 1240 w 1320"/>
                <a:gd name="T79" fmla="*/ 429 h 1248"/>
                <a:gd name="T80" fmla="*/ 1275 w 1320"/>
                <a:gd name="T81" fmla="*/ 318 h 1248"/>
                <a:gd name="T82" fmla="*/ 1319 w 1320"/>
                <a:gd name="T83" fmla="*/ 19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0" h="1248">
                  <a:moveTo>
                    <a:pt x="903" y="285"/>
                  </a:moveTo>
                  <a:lnTo>
                    <a:pt x="965" y="285"/>
                  </a:lnTo>
                  <a:lnTo>
                    <a:pt x="965" y="0"/>
                  </a:lnTo>
                  <a:lnTo>
                    <a:pt x="0" y="0"/>
                  </a:lnTo>
                  <a:lnTo>
                    <a:pt x="0" y="1247"/>
                  </a:lnTo>
                  <a:lnTo>
                    <a:pt x="965" y="1247"/>
                  </a:lnTo>
                  <a:lnTo>
                    <a:pt x="965" y="793"/>
                  </a:lnTo>
                  <a:lnTo>
                    <a:pt x="903" y="793"/>
                  </a:lnTo>
                  <a:lnTo>
                    <a:pt x="903" y="1185"/>
                  </a:lnTo>
                  <a:lnTo>
                    <a:pt x="62" y="1185"/>
                  </a:lnTo>
                  <a:lnTo>
                    <a:pt x="62" y="62"/>
                  </a:lnTo>
                  <a:lnTo>
                    <a:pt x="903" y="62"/>
                  </a:lnTo>
                  <a:lnTo>
                    <a:pt x="903" y="285"/>
                  </a:lnTo>
                  <a:close/>
                  <a:moveTo>
                    <a:pt x="765" y="339"/>
                  </a:moveTo>
                  <a:lnTo>
                    <a:pt x="200" y="339"/>
                  </a:lnTo>
                  <a:lnTo>
                    <a:pt x="200" y="401"/>
                  </a:lnTo>
                  <a:lnTo>
                    <a:pt x="765" y="401"/>
                  </a:lnTo>
                  <a:lnTo>
                    <a:pt x="765" y="339"/>
                  </a:lnTo>
                  <a:close/>
                  <a:moveTo>
                    <a:pt x="341" y="260"/>
                  </a:moveTo>
                  <a:lnTo>
                    <a:pt x="624" y="260"/>
                  </a:lnTo>
                  <a:lnTo>
                    <a:pt x="624" y="198"/>
                  </a:lnTo>
                  <a:lnTo>
                    <a:pt x="341" y="198"/>
                  </a:lnTo>
                  <a:lnTo>
                    <a:pt x="341" y="260"/>
                  </a:lnTo>
                  <a:close/>
                  <a:moveTo>
                    <a:pt x="200" y="514"/>
                  </a:moveTo>
                  <a:lnTo>
                    <a:pt x="737" y="514"/>
                  </a:lnTo>
                  <a:lnTo>
                    <a:pt x="737" y="452"/>
                  </a:lnTo>
                  <a:lnTo>
                    <a:pt x="200" y="452"/>
                  </a:lnTo>
                  <a:lnTo>
                    <a:pt x="200" y="514"/>
                  </a:lnTo>
                  <a:close/>
                  <a:moveTo>
                    <a:pt x="200" y="626"/>
                  </a:moveTo>
                  <a:lnTo>
                    <a:pt x="624" y="626"/>
                  </a:lnTo>
                  <a:lnTo>
                    <a:pt x="624" y="564"/>
                  </a:lnTo>
                  <a:lnTo>
                    <a:pt x="200" y="564"/>
                  </a:lnTo>
                  <a:lnTo>
                    <a:pt x="200" y="626"/>
                  </a:lnTo>
                  <a:close/>
                  <a:moveTo>
                    <a:pt x="200" y="739"/>
                  </a:moveTo>
                  <a:lnTo>
                    <a:pt x="511" y="739"/>
                  </a:lnTo>
                  <a:lnTo>
                    <a:pt x="511" y="677"/>
                  </a:lnTo>
                  <a:lnTo>
                    <a:pt x="200" y="677"/>
                  </a:lnTo>
                  <a:lnTo>
                    <a:pt x="200" y="739"/>
                  </a:lnTo>
                  <a:close/>
                  <a:moveTo>
                    <a:pt x="172" y="1078"/>
                  </a:moveTo>
                  <a:lnTo>
                    <a:pt x="341" y="1078"/>
                  </a:lnTo>
                  <a:lnTo>
                    <a:pt x="341" y="1016"/>
                  </a:lnTo>
                  <a:lnTo>
                    <a:pt x="172" y="1016"/>
                  </a:lnTo>
                  <a:lnTo>
                    <a:pt x="172" y="1078"/>
                  </a:lnTo>
                  <a:close/>
                  <a:moveTo>
                    <a:pt x="1177" y="366"/>
                  </a:moveTo>
                  <a:lnTo>
                    <a:pt x="1103" y="293"/>
                  </a:lnTo>
                  <a:cubicBezTo>
                    <a:pt x="1142" y="262"/>
                    <a:pt x="1179" y="246"/>
                    <a:pt x="1202" y="246"/>
                  </a:cubicBezTo>
                  <a:cubicBezTo>
                    <a:pt x="1207" y="246"/>
                    <a:pt x="1214" y="247"/>
                    <a:pt x="1218" y="251"/>
                  </a:cubicBezTo>
                  <a:cubicBezTo>
                    <a:pt x="1223" y="256"/>
                    <a:pt x="1225" y="273"/>
                    <a:pt x="1217" y="298"/>
                  </a:cubicBezTo>
                  <a:cubicBezTo>
                    <a:pt x="1209" y="319"/>
                    <a:pt x="1195" y="343"/>
                    <a:pt x="1177" y="366"/>
                  </a:cubicBezTo>
                  <a:close/>
                  <a:moveTo>
                    <a:pt x="1058" y="335"/>
                  </a:moveTo>
                  <a:lnTo>
                    <a:pt x="1134" y="411"/>
                  </a:lnTo>
                  <a:lnTo>
                    <a:pt x="801" y="748"/>
                  </a:lnTo>
                  <a:lnTo>
                    <a:pt x="725" y="672"/>
                  </a:lnTo>
                  <a:lnTo>
                    <a:pt x="1058" y="335"/>
                  </a:lnTo>
                  <a:close/>
                  <a:moveTo>
                    <a:pt x="756" y="790"/>
                  </a:moveTo>
                  <a:cubicBezTo>
                    <a:pt x="662" y="877"/>
                    <a:pt x="556" y="948"/>
                    <a:pt x="510" y="963"/>
                  </a:cubicBezTo>
                  <a:cubicBezTo>
                    <a:pt x="524" y="920"/>
                    <a:pt x="594" y="815"/>
                    <a:pt x="683" y="717"/>
                  </a:cubicBezTo>
                  <a:lnTo>
                    <a:pt x="756" y="790"/>
                  </a:lnTo>
                  <a:close/>
                  <a:moveTo>
                    <a:pt x="1319" y="194"/>
                  </a:moveTo>
                  <a:lnTo>
                    <a:pt x="1275" y="150"/>
                  </a:lnTo>
                  <a:lnTo>
                    <a:pt x="1235" y="190"/>
                  </a:lnTo>
                  <a:cubicBezTo>
                    <a:pt x="1225" y="186"/>
                    <a:pt x="1214" y="184"/>
                    <a:pt x="1202" y="184"/>
                  </a:cubicBezTo>
                  <a:cubicBezTo>
                    <a:pt x="1152" y="184"/>
                    <a:pt x="1088" y="217"/>
                    <a:pt x="1036" y="269"/>
                  </a:cubicBezTo>
                  <a:lnTo>
                    <a:pt x="680" y="630"/>
                  </a:lnTo>
                  <a:cubicBezTo>
                    <a:pt x="620" y="689"/>
                    <a:pt x="555" y="768"/>
                    <a:pt x="510" y="835"/>
                  </a:cubicBezTo>
                  <a:cubicBezTo>
                    <a:pt x="463" y="905"/>
                    <a:pt x="443" y="952"/>
                    <a:pt x="446" y="984"/>
                  </a:cubicBezTo>
                  <a:lnTo>
                    <a:pt x="398" y="1035"/>
                  </a:lnTo>
                  <a:cubicBezTo>
                    <a:pt x="386" y="1048"/>
                    <a:pt x="387" y="1068"/>
                    <a:pt x="399" y="1079"/>
                  </a:cubicBezTo>
                  <a:cubicBezTo>
                    <a:pt x="405" y="1085"/>
                    <a:pt x="413" y="1088"/>
                    <a:pt x="420" y="1088"/>
                  </a:cubicBezTo>
                  <a:cubicBezTo>
                    <a:pt x="429" y="1088"/>
                    <a:pt x="437" y="1084"/>
                    <a:pt x="443" y="1078"/>
                  </a:cubicBezTo>
                  <a:lnTo>
                    <a:pt x="491" y="1027"/>
                  </a:lnTo>
                  <a:cubicBezTo>
                    <a:pt x="493" y="1027"/>
                    <a:pt x="495" y="1027"/>
                    <a:pt x="497" y="1027"/>
                  </a:cubicBezTo>
                  <a:cubicBezTo>
                    <a:pt x="576" y="1027"/>
                    <a:pt x="762" y="875"/>
                    <a:pt x="843" y="793"/>
                  </a:cubicBezTo>
                  <a:lnTo>
                    <a:pt x="1178" y="455"/>
                  </a:lnTo>
                  <a:lnTo>
                    <a:pt x="1196" y="473"/>
                  </a:lnTo>
                  <a:cubicBezTo>
                    <a:pt x="1206" y="483"/>
                    <a:pt x="1206" y="499"/>
                    <a:pt x="1196" y="509"/>
                  </a:cubicBezTo>
                  <a:lnTo>
                    <a:pt x="996" y="708"/>
                  </a:lnTo>
                  <a:lnTo>
                    <a:pt x="1040" y="752"/>
                  </a:lnTo>
                  <a:lnTo>
                    <a:pt x="1240" y="553"/>
                  </a:lnTo>
                  <a:cubicBezTo>
                    <a:pt x="1274" y="519"/>
                    <a:pt x="1274" y="463"/>
                    <a:pt x="1240" y="429"/>
                  </a:cubicBezTo>
                  <a:lnTo>
                    <a:pt x="1221" y="410"/>
                  </a:lnTo>
                  <a:cubicBezTo>
                    <a:pt x="1245" y="380"/>
                    <a:pt x="1265" y="348"/>
                    <a:pt x="1275" y="318"/>
                  </a:cubicBezTo>
                  <a:cubicBezTo>
                    <a:pt x="1286" y="286"/>
                    <a:pt x="1287" y="257"/>
                    <a:pt x="1278" y="235"/>
                  </a:cubicBezTo>
                  <a:lnTo>
                    <a:pt x="1319" y="194"/>
                  </a:lnTo>
                  <a:close/>
                </a:path>
              </a:pathLst>
            </a:custGeom>
            <a:solidFill>
              <a:srgbClr val="FFFFFF"/>
            </a:solidFill>
            <a:ln>
              <a:noFill/>
            </a:ln>
            <a:effectLst/>
          </p:spPr>
          <p:txBody>
            <a:bodyPr wrap="none" anchor="ctr"/>
            <a:lstStyle/>
            <a:p>
              <a:endParaRPr lang="en-US"/>
            </a:p>
          </p:txBody>
        </p:sp>
      </p:grpSp>
      <p:grpSp>
        <p:nvGrpSpPr>
          <p:cNvPr id="382" name="Group 381">
            <a:extLst>
              <a:ext uri="{FF2B5EF4-FFF2-40B4-BE49-F238E27FC236}">
                <a16:creationId xmlns:a16="http://schemas.microsoft.com/office/drawing/2014/main" id="{086A4A88-2080-E543-8545-5A79B508419E}"/>
              </a:ext>
            </a:extLst>
          </p:cNvPr>
          <p:cNvGrpSpPr/>
          <p:nvPr/>
        </p:nvGrpSpPr>
        <p:grpSpPr>
          <a:xfrm>
            <a:off x="4038273" y="4062353"/>
            <a:ext cx="710291" cy="710292"/>
            <a:chOff x="2576733" y="3530203"/>
            <a:chExt cx="710291" cy="710292"/>
          </a:xfrm>
        </p:grpSpPr>
        <p:sp>
          <p:nvSpPr>
            <p:cNvPr id="383" name="Rectangle 382">
              <a:extLst>
                <a:ext uri="{FF2B5EF4-FFF2-40B4-BE49-F238E27FC236}">
                  <a16:creationId xmlns:a16="http://schemas.microsoft.com/office/drawing/2014/main" id="{0FB853FE-3F11-6748-A651-4FA2CF2E660F}"/>
                </a:ext>
              </a:extLst>
            </p:cNvPr>
            <p:cNvSpPr/>
            <p:nvPr/>
          </p:nvSpPr>
          <p:spPr>
            <a:xfrm>
              <a:off x="2576733"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84" name="Freeform 26">
              <a:extLst>
                <a:ext uri="{FF2B5EF4-FFF2-40B4-BE49-F238E27FC236}">
                  <a16:creationId xmlns:a16="http://schemas.microsoft.com/office/drawing/2014/main" id="{F46A114E-DB53-6341-8273-5EFBF535E7B7}"/>
                </a:ext>
              </a:extLst>
            </p:cNvPr>
            <p:cNvSpPr>
              <a:spLocks noChangeArrowheads="1"/>
            </p:cNvSpPr>
            <p:nvPr/>
          </p:nvSpPr>
          <p:spPr bwMode="auto">
            <a:xfrm>
              <a:off x="2717566" y="3671037"/>
              <a:ext cx="428625" cy="428625"/>
            </a:xfrm>
            <a:custGeom>
              <a:avLst/>
              <a:gdLst>
                <a:gd name="T0" fmla="*/ 877 w 1191"/>
                <a:gd name="T1" fmla="*/ 762 h 1192"/>
                <a:gd name="T2" fmla="*/ 990 w 1191"/>
                <a:gd name="T3" fmla="*/ 824 h 1192"/>
                <a:gd name="T4" fmla="*/ 990 w 1191"/>
                <a:gd name="T5" fmla="*/ 621 h 1192"/>
                <a:gd name="T6" fmla="*/ 877 w 1191"/>
                <a:gd name="T7" fmla="*/ 683 h 1192"/>
                <a:gd name="T8" fmla="*/ 990 w 1191"/>
                <a:gd name="T9" fmla="*/ 621 h 1192"/>
                <a:gd name="T10" fmla="*/ 651 w 1191"/>
                <a:gd name="T11" fmla="*/ 903 h 1192"/>
                <a:gd name="T12" fmla="*/ 764 w 1191"/>
                <a:gd name="T13" fmla="*/ 965 h 1192"/>
                <a:gd name="T14" fmla="*/ 764 w 1191"/>
                <a:gd name="T15" fmla="*/ 762 h 1192"/>
                <a:gd name="T16" fmla="*/ 651 w 1191"/>
                <a:gd name="T17" fmla="*/ 824 h 1192"/>
                <a:gd name="T18" fmla="*/ 764 w 1191"/>
                <a:gd name="T19" fmla="*/ 762 h 1192"/>
                <a:gd name="T20" fmla="*/ 651 w 1191"/>
                <a:gd name="T21" fmla="*/ 621 h 1192"/>
                <a:gd name="T22" fmla="*/ 764 w 1191"/>
                <a:gd name="T23" fmla="*/ 683 h 1192"/>
                <a:gd name="T24" fmla="*/ 539 w 1191"/>
                <a:gd name="T25" fmla="*/ 903 h 1192"/>
                <a:gd name="T26" fmla="*/ 426 w 1191"/>
                <a:gd name="T27" fmla="*/ 965 h 1192"/>
                <a:gd name="T28" fmla="*/ 539 w 1191"/>
                <a:gd name="T29" fmla="*/ 903 h 1192"/>
                <a:gd name="T30" fmla="*/ 426 w 1191"/>
                <a:gd name="T31" fmla="*/ 762 h 1192"/>
                <a:gd name="T32" fmla="*/ 539 w 1191"/>
                <a:gd name="T33" fmla="*/ 824 h 1192"/>
                <a:gd name="T34" fmla="*/ 539 w 1191"/>
                <a:gd name="T35" fmla="*/ 621 h 1192"/>
                <a:gd name="T36" fmla="*/ 426 w 1191"/>
                <a:gd name="T37" fmla="*/ 683 h 1192"/>
                <a:gd name="T38" fmla="*/ 539 w 1191"/>
                <a:gd name="T39" fmla="*/ 621 h 1192"/>
                <a:gd name="T40" fmla="*/ 200 w 1191"/>
                <a:gd name="T41" fmla="*/ 903 h 1192"/>
                <a:gd name="T42" fmla="*/ 313 w 1191"/>
                <a:gd name="T43" fmla="*/ 965 h 1192"/>
                <a:gd name="T44" fmla="*/ 313 w 1191"/>
                <a:gd name="T45" fmla="*/ 762 h 1192"/>
                <a:gd name="T46" fmla="*/ 200 w 1191"/>
                <a:gd name="T47" fmla="*/ 824 h 1192"/>
                <a:gd name="T48" fmla="*/ 313 w 1191"/>
                <a:gd name="T49" fmla="*/ 762 h 1192"/>
                <a:gd name="T50" fmla="*/ 62 w 1191"/>
                <a:gd name="T51" fmla="*/ 423 h 1192"/>
                <a:gd name="T52" fmla="*/ 87 w 1191"/>
                <a:gd name="T53" fmla="*/ 203 h 1192"/>
                <a:gd name="T54" fmla="*/ 169 w 1191"/>
                <a:gd name="T55" fmla="*/ 288 h 1192"/>
                <a:gd name="T56" fmla="*/ 400 w 1191"/>
                <a:gd name="T57" fmla="*/ 203 h 1192"/>
                <a:gd name="T58" fmla="*/ 790 w 1191"/>
                <a:gd name="T59" fmla="*/ 288 h 1192"/>
                <a:gd name="T60" fmla="*/ 1021 w 1191"/>
                <a:gd name="T61" fmla="*/ 203 h 1192"/>
                <a:gd name="T62" fmla="*/ 1128 w 1191"/>
                <a:gd name="T63" fmla="*/ 229 h 1192"/>
                <a:gd name="T64" fmla="*/ 959 w 1191"/>
                <a:gd name="T65" fmla="*/ 226 h 1192"/>
                <a:gd name="T66" fmla="*/ 852 w 1191"/>
                <a:gd name="T67" fmla="*/ 62 h 1192"/>
                <a:gd name="T68" fmla="*/ 959 w 1191"/>
                <a:gd name="T69" fmla="*/ 226 h 1192"/>
                <a:gd name="T70" fmla="*/ 231 w 1191"/>
                <a:gd name="T71" fmla="*/ 226 h 1192"/>
                <a:gd name="T72" fmla="*/ 338 w 1191"/>
                <a:gd name="T73" fmla="*/ 62 h 1192"/>
                <a:gd name="T74" fmla="*/ 62 w 1191"/>
                <a:gd name="T75" fmla="*/ 486 h 1192"/>
                <a:gd name="T76" fmla="*/ 1128 w 1191"/>
                <a:gd name="T77" fmla="*/ 1104 h 1192"/>
                <a:gd name="T78" fmla="*/ 87 w 1191"/>
                <a:gd name="T79" fmla="*/ 1129 h 1192"/>
                <a:gd name="T80" fmla="*/ 62 w 1191"/>
                <a:gd name="T81" fmla="*/ 486 h 1192"/>
                <a:gd name="T82" fmla="*/ 1103 w 1191"/>
                <a:gd name="T83" fmla="*/ 141 h 1192"/>
                <a:gd name="T84" fmla="*/ 1021 w 1191"/>
                <a:gd name="T85" fmla="*/ 59 h 1192"/>
                <a:gd name="T86" fmla="*/ 849 w 1191"/>
                <a:gd name="T87" fmla="*/ 0 h 1192"/>
                <a:gd name="T88" fmla="*/ 790 w 1191"/>
                <a:gd name="T89" fmla="*/ 141 h 1192"/>
                <a:gd name="T90" fmla="*/ 400 w 1191"/>
                <a:gd name="T91" fmla="*/ 59 h 1192"/>
                <a:gd name="T92" fmla="*/ 228 w 1191"/>
                <a:gd name="T93" fmla="*/ 0 h 1192"/>
                <a:gd name="T94" fmla="*/ 169 w 1191"/>
                <a:gd name="T95" fmla="*/ 141 h 1192"/>
                <a:gd name="T96" fmla="*/ 0 w 1191"/>
                <a:gd name="T97" fmla="*/ 229 h 1192"/>
                <a:gd name="T98" fmla="*/ 87 w 1191"/>
                <a:gd name="T99" fmla="*/ 1191 h 1192"/>
                <a:gd name="T100" fmla="*/ 1190 w 1191"/>
                <a:gd name="T101" fmla="*/ 1104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1" h="1192">
                  <a:moveTo>
                    <a:pt x="990" y="762"/>
                  </a:moveTo>
                  <a:lnTo>
                    <a:pt x="877" y="762"/>
                  </a:lnTo>
                  <a:lnTo>
                    <a:pt x="877" y="824"/>
                  </a:lnTo>
                  <a:lnTo>
                    <a:pt x="990" y="824"/>
                  </a:lnTo>
                  <a:lnTo>
                    <a:pt x="990" y="762"/>
                  </a:lnTo>
                  <a:close/>
                  <a:moveTo>
                    <a:pt x="990" y="621"/>
                  </a:moveTo>
                  <a:lnTo>
                    <a:pt x="877" y="621"/>
                  </a:lnTo>
                  <a:lnTo>
                    <a:pt x="877" y="683"/>
                  </a:lnTo>
                  <a:lnTo>
                    <a:pt x="990" y="683"/>
                  </a:lnTo>
                  <a:lnTo>
                    <a:pt x="990" y="621"/>
                  </a:lnTo>
                  <a:close/>
                  <a:moveTo>
                    <a:pt x="764" y="903"/>
                  </a:moveTo>
                  <a:lnTo>
                    <a:pt x="651" y="903"/>
                  </a:lnTo>
                  <a:lnTo>
                    <a:pt x="651" y="965"/>
                  </a:lnTo>
                  <a:lnTo>
                    <a:pt x="764" y="965"/>
                  </a:lnTo>
                  <a:lnTo>
                    <a:pt x="764" y="903"/>
                  </a:lnTo>
                  <a:close/>
                  <a:moveTo>
                    <a:pt x="764" y="762"/>
                  </a:moveTo>
                  <a:lnTo>
                    <a:pt x="651" y="762"/>
                  </a:lnTo>
                  <a:lnTo>
                    <a:pt x="651" y="824"/>
                  </a:lnTo>
                  <a:lnTo>
                    <a:pt x="764" y="824"/>
                  </a:lnTo>
                  <a:lnTo>
                    <a:pt x="764" y="762"/>
                  </a:lnTo>
                  <a:close/>
                  <a:moveTo>
                    <a:pt x="764" y="621"/>
                  </a:moveTo>
                  <a:lnTo>
                    <a:pt x="651" y="621"/>
                  </a:lnTo>
                  <a:lnTo>
                    <a:pt x="651" y="683"/>
                  </a:lnTo>
                  <a:lnTo>
                    <a:pt x="764" y="683"/>
                  </a:lnTo>
                  <a:lnTo>
                    <a:pt x="764" y="621"/>
                  </a:lnTo>
                  <a:close/>
                  <a:moveTo>
                    <a:pt x="539" y="903"/>
                  </a:moveTo>
                  <a:lnTo>
                    <a:pt x="426" y="903"/>
                  </a:lnTo>
                  <a:lnTo>
                    <a:pt x="426" y="965"/>
                  </a:lnTo>
                  <a:lnTo>
                    <a:pt x="539" y="965"/>
                  </a:lnTo>
                  <a:lnTo>
                    <a:pt x="539" y="903"/>
                  </a:lnTo>
                  <a:close/>
                  <a:moveTo>
                    <a:pt x="539" y="762"/>
                  </a:moveTo>
                  <a:lnTo>
                    <a:pt x="426" y="762"/>
                  </a:lnTo>
                  <a:lnTo>
                    <a:pt x="426" y="824"/>
                  </a:lnTo>
                  <a:lnTo>
                    <a:pt x="539" y="824"/>
                  </a:lnTo>
                  <a:lnTo>
                    <a:pt x="539" y="762"/>
                  </a:lnTo>
                  <a:close/>
                  <a:moveTo>
                    <a:pt x="539" y="621"/>
                  </a:moveTo>
                  <a:lnTo>
                    <a:pt x="426" y="621"/>
                  </a:lnTo>
                  <a:lnTo>
                    <a:pt x="426" y="683"/>
                  </a:lnTo>
                  <a:lnTo>
                    <a:pt x="539" y="683"/>
                  </a:lnTo>
                  <a:lnTo>
                    <a:pt x="539" y="621"/>
                  </a:lnTo>
                  <a:close/>
                  <a:moveTo>
                    <a:pt x="313" y="903"/>
                  </a:moveTo>
                  <a:lnTo>
                    <a:pt x="200" y="903"/>
                  </a:lnTo>
                  <a:lnTo>
                    <a:pt x="200" y="965"/>
                  </a:lnTo>
                  <a:lnTo>
                    <a:pt x="313" y="965"/>
                  </a:lnTo>
                  <a:lnTo>
                    <a:pt x="313" y="903"/>
                  </a:lnTo>
                  <a:close/>
                  <a:moveTo>
                    <a:pt x="313" y="762"/>
                  </a:moveTo>
                  <a:lnTo>
                    <a:pt x="200" y="762"/>
                  </a:lnTo>
                  <a:lnTo>
                    <a:pt x="200" y="824"/>
                  </a:lnTo>
                  <a:lnTo>
                    <a:pt x="313" y="824"/>
                  </a:lnTo>
                  <a:lnTo>
                    <a:pt x="313" y="762"/>
                  </a:lnTo>
                  <a:close/>
                  <a:moveTo>
                    <a:pt x="1128" y="423"/>
                  </a:moveTo>
                  <a:lnTo>
                    <a:pt x="62" y="423"/>
                  </a:lnTo>
                  <a:lnTo>
                    <a:pt x="62" y="229"/>
                  </a:lnTo>
                  <a:cubicBezTo>
                    <a:pt x="62" y="215"/>
                    <a:pt x="73" y="203"/>
                    <a:pt x="87" y="203"/>
                  </a:cubicBezTo>
                  <a:lnTo>
                    <a:pt x="169" y="203"/>
                  </a:lnTo>
                  <a:lnTo>
                    <a:pt x="169" y="288"/>
                  </a:lnTo>
                  <a:lnTo>
                    <a:pt x="400" y="288"/>
                  </a:lnTo>
                  <a:lnTo>
                    <a:pt x="400" y="203"/>
                  </a:lnTo>
                  <a:lnTo>
                    <a:pt x="790" y="203"/>
                  </a:lnTo>
                  <a:lnTo>
                    <a:pt x="790" y="288"/>
                  </a:lnTo>
                  <a:lnTo>
                    <a:pt x="1021" y="288"/>
                  </a:lnTo>
                  <a:lnTo>
                    <a:pt x="1021" y="203"/>
                  </a:lnTo>
                  <a:lnTo>
                    <a:pt x="1103" y="203"/>
                  </a:lnTo>
                  <a:cubicBezTo>
                    <a:pt x="1117" y="203"/>
                    <a:pt x="1128" y="215"/>
                    <a:pt x="1128" y="229"/>
                  </a:cubicBezTo>
                  <a:lnTo>
                    <a:pt x="1128" y="423"/>
                  </a:lnTo>
                  <a:close/>
                  <a:moveTo>
                    <a:pt x="959" y="226"/>
                  </a:moveTo>
                  <a:lnTo>
                    <a:pt x="852" y="226"/>
                  </a:lnTo>
                  <a:lnTo>
                    <a:pt x="852" y="62"/>
                  </a:lnTo>
                  <a:lnTo>
                    <a:pt x="959" y="62"/>
                  </a:lnTo>
                  <a:lnTo>
                    <a:pt x="959" y="226"/>
                  </a:lnTo>
                  <a:close/>
                  <a:moveTo>
                    <a:pt x="338" y="226"/>
                  </a:moveTo>
                  <a:lnTo>
                    <a:pt x="231" y="226"/>
                  </a:lnTo>
                  <a:lnTo>
                    <a:pt x="231" y="62"/>
                  </a:lnTo>
                  <a:lnTo>
                    <a:pt x="338" y="62"/>
                  </a:lnTo>
                  <a:lnTo>
                    <a:pt x="338" y="226"/>
                  </a:lnTo>
                  <a:close/>
                  <a:moveTo>
                    <a:pt x="62" y="486"/>
                  </a:moveTo>
                  <a:lnTo>
                    <a:pt x="1128" y="486"/>
                  </a:lnTo>
                  <a:lnTo>
                    <a:pt x="1128" y="1104"/>
                  </a:lnTo>
                  <a:cubicBezTo>
                    <a:pt x="1128" y="1118"/>
                    <a:pt x="1117" y="1129"/>
                    <a:pt x="1103" y="1129"/>
                  </a:cubicBezTo>
                  <a:lnTo>
                    <a:pt x="87" y="1129"/>
                  </a:lnTo>
                  <a:cubicBezTo>
                    <a:pt x="73" y="1129"/>
                    <a:pt x="62" y="1118"/>
                    <a:pt x="62" y="1104"/>
                  </a:cubicBezTo>
                  <a:lnTo>
                    <a:pt x="62" y="486"/>
                  </a:lnTo>
                  <a:close/>
                  <a:moveTo>
                    <a:pt x="1190" y="229"/>
                  </a:moveTo>
                  <a:cubicBezTo>
                    <a:pt x="1190" y="181"/>
                    <a:pt x="1151" y="141"/>
                    <a:pt x="1103" y="141"/>
                  </a:cubicBezTo>
                  <a:lnTo>
                    <a:pt x="1021" y="141"/>
                  </a:lnTo>
                  <a:lnTo>
                    <a:pt x="1021" y="59"/>
                  </a:lnTo>
                  <a:cubicBezTo>
                    <a:pt x="1021" y="27"/>
                    <a:pt x="995" y="0"/>
                    <a:pt x="962" y="0"/>
                  </a:cubicBezTo>
                  <a:lnTo>
                    <a:pt x="849" y="0"/>
                  </a:lnTo>
                  <a:cubicBezTo>
                    <a:pt x="816" y="0"/>
                    <a:pt x="790" y="27"/>
                    <a:pt x="790" y="59"/>
                  </a:cubicBezTo>
                  <a:lnTo>
                    <a:pt x="790" y="141"/>
                  </a:lnTo>
                  <a:lnTo>
                    <a:pt x="400" y="141"/>
                  </a:lnTo>
                  <a:lnTo>
                    <a:pt x="400" y="59"/>
                  </a:lnTo>
                  <a:cubicBezTo>
                    <a:pt x="400" y="27"/>
                    <a:pt x="374" y="0"/>
                    <a:pt x="341" y="0"/>
                  </a:cubicBezTo>
                  <a:lnTo>
                    <a:pt x="228" y="0"/>
                  </a:lnTo>
                  <a:cubicBezTo>
                    <a:pt x="195" y="0"/>
                    <a:pt x="169" y="27"/>
                    <a:pt x="169" y="59"/>
                  </a:cubicBezTo>
                  <a:lnTo>
                    <a:pt x="169" y="141"/>
                  </a:lnTo>
                  <a:lnTo>
                    <a:pt x="87" y="141"/>
                  </a:lnTo>
                  <a:cubicBezTo>
                    <a:pt x="39" y="141"/>
                    <a:pt x="0" y="181"/>
                    <a:pt x="0" y="229"/>
                  </a:cubicBezTo>
                  <a:lnTo>
                    <a:pt x="0" y="1104"/>
                  </a:lnTo>
                  <a:cubicBezTo>
                    <a:pt x="0" y="1152"/>
                    <a:pt x="39" y="1191"/>
                    <a:pt x="87" y="1191"/>
                  </a:cubicBezTo>
                  <a:lnTo>
                    <a:pt x="1103" y="1191"/>
                  </a:lnTo>
                  <a:cubicBezTo>
                    <a:pt x="1151" y="1191"/>
                    <a:pt x="1190" y="1152"/>
                    <a:pt x="1190" y="1104"/>
                  </a:cubicBezTo>
                  <a:lnTo>
                    <a:pt x="1190" y="229"/>
                  </a:lnTo>
                  <a:close/>
                </a:path>
              </a:pathLst>
            </a:custGeom>
            <a:solidFill>
              <a:srgbClr val="FFFFFF"/>
            </a:solidFill>
            <a:ln>
              <a:noFill/>
            </a:ln>
            <a:effectLst/>
          </p:spPr>
          <p:txBody>
            <a:bodyPr wrap="none" anchor="ctr"/>
            <a:lstStyle/>
            <a:p>
              <a:endParaRPr lang="en-US"/>
            </a:p>
          </p:txBody>
        </p:sp>
      </p:grpSp>
      <p:grpSp>
        <p:nvGrpSpPr>
          <p:cNvPr id="385" name="Group 384">
            <a:extLst>
              <a:ext uri="{FF2B5EF4-FFF2-40B4-BE49-F238E27FC236}">
                <a16:creationId xmlns:a16="http://schemas.microsoft.com/office/drawing/2014/main" id="{D2C3A065-6281-254F-9058-DF2307641C5A}"/>
              </a:ext>
            </a:extLst>
          </p:cNvPr>
          <p:cNvGrpSpPr/>
          <p:nvPr/>
        </p:nvGrpSpPr>
        <p:grpSpPr>
          <a:xfrm>
            <a:off x="6237667" y="4062353"/>
            <a:ext cx="710291" cy="710292"/>
            <a:chOff x="4776127" y="3530203"/>
            <a:chExt cx="710291" cy="710292"/>
          </a:xfrm>
        </p:grpSpPr>
        <p:sp>
          <p:nvSpPr>
            <p:cNvPr id="386" name="Rectangle 385">
              <a:extLst>
                <a:ext uri="{FF2B5EF4-FFF2-40B4-BE49-F238E27FC236}">
                  <a16:creationId xmlns:a16="http://schemas.microsoft.com/office/drawing/2014/main" id="{C4FEC96C-DC70-F441-B656-30EB287A8D9D}"/>
                </a:ext>
              </a:extLst>
            </p:cNvPr>
            <p:cNvSpPr/>
            <p:nvPr/>
          </p:nvSpPr>
          <p:spPr>
            <a:xfrm>
              <a:off x="4776127"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87" name="Freeform 27">
              <a:extLst>
                <a:ext uri="{FF2B5EF4-FFF2-40B4-BE49-F238E27FC236}">
                  <a16:creationId xmlns:a16="http://schemas.microsoft.com/office/drawing/2014/main" id="{A3B94DE8-5978-8245-A3C0-817CD744E74C}"/>
                </a:ext>
              </a:extLst>
            </p:cNvPr>
            <p:cNvSpPr>
              <a:spLocks noChangeArrowheads="1"/>
            </p:cNvSpPr>
            <p:nvPr/>
          </p:nvSpPr>
          <p:spPr bwMode="auto">
            <a:xfrm>
              <a:off x="4906641" y="3660718"/>
              <a:ext cx="449262" cy="449262"/>
            </a:xfrm>
            <a:custGeom>
              <a:avLst/>
              <a:gdLst>
                <a:gd name="T0" fmla="*/ 673 w 1247"/>
                <a:gd name="T1" fmla="*/ 962 h 1248"/>
                <a:gd name="T2" fmla="*/ 566 w 1247"/>
                <a:gd name="T3" fmla="*/ 962 h 1248"/>
                <a:gd name="T4" fmla="*/ 619 w 1247"/>
                <a:gd name="T5" fmla="*/ 1078 h 1248"/>
                <a:gd name="T6" fmla="*/ 619 w 1247"/>
                <a:gd name="T7" fmla="*/ 847 h 1248"/>
                <a:gd name="T8" fmla="*/ 619 w 1247"/>
                <a:gd name="T9" fmla="*/ 1078 h 1248"/>
                <a:gd name="T10" fmla="*/ 745 w 1247"/>
                <a:gd name="T11" fmla="*/ 620 h 1248"/>
                <a:gd name="T12" fmla="*/ 648 w 1247"/>
                <a:gd name="T13" fmla="*/ 762 h 1248"/>
                <a:gd name="T14" fmla="*/ 569 w 1247"/>
                <a:gd name="T15" fmla="*/ 762 h 1248"/>
                <a:gd name="T16" fmla="*/ 682 w 1247"/>
                <a:gd name="T17" fmla="*/ 565 h 1248"/>
                <a:gd name="T18" fmla="*/ 756 w 1247"/>
                <a:gd name="T19" fmla="*/ 434 h 1248"/>
                <a:gd name="T20" fmla="*/ 572 w 1247"/>
                <a:gd name="T21" fmla="*/ 342 h 1248"/>
                <a:gd name="T22" fmla="*/ 515 w 1247"/>
                <a:gd name="T23" fmla="*/ 435 h 1248"/>
                <a:gd name="T24" fmla="*/ 506 w 1247"/>
                <a:gd name="T25" fmla="*/ 452 h 1248"/>
                <a:gd name="T26" fmla="*/ 431 w 1247"/>
                <a:gd name="T27" fmla="*/ 447 h 1248"/>
                <a:gd name="T28" fmla="*/ 508 w 1247"/>
                <a:gd name="T29" fmla="*/ 280 h 1248"/>
                <a:gd name="T30" fmla="*/ 842 w 1247"/>
                <a:gd name="T31" fmla="*/ 430 h 1248"/>
                <a:gd name="T32" fmla="*/ 904 w 1247"/>
                <a:gd name="T33" fmla="*/ 424 h 1248"/>
                <a:gd name="T34" fmla="*/ 635 w 1247"/>
                <a:gd name="T35" fmla="*/ 175 h 1248"/>
                <a:gd name="T36" fmla="*/ 367 w 1247"/>
                <a:gd name="T37" fmla="*/ 435 h 1248"/>
                <a:gd name="T38" fmla="*/ 450 w 1247"/>
                <a:gd name="T39" fmla="*/ 514 h 1248"/>
                <a:gd name="T40" fmla="*/ 577 w 1247"/>
                <a:gd name="T41" fmla="*/ 437 h 1248"/>
                <a:gd name="T42" fmla="*/ 667 w 1247"/>
                <a:gd name="T43" fmla="*/ 396 h 1248"/>
                <a:gd name="T44" fmla="*/ 677 w 1247"/>
                <a:gd name="T45" fmla="*/ 485 h 1248"/>
                <a:gd name="T46" fmla="*/ 507 w 1247"/>
                <a:gd name="T47" fmla="*/ 708 h 1248"/>
                <a:gd name="T48" fmla="*/ 563 w 1247"/>
                <a:gd name="T49" fmla="*/ 824 h 1248"/>
                <a:gd name="T50" fmla="*/ 710 w 1247"/>
                <a:gd name="T51" fmla="*/ 765 h 1248"/>
                <a:gd name="T52" fmla="*/ 782 w 1247"/>
                <a:gd name="T53" fmla="*/ 670 h 1248"/>
                <a:gd name="T54" fmla="*/ 904 w 1247"/>
                <a:gd name="T55" fmla="*/ 424 h 1248"/>
                <a:gd name="T56" fmla="*/ 62 w 1247"/>
                <a:gd name="T57" fmla="*/ 624 h 1248"/>
                <a:gd name="T58" fmla="*/ 1184 w 1247"/>
                <a:gd name="T59" fmla="*/ 624 h 1248"/>
                <a:gd name="T60" fmla="*/ 622 w 1247"/>
                <a:gd name="T61" fmla="*/ 0 h 1248"/>
                <a:gd name="T62" fmla="*/ 622 w 1247"/>
                <a:gd name="T63" fmla="*/ 1247 h 1248"/>
                <a:gd name="T64" fmla="*/ 622 w 1247"/>
                <a:gd name="T65"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7" h="1248">
                  <a:moveTo>
                    <a:pt x="619" y="909"/>
                  </a:moveTo>
                  <a:cubicBezTo>
                    <a:pt x="649" y="909"/>
                    <a:pt x="673" y="933"/>
                    <a:pt x="673" y="962"/>
                  </a:cubicBezTo>
                  <a:cubicBezTo>
                    <a:pt x="673" y="992"/>
                    <a:pt x="649" y="1016"/>
                    <a:pt x="619" y="1016"/>
                  </a:cubicBezTo>
                  <a:cubicBezTo>
                    <a:pt x="590" y="1016"/>
                    <a:pt x="566" y="992"/>
                    <a:pt x="566" y="962"/>
                  </a:cubicBezTo>
                  <a:cubicBezTo>
                    <a:pt x="566" y="933"/>
                    <a:pt x="590" y="909"/>
                    <a:pt x="619" y="909"/>
                  </a:cubicBezTo>
                  <a:close/>
                  <a:moveTo>
                    <a:pt x="619" y="1078"/>
                  </a:moveTo>
                  <a:cubicBezTo>
                    <a:pt x="683" y="1078"/>
                    <a:pt x="735" y="1026"/>
                    <a:pt x="735" y="962"/>
                  </a:cubicBezTo>
                  <a:cubicBezTo>
                    <a:pt x="735" y="898"/>
                    <a:pt x="683" y="847"/>
                    <a:pt x="619" y="847"/>
                  </a:cubicBezTo>
                  <a:cubicBezTo>
                    <a:pt x="556" y="847"/>
                    <a:pt x="504" y="899"/>
                    <a:pt x="504" y="962"/>
                  </a:cubicBezTo>
                  <a:cubicBezTo>
                    <a:pt x="504" y="1026"/>
                    <a:pt x="556" y="1078"/>
                    <a:pt x="619" y="1078"/>
                  </a:cubicBezTo>
                  <a:close/>
                  <a:moveTo>
                    <a:pt x="783" y="590"/>
                  </a:moveTo>
                  <a:cubicBezTo>
                    <a:pt x="775" y="598"/>
                    <a:pt x="760" y="609"/>
                    <a:pt x="745" y="620"/>
                  </a:cubicBezTo>
                  <a:cubicBezTo>
                    <a:pt x="697" y="656"/>
                    <a:pt x="648" y="693"/>
                    <a:pt x="648" y="737"/>
                  </a:cubicBezTo>
                  <a:lnTo>
                    <a:pt x="648" y="762"/>
                  </a:lnTo>
                  <a:cubicBezTo>
                    <a:pt x="648" y="762"/>
                    <a:pt x="648" y="762"/>
                    <a:pt x="647" y="762"/>
                  </a:cubicBezTo>
                  <a:lnTo>
                    <a:pt x="569" y="762"/>
                  </a:lnTo>
                  <a:lnTo>
                    <a:pt x="569" y="708"/>
                  </a:lnTo>
                  <a:cubicBezTo>
                    <a:pt x="569" y="663"/>
                    <a:pt x="637" y="604"/>
                    <a:pt x="682" y="565"/>
                  </a:cubicBezTo>
                  <a:cubicBezTo>
                    <a:pt x="697" y="552"/>
                    <a:pt x="711" y="540"/>
                    <a:pt x="721" y="529"/>
                  </a:cubicBezTo>
                  <a:cubicBezTo>
                    <a:pt x="746" y="504"/>
                    <a:pt x="759" y="469"/>
                    <a:pt x="756" y="434"/>
                  </a:cubicBezTo>
                  <a:cubicBezTo>
                    <a:pt x="752" y="398"/>
                    <a:pt x="733" y="365"/>
                    <a:pt x="703" y="344"/>
                  </a:cubicBezTo>
                  <a:cubicBezTo>
                    <a:pt x="665" y="318"/>
                    <a:pt x="611" y="317"/>
                    <a:pt x="572" y="342"/>
                  </a:cubicBezTo>
                  <a:cubicBezTo>
                    <a:pt x="540" y="362"/>
                    <a:pt x="519" y="395"/>
                    <a:pt x="515" y="431"/>
                  </a:cubicBezTo>
                  <a:lnTo>
                    <a:pt x="515" y="435"/>
                  </a:lnTo>
                  <a:cubicBezTo>
                    <a:pt x="515" y="444"/>
                    <a:pt x="514" y="449"/>
                    <a:pt x="514" y="451"/>
                  </a:cubicBezTo>
                  <a:cubicBezTo>
                    <a:pt x="512" y="451"/>
                    <a:pt x="510" y="452"/>
                    <a:pt x="506" y="452"/>
                  </a:cubicBezTo>
                  <a:lnTo>
                    <a:pt x="450" y="452"/>
                  </a:lnTo>
                  <a:cubicBezTo>
                    <a:pt x="436" y="452"/>
                    <a:pt x="432" y="448"/>
                    <a:pt x="431" y="447"/>
                  </a:cubicBezTo>
                  <a:cubicBezTo>
                    <a:pt x="428" y="444"/>
                    <a:pt x="428" y="438"/>
                    <a:pt x="428" y="436"/>
                  </a:cubicBezTo>
                  <a:cubicBezTo>
                    <a:pt x="430" y="375"/>
                    <a:pt x="459" y="318"/>
                    <a:pt x="508" y="280"/>
                  </a:cubicBezTo>
                  <a:cubicBezTo>
                    <a:pt x="576" y="228"/>
                    <a:pt x="678" y="224"/>
                    <a:pt x="748" y="271"/>
                  </a:cubicBezTo>
                  <a:cubicBezTo>
                    <a:pt x="803" y="308"/>
                    <a:pt x="837" y="366"/>
                    <a:pt x="842" y="430"/>
                  </a:cubicBezTo>
                  <a:cubicBezTo>
                    <a:pt x="848" y="490"/>
                    <a:pt x="826" y="549"/>
                    <a:pt x="783" y="590"/>
                  </a:cubicBezTo>
                  <a:close/>
                  <a:moveTo>
                    <a:pt x="904" y="424"/>
                  </a:moveTo>
                  <a:cubicBezTo>
                    <a:pt x="897" y="341"/>
                    <a:pt x="853" y="267"/>
                    <a:pt x="783" y="220"/>
                  </a:cubicBezTo>
                  <a:cubicBezTo>
                    <a:pt x="740" y="190"/>
                    <a:pt x="688" y="175"/>
                    <a:pt x="635" y="175"/>
                  </a:cubicBezTo>
                  <a:cubicBezTo>
                    <a:pt x="575" y="175"/>
                    <a:pt x="517" y="195"/>
                    <a:pt x="470" y="231"/>
                  </a:cubicBezTo>
                  <a:cubicBezTo>
                    <a:pt x="407" y="280"/>
                    <a:pt x="370" y="354"/>
                    <a:pt x="367" y="435"/>
                  </a:cubicBezTo>
                  <a:cubicBezTo>
                    <a:pt x="367" y="463"/>
                    <a:pt x="378" y="481"/>
                    <a:pt x="388" y="491"/>
                  </a:cubicBezTo>
                  <a:cubicBezTo>
                    <a:pt x="397" y="501"/>
                    <a:pt x="417" y="514"/>
                    <a:pt x="450" y="514"/>
                  </a:cubicBezTo>
                  <a:lnTo>
                    <a:pt x="506" y="514"/>
                  </a:lnTo>
                  <a:cubicBezTo>
                    <a:pt x="575" y="514"/>
                    <a:pt x="577" y="458"/>
                    <a:pt x="577" y="437"/>
                  </a:cubicBezTo>
                  <a:cubicBezTo>
                    <a:pt x="579" y="419"/>
                    <a:pt x="589" y="404"/>
                    <a:pt x="605" y="394"/>
                  </a:cubicBezTo>
                  <a:cubicBezTo>
                    <a:pt x="623" y="383"/>
                    <a:pt x="650" y="383"/>
                    <a:pt x="667" y="396"/>
                  </a:cubicBezTo>
                  <a:cubicBezTo>
                    <a:pt x="683" y="406"/>
                    <a:pt x="692" y="422"/>
                    <a:pt x="694" y="439"/>
                  </a:cubicBezTo>
                  <a:cubicBezTo>
                    <a:pt x="695" y="457"/>
                    <a:pt x="689" y="473"/>
                    <a:pt x="677" y="485"/>
                  </a:cubicBezTo>
                  <a:cubicBezTo>
                    <a:pt x="668" y="495"/>
                    <a:pt x="655" y="506"/>
                    <a:pt x="641" y="518"/>
                  </a:cubicBezTo>
                  <a:cubicBezTo>
                    <a:pt x="584" y="568"/>
                    <a:pt x="507" y="635"/>
                    <a:pt x="507" y="708"/>
                  </a:cubicBezTo>
                  <a:lnTo>
                    <a:pt x="507" y="765"/>
                  </a:lnTo>
                  <a:cubicBezTo>
                    <a:pt x="507" y="799"/>
                    <a:pt x="531" y="824"/>
                    <a:pt x="563" y="824"/>
                  </a:cubicBezTo>
                  <a:lnTo>
                    <a:pt x="648" y="824"/>
                  </a:lnTo>
                  <a:cubicBezTo>
                    <a:pt x="681" y="824"/>
                    <a:pt x="710" y="797"/>
                    <a:pt x="710" y="765"/>
                  </a:cubicBezTo>
                  <a:lnTo>
                    <a:pt x="710" y="737"/>
                  </a:lnTo>
                  <a:cubicBezTo>
                    <a:pt x="713" y="722"/>
                    <a:pt x="760" y="687"/>
                    <a:pt x="782" y="670"/>
                  </a:cubicBezTo>
                  <a:cubicBezTo>
                    <a:pt x="799" y="657"/>
                    <a:pt x="815" y="645"/>
                    <a:pt x="826" y="635"/>
                  </a:cubicBezTo>
                  <a:cubicBezTo>
                    <a:pt x="883" y="581"/>
                    <a:pt x="911" y="504"/>
                    <a:pt x="904" y="424"/>
                  </a:cubicBezTo>
                  <a:close/>
                  <a:moveTo>
                    <a:pt x="623" y="1185"/>
                  </a:moveTo>
                  <a:cubicBezTo>
                    <a:pt x="314" y="1185"/>
                    <a:pt x="62" y="933"/>
                    <a:pt x="62" y="624"/>
                  </a:cubicBezTo>
                  <a:cubicBezTo>
                    <a:pt x="62" y="314"/>
                    <a:pt x="314" y="62"/>
                    <a:pt x="623" y="62"/>
                  </a:cubicBezTo>
                  <a:cubicBezTo>
                    <a:pt x="933" y="62"/>
                    <a:pt x="1184" y="315"/>
                    <a:pt x="1184" y="624"/>
                  </a:cubicBezTo>
                  <a:cubicBezTo>
                    <a:pt x="1184" y="934"/>
                    <a:pt x="933" y="1185"/>
                    <a:pt x="623" y="1185"/>
                  </a:cubicBezTo>
                  <a:close/>
                  <a:moveTo>
                    <a:pt x="622" y="0"/>
                  </a:moveTo>
                  <a:cubicBezTo>
                    <a:pt x="279" y="0"/>
                    <a:pt x="0" y="280"/>
                    <a:pt x="0" y="624"/>
                  </a:cubicBezTo>
                  <a:cubicBezTo>
                    <a:pt x="0" y="968"/>
                    <a:pt x="279" y="1247"/>
                    <a:pt x="622" y="1247"/>
                  </a:cubicBezTo>
                  <a:cubicBezTo>
                    <a:pt x="966" y="1247"/>
                    <a:pt x="1246" y="968"/>
                    <a:pt x="1246" y="624"/>
                  </a:cubicBezTo>
                  <a:cubicBezTo>
                    <a:pt x="1246" y="280"/>
                    <a:pt x="966" y="0"/>
                    <a:pt x="622" y="0"/>
                  </a:cubicBezTo>
                  <a:close/>
                </a:path>
              </a:pathLst>
            </a:custGeom>
            <a:solidFill>
              <a:srgbClr val="FFFFFF"/>
            </a:solidFill>
            <a:ln>
              <a:noFill/>
            </a:ln>
            <a:effectLst/>
          </p:spPr>
          <p:txBody>
            <a:bodyPr wrap="none" anchor="ctr"/>
            <a:lstStyle/>
            <a:p>
              <a:endParaRPr lang="en-US"/>
            </a:p>
          </p:txBody>
        </p:sp>
      </p:grpSp>
      <p:grpSp>
        <p:nvGrpSpPr>
          <p:cNvPr id="388" name="Group 387">
            <a:extLst>
              <a:ext uri="{FF2B5EF4-FFF2-40B4-BE49-F238E27FC236}">
                <a16:creationId xmlns:a16="http://schemas.microsoft.com/office/drawing/2014/main" id="{1755D25A-9BA7-024A-8ED5-BF51E45CE7F8}"/>
              </a:ext>
            </a:extLst>
          </p:cNvPr>
          <p:cNvGrpSpPr/>
          <p:nvPr/>
        </p:nvGrpSpPr>
        <p:grpSpPr>
          <a:xfrm>
            <a:off x="7337364" y="4062353"/>
            <a:ext cx="710291" cy="710292"/>
            <a:chOff x="5875824" y="3530203"/>
            <a:chExt cx="710291" cy="710292"/>
          </a:xfrm>
        </p:grpSpPr>
        <p:sp>
          <p:nvSpPr>
            <p:cNvPr id="389" name="Rectangle 388">
              <a:extLst>
                <a:ext uri="{FF2B5EF4-FFF2-40B4-BE49-F238E27FC236}">
                  <a16:creationId xmlns:a16="http://schemas.microsoft.com/office/drawing/2014/main" id="{B9317E95-E949-CA45-81E4-9FE0554CD89F}"/>
                </a:ext>
              </a:extLst>
            </p:cNvPr>
            <p:cNvSpPr/>
            <p:nvPr/>
          </p:nvSpPr>
          <p:spPr>
            <a:xfrm>
              <a:off x="5875824"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90" name="Freeform 28">
              <a:extLst>
                <a:ext uri="{FF2B5EF4-FFF2-40B4-BE49-F238E27FC236}">
                  <a16:creationId xmlns:a16="http://schemas.microsoft.com/office/drawing/2014/main" id="{3A44ECBF-0521-3D40-BCF8-9A515FCCD438}"/>
                </a:ext>
              </a:extLst>
            </p:cNvPr>
            <p:cNvSpPr>
              <a:spLocks noChangeArrowheads="1"/>
            </p:cNvSpPr>
            <p:nvPr/>
          </p:nvSpPr>
          <p:spPr bwMode="auto">
            <a:xfrm>
              <a:off x="6006338" y="3660718"/>
              <a:ext cx="449263" cy="449262"/>
            </a:xfrm>
            <a:custGeom>
              <a:avLst/>
              <a:gdLst>
                <a:gd name="T0" fmla="*/ 624 w 1249"/>
                <a:gd name="T1" fmla="*/ 367 h 1248"/>
                <a:gd name="T2" fmla="*/ 570 w 1249"/>
                <a:gd name="T3" fmla="*/ 313 h 1248"/>
                <a:gd name="T4" fmla="*/ 624 w 1249"/>
                <a:gd name="T5" fmla="*/ 260 h 1248"/>
                <a:gd name="T6" fmla="*/ 678 w 1249"/>
                <a:gd name="T7" fmla="*/ 313 h 1248"/>
                <a:gd name="T8" fmla="*/ 624 w 1249"/>
                <a:gd name="T9" fmla="*/ 367 h 1248"/>
                <a:gd name="T10" fmla="*/ 624 w 1249"/>
                <a:gd name="T11" fmla="*/ 198 h 1248"/>
                <a:gd name="T12" fmla="*/ 508 w 1249"/>
                <a:gd name="T13" fmla="*/ 313 h 1248"/>
                <a:gd name="T14" fmla="*/ 624 w 1249"/>
                <a:gd name="T15" fmla="*/ 429 h 1248"/>
                <a:gd name="T16" fmla="*/ 740 w 1249"/>
                <a:gd name="T17" fmla="*/ 313 h 1248"/>
                <a:gd name="T18" fmla="*/ 624 w 1249"/>
                <a:gd name="T19" fmla="*/ 198 h 1248"/>
                <a:gd name="T20" fmla="*/ 514 w 1249"/>
                <a:gd name="T21" fmla="*/ 900 h 1248"/>
                <a:gd name="T22" fmla="*/ 599 w 1249"/>
                <a:gd name="T23" fmla="*/ 872 h 1248"/>
                <a:gd name="T24" fmla="*/ 599 w 1249"/>
                <a:gd name="T25" fmla="*/ 573 h 1248"/>
                <a:gd name="T26" fmla="*/ 514 w 1249"/>
                <a:gd name="T27" fmla="*/ 545 h 1248"/>
                <a:gd name="T28" fmla="*/ 514 w 1249"/>
                <a:gd name="T29" fmla="*/ 514 h 1248"/>
                <a:gd name="T30" fmla="*/ 678 w 1249"/>
                <a:gd name="T31" fmla="*/ 514 h 1248"/>
                <a:gd name="T32" fmla="*/ 678 w 1249"/>
                <a:gd name="T33" fmla="*/ 872 h 1248"/>
                <a:gd name="T34" fmla="*/ 762 w 1249"/>
                <a:gd name="T35" fmla="*/ 900 h 1248"/>
                <a:gd name="T36" fmla="*/ 762 w 1249"/>
                <a:gd name="T37" fmla="*/ 931 h 1248"/>
                <a:gd name="T38" fmla="*/ 514 w 1249"/>
                <a:gd name="T39" fmla="*/ 931 h 1248"/>
                <a:gd name="T40" fmla="*/ 514 w 1249"/>
                <a:gd name="T41" fmla="*/ 900 h 1248"/>
                <a:gd name="T42" fmla="*/ 452 w 1249"/>
                <a:gd name="T43" fmla="*/ 993 h 1248"/>
                <a:gd name="T44" fmla="*/ 824 w 1249"/>
                <a:gd name="T45" fmla="*/ 993 h 1248"/>
                <a:gd name="T46" fmla="*/ 824 w 1249"/>
                <a:gd name="T47" fmla="*/ 855 h 1248"/>
                <a:gd name="T48" fmla="*/ 740 w 1249"/>
                <a:gd name="T49" fmla="*/ 827 h 1248"/>
                <a:gd name="T50" fmla="*/ 740 w 1249"/>
                <a:gd name="T51" fmla="*/ 451 h 1248"/>
                <a:gd name="T52" fmla="*/ 452 w 1249"/>
                <a:gd name="T53" fmla="*/ 451 h 1248"/>
                <a:gd name="T54" fmla="*/ 452 w 1249"/>
                <a:gd name="T55" fmla="*/ 590 h 1248"/>
                <a:gd name="T56" fmla="*/ 536 w 1249"/>
                <a:gd name="T57" fmla="*/ 618 h 1248"/>
                <a:gd name="T58" fmla="*/ 536 w 1249"/>
                <a:gd name="T59" fmla="*/ 827 h 1248"/>
                <a:gd name="T60" fmla="*/ 452 w 1249"/>
                <a:gd name="T61" fmla="*/ 855 h 1248"/>
                <a:gd name="T62" fmla="*/ 452 w 1249"/>
                <a:gd name="T63" fmla="*/ 993 h 1248"/>
                <a:gd name="T64" fmla="*/ 624 w 1249"/>
                <a:gd name="T65" fmla="*/ 1185 h 1248"/>
                <a:gd name="T66" fmla="*/ 62 w 1249"/>
                <a:gd name="T67" fmla="*/ 624 h 1248"/>
                <a:gd name="T68" fmla="*/ 624 w 1249"/>
                <a:gd name="T69" fmla="*/ 62 h 1248"/>
                <a:gd name="T70" fmla="*/ 1186 w 1249"/>
                <a:gd name="T71" fmla="*/ 624 h 1248"/>
                <a:gd name="T72" fmla="*/ 624 w 1249"/>
                <a:gd name="T73" fmla="*/ 1185 h 1248"/>
                <a:gd name="T74" fmla="*/ 624 w 1249"/>
                <a:gd name="T75" fmla="*/ 0 h 1248"/>
                <a:gd name="T76" fmla="*/ 0 w 1249"/>
                <a:gd name="T77" fmla="*/ 624 h 1248"/>
                <a:gd name="T78" fmla="*/ 624 w 1249"/>
                <a:gd name="T79" fmla="*/ 1247 h 1248"/>
                <a:gd name="T80" fmla="*/ 1248 w 1249"/>
                <a:gd name="T81" fmla="*/ 624 h 1248"/>
                <a:gd name="T82" fmla="*/ 624 w 1249"/>
                <a:gd name="T83"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9" h="1248">
                  <a:moveTo>
                    <a:pt x="624" y="367"/>
                  </a:moveTo>
                  <a:cubicBezTo>
                    <a:pt x="595" y="367"/>
                    <a:pt x="570" y="343"/>
                    <a:pt x="570" y="313"/>
                  </a:cubicBezTo>
                  <a:cubicBezTo>
                    <a:pt x="570" y="284"/>
                    <a:pt x="595" y="260"/>
                    <a:pt x="624" y="260"/>
                  </a:cubicBezTo>
                  <a:cubicBezTo>
                    <a:pt x="654" y="260"/>
                    <a:pt x="678" y="284"/>
                    <a:pt x="678" y="313"/>
                  </a:cubicBezTo>
                  <a:cubicBezTo>
                    <a:pt x="678" y="343"/>
                    <a:pt x="654" y="367"/>
                    <a:pt x="624" y="367"/>
                  </a:cubicBezTo>
                  <a:close/>
                  <a:moveTo>
                    <a:pt x="624" y="198"/>
                  </a:moveTo>
                  <a:cubicBezTo>
                    <a:pt x="560" y="198"/>
                    <a:pt x="508" y="249"/>
                    <a:pt x="508" y="313"/>
                  </a:cubicBezTo>
                  <a:cubicBezTo>
                    <a:pt x="508" y="377"/>
                    <a:pt x="560" y="429"/>
                    <a:pt x="624" y="429"/>
                  </a:cubicBezTo>
                  <a:cubicBezTo>
                    <a:pt x="688" y="429"/>
                    <a:pt x="740" y="377"/>
                    <a:pt x="740" y="313"/>
                  </a:cubicBezTo>
                  <a:cubicBezTo>
                    <a:pt x="740" y="249"/>
                    <a:pt x="688" y="198"/>
                    <a:pt x="624" y="198"/>
                  </a:cubicBezTo>
                  <a:close/>
                  <a:moveTo>
                    <a:pt x="514" y="900"/>
                  </a:moveTo>
                  <a:lnTo>
                    <a:pt x="599" y="872"/>
                  </a:lnTo>
                  <a:lnTo>
                    <a:pt x="599" y="573"/>
                  </a:lnTo>
                  <a:lnTo>
                    <a:pt x="514" y="545"/>
                  </a:lnTo>
                  <a:lnTo>
                    <a:pt x="514" y="514"/>
                  </a:lnTo>
                  <a:lnTo>
                    <a:pt x="678" y="514"/>
                  </a:lnTo>
                  <a:lnTo>
                    <a:pt x="678" y="872"/>
                  </a:lnTo>
                  <a:lnTo>
                    <a:pt x="762" y="900"/>
                  </a:lnTo>
                  <a:lnTo>
                    <a:pt x="762" y="931"/>
                  </a:lnTo>
                  <a:lnTo>
                    <a:pt x="514" y="931"/>
                  </a:lnTo>
                  <a:lnTo>
                    <a:pt x="514" y="900"/>
                  </a:lnTo>
                  <a:close/>
                  <a:moveTo>
                    <a:pt x="452" y="993"/>
                  </a:moveTo>
                  <a:lnTo>
                    <a:pt x="824" y="993"/>
                  </a:lnTo>
                  <a:lnTo>
                    <a:pt x="824" y="855"/>
                  </a:lnTo>
                  <a:lnTo>
                    <a:pt x="740" y="827"/>
                  </a:lnTo>
                  <a:lnTo>
                    <a:pt x="740" y="451"/>
                  </a:lnTo>
                  <a:lnTo>
                    <a:pt x="452" y="451"/>
                  </a:lnTo>
                  <a:lnTo>
                    <a:pt x="452" y="590"/>
                  </a:lnTo>
                  <a:lnTo>
                    <a:pt x="536" y="618"/>
                  </a:lnTo>
                  <a:lnTo>
                    <a:pt x="536" y="827"/>
                  </a:lnTo>
                  <a:lnTo>
                    <a:pt x="452" y="855"/>
                  </a:lnTo>
                  <a:lnTo>
                    <a:pt x="452" y="993"/>
                  </a:lnTo>
                  <a:close/>
                  <a:moveTo>
                    <a:pt x="624" y="1185"/>
                  </a:moveTo>
                  <a:cubicBezTo>
                    <a:pt x="314" y="1185"/>
                    <a:pt x="62" y="933"/>
                    <a:pt x="62" y="624"/>
                  </a:cubicBezTo>
                  <a:cubicBezTo>
                    <a:pt x="62" y="314"/>
                    <a:pt x="314" y="62"/>
                    <a:pt x="624" y="62"/>
                  </a:cubicBezTo>
                  <a:cubicBezTo>
                    <a:pt x="934" y="62"/>
                    <a:pt x="1186" y="315"/>
                    <a:pt x="1186" y="624"/>
                  </a:cubicBezTo>
                  <a:cubicBezTo>
                    <a:pt x="1186" y="934"/>
                    <a:pt x="934" y="1185"/>
                    <a:pt x="624" y="1185"/>
                  </a:cubicBezTo>
                  <a:close/>
                  <a:moveTo>
                    <a:pt x="624" y="0"/>
                  </a:moveTo>
                  <a:cubicBezTo>
                    <a:pt x="280" y="0"/>
                    <a:pt x="0" y="280"/>
                    <a:pt x="0" y="624"/>
                  </a:cubicBezTo>
                  <a:cubicBezTo>
                    <a:pt x="0" y="968"/>
                    <a:pt x="280" y="1247"/>
                    <a:pt x="624" y="1247"/>
                  </a:cubicBezTo>
                  <a:cubicBezTo>
                    <a:pt x="968" y="1247"/>
                    <a:pt x="1248" y="968"/>
                    <a:pt x="1248" y="624"/>
                  </a:cubicBezTo>
                  <a:cubicBezTo>
                    <a:pt x="1248" y="280"/>
                    <a:pt x="968" y="0"/>
                    <a:pt x="624" y="0"/>
                  </a:cubicBezTo>
                  <a:close/>
                </a:path>
              </a:pathLst>
            </a:custGeom>
            <a:solidFill>
              <a:srgbClr val="FFFFFF"/>
            </a:solidFill>
            <a:ln>
              <a:noFill/>
            </a:ln>
            <a:effectLst/>
          </p:spPr>
          <p:txBody>
            <a:bodyPr wrap="none" anchor="ctr"/>
            <a:lstStyle/>
            <a:p>
              <a:endParaRPr lang="en-US"/>
            </a:p>
          </p:txBody>
        </p:sp>
      </p:grpSp>
      <p:grpSp>
        <p:nvGrpSpPr>
          <p:cNvPr id="394" name="Group 393">
            <a:extLst>
              <a:ext uri="{FF2B5EF4-FFF2-40B4-BE49-F238E27FC236}">
                <a16:creationId xmlns:a16="http://schemas.microsoft.com/office/drawing/2014/main" id="{18ACAEDA-3235-C342-B676-50C3587EA0D9}"/>
              </a:ext>
            </a:extLst>
          </p:cNvPr>
          <p:cNvGrpSpPr/>
          <p:nvPr/>
        </p:nvGrpSpPr>
        <p:grpSpPr>
          <a:xfrm>
            <a:off x="2937152" y="3030776"/>
            <a:ext cx="710291" cy="710292"/>
            <a:chOff x="1475612" y="2498626"/>
            <a:chExt cx="710291" cy="710292"/>
          </a:xfrm>
        </p:grpSpPr>
        <p:sp>
          <p:nvSpPr>
            <p:cNvPr id="395" name="Rectangle 394">
              <a:extLst>
                <a:ext uri="{FF2B5EF4-FFF2-40B4-BE49-F238E27FC236}">
                  <a16:creationId xmlns:a16="http://schemas.microsoft.com/office/drawing/2014/main" id="{49DDD3E8-639A-FC4F-BC41-F40B0E1F2E98}"/>
                </a:ext>
              </a:extLst>
            </p:cNvPr>
            <p:cNvSpPr/>
            <p:nvPr/>
          </p:nvSpPr>
          <p:spPr>
            <a:xfrm>
              <a:off x="1475612"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96" name="Freeform 30">
              <a:extLst>
                <a:ext uri="{FF2B5EF4-FFF2-40B4-BE49-F238E27FC236}">
                  <a16:creationId xmlns:a16="http://schemas.microsoft.com/office/drawing/2014/main" id="{A993D651-127E-A140-92C2-8124B5439E92}"/>
                </a:ext>
              </a:extLst>
            </p:cNvPr>
            <p:cNvSpPr>
              <a:spLocks noChangeArrowheads="1"/>
            </p:cNvSpPr>
            <p:nvPr/>
          </p:nvSpPr>
          <p:spPr bwMode="auto">
            <a:xfrm>
              <a:off x="1675976" y="2613266"/>
              <a:ext cx="309562" cy="481013"/>
            </a:xfrm>
            <a:custGeom>
              <a:avLst/>
              <a:gdLst>
                <a:gd name="T0" fmla="*/ 262 w 858"/>
                <a:gd name="T1" fmla="*/ 141 h 1336"/>
                <a:gd name="T2" fmla="*/ 595 w 858"/>
                <a:gd name="T3" fmla="*/ 141 h 1336"/>
                <a:gd name="T4" fmla="*/ 595 w 858"/>
                <a:gd name="T5" fmla="*/ 62 h 1336"/>
                <a:gd name="T6" fmla="*/ 262 w 858"/>
                <a:gd name="T7" fmla="*/ 62 h 1336"/>
                <a:gd name="T8" fmla="*/ 262 w 858"/>
                <a:gd name="T9" fmla="*/ 141 h 1336"/>
                <a:gd name="T10" fmla="*/ 200 w 858"/>
                <a:gd name="T11" fmla="*/ 31 h 1336"/>
                <a:gd name="T12" fmla="*/ 231 w 858"/>
                <a:gd name="T13" fmla="*/ 0 h 1336"/>
                <a:gd name="T14" fmla="*/ 626 w 858"/>
                <a:gd name="T15" fmla="*/ 0 h 1336"/>
                <a:gd name="T16" fmla="*/ 657 w 858"/>
                <a:gd name="T17" fmla="*/ 31 h 1336"/>
                <a:gd name="T18" fmla="*/ 657 w 858"/>
                <a:gd name="T19" fmla="*/ 172 h 1336"/>
                <a:gd name="T20" fmla="*/ 626 w 858"/>
                <a:gd name="T21" fmla="*/ 203 h 1336"/>
                <a:gd name="T22" fmla="*/ 231 w 858"/>
                <a:gd name="T23" fmla="*/ 203 h 1336"/>
                <a:gd name="T24" fmla="*/ 200 w 858"/>
                <a:gd name="T25" fmla="*/ 172 h 1336"/>
                <a:gd name="T26" fmla="*/ 200 w 858"/>
                <a:gd name="T27" fmla="*/ 31 h 1336"/>
                <a:gd name="T28" fmla="*/ 262 w 858"/>
                <a:gd name="T29" fmla="*/ 395 h 1336"/>
                <a:gd name="T30" fmla="*/ 595 w 858"/>
                <a:gd name="T31" fmla="*/ 395 h 1336"/>
                <a:gd name="T32" fmla="*/ 595 w 858"/>
                <a:gd name="T33" fmla="*/ 316 h 1336"/>
                <a:gd name="T34" fmla="*/ 262 w 858"/>
                <a:gd name="T35" fmla="*/ 316 h 1336"/>
                <a:gd name="T36" fmla="*/ 262 w 858"/>
                <a:gd name="T37" fmla="*/ 395 h 1336"/>
                <a:gd name="T38" fmla="*/ 200 w 858"/>
                <a:gd name="T39" fmla="*/ 285 h 1336"/>
                <a:gd name="T40" fmla="*/ 231 w 858"/>
                <a:gd name="T41" fmla="*/ 254 h 1336"/>
                <a:gd name="T42" fmla="*/ 626 w 858"/>
                <a:gd name="T43" fmla="*/ 254 h 1336"/>
                <a:gd name="T44" fmla="*/ 657 w 858"/>
                <a:gd name="T45" fmla="*/ 285 h 1336"/>
                <a:gd name="T46" fmla="*/ 657 w 858"/>
                <a:gd name="T47" fmla="*/ 426 h 1336"/>
                <a:gd name="T48" fmla="*/ 626 w 858"/>
                <a:gd name="T49" fmla="*/ 457 h 1336"/>
                <a:gd name="T50" fmla="*/ 231 w 858"/>
                <a:gd name="T51" fmla="*/ 457 h 1336"/>
                <a:gd name="T52" fmla="*/ 200 w 858"/>
                <a:gd name="T53" fmla="*/ 426 h 1336"/>
                <a:gd name="T54" fmla="*/ 200 w 858"/>
                <a:gd name="T55" fmla="*/ 285 h 1336"/>
                <a:gd name="T56" fmla="*/ 760 w 858"/>
                <a:gd name="T57" fmla="*/ 824 h 1336"/>
                <a:gd name="T58" fmla="*/ 626 w 858"/>
                <a:gd name="T59" fmla="*/ 824 h 1336"/>
                <a:gd name="T60" fmla="*/ 595 w 858"/>
                <a:gd name="T61" fmla="*/ 793 h 1336"/>
                <a:gd name="T62" fmla="*/ 595 w 858"/>
                <a:gd name="T63" fmla="*/ 570 h 1336"/>
                <a:gd name="T64" fmla="*/ 262 w 858"/>
                <a:gd name="T65" fmla="*/ 570 h 1336"/>
                <a:gd name="T66" fmla="*/ 262 w 858"/>
                <a:gd name="T67" fmla="*/ 793 h 1336"/>
                <a:gd name="T68" fmla="*/ 231 w 858"/>
                <a:gd name="T69" fmla="*/ 824 h 1336"/>
                <a:gd name="T70" fmla="*/ 97 w 858"/>
                <a:gd name="T71" fmla="*/ 824 h 1336"/>
                <a:gd name="T72" fmla="*/ 429 w 858"/>
                <a:gd name="T73" fmla="*/ 1250 h 1336"/>
                <a:gd name="T74" fmla="*/ 760 w 858"/>
                <a:gd name="T75" fmla="*/ 824 h 1336"/>
                <a:gd name="T76" fmla="*/ 453 w 858"/>
                <a:gd name="T77" fmla="*/ 1320 h 1336"/>
                <a:gd name="T78" fmla="*/ 404 w 858"/>
                <a:gd name="T79" fmla="*/ 1320 h 1336"/>
                <a:gd name="T80" fmla="*/ 9 w 858"/>
                <a:gd name="T81" fmla="*/ 812 h 1336"/>
                <a:gd name="T82" fmla="*/ 6 w 858"/>
                <a:gd name="T83" fmla="*/ 779 h 1336"/>
                <a:gd name="T84" fmla="*/ 34 w 858"/>
                <a:gd name="T85" fmla="*/ 762 h 1336"/>
                <a:gd name="T86" fmla="*/ 200 w 858"/>
                <a:gd name="T87" fmla="*/ 762 h 1336"/>
                <a:gd name="T88" fmla="*/ 200 w 858"/>
                <a:gd name="T89" fmla="*/ 539 h 1336"/>
                <a:gd name="T90" fmla="*/ 231 w 858"/>
                <a:gd name="T91" fmla="*/ 508 h 1336"/>
                <a:gd name="T92" fmla="*/ 626 w 858"/>
                <a:gd name="T93" fmla="*/ 508 h 1336"/>
                <a:gd name="T94" fmla="*/ 657 w 858"/>
                <a:gd name="T95" fmla="*/ 539 h 1336"/>
                <a:gd name="T96" fmla="*/ 657 w 858"/>
                <a:gd name="T97" fmla="*/ 762 h 1336"/>
                <a:gd name="T98" fmla="*/ 824 w 858"/>
                <a:gd name="T99" fmla="*/ 762 h 1336"/>
                <a:gd name="T100" fmla="*/ 852 w 858"/>
                <a:gd name="T101" fmla="*/ 779 h 1336"/>
                <a:gd name="T102" fmla="*/ 848 w 858"/>
                <a:gd name="T103" fmla="*/ 812 h 1336"/>
                <a:gd name="T104" fmla="*/ 453 w 858"/>
                <a:gd name="T105" fmla="*/ 132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8" h="1336">
                  <a:moveTo>
                    <a:pt x="262" y="141"/>
                  </a:moveTo>
                  <a:lnTo>
                    <a:pt x="595" y="141"/>
                  </a:lnTo>
                  <a:lnTo>
                    <a:pt x="595" y="62"/>
                  </a:lnTo>
                  <a:lnTo>
                    <a:pt x="262" y="62"/>
                  </a:lnTo>
                  <a:lnTo>
                    <a:pt x="262" y="141"/>
                  </a:lnTo>
                  <a:close/>
                  <a:moveTo>
                    <a:pt x="200" y="31"/>
                  </a:moveTo>
                  <a:cubicBezTo>
                    <a:pt x="200" y="14"/>
                    <a:pt x="214" y="0"/>
                    <a:pt x="231" y="0"/>
                  </a:cubicBezTo>
                  <a:lnTo>
                    <a:pt x="626" y="0"/>
                  </a:lnTo>
                  <a:cubicBezTo>
                    <a:pt x="643" y="0"/>
                    <a:pt x="657" y="14"/>
                    <a:pt x="657" y="31"/>
                  </a:cubicBezTo>
                  <a:lnTo>
                    <a:pt x="657" y="172"/>
                  </a:lnTo>
                  <a:cubicBezTo>
                    <a:pt x="657" y="189"/>
                    <a:pt x="643" y="203"/>
                    <a:pt x="626" y="203"/>
                  </a:cubicBezTo>
                  <a:lnTo>
                    <a:pt x="231" y="203"/>
                  </a:lnTo>
                  <a:cubicBezTo>
                    <a:pt x="214" y="203"/>
                    <a:pt x="200" y="189"/>
                    <a:pt x="200" y="172"/>
                  </a:cubicBezTo>
                  <a:lnTo>
                    <a:pt x="200" y="31"/>
                  </a:lnTo>
                  <a:close/>
                  <a:moveTo>
                    <a:pt x="262" y="395"/>
                  </a:moveTo>
                  <a:lnTo>
                    <a:pt x="595" y="395"/>
                  </a:lnTo>
                  <a:lnTo>
                    <a:pt x="595" y="316"/>
                  </a:lnTo>
                  <a:lnTo>
                    <a:pt x="262" y="316"/>
                  </a:lnTo>
                  <a:lnTo>
                    <a:pt x="262" y="395"/>
                  </a:lnTo>
                  <a:close/>
                  <a:moveTo>
                    <a:pt x="200" y="285"/>
                  </a:moveTo>
                  <a:cubicBezTo>
                    <a:pt x="200" y="268"/>
                    <a:pt x="214" y="254"/>
                    <a:pt x="231" y="254"/>
                  </a:cubicBezTo>
                  <a:lnTo>
                    <a:pt x="626" y="254"/>
                  </a:lnTo>
                  <a:cubicBezTo>
                    <a:pt x="643" y="254"/>
                    <a:pt x="657" y="268"/>
                    <a:pt x="657" y="285"/>
                  </a:cubicBezTo>
                  <a:lnTo>
                    <a:pt x="657" y="426"/>
                  </a:lnTo>
                  <a:cubicBezTo>
                    <a:pt x="657" y="443"/>
                    <a:pt x="643" y="457"/>
                    <a:pt x="626" y="457"/>
                  </a:cubicBezTo>
                  <a:lnTo>
                    <a:pt x="231" y="457"/>
                  </a:lnTo>
                  <a:cubicBezTo>
                    <a:pt x="214" y="457"/>
                    <a:pt x="200" y="443"/>
                    <a:pt x="200" y="426"/>
                  </a:cubicBezTo>
                  <a:lnTo>
                    <a:pt x="200" y="285"/>
                  </a:lnTo>
                  <a:close/>
                  <a:moveTo>
                    <a:pt x="760" y="824"/>
                  </a:moveTo>
                  <a:lnTo>
                    <a:pt x="626" y="824"/>
                  </a:lnTo>
                  <a:cubicBezTo>
                    <a:pt x="609" y="824"/>
                    <a:pt x="595" y="810"/>
                    <a:pt x="595" y="793"/>
                  </a:cubicBezTo>
                  <a:lnTo>
                    <a:pt x="595" y="570"/>
                  </a:lnTo>
                  <a:lnTo>
                    <a:pt x="262" y="570"/>
                  </a:lnTo>
                  <a:lnTo>
                    <a:pt x="262" y="793"/>
                  </a:lnTo>
                  <a:cubicBezTo>
                    <a:pt x="262" y="810"/>
                    <a:pt x="248" y="824"/>
                    <a:pt x="231" y="824"/>
                  </a:cubicBezTo>
                  <a:lnTo>
                    <a:pt x="97" y="824"/>
                  </a:lnTo>
                  <a:lnTo>
                    <a:pt x="429" y="1250"/>
                  </a:lnTo>
                  <a:lnTo>
                    <a:pt x="760" y="824"/>
                  </a:lnTo>
                  <a:close/>
                  <a:moveTo>
                    <a:pt x="453" y="1320"/>
                  </a:moveTo>
                  <a:cubicBezTo>
                    <a:pt x="441" y="1335"/>
                    <a:pt x="416" y="1335"/>
                    <a:pt x="404" y="1320"/>
                  </a:cubicBezTo>
                  <a:lnTo>
                    <a:pt x="9" y="812"/>
                  </a:lnTo>
                  <a:cubicBezTo>
                    <a:pt x="2" y="803"/>
                    <a:pt x="0" y="790"/>
                    <a:pt x="6" y="779"/>
                  </a:cubicBezTo>
                  <a:cubicBezTo>
                    <a:pt x="11" y="769"/>
                    <a:pt x="22" y="762"/>
                    <a:pt x="34" y="762"/>
                  </a:cubicBezTo>
                  <a:lnTo>
                    <a:pt x="200" y="762"/>
                  </a:lnTo>
                  <a:lnTo>
                    <a:pt x="200" y="539"/>
                  </a:lnTo>
                  <a:cubicBezTo>
                    <a:pt x="200" y="522"/>
                    <a:pt x="214" y="508"/>
                    <a:pt x="231" y="508"/>
                  </a:cubicBezTo>
                  <a:lnTo>
                    <a:pt x="626" y="508"/>
                  </a:lnTo>
                  <a:cubicBezTo>
                    <a:pt x="643" y="508"/>
                    <a:pt x="657" y="522"/>
                    <a:pt x="657" y="539"/>
                  </a:cubicBezTo>
                  <a:lnTo>
                    <a:pt x="657" y="762"/>
                  </a:lnTo>
                  <a:lnTo>
                    <a:pt x="824" y="762"/>
                  </a:lnTo>
                  <a:cubicBezTo>
                    <a:pt x="836" y="762"/>
                    <a:pt x="846" y="769"/>
                    <a:pt x="852" y="779"/>
                  </a:cubicBezTo>
                  <a:cubicBezTo>
                    <a:pt x="857" y="790"/>
                    <a:pt x="855" y="803"/>
                    <a:pt x="848" y="812"/>
                  </a:cubicBezTo>
                  <a:lnTo>
                    <a:pt x="453" y="1320"/>
                  </a:lnTo>
                  <a:close/>
                </a:path>
              </a:pathLst>
            </a:custGeom>
            <a:solidFill>
              <a:srgbClr val="FFFFFF"/>
            </a:solidFill>
            <a:ln>
              <a:noFill/>
            </a:ln>
            <a:effectLst/>
          </p:spPr>
          <p:txBody>
            <a:bodyPr wrap="none" anchor="ctr"/>
            <a:lstStyle/>
            <a:p>
              <a:endParaRPr lang="en-US"/>
            </a:p>
          </p:txBody>
        </p:sp>
      </p:grpSp>
      <p:grpSp>
        <p:nvGrpSpPr>
          <p:cNvPr id="397" name="Group 396">
            <a:extLst>
              <a:ext uri="{FF2B5EF4-FFF2-40B4-BE49-F238E27FC236}">
                <a16:creationId xmlns:a16="http://schemas.microsoft.com/office/drawing/2014/main" id="{BCA080D3-D385-3C4F-9A95-E2C36D3F6698}"/>
              </a:ext>
            </a:extLst>
          </p:cNvPr>
          <p:cNvGrpSpPr/>
          <p:nvPr/>
        </p:nvGrpSpPr>
        <p:grpSpPr>
          <a:xfrm>
            <a:off x="4036849" y="3030776"/>
            <a:ext cx="710291" cy="710292"/>
            <a:chOff x="2575309" y="2498626"/>
            <a:chExt cx="710291" cy="710292"/>
          </a:xfrm>
        </p:grpSpPr>
        <p:sp>
          <p:nvSpPr>
            <p:cNvPr id="398" name="Rectangle 397">
              <a:extLst>
                <a:ext uri="{FF2B5EF4-FFF2-40B4-BE49-F238E27FC236}">
                  <a16:creationId xmlns:a16="http://schemas.microsoft.com/office/drawing/2014/main" id="{95621C7B-60DC-A443-8024-6AE1267F6815}"/>
                </a:ext>
              </a:extLst>
            </p:cNvPr>
            <p:cNvSpPr/>
            <p:nvPr/>
          </p:nvSpPr>
          <p:spPr>
            <a:xfrm>
              <a:off x="2575309"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99" name="Freeform 31">
              <a:extLst>
                <a:ext uri="{FF2B5EF4-FFF2-40B4-BE49-F238E27FC236}">
                  <a16:creationId xmlns:a16="http://schemas.microsoft.com/office/drawing/2014/main" id="{ABACCCF3-3FB9-B448-BFC5-77483F81B4EE}"/>
                </a:ext>
              </a:extLst>
            </p:cNvPr>
            <p:cNvSpPr>
              <a:spLocks noChangeArrowheads="1"/>
            </p:cNvSpPr>
            <p:nvPr/>
          </p:nvSpPr>
          <p:spPr bwMode="auto">
            <a:xfrm>
              <a:off x="2689948" y="2698991"/>
              <a:ext cx="481013" cy="309562"/>
            </a:xfrm>
            <a:custGeom>
              <a:avLst/>
              <a:gdLst>
                <a:gd name="T0" fmla="*/ 141 w 1336"/>
                <a:gd name="T1" fmla="*/ 262 h 858"/>
                <a:gd name="T2" fmla="*/ 62 w 1336"/>
                <a:gd name="T3" fmla="*/ 262 h 858"/>
                <a:gd name="T4" fmla="*/ 62 w 1336"/>
                <a:gd name="T5" fmla="*/ 595 h 858"/>
                <a:gd name="T6" fmla="*/ 141 w 1336"/>
                <a:gd name="T7" fmla="*/ 595 h 858"/>
                <a:gd name="T8" fmla="*/ 141 w 1336"/>
                <a:gd name="T9" fmla="*/ 262 h 858"/>
                <a:gd name="T10" fmla="*/ 31 w 1336"/>
                <a:gd name="T11" fmla="*/ 657 h 858"/>
                <a:gd name="T12" fmla="*/ 0 w 1336"/>
                <a:gd name="T13" fmla="*/ 626 h 858"/>
                <a:gd name="T14" fmla="*/ 0 w 1336"/>
                <a:gd name="T15" fmla="*/ 231 h 858"/>
                <a:gd name="T16" fmla="*/ 31 w 1336"/>
                <a:gd name="T17" fmla="*/ 200 h 858"/>
                <a:gd name="T18" fmla="*/ 173 w 1336"/>
                <a:gd name="T19" fmla="*/ 200 h 858"/>
                <a:gd name="T20" fmla="*/ 204 w 1336"/>
                <a:gd name="T21" fmla="*/ 231 h 858"/>
                <a:gd name="T22" fmla="*/ 204 w 1336"/>
                <a:gd name="T23" fmla="*/ 626 h 858"/>
                <a:gd name="T24" fmla="*/ 173 w 1336"/>
                <a:gd name="T25" fmla="*/ 657 h 858"/>
                <a:gd name="T26" fmla="*/ 31 w 1336"/>
                <a:gd name="T27" fmla="*/ 657 h 858"/>
                <a:gd name="T28" fmla="*/ 395 w 1336"/>
                <a:gd name="T29" fmla="*/ 262 h 858"/>
                <a:gd name="T30" fmla="*/ 316 w 1336"/>
                <a:gd name="T31" fmla="*/ 262 h 858"/>
                <a:gd name="T32" fmla="*/ 316 w 1336"/>
                <a:gd name="T33" fmla="*/ 595 h 858"/>
                <a:gd name="T34" fmla="*/ 395 w 1336"/>
                <a:gd name="T35" fmla="*/ 595 h 858"/>
                <a:gd name="T36" fmla="*/ 395 w 1336"/>
                <a:gd name="T37" fmla="*/ 262 h 858"/>
                <a:gd name="T38" fmla="*/ 285 w 1336"/>
                <a:gd name="T39" fmla="*/ 657 h 858"/>
                <a:gd name="T40" fmla="*/ 254 w 1336"/>
                <a:gd name="T41" fmla="*/ 626 h 858"/>
                <a:gd name="T42" fmla="*/ 254 w 1336"/>
                <a:gd name="T43" fmla="*/ 231 h 858"/>
                <a:gd name="T44" fmla="*/ 285 w 1336"/>
                <a:gd name="T45" fmla="*/ 200 h 858"/>
                <a:gd name="T46" fmla="*/ 427 w 1336"/>
                <a:gd name="T47" fmla="*/ 200 h 858"/>
                <a:gd name="T48" fmla="*/ 458 w 1336"/>
                <a:gd name="T49" fmla="*/ 231 h 858"/>
                <a:gd name="T50" fmla="*/ 458 w 1336"/>
                <a:gd name="T51" fmla="*/ 626 h 858"/>
                <a:gd name="T52" fmla="*/ 427 w 1336"/>
                <a:gd name="T53" fmla="*/ 657 h 858"/>
                <a:gd name="T54" fmla="*/ 285 w 1336"/>
                <a:gd name="T55" fmla="*/ 657 h 858"/>
                <a:gd name="T56" fmla="*/ 824 w 1336"/>
                <a:gd name="T57" fmla="*/ 97 h 858"/>
                <a:gd name="T58" fmla="*/ 824 w 1336"/>
                <a:gd name="T59" fmla="*/ 231 h 858"/>
                <a:gd name="T60" fmla="*/ 793 w 1336"/>
                <a:gd name="T61" fmla="*/ 262 h 858"/>
                <a:gd name="T62" fmla="*/ 570 w 1336"/>
                <a:gd name="T63" fmla="*/ 262 h 858"/>
                <a:gd name="T64" fmla="*/ 570 w 1336"/>
                <a:gd name="T65" fmla="*/ 595 h 858"/>
                <a:gd name="T66" fmla="*/ 793 w 1336"/>
                <a:gd name="T67" fmla="*/ 595 h 858"/>
                <a:gd name="T68" fmla="*/ 824 w 1336"/>
                <a:gd name="T69" fmla="*/ 626 h 858"/>
                <a:gd name="T70" fmla="*/ 824 w 1336"/>
                <a:gd name="T71" fmla="*/ 760 h 858"/>
                <a:gd name="T72" fmla="*/ 1251 w 1336"/>
                <a:gd name="T73" fmla="*/ 429 h 858"/>
                <a:gd name="T74" fmla="*/ 824 w 1336"/>
                <a:gd name="T75" fmla="*/ 97 h 858"/>
                <a:gd name="T76" fmla="*/ 1320 w 1336"/>
                <a:gd name="T77" fmla="*/ 404 h 858"/>
                <a:gd name="T78" fmla="*/ 1320 w 1336"/>
                <a:gd name="T79" fmla="*/ 453 h 858"/>
                <a:gd name="T80" fmla="*/ 812 w 1336"/>
                <a:gd name="T81" fmla="*/ 848 h 858"/>
                <a:gd name="T82" fmla="*/ 780 w 1336"/>
                <a:gd name="T83" fmla="*/ 852 h 858"/>
                <a:gd name="T84" fmla="*/ 762 w 1336"/>
                <a:gd name="T85" fmla="*/ 824 h 858"/>
                <a:gd name="T86" fmla="*/ 762 w 1336"/>
                <a:gd name="T87" fmla="*/ 657 h 858"/>
                <a:gd name="T88" fmla="*/ 539 w 1336"/>
                <a:gd name="T89" fmla="*/ 657 h 858"/>
                <a:gd name="T90" fmla="*/ 508 w 1336"/>
                <a:gd name="T91" fmla="*/ 626 h 858"/>
                <a:gd name="T92" fmla="*/ 508 w 1336"/>
                <a:gd name="T93" fmla="*/ 231 h 858"/>
                <a:gd name="T94" fmla="*/ 539 w 1336"/>
                <a:gd name="T95" fmla="*/ 200 h 858"/>
                <a:gd name="T96" fmla="*/ 762 w 1336"/>
                <a:gd name="T97" fmla="*/ 200 h 858"/>
                <a:gd name="T98" fmla="*/ 762 w 1336"/>
                <a:gd name="T99" fmla="*/ 34 h 858"/>
                <a:gd name="T100" fmla="*/ 780 w 1336"/>
                <a:gd name="T101" fmla="*/ 6 h 858"/>
                <a:gd name="T102" fmla="*/ 812 w 1336"/>
                <a:gd name="T103" fmla="*/ 9 h 858"/>
                <a:gd name="T104" fmla="*/ 1320 w 1336"/>
                <a:gd name="T105" fmla="*/ 404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36" h="858">
                  <a:moveTo>
                    <a:pt x="141" y="262"/>
                  </a:moveTo>
                  <a:lnTo>
                    <a:pt x="62" y="262"/>
                  </a:lnTo>
                  <a:lnTo>
                    <a:pt x="62" y="595"/>
                  </a:lnTo>
                  <a:lnTo>
                    <a:pt x="141" y="595"/>
                  </a:lnTo>
                  <a:lnTo>
                    <a:pt x="141" y="262"/>
                  </a:lnTo>
                  <a:close/>
                  <a:moveTo>
                    <a:pt x="31" y="657"/>
                  </a:moveTo>
                  <a:cubicBezTo>
                    <a:pt x="14" y="657"/>
                    <a:pt x="0" y="643"/>
                    <a:pt x="0" y="626"/>
                  </a:cubicBezTo>
                  <a:lnTo>
                    <a:pt x="0" y="231"/>
                  </a:lnTo>
                  <a:cubicBezTo>
                    <a:pt x="0" y="214"/>
                    <a:pt x="14" y="200"/>
                    <a:pt x="31" y="200"/>
                  </a:cubicBezTo>
                  <a:lnTo>
                    <a:pt x="173" y="200"/>
                  </a:lnTo>
                  <a:cubicBezTo>
                    <a:pt x="190" y="200"/>
                    <a:pt x="204" y="214"/>
                    <a:pt x="204" y="231"/>
                  </a:cubicBezTo>
                  <a:lnTo>
                    <a:pt x="204" y="626"/>
                  </a:lnTo>
                  <a:cubicBezTo>
                    <a:pt x="204" y="643"/>
                    <a:pt x="190" y="657"/>
                    <a:pt x="173" y="657"/>
                  </a:cubicBezTo>
                  <a:lnTo>
                    <a:pt x="31" y="657"/>
                  </a:lnTo>
                  <a:close/>
                  <a:moveTo>
                    <a:pt x="395" y="262"/>
                  </a:moveTo>
                  <a:lnTo>
                    <a:pt x="316" y="262"/>
                  </a:lnTo>
                  <a:lnTo>
                    <a:pt x="316" y="595"/>
                  </a:lnTo>
                  <a:lnTo>
                    <a:pt x="395" y="595"/>
                  </a:lnTo>
                  <a:lnTo>
                    <a:pt x="395" y="262"/>
                  </a:lnTo>
                  <a:close/>
                  <a:moveTo>
                    <a:pt x="285" y="657"/>
                  </a:moveTo>
                  <a:cubicBezTo>
                    <a:pt x="268" y="657"/>
                    <a:pt x="254" y="643"/>
                    <a:pt x="254" y="626"/>
                  </a:cubicBezTo>
                  <a:lnTo>
                    <a:pt x="254" y="231"/>
                  </a:lnTo>
                  <a:cubicBezTo>
                    <a:pt x="254" y="214"/>
                    <a:pt x="268" y="200"/>
                    <a:pt x="285" y="200"/>
                  </a:cubicBezTo>
                  <a:lnTo>
                    <a:pt x="427" y="200"/>
                  </a:lnTo>
                  <a:cubicBezTo>
                    <a:pt x="444" y="200"/>
                    <a:pt x="458" y="214"/>
                    <a:pt x="458" y="231"/>
                  </a:cubicBezTo>
                  <a:lnTo>
                    <a:pt x="458" y="626"/>
                  </a:lnTo>
                  <a:cubicBezTo>
                    <a:pt x="458" y="643"/>
                    <a:pt x="444" y="657"/>
                    <a:pt x="427" y="657"/>
                  </a:cubicBezTo>
                  <a:lnTo>
                    <a:pt x="285" y="657"/>
                  </a:lnTo>
                  <a:close/>
                  <a:moveTo>
                    <a:pt x="824" y="97"/>
                  </a:moveTo>
                  <a:lnTo>
                    <a:pt x="824" y="231"/>
                  </a:lnTo>
                  <a:cubicBezTo>
                    <a:pt x="824" y="248"/>
                    <a:pt x="811" y="262"/>
                    <a:pt x="793" y="262"/>
                  </a:cubicBezTo>
                  <a:lnTo>
                    <a:pt x="570" y="262"/>
                  </a:lnTo>
                  <a:lnTo>
                    <a:pt x="570" y="595"/>
                  </a:lnTo>
                  <a:lnTo>
                    <a:pt x="793" y="595"/>
                  </a:lnTo>
                  <a:cubicBezTo>
                    <a:pt x="811" y="595"/>
                    <a:pt x="824" y="609"/>
                    <a:pt x="824" y="626"/>
                  </a:cubicBezTo>
                  <a:lnTo>
                    <a:pt x="824" y="760"/>
                  </a:lnTo>
                  <a:lnTo>
                    <a:pt x="1251" y="429"/>
                  </a:lnTo>
                  <a:lnTo>
                    <a:pt x="824" y="97"/>
                  </a:lnTo>
                  <a:close/>
                  <a:moveTo>
                    <a:pt x="1320" y="404"/>
                  </a:moveTo>
                  <a:cubicBezTo>
                    <a:pt x="1335" y="416"/>
                    <a:pt x="1335" y="441"/>
                    <a:pt x="1320" y="453"/>
                  </a:cubicBezTo>
                  <a:lnTo>
                    <a:pt x="812" y="848"/>
                  </a:lnTo>
                  <a:cubicBezTo>
                    <a:pt x="803" y="855"/>
                    <a:pt x="790" y="857"/>
                    <a:pt x="780" y="852"/>
                  </a:cubicBezTo>
                  <a:cubicBezTo>
                    <a:pt x="769" y="846"/>
                    <a:pt x="762" y="836"/>
                    <a:pt x="762" y="824"/>
                  </a:cubicBezTo>
                  <a:lnTo>
                    <a:pt x="762" y="657"/>
                  </a:lnTo>
                  <a:lnTo>
                    <a:pt x="539" y="657"/>
                  </a:lnTo>
                  <a:cubicBezTo>
                    <a:pt x="522" y="657"/>
                    <a:pt x="508" y="643"/>
                    <a:pt x="508" y="626"/>
                  </a:cubicBezTo>
                  <a:lnTo>
                    <a:pt x="508" y="231"/>
                  </a:lnTo>
                  <a:cubicBezTo>
                    <a:pt x="508" y="214"/>
                    <a:pt x="522" y="200"/>
                    <a:pt x="539" y="200"/>
                  </a:cubicBezTo>
                  <a:lnTo>
                    <a:pt x="762" y="200"/>
                  </a:lnTo>
                  <a:lnTo>
                    <a:pt x="762" y="34"/>
                  </a:lnTo>
                  <a:cubicBezTo>
                    <a:pt x="762" y="22"/>
                    <a:pt x="769" y="11"/>
                    <a:pt x="780" y="6"/>
                  </a:cubicBezTo>
                  <a:cubicBezTo>
                    <a:pt x="790" y="0"/>
                    <a:pt x="803" y="2"/>
                    <a:pt x="812" y="9"/>
                  </a:cubicBezTo>
                  <a:lnTo>
                    <a:pt x="1320" y="404"/>
                  </a:lnTo>
                  <a:close/>
                </a:path>
              </a:pathLst>
            </a:custGeom>
            <a:solidFill>
              <a:srgbClr val="FFFFFF"/>
            </a:solidFill>
            <a:ln>
              <a:noFill/>
            </a:ln>
            <a:effectLst/>
          </p:spPr>
          <p:txBody>
            <a:bodyPr wrap="none" anchor="ctr"/>
            <a:lstStyle/>
            <a:p>
              <a:endParaRPr lang="en-US"/>
            </a:p>
          </p:txBody>
        </p:sp>
      </p:grpSp>
      <p:grpSp>
        <p:nvGrpSpPr>
          <p:cNvPr id="400" name="Group 399">
            <a:extLst>
              <a:ext uri="{FF2B5EF4-FFF2-40B4-BE49-F238E27FC236}">
                <a16:creationId xmlns:a16="http://schemas.microsoft.com/office/drawing/2014/main" id="{0549D643-DAAA-E546-A302-ACE893675319}"/>
              </a:ext>
            </a:extLst>
          </p:cNvPr>
          <p:cNvGrpSpPr/>
          <p:nvPr/>
        </p:nvGrpSpPr>
        <p:grpSpPr>
          <a:xfrm>
            <a:off x="5145426" y="5060728"/>
            <a:ext cx="710291" cy="710292"/>
            <a:chOff x="3683886" y="4528578"/>
            <a:chExt cx="710291" cy="710292"/>
          </a:xfrm>
        </p:grpSpPr>
        <p:sp>
          <p:nvSpPr>
            <p:cNvPr id="401" name="Rectangle 400">
              <a:extLst>
                <a:ext uri="{FF2B5EF4-FFF2-40B4-BE49-F238E27FC236}">
                  <a16:creationId xmlns:a16="http://schemas.microsoft.com/office/drawing/2014/main" id="{608F11FF-39BD-9E4A-8B14-BE2643AD5A1E}"/>
                </a:ext>
              </a:extLst>
            </p:cNvPr>
            <p:cNvSpPr/>
            <p:nvPr/>
          </p:nvSpPr>
          <p:spPr>
            <a:xfrm>
              <a:off x="3683886"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02" name="Freeform 33">
              <a:extLst>
                <a:ext uri="{FF2B5EF4-FFF2-40B4-BE49-F238E27FC236}">
                  <a16:creationId xmlns:a16="http://schemas.microsoft.com/office/drawing/2014/main" id="{EB4FF552-D4BA-DF4D-8478-DD168C59D95D}"/>
                </a:ext>
              </a:extLst>
            </p:cNvPr>
            <p:cNvSpPr>
              <a:spLocks noChangeArrowheads="1"/>
            </p:cNvSpPr>
            <p:nvPr/>
          </p:nvSpPr>
          <p:spPr bwMode="auto">
            <a:xfrm>
              <a:off x="3805669" y="4668618"/>
              <a:ext cx="466725" cy="430212"/>
            </a:xfrm>
            <a:custGeom>
              <a:avLst/>
              <a:gdLst>
                <a:gd name="T0" fmla="*/ 1239 w 1297"/>
                <a:gd name="T1" fmla="*/ 571 h 1193"/>
                <a:gd name="T2" fmla="*/ 799 w 1297"/>
                <a:gd name="T3" fmla="*/ 672 h 1193"/>
                <a:gd name="T4" fmla="*/ 799 w 1297"/>
                <a:gd name="T5" fmla="*/ 640 h 1193"/>
                <a:gd name="T6" fmla="*/ 763 w 1297"/>
                <a:gd name="T7" fmla="*/ 603 h 1193"/>
                <a:gd name="T8" fmla="*/ 542 w 1297"/>
                <a:gd name="T9" fmla="*/ 603 h 1193"/>
                <a:gd name="T10" fmla="*/ 506 w 1297"/>
                <a:gd name="T11" fmla="*/ 640 h 1193"/>
                <a:gd name="T12" fmla="*/ 506 w 1297"/>
                <a:gd name="T13" fmla="*/ 673 h 1193"/>
                <a:gd name="T14" fmla="*/ 56 w 1297"/>
                <a:gd name="T15" fmla="*/ 571 h 1193"/>
                <a:gd name="T16" fmla="*/ 56 w 1297"/>
                <a:gd name="T17" fmla="*/ 316 h 1193"/>
                <a:gd name="T18" fmla="*/ 116 w 1297"/>
                <a:gd name="T19" fmla="*/ 256 h 1193"/>
                <a:gd name="T20" fmla="*/ 1180 w 1297"/>
                <a:gd name="T21" fmla="*/ 256 h 1193"/>
                <a:gd name="T22" fmla="*/ 1239 w 1297"/>
                <a:gd name="T23" fmla="*/ 316 h 1193"/>
                <a:gd name="T24" fmla="*/ 1239 w 1297"/>
                <a:gd name="T25" fmla="*/ 571 h 1193"/>
                <a:gd name="T26" fmla="*/ 819 w 1297"/>
                <a:gd name="T27" fmla="*/ 200 h 1193"/>
                <a:gd name="T28" fmla="*/ 477 w 1297"/>
                <a:gd name="T29" fmla="*/ 200 h 1193"/>
                <a:gd name="T30" fmla="*/ 477 w 1297"/>
                <a:gd name="T31" fmla="*/ 149 h 1193"/>
                <a:gd name="T32" fmla="*/ 570 w 1297"/>
                <a:gd name="T33" fmla="*/ 56 h 1193"/>
                <a:gd name="T34" fmla="*/ 726 w 1297"/>
                <a:gd name="T35" fmla="*/ 56 h 1193"/>
                <a:gd name="T36" fmla="*/ 819 w 1297"/>
                <a:gd name="T37" fmla="*/ 149 h 1193"/>
                <a:gd name="T38" fmla="*/ 819 w 1297"/>
                <a:gd name="T39" fmla="*/ 200 h 1193"/>
                <a:gd name="T40" fmla="*/ 744 w 1297"/>
                <a:gd name="T41" fmla="*/ 710 h 1193"/>
                <a:gd name="T42" fmla="*/ 744 w 1297"/>
                <a:gd name="T43" fmla="*/ 820 h 1193"/>
                <a:gd name="T44" fmla="*/ 561 w 1297"/>
                <a:gd name="T45" fmla="*/ 820 h 1193"/>
                <a:gd name="T46" fmla="*/ 561 w 1297"/>
                <a:gd name="T47" fmla="*/ 660 h 1193"/>
                <a:gd name="T48" fmla="*/ 744 w 1297"/>
                <a:gd name="T49" fmla="*/ 660 h 1193"/>
                <a:gd name="T50" fmla="*/ 744 w 1297"/>
                <a:gd name="T51" fmla="*/ 695 h 1193"/>
                <a:gd name="T52" fmla="*/ 743 w 1297"/>
                <a:gd name="T53" fmla="*/ 705 h 1193"/>
                <a:gd name="T54" fmla="*/ 744 w 1297"/>
                <a:gd name="T55" fmla="*/ 710 h 1193"/>
                <a:gd name="T56" fmla="*/ 506 w 1297"/>
                <a:gd name="T57" fmla="*/ 730 h 1193"/>
                <a:gd name="T58" fmla="*/ 506 w 1297"/>
                <a:gd name="T59" fmla="*/ 839 h 1193"/>
                <a:gd name="T60" fmla="*/ 542 w 1297"/>
                <a:gd name="T61" fmla="*/ 876 h 1193"/>
                <a:gd name="T62" fmla="*/ 763 w 1297"/>
                <a:gd name="T63" fmla="*/ 876 h 1193"/>
                <a:gd name="T64" fmla="*/ 799 w 1297"/>
                <a:gd name="T65" fmla="*/ 839 h 1193"/>
                <a:gd name="T66" fmla="*/ 799 w 1297"/>
                <a:gd name="T67" fmla="*/ 729 h 1193"/>
                <a:gd name="T68" fmla="*/ 1178 w 1297"/>
                <a:gd name="T69" fmla="*/ 653 h 1193"/>
                <a:gd name="T70" fmla="*/ 1178 w 1297"/>
                <a:gd name="T71" fmla="*/ 1076 h 1193"/>
                <a:gd name="T72" fmla="*/ 1127 w 1297"/>
                <a:gd name="T73" fmla="*/ 1135 h 1193"/>
                <a:gd name="T74" fmla="*/ 169 w 1297"/>
                <a:gd name="T75" fmla="*/ 1135 h 1193"/>
                <a:gd name="T76" fmla="*/ 118 w 1297"/>
                <a:gd name="T77" fmla="*/ 1076 h 1193"/>
                <a:gd name="T78" fmla="*/ 118 w 1297"/>
                <a:gd name="T79" fmla="*/ 654 h 1193"/>
                <a:gd name="T80" fmla="*/ 506 w 1297"/>
                <a:gd name="T81" fmla="*/ 730 h 1193"/>
                <a:gd name="T82" fmla="*/ 1296 w 1297"/>
                <a:gd name="T83" fmla="*/ 316 h 1193"/>
                <a:gd name="T84" fmla="*/ 1180 w 1297"/>
                <a:gd name="T85" fmla="*/ 200 h 1193"/>
                <a:gd name="T86" fmla="*/ 875 w 1297"/>
                <a:gd name="T87" fmla="*/ 200 h 1193"/>
                <a:gd name="T88" fmla="*/ 875 w 1297"/>
                <a:gd name="T89" fmla="*/ 149 h 1193"/>
                <a:gd name="T90" fmla="*/ 726 w 1297"/>
                <a:gd name="T91" fmla="*/ 0 h 1193"/>
                <a:gd name="T92" fmla="*/ 570 w 1297"/>
                <a:gd name="T93" fmla="*/ 0 h 1193"/>
                <a:gd name="T94" fmla="*/ 420 w 1297"/>
                <a:gd name="T95" fmla="*/ 149 h 1193"/>
                <a:gd name="T96" fmla="*/ 420 w 1297"/>
                <a:gd name="T97" fmla="*/ 200 h 1193"/>
                <a:gd name="T98" fmla="*/ 116 w 1297"/>
                <a:gd name="T99" fmla="*/ 200 h 1193"/>
                <a:gd name="T100" fmla="*/ 0 w 1297"/>
                <a:gd name="T101" fmla="*/ 316 h 1193"/>
                <a:gd name="T102" fmla="*/ 0 w 1297"/>
                <a:gd name="T103" fmla="*/ 589 h 1193"/>
                <a:gd name="T104" fmla="*/ 17 w 1297"/>
                <a:gd name="T105" fmla="*/ 615 h 1193"/>
                <a:gd name="T106" fmla="*/ 62 w 1297"/>
                <a:gd name="T107" fmla="*/ 633 h 1193"/>
                <a:gd name="T108" fmla="*/ 62 w 1297"/>
                <a:gd name="T109" fmla="*/ 1076 h 1193"/>
                <a:gd name="T110" fmla="*/ 169 w 1297"/>
                <a:gd name="T111" fmla="*/ 1192 h 1193"/>
                <a:gd name="T112" fmla="*/ 1127 w 1297"/>
                <a:gd name="T113" fmla="*/ 1192 h 1193"/>
                <a:gd name="T114" fmla="*/ 1234 w 1297"/>
                <a:gd name="T115" fmla="*/ 1076 h 1193"/>
                <a:gd name="T116" fmla="*/ 1234 w 1297"/>
                <a:gd name="T117" fmla="*/ 632 h 1193"/>
                <a:gd name="T118" fmla="*/ 1279 w 1297"/>
                <a:gd name="T119" fmla="*/ 615 h 1193"/>
                <a:gd name="T120" fmla="*/ 1296 w 1297"/>
                <a:gd name="T121" fmla="*/ 589 h 1193"/>
                <a:gd name="T122" fmla="*/ 1296 w 1297"/>
                <a:gd name="T123" fmla="*/ 316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7" h="1193">
                  <a:moveTo>
                    <a:pt x="1239" y="571"/>
                  </a:moveTo>
                  <a:cubicBezTo>
                    <a:pt x="1111" y="624"/>
                    <a:pt x="960" y="659"/>
                    <a:pt x="799" y="672"/>
                  </a:cubicBezTo>
                  <a:lnTo>
                    <a:pt x="799" y="640"/>
                  </a:lnTo>
                  <a:cubicBezTo>
                    <a:pt x="799" y="620"/>
                    <a:pt x="783" y="603"/>
                    <a:pt x="763" y="603"/>
                  </a:cubicBezTo>
                  <a:lnTo>
                    <a:pt x="542" y="603"/>
                  </a:lnTo>
                  <a:cubicBezTo>
                    <a:pt x="522" y="603"/>
                    <a:pt x="506" y="620"/>
                    <a:pt x="506" y="640"/>
                  </a:cubicBezTo>
                  <a:lnTo>
                    <a:pt x="506" y="673"/>
                  </a:lnTo>
                  <a:cubicBezTo>
                    <a:pt x="342" y="660"/>
                    <a:pt x="187" y="625"/>
                    <a:pt x="56" y="571"/>
                  </a:cubicBezTo>
                  <a:lnTo>
                    <a:pt x="56" y="316"/>
                  </a:lnTo>
                  <a:cubicBezTo>
                    <a:pt x="56" y="283"/>
                    <a:pt x="83" y="256"/>
                    <a:pt x="116" y="256"/>
                  </a:cubicBezTo>
                  <a:lnTo>
                    <a:pt x="1180" y="256"/>
                  </a:lnTo>
                  <a:cubicBezTo>
                    <a:pt x="1213" y="256"/>
                    <a:pt x="1239" y="283"/>
                    <a:pt x="1239" y="316"/>
                  </a:cubicBezTo>
                  <a:lnTo>
                    <a:pt x="1239" y="571"/>
                  </a:lnTo>
                  <a:close/>
                  <a:moveTo>
                    <a:pt x="819" y="200"/>
                  </a:moveTo>
                  <a:lnTo>
                    <a:pt x="477" y="200"/>
                  </a:lnTo>
                  <a:lnTo>
                    <a:pt x="477" y="149"/>
                  </a:lnTo>
                  <a:cubicBezTo>
                    <a:pt x="477" y="98"/>
                    <a:pt x="518" y="56"/>
                    <a:pt x="570" y="56"/>
                  </a:cubicBezTo>
                  <a:lnTo>
                    <a:pt x="726" y="56"/>
                  </a:lnTo>
                  <a:cubicBezTo>
                    <a:pt x="777" y="56"/>
                    <a:pt x="819" y="98"/>
                    <a:pt x="819" y="149"/>
                  </a:cubicBezTo>
                  <a:lnTo>
                    <a:pt x="819" y="200"/>
                  </a:lnTo>
                  <a:close/>
                  <a:moveTo>
                    <a:pt x="744" y="710"/>
                  </a:moveTo>
                  <a:lnTo>
                    <a:pt x="744" y="820"/>
                  </a:lnTo>
                  <a:lnTo>
                    <a:pt x="561" y="820"/>
                  </a:lnTo>
                  <a:lnTo>
                    <a:pt x="561" y="660"/>
                  </a:lnTo>
                  <a:lnTo>
                    <a:pt x="744" y="660"/>
                  </a:lnTo>
                  <a:lnTo>
                    <a:pt x="744" y="695"/>
                  </a:lnTo>
                  <a:cubicBezTo>
                    <a:pt x="743" y="698"/>
                    <a:pt x="743" y="702"/>
                    <a:pt x="743" y="705"/>
                  </a:cubicBezTo>
                  <a:cubicBezTo>
                    <a:pt x="743" y="707"/>
                    <a:pt x="744" y="708"/>
                    <a:pt x="744" y="710"/>
                  </a:cubicBezTo>
                  <a:close/>
                  <a:moveTo>
                    <a:pt x="506" y="730"/>
                  </a:moveTo>
                  <a:lnTo>
                    <a:pt x="506" y="839"/>
                  </a:lnTo>
                  <a:cubicBezTo>
                    <a:pt x="506" y="859"/>
                    <a:pt x="522" y="876"/>
                    <a:pt x="542" y="876"/>
                  </a:cubicBezTo>
                  <a:lnTo>
                    <a:pt x="763" y="876"/>
                  </a:lnTo>
                  <a:cubicBezTo>
                    <a:pt x="783" y="876"/>
                    <a:pt x="799" y="859"/>
                    <a:pt x="799" y="839"/>
                  </a:cubicBezTo>
                  <a:lnTo>
                    <a:pt x="799" y="729"/>
                  </a:lnTo>
                  <a:cubicBezTo>
                    <a:pt x="934" y="718"/>
                    <a:pt x="1063" y="692"/>
                    <a:pt x="1178" y="653"/>
                  </a:cubicBezTo>
                  <a:lnTo>
                    <a:pt x="1178" y="1076"/>
                  </a:lnTo>
                  <a:cubicBezTo>
                    <a:pt x="1178" y="1108"/>
                    <a:pt x="1155" y="1135"/>
                    <a:pt x="1127" y="1135"/>
                  </a:cubicBezTo>
                  <a:lnTo>
                    <a:pt x="169" y="1135"/>
                  </a:lnTo>
                  <a:cubicBezTo>
                    <a:pt x="141" y="1135"/>
                    <a:pt x="118" y="1108"/>
                    <a:pt x="118" y="1076"/>
                  </a:cubicBezTo>
                  <a:lnTo>
                    <a:pt x="118" y="654"/>
                  </a:lnTo>
                  <a:cubicBezTo>
                    <a:pt x="236" y="693"/>
                    <a:pt x="368" y="719"/>
                    <a:pt x="506" y="730"/>
                  </a:cubicBezTo>
                  <a:close/>
                  <a:moveTo>
                    <a:pt x="1296" y="316"/>
                  </a:moveTo>
                  <a:cubicBezTo>
                    <a:pt x="1296" y="252"/>
                    <a:pt x="1244" y="200"/>
                    <a:pt x="1180" y="200"/>
                  </a:cubicBezTo>
                  <a:lnTo>
                    <a:pt x="875" y="200"/>
                  </a:lnTo>
                  <a:lnTo>
                    <a:pt x="875" y="149"/>
                  </a:lnTo>
                  <a:cubicBezTo>
                    <a:pt x="875" y="67"/>
                    <a:pt x="809" y="0"/>
                    <a:pt x="726" y="0"/>
                  </a:cubicBezTo>
                  <a:lnTo>
                    <a:pt x="570" y="0"/>
                  </a:lnTo>
                  <a:cubicBezTo>
                    <a:pt x="487" y="0"/>
                    <a:pt x="420" y="67"/>
                    <a:pt x="420" y="149"/>
                  </a:cubicBezTo>
                  <a:lnTo>
                    <a:pt x="420" y="200"/>
                  </a:lnTo>
                  <a:lnTo>
                    <a:pt x="116" y="200"/>
                  </a:lnTo>
                  <a:cubicBezTo>
                    <a:pt x="52" y="200"/>
                    <a:pt x="0" y="252"/>
                    <a:pt x="0" y="316"/>
                  </a:cubicBezTo>
                  <a:lnTo>
                    <a:pt x="0" y="589"/>
                  </a:lnTo>
                  <a:cubicBezTo>
                    <a:pt x="0" y="601"/>
                    <a:pt x="7" y="611"/>
                    <a:pt x="17" y="615"/>
                  </a:cubicBezTo>
                  <a:cubicBezTo>
                    <a:pt x="32" y="621"/>
                    <a:pt x="46" y="627"/>
                    <a:pt x="62" y="633"/>
                  </a:cubicBezTo>
                  <a:lnTo>
                    <a:pt x="62" y="1076"/>
                  </a:lnTo>
                  <a:cubicBezTo>
                    <a:pt x="62" y="1140"/>
                    <a:pt x="110" y="1192"/>
                    <a:pt x="169" y="1192"/>
                  </a:cubicBezTo>
                  <a:lnTo>
                    <a:pt x="1127" y="1192"/>
                  </a:lnTo>
                  <a:cubicBezTo>
                    <a:pt x="1186" y="1192"/>
                    <a:pt x="1234" y="1140"/>
                    <a:pt x="1234" y="1076"/>
                  </a:cubicBezTo>
                  <a:lnTo>
                    <a:pt x="1234" y="632"/>
                  </a:lnTo>
                  <a:cubicBezTo>
                    <a:pt x="1249" y="626"/>
                    <a:pt x="1265" y="621"/>
                    <a:pt x="1279" y="615"/>
                  </a:cubicBezTo>
                  <a:cubicBezTo>
                    <a:pt x="1289" y="611"/>
                    <a:pt x="1296" y="601"/>
                    <a:pt x="1296" y="589"/>
                  </a:cubicBezTo>
                  <a:lnTo>
                    <a:pt x="1296" y="316"/>
                  </a:lnTo>
                  <a:close/>
                </a:path>
              </a:pathLst>
            </a:custGeom>
            <a:solidFill>
              <a:srgbClr val="FFFFFF"/>
            </a:solidFill>
            <a:ln>
              <a:noFill/>
            </a:ln>
            <a:effectLst/>
          </p:spPr>
          <p:txBody>
            <a:bodyPr wrap="none" anchor="ctr"/>
            <a:lstStyle/>
            <a:p>
              <a:endParaRPr lang="en-US"/>
            </a:p>
          </p:txBody>
        </p:sp>
      </p:grpSp>
      <p:grpSp>
        <p:nvGrpSpPr>
          <p:cNvPr id="403" name="Group 402">
            <a:extLst>
              <a:ext uri="{FF2B5EF4-FFF2-40B4-BE49-F238E27FC236}">
                <a16:creationId xmlns:a16="http://schemas.microsoft.com/office/drawing/2014/main" id="{B8E01727-B427-294B-A4A2-B71ECCE74FFA}"/>
              </a:ext>
            </a:extLst>
          </p:cNvPr>
          <p:cNvGrpSpPr/>
          <p:nvPr/>
        </p:nvGrpSpPr>
        <p:grpSpPr>
          <a:xfrm>
            <a:off x="6245123" y="5060728"/>
            <a:ext cx="710291" cy="710292"/>
            <a:chOff x="4783583" y="4528578"/>
            <a:chExt cx="710291" cy="710292"/>
          </a:xfrm>
        </p:grpSpPr>
        <p:sp>
          <p:nvSpPr>
            <p:cNvPr id="404" name="Rectangle 403">
              <a:extLst>
                <a:ext uri="{FF2B5EF4-FFF2-40B4-BE49-F238E27FC236}">
                  <a16:creationId xmlns:a16="http://schemas.microsoft.com/office/drawing/2014/main" id="{D40AF665-E06C-1342-9A36-F8DC246036ED}"/>
                </a:ext>
              </a:extLst>
            </p:cNvPr>
            <p:cNvSpPr/>
            <p:nvPr/>
          </p:nvSpPr>
          <p:spPr>
            <a:xfrm>
              <a:off x="4783583"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05" name="Freeform 34">
              <a:extLst>
                <a:ext uri="{FF2B5EF4-FFF2-40B4-BE49-F238E27FC236}">
                  <a16:creationId xmlns:a16="http://schemas.microsoft.com/office/drawing/2014/main" id="{F8F67666-8668-6545-80E8-97FD9ADE3500}"/>
                </a:ext>
              </a:extLst>
            </p:cNvPr>
            <p:cNvSpPr>
              <a:spLocks noChangeArrowheads="1"/>
            </p:cNvSpPr>
            <p:nvPr/>
          </p:nvSpPr>
          <p:spPr bwMode="auto">
            <a:xfrm>
              <a:off x="4914097" y="4659093"/>
              <a:ext cx="449262" cy="449262"/>
            </a:xfrm>
            <a:custGeom>
              <a:avLst/>
              <a:gdLst>
                <a:gd name="T0" fmla="*/ 904 w 1248"/>
                <a:gd name="T1" fmla="*/ 468 h 1248"/>
                <a:gd name="T2" fmla="*/ 525 w 1248"/>
                <a:gd name="T3" fmla="*/ 848 h 1248"/>
                <a:gd name="T4" fmla="*/ 343 w 1248"/>
                <a:gd name="T5" fmla="*/ 666 h 1248"/>
                <a:gd name="T6" fmla="*/ 412 w 1248"/>
                <a:gd name="T7" fmla="*/ 597 h 1248"/>
                <a:gd name="T8" fmla="*/ 525 w 1248"/>
                <a:gd name="T9" fmla="*/ 710 h 1248"/>
                <a:gd name="T10" fmla="*/ 835 w 1248"/>
                <a:gd name="T11" fmla="*/ 399 h 1248"/>
                <a:gd name="T12" fmla="*/ 904 w 1248"/>
                <a:gd name="T13" fmla="*/ 468 h 1248"/>
                <a:gd name="T14" fmla="*/ 525 w 1248"/>
                <a:gd name="T15" fmla="*/ 936 h 1248"/>
                <a:gd name="T16" fmla="*/ 992 w 1248"/>
                <a:gd name="T17" fmla="*/ 468 h 1248"/>
                <a:gd name="T18" fmla="*/ 835 w 1248"/>
                <a:gd name="T19" fmla="*/ 312 h 1248"/>
                <a:gd name="T20" fmla="*/ 525 w 1248"/>
                <a:gd name="T21" fmla="*/ 622 h 1248"/>
                <a:gd name="T22" fmla="*/ 412 w 1248"/>
                <a:gd name="T23" fmla="*/ 509 h 1248"/>
                <a:gd name="T24" fmla="*/ 255 w 1248"/>
                <a:gd name="T25" fmla="*/ 666 h 1248"/>
                <a:gd name="T26" fmla="*/ 525 w 1248"/>
                <a:gd name="T27" fmla="*/ 936 h 1248"/>
                <a:gd name="T28" fmla="*/ 623 w 1248"/>
                <a:gd name="T29" fmla="*/ 1185 h 1248"/>
                <a:gd name="T30" fmla="*/ 62 w 1248"/>
                <a:gd name="T31" fmla="*/ 624 h 1248"/>
                <a:gd name="T32" fmla="*/ 623 w 1248"/>
                <a:gd name="T33" fmla="*/ 62 h 1248"/>
                <a:gd name="T34" fmla="*/ 1185 w 1248"/>
                <a:gd name="T35" fmla="*/ 624 h 1248"/>
                <a:gd name="T36" fmla="*/ 623 w 1248"/>
                <a:gd name="T37" fmla="*/ 1185 h 1248"/>
                <a:gd name="T38" fmla="*/ 623 w 1248"/>
                <a:gd name="T39" fmla="*/ 0 h 1248"/>
                <a:gd name="T40" fmla="*/ 0 w 1248"/>
                <a:gd name="T41" fmla="*/ 624 h 1248"/>
                <a:gd name="T42" fmla="*/ 623 w 1248"/>
                <a:gd name="T43" fmla="*/ 1247 h 1248"/>
                <a:gd name="T44" fmla="*/ 1247 w 1248"/>
                <a:gd name="T45" fmla="*/ 624 h 1248"/>
                <a:gd name="T46" fmla="*/ 623 w 1248"/>
                <a:gd name="T47"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8" h="1248">
                  <a:moveTo>
                    <a:pt x="904" y="468"/>
                  </a:moveTo>
                  <a:lnTo>
                    <a:pt x="525" y="848"/>
                  </a:lnTo>
                  <a:lnTo>
                    <a:pt x="343" y="666"/>
                  </a:lnTo>
                  <a:lnTo>
                    <a:pt x="412" y="597"/>
                  </a:lnTo>
                  <a:lnTo>
                    <a:pt x="525" y="710"/>
                  </a:lnTo>
                  <a:lnTo>
                    <a:pt x="835" y="399"/>
                  </a:lnTo>
                  <a:lnTo>
                    <a:pt x="904" y="468"/>
                  </a:lnTo>
                  <a:close/>
                  <a:moveTo>
                    <a:pt x="525" y="936"/>
                  </a:moveTo>
                  <a:lnTo>
                    <a:pt x="992" y="468"/>
                  </a:lnTo>
                  <a:lnTo>
                    <a:pt x="835" y="312"/>
                  </a:lnTo>
                  <a:lnTo>
                    <a:pt x="525" y="622"/>
                  </a:lnTo>
                  <a:lnTo>
                    <a:pt x="412" y="509"/>
                  </a:lnTo>
                  <a:lnTo>
                    <a:pt x="255" y="666"/>
                  </a:lnTo>
                  <a:lnTo>
                    <a:pt x="525" y="936"/>
                  </a:lnTo>
                  <a:close/>
                  <a:moveTo>
                    <a:pt x="623" y="1185"/>
                  </a:moveTo>
                  <a:cubicBezTo>
                    <a:pt x="314" y="1185"/>
                    <a:pt x="62" y="933"/>
                    <a:pt x="62" y="624"/>
                  </a:cubicBezTo>
                  <a:cubicBezTo>
                    <a:pt x="62" y="314"/>
                    <a:pt x="314" y="62"/>
                    <a:pt x="623" y="62"/>
                  </a:cubicBezTo>
                  <a:cubicBezTo>
                    <a:pt x="933" y="62"/>
                    <a:pt x="1185" y="314"/>
                    <a:pt x="1185" y="624"/>
                  </a:cubicBezTo>
                  <a:cubicBezTo>
                    <a:pt x="1185" y="933"/>
                    <a:pt x="933" y="1185"/>
                    <a:pt x="623" y="1185"/>
                  </a:cubicBezTo>
                  <a:close/>
                  <a:moveTo>
                    <a:pt x="623" y="0"/>
                  </a:moveTo>
                  <a:cubicBezTo>
                    <a:pt x="279" y="0"/>
                    <a:pt x="0" y="280"/>
                    <a:pt x="0" y="624"/>
                  </a:cubicBezTo>
                  <a:cubicBezTo>
                    <a:pt x="0" y="967"/>
                    <a:pt x="279" y="1247"/>
                    <a:pt x="623" y="1247"/>
                  </a:cubicBezTo>
                  <a:cubicBezTo>
                    <a:pt x="967" y="1247"/>
                    <a:pt x="1247" y="967"/>
                    <a:pt x="1247" y="624"/>
                  </a:cubicBezTo>
                  <a:cubicBezTo>
                    <a:pt x="1247" y="280"/>
                    <a:pt x="967" y="0"/>
                    <a:pt x="623" y="0"/>
                  </a:cubicBezTo>
                  <a:close/>
                </a:path>
              </a:pathLst>
            </a:custGeom>
            <a:solidFill>
              <a:srgbClr val="FFFFFF"/>
            </a:solidFill>
            <a:ln>
              <a:noFill/>
            </a:ln>
            <a:effectLst/>
          </p:spPr>
          <p:txBody>
            <a:bodyPr wrap="none" anchor="ctr"/>
            <a:lstStyle/>
            <a:p>
              <a:endParaRPr lang="en-US"/>
            </a:p>
          </p:txBody>
        </p:sp>
      </p:grpSp>
      <p:grpSp>
        <p:nvGrpSpPr>
          <p:cNvPr id="406" name="Group 405">
            <a:extLst>
              <a:ext uri="{FF2B5EF4-FFF2-40B4-BE49-F238E27FC236}">
                <a16:creationId xmlns:a16="http://schemas.microsoft.com/office/drawing/2014/main" id="{FD0F714E-D28E-F548-954A-EB8870509155}"/>
              </a:ext>
            </a:extLst>
          </p:cNvPr>
          <p:cNvGrpSpPr/>
          <p:nvPr/>
        </p:nvGrpSpPr>
        <p:grpSpPr>
          <a:xfrm>
            <a:off x="7344820" y="5060728"/>
            <a:ext cx="710291" cy="710292"/>
            <a:chOff x="5883280" y="4528578"/>
            <a:chExt cx="710291" cy="710292"/>
          </a:xfrm>
        </p:grpSpPr>
        <p:sp>
          <p:nvSpPr>
            <p:cNvPr id="407" name="Rectangle 406">
              <a:extLst>
                <a:ext uri="{FF2B5EF4-FFF2-40B4-BE49-F238E27FC236}">
                  <a16:creationId xmlns:a16="http://schemas.microsoft.com/office/drawing/2014/main" id="{B9952144-EA4B-DA48-862D-4EF750A11288}"/>
                </a:ext>
              </a:extLst>
            </p:cNvPr>
            <p:cNvSpPr/>
            <p:nvPr/>
          </p:nvSpPr>
          <p:spPr>
            <a:xfrm>
              <a:off x="5883280"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08" name="Freeform 35">
              <a:extLst>
                <a:ext uri="{FF2B5EF4-FFF2-40B4-BE49-F238E27FC236}">
                  <a16:creationId xmlns:a16="http://schemas.microsoft.com/office/drawing/2014/main" id="{AEEAAEC6-C18D-5C47-BA1F-EAD5A1D3FDA5}"/>
                </a:ext>
              </a:extLst>
            </p:cNvPr>
            <p:cNvSpPr>
              <a:spLocks noChangeArrowheads="1"/>
            </p:cNvSpPr>
            <p:nvPr/>
          </p:nvSpPr>
          <p:spPr bwMode="auto">
            <a:xfrm>
              <a:off x="6013794" y="4657018"/>
              <a:ext cx="449262" cy="449262"/>
            </a:xfrm>
            <a:custGeom>
              <a:avLst/>
              <a:gdLst>
                <a:gd name="T0" fmla="*/ 693 w 1248"/>
                <a:gd name="T1" fmla="*/ 624 h 1248"/>
                <a:gd name="T2" fmla="*/ 862 w 1248"/>
                <a:gd name="T3" fmla="*/ 793 h 1248"/>
                <a:gd name="T4" fmla="*/ 793 w 1248"/>
                <a:gd name="T5" fmla="*/ 862 h 1248"/>
                <a:gd name="T6" fmla="*/ 624 w 1248"/>
                <a:gd name="T7" fmla="*/ 693 h 1248"/>
                <a:gd name="T8" fmla="*/ 455 w 1248"/>
                <a:gd name="T9" fmla="*/ 862 h 1248"/>
                <a:gd name="T10" fmla="*/ 386 w 1248"/>
                <a:gd name="T11" fmla="*/ 793 h 1248"/>
                <a:gd name="T12" fmla="*/ 555 w 1248"/>
                <a:gd name="T13" fmla="*/ 624 h 1248"/>
                <a:gd name="T14" fmla="*/ 386 w 1248"/>
                <a:gd name="T15" fmla="*/ 454 h 1248"/>
                <a:gd name="T16" fmla="*/ 455 w 1248"/>
                <a:gd name="T17" fmla="*/ 385 h 1248"/>
                <a:gd name="T18" fmla="*/ 624 w 1248"/>
                <a:gd name="T19" fmla="*/ 555 h 1248"/>
                <a:gd name="T20" fmla="*/ 793 w 1248"/>
                <a:gd name="T21" fmla="*/ 385 h 1248"/>
                <a:gd name="T22" fmla="*/ 862 w 1248"/>
                <a:gd name="T23" fmla="*/ 454 h 1248"/>
                <a:gd name="T24" fmla="*/ 693 w 1248"/>
                <a:gd name="T25" fmla="*/ 624 h 1248"/>
                <a:gd name="T26" fmla="*/ 950 w 1248"/>
                <a:gd name="T27" fmla="*/ 793 h 1248"/>
                <a:gd name="T28" fmla="*/ 781 w 1248"/>
                <a:gd name="T29" fmla="*/ 624 h 1248"/>
                <a:gd name="T30" fmla="*/ 950 w 1248"/>
                <a:gd name="T31" fmla="*/ 454 h 1248"/>
                <a:gd name="T32" fmla="*/ 793 w 1248"/>
                <a:gd name="T33" fmla="*/ 297 h 1248"/>
                <a:gd name="T34" fmla="*/ 624 w 1248"/>
                <a:gd name="T35" fmla="*/ 467 h 1248"/>
                <a:gd name="T36" fmla="*/ 454 w 1248"/>
                <a:gd name="T37" fmla="*/ 297 h 1248"/>
                <a:gd name="T38" fmla="*/ 298 w 1248"/>
                <a:gd name="T39" fmla="*/ 454 h 1248"/>
                <a:gd name="T40" fmla="*/ 467 w 1248"/>
                <a:gd name="T41" fmla="*/ 624 h 1248"/>
                <a:gd name="T42" fmla="*/ 298 w 1248"/>
                <a:gd name="T43" fmla="*/ 793 h 1248"/>
                <a:gd name="T44" fmla="*/ 454 w 1248"/>
                <a:gd name="T45" fmla="*/ 950 h 1248"/>
                <a:gd name="T46" fmla="*/ 624 w 1248"/>
                <a:gd name="T47" fmla="*/ 780 h 1248"/>
                <a:gd name="T48" fmla="*/ 793 w 1248"/>
                <a:gd name="T49" fmla="*/ 950 h 1248"/>
                <a:gd name="T50" fmla="*/ 950 w 1248"/>
                <a:gd name="T51" fmla="*/ 793 h 1248"/>
                <a:gd name="T52" fmla="*/ 624 w 1248"/>
                <a:gd name="T53" fmla="*/ 1185 h 1248"/>
                <a:gd name="T54" fmla="*/ 62 w 1248"/>
                <a:gd name="T55" fmla="*/ 624 h 1248"/>
                <a:gd name="T56" fmla="*/ 624 w 1248"/>
                <a:gd name="T57" fmla="*/ 62 h 1248"/>
                <a:gd name="T58" fmla="*/ 1185 w 1248"/>
                <a:gd name="T59" fmla="*/ 624 h 1248"/>
                <a:gd name="T60" fmla="*/ 624 w 1248"/>
                <a:gd name="T61" fmla="*/ 1185 h 1248"/>
                <a:gd name="T62" fmla="*/ 624 w 1248"/>
                <a:gd name="T63" fmla="*/ 0 h 1248"/>
                <a:gd name="T64" fmla="*/ 0 w 1248"/>
                <a:gd name="T65" fmla="*/ 624 h 1248"/>
                <a:gd name="T66" fmla="*/ 624 w 1248"/>
                <a:gd name="T67" fmla="*/ 1247 h 1248"/>
                <a:gd name="T68" fmla="*/ 1247 w 1248"/>
                <a:gd name="T69" fmla="*/ 624 h 1248"/>
                <a:gd name="T70" fmla="*/ 624 w 1248"/>
                <a:gd name="T7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8" h="1248">
                  <a:moveTo>
                    <a:pt x="693" y="624"/>
                  </a:moveTo>
                  <a:lnTo>
                    <a:pt x="862" y="793"/>
                  </a:lnTo>
                  <a:lnTo>
                    <a:pt x="793" y="862"/>
                  </a:lnTo>
                  <a:lnTo>
                    <a:pt x="624" y="693"/>
                  </a:lnTo>
                  <a:lnTo>
                    <a:pt x="455" y="862"/>
                  </a:lnTo>
                  <a:lnTo>
                    <a:pt x="386" y="793"/>
                  </a:lnTo>
                  <a:lnTo>
                    <a:pt x="555" y="624"/>
                  </a:lnTo>
                  <a:lnTo>
                    <a:pt x="386" y="454"/>
                  </a:lnTo>
                  <a:lnTo>
                    <a:pt x="455" y="385"/>
                  </a:lnTo>
                  <a:lnTo>
                    <a:pt x="624" y="555"/>
                  </a:lnTo>
                  <a:lnTo>
                    <a:pt x="793" y="385"/>
                  </a:lnTo>
                  <a:lnTo>
                    <a:pt x="862" y="454"/>
                  </a:lnTo>
                  <a:lnTo>
                    <a:pt x="693" y="624"/>
                  </a:lnTo>
                  <a:close/>
                  <a:moveTo>
                    <a:pt x="950" y="793"/>
                  </a:moveTo>
                  <a:lnTo>
                    <a:pt x="781" y="624"/>
                  </a:lnTo>
                  <a:lnTo>
                    <a:pt x="950" y="454"/>
                  </a:lnTo>
                  <a:lnTo>
                    <a:pt x="793" y="297"/>
                  </a:lnTo>
                  <a:lnTo>
                    <a:pt x="624" y="467"/>
                  </a:lnTo>
                  <a:lnTo>
                    <a:pt x="454" y="297"/>
                  </a:lnTo>
                  <a:lnTo>
                    <a:pt x="298" y="454"/>
                  </a:lnTo>
                  <a:lnTo>
                    <a:pt x="467" y="624"/>
                  </a:lnTo>
                  <a:lnTo>
                    <a:pt x="298" y="793"/>
                  </a:lnTo>
                  <a:lnTo>
                    <a:pt x="454" y="950"/>
                  </a:lnTo>
                  <a:lnTo>
                    <a:pt x="624" y="780"/>
                  </a:lnTo>
                  <a:lnTo>
                    <a:pt x="793" y="950"/>
                  </a:lnTo>
                  <a:lnTo>
                    <a:pt x="950" y="793"/>
                  </a:lnTo>
                  <a:close/>
                  <a:moveTo>
                    <a:pt x="624" y="1185"/>
                  </a:moveTo>
                  <a:cubicBezTo>
                    <a:pt x="315" y="1185"/>
                    <a:pt x="62" y="933"/>
                    <a:pt x="62" y="624"/>
                  </a:cubicBezTo>
                  <a:cubicBezTo>
                    <a:pt x="62" y="314"/>
                    <a:pt x="315" y="62"/>
                    <a:pt x="624" y="62"/>
                  </a:cubicBezTo>
                  <a:cubicBezTo>
                    <a:pt x="934" y="62"/>
                    <a:pt x="1185" y="314"/>
                    <a:pt x="1185" y="624"/>
                  </a:cubicBezTo>
                  <a:cubicBezTo>
                    <a:pt x="1185" y="933"/>
                    <a:pt x="934" y="1185"/>
                    <a:pt x="624" y="1185"/>
                  </a:cubicBezTo>
                  <a:close/>
                  <a:moveTo>
                    <a:pt x="624" y="0"/>
                  </a:moveTo>
                  <a:cubicBezTo>
                    <a:pt x="280" y="0"/>
                    <a:pt x="0" y="280"/>
                    <a:pt x="0" y="624"/>
                  </a:cubicBezTo>
                  <a:cubicBezTo>
                    <a:pt x="0" y="967"/>
                    <a:pt x="280" y="1247"/>
                    <a:pt x="624" y="1247"/>
                  </a:cubicBezTo>
                  <a:cubicBezTo>
                    <a:pt x="968" y="1247"/>
                    <a:pt x="1247" y="967"/>
                    <a:pt x="1247" y="624"/>
                  </a:cubicBezTo>
                  <a:cubicBezTo>
                    <a:pt x="1247" y="280"/>
                    <a:pt x="968" y="0"/>
                    <a:pt x="624" y="0"/>
                  </a:cubicBezTo>
                  <a:close/>
                </a:path>
              </a:pathLst>
            </a:custGeom>
            <a:solidFill>
              <a:srgbClr val="FFFFFF"/>
            </a:solidFill>
            <a:ln>
              <a:noFill/>
            </a:ln>
            <a:effectLst/>
          </p:spPr>
          <p:txBody>
            <a:bodyPr wrap="none" anchor="ctr"/>
            <a:lstStyle/>
            <a:p>
              <a:endParaRPr lang="en-US"/>
            </a:p>
          </p:txBody>
        </p:sp>
      </p:grpSp>
      <p:grpSp>
        <p:nvGrpSpPr>
          <p:cNvPr id="409" name="Group 408">
            <a:extLst>
              <a:ext uri="{FF2B5EF4-FFF2-40B4-BE49-F238E27FC236}">
                <a16:creationId xmlns:a16="http://schemas.microsoft.com/office/drawing/2014/main" id="{35DDF5BE-4372-BF4B-B6DC-AC2AB8DC7485}"/>
              </a:ext>
            </a:extLst>
          </p:cNvPr>
          <p:cNvGrpSpPr/>
          <p:nvPr/>
        </p:nvGrpSpPr>
        <p:grpSpPr>
          <a:xfrm>
            <a:off x="9529407" y="5060728"/>
            <a:ext cx="710291" cy="710292"/>
            <a:chOff x="8067867" y="4528578"/>
            <a:chExt cx="710291" cy="710292"/>
          </a:xfrm>
        </p:grpSpPr>
        <p:sp>
          <p:nvSpPr>
            <p:cNvPr id="410" name="Rectangle 409">
              <a:extLst>
                <a:ext uri="{FF2B5EF4-FFF2-40B4-BE49-F238E27FC236}">
                  <a16:creationId xmlns:a16="http://schemas.microsoft.com/office/drawing/2014/main" id="{CCAF9E8C-18EF-934A-8C3F-7FCECF1DB4C1}"/>
                </a:ext>
              </a:extLst>
            </p:cNvPr>
            <p:cNvSpPr/>
            <p:nvPr/>
          </p:nvSpPr>
          <p:spPr>
            <a:xfrm>
              <a:off x="8067867"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11" name="Freeform 1">
              <a:extLst>
                <a:ext uri="{FF2B5EF4-FFF2-40B4-BE49-F238E27FC236}">
                  <a16:creationId xmlns:a16="http://schemas.microsoft.com/office/drawing/2014/main" id="{59876C4C-753A-524F-B58D-DFEC7121552E}"/>
                </a:ext>
              </a:extLst>
            </p:cNvPr>
            <p:cNvSpPr>
              <a:spLocks noChangeArrowheads="1"/>
            </p:cNvSpPr>
            <p:nvPr/>
          </p:nvSpPr>
          <p:spPr bwMode="auto">
            <a:xfrm>
              <a:off x="8188062" y="4663856"/>
              <a:ext cx="469900" cy="439737"/>
            </a:xfrm>
            <a:custGeom>
              <a:avLst/>
              <a:gdLst>
                <a:gd name="T0" fmla="*/ 705 w 1304"/>
                <a:gd name="T1" fmla="*/ 709 h 1222"/>
                <a:gd name="T2" fmla="*/ 598 w 1304"/>
                <a:gd name="T3" fmla="*/ 709 h 1222"/>
                <a:gd name="T4" fmla="*/ 651 w 1304"/>
                <a:gd name="T5" fmla="*/ 824 h 1222"/>
                <a:gd name="T6" fmla="*/ 651 w 1304"/>
                <a:gd name="T7" fmla="*/ 593 h 1222"/>
                <a:gd name="T8" fmla="*/ 651 w 1304"/>
                <a:gd name="T9" fmla="*/ 824 h 1222"/>
                <a:gd name="T10" fmla="*/ 535 w 1304"/>
                <a:gd name="T11" fmla="*/ 599 h 1222"/>
                <a:gd name="T12" fmla="*/ 572 w 1304"/>
                <a:gd name="T13" fmla="*/ 578 h 1222"/>
                <a:gd name="T14" fmla="*/ 668 w 1304"/>
                <a:gd name="T15" fmla="*/ 550 h 1222"/>
                <a:gd name="T16" fmla="*/ 767 w 1304"/>
                <a:gd name="T17" fmla="*/ 599 h 1222"/>
                <a:gd name="T18" fmla="*/ 817 w 1304"/>
                <a:gd name="T19" fmla="*/ 683 h 1222"/>
                <a:gd name="T20" fmla="*/ 799 w 1304"/>
                <a:gd name="T21" fmla="*/ 780 h 1222"/>
                <a:gd name="T22" fmla="*/ 782 w 1304"/>
                <a:gd name="T23" fmla="*/ 810 h 1222"/>
                <a:gd name="T24" fmla="*/ 690 w 1304"/>
                <a:gd name="T25" fmla="*/ 873 h 1222"/>
                <a:gd name="T26" fmla="*/ 613 w 1304"/>
                <a:gd name="T27" fmla="*/ 873 h 1222"/>
                <a:gd name="T28" fmla="*/ 521 w 1304"/>
                <a:gd name="T29" fmla="*/ 810 h 1222"/>
                <a:gd name="T30" fmla="*/ 504 w 1304"/>
                <a:gd name="T31" fmla="*/ 780 h 1222"/>
                <a:gd name="T32" fmla="*/ 486 w 1304"/>
                <a:gd name="T33" fmla="*/ 683 h 1222"/>
                <a:gd name="T34" fmla="*/ 598 w 1304"/>
                <a:gd name="T35" fmla="*/ 937 h 1222"/>
                <a:gd name="T36" fmla="*/ 642 w 1304"/>
                <a:gd name="T37" fmla="*/ 928 h 1222"/>
                <a:gd name="T38" fmla="*/ 701 w 1304"/>
                <a:gd name="T39" fmla="*/ 937 h 1222"/>
                <a:gd name="T40" fmla="*/ 704 w 1304"/>
                <a:gd name="T41" fmla="*/ 1130 h 1222"/>
                <a:gd name="T42" fmla="*/ 635 w 1304"/>
                <a:gd name="T43" fmla="*/ 1106 h 1222"/>
                <a:gd name="T44" fmla="*/ 598 w 1304"/>
                <a:gd name="T45" fmla="*/ 937 h 1222"/>
                <a:gd name="T46" fmla="*/ 536 w 1304"/>
                <a:gd name="T47" fmla="*/ 906 h 1222"/>
                <a:gd name="T48" fmla="*/ 536 w 1304"/>
                <a:gd name="T49" fmla="*/ 1188 h 1222"/>
                <a:gd name="T50" fmla="*/ 584 w 1304"/>
                <a:gd name="T51" fmla="*/ 1214 h 1222"/>
                <a:gd name="T52" fmla="*/ 718 w 1304"/>
                <a:gd name="T53" fmla="*/ 1214 h 1222"/>
                <a:gd name="T54" fmla="*/ 750 w 1304"/>
                <a:gd name="T55" fmla="*/ 1216 h 1222"/>
                <a:gd name="T56" fmla="*/ 767 w 1304"/>
                <a:gd name="T57" fmla="*/ 906 h 1222"/>
                <a:gd name="T58" fmla="*/ 779 w 1304"/>
                <a:gd name="T59" fmla="*/ 884 h 1222"/>
                <a:gd name="T60" fmla="*/ 851 w 1304"/>
                <a:gd name="T61" fmla="*/ 830 h 1222"/>
                <a:gd name="T62" fmla="*/ 862 w 1304"/>
                <a:gd name="T63" fmla="*/ 740 h 1222"/>
                <a:gd name="T64" fmla="*/ 840 w 1304"/>
                <a:gd name="T65" fmla="*/ 615 h 1222"/>
                <a:gd name="T66" fmla="*/ 733 w 1304"/>
                <a:gd name="T67" fmla="*/ 515 h 1222"/>
                <a:gd name="T68" fmla="*/ 589 w 1304"/>
                <a:gd name="T69" fmla="*/ 508 h 1222"/>
                <a:gd name="T70" fmla="*/ 473 w 1304"/>
                <a:gd name="T71" fmla="*/ 597 h 1222"/>
                <a:gd name="T72" fmla="*/ 425 w 1304"/>
                <a:gd name="T73" fmla="*/ 673 h 1222"/>
                <a:gd name="T74" fmla="*/ 445 w 1304"/>
                <a:gd name="T75" fmla="*/ 761 h 1222"/>
                <a:gd name="T76" fmla="*/ 507 w 1304"/>
                <a:gd name="T77" fmla="*/ 870 h 1222"/>
                <a:gd name="T78" fmla="*/ 341 w 1304"/>
                <a:gd name="T79" fmla="*/ 288 h 1222"/>
                <a:gd name="T80" fmla="*/ 961 w 1304"/>
                <a:gd name="T81" fmla="*/ 226 h 1222"/>
                <a:gd name="T82" fmla="*/ 341 w 1304"/>
                <a:gd name="T83" fmla="*/ 288 h 1222"/>
                <a:gd name="T84" fmla="*/ 454 w 1304"/>
                <a:gd name="T85" fmla="*/ 339 h 1222"/>
                <a:gd name="T86" fmla="*/ 848 w 1304"/>
                <a:gd name="T87" fmla="*/ 401 h 1222"/>
                <a:gd name="T88" fmla="*/ 1303 w 1304"/>
                <a:gd name="T89" fmla="*/ 966 h 1222"/>
                <a:gd name="T90" fmla="*/ 0 w 1304"/>
                <a:gd name="T91" fmla="*/ 0 h 1222"/>
                <a:gd name="T92" fmla="*/ 483 w 1304"/>
                <a:gd name="T93" fmla="*/ 966 h 1222"/>
                <a:gd name="T94" fmla="*/ 62 w 1304"/>
                <a:gd name="T95" fmla="*/ 903 h 1222"/>
                <a:gd name="T96" fmla="*/ 1241 w 1304"/>
                <a:gd name="T97" fmla="*/ 62 h 1222"/>
                <a:gd name="T98" fmla="*/ 820 w 1304"/>
                <a:gd name="T99" fmla="*/ 903 h 1222"/>
                <a:gd name="T100" fmla="*/ 1303 w 1304"/>
                <a:gd name="T101" fmla="*/ 966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4" h="1222">
                  <a:moveTo>
                    <a:pt x="651" y="655"/>
                  </a:moveTo>
                  <a:cubicBezTo>
                    <a:pt x="681" y="655"/>
                    <a:pt x="705" y="679"/>
                    <a:pt x="705" y="709"/>
                  </a:cubicBezTo>
                  <a:cubicBezTo>
                    <a:pt x="705" y="738"/>
                    <a:pt x="681" y="762"/>
                    <a:pt x="651" y="762"/>
                  </a:cubicBezTo>
                  <a:cubicBezTo>
                    <a:pt x="622" y="762"/>
                    <a:pt x="598" y="738"/>
                    <a:pt x="598" y="709"/>
                  </a:cubicBezTo>
                  <a:cubicBezTo>
                    <a:pt x="598" y="679"/>
                    <a:pt x="622" y="655"/>
                    <a:pt x="651" y="655"/>
                  </a:cubicBezTo>
                  <a:close/>
                  <a:moveTo>
                    <a:pt x="651" y="824"/>
                  </a:moveTo>
                  <a:cubicBezTo>
                    <a:pt x="715" y="824"/>
                    <a:pt x="767" y="773"/>
                    <a:pt x="767" y="709"/>
                  </a:cubicBezTo>
                  <a:cubicBezTo>
                    <a:pt x="767" y="645"/>
                    <a:pt x="715" y="593"/>
                    <a:pt x="651" y="593"/>
                  </a:cubicBezTo>
                  <a:cubicBezTo>
                    <a:pt x="588" y="593"/>
                    <a:pt x="536" y="645"/>
                    <a:pt x="536" y="709"/>
                  </a:cubicBezTo>
                  <a:cubicBezTo>
                    <a:pt x="536" y="773"/>
                    <a:pt x="588" y="824"/>
                    <a:pt x="651" y="824"/>
                  </a:cubicBezTo>
                  <a:close/>
                  <a:moveTo>
                    <a:pt x="496" y="668"/>
                  </a:moveTo>
                  <a:cubicBezTo>
                    <a:pt x="519" y="653"/>
                    <a:pt x="534" y="627"/>
                    <a:pt x="535" y="599"/>
                  </a:cubicBezTo>
                  <a:cubicBezTo>
                    <a:pt x="536" y="586"/>
                    <a:pt x="547" y="575"/>
                    <a:pt x="561" y="577"/>
                  </a:cubicBezTo>
                  <a:cubicBezTo>
                    <a:pt x="565" y="577"/>
                    <a:pt x="568" y="578"/>
                    <a:pt x="572" y="578"/>
                  </a:cubicBezTo>
                  <a:cubicBezTo>
                    <a:pt x="596" y="578"/>
                    <a:pt x="619" y="567"/>
                    <a:pt x="635" y="550"/>
                  </a:cubicBezTo>
                  <a:cubicBezTo>
                    <a:pt x="644" y="540"/>
                    <a:pt x="659" y="540"/>
                    <a:pt x="668" y="550"/>
                  </a:cubicBezTo>
                  <a:cubicBezTo>
                    <a:pt x="686" y="570"/>
                    <a:pt x="714" y="580"/>
                    <a:pt x="741" y="577"/>
                  </a:cubicBezTo>
                  <a:cubicBezTo>
                    <a:pt x="755" y="575"/>
                    <a:pt x="767" y="586"/>
                    <a:pt x="767" y="599"/>
                  </a:cubicBezTo>
                  <a:cubicBezTo>
                    <a:pt x="769" y="627"/>
                    <a:pt x="783" y="653"/>
                    <a:pt x="807" y="668"/>
                  </a:cubicBezTo>
                  <a:cubicBezTo>
                    <a:pt x="812" y="671"/>
                    <a:pt x="816" y="677"/>
                    <a:pt x="817" y="683"/>
                  </a:cubicBezTo>
                  <a:cubicBezTo>
                    <a:pt x="818" y="690"/>
                    <a:pt x="817" y="697"/>
                    <a:pt x="813" y="702"/>
                  </a:cubicBezTo>
                  <a:cubicBezTo>
                    <a:pt x="796" y="724"/>
                    <a:pt x="791" y="753"/>
                    <a:pt x="799" y="780"/>
                  </a:cubicBezTo>
                  <a:cubicBezTo>
                    <a:pt x="801" y="786"/>
                    <a:pt x="800" y="793"/>
                    <a:pt x="797" y="799"/>
                  </a:cubicBezTo>
                  <a:cubicBezTo>
                    <a:pt x="794" y="805"/>
                    <a:pt x="788" y="809"/>
                    <a:pt x="782" y="810"/>
                  </a:cubicBezTo>
                  <a:cubicBezTo>
                    <a:pt x="755" y="816"/>
                    <a:pt x="733" y="835"/>
                    <a:pt x="722" y="861"/>
                  </a:cubicBezTo>
                  <a:cubicBezTo>
                    <a:pt x="717" y="873"/>
                    <a:pt x="702" y="879"/>
                    <a:pt x="690" y="873"/>
                  </a:cubicBezTo>
                  <a:cubicBezTo>
                    <a:pt x="678" y="866"/>
                    <a:pt x="665" y="863"/>
                    <a:pt x="651" y="863"/>
                  </a:cubicBezTo>
                  <a:cubicBezTo>
                    <a:pt x="638" y="863"/>
                    <a:pt x="625" y="866"/>
                    <a:pt x="613" y="873"/>
                  </a:cubicBezTo>
                  <a:cubicBezTo>
                    <a:pt x="601" y="879"/>
                    <a:pt x="586" y="873"/>
                    <a:pt x="581" y="861"/>
                  </a:cubicBezTo>
                  <a:cubicBezTo>
                    <a:pt x="570" y="835"/>
                    <a:pt x="548" y="816"/>
                    <a:pt x="521" y="810"/>
                  </a:cubicBezTo>
                  <a:cubicBezTo>
                    <a:pt x="515" y="809"/>
                    <a:pt x="509" y="805"/>
                    <a:pt x="506" y="799"/>
                  </a:cubicBezTo>
                  <a:cubicBezTo>
                    <a:pt x="503" y="793"/>
                    <a:pt x="502" y="786"/>
                    <a:pt x="504" y="780"/>
                  </a:cubicBezTo>
                  <a:cubicBezTo>
                    <a:pt x="512" y="753"/>
                    <a:pt x="507" y="724"/>
                    <a:pt x="490" y="702"/>
                  </a:cubicBezTo>
                  <a:cubicBezTo>
                    <a:pt x="486" y="697"/>
                    <a:pt x="485" y="690"/>
                    <a:pt x="486" y="683"/>
                  </a:cubicBezTo>
                  <a:cubicBezTo>
                    <a:pt x="487" y="677"/>
                    <a:pt x="491" y="671"/>
                    <a:pt x="496" y="668"/>
                  </a:cubicBezTo>
                  <a:close/>
                  <a:moveTo>
                    <a:pt x="598" y="937"/>
                  </a:moveTo>
                  <a:cubicBezTo>
                    <a:pt x="600" y="937"/>
                    <a:pt x="601" y="937"/>
                    <a:pt x="602" y="937"/>
                  </a:cubicBezTo>
                  <a:cubicBezTo>
                    <a:pt x="616" y="937"/>
                    <a:pt x="629" y="934"/>
                    <a:pt x="642" y="928"/>
                  </a:cubicBezTo>
                  <a:cubicBezTo>
                    <a:pt x="647" y="924"/>
                    <a:pt x="655" y="924"/>
                    <a:pt x="662" y="928"/>
                  </a:cubicBezTo>
                  <a:cubicBezTo>
                    <a:pt x="674" y="934"/>
                    <a:pt x="687" y="937"/>
                    <a:pt x="701" y="937"/>
                  </a:cubicBezTo>
                  <a:cubicBezTo>
                    <a:pt x="702" y="937"/>
                    <a:pt x="703" y="937"/>
                    <a:pt x="704" y="937"/>
                  </a:cubicBezTo>
                  <a:lnTo>
                    <a:pt x="704" y="1130"/>
                  </a:lnTo>
                  <a:lnTo>
                    <a:pt x="668" y="1106"/>
                  </a:lnTo>
                  <a:cubicBezTo>
                    <a:pt x="658" y="1099"/>
                    <a:pt x="645" y="1099"/>
                    <a:pt x="635" y="1106"/>
                  </a:cubicBezTo>
                  <a:lnTo>
                    <a:pt x="598" y="1130"/>
                  </a:lnTo>
                  <a:lnTo>
                    <a:pt x="598" y="937"/>
                  </a:lnTo>
                  <a:close/>
                  <a:moveTo>
                    <a:pt x="524" y="884"/>
                  </a:moveTo>
                  <a:cubicBezTo>
                    <a:pt x="527" y="892"/>
                    <a:pt x="531" y="899"/>
                    <a:pt x="536" y="906"/>
                  </a:cubicBezTo>
                  <a:lnTo>
                    <a:pt x="536" y="906"/>
                  </a:lnTo>
                  <a:lnTo>
                    <a:pt x="536" y="1188"/>
                  </a:lnTo>
                  <a:cubicBezTo>
                    <a:pt x="536" y="1200"/>
                    <a:pt x="542" y="1210"/>
                    <a:pt x="553" y="1216"/>
                  </a:cubicBezTo>
                  <a:cubicBezTo>
                    <a:pt x="563" y="1221"/>
                    <a:pt x="575" y="1221"/>
                    <a:pt x="584" y="1214"/>
                  </a:cubicBezTo>
                  <a:lnTo>
                    <a:pt x="651" y="1169"/>
                  </a:lnTo>
                  <a:lnTo>
                    <a:pt x="718" y="1214"/>
                  </a:lnTo>
                  <a:cubicBezTo>
                    <a:pt x="724" y="1218"/>
                    <a:pt x="729" y="1220"/>
                    <a:pt x="736" y="1220"/>
                  </a:cubicBezTo>
                  <a:cubicBezTo>
                    <a:pt x="741" y="1220"/>
                    <a:pt x="746" y="1218"/>
                    <a:pt x="750" y="1216"/>
                  </a:cubicBezTo>
                  <a:cubicBezTo>
                    <a:pt x="760" y="1210"/>
                    <a:pt x="767" y="1200"/>
                    <a:pt x="767" y="1188"/>
                  </a:cubicBezTo>
                  <a:lnTo>
                    <a:pt x="767" y="906"/>
                  </a:lnTo>
                  <a:lnTo>
                    <a:pt x="767" y="906"/>
                  </a:lnTo>
                  <a:cubicBezTo>
                    <a:pt x="772" y="900"/>
                    <a:pt x="776" y="892"/>
                    <a:pt x="779" y="884"/>
                  </a:cubicBezTo>
                  <a:cubicBezTo>
                    <a:pt x="782" y="877"/>
                    <a:pt x="788" y="872"/>
                    <a:pt x="796" y="870"/>
                  </a:cubicBezTo>
                  <a:cubicBezTo>
                    <a:pt x="819" y="865"/>
                    <a:pt x="839" y="851"/>
                    <a:pt x="851" y="830"/>
                  </a:cubicBezTo>
                  <a:cubicBezTo>
                    <a:pt x="863" y="809"/>
                    <a:pt x="865" y="784"/>
                    <a:pt x="858" y="761"/>
                  </a:cubicBezTo>
                  <a:cubicBezTo>
                    <a:pt x="856" y="754"/>
                    <a:pt x="857" y="746"/>
                    <a:pt x="862" y="740"/>
                  </a:cubicBezTo>
                  <a:cubicBezTo>
                    <a:pt x="876" y="721"/>
                    <a:pt x="882" y="696"/>
                    <a:pt x="878" y="673"/>
                  </a:cubicBezTo>
                  <a:cubicBezTo>
                    <a:pt x="874" y="649"/>
                    <a:pt x="860" y="628"/>
                    <a:pt x="840" y="615"/>
                  </a:cubicBezTo>
                  <a:cubicBezTo>
                    <a:pt x="834" y="611"/>
                    <a:pt x="830" y="604"/>
                    <a:pt x="829" y="597"/>
                  </a:cubicBezTo>
                  <a:cubicBezTo>
                    <a:pt x="827" y="547"/>
                    <a:pt x="783" y="509"/>
                    <a:pt x="733" y="515"/>
                  </a:cubicBezTo>
                  <a:cubicBezTo>
                    <a:pt x="726" y="516"/>
                    <a:pt x="719" y="514"/>
                    <a:pt x="714" y="508"/>
                  </a:cubicBezTo>
                  <a:cubicBezTo>
                    <a:pt x="681" y="473"/>
                    <a:pt x="621" y="473"/>
                    <a:pt x="589" y="508"/>
                  </a:cubicBezTo>
                  <a:cubicBezTo>
                    <a:pt x="584" y="514"/>
                    <a:pt x="577" y="516"/>
                    <a:pt x="569" y="515"/>
                  </a:cubicBezTo>
                  <a:cubicBezTo>
                    <a:pt x="519" y="509"/>
                    <a:pt x="475" y="547"/>
                    <a:pt x="473" y="597"/>
                  </a:cubicBezTo>
                  <a:cubicBezTo>
                    <a:pt x="473" y="604"/>
                    <a:pt x="469" y="611"/>
                    <a:pt x="462" y="615"/>
                  </a:cubicBezTo>
                  <a:cubicBezTo>
                    <a:pt x="443" y="628"/>
                    <a:pt x="429" y="649"/>
                    <a:pt x="425" y="673"/>
                  </a:cubicBezTo>
                  <a:cubicBezTo>
                    <a:pt x="420" y="696"/>
                    <a:pt x="426" y="721"/>
                    <a:pt x="441" y="739"/>
                  </a:cubicBezTo>
                  <a:cubicBezTo>
                    <a:pt x="445" y="746"/>
                    <a:pt x="447" y="754"/>
                    <a:pt x="445" y="761"/>
                  </a:cubicBezTo>
                  <a:cubicBezTo>
                    <a:pt x="437" y="784"/>
                    <a:pt x="440" y="809"/>
                    <a:pt x="452" y="830"/>
                  </a:cubicBezTo>
                  <a:cubicBezTo>
                    <a:pt x="464" y="851"/>
                    <a:pt x="484" y="865"/>
                    <a:pt x="507" y="870"/>
                  </a:cubicBezTo>
                  <a:cubicBezTo>
                    <a:pt x="515" y="872"/>
                    <a:pt x="521" y="877"/>
                    <a:pt x="524" y="884"/>
                  </a:cubicBezTo>
                  <a:close/>
                  <a:moveTo>
                    <a:pt x="341" y="288"/>
                  </a:moveTo>
                  <a:lnTo>
                    <a:pt x="961" y="288"/>
                  </a:lnTo>
                  <a:lnTo>
                    <a:pt x="961" y="226"/>
                  </a:lnTo>
                  <a:lnTo>
                    <a:pt x="341" y="226"/>
                  </a:lnTo>
                  <a:lnTo>
                    <a:pt x="341" y="288"/>
                  </a:lnTo>
                  <a:close/>
                  <a:moveTo>
                    <a:pt x="848" y="339"/>
                  </a:moveTo>
                  <a:lnTo>
                    <a:pt x="454" y="339"/>
                  </a:lnTo>
                  <a:lnTo>
                    <a:pt x="454" y="401"/>
                  </a:lnTo>
                  <a:lnTo>
                    <a:pt x="848" y="401"/>
                  </a:lnTo>
                  <a:lnTo>
                    <a:pt x="848" y="339"/>
                  </a:lnTo>
                  <a:close/>
                  <a:moveTo>
                    <a:pt x="1303" y="966"/>
                  </a:moveTo>
                  <a:lnTo>
                    <a:pt x="1303" y="0"/>
                  </a:lnTo>
                  <a:lnTo>
                    <a:pt x="0" y="0"/>
                  </a:lnTo>
                  <a:lnTo>
                    <a:pt x="0" y="966"/>
                  </a:lnTo>
                  <a:lnTo>
                    <a:pt x="483" y="966"/>
                  </a:lnTo>
                  <a:lnTo>
                    <a:pt x="483" y="903"/>
                  </a:lnTo>
                  <a:lnTo>
                    <a:pt x="62" y="903"/>
                  </a:lnTo>
                  <a:lnTo>
                    <a:pt x="62" y="62"/>
                  </a:lnTo>
                  <a:lnTo>
                    <a:pt x="1241" y="62"/>
                  </a:lnTo>
                  <a:lnTo>
                    <a:pt x="1241" y="903"/>
                  </a:lnTo>
                  <a:lnTo>
                    <a:pt x="820" y="903"/>
                  </a:lnTo>
                  <a:lnTo>
                    <a:pt x="820" y="966"/>
                  </a:lnTo>
                  <a:lnTo>
                    <a:pt x="1303" y="966"/>
                  </a:lnTo>
                  <a:close/>
                </a:path>
              </a:pathLst>
            </a:custGeom>
            <a:solidFill>
              <a:srgbClr val="FFFFFF"/>
            </a:solidFill>
            <a:ln>
              <a:noFill/>
            </a:ln>
            <a:effectLst/>
          </p:spPr>
          <p:txBody>
            <a:bodyPr wrap="none" anchor="ctr"/>
            <a:lstStyle/>
            <a:p>
              <a:endParaRPr lang="en-US"/>
            </a:p>
          </p:txBody>
        </p:sp>
      </p:grpSp>
      <p:grpSp>
        <p:nvGrpSpPr>
          <p:cNvPr id="412" name="Group 411">
            <a:extLst>
              <a:ext uri="{FF2B5EF4-FFF2-40B4-BE49-F238E27FC236}">
                <a16:creationId xmlns:a16="http://schemas.microsoft.com/office/drawing/2014/main" id="{BD467C9C-5B10-6546-BE79-AB56A93BBBEE}"/>
              </a:ext>
            </a:extLst>
          </p:cNvPr>
          <p:cNvGrpSpPr/>
          <p:nvPr/>
        </p:nvGrpSpPr>
        <p:grpSpPr>
          <a:xfrm>
            <a:off x="8444514" y="5060728"/>
            <a:ext cx="710291" cy="710292"/>
            <a:chOff x="6982974" y="4528578"/>
            <a:chExt cx="710291" cy="710292"/>
          </a:xfrm>
        </p:grpSpPr>
        <p:sp>
          <p:nvSpPr>
            <p:cNvPr id="413" name="Rectangle 412">
              <a:extLst>
                <a:ext uri="{FF2B5EF4-FFF2-40B4-BE49-F238E27FC236}">
                  <a16:creationId xmlns:a16="http://schemas.microsoft.com/office/drawing/2014/main" id="{A49A1D4B-6765-1A46-9673-A8C84EB69CF2}"/>
                </a:ext>
              </a:extLst>
            </p:cNvPr>
            <p:cNvSpPr/>
            <p:nvPr/>
          </p:nvSpPr>
          <p:spPr>
            <a:xfrm>
              <a:off x="6982974"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14" name="Freeform 2">
              <a:extLst>
                <a:ext uri="{FF2B5EF4-FFF2-40B4-BE49-F238E27FC236}">
                  <a16:creationId xmlns:a16="http://schemas.microsoft.com/office/drawing/2014/main" id="{414F1251-0FB3-7C41-8330-2E737B2EE7CC}"/>
                </a:ext>
              </a:extLst>
            </p:cNvPr>
            <p:cNvSpPr>
              <a:spLocks noChangeArrowheads="1"/>
            </p:cNvSpPr>
            <p:nvPr/>
          </p:nvSpPr>
          <p:spPr bwMode="auto">
            <a:xfrm>
              <a:off x="7113488" y="4659093"/>
              <a:ext cx="449263" cy="449263"/>
            </a:xfrm>
            <a:custGeom>
              <a:avLst/>
              <a:gdLst>
                <a:gd name="T0" fmla="*/ 704 w 1247"/>
                <a:gd name="T1" fmla="*/ 706 h 1248"/>
                <a:gd name="T2" fmla="*/ 704 w 1247"/>
                <a:gd name="T3" fmla="*/ 931 h 1248"/>
                <a:gd name="T4" fmla="*/ 542 w 1247"/>
                <a:gd name="T5" fmla="*/ 931 h 1248"/>
                <a:gd name="T6" fmla="*/ 542 w 1247"/>
                <a:gd name="T7" fmla="*/ 706 h 1248"/>
                <a:gd name="T8" fmla="*/ 316 w 1247"/>
                <a:gd name="T9" fmla="*/ 706 h 1248"/>
                <a:gd name="T10" fmla="*/ 316 w 1247"/>
                <a:gd name="T11" fmla="*/ 542 h 1248"/>
                <a:gd name="T12" fmla="*/ 542 w 1247"/>
                <a:gd name="T13" fmla="*/ 542 h 1248"/>
                <a:gd name="T14" fmla="*/ 542 w 1247"/>
                <a:gd name="T15" fmla="*/ 316 h 1248"/>
                <a:gd name="T16" fmla="*/ 704 w 1247"/>
                <a:gd name="T17" fmla="*/ 316 h 1248"/>
                <a:gd name="T18" fmla="*/ 704 w 1247"/>
                <a:gd name="T19" fmla="*/ 542 h 1248"/>
                <a:gd name="T20" fmla="*/ 930 w 1247"/>
                <a:gd name="T21" fmla="*/ 542 h 1248"/>
                <a:gd name="T22" fmla="*/ 930 w 1247"/>
                <a:gd name="T23" fmla="*/ 706 h 1248"/>
                <a:gd name="T24" fmla="*/ 704 w 1247"/>
                <a:gd name="T25" fmla="*/ 706 h 1248"/>
                <a:gd name="T26" fmla="*/ 767 w 1247"/>
                <a:gd name="T27" fmla="*/ 768 h 1248"/>
                <a:gd name="T28" fmla="*/ 992 w 1247"/>
                <a:gd name="T29" fmla="*/ 768 h 1248"/>
                <a:gd name="T30" fmla="*/ 992 w 1247"/>
                <a:gd name="T31" fmla="*/ 480 h 1248"/>
                <a:gd name="T32" fmla="*/ 767 w 1247"/>
                <a:gd name="T33" fmla="*/ 480 h 1248"/>
                <a:gd name="T34" fmla="*/ 767 w 1247"/>
                <a:gd name="T35" fmla="*/ 254 h 1248"/>
                <a:gd name="T36" fmla="*/ 480 w 1247"/>
                <a:gd name="T37" fmla="*/ 254 h 1248"/>
                <a:gd name="T38" fmla="*/ 480 w 1247"/>
                <a:gd name="T39" fmla="*/ 480 h 1248"/>
                <a:gd name="T40" fmla="*/ 254 w 1247"/>
                <a:gd name="T41" fmla="*/ 480 h 1248"/>
                <a:gd name="T42" fmla="*/ 254 w 1247"/>
                <a:gd name="T43" fmla="*/ 768 h 1248"/>
                <a:gd name="T44" fmla="*/ 480 w 1247"/>
                <a:gd name="T45" fmla="*/ 768 h 1248"/>
                <a:gd name="T46" fmla="*/ 480 w 1247"/>
                <a:gd name="T47" fmla="*/ 994 h 1248"/>
                <a:gd name="T48" fmla="*/ 767 w 1247"/>
                <a:gd name="T49" fmla="*/ 994 h 1248"/>
                <a:gd name="T50" fmla="*/ 767 w 1247"/>
                <a:gd name="T51" fmla="*/ 768 h 1248"/>
                <a:gd name="T52" fmla="*/ 623 w 1247"/>
                <a:gd name="T53" fmla="*/ 1185 h 1248"/>
                <a:gd name="T54" fmla="*/ 62 w 1247"/>
                <a:gd name="T55" fmla="*/ 624 h 1248"/>
                <a:gd name="T56" fmla="*/ 623 w 1247"/>
                <a:gd name="T57" fmla="*/ 62 h 1248"/>
                <a:gd name="T58" fmla="*/ 1184 w 1247"/>
                <a:gd name="T59" fmla="*/ 624 h 1248"/>
                <a:gd name="T60" fmla="*/ 623 w 1247"/>
                <a:gd name="T61" fmla="*/ 1185 h 1248"/>
                <a:gd name="T62" fmla="*/ 623 w 1247"/>
                <a:gd name="T63" fmla="*/ 0 h 1248"/>
                <a:gd name="T64" fmla="*/ 0 w 1247"/>
                <a:gd name="T65" fmla="*/ 624 h 1248"/>
                <a:gd name="T66" fmla="*/ 623 w 1247"/>
                <a:gd name="T67" fmla="*/ 1247 h 1248"/>
                <a:gd name="T68" fmla="*/ 1246 w 1247"/>
                <a:gd name="T69" fmla="*/ 624 h 1248"/>
                <a:gd name="T70" fmla="*/ 623 w 1247"/>
                <a:gd name="T7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7" h="1248">
                  <a:moveTo>
                    <a:pt x="704" y="706"/>
                  </a:moveTo>
                  <a:lnTo>
                    <a:pt x="704" y="931"/>
                  </a:lnTo>
                  <a:lnTo>
                    <a:pt x="542" y="931"/>
                  </a:lnTo>
                  <a:lnTo>
                    <a:pt x="542" y="706"/>
                  </a:lnTo>
                  <a:lnTo>
                    <a:pt x="316" y="706"/>
                  </a:lnTo>
                  <a:lnTo>
                    <a:pt x="316" y="542"/>
                  </a:lnTo>
                  <a:lnTo>
                    <a:pt x="542" y="542"/>
                  </a:lnTo>
                  <a:lnTo>
                    <a:pt x="542" y="316"/>
                  </a:lnTo>
                  <a:lnTo>
                    <a:pt x="704" y="316"/>
                  </a:lnTo>
                  <a:lnTo>
                    <a:pt x="704" y="542"/>
                  </a:lnTo>
                  <a:lnTo>
                    <a:pt x="930" y="542"/>
                  </a:lnTo>
                  <a:lnTo>
                    <a:pt x="930" y="706"/>
                  </a:lnTo>
                  <a:lnTo>
                    <a:pt x="704" y="706"/>
                  </a:lnTo>
                  <a:close/>
                  <a:moveTo>
                    <a:pt x="767" y="768"/>
                  </a:moveTo>
                  <a:lnTo>
                    <a:pt x="992" y="768"/>
                  </a:lnTo>
                  <a:lnTo>
                    <a:pt x="992" y="480"/>
                  </a:lnTo>
                  <a:lnTo>
                    <a:pt x="767" y="480"/>
                  </a:lnTo>
                  <a:lnTo>
                    <a:pt x="767" y="254"/>
                  </a:lnTo>
                  <a:lnTo>
                    <a:pt x="480" y="254"/>
                  </a:lnTo>
                  <a:lnTo>
                    <a:pt x="480" y="480"/>
                  </a:lnTo>
                  <a:lnTo>
                    <a:pt x="254" y="480"/>
                  </a:lnTo>
                  <a:lnTo>
                    <a:pt x="254" y="768"/>
                  </a:lnTo>
                  <a:lnTo>
                    <a:pt x="480" y="768"/>
                  </a:lnTo>
                  <a:lnTo>
                    <a:pt x="480" y="994"/>
                  </a:lnTo>
                  <a:lnTo>
                    <a:pt x="767" y="994"/>
                  </a:lnTo>
                  <a:lnTo>
                    <a:pt x="767" y="768"/>
                  </a:lnTo>
                  <a:close/>
                  <a:moveTo>
                    <a:pt x="623" y="1185"/>
                  </a:moveTo>
                  <a:cubicBezTo>
                    <a:pt x="314" y="1185"/>
                    <a:pt x="62" y="934"/>
                    <a:pt x="62" y="624"/>
                  </a:cubicBezTo>
                  <a:cubicBezTo>
                    <a:pt x="62" y="315"/>
                    <a:pt x="314" y="62"/>
                    <a:pt x="623" y="62"/>
                  </a:cubicBezTo>
                  <a:cubicBezTo>
                    <a:pt x="932" y="62"/>
                    <a:pt x="1184" y="314"/>
                    <a:pt x="1184" y="624"/>
                  </a:cubicBezTo>
                  <a:cubicBezTo>
                    <a:pt x="1184" y="933"/>
                    <a:pt x="932" y="1185"/>
                    <a:pt x="623" y="1185"/>
                  </a:cubicBezTo>
                  <a:close/>
                  <a:moveTo>
                    <a:pt x="623" y="0"/>
                  </a:moveTo>
                  <a:cubicBezTo>
                    <a:pt x="280" y="0"/>
                    <a:pt x="0" y="280"/>
                    <a:pt x="0" y="624"/>
                  </a:cubicBezTo>
                  <a:cubicBezTo>
                    <a:pt x="0" y="968"/>
                    <a:pt x="280" y="1247"/>
                    <a:pt x="623" y="1247"/>
                  </a:cubicBezTo>
                  <a:cubicBezTo>
                    <a:pt x="967" y="1247"/>
                    <a:pt x="1246" y="968"/>
                    <a:pt x="1246" y="624"/>
                  </a:cubicBezTo>
                  <a:cubicBezTo>
                    <a:pt x="1246" y="280"/>
                    <a:pt x="967" y="0"/>
                    <a:pt x="623" y="0"/>
                  </a:cubicBezTo>
                  <a:close/>
                </a:path>
              </a:pathLst>
            </a:custGeom>
            <a:solidFill>
              <a:srgbClr val="FFFFFF"/>
            </a:solidFill>
            <a:ln>
              <a:noFill/>
            </a:ln>
            <a:effectLst/>
          </p:spPr>
          <p:txBody>
            <a:bodyPr wrap="none" anchor="ctr"/>
            <a:lstStyle/>
            <a:p>
              <a:endParaRPr lang="en-US"/>
            </a:p>
          </p:txBody>
        </p:sp>
      </p:grpSp>
      <p:grpSp>
        <p:nvGrpSpPr>
          <p:cNvPr id="161" name="Group 324">
            <a:extLst>
              <a:ext uri="{FF2B5EF4-FFF2-40B4-BE49-F238E27FC236}">
                <a16:creationId xmlns:a16="http://schemas.microsoft.com/office/drawing/2014/main" id="{ABB4F1C3-E90C-F243-AA0F-E545862AA539}"/>
              </a:ext>
            </a:extLst>
          </p:cNvPr>
          <p:cNvGrpSpPr/>
          <p:nvPr/>
        </p:nvGrpSpPr>
        <p:grpSpPr>
          <a:xfrm>
            <a:off x="1814233" y="5058653"/>
            <a:ext cx="710291" cy="710292"/>
            <a:chOff x="384795" y="4528578"/>
            <a:chExt cx="710291" cy="710292"/>
          </a:xfrm>
        </p:grpSpPr>
        <p:sp>
          <p:nvSpPr>
            <p:cNvPr id="162" name="Rectangle 325">
              <a:extLst>
                <a:ext uri="{FF2B5EF4-FFF2-40B4-BE49-F238E27FC236}">
                  <a16:creationId xmlns:a16="http://schemas.microsoft.com/office/drawing/2014/main" id="{3136B1DD-4BE4-9B47-B1C0-5F73702FA813}"/>
                </a:ext>
              </a:extLst>
            </p:cNvPr>
            <p:cNvSpPr/>
            <p:nvPr/>
          </p:nvSpPr>
          <p:spPr>
            <a:xfrm>
              <a:off x="384795"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163" name="Freeform 12">
              <a:extLst>
                <a:ext uri="{FF2B5EF4-FFF2-40B4-BE49-F238E27FC236}">
                  <a16:creationId xmlns:a16="http://schemas.microsoft.com/office/drawing/2014/main" id="{C3E201A5-0B1C-9149-B31F-CD83E852359D}"/>
                </a:ext>
              </a:extLst>
            </p:cNvPr>
            <p:cNvSpPr>
              <a:spLocks noChangeArrowheads="1"/>
            </p:cNvSpPr>
            <p:nvPr/>
          </p:nvSpPr>
          <p:spPr bwMode="auto">
            <a:xfrm>
              <a:off x="495465" y="4659887"/>
              <a:ext cx="488950" cy="447675"/>
            </a:xfrm>
            <a:custGeom>
              <a:avLst/>
              <a:gdLst>
                <a:gd name="T0" fmla="*/ 328 w 1360"/>
                <a:gd name="T1" fmla="*/ 991 h 1242"/>
                <a:gd name="T2" fmla="*/ 213 w 1360"/>
                <a:gd name="T3" fmla="*/ 976 h 1242"/>
                <a:gd name="T4" fmla="*/ 376 w 1360"/>
                <a:gd name="T5" fmla="*/ 813 h 1242"/>
                <a:gd name="T6" fmla="*/ 88 w 1360"/>
                <a:gd name="T7" fmla="*/ 848 h 1242"/>
                <a:gd name="T8" fmla="*/ 232 w 1360"/>
                <a:gd name="T9" fmla="*/ 742 h 1242"/>
                <a:gd name="T10" fmla="*/ 358 w 1360"/>
                <a:gd name="T11" fmla="*/ 748 h 1242"/>
                <a:gd name="T12" fmla="*/ 435 w 1360"/>
                <a:gd name="T13" fmla="*/ 779 h 1242"/>
                <a:gd name="T14" fmla="*/ 528 w 1360"/>
                <a:gd name="T15" fmla="*/ 865 h 1242"/>
                <a:gd name="T16" fmla="*/ 555 w 1360"/>
                <a:gd name="T17" fmla="*/ 1041 h 1242"/>
                <a:gd name="T18" fmla="*/ 441 w 1360"/>
                <a:gd name="T19" fmla="*/ 1155 h 1242"/>
                <a:gd name="T20" fmla="*/ 298 w 1360"/>
                <a:gd name="T21" fmla="*/ 1109 h 1242"/>
                <a:gd name="T22" fmla="*/ 222 w 1360"/>
                <a:gd name="T23" fmla="*/ 1077 h 1242"/>
                <a:gd name="T24" fmla="*/ 129 w 1360"/>
                <a:gd name="T25" fmla="*/ 992 h 1242"/>
                <a:gd name="T26" fmla="*/ 73 w 1360"/>
                <a:gd name="T27" fmla="*/ 1110 h 1242"/>
                <a:gd name="T28" fmla="*/ 163 w 1360"/>
                <a:gd name="T29" fmla="*/ 1200 h 1242"/>
                <a:gd name="T30" fmla="*/ 344 w 1360"/>
                <a:gd name="T31" fmla="*/ 1173 h 1242"/>
                <a:gd name="T32" fmla="*/ 510 w 1360"/>
                <a:gd name="T33" fmla="*/ 1160 h 1242"/>
                <a:gd name="T34" fmla="*/ 638 w 1360"/>
                <a:gd name="T35" fmla="*/ 1004 h 1242"/>
                <a:gd name="T36" fmla="*/ 638 w 1360"/>
                <a:gd name="T37" fmla="*/ 853 h 1242"/>
                <a:gd name="T38" fmla="*/ 510 w 1360"/>
                <a:gd name="T39" fmla="*/ 697 h 1242"/>
                <a:gd name="T40" fmla="*/ 313 w 1360"/>
                <a:gd name="T41" fmla="*/ 684 h 1242"/>
                <a:gd name="T42" fmla="*/ 146 w 1360"/>
                <a:gd name="T43" fmla="*/ 697 h 1242"/>
                <a:gd name="T44" fmla="*/ 19 w 1360"/>
                <a:gd name="T45" fmla="*/ 853 h 1242"/>
                <a:gd name="T46" fmla="*/ 36 w 1360"/>
                <a:gd name="T47" fmla="*/ 963 h 1242"/>
                <a:gd name="T48" fmla="*/ 335 w 1360"/>
                <a:gd name="T49" fmla="*/ 391 h 1242"/>
                <a:gd name="T50" fmla="*/ 196 w 1360"/>
                <a:gd name="T51" fmla="*/ 401 h 1242"/>
                <a:gd name="T52" fmla="*/ 253 w 1360"/>
                <a:gd name="T53" fmla="*/ 425 h 1242"/>
                <a:gd name="T54" fmla="*/ 328 w 1360"/>
                <a:gd name="T55" fmla="*/ 157 h 1242"/>
                <a:gd name="T56" fmla="*/ 218 w 1360"/>
                <a:gd name="T57" fmla="*/ 147 h 1242"/>
                <a:gd name="T58" fmla="*/ 121 w 1360"/>
                <a:gd name="T59" fmla="*/ 297 h 1242"/>
                <a:gd name="T60" fmla="*/ 22 w 1360"/>
                <a:gd name="T61" fmla="*/ 430 h 1242"/>
                <a:gd name="T62" fmla="*/ 11 w 1360"/>
                <a:gd name="T63" fmla="*/ 539 h 1242"/>
                <a:gd name="T64" fmla="*/ 161 w 1360"/>
                <a:gd name="T65" fmla="*/ 607 h 1242"/>
                <a:gd name="T66" fmla="*/ 136 w 1360"/>
                <a:gd name="T67" fmla="*/ 486 h 1242"/>
                <a:gd name="T68" fmla="*/ 122 w 1360"/>
                <a:gd name="T69" fmla="*/ 364 h 1242"/>
                <a:gd name="T70" fmla="*/ 217 w 1360"/>
                <a:gd name="T71" fmla="*/ 216 h 1242"/>
                <a:gd name="T72" fmla="*/ 376 w 1360"/>
                <a:gd name="T73" fmla="*/ 207 h 1242"/>
                <a:gd name="T74" fmla="*/ 914 w 1360"/>
                <a:gd name="T75" fmla="*/ 549 h 1242"/>
                <a:gd name="T76" fmla="*/ 954 w 1360"/>
                <a:gd name="T77" fmla="*/ 541 h 1242"/>
                <a:gd name="T78" fmla="*/ 914 w 1360"/>
                <a:gd name="T79" fmla="*/ 612 h 1242"/>
                <a:gd name="T80" fmla="*/ 1235 w 1360"/>
                <a:gd name="T81" fmla="*/ 361 h 1242"/>
                <a:gd name="T82" fmla="*/ 1252 w 1360"/>
                <a:gd name="T83" fmla="*/ 630 h 1242"/>
                <a:gd name="T84" fmla="*/ 1099 w 1360"/>
                <a:gd name="T85" fmla="*/ 783 h 1242"/>
                <a:gd name="T86" fmla="*/ 863 w 1360"/>
                <a:gd name="T87" fmla="*/ 749 h 1242"/>
                <a:gd name="T88" fmla="*/ 734 w 1360"/>
                <a:gd name="T89" fmla="*/ 696 h 1242"/>
                <a:gd name="T90" fmla="*/ 593 w 1360"/>
                <a:gd name="T91" fmla="*/ 528 h 1242"/>
                <a:gd name="T92" fmla="*/ 576 w 1360"/>
                <a:gd name="T93" fmla="*/ 259 h 1242"/>
                <a:gd name="T94" fmla="*/ 728 w 1360"/>
                <a:gd name="T95" fmla="*/ 106 h 1242"/>
                <a:gd name="T96" fmla="*/ 997 w 1360"/>
                <a:gd name="T97" fmla="*/ 124 h 1242"/>
                <a:gd name="T98" fmla="*/ 1165 w 1360"/>
                <a:gd name="T99" fmla="*/ 265 h 1242"/>
                <a:gd name="T100" fmla="*/ 1260 w 1360"/>
                <a:gd name="T101" fmla="*/ 191 h 1242"/>
                <a:gd name="T102" fmla="*/ 1019 w 1360"/>
                <a:gd name="T103" fmla="*/ 6 h 1242"/>
                <a:gd name="T104" fmla="*/ 809 w 1360"/>
                <a:gd name="T105" fmla="*/ 6 h 1242"/>
                <a:gd name="T106" fmla="*/ 568 w 1360"/>
                <a:gd name="T107" fmla="*/ 191 h 1242"/>
                <a:gd name="T108" fmla="*/ 545 w 1360"/>
                <a:gd name="T109" fmla="*/ 483 h 1242"/>
                <a:gd name="T110" fmla="*/ 626 w 1360"/>
                <a:gd name="T111" fmla="*/ 679 h 1242"/>
                <a:gd name="T112" fmla="*/ 848 w 1360"/>
                <a:gd name="T113" fmla="*/ 869 h 1242"/>
                <a:gd name="T114" fmla="*/ 1019 w 1360"/>
                <a:gd name="T115" fmla="*/ 883 h 1242"/>
                <a:gd name="T116" fmla="*/ 1260 w 1360"/>
                <a:gd name="T117" fmla="*/ 698 h 1242"/>
                <a:gd name="T118" fmla="*/ 1283 w 1360"/>
                <a:gd name="T119" fmla="*/ 407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0" h="1242">
                  <a:moveTo>
                    <a:pt x="328" y="865"/>
                  </a:moveTo>
                  <a:cubicBezTo>
                    <a:pt x="337" y="865"/>
                    <a:pt x="345" y="867"/>
                    <a:pt x="352" y="870"/>
                  </a:cubicBezTo>
                  <a:cubicBezTo>
                    <a:pt x="368" y="877"/>
                    <a:pt x="380" y="889"/>
                    <a:pt x="387" y="904"/>
                  </a:cubicBezTo>
                  <a:cubicBezTo>
                    <a:pt x="393" y="920"/>
                    <a:pt x="393" y="937"/>
                    <a:pt x="387" y="952"/>
                  </a:cubicBezTo>
                  <a:cubicBezTo>
                    <a:pt x="377" y="976"/>
                    <a:pt x="354" y="991"/>
                    <a:pt x="328" y="991"/>
                  </a:cubicBezTo>
                  <a:cubicBezTo>
                    <a:pt x="320" y="991"/>
                    <a:pt x="312" y="990"/>
                    <a:pt x="304" y="987"/>
                  </a:cubicBezTo>
                  <a:cubicBezTo>
                    <a:pt x="289" y="980"/>
                    <a:pt x="277" y="968"/>
                    <a:pt x="270" y="952"/>
                  </a:cubicBezTo>
                  <a:cubicBezTo>
                    <a:pt x="264" y="937"/>
                    <a:pt x="264" y="920"/>
                    <a:pt x="270" y="904"/>
                  </a:cubicBezTo>
                  <a:cubicBezTo>
                    <a:pt x="280" y="881"/>
                    <a:pt x="303" y="865"/>
                    <a:pt x="328" y="865"/>
                  </a:cubicBezTo>
                  <a:close/>
                  <a:moveTo>
                    <a:pt x="213" y="976"/>
                  </a:moveTo>
                  <a:cubicBezTo>
                    <a:pt x="226" y="1007"/>
                    <a:pt x="250" y="1031"/>
                    <a:pt x="281" y="1044"/>
                  </a:cubicBezTo>
                  <a:cubicBezTo>
                    <a:pt x="296" y="1050"/>
                    <a:pt x="312" y="1053"/>
                    <a:pt x="328" y="1053"/>
                  </a:cubicBezTo>
                  <a:cubicBezTo>
                    <a:pt x="379" y="1053"/>
                    <a:pt x="425" y="1023"/>
                    <a:pt x="444" y="976"/>
                  </a:cubicBezTo>
                  <a:cubicBezTo>
                    <a:pt x="457" y="945"/>
                    <a:pt x="457" y="911"/>
                    <a:pt x="444" y="880"/>
                  </a:cubicBezTo>
                  <a:cubicBezTo>
                    <a:pt x="431" y="850"/>
                    <a:pt x="407" y="826"/>
                    <a:pt x="376" y="813"/>
                  </a:cubicBezTo>
                  <a:cubicBezTo>
                    <a:pt x="361" y="806"/>
                    <a:pt x="345" y="803"/>
                    <a:pt x="328" y="803"/>
                  </a:cubicBezTo>
                  <a:cubicBezTo>
                    <a:pt x="278" y="803"/>
                    <a:pt x="232" y="833"/>
                    <a:pt x="213" y="880"/>
                  </a:cubicBezTo>
                  <a:cubicBezTo>
                    <a:pt x="200" y="911"/>
                    <a:pt x="200" y="945"/>
                    <a:pt x="213" y="976"/>
                  </a:cubicBezTo>
                  <a:close/>
                  <a:moveTo>
                    <a:pt x="129" y="864"/>
                  </a:moveTo>
                  <a:lnTo>
                    <a:pt x="88" y="848"/>
                  </a:lnTo>
                  <a:lnTo>
                    <a:pt x="102" y="816"/>
                  </a:lnTo>
                  <a:lnTo>
                    <a:pt x="142" y="832"/>
                  </a:lnTo>
                  <a:cubicBezTo>
                    <a:pt x="156" y="838"/>
                    <a:pt x="171" y="834"/>
                    <a:pt x="179" y="822"/>
                  </a:cubicBezTo>
                  <a:cubicBezTo>
                    <a:pt x="191" y="805"/>
                    <a:pt x="205" y="791"/>
                    <a:pt x="222" y="779"/>
                  </a:cubicBezTo>
                  <a:cubicBezTo>
                    <a:pt x="234" y="771"/>
                    <a:pt x="238" y="755"/>
                    <a:pt x="232" y="742"/>
                  </a:cubicBezTo>
                  <a:lnTo>
                    <a:pt x="216" y="702"/>
                  </a:lnTo>
                  <a:lnTo>
                    <a:pt x="248" y="688"/>
                  </a:lnTo>
                  <a:lnTo>
                    <a:pt x="265" y="729"/>
                  </a:lnTo>
                  <a:cubicBezTo>
                    <a:pt x="270" y="742"/>
                    <a:pt x="284" y="750"/>
                    <a:pt x="298" y="748"/>
                  </a:cubicBezTo>
                  <a:cubicBezTo>
                    <a:pt x="318" y="744"/>
                    <a:pt x="339" y="744"/>
                    <a:pt x="358" y="748"/>
                  </a:cubicBezTo>
                  <a:cubicBezTo>
                    <a:pt x="372" y="750"/>
                    <a:pt x="387" y="742"/>
                    <a:pt x="392" y="729"/>
                  </a:cubicBezTo>
                  <a:lnTo>
                    <a:pt x="409" y="688"/>
                  </a:lnTo>
                  <a:lnTo>
                    <a:pt x="441" y="702"/>
                  </a:lnTo>
                  <a:lnTo>
                    <a:pt x="424" y="742"/>
                  </a:lnTo>
                  <a:cubicBezTo>
                    <a:pt x="419" y="755"/>
                    <a:pt x="423" y="771"/>
                    <a:pt x="435" y="779"/>
                  </a:cubicBezTo>
                  <a:cubicBezTo>
                    <a:pt x="451" y="791"/>
                    <a:pt x="466" y="805"/>
                    <a:pt x="477" y="822"/>
                  </a:cubicBezTo>
                  <a:cubicBezTo>
                    <a:pt x="486" y="834"/>
                    <a:pt x="501" y="838"/>
                    <a:pt x="515" y="832"/>
                  </a:cubicBezTo>
                  <a:lnTo>
                    <a:pt x="555" y="816"/>
                  </a:lnTo>
                  <a:lnTo>
                    <a:pt x="568" y="848"/>
                  </a:lnTo>
                  <a:lnTo>
                    <a:pt x="528" y="865"/>
                  </a:lnTo>
                  <a:cubicBezTo>
                    <a:pt x="514" y="870"/>
                    <a:pt x="507" y="884"/>
                    <a:pt x="509" y="898"/>
                  </a:cubicBezTo>
                  <a:cubicBezTo>
                    <a:pt x="512" y="918"/>
                    <a:pt x="512" y="939"/>
                    <a:pt x="509" y="958"/>
                  </a:cubicBezTo>
                  <a:cubicBezTo>
                    <a:pt x="507" y="973"/>
                    <a:pt x="515" y="987"/>
                    <a:pt x="528" y="992"/>
                  </a:cubicBezTo>
                  <a:lnTo>
                    <a:pt x="568" y="1009"/>
                  </a:lnTo>
                  <a:lnTo>
                    <a:pt x="555" y="1041"/>
                  </a:lnTo>
                  <a:lnTo>
                    <a:pt x="515" y="1024"/>
                  </a:lnTo>
                  <a:cubicBezTo>
                    <a:pt x="501" y="1019"/>
                    <a:pt x="486" y="1023"/>
                    <a:pt x="477" y="1035"/>
                  </a:cubicBezTo>
                  <a:cubicBezTo>
                    <a:pt x="466" y="1051"/>
                    <a:pt x="451" y="1066"/>
                    <a:pt x="435" y="1077"/>
                  </a:cubicBezTo>
                  <a:cubicBezTo>
                    <a:pt x="423" y="1086"/>
                    <a:pt x="419" y="1101"/>
                    <a:pt x="424" y="1114"/>
                  </a:cubicBezTo>
                  <a:lnTo>
                    <a:pt x="441" y="1155"/>
                  </a:lnTo>
                  <a:lnTo>
                    <a:pt x="409" y="1168"/>
                  </a:lnTo>
                  <a:lnTo>
                    <a:pt x="392" y="1128"/>
                  </a:lnTo>
                  <a:cubicBezTo>
                    <a:pt x="387" y="1116"/>
                    <a:pt x="376" y="1109"/>
                    <a:pt x="364" y="1109"/>
                  </a:cubicBezTo>
                  <a:cubicBezTo>
                    <a:pt x="362" y="1109"/>
                    <a:pt x="360" y="1109"/>
                    <a:pt x="358" y="1109"/>
                  </a:cubicBezTo>
                  <a:cubicBezTo>
                    <a:pt x="339" y="1112"/>
                    <a:pt x="318" y="1112"/>
                    <a:pt x="298" y="1109"/>
                  </a:cubicBezTo>
                  <a:cubicBezTo>
                    <a:pt x="284" y="1107"/>
                    <a:pt x="270" y="1114"/>
                    <a:pt x="265" y="1128"/>
                  </a:cubicBezTo>
                  <a:lnTo>
                    <a:pt x="248" y="1168"/>
                  </a:lnTo>
                  <a:lnTo>
                    <a:pt x="216" y="1155"/>
                  </a:lnTo>
                  <a:lnTo>
                    <a:pt x="232" y="1115"/>
                  </a:lnTo>
                  <a:cubicBezTo>
                    <a:pt x="238" y="1101"/>
                    <a:pt x="234" y="1086"/>
                    <a:pt x="222" y="1077"/>
                  </a:cubicBezTo>
                  <a:cubicBezTo>
                    <a:pt x="205" y="1066"/>
                    <a:pt x="191" y="1051"/>
                    <a:pt x="179" y="1035"/>
                  </a:cubicBezTo>
                  <a:cubicBezTo>
                    <a:pt x="171" y="1023"/>
                    <a:pt x="156" y="1019"/>
                    <a:pt x="142" y="1024"/>
                  </a:cubicBezTo>
                  <a:lnTo>
                    <a:pt x="102" y="1041"/>
                  </a:lnTo>
                  <a:lnTo>
                    <a:pt x="88" y="1009"/>
                  </a:lnTo>
                  <a:lnTo>
                    <a:pt x="129" y="992"/>
                  </a:lnTo>
                  <a:cubicBezTo>
                    <a:pt x="142" y="987"/>
                    <a:pt x="150" y="973"/>
                    <a:pt x="148" y="958"/>
                  </a:cubicBezTo>
                  <a:cubicBezTo>
                    <a:pt x="144" y="938"/>
                    <a:pt x="144" y="918"/>
                    <a:pt x="148" y="898"/>
                  </a:cubicBezTo>
                  <a:cubicBezTo>
                    <a:pt x="150" y="884"/>
                    <a:pt x="142" y="870"/>
                    <a:pt x="129" y="864"/>
                  </a:cubicBezTo>
                  <a:close/>
                  <a:moveTo>
                    <a:pt x="56" y="1093"/>
                  </a:moveTo>
                  <a:cubicBezTo>
                    <a:pt x="59" y="1101"/>
                    <a:pt x="65" y="1107"/>
                    <a:pt x="73" y="1110"/>
                  </a:cubicBezTo>
                  <a:cubicBezTo>
                    <a:pt x="81" y="1113"/>
                    <a:pt x="89" y="1113"/>
                    <a:pt x="97" y="1110"/>
                  </a:cubicBezTo>
                  <a:lnTo>
                    <a:pt x="144" y="1091"/>
                  </a:lnTo>
                  <a:cubicBezTo>
                    <a:pt x="151" y="1098"/>
                    <a:pt x="158" y="1106"/>
                    <a:pt x="166" y="1112"/>
                  </a:cubicBezTo>
                  <a:lnTo>
                    <a:pt x="146" y="1160"/>
                  </a:lnTo>
                  <a:cubicBezTo>
                    <a:pt x="140" y="1176"/>
                    <a:pt x="147" y="1194"/>
                    <a:pt x="163" y="1200"/>
                  </a:cubicBezTo>
                  <a:lnTo>
                    <a:pt x="253" y="1238"/>
                  </a:lnTo>
                  <a:cubicBezTo>
                    <a:pt x="260" y="1241"/>
                    <a:pt x="269" y="1241"/>
                    <a:pt x="276" y="1238"/>
                  </a:cubicBezTo>
                  <a:cubicBezTo>
                    <a:pt x="284" y="1234"/>
                    <a:pt x="290" y="1228"/>
                    <a:pt x="293" y="1221"/>
                  </a:cubicBezTo>
                  <a:lnTo>
                    <a:pt x="313" y="1173"/>
                  </a:lnTo>
                  <a:cubicBezTo>
                    <a:pt x="323" y="1174"/>
                    <a:pt x="334" y="1174"/>
                    <a:pt x="344" y="1173"/>
                  </a:cubicBezTo>
                  <a:lnTo>
                    <a:pt x="364" y="1221"/>
                  </a:lnTo>
                  <a:cubicBezTo>
                    <a:pt x="368" y="1233"/>
                    <a:pt x="380" y="1240"/>
                    <a:pt x="392" y="1240"/>
                  </a:cubicBezTo>
                  <a:cubicBezTo>
                    <a:pt x="396" y="1240"/>
                    <a:pt x="400" y="1239"/>
                    <a:pt x="404" y="1238"/>
                  </a:cubicBezTo>
                  <a:lnTo>
                    <a:pt x="494" y="1200"/>
                  </a:lnTo>
                  <a:cubicBezTo>
                    <a:pt x="509" y="1194"/>
                    <a:pt x="517" y="1176"/>
                    <a:pt x="510" y="1160"/>
                  </a:cubicBezTo>
                  <a:lnTo>
                    <a:pt x="491" y="1112"/>
                  </a:lnTo>
                  <a:cubicBezTo>
                    <a:pt x="498" y="1106"/>
                    <a:pt x="506" y="1098"/>
                    <a:pt x="512" y="1091"/>
                  </a:cubicBezTo>
                  <a:lnTo>
                    <a:pt x="560" y="1110"/>
                  </a:lnTo>
                  <a:cubicBezTo>
                    <a:pt x="576" y="1117"/>
                    <a:pt x="594" y="1109"/>
                    <a:pt x="601" y="1093"/>
                  </a:cubicBezTo>
                  <a:lnTo>
                    <a:pt x="638" y="1004"/>
                  </a:lnTo>
                  <a:cubicBezTo>
                    <a:pt x="644" y="988"/>
                    <a:pt x="637" y="970"/>
                    <a:pt x="621" y="963"/>
                  </a:cubicBezTo>
                  <a:lnTo>
                    <a:pt x="573" y="944"/>
                  </a:lnTo>
                  <a:cubicBezTo>
                    <a:pt x="574" y="933"/>
                    <a:pt x="574" y="923"/>
                    <a:pt x="573" y="913"/>
                  </a:cubicBezTo>
                  <a:lnTo>
                    <a:pt x="621" y="893"/>
                  </a:lnTo>
                  <a:cubicBezTo>
                    <a:pt x="637" y="887"/>
                    <a:pt x="644" y="868"/>
                    <a:pt x="638" y="853"/>
                  </a:cubicBezTo>
                  <a:lnTo>
                    <a:pt x="601" y="763"/>
                  </a:lnTo>
                  <a:cubicBezTo>
                    <a:pt x="594" y="747"/>
                    <a:pt x="576" y="740"/>
                    <a:pt x="560" y="746"/>
                  </a:cubicBezTo>
                  <a:lnTo>
                    <a:pt x="512" y="766"/>
                  </a:lnTo>
                  <a:cubicBezTo>
                    <a:pt x="506" y="758"/>
                    <a:pt x="498" y="751"/>
                    <a:pt x="491" y="744"/>
                  </a:cubicBezTo>
                  <a:lnTo>
                    <a:pt x="510" y="697"/>
                  </a:lnTo>
                  <a:cubicBezTo>
                    <a:pt x="517" y="681"/>
                    <a:pt x="509" y="663"/>
                    <a:pt x="494" y="656"/>
                  </a:cubicBezTo>
                  <a:lnTo>
                    <a:pt x="404" y="619"/>
                  </a:lnTo>
                  <a:cubicBezTo>
                    <a:pt x="388" y="613"/>
                    <a:pt x="370" y="620"/>
                    <a:pt x="364" y="636"/>
                  </a:cubicBezTo>
                  <a:lnTo>
                    <a:pt x="344" y="684"/>
                  </a:lnTo>
                  <a:cubicBezTo>
                    <a:pt x="334" y="683"/>
                    <a:pt x="323" y="683"/>
                    <a:pt x="313" y="684"/>
                  </a:cubicBezTo>
                  <a:lnTo>
                    <a:pt x="293" y="636"/>
                  </a:lnTo>
                  <a:cubicBezTo>
                    <a:pt x="290" y="628"/>
                    <a:pt x="284" y="622"/>
                    <a:pt x="276" y="619"/>
                  </a:cubicBezTo>
                  <a:cubicBezTo>
                    <a:pt x="269" y="616"/>
                    <a:pt x="260" y="616"/>
                    <a:pt x="253" y="619"/>
                  </a:cubicBezTo>
                  <a:lnTo>
                    <a:pt x="163" y="656"/>
                  </a:lnTo>
                  <a:cubicBezTo>
                    <a:pt x="147" y="663"/>
                    <a:pt x="140" y="681"/>
                    <a:pt x="146" y="697"/>
                  </a:cubicBezTo>
                  <a:lnTo>
                    <a:pt x="166" y="744"/>
                  </a:lnTo>
                  <a:cubicBezTo>
                    <a:pt x="158" y="751"/>
                    <a:pt x="151" y="758"/>
                    <a:pt x="144" y="766"/>
                  </a:cubicBezTo>
                  <a:lnTo>
                    <a:pt x="97" y="746"/>
                  </a:lnTo>
                  <a:cubicBezTo>
                    <a:pt x="81" y="740"/>
                    <a:pt x="63" y="747"/>
                    <a:pt x="56" y="763"/>
                  </a:cubicBezTo>
                  <a:lnTo>
                    <a:pt x="19" y="853"/>
                  </a:lnTo>
                  <a:cubicBezTo>
                    <a:pt x="16" y="860"/>
                    <a:pt x="16" y="869"/>
                    <a:pt x="19" y="876"/>
                  </a:cubicBezTo>
                  <a:cubicBezTo>
                    <a:pt x="22" y="884"/>
                    <a:pt x="28" y="890"/>
                    <a:pt x="36" y="893"/>
                  </a:cubicBezTo>
                  <a:lnTo>
                    <a:pt x="84" y="913"/>
                  </a:lnTo>
                  <a:cubicBezTo>
                    <a:pt x="83" y="923"/>
                    <a:pt x="83" y="933"/>
                    <a:pt x="84" y="944"/>
                  </a:cubicBezTo>
                  <a:lnTo>
                    <a:pt x="36" y="963"/>
                  </a:lnTo>
                  <a:cubicBezTo>
                    <a:pt x="20" y="970"/>
                    <a:pt x="13" y="988"/>
                    <a:pt x="19" y="1004"/>
                  </a:cubicBezTo>
                  <a:lnTo>
                    <a:pt x="56" y="1093"/>
                  </a:lnTo>
                  <a:close/>
                  <a:moveTo>
                    <a:pt x="253" y="425"/>
                  </a:moveTo>
                  <a:cubicBezTo>
                    <a:pt x="259" y="410"/>
                    <a:pt x="271" y="397"/>
                    <a:pt x="287" y="391"/>
                  </a:cubicBezTo>
                  <a:cubicBezTo>
                    <a:pt x="302" y="384"/>
                    <a:pt x="319" y="384"/>
                    <a:pt x="335" y="391"/>
                  </a:cubicBezTo>
                  <a:cubicBezTo>
                    <a:pt x="350" y="397"/>
                    <a:pt x="362" y="409"/>
                    <a:pt x="369" y="425"/>
                  </a:cubicBezTo>
                  <a:lnTo>
                    <a:pt x="426" y="401"/>
                  </a:lnTo>
                  <a:cubicBezTo>
                    <a:pt x="413" y="370"/>
                    <a:pt x="389" y="346"/>
                    <a:pt x="359" y="333"/>
                  </a:cubicBezTo>
                  <a:cubicBezTo>
                    <a:pt x="328" y="321"/>
                    <a:pt x="294" y="321"/>
                    <a:pt x="263" y="333"/>
                  </a:cubicBezTo>
                  <a:cubicBezTo>
                    <a:pt x="232" y="346"/>
                    <a:pt x="208" y="370"/>
                    <a:pt x="196" y="401"/>
                  </a:cubicBezTo>
                  <a:cubicBezTo>
                    <a:pt x="183" y="432"/>
                    <a:pt x="183" y="465"/>
                    <a:pt x="196" y="496"/>
                  </a:cubicBezTo>
                  <a:cubicBezTo>
                    <a:pt x="206" y="522"/>
                    <a:pt x="225" y="543"/>
                    <a:pt x="249" y="556"/>
                  </a:cubicBezTo>
                  <a:lnTo>
                    <a:pt x="280" y="503"/>
                  </a:lnTo>
                  <a:cubicBezTo>
                    <a:pt x="268" y="496"/>
                    <a:pt x="258" y="485"/>
                    <a:pt x="253" y="472"/>
                  </a:cubicBezTo>
                  <a:cubicBezTo>
                    <a:pt x="247" y="457"/>
                    <a:pt x="247" y="441"/>
                    <a:pt x="253" y="425"/>
                  </a:cubicBezTo>
                  <a:close/>
                  <a:moveTo>
                    <a:pt x="476" y="208"/>
                  </a:moveTo>
                  <a:cubicBezTo>
                    <a:pt x="482" y="192"/>
                    <a:pt x="473" y="175"/>
                    <a:pt x="457" y="169"/>
                  </a:cubicBezTo>
                  <a:lnTo>
                    <a:pt x="367" y="138"/>
                  </a:lnTo>
                  <a:cubicBezTo>
                    <a:pt x="359" y="135"/>
                    <a:pt x="351" y="136"/>
                    <a:pt x="343" y="139"/>
                  </a:cubicBezTo>
                  <a:cubicBezTo>
                    <a:pt x="336" y="143"/>
                    <a:pt x="330" y="149"/>
                    <a:pt x="328" y="157"/>
                  </a:cubicBezTo>
                  <a:lnTo>
                    <a:pt x="311" y="205"/>
                  </a:lnTo>
                  <a:lnTo>
                    <a:pt x="311" y="205"/>
                  </a:lnTo>
                  <a:cubicBezTo>
                    <a:pt x="301" y="205"/>
                    <a:pt x="291" y="205"/>
                    <a:pt x="282" y="206"/>
                  </a:cubicBezTo>
                  <a:lnTo>
                    <a:pt x="260" y="161"/>
                  </a:lnTo>
                  <a:cubicBezTo>
                    <a:pt x="252" y="146"/>
                    <a:pt x="234" y="139"/>
                    <a:pt x="218" y="147"/>
                  </a:cubicBezTo>
                  <a:lnTo>
                    <a:pt x="133" y="188"/>
                  </a:lnTo>
                  <a:cubicBezTo>
                    <a:pt x="125" y="192"/>
                    <a:pt x="120" y="198"/>
                    <a:pt x="117" y="206"/>
                  </a:cubicBezTo>
                  <a:cubicBezTo>
                    <a:pt x="114" y="214"/>
                    <a:pt x="115" y="223"/>
                    <a:pt x="118" y="230"/>
                  </a:cubicBezTo>
                  <a:lnTo>
                    <a:pt x="140" y="275"/>
                  </a:lnTo>
                  <a:cubicBezTo>
                    <a:pt x="133" y="282"/>
                    <a:pt x="127" y="290"/>
                    <a:pt x="121" y="297"/>
                  </a:cubicBezTo>
                  <a:lnTo>
                    <a:pt x="73" y="281"/>
                  </a:lnTo>
                  <a:cubicBezTo>
                    <a:pt x="57" y="275"/>
                    <a:pt x="39" y="284"/>
                    <a:pt x="34" y="300"/>
                  </a:cubicBezTo>
                  <a:lnTo>
                    <a:pt x="3" y="390"/>
                  </a:lnTo>
                  <a:cubicBezTo>
                    <a:pt x="0" y="398"/>
                    <a:pt x="0" y="406"/>
                    <a:pt x="4" y="414"/>
                  </a:cubicBezTo>
                  <a:cubicBezTo>
                    <a:pt x="8" y="421"/>
                    <a:pt x="14" y="427"/>
                    <a:pt x="22" y="430"/>
                  </a:cubicBezTo>
                  <a:lnTo>
                    <a:pt x="69" y="446"/>
                  </a:lnTo>
                  <a:cubicBezTo>
                    <a:pt x="69" y="456"/>
                    <a:pt x="70" y="466"/>
                    <a:pt x="71" y="476"/>
                  </a:cubicBezTo>
                  <a:lnTo>
                    <a:pt x="26" y="498"/>
                  </a:lnTo>
                  <a:cubicBezTo>
                    <a:pt x="18" y="501"/>
                    <a:pt x="13" y="508"/>
                    <a:pt x="10" y="515"/>
                  </a:cubicBezTo>
                  <a:cubicBezTo>
                    <a:pt x="7" y="523"/>
                    <a:pt x="8" y="532"/>
                    <a:pt x="11" y="539"/>
                  </a:cubicBezTo>
                  <a:lnTo>
                    <a:pt x="53" y="625"/>
                  </a:lnTo>
                  <a:cubicBezTo>
                    <a:pt x="57" y="632"/>
                    <a:pt x="63" y="638"/>
                    <a:pt x="71" y="640"/>
                  </a:cubicBezTo>
                  <a:cubicBezTo>
                    <a:pt x="74" y="642"/>
                    <a:pt x="78" y="642"/>
                    <a:pt x="81" y="642"/>
                  </a:cubicBezTo>
                  <a:cubicBezTo>
                    <a:pt x="86" y="642"/>
                    <a:pt x="90" y="641"/>
                    <a:pt x="95" y="639"/>
                  </a:cubicBezTo>
                  <a:lnTo>
                    <a:pt x="161" y="607"/>
                  </a:lnTo>
                  <a:lnTo>
                    <a:pt x="134" y="551"/>
                  </a:lnTo>
                  <a:lnTo>
                    <a:pt x="95" y="570"/>
                  </a:lnTo>
                  <a:lnTo>
                    <a:pt x="81" y="540"/>
                  </a:lnTo>
                  <a:lnTo>
                    <a:pt x="119" y="521"/>
                  </a:lnTo>
                  <a:cubicBezTo>
                    <a:pt x="132" y="515"/>
                    <a:pt x="139" y="500"/>
                    <a:pt x="136" y="486"/>
                  </a:cubicBezTo>
                  <a:cubicBezTo>
                    <a:pt x="131" y="467"/>
                    <a:pt x="130" y="447"/>
                    <a:pt x="132" y="428"/>
                  </a:cubicBezTo>
                  <a:cubicBezTo>
                    <a:pt x="134" y="413"/>
                    <a:pt x="125" y="400"/>
                    <a:pt x="112" y="395"/>
                  </a:cubicBezTo>
                  <a:lnTo>
                    <a:pt x="71" y="381"/>
                  </a:lnTo>
                  <a:lnTo>
                    <a:pt x="82" y="350"/>
                  </a:lnTo>
                  <a:lnTo>
                    <a:pt x="122" y="364"/>
                  </a:lnTo>
                  <a:cubicBezTo>
                    <a:pt x="136" y="368"/>
                    <a:pt x="151" y="363"/>
                    <a:pt x="159" y="351"/>
                  </a:cubicBezTo>
                  <a:cubicBezTo>
                    <a:pt x="169" y="334"/>
                    <a:pt x="182" y="319"/>
                    <a:pt x="198" y="307"/>
                  </a:cubicBezTo>
                  <a:cubicBezTo>
                    <a:pt x="209" y="298"/>
                    <a:pt x="213" y="282"/>
                    <a:pt x="206" y="269"/>
                  </a:cubicBezTo>
                  <a:lnTo>
                    <a:pt x="188" y="231"/>
                  </a:lnTo>
                  <a:lnTo>
                    <a:pt x="217" y="216"/>
                  </a:lnTo>
                  <a:lnTo>
                    <a:pt x="236" y="255"/>
                  </a:lnTo>
                  <a:cubicBezTo>
                    <a:pt x="242" y="268"/>
                    <a:pt x="257" y="274"/>
                    <a:pt x="271" y="271"/>
                  </a:cubicBezTo>
                  <a:cubicBezTo>
                    <a:pt x="290" y="267"/>
                    <a:pt x="310" y="266"/>
                    <a:pt x="330" y="268"/>
                  </a:cubicBezTo>
                  <a:cubicBezTo>
                    <a:pt x="344" y="269"/>
                    <a:pt x="358" y="261"/>
                    <a:pt x="362" y="247"/>
                  </a:cubicBezTo>
                  <a:lnTo>
                    <a:pt x="376" y="207"/>
                  </a:lnTo>
                  <a:lnTo>
                    <a:pt x="408" y="218"/>
                  </a:lnTo>
                  <a:lnTo>
                    <a:pt x="394" y="258"/>
                  </a:lnTo>
                  <a:lnTo>
                    <a:pt x="452" y="278"/>
                  </a:lnTo>
                  <a:lnTo>
                    <a:pt x="476" y="208"/>
                  </a:lnTo>
                  <a:close/>
                  <a:moveTo>
                    <a:pt x="914" y="549"/>
                  </a:moveTo>
                  <a:cubicBezTo>
                    <a:pt x="871" y="549"/>
                    <a:pt x="833" y="524"/>
                    <a:pt x="817" y="485"/>
                  </a:cubicBezTo>
                  <a:cubicBezTo>
                    <a:pt x="795" y="431"/>
                    <a:pt x="820" y="370"/>
                    <a:pt x="874" y="348"/>
                  </a:cubicBezTo>
                  <a:cubicBezTo>
                    <a:pt x="887" y="343"/>
                    <a:pt x="900" y="340"/>
                    <a:pt x="914" y="340"/>
                  </a:cubicBezTo>
                  <a:cubicBezTo>
                    <a:pt x="956" y="340"/>
                    <a:pt x="994" y="365"/>
                    <a:pt x="1011" y="405"/>
                  </a:cubicBezTo>
                  <a:cubicBezTo>
                    <a:pt x="1033" y="458"/>
                    <a:pt x="1007" y="519"/>
                    <a:pt x="954" y="541"/>
                  </a:cubicBezTo>
                  <a:cubicBezTo>
                    <a:pt x="941" y="547"/>
                    <a:pt x="928" y="549"/>
                    <a:pt x="914" y="549"/>
                  </a:cubicBezTo>
                  <a:close/>
                  <a:moveTo>
                    <a:pt x="914" y="278"/>
                  </a:moveTo>
                  <a:cubicBezTo>
                    <a:pt x="892" y="278"/>
                    <a:pt x="870" y="282"/>
                    <a:pt x="850" y="291"/>
                  </a:cubicBezTo>
                  <a:cubicBezTo>
                    <a:pt x="765" y="326"/>
                    <a:pt x="724" y="424"/>
                    <a:pt x="760" y="509"/>
                  </a:cubicBezTo>
                  <a:cubicBezTo>
                    <a:pt x="786" y="571"/>
                    <a:pt x="846" y="612"/>
                    <a:pt x="914" y="612"/>
                  </a:cubicBezTo>
                  <a:cubicBezTo>
                    <a:pt x="936" y="612"/>
                    <a:pt x="957" y="607"/>
                    <a:pt x="978" y="599"/>
                  </a:cubicBezTo>
                  <a:cubicBezTo>
                    <a:pt x="1063" y="564"/>
                    <a:pt x="1103" y="466"/>
                    <a:pt x="1068" y="381"/>
                  </a:cubicBezTo>
                  <a:cubicBezTo>
                    <a:pt x="1042" y="318"/>
                    <a:pt x="982" y="278"/>
                    <a:pt x="914" y="278"/>
                  </a:cubicBezTo>
                  <a:close/>
                  <a:moveTo>
                    <a:pt x="1284" y="337"/>
                  </a:moveTo>
                  <a:lnTo>
                    <a:pt x="1235" y="361"/>
                  </a:lnTo>
                  <a:cubicBezTo>
                    <a:pt x="1223" y="367"/>
                    <a:pt x="1216" y="381"/>
                    <a:pt x="1218" y="394"/>
                  </a:cubicBezTo>
                  <a:cubicBezTo>
                    <a:pt x="1224" y="428"/>
                    <a:pt x="1224" y="462"/>
                    <a:pt x="1218" y="495"/>
                  </a:cubicBezTo>
                  <a:cubicBezTo>
                    <a:pt x="1216" y="509"/>
                    <a:pt x="1223" y="522"/>
                    <a:pt x="1235" y="528"/>
                  </a:cubicBezTo>
                  <a:lnTo>
                    <a:pt x="1284" y="553"/>
                  </a:lnTo>
                  <a:lnTo>
                    <a:pt x="1252" y="630"/>
                  </a:lnTo>
                  <a:lnTo>
                    <a:pt x="1200" y="613"/>
                  </a:lnTo>
                  <a:cubicBezTo>
                    <a:pt x="1187" y="608"/>
                    <a:pt x="1173" y="613"/>
                    <a:pt x="1165" y="624"/>
                  </a:cubicBezTo>
                  <a:cubicBezTo>
                    <a:pt x="1145" y="652"/>
                    <a:pt x="1121" y="676"/>
                    <a:pt x="1093" y="696"/>
                  </a:cubicBezTo>
                  <a:cubicBezTo>
                    <a:pt x="1082" y="704"/>
                    <a:pt x="1078" y="718"/>
                    <a:pt x="1082" y="731"/>
                  </a:cubicBezTo>
                  <a:lnTo>
                    <a:pt x="1099" y="783"/>
                  </a:lnTo>
                  <a:lnTo>
                    <a:pt x="1022" y="815"/>
                  </a:lnTo>
                  <a:lnTo>
                    <a:pt x="997" y="766"/>
                  </a:lnTo>
                  <a:cubicBezTo>
                    <a:pt x="992" y="755"/>
                    <a:pt x="981" y="749"/>
                    <a:pt x="969" y="749"/>
                  </a:cubicBezTo>
                  <a:cubicBezTo>
                    <a:pt x="968" y="749"/>
                    <a:pt x="966" y="749"/>
                    <a:pt x="964" y="749"/>
                  </a:cubicBezTo>
                  <a:cubicBezTo>
                    <a:pt x="931" y="755"/>
                    <a:pt x="896" y="755"/>
                    <a:pt x="863" y="749"/>
                  </a:cubicBezTo>
                  <a:cubicBezTo>
                    <a:pt x="850" y="747"/>
                    <a:pt x="836" y="754"/>
                    <a:pt x="830" y="766"/>
                  </a:cubicBezTo>
                  <a:lnTo>
                    <a:pt x="806" y="815"/>
                  </a:lnTo>
                  <a:lnTo>
                    <a:pt x="728" y="783"/>
                  </a:lnTo>
                  <a:lnTo>
                    <a:pt x="746" y="731"/>
                  </a:lnTo>
                  <a:cubicBezTo>
                    <a:pt x="750" y="718"/>
                    <a:pt x="745" y="704"/>
                    <a:pt x="734" y="696"/>
                  </a:cubicBezTo>
                  <a:cubicBezTo>
                    <a:pt x="707" y="676"/>
                    <a:pt x="683" y="652"/>
                    <a:pt x="663" y="624"/>
                  </a:cubicBezTo>
                  <a:cubicBezTo>
                    <a:pt x="655" y="613"/>
                    <a:pt x="641" y="608"/>
                    <a:pt x="628" y="613"/>
                  </a:cubicBezTo>
                  <a:lnTo>
                    <a:pt x="576" y="630"/>
                  </a:lnTo>
                  <a:lnTo>
                    <a:pt x="543" y="553"/>
                  </a:lnTo>
                  <a:lnTo>
                    <a:pt x="593" y="528"/>
                  </a:lnTo>
                  <a:cubicBezTo>
                    <a:pt x="605" y="522"/>
                    <a:pt x="612" y="509"/>
                    <a:pt x="609" y="495"/>
                  </a:cubicBezTo>
                  <a:cubicBezTo>
                    <a:pt x="604" y="462"/>
                    <a:pt x="604" y="428"/>
                    <a:pt x="609" y="394"/>
                  </a:cubicBezTo>
                  <a:cubicBezTo>
                    <a:pt x="612" y="381"/>
                    <a:pt x="605" y="367"/>
                    <a:pt x="593" y="361"/>
                  </a:cubicBezTo>
                  <a:lnTo>
                    <a:pt x="543" y="337"/>
                  </a:lnTo>
                  <a:lnTo>
                    <a:pt x="576" y="259"/>
                  </a:lnTo>
                  <a:lnTo>
                    <a:pt x="628" y="277"/>
                  </a:lnTo>
                  <a:cubicBezTo>
                    <a:pt x="641" y="281"/>
                    <a:pt x="655" y="276"/>
                    <a:pt x="663" y="265"/>
                  </a:cubicBezTo>
                  <a:cubicBezTo>
                    <a:pt x="682" y="238"/>
                    <a:pt x="707" y="214"/>
                    <a:pt x="734" y="194"/>
                  </a:cubicBezTo>
                  <a:cubicBezTo>
                    <a:pt x="745" y="186"/>
                    <a:pt x="750" y="172"/>
                    <a:pt x="746" y="159"/>
                  </a:cubicBezTo>
                  <a:lnTo>
                    <a:pt x="728" y="106"/>
                  </a:lnTo>
                  <a:lnTo>
                    <a:pt x="806" y="74"/>
                  </a:lnTo>
                  <a:lnTo>
                    <a:pt x="830" y="124"/>
                  </a:lnTo>
                  <a:cubicBezTo>
                    <a:pt x="836" y="136"/>
                    <a:pt x="850" y="143"/>
                    <a:pt x="863" y="140"/>
                  </a:cubicBezTo>
                  <a:cubicBezTo>
                    <a:pt x="897" y="135"/>
                    <a:pt x="931" y="135"/>
                    <a:pt x="964" y="140"/>
                  </a:cubicBezTo>
                  <a:cubicBezTo>
                    <a:pt x="978" y="142"/>
                    <a:pt x="991" y="136"/>
                    <a:pt x="997" y="124"/>
                  </a:cubicBezTo>
                  <a:lnTo>
                    <a:pt x="1022" y="74"/>
                  </a:lnTo>
                  <a:lnTo>
                    <a:pt x="1099" y="106"/>
                  </a:lnTo>
                  <a:lnTo>
                    <a:pt x="1082" y="159"/>
                  </a:lnTo>
                  <a:cubicBezTo>
                    <a:pt x="1078" y="172"/>
                    <a:pt x="1082" y="186"/>
                    <a:pt x="1093" y="194"/>
                  </a:cubicBezTo>
                  <a:cubicBezTo>
                    <a:pt x="1121" y="213"/>
                    <a:pt x="1145" y="237"/>
                    <a:pt x="1165" y="265"/>
                  </a:cubicBezTo>
                  <a:cubicBezTo>
                    <a:pt x="1173" y="276"/>
                    <a:pt x="1187" y="281"/>
                    <a:pt x="1200" y="277"/>
                  </a:cubicBezTo>
                  <a:lnTo>
                    <a:pt x="1252" y="259"/>
                  </a:lnTo>
                  <a:lnTo>
                    <a:pt x="1284" y="337"/>
                  </a:lnTo>
                  <a:close/>
                  <a:moveTo>
                    <a:pt x="1298" y="209"/>
                  </a:moveTo>
                  <a:cubicBezTo>
                    <a:pt x="1292" y="194"/>
                    <a:pt x="1275" y="186"/>
                    <a:pt x="1260" y="191"/>
                  </a:cubicBezTo>
                  <a:lnTo>
                    <a:pt x="1201" y="211"/>
                  </a:lnTo>
                  <a:cubicBezTo>
                    <a:pt x="1185" y="191"/>
                    <a:pt x="1167" y="173"/>
                    <a:pt x="1148" y="157"/>
                  </a:cubicBezTo>
                  <a:lnTo>
                    <a:pt x="1167" y="99"/>
                  </a:lnTo>
                  <a:cubicBezTo>
                    <a:pt x="1172" y="83"/>
                    <a:pt x="1165" y="66"/>
                    <a:pt x="1150" y="60"/>
                  </a:cubicBezTo>
                  <a:lnTo>
                    <a:pt x="1019" y="6"/>
                  </a:lnTo>
                  <a:cubicBezTo>
                    <a:pt x="1004" y="0"/>
                    <a:pt x="987" y="6"/>
                    <a:pt x="979" y="21"/>
                  </a:cubicBezTo>
                  <a:lnTo>
                    <a:pt x="952" y="76"/>
                  </a:lnTo>
                  <a:cubicBezTo>
                    <a:pt x="927" y="73"/>
                    <a:pt x="901" y="73"/>
                    <a:pt x="876" y="76"/>
                  </a:cubicBezTo>
                  <a:lnTo>
                    <a:pt x="848" y="21"/>
                  </a:lnTo>
                  <a:cubicBezTo>
                    <a:pt x="841" y="6"/>
                    <a:pt x="824" y="0"/>
                    <a:pt x="809" y="6"/>
                  </a:cubicBezTo>
                  <a:lnTo>
                    <a:pt x="678" y="60"/>
                  </a:lnTo>
                  <a:cubicBezTo>
                    <a:pt x="663" y="66"/>
                    <a:pt x="655" y="83"/>
                    <a:pt x="660" y="99"/>
                  </a:cubicBezTo>
                  <a:lnTo>
                    <a:pt x="680" y="157"/>
                  </a:lnTo>
                  <a:cubicBezTo>
                    <a:pt x="660" y="173"/>
                    <a:pt x="642" y="191"/>
                    <a:pt x="626" y="211"/>
                  </a:cubicBezTo>
                  <a:lnTo>
                    <a:pt x="568" y="191"/>
                  </a:lnTo>
                  <a:cubicBezTo>
                    <a:pt x="552" y="186"/>
                    <a:pt x="535" y="194"/>
                    <a:pt x="529" y="209"/>
                  </a:cubicBezTo>
                  <a:lnTo>
                    <a:pt x="475" y="340"/>
                  </a:lnTo>
                  <a:cubicBezTo>
                    <a:pt x="469" y="355"/>
                    <a:pt x="475" y="372"/>
                    <a:pt x="490" y="379"/>
                  </a:cubicBezTo>
                  <a:lnTo>
                    <a:pt x="545" y="407"/>
                  </a:lnTo>
                  <a:cubicBezTo>
                    <a:pt x="542" y="432"/>
                    <a:pt x="543" y="457"/>
                    <a:pt x="545" y="483"/>
                  </a:cubicBezTo>
                  <a:lnTo>
                    <a:pt x="490" y="510"/>
                  </a:lnTo>
                  <a:cubicBezTo>
                    <a:pt x="475" y="517"/>
                    <a:pt x="469" y="535"/>
                    <a:pt x="475" y="550"/>
                  </a:cubicBezTo>
                  <a:lnTo>
                    <a:pt x="529" y="681"/>
                  </a:lnTo>
                  <a:cubicBezTo>
                    <a:pt x="535" y="696"/>
                    <a:pt x="552" y="703"/>
                    <a:pt x="568" y="698"/>
                  </a:cubicBezTo>
                  <a:lnTo>
                    <a:pt x="626" y="679"/>
                  </a:lnTo>
                  <a:cubicBezTo>
                    <a:pt x="642" y="698"/>
                    <a:pt x="660" y="716"/>
                    <a:pt x="680" y="732"/>
                  </a:cubicBezTo>
                  <a:lnTo>
                    <a:pt x="660" y="791"/>
                  </a:lnTo>
                  <a:cubicBezTo>
                    <a:pt x="655" y="806"/>
                    <a:pt x="663" y="823"/>
                    <a:pt x="678" y="829"/>
                  </a:cubicBezTo>
                  <a:lnTo>
                    <a:pt x="809" y="883"/>
                  </a:lnTo>
                  <a:cubicBezTo>
                    <a:pt x="824" y="890"/>
                    <a:pt x="841" y="883"/>
                    <a:pt x="848" y="869"/>
                  </a:cubicBezTo>
                  <a:lnTo>
                    <a:pt x="876" y="813"/>
                  </a:lnTo>
                  <a:cubicBezTo>
                    <a:pt x="901" y="816"/>
                    <a:pt x="926" y="816"/>
                    <a:pt x="952" y="813"/>
                  </a:cubicBezTo>
                  <a:lnTo>
                    <a:pt x="979" y="869"/>
                  </a:lnTo>
                  <a:cubicBezTo>
                    <a:pt x="985" y="879"/>
                    <a:pt x="996" y="886"/>
                    <a:pt x="1007" y="886"/>
                  </a:cubicBezTo>
                  <a:cubicBezTo>
                    <a:pt x="1011" y="886"/>
                    <a:pt x="1015" y="885"/>
                    <a:pt x="1019" y="883"/>
                  </a:cubicBezTo>
                  <a:lnTo>
                    <a:pt x="1150" y="829"/>
                  </a:lnTo>
                  <a:cubicBezTo>
                    <a:pt x="1165" y="823"/>
                    <a:pt x="1172" y="806"/>
                    <a:pt x="1167" y="791"/>
                  </a:cubicBezTo>
                  <a:lnTo>
                    <a:pt x="1148" y="732"/>
                  </a:lnTo>
                  <a:cubicBezTo>
                    <a:pt x="1167" y="716"/>
                    <a:pt x="1185" y="698"/>
                    <a:pt x="1201" y="679"/>
                  </a:cubicBezTo>
                  <a:lnTo>
                    <a:pt x="1260" y="698"/>
                  </a:lnTo>
                  <a:cubicBezTo>
                    <a:pt x="1275" y="703"/>
                    <a:pt x="1292" y="696"/>
                    <a:pt x="1298" y="681"/>
                  </a:cubicBezTo>
                  <a:lnTo>
                    <a:pt x="1353" y="550"/>
                  </a:lnTo>
                  <a:cubicBezTo>
                    <a:pt x="1359" y="535"/>
                    <a:pt x="1352" y="517"/>
                    <a:pt x="1338" y="510"/>
                  </a:cubicBezTo>
                  <a:lnTo>
                    <a:pt x="1283" y="483"/>
                  </a:lnTo>
                  <a:cubicBezTo>
                    <a:pt x="1285" y="457"/>
                    <a:pt x="1285" y="432"/>
                    <a:pt x="1283" y="407"/>
                  </a:cubicBezTo>
                  <a:lnTo>
                    <a:pt x="1338" y="379"/>
                  </a:lnTo>
                  <a:cubicBezTo>
                    <a:pt x="1352" y="372"/>
                    <a:pt x="1359" y="355"/>
                    <a:pt x="1353" y="340"/>
                  </a:cubicBezTo>
                  <a:lnTo>
                    <a:pt x="1298" y="209"/>
                  </a:lnTo>
                  <a:close/>
                </a:path>
              </a:pathLst>
            </a:custGeom>
            <a:solidFill>
              <a:srgbClr val="FFFFFF"/>
            </a:solidFill>
            <a:ln>
              <a:noFill/>
            </a:ln>
            <a:effectLst/>
          </p:spPr>
          <p:txBody>
            <a:bodyPr wrap="none" anchor="ctr"/>
            <a:lstStyle/>
            <a:p>
              <a:endParaRPr lang="en-US"/>
            </a:p>
          </p:txBody>
        </p:sp>
      </p:grpSp>
      <p:grpSp>
        <p:nvGrpSpPr>
          <p:cNvPr id="164" name="Group 375">
            <a:extLst>
              <a:ext uri="{FF2B5EF4-FFF2-40B4-BE49-F238E27FC236}">
                <a16:creationId xmlns:a16="http://schemas.microsoft.com/office/drawing/2014/main" id="{D08453D5-A218-7A41-80B9-777CEDA59879}"/>
              </a:ext>
            </a:extLst>
          </p:cNvPr>
          <p:cNvGrpSpPr/>
          <p:nvPr/>
        </p:nvGrpSpPr>
        <p:grpSpPr>
          <a:xfrm>
            <a:off x="1814233" y="4080231"/>
            <a:ext cx="710291" cy="710292"/>
            <a:chOff x="377339" y="3530203"/>
            <a:chExt cx="710291" cy="710292"/>
          </a:xfrm>
        </p:grpSpPr>
        <p:sp>
          <p:nvSpPr>
            <p:cNvPr id="165" name="Rectangle 376">
              <a:extLst>
                <a:ext uri="{FF2B5EF4-FFF2-40B4-BE49-F238E27FC236}">
                  <a16:creationId xmlns:a16="http://schemas.microsoft.com/office/drawing/2014/main" id="{376CDD5E-4254-EF4A-AEE8-C2B975A7D096}"/>
                </a:ext>
              </a:extLst>
            </p:cNvPr>
            <p:cNvSpPr/>
            <p:nvPr/>
          </p:nvSpPr>
          <p:spPr>
            <a:xfrm>
              <a:off x="377339"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166" name="Freeform 22">
              <a:extLst>
                <a:ext uri="{FF2B5EF4-FFF2-40B4-BE49-F238E27FC236}">
                  <a16:creationId xmlns:a16="http://schemas.microsoft.com/office/drawing/2014/main" id="{F70DACF3-3D91-6F49-9A1B-EC58BDA4193E}"/>
                </a:ext>
              </a:extLst>
            </p:cNvPr>
            <p:cNvSpPr>
              <a:spLocks noChangeArrowheads="1"/>
            </p:cNvSpPr>
            <p:nvPr/>
          </p:nvSpPr>
          <p:spPr bwMode="auto">
            <a:xfrm>
              <a:off x="548334" y="3645637"/>
              <a:ext cx="368300" cy="479425"/>
            </a:xfrm>
            <a:custGeom>
              <a:avLst/>
              <a:gdLst>
                <a:gd name="T0" fmla="*/ 338 w 1023"/>
                <a:gd name="T1" fmla="*/ 1188 h 1333"/>
                <a:gd name="T2" fmla="*/ 510 w 1023"/>
                <a:gd name="T3" fmla="*/ 1332 h 1333"/>
                <a:gd name="T4" fmla="*/ 683 w 1023"/>
                <a:gd name="T5" fmla="*/ 1188 h 1333"/>
                <a:gd name="T6" fmla="*/ 620 w 1023"/>
                <a:gd name="T7" fmla="*/ 1188 h 1333"/>
                <a:gd name="T8" fmla="*/ 510 w 1023"/>
                <a:gd name="T9" fmla="*/ 1270 h 1333"/>
                <a:gd name="T10" fmla="*/ 400 w 1023"/>
                <a:gd name="T11" fmla="*/ 1188 h 1333"/>
                <a:gd name="T12" fmla="*/ 338 w 1023"/>
                <a:gd name="T13" fmla="*/ 1188 h 1333"/>
                <a:gd name="T14" fmla="*/ 62 w 1023"/>
                <a:gd name="T15" fmla="*/ 1100 h 1333"/>
                <a:gd name="T16" fmla="*/ 62 w 1023"/>
                <a:gd name="T17" fmla="*/ 1036 h 1333"/>
                <a:gd name="T18" fmla="*/ 174 w 1023"/>
                <a:gd name="T19" fmla="*/ 915 h 1333"/>
                <a:gd name="T20" fmla="*/ 203 w 1023"/>
                <a:gd name="T21" fmla="*/ 604 h 1333"/>
                <a:gd name="T22" fmla="*/ 203 w 1023"/>
                <a:gd name="T23" fmla="*/ 539 h 1333"/>
                <a:gd name="T24" fmla="*/ 510 w 1023"/>
                <a:gd name="T25" fmla="*/ 231 h 1333"/>
                <a:gd name="T26" fmla="*/ 818 w 1023"/>
                <a:gd name="T27" fmla="*/ 539 h 1333"/>
                <a:gd name="T28" fmla="*/ 818 w 1023"/>
                <a:gd name="T29" fmla="*/ 597 h 1333"/>
                <a:gd name="T30" fmla="*/ 848 w 1023"/>
                <a:gd name="T31" fmla="*/ 915 h 1333"/>
                <a:gd name="T32" fmla="*/ 960 w 1023"/>
                <a:gd name="T33" fmla="*/ 1036 h 1333"/>
                <a:gd name="T34" fmla="*/ 960 w 1023"/>
                <a:gd name="T35" fmla="*/ 1100 h 1333"/>
                <a:gd name="T36" fmla="*/ 62 w 1023"/>
                <a:gd name="T37" fmla="*/ 1100 h 1333"/>
                <a:gd name="T38" fmla="*/ 457 w 1023"/>
                <a:gd name="T39" fmla="*/ 115 h 1333"/>
                <a:gd name="T40" fmla="*/ 510 w 1023"/>
                <a:gd name="T41" fmla="*/ 62 h 1333"/>
                <a:gd name="T42" fmla="*/ 564 w 1023"/>
                <a:gd name="T43" fmla="*/ 115 h 1333"/>
                <a:gd name="T44" fmla="*/ 510 w 1023"/>
                <a:gd name="T45" fmla="*/ 169 h 1333"/>
                <a:gd name="T46" fmla="*/ 457 w 1023"/>
                <a:gd name="T47" fmla="*/ 115 h 1333"/>
                <a:gd name="T48" fmla="*/ 1022 w 1023"/>
                <a:gd name="T49" fmla="*/ 1018 h 1333"/>
                <a:gd name="T50" fmla="*/ 1007 w 1023"/>
                <a:gd name="T51" fmla="*/ 992 h 1333"/>
                <a:gd name="T52" fmla="*/ 999 w 1023"/>
                <a:gd name="T53" fmla="*/ 987 h 1333"/>
                <a:gd name="T54" fmla="*/ 907 w 1023"/>
                <a:gd name="T55" fmla="*/ 896 h 1333"/>
                <a:gd name="T56" fmla="*/ 880 w 1023"/>
                <a:gd name="T57" fmla="*/ 597 h 1333"/>
                <a:gd name="T58" fmla="*/ 880 w 1023"/>
                <a:gd name="T59" fmla="*/ 539 h 1333"/>
                <a:gd name="T60" fmla="*/ 605 w 1023"/>
                <a:gd name="T61" fmla="*/ 182 h 1333"/>
                <a:gd name="T62" fmla="*/ 626 w 1023"/>
                <a:gd name="T63" fmla="*/ 115 h 1333"/>
                <a:gd name="T64" fmla="*/ 510 w 1023"/>
                <a:gd name="T65" fmla="*/ 0 h 1333"/>
                <a:gd name="T66" fmla="*/ 395 w 1023"/>
                <a:gd name="T67" fmla="*/ 115 h 1333"/>
                <a:gd name="T68" fmla="*/ 416 w 1023"/>
                <a:gd name="T69" fmla="*/ 182 h 1333"/>
                <a:gd name="T70" fmla="*/ 141 w 1023"/>
                <a:gd name="T71" fmla="*/ 539 h 1333"/>
                <a:gd name="T72" fmla="*/ 141 w 1023"/>
                <a:gd name="T73" fmla="*/ 604 h 1333"/>
                <a:gd name="T74" fmla="*/ 114 w 1023"/>
                <a:gd name="T75" fmla="*/ 896 h 1333"/>
                <a:gd name="T76" fmla="*/ 23 w 1023"/>
                <a:gd name="T77" fmla="*/ 987 h 1333"/>
                <a:gd name="T78" fmla="*/ 16 w 1023"/>
                <a:gd name="T79" fmla="*/ 992 h 1333"/>
                <a:gd name="T80" fmla="*/ 0 w 1023"/>
                <a:gd name="T81" fmla="*/ 1018 h 1333"/>
                <a:gd name="T82" fmla="*/ 0 w 1023"/>
                <a:gd name="T83" fmla="*/ 1131 h 1333"/>
                <a:gd name="T84" fmla="*/ 31 w 1023"/>
                <a:gd name="T85" fmla="*/ 1162 h 1333"/>
                <a:gd name="T86" fmla="*/ 991 w 1023"/>
                <a:gd name="T87" fmla="*/ 1162 h 1333"/>
                <a:gd name="T88" fmla="*/ 1022 w 1023"/>
                <a:gd name="T89" fmla="*/ 1131 h 1333"/>
                <a:gd name="T90" fmla="*/ 1022 w 1023"/>
                <a:gd name="T91" fmla="*/ 1018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3" h="1333">
                  <a:moveTo>
                    <a:pt x="338" y="1188"/>
                  </a:moveTo>
                  <a:cubicBezTo>
                    <a:pt x="338" y="1267"/>
                    <a:pt x="415" y="1332"/>
                    <a:pt x="510" y="1332"/>
                  </a:cubicBezTo>
                  <a:cubicBezTo>
                    <a:pt x="604" y="1332"/>
                    <a:pt x="683" y="1267"/>
                    <a:pt x="683" y="1188"/>
                  </a:cubicBezTo>
                  <a:lnTo>
                    <a:pt x="620" y="1188"/>
                  </a:lnTo>
                  <a:cubicBezTo>
                    <a:pt x="620" y="1233"/>
                    <a:pt x="570" y="1270"/>
                    <a:pt x="510" y="1270"/>
                  </a:cubicBezTo>
                  <a:cubicBezTo>
                    <a:pt x="449" y="1270"/>
                    <a:pt x="400" y="1233"/>
                    <a:pt x="400" y="1188"/>
                  </a:cubicBezTo>
                  <a:lnTo>
                    <a:pt x="338" y="1188"/>
                  </a:lnTo>
                  <a:close/>
                  <a:moveTo>
                    <a:pt x="62" y="1100"/>
                  </a:moveTo>
                  <a:lnTo>
                    <a:pt x="62" y="1036"/>
                  </a:lnTo>
                  <a:cubicBezTo>
                    <a:pt x="96" y="1017"/>
                    <a:pt x="153" y="980"/>
                    <a:pt x="174" y="915"/>
                  </a:cubicBezTo>
                  <a:cubicBezTo>
                    <a:pt x="204" y="817"/>
                    <a:pt x="204" y="737"/>
                    <a:pt x="203" y="604"/>
                  </a:cubicBezTo>
                  <a:cubicBezTo>
                    <a:pt x="203" y="583"/>
                    <a:pt x="203" y="562"/>
                    <a:pt x="203" y="539"/>
                  </a:cubicBezTo>
                  <a:cubicBezTo>
                    <a:pt x="203" y="369"/>
                    <a:pt x="340" y="231"/>
                    <a:pt x="510" y="231"/>
                  </a:cubicBezTo>
                  <a:cubicBezTo>
                    <a:pt x="679" y="231"/>
                    <a:pt x="818" y="369"/>
                    <a:pt x="818" y="539"/>
                  </a:cubicBezTo>
                  <a:lnTo>
                    <a:pt x="818" y="597"/>
                  </a:lnTo>
                  <a:cubicBezTo>
                    <a:pt x="817" y="733"/>
                    <a:pt x="817" y="815"/>
                    <a:pt x="848" y="915"/>
                  </a:cubicBezTo>
                  <a:cubicBezTo>
                    <a:pt x="868" y="980"/>
                    <a:pt x="924" y="1016"/>
                    <a:pt x="960" y="1036"/>
                  </a:cubicBezTo>
                  <a:lnTo>
                    <a:pt x="960" y="1100"/>
                  </a:lnTo>
                  <a:lnTo>
                    <a:pt x="62" y="1100"/>
                  </a:lnTo>
                  <a:close/>
                  <a:moveTo>
                    <a:pt x="457" y="115"/>
                  </a:moveTo>
                  <a:cubicBezTo>
                    <a:pt x="457" y="86"/>
                    <a:pt x="480" y="62"/>
                    <a:pt x="510" y="62"/>
                  </a:cubicBezTo>
                  <a:cubicBezTo>
                    <a:pt x="539" y="62"/>
                    <a:pt x="564" y="86"/>
                    <a:pt x="564" y="115"/>
                  </a:cubicBezTo>
                  <a:cubicBezTo>
                    <a:pt x="564" y="145"/>
                    <a:pt x="540" y="169"/>
                    <a:pt x="510" y="169"/>
                  </a:cubicBezTo>
                  <a:cubicBezTo>
                    <a:pt x="481" y="169"/>
                    <a:pt x="457" y="145"/>
                    <a:pt x="457" y="115"/>
                  </a:cubicBezTo>
                  <a:close/>
                  <a:moveTo>
                    <a:pt x="1022" y="1018"/>
                  </a:moveTo>
                  <a:cubicBezTo>
                    <a:pt x="1022" y="1007"/>
                    <a:pt x="1016" y="997"/>
                    <a:pt x="1007" y="992"/>
                  </a:cubicBezTo>
                  <a:lnTo>
                    <a:pt x="999" y="987"/>
                  </a:lnTo>
                  <a:cubicBezTo>
                    <a:pt x="970" y="971"/>
                    <a:pt x="922" y="943"/>
                    <a:pt x="907" y="896"/>
                  </a:cubicBezTo>
                  <a:cubicBezTo>
                    <a:pt x="879" y="806"/>
                    <a:pt x="879" y="732"/>
                    <a:pt x="880" y="597"/>
                  </a:cubicBezTo>
                  <a:lnTo>
                    <a:pt x="880" y="539"/>
                  </a:lnTo>
                  <a:cubicBezTo>
                    <a:pt x="880" y="368"/>
                    <a:pt x="763" y="224"/>
                    <a:pt x="605" y="182"/>
                  </a:cubicBezTo>
                  <a:cubicBezTo>
                    <a:pt x="618" y="163"/>
                    <a:pt x="626" y="140"/>
                    <a:pt x="626" y="115"/>
                  </a:cubicBezTo>
                  <a:cubicBezTo>
                    <a:pt x="626" y="52"/>
                    <a:pt x="573" y="0"/>
                    <a:pt x="510" y="0"/>
                  </a:cubicBezTo>
                  <a:cubicBezTo>
                    <a:pt x="446" y="0"/>
                    <a:pt x="395" y="52"/>
                    <a:pt x="395" y="115"/>
                  </a:cubicBezTo>
                  <a:cubicBezTo>
                    <a:pt x="395" y="140"/>
                    <a:pt x="403" y="163"/>
                    <a:pt x="416" y="182"/>
                  </a:cubicBezTo>
                  <a:cubicBezTo>
                    <a:pt x="258" y="224"/>
                    <a:pt x="141" y="368"/>
                    <a:pt x="141" y="539"/>
                  </a:cubicBezTo>
                  <a:cubicBezTo>
                    <a:pt x="141" y="562"/>
                    <a:pt x="141" y="584"/>
                    <a:pt x="141" y="604"/>
                  </a:cubicBezTo>
                  <a:cubicBezTo>
                    <a:pt x="142" y="735"/>
                    <a:pt x="142" y="808"/>
                    <a:pt x="114" y="896"/>
                  </a:cubicBezTo>
                  <a:cubicBezTo>
                    <a:pt x="99" y="944"/>
                    <a:pt x="51" y="971"/>
                    <a:pt x="23" y="987"/>
                  </a:cubicBezTo>
                  <a:lnTo>
                    <a:pt x="16" y="992"/>
                  </a:lnTo>
                  <a:cubicBezTo>
                    <a:pt x="6" y="997"/>
                    <a:pt x="0" y="1007"/>
                    <a:pt x="0" y="1018"/>
                  </a:cubicBezTo>
                  <a:lnTo>
                    <a:pt x="0" y="1131"/>
                  </a:lnTo>
                  <a:cubicBezTo>
                    <a:pt x="0" y="1148"/>
                    <a:pt x="14" y="1162"/>
                    <a:pt x="31" y="1162"/>
                  </a:cubicBezTo>
                  <a:lnTo>
                    <a:pt x="991" y="1162"/>
                  </a:lnTo>
                  <a:cubicBezTo>
                    <a:pt x="1008" y="1162"/>
                    <a:pt x="1022" y="1148"/>
                    <a:pt x="1022" y="1131"/>
                  </a:cubicBezTo>
                  <a:lnTo>
                    <a:pt x="1022" y="1018"/>
                  </a:lnTo>
                  <a:close/>
                </a:path>
              </a:pathLst>
            </a:custGeom>
            <a:solidFill>
              <a:srgbClr val="FFFFFF"/>
            </a:solidFill>
            <a:ln>
              <a:noFill/>
            </a:ln>
            <a:effectLst/>
          </p:spPr>
          <p:txBody>
            <a:bodyPr wrap="none" anchor="ctr"/>
            <a:lstStyle/>
            <a:p>
              <a:endParaRPr lang="en-US"/>
            </a:p>
          </p:txBody>
        </p:sp>
      </p:grpSp>
      <p:grpSp>
        <p:nvGrpSpPr>
          <p:cNvPr id="170" name="Group 390">
            <a:extLst>
              <a:ext uri="{FF2B5EF4-FFF2-40B4-BE49-F238E27FC236}">
                <a16:creationId xmlns:a16="http://schemas.microsoft.com/office/drawing/2014/main" id="{FC1B9582-B2B1-C64C-86EF-0E5576A69F05}"/>
              </a:ext>
            </a:extLst>
          </p:cNvPr>
          <p:cNvGrpSpPr/>
          <p:nvPr/>
        </p:nvGrpSpPr>
        <p:grpSpPr>
          <a:xfrm>
            <a:off x="1814396" y="3054632"/>
            <a:ext cx="710291" cy="710292"/>
            <a:chOff x="375915" y="2498626"/>
            <a:chExt cx="710291" cy="710292"/>
          </a:xfrm>
        </p:grpSpPr>
        <p:sp>
          <p:nvSpPr>
            <p:cNvPr id="171" name="Rectangle 391">
              <a:extLst>
                <a:ext uri="{FF2B5EF4-FFF2-40B4-BE49-F238E27FC236}">
                  <a16:creationId xmlns:a16="http://schemas.microsoft.com/office/drawing/2014/main" id="{E8E765AB-31BB-9843-890E-32A39CF503D6}"/>
                </a:ext>
              </a:extLst>
            </p:cNvPr>
            <p:cNvSpPr/>
            <p:nvPr/>
          </p:nvSpPr>
          <p:spPr>
            <a:xfrm>
              <a:off x="375915"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174" name="Freeform 29">
              <a:extLst>
                <a:ext uri="{FF2B5EF4-FFF2-40B4-BE49-F238E27FC236}">
                  <a16:creationId xmlns:a16="http://schemas.microsoft.com/office/drawing/2014/main" id="{77884CA8-2581-F94E-9F10-C3719C0DC5C2}"/>
                </a:ext>
              </a:extLst>
            </p:cNvPr>
            <p:cNvSpPr>
              <a:spLocks noChangeArrowheads="1"/>
            </p:cNvSpPr>
            <p:nvPr/>
          </p:nvSpPr>
          <p:spPr bwMode="auto">
            <a:xfrm>
              <a:off x="577073" y="2613266"/>
              <a:ext cx="307975" cy="481012"/>
            </a:xfrm>
            <a:custGeom>
              <a:avLst/>
              <a:gdLst>
                <a:gd name="T0" fmla="*/ 262 w 857"/>
                <a:gd name="T1" fmla="*/ 1194 h 1336"/>
                <a:gd name="T2" fmla="*/ 595 w 857"/>
                <a:gd name="T3" fmla="*/ 1194 h 1336"/>
                <a:gd name="T4" fmla="*/ 595 w 857"/>
                <a:gd name="T5" fmla="*/ 1273 h 1336"/>
                <a:gd name="T6" fmla="*/ 262 w 857"/>
                <a:gd name="T7" fmla="*/ 1273 h 1336"/>
                <a:gd name="T8" fmla="*/ 262 w 857"/>
                <a:gd name="T9" fmla="*/ 1194 h 1336"/>
                <a:gd name="T10" fmla="*/ 200 w 857"/>
                <a:gd name="T11" fmla="*/ 1304 h 1336"/>
                <a:gd name="T12" fmla="*/ 231 w 857"/>
                <a:gd name="T13" fmla="*/ 1335 h 1336"/>
                <a:gd name="T14" fmla="*/ 626 w 857"/>
                <a:gd name="T15" fmla="*/ 1335 h 1336"/>
                <a:gd name="T16" fmla="*/ 657 w 857"/>
                <a:gd name="T17" fmla="*/ 1304 h 1336"/>
                <a:gd name="T18" fmla="*/ 657 w 857"/>
                <a:gd name="T19" fmla="*/ 1163 h 1336"/>
                <a:gd name="T20" fmla="*/ 626 w 857"/>
                <a:gd name="T21" fmla="*/ 1132 h 1336"/>
                <a:gd name="T22" fmla="*/ 231 w 857"/>
                <a:gd name="T23" fmla="*/ 1132 h 1336"/>
                <a:gd name="T24" fmla="*/ 200 w 857"/>
                <a:gd name="T25" fmla="*/ 1163 h 1336"/>
                <a:gd name="T26" fmla="*/ 200 w 857"/>
                <a:gd name="T27" fmla="*/ 1304 h 1336"/>
                <a:gd name="T28" fmla="*/ 262 w 857"/>
                <a:gd name="T29" fmla="*/ 940 h 1336"/>
                <a:gd name="T30" fmla="*/ 595 w 857"/>
                <a:gd name="T31" fmla="*/ 940 h 1336"/>
                <a:gd name="T32" fmla="*/ 595 w 857"/>
                <a:gd name="T33" fmla="*/ 1019 h 1336"/>
                <a:gd name="T34" fmla="*/ 262 w 857"/>
                <a:gd name="T35" fmla="*/ 1019 h 1336"/>
                <a:gd name="T36" fmla="*/ 262 w 857"/>
                <a:gd name="T37" fmla="*/ 940 h 1336"/>
                <a:gd name="T38" fmla="*/ 200 w 857"/>
                <a:gd name="T39" fmla="*/ 1050 h 1336"/>
                <a:gd name="T40" fmla="*/ 231 w 857"/>
                <a:gd name="T41" fmla="*/ 1081 h 1336"/>
                <a:gd name="T42" fmla="*/ 626 w 857"/>
                <a:gd name="T43" fmla="*/ 1081 h 1336"/>
                <a:gd name="T44" fmla="*/ 657 w 857"/>
                <a:gd name="T45" fmla="*/ 1050 h 1336"/>
                <a:gd name="T46" fmla="*/ 657 w 857"/>
                <a:gd name="T47" fmla="*/ 909 h 1336"/>
                <a:gd name="T48" fmla="*/ 626 w 857"/>
                <a:gd name="T49" fmla="*/ 878 h 1336"/>
                <a:gd name="T50" fmla="*/ 231 w 857"/>
                <a:gd name="T51" fmla="*/ 878 h 1336"/>
                <a:gd name="T52" fmla="*/ 200 w 857"/>
                <a:gd name="T53" fmla="*/ 909 h 1336"/>
                <a:gd name="T54" fmla="*/ 200 w 857"/>
                <a:gd name="T55" fmla="*/ 1050 h 1336"/>
                <a:gd name="T56" fmla="*/ 760 w 857"/>
                <a:gd name="T57" fmla="*/ 511 h 1336"/>
                <a:gd name="T58" fmla="*/ 626 w 857"/>
                <a:gd name="T59" fmla="*/ 511 h 1336"/>
                <a:gd name="T60" fmla="*/ 595 w 857"/>
                <a:gd name="T61" fmla="*/ 542 h 1336"/>
                <a:gd name="T62" fmla="*/ 595 w 857"/>
                <a:gd name="T63" fmla="*/ 765 h 1336"/>
                <a:gd name="T64" fmla="*/ 262 w 857"/>
                <a:gd name="T65" fmla="*/ 765 h 1336"/>
                <a:gd name="T66" fmla="*/ 262 w 857"/>
                <a:gd name="T67" fmla="*/ 542 h 1336"/>
                <a:gd name="T68" fmla="*/ 231 w 857"/>
                <a:gd name="T69" fmla="*/ 511 h 1336"/>
                <a:gd name="T70" fmla="*/ 97 w 857"/>
                <a:gd name="T71" fmla="*/ 511 h 1336"/>
                <a:gd name="T72" fmla="*/ 428 w 857"/>
                <a:gd name="T73" fmla="*/ 85 h 1336"/>
                <a:gd name="T74" fmla="*/ 760 w 857"/>
                <a:gd name="T75" fmla="*/ 511 h 1336"/>
                <a:gd name="T76" fmla="*/ 453 w 857"/>
                <a:gd name="T77" fmla="*/ 15 h 1336"/>
                <a:gd name="T78" fmla="*/ 404 w 857"/>
                <a:gd name="T79" fmla="*/ 15 h 1336"/>
                <a:gd name="T80" fmla="*/ 9 w 857"/>
                <a:gd name="T81" fmla="*/ 523 h 1336"/>
                <a:gd name="T82" fmla="*/ 5 w 857"/>
                <a:gd name="T83" fmla="*/ 556 h 1336"/>
                <a:gd name="T84" fmla="*/ 33 w 857"/>
                <a:gd name="T85" fmla="*/ 573 h 1336"/>
                <a:gd name="T86" fmla="*/ 200 w 857"/>
                <a:gd name="T87" fmla="*/ 573 h 1336"/>
                <a:gd name="T88" fmla="*/ 200 w 857"/>
                <a:gd name="T89" fmla="*/ 796 h 1336"/>
                <a:gd name="T90" fmla="*/ 231 w 857"/>
                <a:gd name="T91" fmla="*/ 827 h 1336"/>
                <a:gd name="T92" fmla="*/ 626 w 857"/>
                <a:gd name="T93" fmla="*/ 827 h 1336"/>
                <a:gd name="T94" fmla="*/ 657 w 857"/>
                <a:gd name="T95" fmla="*/ 796 h 1336"/>
                <a:gd name="T96" fmla="*/ 657 w 857"/>
                <a:gd name="T97" fmla="*/ 573 h 1336"/>
                <a:gd name="T98" fmla="*/ 823 w 857"/>
                <a:gd name="T99" fmla="*/ 573 h 1336"/>
                <a:gd name="T100" fmla="*/ 851 w 857"/>
                <a:gd name="T101" fmla="*/ 556 h 1336"/>
                <a:gd name="T102" fmla="*/ 848 w 857"/>
                <a:gd name="T103" fmla="*/ 523 h 1336"/>
                <a:gd name="T104" fmla="*/ 453 w 857"/>
                <a:gd name="T105" fmla="*/ 15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7" h="1336">
                  <a:moveTo>
                    <a:pt x="262" y="1194"/>
                  </a:moveTo>
                  <a:lnTo>
                    <a:pt x="595" y="1194"/>
                  </a:lnTo>
                  <a:lnTo>
                    <a:pt x="595" y="1273"/>
                  </a:lnTo>
                  <a:lnTo>
                    <a:pt x="262" y="1273"/>
                  </a:lnTo>
                  <a:lnTo>
                    <a:pt x="262" y="1194"/>
                  </a:lnTo>
                  <a:close/>
                  <a:moveTo>
                    <a:pt x="200" y="1304"/>
                  </a:moveTo>
                  <a:cubicBezTo>
                    <a:pt x="200" y="1321"/>
                    <a:pt x="213" y="1335"/>
                    <a:pt x="231" y="1335"/>
                  </a:cubicBezTo>
                  <a:lnTo>
                    <a:pt x="626" y="1335"/>
                  </a:lnTo>
                  <a:cubicBezTo>
                    <a:pt x="643" y="1335"/>
                    <a:pt x="657" y="1321"/>
                    <a:pt x="657" y="1304"/>
                  </a:cubicBezTo>
                  <a:lnTo>
                    <a:pt x="657" y="1163"/>
                  </a:lnTo>
                  <a:cubicBezTo>
                    <a:pt x="657" y="1146"/>
                    <a:pt x="643" y="1132"/>
                    <a:pt x="626" y="1132"/>
                  </a:cubicBezTo>
                  <a:lnTo>
                    <a:pt x="231" y="1132"/>
                  </a:lnTo>
                  <a:cubicBezTo>
                    <a:pt x="213" y="1132"/>
                    <a:pt x="200" y="1146"/>
                    <a:pt x="200" y="1163"/>
                  </a:cubicBezTo>
                  <a:lnTo>
                    <a:pt x="200" y="1304"/>
                  </a:lnTo>
                  <a:close/>
                  <a:moveTo>
                    <a:pt x="262" y="940"/>
                  </a:moveTo>
                  <a:lnTo>
                    <a:pt x="595" y="940"/>
                  </a:lnTo>
                  <a:lnTo>
                    <a:pt x="595" y="1019"/>
                  </a:lnTo>
                  <a:lnTo>
                    <a:pt x="262" y="1019"/>
                  </a:lnTo>
                  <a:lnTo>
                    <a:pt x="262" y="940"/>
                  </a:lnTo>
                  <a:close/>
                  <a:moveTo>
                    <a:pt x="200" y="1050"/>
                  </a:moveTo>
                  <a:cubicBezTo>
                    <a:pt x="200" y="1067"/>
                    <a:pt x="213" y="1081"/>
                    <a:pt x="231" y="1081"/>
                  </a:cubicBezTo>
                  <a:lnTo>
                    <a:pt x="626" y="1081"/>
                  </a:lnTo>
                  <a:cubicBezTo>
                    <a:pt x="643" y="1081"/>
                    <a:pt x="657" y="1067"/>
                    <a:pt x="657" y="1050"/>
                  </a:cubicBezTo>
                  <a:lnTo>
                    <a:pt x="657" y="909"/>
                  </a:lnTo>
                  <a:cubicBezTo>
                    <a:pt x="657" y="892"/>
                    <a:pt x="643" y="878"/>
                    <a:pt x="626" y="878"/>
                  </a:cubicBezTo>
                  <a:lnTo>
                    <a:pt x="231" y="878"/>
                  </a:lnTo>
                  <a:cubicBezTo>
                    <a:pt x="213" y="878"/>
                    <a:pt x="200" y="892"/>
                    <a:pt x="200" y="909"/>
                  </a:cubicBezTo>
                  <a:lnTo>
                    <a:pt x="200" y="1050"/>
                  </a:lnTo>
                  <a:close/>
                  <a:moveTo>
                    <a:pt x="760" y="511"/>
                  </a:moveTo>
                  <a:lnTo>
                    <a:pt x="626" y="511"/>
                  </a:lnTo>
                  <a:cubicBezTo>
                    <a:pt x="609" y="511"/>
                    <a:pt x="595" y="525"/>
                    <a:pt x="595" y="542"/>
                  </a:cubicBezTo>
                  <a:lnTo>
                    <a:pt x="595" y="765"/>
                  </a:lnTo>
                  <a:lnTo>
                    <a:pt x="262" y="765"/>
                  </a:lnTo>
                  <a:lnTo>
                    <a:pt x="262" y="542"/>
                  </a:lnTo>
                  <a:cubicBezTo>
                    <a:pt x="262" y="525"/>
                    <a:pt x="248" y="511"/>
                    <a:pt x="231" y="511"/>
                  </a:cubicBezTo>
                  <a:lnTo>
                    <a:pt x="97" y="511"/>
                  </a:lnTo>
                  <a:lnTo>
                    <a:pt x="428" y="85"/>
                  </a:lnTo>
                  <a:lnTo>
                    <a:pt x="760" y="511"/>
                  </a:lnTo>
                  <a:close/>
                  <a:moveTo>
                    <a:pt x="453" y="15"/>
                  </a:moveTo>
                  <a:cubicBezTo>
                    <a:pt x="441" y="0"/>
                    <a:pt x="415" y="0"/>
                    <a:pt x="404" y="15"/>
                  </a:cubicBezTo>
                  <a:lnTo>
                    <a:pt x="9" y="523"/>
                  </a:lnTo>
                  <a:cubicBezTo>
                    <a:pt x="1" y="533"/>
                    <a:pt x="0" y="545"/>
                    <a:pt x="5" y="556"/>
                  </a:cubicBezTo>
                  <a:cubicBezTo>
                    <a:pt x="10" y="567"/>
                    <a:pt x="21" y="573"/>
                    <a:pt x="33" y="573"/>
                  </a:cubicBezTo>
                  <a:lnTo>
                    <a:pt x="200" y="573"/>
                  </a:lnTo>
                  <a:lnTo>
                    <a:pt x="200" y="796"/>
                  </a:lnTo>
                  <a:cubicBezTo>
                    <a:pt x="200" y="813"/>
                    <a:pt x="213" y="827"/>
                    <a:pt x="231" y="827"/>
                  </a:cubicBezTo>
                  <a:lnTo>
                    <a:pt x="626" y="827"/>
                  </a:lnTo>
                  <a:cubicBezTo>
                    <a:pt x="643" y="827"/>
                    <a:pt x="657" y="813"/>
                    <a:pt x="657" y="796"/>
                  </a:cubicBezTo>
                  <a:lnTo>
                    <a:pt x="657" y="573"/>
                  </a:lnTo>
                  <a:lnTo>
                    <a:pt x="823" y="573"/>
                  </a:lnTo>
                  <a:cubicBezTo>
                    <a:pt x="835" y="573"/>
                    <a:pt x="846" y="567"/>
                    <a:pt x="851" y="556"/>
                  </a:cubicBezTo>
                  <a:cubicBezTo>
                    <a:pt x="856" y="545"/>
                    <a:pt x="855" y="533"/>
                    <a:pt x="848" y="523"/>
                  </a:cubicBezTo>
                  <a:lnTo>
                    <a:pt x="453" y="15"/>
                  </a:lnTo>
                  <a:close/>
                </a:path>
              </a:pathLst>
            </a:custGeom>
            <a:solidFill>
              <a:srgbClr val="FFFFFF"/>
            </a:solidFill>
            <a:ln>
              <a:noFill/>
            </a:ln>
            <a:effectLst/>
          </p:spPr>
          <p:txBody>
            <a:bodyPr wrap="none" anchor="ctr"/>
            <a:lstStyle/>
            <a:p>
              <a:endParaRPr lang="en-US"/>
            </a:p>
          </p:txBody>
        </p:sp>
      </p:grpSp>
      <p:grpSp>
        <p:nvGrpSpPr>
          <p:cNvPr id="2" name="Group 1">
            <a:extLst>
              <a:ext uri="{FF2B5EF4-FFF2-40B4-BE49-F238E27FC236}">
                <a16:creationId xmlns:a16="http://schemas.microsoft.com/office/drawing/2014/main" id="{503D2BFD-0708-3847-86F6-EAB2EE6B3A98}"/>
              </a:ext>
            </a:extLst>
          </p:cNvPr>
          <p:cNvGrpSpPr/>
          <p:nvPr/>
        </p:nvGrpSpPr>
        <p:grpSpPr>
          <a:xfrm>
            <a:off x="766743" y="1154120"/>
            <a:ext cx="710291" cy="710292"/>
            <a:chOff x="766743" y="1154120"/>
            <a:chExt cx="710291" cy="710292"/>
          </a:xfrm>
        </p:grpSpPr>
        <p:sp>
          <p:nvSpPr>
            <p:cNvPr id="127" name="Rectangle 352">
              <a:extLst>
                <a:ext uri="{FF2B5EF4-FFF2-40B4-BE49-F238E27FC236}">
                  <a16:creationId xmlns:a16="http://schemas.microsoft.com/office/drawing/2014/main" id="{A41754A5-0C22-4A4A-B043-D13328156CF9}"/>
                </a:ext>
              </a:extLst>
            </p:cNvPr>
            <p:cNvSpPr/>
            <p:nvPr/>
          </p:nvSpPr>
          <p:spPr>
            <a:xfrm>
              <a:off x="766743" y="115412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51" name="Graphic 150">
              <a:extLst>
                <a:ext uri="{FF2B5EF4-FFF2-40B4-BE49-F238E27FC236}">
                  <a16:creationId xmlns:a16="http://schemas.microsoft.com/office/drawing/2014/main" id="{BDD08D24-DE05-1947-B286-80B2E1ABB64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3243" y="1383260"/>
              <a:ext cx="517290" cy="252013"/>
            </a:xfrm>
            <a:prstGeom prst="rect">
              <a:avLst/>
            </a:prstGeom>
          </p:spPr>
        </p:pic>
      </p:grpSp>
      <p:grpSp>
        <p:nvGrpSpPr>
          <p:cNvPr id="3" name="Group 2">
            <a:extLst>
              <a:ext uri="{FF2B5EF4-FFF2-40B4-BE49-F238E27FC236}">
                <a16:creationId xmlns:a16="http://schemas.microsoft.com/office/drawing/2014/main" id="{B59014C5-7AAA-E149-B0BE-195C43FDB00B}"/>
              </a:ext>
            </a:extLst>
          </p:cNvPr>
          <p:cNvGrpSpPr/>
          <p:nvPr/>
        </p:nvGrpSpPr>
        <p:grpSpPr>
          <a:xfrm>
            <a:off x="762495" y="2052486"/>
            <a:ext cx="710291" cy="710292"/>
            <a:chOff x="762495" y="2052486"/>
            <a:chExt cx="710291" cy="710292"/>
          </a:xfrm>
        </p:grpSpPr>
        <p:sp>
          <p:nvSpPr>
            <p:cNvPr id="133" name="Rectangle 307">
              <a:extLst>
                <a:ext uri="{FF2B5EF4-FFF2-40B4-BE49-F238E27FC236}">
                  <a16:creationId xmlns:a16="http://schemas.microsoft.com/office/drawing/2014/main" id="{7073B7F1-1EB4-2F4C-9397-98D30C497352}"/>
                </a:ext>
              </a:extLst>
            </p:cNvPr>
            <p:cNvSpPr/>
            <p:nvPr/>
          </p:nvSpPr>
          <p:spPr>
            <a:xfrm>
              <a:off x="762495" y="205248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54" name="Graphic 153">
              <a:extLst>
                <a:ext uri="{FF2B5EF4-FFF2-40B4-BE49-F238E27FC236}">
                  <a16:creationId xmlns:a16="http://schemas.microsoft.com/office/drawing/2014/main" id="{1EEA2A35-8452-6843-9B61-71B17E700A48}"/>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48823" y="2124616"/>
              <a:ext cx="337634" cy="566032"/>
            </a:xfrm>
            <a:prstGeom prst="rect">
              <a:avLst/>
            </a:prstGeom>
          </p:spPr>
        </p:pic>
      </p:grpSp>
      <p:grpSp>
        <p:nvGrpSpPr>
          <p:cNvPr id="15" name="Group 14">
            <a:extLst>
              <a:ext uri="{FF2B5EF4-FFF2-40B4-BE49-F238E27FC236}">
                <a16:creationId xmlns:a16="http://schemas.microsoft.com/office/drawing/2014/main" id="{6A9162BF-900D-874F-8D46-089DA49EECF5}"/>
              </a:ext>
            </a:extLst>
          </p:cNvPr>
          <p:cNvGrpSpPr/>
          <p:nvPr/>
        </p:nvGrpSpPr>
        <p:grpSpPr>
          <a:xfrm>
            <a:off x="762494" y="3052540"/>
            <a:ext cx="710291" cy="710292"/>
            <a:chOff x="762494" y="3052540"/>
            <a:chExt cx="710291" cy="710292"/>
          </a:xfrm>
        </p:grpSpPr>
        <p:sp>
          <p:nvSpPr>
            <p:cNvPr id="157" name="Rectangle 307">
              <a:extLst>
                <a:ext uri="{FF2B5EF4-FFF2-40B4-BE49-F238E27FC236}">
                  <a16:creationId xmlns:a16="http://schemas.microsoft.com/office/drawing/2014/main" id="{C7E004AF-8C65-D343-BEB9-936B502A24A1}"/>
                </a:ext>
              </a:extLst>
            </p:cNvPr>
            <p:cNvSpPr/>
            <p:nvPr userDrawn="1"/>
          </p:nvSpPr>
          <p:spPr>
            <a:xfrm>
              <a:off x="762494" y="305254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58" name="Graphic 157">
              <a:extLst>
                <a:ext uri="{FF2B5EF4-FFF2-40B4-BE49-F238E27FC236}">
                  <a16:creationId xmlns:a16="http://schemas.microsoft.com/office/drawing/2014/main" id="{C9476F49-0D6B-134D-AC9F-94897FFC72CE}"/>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20789" y="3241156"/>
              <a:ext cx="393700" cy="393700"/>
            </a:xfrm>
            <a:prstGeom prst="rect">
              <a:avLst/>
            </a:prstGeom>
          </p:spPr>
        </p:pic>
      </p:grpSp>
      <p:grpSp>
        <p:nvGrpSpPr>
          <p:cNvPr id="6" name="Group 5">
            <a:extLst>
              <a:ext uri="{FF2B5EF4-FFF2-40B4-BE49-F238E27FC236}">
                <a16:creationId xmlns:a16="http://schemas.microsoft.com/office/drawing/2014/main" id="{2EED3FA7-431B-3042-A363-15A30F2105DE}"/>
              </a:ext>
            </a:extLst>
          </p:cNvPr>
          <p:cNvGrpSpPr/>
          <p:nvPr/>
        </p:nvGrpSpPr>
        <p:grpSpPr>
          <a:xfrm>
            <a:off x="771427" y="4091231"/>
            <a:ext cx="710291" cy="710292"/>
            <a:chOff x="771427" y="4091231"/>
            <a:chExt cx="710291" cy="710292"/>
          </a:xfrm>
        </p:grpSpPr>
        <p:sp>
          <p:nvSpPr>
            <p:cNvPr id="160" name="Rectangle 307">
              <a:extLst>
                <a:ext uri="{FF2B5EF4-FFF2-40B4-BE49-F238E27FC236}">
                  <a16:creationId xmlns:a16="http://schemas.microsoft.com/office/drawing/2014/main" id="{33AEAA58-3366-E746-A321-A8F297364804}"/>
                </a:ext>
              </a:extLst>
            </p:cNvPr>
            <p:cNvSpPr/>
            <p:nvPr userDrawn="1"/>
          </p:nvSpPr>
          <p:spPr>
            <a:xfrm>
              <a:off x="771427" y="4091231"/>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59" name="Graphic 158">
              <a:extLst>
                <a:ext uri="{FF2B5EF4-FFF2-40B4-BE49-F238E27FC236}">
                  <a16:creationId xmlns:a16="http://schemas.microsoft.com/office/drawing/2014/main" id="{6619C200-8DC1-594D-9CC6-0866D75D631A}"/>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98830" y="4276063"/>
              <a:ext cx="431800" cy="355600"/>
            </a:xfrm>
            <a:prstGeom prst="rect">
              <a:avLst/>
            </a:prstGeom>
          </p:spPr>
        </p:pic>
      </p:grpSp>
      <p:grpSp>
        <p:nvGrpSpPr>
          <p:cNvPr id="17" name="Group 16">
            <a:extLst>
              <a:ext uri="{FF2B5EF4-FFF2-40B4-BE49-F238E27FC236}">
                <a16:creationId xmlns:a16="http://schemas.microsoft.com/office/drawing/2014/main" id="{3B018344-48ED-314E-8A81-CE82948F63F1}"/>
              </a:ext>
            </a:extLst>
          </p:cNvPr>
          <p:cNvGrpSpPr/>
          <p:nvPr/>
        </p:nvGrpSpPr>
        <p:grpSpPr>
          <a:xfrm>
            <a:off x="758687" y="5058653"/>
            <a:ext cx="710291" cy="710292"/>
            <a:chOff x="758687" y="5058653"/>
            <a:chExt cx="710291" cy="710292"/>
          </a:xfrm>
        </p:grpSpPr>
        <p:sp>
          <p:nvSpPr>
            <p:cNvPr id="169" name="Rectangle 307">
              <a:extLst>
                <a:ext uri="{FF2B5EF4-FFF2-40B4-BE49-F238E27FC236}">
                  <a16:creationId xmlns:a16="http://schemas.microsoft.com/office/drawing/2014/main" id="{3487AC85-0281-E946-AD27-7639647C03CF}"/>
                </a:ext>
              </a:extLst>
            </p:cNvPr>
            <p:cNvSpPr/>
            <p:nvPr userDrawn="1"/>
          </p:nvSpPr>
          <p:spPr>
            <a:xfrm>
              <a:off x="758687" y="505865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67" name="Graphic 166">
              <a:extLst>
                <a:ext uri="{FF2B5EF4-FFF2-40B4-BE49-F238E27FC236}">
                  <a16:creationId xmlns:a16="http://schemas.microsoft.com/office/drawing/2014/main" id="{813B55FB-5DE6-F046-8B5A-EBA428D216BB}"/>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47133" y="5185687"/>
              <a:ext cx="533400" cy="482600"/>
            </a:xfrm>
            <a:prstGeom prst="rect">
              <a:avLst/>
            </a:prstGeom>
          </p:spPr>
        </p:pic>
      </p:grpSp>
    </p:spTree>
    <p:extLst>
      <p:ext uri="{BB962C8B-B14F-4D97-AF65-F5344CB8AC3E}">
        <p14:creationId xmlns:p14="http://schemas.microsoft.com/office/powerpoint/2010/main" val="14026466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Väliotsikkodia kuvalla">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3C8F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33" name="Content Placeholder 2">
            <a:extLst>
              <a:ext uri="{FF2B5EF4-FFF2-40B4-BE49-F238E27FC236}">
                <a16:creationId xmlns:a16="http://schemas.microsoft.com/office/drawing/2014/main" id="{1D180607-F0F7-8445-BDC0-4C5BE39CDCC6}"/>
              </a:ext>
            </a:extLst>
          </p:cNvPr>
          <p:cNvSpPr>
            <a:spLocks noGrp="1"/>
          </p:cNvSpPr>
          <p:nvPr>
            <p:ph sz="half" idx="1" hasCustomPrompt="1"/>
          </p:nvPr>
        </p:nvSpPr>
        <p:spPr>
          <a:xfrm>
            <a:off x="786660" y="2620935"/>
            <a:ext cx="4503821" cy="3556028"/>
          </a:xfrm>
          <a:prstGeom prst="rect">
            <a:avLst/>
          </a:prstGeom>
        </p:spPr>
        <p:txBody>
          <a:bodyPr>
            <a:noAutofit/>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6" name="Picture Placeholder 14">
            <a:extLst>
              <a:ext uri="{FF2B5EF4-FFF2-40B4-BE49-F238E27FC236}">
                <a16:creationId xmlns:a16="http://schemas.microsoft.com/office/drawing/2014/main" id="{287F55DB-C2B0-A14E-8A2C-2A69C6B1CA56}"/>
              </a:ext>
            </a:extLst>
          </p:cNvPr>
          <p:cNvSpPr>
            <a:spLocks noGrp="1"/>
          </p:cNvSpPr>
          <p:nvPr>
            <p:ph type="pic" sz="quarter" idx="14"/>
          </p:nvPr>
        </p:nvSpPr>
        <p:spPr>
          <a:xfrm>
            <a:off x="4557486" y="0"/>
            <a:ext cx="7634520"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968530" y="0"/>
                </a:moveTo>
                <a:lnTo>
                  <a:pt x="3875087" y="0"/>
                </a:lnTo>
                <a:lnTo>
                  <a:pt x="3875087" y="6858000"/>
                </a:lnTo>
                <a:lnTo>
                  <a:pt x="0" y="6858000"/>
                </a:lnTo>
                <a:lnTo>
                  <a:pt x="968530" y="0"/>
                </a:lnTo>
                <a:close/>
              </a:path>
            </a:pathLst>
          </a:custGeom>
        </p:spPr>
        <p:txBody>
          <a:bodyPr/>
          <a:lstStyle>
            <a:lvl1pPr algn="r">
              <a:defRPr/>
            </a:lvl1pPr>
          </a:lstStyle>
          <a:p>
            <a:r>
              <a:rPr lang="fi-FI"/>
              <a:t>Lisää kuva napsauttamalla kuvaketta</a:t>
            </a:r>
            <a:endParaRPr lang="en-US" dirty="0"/>
          </a:p>
        </p:txBody>
      </p:sp>
      <p:sp>
        <p:nvSpPr>
          <p:cNvPr id="12" name="Title 1">
            <a:extLst>
              <a:ext uri="{FF2B5EF4-FFF2-40B4-BE49-F238E27FC236}">
                <a16:creationId xmlns:a16="http://schemas.microsoft.com/office/drawing/2014/main" id="{2438E9D0-D0CE-3E46-B7EA-81081B6D4D9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Slide Number Placeholder 10">
            <a:extLst>
              <a:ext uri="{FF2B5EF4-FFF2-40B4-BE49-F238E27FC236}">
                <a16:creationId xmlns:a16="http://schemas.microsoft.com/office/drawing/2014/main" id="{A80CB210-FF1C-C813-8882-24C1DE09A2B2}"/>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1555365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Väliotsikkodia kuvalla 2">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42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33" name="Content Placeholder 2">
            <a:extLst>
              <a:ext uri="{FF2B5EF4-FFF2-40B4-BE49-F238E27FC236}">
                <a16:creationId xmlns:a16="http://schemas.microsoft.com/office/drawing/2014/main" id="{1D180607-F0F7-8445-BDC0-4C5BE39CDCC6}"/>
              </a:ext>
            </a:extLst>
          </p:cNvPr>
          <p:cNvSpPr>
            <a:spLocks noGrp="1"/>
          </p:cNvSpPr>
          <p:nvPr>
            <p:ph sz="half" idx="1" hasCustomPrompt="1"/>
          </p:nvPr>
        </p:nvSpPr>
        <p:spPr>
          <a:xfrm>
            <a:off x="786660" y="2620935"/>
            <a:ext cx="4503821" cy="3556028"/>
          </a:xfrm>
          <a:prstGeom prst="rect">
            <a:avLst/>
          </a:prstGeom>
        </p:spPr>
        <p:txBody>
          <a:bodyPr>
            <a:noAutofit/>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2" name="Title 1">
            <a:extLst>
              <a:ext uri="{FF2B5EF4-FFF2-40B4-BE49-F238E27FC236}">
                <a16:creationId xmlns:a16="http://schemas.microsoft.com/office/drawing/2014/main" id="{2438E9D0-D0CE-3E46-B7EA-81081B6D4D9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icture Placeholder 14">
            <a:extLst>
              <a:ext uri="{FF2B5EF4-FFF2-40B4-BE49-F238E27FC236}">
                <a16:creationId xmlns:a16="http://schemas.microsoft.com/office/drawing/2014/main" id="{F872701B-8A4A-7D5C-2F51-C716F3377ABA}"/>
              </a:ext>
            </a:extLst>
          </p:cNvPr>
          <p:cNvSpPr>
            <a:spLocks noGrp="1"/>
          </p:cNvSpPr>
          <p:nvPr>
            <p:ph type="pic" sz="quarter" idx="14"/>
          </p:nvPr>
        </p:nvSpPr>
        <p:spPr>
          <a:xfrm>
            <a:off x="4557486" y="0"/>
            <a:ext cx="7634520"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968530" y="0"/>
                </a:moveTo>
                <a:lnTo>
                  <a:pt x="3875087" y="0"/>
                </a:lnTo>
                <a:lnTo>
                  <a:pt x="3875087" y="6858000"/>
                </a:lnTo>
                <a:lnTo>
                  <a:pt x="0" y="6858000"/>
                </a:lnTo>
                <a:lnTo>
                  <a:pt x="968530" y="0"/>
                </a:lnTo>
                <a:close/>
              </a:path>
            </a:pathLst>
          </a:custGeom>
        </p:spPr>
        <p:txBody>
          <a:bodyPr/>
          <a:lstStyle>
            <a:lvl1pPr algn="r">
              <a:defRPr/>
            </a:lvl1pPr>
          </a:lstStyle>
          <a:p>
            <a:r>
              <a:rPr lang="fi-FI"/>
              <a:t>Lisää kuva napsauttamalla kuvaketta</a:t>
            </a:r>
            <a:endParaRPr lang="en-US" dirty="0"/>
          </a:p>
        </p:txBody>
      </p:sp>
      <p:sp>
        <p:nvSpPr>
          <p:cNvPr id="3" name="Slide Number Placeholder 10">
            <a:extLst>
              <a:ext uri="{FF2B5EF4-FFF2-40B4-BE49-F238E27FC236}">
                <a16:creationId xmlns:a16="http://schemas.microsoft.com/office/drawing/2014/main" id="{2A66577B-B438-2EAF-EB99-724C9F5B4E15}"/>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88919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Väliotsikkodia kuvalla 3">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F9E5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FED6F306-79ED-2247-B441-69E6A46E25F1}"/>
              </a:ext>
            </a:extLst>
          </p:cNvPr>
          <p:cNvSpPr>
            <a:spLocks noGrp="1"/>
          </p:cNvSpPr>
          <p:nvPr>
            <p:ph sz="half" idx="1" hasCustomPrompt="1"/>
          </p:nvPr>
        </p:nvSpPr>
        <p:spPr>
          <a:xfrm>
            <a:off x="786660" y="2620935"/>
            <a:ext cx="4503821" cy="3556028"/>
          </a:xfrm>
          <a:prstGeom prst="rect">
            <a:avLst/>
          </a:prstGeom>
        </p:spPr>
        <p:txBody>
          <a:bodyPr>
            <a:noAutofit/>
          </a:bodyPr>
          <a:lstStyle>
            <a:lvl1pPr>
              <a:defRPr b="1" baseline="0">
                <a:solidFill>
                  <a:schemeClr val="tx1"/>
                </a:solidFill>
                <a:latin typeface="+mn-lt"/>
              </a:defRPr>
            </a:lvl1pPr>
            <a:lvl2pPr>
              <a:defRPr baseline="0">
                <a:solidFill>
                  <a:schemeClr val="tx1"/>
                </a:solidFill>
                <a:latin typeface="+mn-lt"/>
              </a:defRPr>
            </a:lvl2pPr>
            <a:lvl3pPr>
              <a:defRPr baseline="0">
                <a:solidFill>
                  <a:schemeClr val="tx1"/>
                </a:solidFill>
                <a:latin typeface="+mn-lt"/>
              </a:defRPr>
            </a:lvl3pPr>
            <a:lvl4pPr>
              <a:defRPr baseline="0">
                <a:solidFill>
                  <a:schemeClr val="tx1"/>
                </a:solidFill>
                <a:latin typeface="+mn-lt"/>
              </a:defRPr>
            </a:lvl4pPr>
            <a:lvl5pPr>
              <a:defRPr baseline="0">
                <a:solidFill>
                  <a:schemeClr val="tx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0" name="Title 1">
            <a:extLst>
              <a:ext uri="{FF2B5EF4-FFF2-40B4-BE49-F238E27FC236}">
                <a16:creationId xmlns:a16="http://schemas.microsoft.com/office/drawing/2014/main" id="{7395AB18-D1F7-E84B-BC13-5C5E5ABD03B6}"/>
              </a:ext>
            </a:extLst>
          </p:cNvPr>
          <p:cNvSpPr>
            <a:spLocks noGrp="1"/>
          </p:cNvSpPr>
          <p:nvPr>
            <p:ph type="title" hasCustomPrompt="1"/>
          </p:nvPr>
        </p:nvSpPr>
        <p:spPr>
          <a:xfrm>
            <a:off x="774032" y="732402"/>
            <a:ext cx="5487444" cy="1719250"/>
          </a:xfrm>
          <a:prstGeom prst="rect">
            <a:avLst/>
          </a:prstGeom>
        </p:spPr>
        <p:txBody>
          <a:bodyPr/>
          <a:lstStyle>
            <a:lvl1pPr>
              <a:defRPr baseline="0">
                <a:solidFill>
                  <a:srgbClr val="3C8FDE"/>
                </a:solidFill>
                <a:latin typeface="Arial Black"/>
                <a:cs typeface="Arial Black"/>
              </a:defRPr>
            </a:lvl1pPr>
          </a:lstStyle>
          <a:p>
            <a:r>
              <a:rPr lang="en-US" noProof="0" dirty="0"/>
              <a:t>Click to edit Master title style</a:t>
            </a:r>
            <a:endParaRPr lang="fi-FI" noProof="0" dirty="0"/>
          </a:p>
        </p:txBody>
      </p:sp>
      <p:sp>
        <p:nvSpPr>
          <p:cNvPr id="2" name="Picture Placeholder 14">
            <a:extLst>
              <a:ext uri="{FF2B5EF4-FFF2-40B4-BE49-F238E27FC236}">
                <a16:creationId xmlns:a16="http://schemas.microsoft.com/office/drawing/2014/main" id="{14F66426-37BA-EFED-53BB-1623AD980E89}"/>
              </a:ext>
            </a:extLst>
          </p:cNvPr>
          <p:cNvSpPr>
            <a:spLocks noGrp="1"/>
          </p:cNvSpPr>
          <p:nvPr>
            <p:ph type="pic" sz="quarter" idx="14"/>
          </p:nvPr>
        </p:nvSpPr>
        <p:spPr>
          <a:xfrm>
            <a:off x="4557486" y="0"/>
            <a:ext cx="7634520"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968530" y="0"/>
                </a:moveTo>
                <a:lnTo>
                  <a:pt x="3875087" y="0"/>
                </a:lnTo>
                <a:lnTo>
                  <a:pt x="3875087" y="6858000"/>
                </a:lnTo>
                <a:lnTo>
                  <a:pt x="0" y="6858000"/>
                </a:lnTo>
                <a:lnTo>
                  <a:pt x="968530" y="0"/>
                </a:lnTo>
                <a:close/>
              </a:path>
            </a:pathLst>
          </a:custGeom>
        </p:spPr>
        <p:txBody>
          <a:bodyPr/>
          <a:lstStyle>
            <a:lvl1pPr algn="r">
              <a:defRPr/>
            </a:lvl1pPr>
          </a:lstStyle>
          <a:p>
            <a:r>
              <a:rPr lang="fi-FI"/>
              <a:t>Lisää kuva napsauttamalla kuvaketta</a:t>
            </a:r>
            <a:endParaRPr lang="en-US" dirty="0"/>
          </a:p>
        </p:txBody>
      </p:sp>
      <p:sp>
        <p:nvSpPr>
          <p:cNvPr id="3" name="Slide Number Placeholder 10">
            <a:extLst>
              <a:ext uri="{FF2B5EF4-FFF2-40B4-BE49-F238E27FC236}">
                <a16:creationId xmlns:a16="http://schemas.microsoft.com/office/drawing/2014/main" id="{EF3536F9-434D-36D9-281A-47A14217B6B8}"/>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120330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Väliotsikkodia kuvalla 4">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A3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6C68221A-AF90-F441-9A30-02BBDE777DF8}"/>
              </a:ext>
            </a:extLst>
          </p:cNvPr>
          <p:cNvSpPr>
            <a:spLocks noGrp="1"/>
          </p:cNvSpPr>
          <p:nvPr>
            <p:ph sz="half" idx="1" hasCustomPrompt="1"/>
          </p:nvPr>
        </p:nvSpPr>
        <p:spPr>
          <a:xfrm>
            <a:off x="786660" y="2620935"/>
            <a:ext cx="4503821" cy="3556028"/>
          </a:xfrm>
          <a:prstGeom prst="rect">
            <a:avLst/>
          </a:prstGeom>
        </p:spPr>
        <p:txBody>
          <a:bodyPr>
            <a:noAutofit/>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2" name="Title 1">
            <a:extLst>
              <a:ext uri="{FF2B5EF4-FFF2-40B4-BE49-F238E27FC236}">
                <a16:creationId xmlns:a16="http://schemas.microsoft.com/office/drawing/2014/main" id="{BB5506ED-1912-A14F-B8E7-A7AEC305D72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icture Placeholder 14">
            <a:extLst>
              <a:ext uri="{FF2B5EF4-FFF2-40B4-BE49-F238E27FC236}">
                <a16:creationId xmlns:a16="http://schemas.microsoft.com/office/drawing/2014/main" id="{EB7AE37C-DE7E-24CF-D4C1-EBA565AF8125}"/>
              </a:ext>
            </a:extLst>
          </p:cNvPr>
          <p:cNvSpPr>
            <a:spLocks noGrp="1"/>
          </p:cNvSpPr>
          <p:nvPr>
            <p:ph type="pic" sz="quarter" idx="14"/>
          </p:nvPr>
        </p:nvSpPr>
        <p:spPr>
          <a:xfrm>
            <a:off x="4557486" y="0"/>
            <a:ext cx="7634520"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968530" y="0"/>
                </a:moveTo>
                <a:lnTo>
                  <a:pt x="3875087" y="0"/>
                </a:lnTo>
                <a:lnTo>
                  <a:pt x="3875087" y="6858000"/>
                </a:lnTo>
                <a:lnTo>
                  <a:pt x="0" y="6858000"/>
                </a:lnTo>
                <a:lnTo>
                  <a:pt x="968530" y="0"/>
                </a:lnTo>
                <a:close/>
              </a:path>
            </a:pathLst>
          </a:custGeom>
        </p:spPr>
        <p:txBody>
          <a:bodyPr/>
          <a:lstStyle>
            <a:lvl1pPr algn="r">
              <a:defRPr/>
            </a:lvl1pPr>
          </a:lstStyle>
          <a:p>
            <a:r>
              <a:rPr lang="fi-FI"/>
              <a:t>Lisää kuva napsauttamalla kuvaketta</a:t>
            </a:r>
            <a:endParaRPr lang="en-US" dirty="0"/>
          </a:p>
        </p:txBody>
      </p:sp>
      <p:sp>
        <p:nvSpPr>
          <p:cNvPr id="3" name="Slide Number Placeholder 10">
            <a:extLst>
              <a:ext uri="{FF2B5EF4-FFF2-40B4-BE49-F238E27FC236}">
                <a16:creationId xmlns:a16="http://schemas.microsoft.com/office/drawing/2014/main" id="{A36093ED-99E8-2292-DE6F-51EF2210D439}"/>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7824265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Väliotsikkodia kuvalla 5">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753B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8957833B-C422-D442-96FA-6F42EA4D9CA5}"/>
              </a:ext>
            </a:extLst>
          </p:cNvPr>
          <p:cNvSpPr>
            <a:spLocks noGrp="1"/>
          </p:cNvSpPr>
          <p:nvPr>
            <p:ph sz="half" idx="1" hasCustomPrompt="1"/>
          </p:nvPr>
        </p:nvSpPr>
        <p:spPr>
          <a:xfrm>
            <a:off x="786660" y="2620935"/>
            <a:ext cx="4503821" cy="3556028"/>
          </a:xfrm>
          <a:prstGeom prst="rect">
            <a:avLst/>
          </a:prstGeom>
        </p:spPr>
        <p:txBody>
          <a:bodyPr>
            <a:noAutofit/>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1" name="Title 1">
            <a:extLst>
              <a:ext uri="{FF2B5EF4-FFF2-40B4-BE49-F238E27FC236}">
                <a16:creationId xmlns:a16="http://schemas.microsoft.com/office/drawing/2014/main" id="{76E65DE3-9019-B44D-9106-CDDE4326319A}"/>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icture Placeholder 14">
            <a:extLst>
              <a:ext uri="{FF2B5EF4-FFF2-40B4-BE49-F238E27FC236}">
                <a16:creationId xmlns:a16="http://schemas.microsoft.com/office/drawing/2014/main" id="{57F3B76D-F109-9B64-88F0-C9386544A71A}"/>
              </a:ext>
            </a:extLst>
          </p:cNvPr>
          <p:cNvSpPr>
            <a:spLocks noGrp="1"/>
          </p:cNvSpPr>
          <p:nvPr>
            <p:ph type="pic" sz="quarter" idx="14"/>
          </p:nvPr>
        </p:nvSpPr>
        <p:spPr>
          <a:xfrm>
            <a:off x="4557486" y="0"/>
            <a:ext cx="7634520"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968530" y="0"/>
                </a:moveTo>
                <a:lnTo>
                  <a:pt x="3875087" y="0"/>
                </a:lnTo>
                <a:lnTo>
                  <a:pt x="3875087" y="6858000"/>
                </a:lnTo>
                <a:lnTo>
                  <a:pt x="0" y="6858000"/>
                </a:lnTo>
                <a:lnTo>
                  <a:pt x="968530" y="0"/>
                </a:lnTo>
                <a:close/>
              </a:path>
            </a:pathLst>
          </a:custGeom>
        </p:spPr>
        <p:txBody>
          <a:bodyPr/>
          <a:lstStyle>
            <a:lvl1pPr algn="r">
              <a:defRPr/>
            </a:lvl1pPr>
          </a:lstStyle>
          <a:p>
            <a:r>
              <a:rPr lang="fi-FI"/>
              <a:t>Lisää kuva napsauttamalla kuvaketta</a:t>
            </a:r>
            <a:endParaRPr lang="en-US" dirty="0"/>
          </a:p>
        </p:txBody>
      </p:sp>
      <p:sp>
        <p:nvSpPr>
          <p:cNvPr id="3" name="Slide Number Placeholder 10">
            <a:extLst>
              <a:ext uri="{FF2B5EF4-FFF2-40B4-BE49-F238E27FC236}">
                <a16:creationId xmlns:a16="http://schemas.microsoft.com/office/drawing/2014/main" id="{8F51A00D-A579-7560-E95D-B477616CBD9A}"/>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2058514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Väliotsikkodia kuvalla 6">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FA42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3F5DE49E-DD6C-1A45-9B0E-FD892A433467}"/>
              </a:ext>
            </a:extLst>
          </p:cNvPr>
          <p:cNvSpPr>
            <a:spLocks noGrp="1"/>
          </p:cNvSpPr>
          <p:nvPr>
            <p:ph sz="half" idx="1" hasCustomPrompt="1"/>
          </p:nvPr>
        </p:nvSpPr>
        <p:spPr>
          <a:xfrm>
            <a:off x="786660" y="2620935"/>
            <a:ext cx="4503821" cy="3556028"/>
          </a:xfrm>
          <a:prstGeom prst="rect">
            <a:avLst/>
          </a:prstGeom>
        </p:spPr>
        <p:txBody>
          <a:bodyPr>
            <a:noAutofit/>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1" name="Title 1">
            <a:extLst>
              <a:ext uri="{FF2B5EF4-FFF2-40B4-BE49-F238E27FC236}">
                <a16:creationId xmlns:a16="http://schemas.microsoft.com/office/drawing/2014/main" id="{1351051D-6377-394E-96A0-070EC89E06E8}"/>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icture Placeholder 14">
            <a:extLst>
              <a:ext uri="{FF2B5EF4-FFF2-40B4-BE49-F238E27FC236}">
                <a16:creationId xmlns:a16="http://schemas.microsoft.com/office/drawing/2014/main" id="{BD6F93D8-EA02-7418-7045-F285E0C2B1BB}"/>
              </a:ext>
            </a:extLst>
          </p:cNvPr>
          <p:cNvSpPr>
            <a:spLocks noGrp="1"/>
          </p:cNvSpPr>
          <p:nvPr>
            <p:ph type="pic" sz="quarter" idx="14"/>
          </p:nvPr>
        </p:nvSpPr>
        <p:spPr>
          <a:xfrm>
            <a:off x="4557486" y="0"/>
            <a:ext cx="7634520"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968530" y="0"/>
                </a:moveTo>
                <a:lnTo>
                  <a:pt x="3875087" y="0"/>
                </a:lnTo>
                <a:lnTo>
                  <a:pt x="3875087" y="6858000"/>
                </a:lnTo>
                <a:lnTo>
                  <a:pt x="0" y="6858000"/>
                </a:lnTo>
                <a:lnTo>
                  <a:pt x="968530" y="0"/>
                </a:lnTo>
                <a:close/>
              </a:path>
            </a:pathLst>
          </a:custGeom>
        </p:spPr>
        <p:txBody>
          <a:bodyPr/>
          <a:lstStyle>
            <a:lvl1pPr algn="r">
              <a:defRPr/>
            </a:lvl1pPr>
          </a:lstStyle>
          <a:p>
            <a:r>
              <a:rPr lang="fi-FI"/>
              <a:t>Lisää kuva napsauttamalla kuvaketta</a:t>
            </a:r>
            <a:endParaRPr lang="en-US" dirty="0"/>
          </a:p>
        </p:txBody>
      </p:sp>
      <p:sp>
        <p:nvSpPr>
          <p:cNvPr id="3" name="Slide Number Placeholder 10">
            <a:extLst>
              <a:ext uri="{FF2B5EF4-FFF2-40B4-BE49-F238E27FC236}">
                <a16:creationId xmlns:a16="http://schemas.microsoft.com/office/drawing/2014/main" id="{36E90CC8-047A-DAFC-1C57-55C8CB283F0D}"/>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6332710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Väliotsikkodia kuvalla 7">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F36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58B65DEF-62F3-A349-8442-9ADF4E509910}"/>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1" name="Title 1">
            <a:extLst>
              <a:ext uri="{FF2B5EF4-FFF2-40B4-BE49-F238E27FC236}">
                <a16:creationId xmlns:a16="http://schemas.microsoft.com/office/drawing/2014/main" id="{88263A25-DFAA-CB40-A128-3C0ED889569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icture Placeholder 14">
            <a:extLst>
              <a:ext uri="{FF2B5EF4-FFF2-40B4-BE49-F238E27FC236}">
                <a16:creationId xmlns:a16="http://schemas.microsoft.com/office/drawing/2014/main" id="{9B965322-E23A-547F-C60E-0E9AA80A81D3}"/>
              </a:ext>
            </a:extLst>
          </p:cNvPr>
          <p:cNvSpPr>
            <a:spLocks noGrp="1"/>
          </p:cNvSpPr>
          <p:nvPr>
            <p:ph type="pic" sz="quarter" idx="14"/>
          </p:nvPr>
        </p:nvSpPr>
        <p:spPr>
          <a:xfrm>
            <a:off x="4557486" y="0"/>
            <a:ext cx="7634520"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968530" y="0"/>
                </a:moveTo>
                <a:lnTo>
                  <a:pt x="3875087" y="0"/>
                </a:lnTo>
                <a:lnTo>
                  <a:pt x="3875087" y="6858000"/>
                </a:lnTo>
                <a:lnTo>
                  <a:pt x="0" y="6858000"/>
                </a:lnTo>
                <a:lnTo>
                  <a:pt x="968530" y="0"/>
                </a:lnTo>
                <a:close/>
              </a:path>
            </a:pathLst>
          </a:custGeom>
        </p:spPr>
        <p:txBody>
          <a:bodyPr/>
          <a:lstStyle>
            <a:lvl1pPr algn="r">
              <a:defRPr/>
            </a:lvl1pPr>
          </a:lstStyle>
          <a:p>
            <a:r>
              <a:rPr lang="fi-FI"/>
              <a:t>Lisää kuva napsauttamalla kuvaketta</a:t>
            </a:r>
            <a:endParaRPr lang="en-US" dirty="0"/>
          </a:p>
        </p:txBody>
      </p:sp>
      <p:sp>
        <p:nvSpPr>
          <p:cNvPr id="3" name="Slide Number Placeholder 10">
            <a:extLst>
              <a:ext uri="{FF2B5EF4-FFF2-40B4-BE49-F238E27FC236}">
                <a16:creationId xmlns:a16="http://schemas.microsoft.com/office/drawing/2014/main" id="{6944377A-5FB3-A26C-33B5-B1EA6677FFD0}"/>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32649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tsikkodia kuvalla 2">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792" y="0"/>
            <a:ext cx="12199992" cy="6858000"/>
          </a:xfrm>
          <a:prstGeom prst="rect">
            <a:avLst/>
          </a:prstGeom>
        </p:spPr>
      </p:pic>
      <p:sp>
        <p:nvSpPr>
          <p:cNvPr id="7" name="Freeform 3">
            <a:extLst>
              <a:ext uri="{FF2B5EF4-FFF2-40B4-BE49-F238E27FC236}">
                <a16:creationId xmlns:a16="http://schemas.microsoft.com/office/drawing/2014/main" id="{46456239-19E4-1545-2915-AB60E99B73B8}"/>
              </a:ext>
            </a:extLst>
          </p:cNvPr>
          <p:cNvSpPr>
            <a:spLocks noChangeArrowheads="1"/>
          </p:cNvSpPr>
          <p:nvPr/>
        </p:nvSpPr>
        <p:spPr bwMode="auto">
          <a:xfrm>
            <a:off x="2666423"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sp>
        <p:nvSpPr>
          <p:cNvPr id="6" name="Title 1">
            <a:extLst>
              <a:ext uri="{FF2B5EF4-FFF2-40B4-BE49-F238E27FC236}">
                <a16:creationId xmlns:a16="http://schemas.microsoft.com/office/drawing/2014/main" id="{25DE5C81-A0AF-4AE3-B1F8-019A58C0917C}"/>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pic>
        <p:nvPicPr>
          <p:cNvPr id="4" name="Picture 7">
            <a:extLst>
              <a:ext uri="{FF2B5EF4-FFF2-40B4-BE49-F238E27FC236}">
                <a16:creationId xmlns:a16="http://schemas.microsoft.com/office/drawing/2014/main" id="{BBD7E48D-6DDB-8CE6-A472-4C96D47C55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668" y="5061098"/>
            <a:ext cx="1679944" cy="1679944"/>
          </a:xfrm>
          <a:prstGeom prst="rect">
            <a:avLst/>
          </a:prstGeom>
        </p:spPr>
      </p:pic>
      <p:sp>
        <p:nvSpPr>
          <p:cNvPr id="2" name="Kuvan paikkamerkki 14">
            <a:extLst>
              <a:ext uri="{FF2B5EF4-FFF2-40B4-BE49-F238E27FC236}">
                <a16:creationId xmlns:a16="http://schemas.microsoft.com/office/drawing/2014/main" id="{A3D7514F-57F6-C45D-7D4D-7E48FD391F14}"/>
              </a:ext>
            </a:extLst>
          </p:cNvPr>
          <p:cNvSpPr>
            <a:spLocks noGrp="1"/>
          </p:cNvSpPr>
          <p:nvPr>
            <p:ph type="pic" sz="quarter" idx="10" hasCustomPrompt="1"/>
          </p:nvPr>
        </p:nvSpPr>
        <p:spPr>
          <a:xfrm>
            <a:off x="8645924" y="5717895"/>
            <a:ext cx="1496156" cy="751752"/>
          </a:xfrm>
        </p:spPr>
        <p:txBody>
          <a:bodyPr>
            <a:noAutofit/>
          </a:bodyPr>
          <a:lstStyle>
            <a:lvl1pPr>
              <a:defRPr/>
            </a:lvl1pPr>
          </a:lstStyle>
          <a:p>
            <a:r>
              <a:rPr lang="fi-FI" dirty="0"/>
              <a:t>Lisää kumppanilogo tai tunnus</a:t>
            </a:r>
          </a:p>
        </p:txBody>
      </p:sp>
      <p:sp>
        <p:nvSpPr>
          <p:cNvPr id="3" name="Slide Number Placeholder 10">
            <a:extLst>
              <a:ext uri="{FF2B5EF4-FFF2-40B4-BE49-F238E27FC236}">
                <a16:creationId xmlns:a16="http://schemas.microsoft.com/office/drawing/2014/main" id="{78C19977-4ECE-174B-180C-A133E61048E6}"/>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835823257"/>
      </p:ext>
    </p:extLst>
  </p:cSld>
  <p:clrMapOvr>
    <a:masterClrMapping/>
  </p:clrMapOvr>
  <p:hf sldNum="0" hd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Väliotsikkodia kuvalla 8">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CE39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B87497D7-345E-D94A-8631-3DA2FB3F38B9}"/>
              </a:ext>
            </a:extLst>
          </p:cNvPr>
          <p:cNvSpPr>
            <a:spLocks noGrp="1"/>
          </p:cNvSpPr>
          <p:nvPr>
            <p:ph sz="half" idx="1" hasCustomPrompt="1"/>
          </p:nvPr>
        </p:nvSpPr>
        <p:spPr>
          <a:xfrm>
            <a:off x="786660" y="2620935"/>
            <a:ext cx="4503821" cy="3556028"/>
          </a:xfrm>
          <a:prstGeom prst="rect">
            <a:avLst/>
          </a:prstGeom>
        </p:spPr>
        <p:txBody>
          <a:bodyPr>
            <a:noAutofit/>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1" name="Title 1">
            <a:extLst>
              <a:ext uri="{FF2B5EF4-FFF2-40B4-BE49-F238E27FC236}">
                <a16:creationId xmlns:a16="http://schemas.microsoft.com/office/drawing/2014/main" id="{B994A9C7-9FE0-6249-8D20-A8C7522724C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icture Placeholder 14">
            <a:extLst>
              <a:ext uri="{FF2B5EF4-FFF2-40B4-BE49-F238E27FC236}">
                <a16:creationId xmlns:a16="http://schemas.microsoft.com/office/drawing/2014/main" id="{9A9134B0-2E22-FF93-5F14-B1F5B2FF93E1}"/>
              </a:ext>
            </a:extLst>
          </p:cNvPr>
          <p:cNvSpPr>
            <a:spLocks noGrp="1"/>
          </p:cNvSpPr>
          <p:nvPr>
            <p:ph type="pic" sz="quarter" idx="14"/>
          </p:nvPr>
        </p:nvSpPr>
        <p:spPr>
          <a:xfrm>
            <a:off x="4557486" y="0"/>
            <a:ext cx="7634520"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968530" y="0"/>
                </a:moveTo>
                <a:lnTo>
                  <a:pt x="3875087" y="0"/>
                </a:lnTo>
                <a:lnTo>
                  <a:pt x="3875087" y="6858000"/>
                </a:lnTo>
                <a:lnTo>
                  <a:pt x="0" y="6858000"/>
                </a:lnTo>
                <a:lnTo>
                  <a:pt x="968530" y="0"/>
                </a:lnTo>
                <a:close/>
              </a:path>
            </a:pathLst>
          </a:custGeom>
        </p:spPr>
        <p:txBody>
          <a:bodyPr/>
          <a:lstStyle>
            <a:lvl1pPr algn="r">
              <a:defRPr/>
            </a:lvl1pPr>
          </a:lstStyle>
          <a:p>
            <a:r>
              <a:rPr lang="fi-FI"/>
              <a:t>Lisää kuva napsauttamalla kuvaketta</a:t>
            </a:r>
            <a:endParaRPr lang="en-US" dirty="0"/>
          </a:p>
        </p:txBody>
      </p:sp>
      <p:sp>
        <p:nvSpPr>
          <p:cNvPr id="3" name="Slide Number Placeholder 10">
            <a:extLst>
              <a:ext uri="{FF2B5EF4-FFF2-40B4-BE49-F238E27FC236}">
                <a16:creationId xmlns:a16="http://schemas.microsoft.com/office/drawing/2014/main" id="{08B24E93-B320-400A-90F3-913D882BF5E8}"/>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41661496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Väliotsikkodia kuvalla 9">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6BC2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Content Placeholder 2">
            <a:extLst>
              <a:ext uri="{FF2B5EF4-FFF2-40B4-BE49-F238E27FC236}">
                <a16:creationId xmlns:a16="http://schemas.microsoft.com/office/drawing/2014/main" id="{9601F237-0535-7841-BD63-579B337EF561}"/>
              </a:ext>
            </a:extLst>
          </p:cNvPr>
          <p:cNvSpPr>
            <a:spLocks noGrp="1"/>
          </p:cNvSpPr>
          <p:nvPr>
            <p:ph sz="half" idx="1" hasCustomPrompt="1"/>
          </p:nvPr>
        </p:nvSpPr>
        <p:spPr>
          <a:xfrm>
            <a:off x="786660" y="2620935"/>
            <a:ext cx="4503821" cy="3556028"/>
          </a:xfrm>
          <a:prstGeom prst="rect">
            <a:avLst/>
          </a:prstGeom>
        </p:spPr>
        <p:txBody>
          <a:bodyPr>
            <a:noAutofit/>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3" name="Title 1">
            <a:extLst>
              <a:ext uri="{FF2B5EF4-FFF2-40B4-BE49-F238E27FC236}">
                <a16:creationId xmlns:a16="http://schemas.microsoft.com/office/drawing/2014/main" id="{A785E53C-900E-3648-A34A-35DF4603F23C}"/>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icture Placeholder 14">
            <a:extLst>
              <a:ext uri="{FF2B5EF4-FFF2-40B4-BE49-F238E27FC236}">
                <a16:creationId xmlns:a16="http://schemas.microsoft.com/office/drawing/2014/main" id="{44FAB236-50E9-9FAF-A1C4-4E0CE53D71E9}"/>
              </a:ext>
            </a:extLst>
          </p:cNvPr>
          <p:cNvSpPr>
            <a:spLocks noGrp="1"/>
          </p:cNvSpPr>
          <p:nvPr>
            <p:ph type="pic" sz="quarter" idx="14"/>
          </p:nvPr>
        </p:nvSpPr>
        <p:spPr>
          <a:xfrm>
            <a:off x="4557486" y="0"/>
            <a:ext cx="7634520"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968530" y="0"/>
                </a:moveTo>
                <a:lnTo>
                  <a:pt x="3875087" y="0"/>
                </a:lnTo>
                <a:lnTo>
                  <a:pt x="3875087" y="6858000"/>
                </a:lnTo>
                <a:lnTo>
                  <a:pt x="0" y="6858000"/>
                </a:lnTo>
                <a:lnTo>
                  <a:pt x="968530" y="0"/>
                </a:lnTo>
                <a:close/>
              </a:path>
            </a:pathLst>
          </a:custGeom>
        </p:spPr>
        <p:txBody>
          <a:bodyPr/>
          <a:lstStyle>
            <a:lvl1pPr algn="r">
              <a:defRPr/>
            </a:lvl1pPr>
          </a:lstStyle>
          <a:p>
            <a:r>
              <a:rPr lang="fi-FI"/>
              <a:t>Lisää kuva napsauttamalla kuvaketta</a:t>
            </a:r>
            <a:endParaRPr lang="en-US" dirty="0"/>
          </a:p>
        </p:txBody>
      </p:sp>
      <p:sp>
        <p:nvSpPr>
          <p:cNvPr id="3" name="Slide Number Placeholder 10">
            <a:extLst>
              <a:ext uri="{FF2B5EF4-FFF2-40B4-BE49-F238E27FC236}">
                <a16:creationId xmlns:a16="http://schemas.microsoft.com/office/drawing/2014/main" id="{1B7870D4-F3D0-9D0C-BF89-67ABE99EF65C}"/>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8074591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Väliotsikkodia kuvalla 10">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C3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9" name="Content Placeholder 2">
            <a:extLst>
              <a:ext uri="{FF2B5EF4-FFF2-40B4-BE49-F238E27FC236}">
                <a16:creationId xmlns:a16="http://schemas.microsoft.com/office/drawing/2014/main" id="{44126DB6-6CAF-464D-9C3F-87D7D72BADC3}"/>
              </a:ext>
            </a:extLst>
          </p:cNvPr>
          <p:cNvSpPr>
            <a:spLocks noGrp="1"/>
          </p:cNvSpPr>
          <p:nvPr>
            <p:ph sz="half" idx="1" hasCustomPrompt="1"/>
          </p:nvPr>
        </p:nvSpPr>
        <p:spPr>
          <a:xfrm>
            <a:off x="786660" y="2620935"/>
            <a:ext cx="4503821" cy="3556028"/>
          </a:xfrm>
          <a:prstGeom prst="rect">
            <a:avLst/>
          </a:prstGeom>
        </p:spPr>
        <p:txBody>
          <a:bodyPr>
            <a:noAutofit/>
          </a:bodyPr>
          <a:lstStyle>
            <a:lvl1pPr>
              <a:defRPr b="1" baseline="0">
                <a:solidFill>
                  <a:schemeClr val="tx1"/>
                </a:solidFill>
                <a:latin typeface="+mn-lt"/>
              </a:defRPr>
            </a:lvl1pPr>
            <a:lvl2pPr>
              <a:defRPr baseline="0">
                <a:solidFill>
                  <a:schemeClr val="tx1"/>
                </a:solidFill>
                <a:latin typeface="+mn-lt"/>
              </a:defRPr>
            </a:lvl2pPr>
            <a:lvl3pPr>
              <a:defRPr baseline="0">
                <a:solidFill>
                  <a:schemeClr val="tx1"/>
                </a:solidFill>
                <a:latin typeface="+mn-lt"/>
              </a:defRPr>
            </a:lvl3pPr>
            <a:lvl4pPr>
              <a:defRPr baseline="0">
                <a:solidFill>
                  <a:schemeClr val="tx1"/>
                </a:solidFill>
                <a:latin typeface="+mn-lt"/>
              </a:defRPr>
            </a:lvl4pPr>
            <a:lvl5pPr>
              <a:defRPr baseline="0">
                <a:solidFill>
                  <a:schemeClr val="tx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3" name="Title 1">
            <a:extLst>
              <a:ext uri="{FF2B5EF4-FFF2-40B4-BE49-F238E27FC236}">
                <a16:creationId xmlns:a16="http://schemas.microsoft.com/office/drawing/2014/main" id="{D030134C-8A5A-2D47-BA4D-7E015548BF1B}"/>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dirty="0"/>
              <a:t>Click to edit Master title style</a:t>
            </a:r>
            <a:endParaRPr lang="fi-FI" noProof="0" dirty="0"/>
          </a:p>
        </p:txBody>
      </p:sp>
      <p:sp>
        <p:nvSpPr>
          <p:cNvPr id="2" name="Picture Placeholder 14">
            <a:extLst>
              <a:ext uri="{FF2B5EF4-FFF2-40B4-BE49-F238E27FC236}">
                <a16:creationId xmlns:a16="http://schemas.microsoft.com/office/drawing/2014/main" id="{6765CD1B-B16E-548D-5943-D4A9AA1B1F3D}"/>
              </a:ext>
            </a:extLst>
          </p:cNvPr>
          <p:cNvSpPr>
            <a:spLocks noGrp="1"/>
          </p:cNvSpPr>
          <p:nvPr>
            <p:ph type="pic" sz="quarter" idx="14"/>
          </p:nvPr>
        </p:nvSpPr>
        <p:spPr>
          <a:xfrm>
            <a:off x="4557486" y="0"/>
            <a:ext cx="7634520"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968530" y="0"/>
                </a:moveTo>
                <a:lnTo>
                  <a:pt x="3875087" y="0"/>
                </a:lnTo>
                <a:lnTo>
                  <a:pt x="3875087" y="6858000"/>
                </a:lnTo>
                <a:lnTo>
                  <a:pt x="0" y="6858000"/>
                </a:lnTo>
                <a:lnTo>
                  <a:pt x="968530" y="0"/>
                </a:lnTo>
                <a:close/>
              </a:path>
            </a:pathLst>
          </a:custGeom>
        </p:spPr>
        <p:txBody>
          <a:bodyPr/>
          <a:lstStyle>
            <a:lvl1pPr algn="r">
              <a:defRPr/>
            </a:lvl1pPr>
          </a:lstStyle>
          <a:p>
            <a:r>
              <a:rPr lang="fi-FI"/>
              <a:t>Lisää kuva napsauttamalla kuvaketta</a:t>
            </a:r>
            <a:endParaRPr lang="en-US" dirty="0"/>
          </a:p>
        </p:txBody>
      </p:sp>
      <p:sp>
        <p:nvSpPr>
          <p:cNvPr id="3" name="Slide Number Placeholder 10">
            <a:extLst>
              <a:ext uri="{FF2B5EF4-FFF2-40B4-BE49-F238E27FC236}">
                <a16:creationId xmlns:a16="http://schemas.microsoft.com/office/drawing/2014/main" id="{4AFB02BB-69CB-6CE3-686B-E22FF8A5CC01}"/>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6914666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Keltainen kuvituspohja">
    <p:bg>
      <p:bgPr>
        <a:solidFill>
          <a:schemeClr val="bg1"/>
        </a:solidFill>
        <a:effectLst/>
      </p:bgPr>
    </p:bg>
    <p:spTree>
      <p:nvGrpSpPr>
        <p:cNvPr id="1" name=""/>
        <p:cNvGrpSpPr/>
        <p:nvPr/>
      </p:nvGrpSpPr>
      <p:grpSpPr>
        <a:xfrm>
          <a:off x="0" y="0"/>
          <a:ext cx="0" cy="0"/>
          <a:chOff x="0" y="0"/>
          <a:chExt cx="0" cy="0"/>
        </a:xfrm>
      </p:grpSpPr>
      <p:sp>
        <p:nvSpPr>
          <p:cNvPr id="8" name="Suorakulmio 7"/>
          <p:cNvSpPr/>
          <p:nvPr/>
        </p:nvSpPr>
        <p:spPr>
          <a:xfrm rot="19379179">
            <a:off x="-1165970" y="-2894002"/>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82128" y="194570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9E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1" name="Title 1">
            <a:extLst>
              <a:ext uri="{FF2B5EF4-FFF2-40B4-BE49-F238E27FC236}">
                <a16:creationId xmlns:a16="http://schemas.microsoft.com/office/drawing/2014/main" id="{3B24673B-650F-4241-9EE8-37470C5D3014}"/>
              </a:ext>
            </a:extLst>
          </p:cNvPr>
          <p:cNvSpPr>
            <a:spLocks noGrp="1"/>
          </p:cNvSpPr>
          <p:nvPr>
            <p:ph type="title" hasCustomPrompt="1"/>
          </p:nvPr>
        </p:nvSpPr>
        <p:spPr>
          <a:xfrm>
            <a:off x="774032" y="732402"/>
            <a:ext cx="5487444" cy="1719250"/>
          </a:xfrm>
          <a:prstGeom prst="rect">
            <a:avLst/>
          </a:prstGeom>
        </p:spPr>
        <p:txBody>
          <a:bodyPr/>
          <a:lstStyle>
            <a:lvl1pPr>
              <a:defRPr baseline="0">
                <a:solidFill>
                  <a:srgbClr val="3C8FDE"/>
                </a:solidFill>
                <a:latin typeface="Arial Black"/>
                <a:cs typeface="Arial Black"/>
              </a:defRPr>
            </a:lvl1pPr>
          </a:lstStyle>
          <a:p>
            <a:r>
              <a:rPr lang="en-US" noProof="0" dirty="0"/>
              <a:t>Click to edit Master title style</a:t>
            </a:r>
            <a:endParaRPr lang="fi-FI" noProof="0" dirty="0"/>
          </a:p>
        </p:txBody>
      </p:sp>
      <p:sp>
        <p:nvSpPr>
          <p:cNvPr id="2" name="Slide Number Placeholder 10">
            <a:extLst>
              <a:ext uri="{FF2B5EF4-FFF2-40B4-BE49-F238E27FC236}">
                <a16:creationId xmlns:a16="http://schemas.microsoft.com/office/drawing/2014/main" id="{5494E15E-8DC0-E9F9-79CD-E1643D92CC33}"/>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4449972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Väliotsikkopohja VantaaVanda">
    <p:bg>
      <p:bgPr>
        <a:solidFill>
          <a:srgbClr val="0042A5"/>
        </a:solidFill>
        <a:effectLst/>
      </p:bgPr>
    </p:bg>
    <p:spTree>
      <p:nvGrpSpPr>
        <p:cNvPr id="1" name=""/>
        <p:cNvGrpSpPr/>
        <p:nvPr/>
      </p:nvGrpSpPr>
      <p:grpSpPr>
        <a:xfrm>
          <a:off x="0" y="0"/>
          <a:ext cx="0" cy="0"/>
          <a:chOff x="0" y="0"/>
          <a:chExt cx="0" cy="0"/>
        </a:xfrm>
      </p:grpSpPr>
      <p:sp>
        <p:nvSpPr>
          <p:cNvPr id="8" name="Suorakulmio 7"/>
          <p:cNvSpPr/>
          <p:nvPr/>
        </p:nvSpPr>
        <p:spPr>
          <a:xfrm rot="19379179">
            <a:off x="-1175596" y="-289407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85030"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pic>
        <p:nvPicPr>
          <p:cNvPr id="3" name="Kuva 2">
            <a:extLst>
              <a:ext uri="{FF2B5EF4-FFF2-40B4-BE49-F238E27FC236}">
                <a16:creationId xmlns:a16="http://schemas.microsoft.com/office/drawing/2014/main" id="{5A3E4E10-8318-4743-9ADD-DEFD61BFDB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71164" y="5264677"/>
            <a:ext cx="2004775" cy="1353099"/>
          </a:xfrm>
          <a:prstGeom prst="rect">
            <a:avLst/>
          </a:prstGeom>
        </p:spPr>
      </p:pic>
      <p:sp>
        <p:nvSpPr>
          <p:cNvPr id="13" name="Title 1">
            <a:extLst>
              <a:ext uri="{FF2B5EF4-FFF2-40B4-BE49-F238E27FC236}">
                <a16:creationId xmlns:a16="http://schemas.microsoft.com/office/drawing/2014/main" id="{A0114FE9-8C47-6A4A-B611-3B4CAF3D70D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Slide Number Placeholder 10">
            <a:extLst>
              <a:ext uri="{FF2B5EF4-FFF2-40B4-BE49-F238E27FC236}">
                <a16:creationId xmlns:a16="http://schemas.microsoft.com/office/drawing/2014/main" id="{E527D263-07E4-098A-D509-1DBB0CCBC672}"/>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1483595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Väliotsikkopohja kuvalla">
    <p:bg>
      <p:bgPr>
        <a:solidFill>
          <a:schemeClr val="bg1"/>
        </a:solidFill>
        <a:effectLst/>
      </p:bgPr>
    </p:bg>
    <p:spTree>
      <p:nvGrpSpPr>
        <p:cNvPr id="1" name=""/>
        <p:cNvGrpSpPr/>
        <p:nvPr/>
      </p:nvGrpSpPr>
      <p:grpSpPr>
        <a:xfrm>
          <a:off x="0" y="0"/>
          <a:ext cx="0" cy="0"/>
          <a:chOff x="0" y="0"/>
          <a:chExt cx="0" cy="0"/>
        </a:xfrm>
      </p:grpSpPr>
      <p:sp>
        <p:nvSpPr>
          <p:cNvPr id="2" name="Suorakulmio 7">
            <a:extLst>
              <a:ext uri="{FF2B5EF4-FFF2-40B4-BE49-F238E27FC236}">
                <a16:creationId xmlns:a16="http://schemas.microsoft.com/office/drawing/2014/main" id="{01AFF244-3C5E-BD18-9C96-AECF76EA9F49}"/>
              </a:ext>
            </a:extLst>
          </p:cNvPr>
          <p:cNvSpPr/>
          <p:nvPr/>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8A697469-DE3B-DB77-B863-717FA0E206B8}"/>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EAB59F92-05FD-C647-87B7-33BDB654B3F4}"/>
              </a:ext>
            </a:extLst>
          </p:cNvPr>
          <p:cNvSpPr>
            <a:spLocks noGrp="1"/>
          </p:cNvSpPr>
          <p:nvPr>
            <p:ph sz="half" idx="1" hasCustomPrompt="1"/>
          </p:nvPr>
        </p:nvSpPr>
        <p:spPr>
          <a:xfrm>
            <a:off x="6096000" y="4300537"/>
            <a:ext cx="5538787" cy="2114551"/>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3" name="Title 1">
            <a:extLst>
              <a:ext uri="{FF2B5EF4-FFF2-40B4-BE49-F238E27FC236}">
                <a16:creationId xmlns:a16="http://schemas.microsoft.com/office/drawing/2014/main" id="{C29391E5-6428-E046-A3AD-6C63BBE4BC4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5" name="Kuvan paikkamerkki 4">
            <a:extLst>
              <a:ext uri="{FF2B5EF4-FFF2-40B4-BE49-F238E27FC236}">
                <a16:creationId xmlns:a16="http://schemas.microsoft.com/office/drawing/2014/main" id="{3C5EB97A-6BE7-84B6-9BFF-CC95BB0E68A9}"/>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r>
              <a:rPr lang="fi-FI"/>
              <a:t>Lisää kuva napsauttamalla kuvaketta</a:t>
            </a:r>
          </a:p>
        </p:txBody>
      </p:sp>
      <p:pic>
        <p:nvPicPr>
          <p:cNvPr id="4" name="Picture 10">
            <a:extLst>
              <a:ext uri="{FF2B5EF4-FFF2-40B4-BE49-F238E27FC236}">
                <a16:creationId xmlns:a16="http://schemas.microsoft.com/office/drawing/2014/main" id="{747DABD0-8386-BD8A-36D3-170CE7322A5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8" name="Slide Number Placeholder 10">
            <a:extLst>
              <a:ext uri="{FF2B5EF4-FFF2-40B4-BE49-F238E27FC236}">
                <a16:creationId xmlns:a16="http://schemas.microsoft.com/office/drawing/2014/main" id="{6C72AAE8-2814-6761-057D-7CA8D6913751}"/>
              </a:ext>
            </a:extLst>
          </p:cNvPr>
          <p:cNvSpPr txBox="1">
            <a:spLocks/>
          </p:cNvSpPr>
          <p:nvPr/>
        </p:nvSpPr>
        <p:spPr>
          <a:xfrm>
            <a:off x="285061" y="6307589"/>
            <a:ext cx="477059"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78547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Väliotsikkopohja kuvalla 1">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06A9C88-7336-2240-5FD2-D8592D9C7497}"/>
              </a:ext>
            </a:extLst>
          </p:cNvPr>
          <p:cNvSpPr/>
          <p:nvPr/>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8C9749F6-50CF-7AD0-609E-60352B0D3FC3}"/>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3" name="Title 1">
            <a:extLst>
              <a:ext uri="{FF2B5EF4-FFF2-40B4-BE49-F238E27FC236}">
                <a16:creationId xmlns:a16="http://schemas.microsoft.com/office/drawing/2014/main" id="{C29391E5-6428-E046-A3AD-6C63BBE4BC4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9" name="Kuvan paikkamerkki 4">
            <a:extLst>
              <a:ext uri="{FF2B5EF4-FFF2-40B4-BE49-F238E27FC236}">
                <a16:creationId xmlns:a16="http://schemas.microsoft.com/office/drawing/2014/main" id="{A086F075-EC4F-322F-05FE-F388A8406756}"/>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r>
              <a:rPr lang="fi-FI"/>
              <a:t>Lisää kuva napsauttamalla kuvaketta</a:t>
            </a:r>
          </a:p>
        </p:txBody>
      </p:sp>
      <p:sp>
        <p:nvSpPr>
          <p:cNvPr id="2" name="Content Placeholder 2">
            <a:extLst>
              <a:ext uri="{FF2B5EF4-FFF2-40B4-BE49-F238E27FC236}">
                <a16:creationId xmlns:a16="http://schemas.microsoft.com/office/drawing/2014/main" id="{6DD72C10-593B-CC72-16DF-63A0C2700101}"/>
              </a:ext>
            </a:extLst>
          </p:cNvPr>
          <p:cNvSpPr>
            <a:spLocks noGrp="1"/>
          </p:cNvSpPr>
          <p:nvPr>
            <p:ph sz="half" idx="1" hasCustomPrompt="1"/>
          </p:nvPr>
        </p:nvSpPr>
        <p:spPr>
          <a:xfrm>
            <a:off x="6096000" y="4300537"/>
            <a:ext cx="5538787" cy="2114551"/>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4" name="Picture 10">
            <a:extLst>
              <a:ext uri="{FF2B5EF4-FFF2-40B4-BE49-F238E27FC236}">
                <a16:creationId xmlns:a16="http://schemas.microsoft.com/office/drawing/2014/main" id="{4FDA665B-CB7D-D6D3-9F63-929A0DF34DB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6" name="Slide Number Placeholder 10">
            <a:extLst>
              <a:ext uri="{FF2B5EF4-FFF2-40B4-BE49-F238E27FC236}">
                <a16:creationId xmlns:a16="http://schemas.microsoft.com/office/drawing/2014/main" id="{0C548CA0-D8B0-0202-4669-02BF2ACDACE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9737602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Väliotsikkopohja kuvalla 3">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F4E92FE-6197-3464-CF17-27B33092ED10}"/>
              </a:ext>
            </a:extLst>
          </p:cNvPr>
          <p:cNvSpPr/>
          <p:nvPr/>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6BC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37753F62-15BC-173F-89B5-4A5FC0978874}"/>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9" name="Title 1">
            <a:extLst>
              <a:ext uri="{FF2B5EF4-FFF2-40B4-BE49-F238E27FC236}">
                <a16:creationId xmlns:a16="http://schemas.microsoft.com/office/drawing/2014/main" id="{3566FD22-544D-1643-BE79-EF670D24E811}"/>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10" name="Kuvan paikkamerkki 4">
            <a:extLst>
              <a:ext uri="{FF2B5EF4-FFF2-40B4-BE49-F238E27FC236}">
                <a16:creationId xmlns:a16="http://schemas.microsoft.com/office/drawing/2014/main" id="{994D2894-B802-0AC6-CE8D-0BC9B9B4E5D9}"/>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r>
              <a:rPr lang="fi-FI"/>
              <a:t>Lisää kuva napsauttamalla kuvaketta</a:t>
            </a:r>
          </a:p>
        </p:txBody>
      </p:sp>
      <p:sp>
        <p:nvSpPr>
          <p:cNvPr id="2" name="Content Placeholder 2">
            <a:extLst>
              <a:ext uri="{FF2B5EF4-FFF2-40B4-BE49-F238E27FC236}">
                <a16:creationId xmlns:a16="http://schemas.microsoft.com/office/drawing/2014/main" id="{1E845AF5-46A6-5B2C-C6F4-D636E94DFF86}"/>
              </a:ext>
            </a:extLst>
          </p:cNvPr>
          <p:cNvSpPr>
            <a:spLocks noGrp="1"/>
          </p:cNvSpPr>
          <p:nvPr>
            <p:ph sz="half" idx="1" hasCustomPrompt="1"/>
          </p:nvPr>
        </p:nvSpPr>
        <p:spPr>
          <a:xfrm>
            <a:off x="6096000" y="4300537"/>
            <a:ext cx="5538787" cy="2114551"/>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4" name="Picture 10">
            <a:extLst>
              <a:ext uri="{FF2B5EF4-FFF2-40B4-BE49-F238E27FC236}">
                <a16:creationId xmlns:a16="http://schemas.microsoft.com/office/drawing/2014/main" id="{D798ADD1-669C-D55D-04D0-589FFED33D8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6" name="Slide Number Placeholder 10">
            <a:extLst>
              <a:ext uri="{FF2B5EF4-FFF2-40B4-BE49-F238E27FC236}">
                <a16:creationId xmlns:a16="http://schemas.microsoft.com/office/drawing/2014/main" id="{AF6EC7F8-2127-EEC6-84BC-1377AE0FA229}"/>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1455886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Väliotsikkopohja kuvalla 4">
    <p:bg>
      <p:bgPr>
        <a:solidFill>
          <a:schemeClr val="bg1"/>
        </a:solidFill>
        <a:effectLst/>
      </p:bgPr>
    </p:bg>
    <p:spTree>
      <p:nvGrpSpPr>
        <p:cNvPr id="1" name=""/>
        <p:cNvGrpSpPr/>
        <p:nvPr/>
      </p:nvGrpSpPr>
      <p:grpSpPr>
        <a:xfrm>
          <a:off x="0" y="0"/>
          <a:ext cx="0" cy="0"/>
          <a:chOff x="0" y="0"/>
          <a:chExt cx="0" cy="0"/>
        </a:xfrm>
      </p:grpSpPr>
      <p:sp>
        <p:nvSpPr>
          <p:cNvPr id="4" name="Suorakulmio 7">
            <a:extLst>
              <a:ext uri="{FF2B5EF4-FFF2-40B4-BE49-F238E27FC236}">
                <a16:creationId xmlns:a16="http://schemas.microsoft.com/office/drawing/2014/main" id="{3DBE4579-55D3-BD16-429B-0768BDAE8CD0}"/>
              </a:ext>
            </a:extLst>
          </p:cNvPr>
          <p:cNvSpPr/>
          <p:nvPr/>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F36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Puolivapaa piirto 11">
            <a:extLst>
              <a:ext uri="{FF2B5EF4-FFF2-40B4-BE49-F238E27FC236}">
                <a16:creationId xmlns:a16="http://schemas.microsoft.com/office/drawing/2014/main" id="{0AA3F1E5-43F6-3EC2-D45B-56DDC52ECCD1}"/>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9" name="Title 1">
            <a:extLst>
              <a:ext uri="{FF2B5EF4-FFF2-40B4-BE49-F238E27FC236}">
                <a16:creationId xmlns:a16="http://schemas.microsoft.com/office/drawing/2014/main" id="{17D144FC-355C-7F4A-8801-E7D20DCC6CF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Kuvan paikkamerkki 4">
            <a:extLst>
              <a:ext uri="{FF2B5EF4-FFF2-40B4-BE49-F238E27FC236}">
                <a16:creationId xmlns:a16="http://schemas.microsoft.com/office/drawing/2014/main" id="{DAC3C2F1-4888-7720-8114-E16CA37E6F03}"/>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r>
              <a:rPr lang="fi-FI"/>
              <a:t>Lisää kuva napsauttamalla kuvaketta</a:t>
            </a:r>
          </a:p>
        </p:txBody>
      </p:sp>
      <p:sp>
        <p:nvSpPr>
          <p:cNvPr id="2" name="Content Placeholder 2">
            <a:extLst>
              <a:ext uri="{FF2B5EF4-FFF2-40B4-BE49-F238E27FC236}">
                <a16:creationId xmlns:a16="http://schemas.microsoft.com/office/drawing/2014/main" id="{7C2A1327-A1DB-48EF-1D66-0ECC2BA4F669}"/>
              </a:ext>
            </a:extLst>
          </p:cNvPr>
          <p:cNvSpPr>
            <a:spLocks noGrp="1"/>
          </p:cNvSpPr>
          <p:nvPr>
            <p:ph sz="half" idx="1" hasCustomPrompt="1"/>
          </p:nvPr>
        </p:nvSpPr>
        <p:spPr>
          <a:xfrm>
            <a:off x="6096000" y="4300537"/>
            <a:ext cx="5538787" cy="2114551"/>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5" name="Picture 10">
            <a:extLst>
              <a:ext uri="{FF2B5EF4-FFF2-40B4-BE49-F238E27FC236}">
                <a16:creationId xmlns:a16="http://schemas.microsoft.com/office/drawing/2014/main" id="{518366C0-F9DE-3D24-CCBF-9BBBFABF095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7" name="Slide Number Placeholder 10">
            <a:extLst>
              <a:ext uri="{FF2B5EF4-FFF2-40B4-BE49-F238E27FC236}">
                <a16:creationId xmlns:a16="http://schemas.microsoft.com/office/drawing/2014/main" id="{7019A098-69DB-BEF0-1016-8FE11DA8C1AE}"/>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0684418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Väliotsikkopohja kuvalla 5">
    <p:bg>
      <p:bgPr>
        <a:solidFill>
          <a:schemeClr val="bg1"/>
        </a:solidFill>
        <a:effectLst/>
      </p:bgPr>
    </p:bg>
    <p:spTree>
      <p:nvGrpSpPr>
        <p:cNvPr id="1" name=""/>
        <p:cNvGrpSpPr/>
        <p:nvPr/>
      </p:nvGrpSpPr>
      <p:grpSpPr>
        <a:xfrm>
          <a:off x="0" y="0"/>
          <a:ext cx="0" cy="0"/>
          <a:chOff x="0" y="0"/>
          <a:chExt cx="0" cy="0"/>
        </a:xfrm>
      </p:grpSpPr>
      <p:sp>
        <p:nvSpPr>
          <p:cNvPr id="7" name="Suorakulmio 7">
            <a:extLst>
              <a:ext uri="{FF2B5EF4-FFF2-40B4-BE49-F238E27FC236}">
                <a16:creationId xmlns:a16="http://schemas.microsoft.com/office/drawing/2014/main" id="{9C627DB7-D033-CD87-AD11-98544FA84A17}"/>
              </a:ext>
            </a:extLst>
          </p:cNvPr>
          <p:cNvSpPr/>
          <p:nvPr/>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A98506DA-12C8-5B31-0336-5D4A09AA5693}"/>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itle 1">
            <a:extLst>
              <a:ext uri="{FF2B5EF4-FFF2-40B4-BE49-F238E27FC236}">
                <a16:creationId xmlns:a16="http://schemas.microsoft.com/office/drawing/2014/main" id="{1CD59962-7366-BB4D-AA6E-0DB59265D231}"/>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8" name="Kuvan paikkamerkki 4">
            <a:extLst>
              <a:ext uri="{FF2B5EF4-FFF2-40B4-BE49-F238E27FC236}">
                <a16:creationId xmlns:a16="http://schemas.microsoft.com/office/drawing/2014/main" id="{B8D6CC85-9CE8-3C5A-B2FF-AF3D53197413}"/>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r>
              <a:rPr lang="fi-FI"/>
              <a:t>Lisää kuva napsauttamalla kuvaketta</a:t>
            </a:r>
          </a:p>
        </p:txBody>
      </p:sp>
      <p:sp>
        <p:nvSpPr>
          <p:cNvPr id="2" name="Content Placeholder 2">
            <a:extLst>
              <a:ext uri="{FF2B5EF4-FFF2-40B4-BE49-F238E27FC236}">
                <a16:creationId xmlns:a16="http://schemas.microsoft.com/office/drawing/2014/main" id="{1D859E52-A559-19A7-3314-7DBAF48B89CD}"/>
              </a:ext>
            </a:extLst>
          </p:cNvPr>
          <p:cNvSpPr>
            <a:spLocks noGrp="1"/>
          </p:cNvSpPr>
          <p:nvPr>
            <p:ph sz="half" idx="1" hasCustomPrompt="1"/>
          </p:nvPr>
        </p:nvSpPr>
        <p:spPr>
          <a:xfrm>
            <a:off x="6096000" y="4300537"/>
            <a:ext cx="5538787" cy="2114551"/>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4" name="Picture 10">
            <a:extLst>
              <a:ext uri="{FF2B5EF4-FFF2-40B4-BE49-F238E27FC236}">
                <a16:creationId xmlns:a16="http://schemas.microsoft.com/office/drawing/2014/main" id="{633B65EC-F9D3-7919-A76D-E39C070F27E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6" name="Slide Number Placeholder 10">
            <a:extLst>
              <a:ext uri="{FF2B5EF4-FFF2-40B4-BE49-F238E27FC236}">
                <a16:creationId xmlns:a16="http://schemas.microsoft.com/office/drawing/2014/main" id="{2AE77D8C-783A-7BF4-F2F4-71E5B80963A9}"/>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7806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Otsikkodia kuvalla 2">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792" y="0"/>
            <a:ext cx="12199992" cy="6858000"/>
          </a:xfrm>
          <a:prstGeom prst="rect">
            <a:avLst/>
          </a:prstGeom>
        </p:spPr>
      </p:pic>
      <p:sp>
        <p:nvSpPr>
          <p:cNvPr id="7" name="Freeform 3">
            <a:extLst>
              <a:ext uri="{FF2B5EF4-FFF2-40B4-BE49-F238E27FC236}">
                <a16:creationId xmlns:a16="http://schemas.microsoft.com/office/drawing/2014/main" id="{46456239-19E4-1545-2915-AB60E99B73B8}"/>
              </a:ext>
            </a:extLst>
          </p:cNvPr>
          <p:cNvSpPr>
            <a:spLocks noChangeArrowheads="1"/>
          </p:cNvSpPr>
          <p:nvPr/>
        </p:nvSpPr>
        <p:spPr bwMode="auto">
          <a:xfrm>
            <a:off x="2666423"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sp>
        <p:nvSpPr>
          <p:cNvPr id="6" name="Title 1">
            <a:extLst>
              <a:ext uri="{FF2B5EF4-FFF2-40B4-BE49-F238E27FC236}">
                <a16:creationId xmlns:a16="http://schemas.microsoft.com/office/drawing/2014/main" id="{25DE5C81-A0AF-4AE3-B1F8-019A58C0917C}"/>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pic>
        <p:nvPicPr>
          <p:cNvPr id="4" name="Picture 7">
            <a:extLst>
              <a:ext uri="{FF2B5EF4-FFF2-40B4-BE49-F238E27FC236}">
                <a16:creationId xmlns:a16="http://schemas.microsoft.com/office/drawing/2014/main" id="{BBD7E48D-6DDB-8CE6-A472-4C96D47C55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668" y="5188420"/>
            <a:ext cx="1679944" cy="1679944"/>
          </a:xfrm>
          <a:prstGeom prst="rect">
            <a:avLst/>
          </a:prstGeom>
        </p:spPr>
      </p:pic>
      <p:pic>
        <p:nvPicPr>
          <p:cNvPr id="8" name="Kuva 7" descr="Kuva, joka sisältää kohteen teksti, Fontti, logo, Grafiikka&#10;&#10;Kuvaus luotu automaattisesti">
            <a:extLst>
              <a:ext uri="{FF2B5EF4-FFF2-40B4-BE49-F238E27FC236}">
                <a16:creationId xmlns:a16="http://schemas.microsoft.com/office/drawing/2014/main" id="{9A2404F6-A6AF-4A54-A508-FB18B6B87EE9}"/>
              </a:ext>
            </a:extLst>
          </p:cNvPr>
          <p:cNvPicPr>
            <a:picLocks noChangeAspect="1"/>
          </p:cNvPicPr>
          <p:nvPr/>
        </p:nvPicPr>
        <p:blipFill>
          <a:blip r:embed="rId4" cstate="screen">
            <a:extLst>
              <a:ext uri="{28A0092B-C50C-407E-A947-70E740481C1C}">
                <a14:useLocalDpi xmlns:a14="http://schemas.microsoft.com/office/drawing/2010/main" val="0"/>
              </a:ext>
            </a:extLst>
          </a:blip>
          <a:srcRect t="11320"/>
          <a:stretch/>
        </p:blipFill>
        <p:spPr>
          <a:xfrm>
            <a:off x="8918757" y="5577146"/>
            <a:ext cx="1407911" cy="1174314"/>
          </a:xfrm>
          <a:prstGeom prst="snip2SameRect">
            <a:avLst/>
          </a:prstGeom>
        </p:spPr>
      </p:pic>
      <p:sp>
        <p:nvSpPr>
          <p:cNvPr id="2" name="Slide Number Placeholder 10">
            <a:extLst>
              <a:ext uri="{FF2B5EF4-FFF2-40B4-BE49-F238E27FC236}">
                <a16:creationId xmlns:a16="http://schemas.microsoft.com/office/drawing/2014/main" id="{537B99E6-A3D0-A441-6291-B42BD4CC791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101691853"/>
      </p:ext>
    </p:extLst>
  </p:cSld>
  <p:clrMapOvr>
    <a:masterClrMapping/>
  </p:clrMapOvr>
  <p:hf sldNum="0" hd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Väliotsikkopohja kuvalla 6">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5009724-BB4F-7499-42ED-31D3D735166D}"/>
              </a:ext>
            </a:extLst>
          </p:cNvPr>
          <p:cNvSpPr/>
          <p:nvPr/>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02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Kuvan paikkamerkki 4">
            <a:extLst>
              <a:ext uri="{FF2B5EF4-FFF2-40B4-BE49-F238E27FC236}">
                <a16:creationId xmlns:a16="http://schemas.microsoft.com/office/drawing/2014/main" id="{C01D2C6F-5BFB-AC06-DF03-D067922216C9}"/>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r>
              <a:rPr lang="fi-FI"/>
              <a:t>Lisää kuva napsauttamalla kuvaketta</a:t>
            </a:r>
          </a:p>
        </p:txBody>
      </p:sp>
      <p:sp>
        <p:nvSpPr>
          <p:cNvPr id="3" name="Puolivapaa piirto 2">
            <a:extLst>
              <a:ext uri="{FF2B5EF4-FFF2-40B4-BE49-F238E27FC236}">
                <a16:creationId xmlns:a16="http://schemas.microsoft.com/office/drawing/2014/main" id="{6988C4D8-09E3-866C-7C6B-BA03E2650E5B}"/>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9" name="Title 1">
            <a:extLst>
              <a:ext uri="{FF2B5EF4-FFF2-40B4-BE49-F238E27FC236}">
                <a16:creationId xmlns:a16="http://schemas.microsoft.com/office/drawing/2014/main" id="{7E9915A4-4073-634B-AABA-5302B5D9F50F}"/>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Content Placeholder 2">
            <a:extLst>
              <a:ext uri="{FF2B5EF4-FFF2-40B4-BE49-F238E27FC236}">
                <a16:creationId xmlns:a16="http://schemas.microsoft.com/office/drawing/2014/main" id="{8335464F-1637-BB52-F0E7-47B126CD24C9}"/>
              </a:ext>
            </a:extLst>
          </p:cNvPr>
          <p:cNvSpPr>
            <a:spLocks noGrp="1"/>
          </p:cNvSpPr>
          <p:nvPr>
            <p:ph sz="half" idx="1" hasCustomPrompt="1"/>
          </p:nvPr>
        </p:nvSpPr>
        <p:spPr>
          <a:xfrm>
            <a:off x="6096000" y="4300537"/>
            <a:ext cx="5538787" cy="2114551"/>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4" name="Picture 10">
            <a:extLst>
              <a:ext uri="{FF2B5EF4-FFF2-40B4-BE49-F238E27FC236}">
                <a16:creationId xmlns:a16="http://schemas.microsoft.com/office/drawing/2014/main" id="{AACED1C2-78FC-7DAB-F770-C45F9BC3486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6" name="Slide Number Placeholder 10">
            <a:extLst>
              <a:ext uri="{FF2B5EF4-FFF2-40B4-BE49-F238E27FC236}">
                <a16:creationId xmlns:a16="http://schemas.microsoft.com/office/drawing/2014/main" id="{CF9CB635-FFCC-56AC-FDB4-8C68F1D4A4A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9418871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Väliotsikkopohja kuvalla 7">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322352B9-4FD4-8035-8D29-7302B70BA4BD}"/>
              </a:ext>
            </a:extLst>
          </p:cNvPr>
          <p:cNvSpPr/>
          <p:nvPr/>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CD3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Kuvan paikkamerkki 4">
            <a:extLst>
              <a:ext uri="{FF2B5EF4-FFF2-40B4-BE49-F238E27FC236}">
                <a16:creationId xmlns:a16="http://schemas.microsoft.com/office/drawing/2014/main" id="{943C6FE1-676B-5ECD-6DE0-4FBD43ABAC2C}"/>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r>
              <a:rPr lang="fi-FI"/>
              <a:t>Lisää kuva napsauttamalla kuvaketta</a:t>
            </a:r>
          </a:p>
        </p:txBody>
      </p:sp>
      <p:sp>
        <p:nvSpPr>
          <p:cNvPr id="3" name="Puolivapaa piirto 2">
            <a:extLst>
              <a:ext uri="{FF2B5EF4-FFF2-40B4-BE49-F238E27FC236}">
                <a16:creationId xmlns:a16="http://schemas.microsoft.com/office/drawing/2014/main" id="{9C482DE2-AFB1-867E-2DB7-2010AF0B9F02}"/>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9" name="Title 1">
            <a:extLst>
              <a:ext uri="{FF2B5EF4-FFF2-40B4-BE49-F238E27FC236}">
                <a16:creationId xmlns:a16="http://schemas.microsoft.com/office/drawing/2014/main" id="{A808A002-16E9-454D-BA1C-5AC05E116F1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Content Placeholder 2">
            <a:extLst>
              <a:ext uri="{FF2B5EF4-FFF2-40B4-BE49-F238E27FC236}">
                <a16:creationId xmlns:a16="http://schemas.microsoft.com/office/drawing/2014/main" id="{BDCDFC8E-0086-C213-F882-4C4B648D8EEF}"/>
              </a:ext>
            </a:extLst>
          </p:cNvPr>
          <p:cNvSpPr>
            <a:spLocks noGrp="1"/>
          </p:cNvSpPr>
          <p:nvPr>
            <p:ph sz="half" idx="1" hasCustomPrompt="1"/>
          </p:nvPr>
        </p:nvSpPr>
        <p:spPr>
          <a:xfrm>
            <a:off x="6096000" y="4300537"/>
            <a:ext cx="5538787" cy="2114551"/>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4" name="Picture 10">
            <a:extLst>
              <a:ext uri="{FF2B5EF4-FFF2-40B4-BE49-F238E27FC236}">
                <a16:creationId xmlns:a16="http://schemas.microsoft.com/office/drawing/2014/main" id="{20C2CCCC-97D6-5923-D8FE-C61D04F2B61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6" name="Slide Number Placeholder 10">
            <a:extLst>
              <a:ext uri="{FF2B5EF4-FFF2-40B4-BE49-F238E27FC236}">
                <a16:creationId xmlns:a16="http://schemas.microsoft.com/office/drawing/2014/main" id="{22E01A6A-AEE2-9285-A2FD-80AD4B172806}"/>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5756705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Väliotsikkopohja kuvalla 8">
    <p:bg>
      <p:bgPr>
        <a:solidFill>
          <a:schemeClr val="bg1"/>
        </a:solidFill>
        <a:effectLst/>
      </p:bgPr>
    </p:bg>
    <p:spTree>
      <p:nvGrpSpPr>
        <p:cNvPr id="1" name=""/>
        <p:cNvGrpSpPr/>
        <p:nvPr/>
      </p:nvGrpSpPr>
      <p:grpSpPr>
        <a:xfrm>
          <a:off x="0" y="0"/>
          <a:ext cx="0" cy="0"/>
          <a:chOff x="0" y="0"/>
          <a:chExt cx="0" cy="0"/>
        </a:xfrm>
      </p:grpSpPr>
      <p:sp>
        <p:nvSpPr>
          <p:cNvPr id="6" name="Suorakulmio 7">
            <a:extLst>
              <a:ext uri="{FF2B5EF4-FFF2-40B4-BE49-F238E27FC236}">
                <a16:creationId xmlns:a16="http://schemas.microsoft.com/office/drawing/2014/main" id="{F88E03E1-1C2F-F464-CE25-BAC664425008}"/>
              </a:ext>
            </a:extLst>
          </p:cNvPr>
          <p:cNvSpPr/>
          <p:nvPr/>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Title 1">
            <a:extLst>
              <a:ext uri="{FF2B5EF4-FFF2-40B4-BE49-F238E27FC236}">
                <a16:creationId xmlns:a16="http://schemas.microsoft.com/office/drawing/2014/main" id="{DD42E980-B473-214E-AB6A-6CCC74EF5CD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C2EAE63D-0FA3-FA0C-666E-0D4FE8C96F3B}"/>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Kuvan paikkamerkki 4">
            <a:extLst>
              <a:ext uri="{FF2B5EF4-FFF2-40B4-BE49-F238E27FC236}">
                <a16:creationId xmlns:a16="http://schemas.microsoft.com/office/drawing/2014/main" id="{2261BFFB-653D-0FB2-822C-FA42381D21ED}"/>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r>
              <a:rPr lang="fi-FI"/>
              <a:t>Lisää kuva napsauttamalla kuvaketta</a:t>
            </a:r>
          </a:p>
        </p:txBody>
      </p:sp>
      <p:sp>
        <p:nvSpPr>
          <p:cNvPr id="4" name="Content Placeholder 2">
            <a:extLst>
              <a:ext uri="{FF2B5EF4-FFF2-40B4-BE49-F238E27FC236}">
                <a16:creationId xmlns:a16="http://schemas.microsoft.com/office/drawing/2014/main" id="{2414AD96-D6CB-6066-9005-69F8AE01D65C}"/>
              </a:ext>
            </a:extLst>
          </p:cNvPr>
          <p:cNvSpPr>
            <a:spLocks noGrp="1"/>
          </p:cNvSpPr>
          <p:nvPr>
            <p:ph sz="half" idx="1" hasCustomPrompt="1"/>
          </p:nvPr>
        </p:nvSpPr>
        <p:spPr>
          <a:xfrm>
            <a:off x="6096000" y="4300537"/>
            <a:ext cx="5538787" cy="2114551"/>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5" name="Picture 10">
            <a:extLst>
              <a:ext uri="{FF2B5EF4-FFF2-40B4-BE49-F238E27FC236}">
                <a16:creationId xmlns:a16="http://schemas.microsoft.com/office/drawing/2014/main" id="{A972F607-A297-992B-2C93-024F233865A4}"/>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7" name="Slide Number Placeholder 10">
            <a:extLst>
              <a:ext uri="{FF2B5EF4-FFF2-40B4-BE49-F238E27FC236}">
                <a16:creationId xmlns:a16="http://schemas.microsoft.com/office/drawing/2014/main" id="{B9A02060-1E1E-1DFB-9F29-BB6B27BFAE49}"/>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3912345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Väliotsikkopohja kuvalla korostus">
    <p:bg>
      <p:bgPr>
        <a:solidFill>
          <a:schemeClr val="bg1"/>
        </a:solidFill>
        <a:effectLst/>
      </p:bgPr>
    </p:bg>
    <p:spTree>
      <p:nvGrpSpPr>
        <p:cNvPr id="1" name=""/>
        <p:cNvGrpSpPr/>
        <p:nvPr/>
      </p:nvGrpSpPr>
      <p:grpSpPr>
        <a:xfrm>
          <a:off x="0" y="0"/>
          <a:ext cx="0" cy="0"/>
          <a:chOff x="0" y="0"/>
          <a:chExt cx="0" cy="0"/>
        </a:xfrm>
      </p:grpSpPr>
      <p:sp>
        <p:nvSpPr>
          <p:cNvPr id="3" name="Suorakulmio 7">
            <a:extLst>
              <a:ext uri="{FF2B5EF4-FFF2-40B4-BE49-F238E27FC236}">
                <a16:creationId xmlns:a16="http://schemas.microsoft.com/office/drawing/2014/main" id="{67CC6B46-1E72-7D10-4972-40284E12F80B}"/>
              </a:ext>
            </a:extLst>
          </p:cNvPr>
          <p:cNvSpPr/>
          <p:nvPr/>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5" name="Kuvan paikkamerkki 4">
            <a:extLst>
              <a:ext uri="{FF2B5EF4-FFF2-40B4-BE49-F238E27FC236}">
                <a16:creationId xmlns:a16="http://schemas.microsoft.com/office/drawing/2014/main" id="{E4E0BB64-95A9-D1C0-32DF-89A51BF4AE3C}"/>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r>
              <a:rPr lang="fi-FI"/>
              <a:t>Lisää kuva napsauttamalla kuvaketta</a:t>
            </a:r>
          </a:p>
        </p:txBody>
      </p:sp>
      <p:sp>
        <p:nvSpPr>
          <p:cNvPr id="10" name="Title 1">
            <a:extLst>
              <a:ext uri="{FF2B5EF4-FFF2-40B4-BE49-F238E27FC236}">
                <a16:creationId xmlns:a16="http://schemas.microsoft.com/office/drawing/2014/main" id="{468782D2-A7D3-9948-BEDD-03B2F268ADE2}"/>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4" name="Puolivapaa piirto 3">
            <a:extLst>
              <a:ext uri="{FF2B5EF4-FFF2-40B4-BE49-F238E27FC236}">
                <a16:creationId xmlns:a16="http://schemas.microsoft.com/office/drawing/2014/main" id="{391B116A-7F1F-C57E-D509-37D3494B8249}"/>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5E82720E-6699-E49E-0782-99E2C8E70202}"/>
              </a:ext>
            </a:extLst>
          </p:cNvPr>
          <p:cNvSpPr>
            <a:spLocks noGrp="1"/>
          </p:cNvSpPr>
          <p:nvPr>
            <p:ph sz="half" idx="1" hasCustomPrompt="1"/>
          </p:nvPr>
        </p:nvSpPr>
        <p:spPr>
          <a:xfrm>
            <a:off x="6096000" y="4300537"/>
            <a:ext cx="5538787" cy="2114551"/>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8" name="Picture 10">
            <a:extLst>
              <a:ext uri="{FF2B5EF4-FFF2-40B4-BE49-F238E27FC236}">
                <a16:creationId xmlns:a16="http://schemas.microsoft.com/office/drawing/2014/main" id="{87CB4583-F7D5-9868-773F-668C75BE6F4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6" name="Slide Number Placeholder 10">
            <a:extLst>
              <a:ext uri="{FF2B5EF4-FFF2-40B4-BE49-F238E27FC236}">
                <a16:creationId xmlns:a16="http://schemas.microsoft.com/office/drawing/2014/main" id="{ACB5D93C-6B07-F77F-2951-9907F54244DB}"/>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9036645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Korostus keltainen">
    <p:bg>
      <p:bgPr>
        <a:solidFill>
          <a:srgbClr val="F9E51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lIns="90000" anchor="ctr" anchorCtr="0"/>
          <a:lstStyle>
            <a:lvl1pPr algn="ctr">
              <a:defRPr baseline="0">
                <a:solidFill>
                  <a:srgbClr val="3C8FDE"/>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96344A56-5B5A-8706-BD0F-28DE1EDCADD8}"/>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5936859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Korostus keskisininen">
    <p:bg>
      <p:bgPr>
        <a:solidFill>
          <a:srgbClr val="3C8FD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1962E580-11E8-2495-78D3-0988C61E685D}"/>
              </a:ext>
            </a:extLst>
          </p:cNvPr>
          <p:cNvSpPr txBox="1">
            <a:spLocks/>
          </p:cNvSpPr>
          <p:nvPr/>
        </p:nvSpPr>
        <p:spPr>
          <a:xfrm>
            <a:off x="285061" y="6307589"/>
            <a:ext cx="477059"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56B3D-1FFC-5949-AE9E-F1302151507F}" type="slidenum">
              <a:rPr lang="fi-FI" smtClean="0"/>
              <a:pPr/>
              <a:t>‹#›</a:t>
            </a:fld>
            <a:endParaRPr lang="fi-FI" dirty="0"/>
          </a:p>
        </p:txBody>
      </p:sp>
      <p:sp>
        <p:nvSpPr>
          <p:cNvPr id="7" name="Puolivapaa piirto 6">
            <a:extLst>
              <a:ext uri="{FF2B5EF4-FFF2-40B4-BE49-F238E27FC236}">
                <a16:creationId xmlns:a16="http://schemas.microsoft.com/office/drawing/2014/main" id="{480AF096-6829-3276-90DC-49A7AABD22CF}"/>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8" name="Picture 10">
            <a:extLst>
              <a:ext uri="{FF2B5EF4-FFF2-40B4-BE49-F238E27FC236}">
                <a16:creationId xmlns:a16="http://schemas.microsoft.com/office/drawing/2014/main" id="{5E854C80-19C8-20D4-E37A-E01437673D7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Tree>
    <p:extLst>
      <p:ext uri="{BB962C8B-B14F-4D97-AF65-F5344CB8AC3E}">
        <p14:creationId xmlns:p14="http://schemas.microsoft.com/office/powerpoint/2010/main" val="37259435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1_Korostus keskisininen">
    <p:bg>
      <p:bgPr>
        <a:solidFill>
          <a:srgbClr val="3C8FD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1962E580-11E8-2495-78D3-0988C61E685D}"/>
              </a:ext>
            </a:extLst>
          </p:cNvPr>
          <p:cNvSpPr txBox="1">
            <a:spLocks/>
          </p:cNvSpPr>
          <p:nvPr/>
        </p:nvSpPr>
        <p:spPr>
          <a:xfrm>
            <a:off x="285061" y="6307589"/>
            <a:ext cx="477059"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4223899490"/>
      </p:ext>
    </p:extLst>
  </p:cSld>
  <p:clrMapOvr>
    <a:masterClrMapping/>
  </p:clrMapOvr>
  <p:hf sldNum="0" hdr="0" dt="0"/>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Korostus t-sininen">
    <p:bg>
      <p:bgPr>
        <a:solidFill>
          <a:srgbClr val="0042A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86722E23-F910-524E-EA70-7687A0D0F1FA}"/>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
        <p:nvSpPr>
          <p:cNvPr id="7" name="Puolivapaa piirto 6">
            <a:extLst>
              <a:ext uri="{FF2B5EF4-FFF2-40B4-BE49-F238E27FC236}">
                <a16:creationId xmlns:a16="http://schemas.microsoft.com/office/drawing/2014/main" id="{F65B3D56-ABAB-3204-F175-EFAD66D3E80B}"/>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8" name="Picture 10">
            <a:extLst>
              <a:ext uri="{FF2B5EF4-FFF2-40B4-BE49-F238E27FC236}">
                <a16:creationId xmlns:a16="http://schemas.microsoft.com/office/drawing/2014/main" id="{AD4D348E-DDE8-5AEF-7902-0F017FFC66B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Tree>
    <p:extLst>
      <p:ext uri="{BB962C8B-B14F-4D97-AF65-F5344CB8AC3E}">
        <p14:creationId xmlns:p14="http://schemas.microsoft.com/office/powerpoint/2010/main" val="20413254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1_Korostus t-sininen">
    <p:bg>
      <p:bgPr>
        <a:solidFill>
          <a:srgbClr val="0042A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86722E23-F910-524E-EA70-7687A0D0F1FA}"/>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99688013"/>
      </p:ext>
    </p:extLst>
  </p:cSld>
  <p:clrMapOvr>
    <a:masterClrMapping/>
  </p:clrMapOvr>
  <p:hf sldNum="0" hdr="0" dt="0"/>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Korostus vihreä">
    <p:bg>
      <p:bgPr>
        <a:solidFill>
          <a:srgbClr val="00C389"/>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75AEECD7-01D7-3D92-D297-FF2D6B94963C}"/>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
        <p:nvSpPr>
          <p:cNvPr id="7" name="Puolivapaa piirto 6">
            <a:extLst>
              <a:ext uri="{FF2B5EF4-FFF2-40B4-BE49-F238E27FC236}">
                <a16:creationId xmlns:a16="http://schemas.microsoft.com/office/drawing/2014/main" id="{A8EB1F29-4D0D-5AF3-E199-C5AF09156A1B}"/>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8" name="Picture 10">
            <a:extLst>
              <a:ext uri="{FF2B5EF4-FFF2-40B4-BE49-F238E27FC236}">
                <a16:creationId xmlns:a16="http://schemas.microsoft.com/office/drawing/2014/main" id="{05B8992B-F368-B446-D308-AF4D86C890A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Tree>
    <p:extLst>
      <p:ext uri="{BB962C8B-B14F-4D97-AF65-F5344CB8AC3E}">
        <p14:creationId xmlns:p14="http://schemas.microsoft.com/office/powerpoint/2010/main" val="3153313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tsikkodia kuvalla 3">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9992" cy="6858000"/>
          </a:xfrm>
          <a:prstGeom prst="rect">
            <a:avLst/>
          </a:prstGeom>
        </p:spPr>
      </p:pic>
      <p:sp>
        <p:nvSpPr>
          <p:cNvPr id="8" name="Title 1">
            <a:extLst>
              <a:ext uri="{FF2B5EF4-FFF2-40B4-BE49-F238E27FC236}">
                <a16:creationId xmlns:a16="http://schemas.microsoft.com/office/drawing/2014/main" id="{63E82051-560F-4F30-A766-B7C48999B6D9}"/>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sp>
        <p:nvSpPr>
          <p:cNvPr id="11" name="Freeform 3">
            <a:extLst>
              <a:ext uri="{FF2B5EF4-FFF2-40B4-BE49-F238E27FC236}">
                <a16:creationId xmlns:a16="http://schemas.microsoft.com/office/drawing/2014/main" id="{DEBD69BE-158E-485D-B721-2C466EECB6AA}"/>
              </a:ext>
            </a:extLst>
          </p:cNvPr>
          <p:cNvSpPr>
            <a:spLocks noChangeArrowheads="1"/>
          </p:cNvSpPr>
          <p:nvPr/>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2" name="Picture 7">
            <a:extLst>
              <a:ext uri="{FF2B5EF4-FFF2-40B4-BE49-F238E27FC236}">
                <a16:creationId xmlns:a16="http://schemas.microsoft.com/office/drawing/2014/main" id="{A9711810-E3A7-D7A7-2A5F-BD373BC93D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668" y="5061098"/>
            <a:ext cx="1679944" cy="1679944"/>
          </a:xfrm>
          <a:prstGeom prst="rect">
            <a:avLst/>
          </a:prstGeom>
        </p:spPr>
      </p:pic>
      <p:sp>
        <p:nvSpPr>
          <p:cNvPr id="3" name="Kuvan paikkamerkki 14">
            <a:extLst>
              <a:ext uri="{FF2B5EF4-FFF2-40B4-BE49-F238E27FC236}">
                <a16:creationId xmlns:a16="http://schemas.microsoft.com/office/drawing/2014/main" id="{5335B64B-BC31-B775-3B82-06D6A551557A}"/>
              </a:ext>
            </a:extLst>
          </p:cNvPr>
          <p:cNvSpPr>
            <a:spLocks noGrp="1"/>
          </p:cNvSpPr>
          <p:nvPr>
            <p:ph type="pic" sz="quarter" idx="10" hasCustomPrompt="1"/>
          </p:nvPr>
        </p:nvSpPr>
        <p:spPr>
          <a:xfrm>
            <a:off x="8645924" y="5717895"/>
            <a:ext cx="1496156" cy="751752"/>
          </a:xfrm>
        </p:spPr>
        <p:txBody>
          <a:bodyPr>
            <a:noAutofit/>
          </a:bodyPr>
          <a:lstStyle>
            <a:lvl1pPr>
              <a:defRPr/>
            </a:lvl1pPr>
          </a:lstStyle>
          <a:p>
            <a:r>
              <a:rPr lang="fi-FI" dirty="0"/>
              <a:t>Lisää kumppanilogo tai tunnus</a:t>
            </a:r>
          </a:p>
        </p:txBody>
      </p:sp>
      <p:sp>
        <p:nvSpPr>
          <p:cNvPr id="4" name="Slide Number Placeholder 10">
            <a:extLst>
              <a:ext uri="{FF2B5EF4-FFF2-40B4-BE49-F238E27FC236}">
                <a16:creationId xmlns:a16="http://schemas.microsoft.com/office/drawing/2014/main" id="{99694681-2596-3FE5-16EA-B5BF87CF65BC}"/>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617133802"/>
      </p:ext>
    </p:extLst>
  </p:cSld>
  <p:clrMapOvr>
    <a:masterClrMapping/>
  </p:clrMapOvr>
  <p:hf sldNum="0" hdr="0" dt="0"/>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1_Korostus vihreä">
    <p:bg>
      <p:bgPr>
        <a:solidFill>
          <a:srgbClr val="00C389"/>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75AEECD7-01D7-3D92-D297-FF2D6B94963C}"/>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743360915"/>
      </p:ext>
    </p:extLst>
  </p:cSld>
  <p:clrMapOvr>
    <a:masterClrMapping/>
  </p:clrMapOvr>
  <p:hf sldNum="0" hdr="0" dt="0"/>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Korostus turkoosi">
    <p:bg>
      <p:bgPr>
        <a:solidFill>
          <a:srgbClr val="00A3AD"/>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F74886BE-EE3F-C7F6-F587-2CDF5B8AA700}"/>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
        <p:nvSpPr>
          <p:cNvPr id="7" name="Puolivapaa piirto 6">
            <a:extLst>
              <a:ext uri="{FF2B5EF4-FFF2-40B4-BE49-F238E27FC236}">
                <a16:creationId xmlns:a16="http://schemas.microsoft.com/office/drawing/2014/main" id="{1C7A108C-7397-8906-B5AC-44484CAEF6CE}"/>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8" name="Picture 10">
            <a:extLst>
              <a:ext uri="{FF2B5EF4-FFF2-40B4-BE49-F238E27FC236}">
                <a16:creationId xmlns:a16="http://schemas.microsoft.com/office/drawing/2014/main" id="{2F928070-807F-E1B3-6876-E9726BBEB1D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Tree>
    <p:extLst>
      <p:ext uri="{BB962C8B-B14F-4D97-AF65-F5344CB8AC3E}">
        <p14:creationId xmlns:p14="http://schemas.microsoft.com/office/powerpoint/2010/main" val="22391172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1_Korostus turkoosi">
    <p:bg>
      <p:bgPr>
        <a:solidFill>
          <a:srgbClr val="00A3AD"/>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F74886BE-EE3F-C7F6-F587-2CDF5B8AA700}"/>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194774590"/>
      </p:ext>
    </p:extLst>
  </p:cSld>
  <p:clrMapOvr>
    <a:masterClrMapping/>
  </p:clrMapOvr>
  <p:hf sldNum="0" hdr="0" dt="0"/>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Korostus vihreä 2">
    <p:bg>
      <p:bgPr>
        <a:solidFill>
          <a:srgbClr val="6BC24A"/>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tx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327925F3-E7FC-E9D4-F67F-E859FDA7A88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
        <p:nvSpPr>
          <p:cNvPr id="7" name="Puolivapaa piirto 6">
            <a:extLst>
              <a:ext uri="{FF2B5EF4-FFF2-40B4-BE49-F238E27FC236}">
                <a16:creationId xmlns:a16="http://schemas.microsoft.com/office/drawing/2014/main" id="{43A9FDAC-8809-32A1-4FA6-D5D47F641C6E}"/>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8" name="Picture 10">
            <a:extLst>
              <a:ext uri="{FF2B5EF4-FFF2-40B4-BE49-F238E27FC236}">
                <a16:creationId xmlns:a16="http://schemas.microsoft.com/office/drawing/2014/main" id="{8F2A5454-C70A-8473-183E-522C171B0B84}"/>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Tree>
    <p:extLst>
      <p:ext uri="{BB962C8B-B14F-4D97-AF65-F5344CB8AC3E}">
        <p14:creationId xmlns:p14="http://schemas.microsoft.com/office/powerpoint/2010/main" val="41499991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1_Korostus vihreä 2">
    <p:bg>
      <p:bgPr>
        <a:solidFill>
          <a:srgbClr val="6BC24A"/>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tx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327925F3-E7FC-E9D4-F67F-E859FDA7A88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38912573"/>
      </p:ext>
    </p:extLst>
  </p:cSld>
  <p:clrMapOvr>
    <a:masterClrMapping/>
  </p:clrMapOvr>
  <p:hf sldNum="0" hdr="0" dt="0"/>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Korostus lila">
    <p:bg>
      <p:bgPr>
        <a:solidFill>
          <a:srgbClr val="753BBD"/>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6A314D16-89EE-91EF-01FC-2F29D24E5620}"/>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
        <p:nvSpPr>
          <p:cNvPr id="7" name="Puolivapaa piirto 6">
            <a:extLst>
              <a:ext uri="{FF2B5EF4-FFF2-40B4-BE49-F238E27FC236}">
                <a16:creationId xmlns:a16="http://schemas.microsoft.com/office/drawing/2014/main" id="{67BD293F-B5F3-2DB1-C218-CD56BBD04B07}"/>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8" name="Picture 10">
            <a:extLst>
              <a:ext uri="{FF2B5EF4-FFF2-40B4-BE49-F238E27FC236}">
                <a16:creationId xmlns:a16="http://schemas.microsoft.com/office/drawing/2014/main" id="{475FCDB2-8658-3F66-B754-C552A0FDFD6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Tree>
    <p:extLst>
      <p:ext uri="{BB962C8B-B14F-4D97-AF65-F5344CB8AC3E}">
        <p14:creationId xmlns:p14="http://schemas.microsoft.com/office/powerpoint/2010/main" val="40896374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1_Korostus lila">
    <p:bg>
      <p:bgPr>
        <a:solidFill>
          <a:srgbClr val="753BBD"/>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6A314D16-89EE-91EF-01FC-2F29D24E5620}"/>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715186297"/>
      </p:ext>
    </p:extLst>
  </p:cSld>
  <p:clrMapOvr>
    <a:masterClrMapping/>
  </p:clrMapOvr>
  <p:hf sldNum="0" hdr="0" dt="0"/>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Korostus oranssi">
    <p:bg>
      <p:bgPr>
        <a:solidFill>
          <a:srgbClr val="F3631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0C90F400-2B45-3226-9E23-B69C9A14B9BC}"/>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
        <p:nvSpPr>
          <p:cNvPr id="7" name="Puolivapaa piirto 6">
            <a:extLst>
              <a:ext uri="{FF2B5EF4-FFF2-40B4-BE49-F238E27FC236}">
                <a16:creationId xmlns:a16="http://schemas.microsoft.com/office/drawing/2014/main" id="{CA74B75A-8BFE-2744-2E66-931D6C3C125D}"/>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8" name="Picture 10">
            <a:extLst>
              <a:ext uri="{FF2B5EF4-FFF2-40B4-BE49-F238E27FC236}">
                <a16:creationId xmlns:a16="http://schemas.microsoft.com/office/drawing/2014/main" id="{78E8BC0F-D4A8-6F0F-2C18-8E2C369EF1F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Tree>
    <p:extLst>
      <p:ext uri="{BB962C8B-B14F-4D97-AF65-F5344CB8AC3E}">
        <p14:creationId xmlns:p14="http://schemas.microsoft.com/office/powerpoint/2010/main" val="11006237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1_Korostus oranssi">
    <p:bg>
      <p:bgPr>
        <a:solidFill>
          <a:srgbClr val="F3631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0C90F400-2B45-3226-9E23-B69C9A14B9BC}"/>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608628253"/>
      </p:ext>
    </p:extLst>
  </p:cSld>
  <p:clrMapOvr>
    <a:masterClrMapping/>
  </p:clrMapOvr>
  <p:hf sldNum="0" hdr="0" dt="0"/>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Korostus punainen">
    <p:bg>
      <p:bgPr>
        <a:solidFill>
          <a:srgbClr val="FA423B"/>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rgbClr val="F9E51E"/>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32A54422-9C00-6EF9-56B2-489A4737887B}"/>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
        <p:nvSpPr>
          <p:cNvPr id="7" name="Puolivapaa piirto 6">
            <a:extLst>
              <a:ext uri="{FF2B5EF4-FFF2-40B4-BE49-F238E27FC236}">
                <a16:creationId xmlns:a16="http://schemas.microsoft.com/office/drawing/2014/main" id="{22218BE3-433D-8ACE-5DA3-AC31309DD061}"/>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8" name="Picture 10">
            <a:extLst>
              <a:ext uri="{FF2B5EF4-FFF2-40B4-BE49-F238E27FC236}">
                <a16:creationId xmlns:a16="http://schemas.microsoft.com/office/drawing/2014/main" id="{9F7E3468-4EF8-77B6-F8EF-23CAC992830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Tree>
    <p:extLst>
      <p:ext uri="{BB962C8B-B14F-4D97-AF65-F5344CB8AC3E}">
        <p14:creationId xmlns:p14="http://schemas.microsoft.com/office/powerpoint/2010/main" val="2132206040"/>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6" Type="http://schemas.openxmlformats.org/officeDocument/2006/relationships/slideLayout" Target="../slideLayouts/slideLayout6.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5" Type="http://schemas.openxmlformats.org/officeDocument/2006/relationships/slideLayout" Target="../slideLayouts/slideLayout65.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51" Type="http://schemas.openxmlformats.org/officeDocument/2006/relationships/slideLayout" Target="../slideLayouts/slideLayout151.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13" Type="http://schemas.openxmlformats.org/officeDocument/2006/relationships/slideLayout" Target="../slideLayouts/slideLayout13.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20" Type="http://schemas.openxmlformats.org/officeDocument/2006/relationships/slideLayout" Target="../slideLayouts/slideLayout120.xml"/><Relationship Id="rId141" Type="http://schemas.openxmlformats.org/officeDocument/2006/relationships/slideLayout" Target="../slideLayouts/slideLayout141.xml"/><Relationship Id="rId7" Type="http://schemas.openxmlformats.org/officeDocument/2006/relationships/slideLayout" Target="../slideLayouts/slideLayout7.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190" Type="http://schemas.openxmlformats.org/officeDocument/2006/relationships/slideLayout" Target="../slideLayouts/slideLayout190.xml"/><Relationship Id="rId204" Type="http://schemas.openxmlformats.org/officeDocument/2006/relationships/theme" Target="../theme/theme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202" Type="http://schemas.openxmlformats.org/officeDocument/2006/relationships/slideLayout" Target="../slideLayouts/slideLayout202.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50" Type="http://schemas.openxmlformats.org/officeDocument/2006/relationships/slideLayout" Target="../slideLayouts/slideLayout50.xml"/><Relationship Id="rId104" Type="http://schemas.openxmlformats.org/officeDocument/2006/relationships/slideLayout" Target="../slideLayouts/slideLayout104.xml"/><Relationship Id="rId125" Type="http://schemas.openxmlformats.org/officeDocument/2006/relationships/slideLayout" Target="../slideLayouts/slideLayout125.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1" Type="http://schemas.openxmlformats.org/officeDocument/2006/relationships/slideLayout" Target="../slideLayouts/slideLayout71.xml"/><Relationship Id="rId9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466DC5A-235A-5149-ADA1-11D3EF975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1" name="Slide Number Placeholder 10">
            <a:extLst>
              <a:ext uri="{FF2B5EF4-FFF2-40B4-BE49-F238E27FC236}">
                <a16:creationId xmlns:a16="http://schemas.microsoft.com/office/drawing/2014/main" id="{81FC8314-BA86-A849-80B5-0958D023E342}"/>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102610330"/>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 id="2147484051" r:id="rId14"/>
    <p:sldLayoutId id="2147484052" r:id="rId15"/>
    <p:sldLayoutId id="2147484053" r:id="rId16"/>
    <p:sldLayoutId id="2147484054" r:id="rId17"/>
    <p:sldLayoutId id="2147484055" r:id="rId18"/>
    <p:sldLayoutId id="2147484056" r:id="rId19"/>
    <p:sldLayoutId id="2147484057" r:id="rId20"/>
    <p:sldLayoutId id="2147484058" r:id="rId21"/>
    <p:sldLayoutId id="2147484059" r:id="rId22"/>
    <p:sldLayoutId id="2147484060" r:id="rId23"/>
    <p:sldLayoutId id="2147484061" r:id="rId24"/>
    <p:sldLayoutId id="2147484062" r:id="rId25"/>
    <p:sldLayoutId id="2147484063" r:id="rId26"/>
    <p:sldLayoutId id="2147484064" r:id="rId27"/>
    <p:sldLayoutId id="2147484065" r:id="rId28"/>
    <p:sldLayoutId id="2147484066" r:id="rId29"/>
    <p:sldLayoutId id="2147484067" r:id="rId30"/>
    <p:sldLayoutId id="2147484068" r:id="rId31"/>
    <p:sldLayoutId id="2147484069" r:id="rId32"/>
    <p:sldLayoutId id="2147484070" r:id="rId33"/>
    <p:sldLayoutId id="2147484071" r:id="rId34"/>
    <p:sldLayoutId id="2147484072" r:id="rId35"/>
    <p:sldLayoutId id="2147484073" r:id="rId36"/>
    <p:sldLayoutId id="2147484074" r:id="rId37"/>
    <p:sldLayoutId id="2147484075" r:id="rId38"/>
    <p:sldLayoutId id="2147484076" r:id="rId39"/>
    <p:sldLayoutId id="2147484077" r:id="rId40"/>
    <p:sldLayoutId id="2147484078" r:id="rId41"/>
    <p:sldLayoutId id="2147484079" r:id="rId42"/>
    <p:sldLayoutId id="2147484080" r:id="rId43"/>
    <p:sldLayoutId id="2147484081" r:id="rId44"/>
    <p:sldLayoutId id="2147484082" r:id="rId45"/>
    <p:sldLayoutId id="2147484083" r:id="rId46"/>
    <p:sldLayoutId id="2147484084" r:id="rId47"/>
    <p:sldLayoutId id="2147484085" r:id="rId48"/>
    <p:sldLayoutId id="2147484086" r:id="rId49"/>
    <p:sldLayoutId id="2147484087" r:id="rId50"/>
    <p:sldLayoutId id="2147484088" r:id="rId51"/>
    <p:sldLayoutId id="2147484089" r:id="rId52"/>
    <p:sldLayoutId id="2147484090" r:id="rId53"/>
    <p:sldLayoutId id="2147484091" r:id="rId54"/>
    <p:sldLayoutId id="2147484092" r:id="rId55"/>
    <p:sldLayoutId id="2147484093" r:id="rId56"/>
    <p:sldLayoutId id="2147484094" r:id="rId57"/>
    <p:sldLayoutId id="2147484095" r:id="rId58"/>
    <p:sldLayoutId id="2147484096" r:id="rId59"/>
    <p:sldLayoutId id="2147484097" r:id="rId60"/>
    <p:sldLayoutId id="2147484098" r:id="rId61"/>
    <p:sldLayoutId id="2147484099" r:id="rId62"/>
    <p:sldLayoutId id="2147484100" r:id="rId63"/>
    <p:sldLayoutId id="2147484101" r:id="rId64"/>
    <p:sldLayoutId id="2147484102" r:id="rId65"/>
    <p:sldLayoutId id="2147484103" r:id="rId66"/>
    <p:sldLayoutId id="2147484104" r:id="rId67"/>
    <p:sldLayoutId id="2147484105" r:id="rId68"/>
    <p:sldLayoutId id="2147484106" r:id="rId69"/>
    <p:sldLayoutId id="2147484107" r:id="rId70"/>
    <p:sldLayoutId id="2147484108" r:id="rId71"/>
    <p:sldLayoutId id="2147484109" r:id="rId72"/>
    <p:sldLayoutId id="2147484110" r:id="rId73"/>
    <p:sldLayoutId id="2147484111" r:id="rId74"/>
    <p:sldLayoutId id="2147484112" r:id="rId75"/>
    <p:sldLayoutId id="2147484113" r:id="rId76"/>
    <p:sldLayoutId id="2147484114" r:id="rId77"/>
    <p:sldLayoutId id="2147484115" r:id="rId78"/>
    <p:sldLayoutId id="2147484116" r:id="rId79"/>
    <p:sldLayoutId id="2147484117" r:id="rId80"/>
    <p:sldLayoutId id="2147484118" r:id="rId81"/>
    <p:sldLayoutId id="2147484119" r:id="rId82"/>
    <p:sldLayoutId id="2147484120" r:id="rId83"/>
    <p:sldLayoutId id="2147484121" r:id="rId84"/>
    <p:sldLayoutId id="2147484122" r:id="rId85"/>
    <p:sldLayoutId id="2147484123" r:id="rId86"/>
    <p:sldLayoutId id="2147484124" r:id="rId87"/>
    <p:sldLayoutId id="2147484125" r:id="rId88"/>
    <p:sldLayoutId id="2147484126" r:id="rId89"/>
    <p:sldLayoutId id="2147484127" r:id="rId90"/>
    <p:sldLayoutId id="2147484128" r:id="rId91"/>
    <p:sldLayoutId id="2147484129" r:id="rId92"/>
    <p:sldLayoutId id="2147484130" r:id="rId93"/>
    <p:sldLayoutId id="2147484131" r:id="rId94"/>
    <p:sldLayoutId id="2147484132" r:id="rId95"/>
    <p:sldLayoutId id="2147484133" r:id="rId96"/>
    <p:sldLayoutId id="2147484134" r:id="rId97"/>
    <p:sldLayoutId id="2147484135" r:id="rId98"/>
    <p:sldLayoutId id="2147484136" r:id="rId99"/>
    <p:sldLayoutId id="2147484137" r:id="rId100"/>
    <p:sldLayoutId id="2147484138" r:id="rId101"/>
    <p:sldLayoutId id="2147484139" r:id="rId102"/>
    <p:sldLayoutId id="2147484140" r:id="rId103"/>
    <p:sldLayoutId id="2147484141" r:id="rId104"/>
    <p:sldLayoutId id="2147484142" r:id="rId105"/>
    <p:sldLayoutId id="2147484143" r:id="rId106"/>
    <p:sldLayoutId id="2147484144" r:id="rId107"/>
    <p:sldLayoutId id="2147484145" r:id="rId108"/>
    <p:sldLayoutId id="2147484146" r:id="rId109"/>
    <p:sldLayoutId id="2147484147" r:id="rId110"/>
    <p:sldLayoutId id="2147484148" r:id="rId111"/>
    <p:sldLayoutId id="2147484149" r:id="rId112"/>
    <p:sldLayoutId id="2147483949" r:id="rId113"/>
    <p:sldLayoutId id="2147483950" r:id="rId114"/>
    <p:sldLayoutId id="2147483951" r:id="rId115"/>
    <p:sldLayoutId id="2147483952" r:id="rId116"/>
    <p:sldLayoutId id="2147483953" r:id="rId117"/>
    <p:sldLayoutId id="2147483954" r:id="rId118"/>
    <p:sldLayoutId id="2147483955" r:id="rId119"/>
    <p:sldLayoutId id="2147483956" r:id="rId120"/>
    <p:sldLayoutId id="2147483957" r:id="rId121"/>
    <p:sldLayoutId id="2147483958" r:id="rId122"/>
    <p:sldLayoutId id="2147483959" r:id="rId123"/>
    <p:sldLayoutId id="2147483961" r:id="rId124"/>
    <p:sldLayoutId id="2147483962" r:id="rId125"/>
    <p:sldLayoutId id="2147483963" r:id="rId126"/>
    <p:sldLayoutId id="2147483964" r:id="rId127"/>
    <p:sldLayoutId id="2147483965" r:id="rId128"/>
    <p:sldLayoutId id="2147483966" r:id="rId129"/>
    <p:sldLayoutId id="2147483967" r:id="rId130"/>
    <p:sldLayoutId id="2147483968" r:id="rId131"/>
    <p:sldLayoutId id="2147483969" r:id="rId132"/>
    <p:sldLayoutId id="2147483970" r:id="rId133"/>
    <p:sldLayoutId id="2147483971" r:id="rId134"/>
    <p:sldLayoutId id="2147483972" r:id="rId135"/>
    <p:sldLayoutId id="2147483973" r:id="rId136"/>
    <p:sldLayoutId id="2147483978" r:id="rId137"/>
    <p:sldLayoutId id="2147483981" r:id="rId138"/>
    <p:sldLayoutId id="2147483982" r:id="rId139"/>
    <p:sldLayoutId id="2147483983" r:id="rId140"/>
    <p:sldLayoutId id="2147483984" r:id="rId141"/>
    <p:sldLayoutId id="2147483988" r:id="rId142"/>
    <p:sldLayoutId id="2147483996" r:id="rId143"/>
    <p:sldLayoutId id="2147483997" r:id="rId144"/>
    <p:sldLayoutId id="2147483998" r:id="rId145"/>
    <p:sldLayoutId id="2147483999" r:id="rId146"/>
    <p:sldLayoutId id="2147484000" r:id="rId147"/>
    <p:sldLayoutId id="2147484001" r:id="rId148"/>
    <p:sldLayoutId id="2147484002" r:id="rId149"/>
    <p:sldLayoutId id="2147484003" r:id="rId150"/>
    <p:sldLayoutId id="2147484004" r:id="rId151"/>
    <p:sldLayoutId id="2147484005" r:id="rId152"/>
    <p:sldLayoutId id="2147484006" r:id="rId153"/>
    <p:sldLayoutId id="2147484007" r:id="rId154"/>
    <p:sldLayoutId id="2147484008" r:id="rId155"/>
    <p:sldLayoutId id="2147484009" r:id="rId156"/>
    <p:sldLayoutId id="2147484010" r:id="rId157"/>
    <p:sldLayoutId id="2147484011" r:id="rId158"/>
    <p:sldLayoutId id="2147484012" r:id="rId159"/>
    <p:sldLayoutId id="2147484013" r:id="rId160"/>
    <p:sldLayoutId id="2147484014" r:id="rId161"/>
    <p:sldLayoutId id="2147484015" r:id="rId162"/>
    <p:sldLayoutId id="2147484016" r:id="rId163"/>
    <p:sldLayoutId id="2147484017" r:id="rId164"/>
    <p:sldLayoutId id="2147484018" r:id="rId165"/>
    <p:sldLayoutId id="2147484019" r:id="rId166"/>
    <p:sldLayoutId id="2147484020" r:id="rId167"/>
    <p:sldLayoutId id="2147484021" r:id="rId168"/>
    <p:sldLayoutId id="2147484022" r:id="rId169"/>
    <p:sldLayoutId id="2147484023" r:id="rId170"/>
    <p:sldLayoutId id="2147484024" r:id="rId171"/>
    <p:sldLayoutId id="2147484025" r:id="rId172"/>
    <p:sldLayoutId id="2147484026" r:id="rId173"/>
    <p:sldLayoutId id="2147484027" r:id="rId174"/>
    <p:sldLayoutId id="2147484028" r:id="rId175"/>
    <p:sldLayoutId id="2147484029" r:id="rId176"/>
    <p:sldLayoutId id="2147484030" r:id="rId177"/>
    <p:sldLayoutId id="2147484031" r:id="rId178"/>
    <p:sldLayoutId id="2147484032" r:id="rId179"/>
    <p:sldLayoutId id="2147484033" r:id="rId180"/>
    <p:sldLayoutId id="2147484034" r:id="rId181"/>
    <p:sldLayoutId id="2147484035" r:id="rId182"/>
    <p:sldLayoutId id="2147484036" r:id="rId183"/>
    <p:sldLayoutId id="2147483751" r:id="rId184"/>
    <p:sldLayoutId id="2147483773" r:id="rId185"/>
    <p:sldLayoutId id="2147483715" r:id="rId186"/>
    <p:sldLayoutId id="2147483717" r:id="rId187"/>
    <p:sldLayoutId id="2147483776" r:id="rId188"/>
    <p:sldLayoutId id="2147483778" r:id="rId189"/>
    <p:sldLayoutId id="2147483777" r:id="rId190"/>
    <p:sldLayoutId id="2147483718" r:id="rId191"/>
    <p:sldLayoutId id="2147483774" r:id="rId192"/>
    <p:sldLayoutId id="2147483775" r:id="rId193"/>
    <p:sldLayoutId id="2147483765" r:id="rId194"/>
    <p:sldLayoutId id="2147483779" r:id="rId195"/>
    <p:sldLayoutId id="2147483756" r:id="rId196"/>
    <p:sldLayoutId id="2147483766" r:id="rId197"/>
    <p:sldLayoutId id="2147483767" r:id="rId198"/>
    <p:sldLayoutId id="2147483768" r:id="rId199"/>
    <p:sldLayoutId id="2147483769" r:id="rId200"/>
    <p:sldLayoutId id="2147483770" r:id="rId201"/>
    <p:sldLayoutId id="2147483771" r:id="rId202"/>
    <p:sldLayoutId id="2147483772" r:id="rId203"/>
  </p:sldLayoutIdLst>
  <p:hf sldNum="0" hdr="0" ftr="0"/>
  <p:txStyles>
    <p:titleStyle>
      <a:lvl1pPr algn="l" defTabSz="914400" rtl="0" eaLnBrk="1" latinLnBrk="0" hangingPunct="1">
        <a:lnSpc>
          <a:spcPct val="90000"/>
        </a:lnSpc>
        <a:spcBef>
          <a:spcPct val="0"/>
        </a:spcBef>
        <a:buNone/>
        <a:defRPr sz="4000" kern="1200">
          <a:solidFill>
            <a:schemeClr val="accent1"/>
          </a:solidFill>
          <a:latin typeface="Arial Black"/>
          <a:ea typeface="+mj-ea"/>
          <a:cs typeface="Arial Black"/>
        </a:defRPr>
      </a:lvl1pPr>
    </p:titleStyle>
    <p:bodyStyle>
      <a:lvl1pPr marL="0" indent="0" algn="l" defTabSz="914400" rtl="0" eaLnBrk="1" latinLnBrk="0" hangingPunct="1">
        <a:lnSpc>
          <a:spcPts val="24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C6484F10-AAED-0188-0980-A8CFC0AF4FE2}"/>
              </a:ext>
            </a:extLst>
          </p:cNvPr>
          <p:cNvSpPr>
            <a:spLocks noGrp="1"/>
          </p:cNvSpPr>
          <p:nvPr>
            <p:ph type="title"/>
          </p:nvPr>
        </p:nvSpPr>
        <p:spPr>
          <a:xfrm>
            <a:off x="1570180" y="1531708"/>
            <a:ext cx="9297326" cy="1732735"/>
          </a:xfrm>
        </p:spPr>
        <p:txBody>
          <a:bodyPr/>
          <a:lstStyle/>
          <a:p>
            <a:r>
              <a:rPr lang="fi-FI" dirty="0"/>
              <a:t>TILASTOJA VANTAALTA</a:t>
            </a:r>
          </a:p>
        </p:txBody>
      </p:sp>
      <p:sp>
        <p:nvSpPr>
          <p:cNvPr id="2" name="Alaotsikko 1">
            <a:extLst>
              <a:ext uri="{FF2B5EF4-FFF2-40B4-BE49-F238E27FC236}">
                <a16:creationId xmlns:a16="http://schemas.microsoft.com/office/drawing/2014/main" id="{0ED0D74E-EC6E-F0C3-776D-CF52E50F1153}"/>
              </a:ext>
            </a:extLst>
          </p:cNvPr>
          <p:cNvSpPr>
            <a:spLocks noGrp="1"/>
          </p:cNvSpPr>
          <p:nvPr>
            <p:ph type="subTitle" idx="1"/>
          </p:nvPr>
        </p:nvSpPr>
        <p:spPr>
          <a:xfrm>
            <a:off x="1570180" y="3593558"/>
            <a:ext cx="8702631" cy="2543082"/>
          </a:xfrm>
        </p:spPr>
        <p:txBody>
          <a:bodyPr>
            <a:normAutofit/>
          </a:bodyPr>
          <a:lstStyle/>
          <a:p>
            <a:r>
              <a:rPr lang="fi-FI" sz="3000" dirty="0">
                <a:latin typeface="+mn-lt"/>
              </a:rPr>
              <a:t>23.10.2025</a:t>
            </a:r>
          </a:p>
          <a:p>
            <a:r>
              <a:rPr lang="fi-FI" sz="1600" dirty="0"/>
              <a:t>- Väestö-, rakentamis- ja työttömyystiedot päivittyvät seuraavan kerran marraskuun lopussa</a:t>
            </a:r>
            <a:br>
              <a:rPr lang="fi-FI" sz="1600" dirty="0"/>
            </a:br>
            <a:r>
              <a:rPr lang="fi-FI" sz="1600" dirty="0"/>
              <a:t>- Maahanmuuttoa koskevat neljännesvuositiedot päivittyvät neljä kertaa vuodessa</a:t>
            </a:r>
            <a:br>
              <a:rPr lang="fi-FI" sz="1600" dirty="0"/>
            </a:br>
            <a:r>
              <a:rPr lang="fi-FI" sz="1600" dirty="0"/>
              <a:t>- Yritysten liikevaihdon ja palkkasumman kehitystä kuvaavat neljännesvuositiedot päivittyvät kaksi kertaa vuodessa, viimeisin päivitys 30.5.2025</a:t>
            </a:r>
          </a:p>
        </p:txBody>
      </p:sp>
    </p:spTree>
    <p:extLst>
      <p:ext uri="{BB962C8B-B14F-4D97-AF65-F5344CB8AC3E}">
        <p14:creationId xmlns:p14="http://schemas.microsoft.com/office/powerpoint/2010/main" val="51628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p:txBody>
          <a:bodyPr/>
          <a:lstStyle/>
          <a:p>
            <a:r>
              <a:rPr lang="fi-FI" sz="3000" dirty="0">
                <a:cs typeface="Times New Roman" charset="0"/>
              </a:rPr>
              <a:t>Vantaalla valmistuneiden asuntojen (ennakkotieto) kuukausikertymät vuosina </a:t>
            </a:r>
            <a:br>
              <a:rPr lang="fi-FI" sz="3000" dirty="0">
                <a:cs typeface="Times New Roman" charset="0"/>
              </a:rPr>
            </a:br>
            <a:r>
              <a:rPr lang="fi-FI" sz="3000" dirty="0">
                <a:cs typeface="Times New Roman" charset="0"/>
              </a:rPr>
              <a:t>2022–2025</a:t>
            </a:r>
            <a:endParaRPr lang="fi-FI" sz="3000" dirty="0"/>
          </a:p>
        </p:txBody>
      </p:sp>
      <p:sp>
        <p:nvSpPr>
          <p:cNvPr id="9" name="Alatunnisteen paikkamerkki 3">
            <a:extLst>
              <a:ext uri="{FF2B5EF4-FFF2-40B4-BE49-F238E27FC236}">
                <a16:creationId xmlns:a16="http://schemas.microsoft.com/office/drawing/2014/main" id="{5B173D4C-989E-452F-AF67-03F4F7911A3E}"/>
              </a:ext>
            </a:extLst>
          </p:cNvPr>
          <p:cNvSpPr txBox="1">
            <a:spLocks/>
          </p:cNvSpPr>
          <p:nvPr/>
        </p:nvSpPr>
        <p:spPr>
          <a:xfrm>
            <a:off x="1739541" y="6272211"/>
            <a:ext cx="8379542"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a:t>
            </a:r>
            <a:r>
              <a:rPr lang="fi-FI" sz="1000" dirty="0" err="1"/>
              <a:t>Facta</a:t>
            </a:r>
            <a:r>
              <a:rPr lang="fi-FI" sz="1000" dirty="0"/>
              <a:t>-kuntarekisteri ja MATTI-tietojärjestelmä (päivitetty 10.10.2025)</a:t>
            </a:r>
          </a:p>
        </p:txBody>
      </p:sp>
      <p:graphicFrame>
        <p:nvGraphicFramePr>
          <p:cNvPr id="5" name="Kaavio 4" descr="Vuoden 2025 kolmen ensimmäisen kolmanneksen aikana valmistui 373 asuntoa. Viime vuonna samana aikavälinä valmistui 849 asuntoa.">
            <a:extLst>
              <a:ext uri="{FF2B5EF4-FFF2-40B4-BE49-F238E27FC236}">
                <a16:creationId xmlns:a16="http://schemas.microsoft.com/office/drawing/2014/main" id="{8DA6EE8A-D21D-48B0-86EE-4690F9E80D2E}"/>
              </a:ext>
            </a:extLst>
          </p:cNvPr>
          <p:cNvGraphicFramePr>
            <a:graphicFrameLocks noGrp="1"/>
          </p:cNvGraphicFramePr>
          <p:nvPr>
            <p:extLst>
              <p:ext uri="{D42A27DB-BD31-4B8C-83A1-F6EECF244321}">
                <p14:modId xmlns:p14="http://schemas.microsoft.com/office/powerpoint/2010/main" val="1447187217"/>
              </p:ext>
            </p:extLst>
          </p:nvPr>
        </p:nvGraphicFramePr>
        <p:xfrm>
          <a:off x="747712" y="1690687"/>
          <a:ext cx="10696575" cy="44838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198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38200" y="365130"/>
            <a:ext cx="10117975" cy="969600"/>
          </a:xfrm>
        </p:spPr>
        <p:txBody>
          <a:bodyPr/>
          <a:lstStyle/>
          <a:p>
            <a:r>
              <a:rPr lang="fi-FI" sz="3000" dirty="0">
                <a:cs typeface="Times New Roman" charset="0"/>
              </a:rPr>
              <a:t>Työttömät ja lomautetut kuukausittain </a:t>
            </a:r>
            <a:br>
              <a:rPr lang="fi-FI" sz="3000" dirty="0">
                <a:cs typeface="Times New Roman" charset="0"/>
              </a:rPr>
            </a:br>
            <a:r>
              <a:rPr lang="fi-FI" sz="3000" dirty="0">
                <a:cs typeface="Times New Roman" charset="0"/>
              </a:rPr>
              <a:t>Vantaalla vuoden 2015 tammikuusta lähtien</a:t>
            </a:r>
            <a:endParaRPr lang="fi-FI" sz="3000" dirty="0"/>
          </a:p>
        </p:txBody>
      </p:sp>
      <p:sp>
        <p:nvSpPr>
          <p:cNvPr id="7" name="Alatunnisteen paikkamerkki 3">
            <a:extLst>
              <a:ext uri="{FF2B5EF4-FFF2-40B4-BE49-F238E27FC236}">
                <a16:creationId xmlns:a16="http://schemas.microsoft.com/office/drawing/2014/main" id="{C9EF5665-2613-4FCB-A2FE-AD7273273480}"/>
              </a:ext>
            </a:extLst>
          </p:cNvPr>
          <p:cNvSpPr txBox="1">
            <a:spLocks/>
          </p:cNvSpPr>
          <p:nvPr/>
        </p:nvSpPr>
        <p:spPr>
          <a:xfrm>
            <a:off x="1684064" y="6244781"/>
            <a:ext cx="5265376"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21.10.2025)</a:t>
            </a:r>
            <a:endParaRPr lang="fi-FI" sz="1000" dirty="0">
              <a:solidFill>
                <a:srgbClr val="FF0000"/>
              </a:solidFill>
            </a:endParaRPr>
          </a:p>
          <a:p>
            <a:endParaRPr lang="fi-FI" sz="1000" dirty="0"/>
          </a:p>
        </p:txBody>
      </p:sp>
      <p:graphicFrame>
        <p:nvGraphicFramePr>
          <p:cNvPr id="6" name="Sisällön paikkamerkki 5" descr="Syyskuussa 2025 Vantaan asukkaista 17700 oli työttömänä. Työttömyys on laskenut kahden kuukauden ajan ja työttömiä oli lähes 1 800 henkeä vähemmän kuin heinäkuussa.">
            <a:extLst>
              <a:ext uri="{FF2B5EF4-FFF2-40B4-BE49-F238E27FC236}">
                <a16:creationId xmlns:a16="http://schemas.microsoft.com/office/drawing/2014/main" id="{00000000-0008-0000-0000-000002000000}"/>
              </a:ext>
            </a:extLst>
          </p:cNvPr>
          <p:cNvGraphicFramePr>
            <a:graphicFrameLocks noGrp="1"/>
          </p:cNvGraphicFramePr>
          <p:nvPr>
            <p:ph idx="1"/>
            <p:extLst>
              <p:ext uri="{D42A27DB-BD31-4B8C-83A1-F6EECF244321}">
                <p14:modId xmlns:p14="http://schemas.microsoft.com/office/powerpoint/2010/main" val="3667148248"/>
              </p:ext>
            </p:extLst>
          </p:nvPr>
        </p:nvGraphicFramePr>
        <p:xfrm>
          <a:off x="838200" y="1705368"/>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0490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p:txBody>
          <a:bodyPr/>
          <a:lstStyle/>
          <a:p>
            <a:r>
              <a:rPr lang="fi-FI" sz="3000" dirty="0">
                <a:cs typeface="Times New Roman" charset="0"/>
              </a:rPr>
              <a:t>Työttömät (lomautetut mukaan lukien) kuukauden lopussa vuosina 2022-2025</a:t>
            </a:r>
            <a:endParaRPr lang="fi-FI" sz="3000" dirty="0"/>
          </a:p>
        </p:txBody>
      </p:sp>
      <p:graphicFrame>
        <p:nvGraphicFramePr>
          <p:cNvPr id="5" name="Sisällön paikkamerkki 4" descr="Syyskuussa 2025 Vantaan asukkaista 17700 oli työttömänä, mikä oli 1240 enemmän kuin vastaavana ajankohtana viime vuonna.">
            <a:extLst>
              <a:ext uri="{FF2B5EF4-FFF2-40B4-BE49-F238E27FC236}">
                <a16:creationId xmlns:a16="http://schemas.microsoft.com/office/drawing/2014/main" id="{00000000-0008-0000-0200-000002000000}"/>
              </a:ext>
            </a:extLst>
          </p:cNvPr>
          <p:cNvGraphicFramePr>
            <a:graphicFrameLocks noGrp="1"/>
          </p:cNvGraphicFramePr>
          <p:nvPr>
            <p:ph idx="1"/>
            <p:extLst>
              <p:ext uri="{D42A27DB-BD31-4B8C-83A1-F6EECF244321}">
                <p14:modId xmlns:p14="http://schemas.microsoft.com/office/powerpoint/2010/main" val="1066352637"/>
              </p:ext>
            </p:extLst>
          </p:nvPr>
        </p:nvGraphicFramePr>
        <p:xfrm>
          <a:off x="838200" y="1690688"/>
          <a:ext cx="10515600" cy="4168775"/>
        </p:xfrm>
        <a:graphic>
          <a:graphicData uri="http://schemas.openxmlformats.org/drawingml/2006/chart">
            <c:chart xmlns:c="http://schemas.openxmlformats.org/drawingml/2006/chart" xmlns:r="http://schemas.openxmlformats.org/officeDocument/2006/relationships" r:id="rId2"/>
          </a:graphicData>
        </a:graphic>
      </p:graphicFrame>
      <p:sp>
        <p:nvSpPr>
          <p:cNvPr id="4" name="Alatunnisteen paikkamerkki 3">
            <a:extLst>
              <a:ext uri="{FF2B5EF4-FFF2-40B4-BE49-F238E27FC236}">
                <a16:creationId xmlns:a16="http://schemas.microsoft.com/office/drawing/2014/main" id="{EFE533F2-2E4E-F003-5624-6055715DBBB4}"/>
              </a:ext>
            </a:extLst>
          </p:cNvPr>
          <p:cNvSpPr txBox="1">
            <a:spLocks/>
          </p:cNvSpPr>
          <p:nvPr/>
        </p:nvSpPr>
        <p:spPr>
          <a:xfrm>
            <a:off x="1684064" y="6244781"/>
            <a:ext cx="5333109"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21.10.2025)</a:t>
            </a:r>
            <a:endParaRPr lang="fi-FI" sz="1000" dirty="0">
              <a:solidFill>
                <a:srgbClr val="FF0000"/>
              </a:solidFill>
            </a:endParaRPr>
          </a:p>
          <a:p>
            <a:endParaRPr lang="fi-FI" sz="1000" dirty="0"/>
          </a:p>
        </p:txBody>
      </p:sp>
    </p:spTree>
    <p:extLst>
      <p:ext uri="{BB962C8B-B14F-4D97-AF65-F5344CB8AC3E}">
        <p14:creationId xmlns:p14="http://schemas.microsoft.com/office/powerpoint/2010/main" val="3399017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38200" y="365125"/>
            <a:ext cx="10515600" cy="1025143"/>
          </a:xfrm>
        </p:spPr>
        <p:txBody>
          <a:bodyPr/>
          <a:lstStyle/>
          <a:p>
            <a:r>
              <a:rPr lang="fi-FI" sz="3000" dirty="0">
                <a:cs typeface="Times New Roman" charset="0"/>
              </a:rPr>
              <a:t>Avoimet työpaikat kuukauden lopussa </a:t>
            </a:r>
            <a:br>
              <a:rPr lang="fi-FI" sz="3000" dirty="0">
                <a:cs typeface="Times New Roman" charset="0"/>
              </a:rPr>
            </a:br>
            <a:r>
              <a:rPr lang="fi-FI" sz="3000" dirty="0">
                <a:cs typeface="Times New Roman" charset="0"/>
              </a:rPr>
              <a:t>vuosina 2022-2025</a:t>
            </a:r>
            <a:endParaRPr lang="fi-FI" sz="3000" dirty="0"/>
          </a:p>
        </p:txBody>
      </p:sp>
      <p:graphicFrame>
        <p:nvGraphicFramePr>
          <p:cNvPr id="5" name="Sisällön paikkamerkki 4" descr="Syyskuussa 2025 Vantaalla oli avoinna ainoastaan 570 työpaikkaa. Tätä vähemmän työpaikkoja on ollut auki ainoastaan kolmena kuukautena vuodesta 2006 lähtien.">
            <a:extLst>
              <a:ext uri="{FF2B5EF4-FFF2-40B4-BE49-F238E27FC236}">
                <a16:creationId xmlns:a16="http://schemas.microsoft.com/office/drawing/2014/main" id="{00000000-0008-0000-0400-000002000000}"/>
              </a:ext>
            </a:extLst>
          </p:cNvPr>
          <p:cNvGraphicFramePr>
            <a:graphicFrameLocks noGrp="1"/>
          </p:cNvGraphicFramePr>
          <p:nvPr>
            <p:ph idx="1"/>
            <p:extLst>
              <p:ext uri="{D42A27DB-BD31-4B8C-83A1-F6EECF244321}">
                <p14:modId xmlns:p14="http://schemas.microsoft.com/office/powerpoint/2010/main" val="815430311"/>
              </p:ext>
            </p:extLst>
          </p:nvPr>
        </p:nvGraphicFramePr>
        <p:xfrm>
          <a:off x="762525" y="1585761"/>
          <a:ext cx="10515600" cy="4168775"/>
        </p:xfrm>
        <a:graphic>
          <a:graphicData uri="http://schemas.openxmlformats.org/drawingml/2006/chart">
            <c:chart xmlns:c="http://schemas.openxmlformats.org/drawingml/2006/chart" xmlns:r="http://schemas.openxmlformats.org/officeDocument/2006/relationships" r:id="rId2"/>
          </a:graphicData>
        </a:graphic>
      </p:graphicFrame>
      <p:sp>
        <p:nvSpPr>
          <p:cNvPr id="3" name="Alatunnisteen paikkamerkki 3">
            <a:extLst>
              <a:ext uri="{FF2B5EF4-FFF2-40B4-BE49-F238E27FC236}">
                <a16:creationId xmlns:a16="http://schemas.microsoft.com/office/drawing/2014/main" id="{E6C38408-FB1C-16FA-7966-76D2F192386A}"/>
              </a:ext>
            </a:extLst>
          </p:cNvPr>
          <p:cNvSpPr txBox="1">
            <a:spLocks/>
          </p:cNvSpPr>
          <p:nvPr/>
        </p:nvSpPr>
        <p:spPr>
          <a:xfrm>
            <a:off x="1684064" y="6244781"/>
            <a:ext cx="5333109"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21.10.2025)</a:t>
            </a:r>
            <a:endParaRPr lang="fi-FI" sz="1000" dirty="0">
              <a:solidFill>
                <a:srgbClr val="FF0000"/>
              </a:solidFill>
            </a:endParaRPr>
          </a:p>
          <a:p>
            <a:endParaRPr lang="fi-FI" sz="1000" dirty="0"/>
          </a:p>
        </p:txBody>
      </p:sp>
    </p:spTree>
    <p:extLst>
      <p:ext uri="{BB962C8B-B14F-4D97-AF65-F5344CB8AC3E}">
        <p14:creationId xmlns:p14="http://schemas.microsoft.com/office/powerpoint/2010/main" val="2501467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7EB72-AEC4-A565-5D90-8CF6C9EDE36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B2BD3B5-0CCB-7C97-064F-7EE991910C14}"/>
              </a:ext>
            </a:extLst>
          </p:cNvPr>
          <p:cNvSpPr>
            <a:spLocks noGrp="1"/>
          </p:cNvSpPr>
          <p:nvPr>
            <p:ph type="title"/>
          </p:nvPr>
        </p:nvSpPr>
        <p:spPr>
          <a:xfrm>
            <a:off x="838200" y="365125"/>
            <a:ext cx="10515600" cy="1047465"/>
          </a:xfrm>
        </p:spPr>
        <p:txBody>
          <a:bodyPr/>
          <a:lstStyle/>
          <a:p>
            <a:r>
              <a:rPr lang="fi-FI" sz="3000" dirty="0"/>
              <a:t>Nuorten ja pitkäaikaistyöttömien määrät Vantaalla vuoden 2015 tammikuusta lähtien</a:t>
            </a:r>
          </a:p>
        </p:txBody>
      </p:sp>
      <p:sp>
        <p:nvSpPr>
          <p:cNvPr id="3" name="Alatunnisteen paikkamerkki 3">
            <a:extLst>
              <a:ext uri="{FF2B5EF4-FFF2-40B4-BE49-F238E27FC236}">
                <a16:creationId xmlns:a16="http://schemas.microsoft.com/office/drawing/2014/main" id="{4ECFB5B5-1DC8-E16B-41EF-2C87F9CA272C}"/>
              </a:ext>
            </a:extLst>
          </p:cNvPr>
          <p:cNvSpPr txBox="1">
            <a:spLocks/>
          </p:cNvSpPr>
          <p:nvPr/>
        </p:nvSpPr>
        <p:spPr>
          <a:xfrm>
            <a:off x="1684064" y="6244781"/>
            <a:ext cx="5285696"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21.10.2025)</a:t>
            </a:r>
            <a:endParaRPr lang="fi-FI" sz="1000" dirty="0">
              <a:solidFill>
                <a:srgbClr val="FF0000"/>
              </a:solidFill>
            </a:endParaRPr>
          </a:p>
          <a:p>
            <a:endParaRPr lang="fi-FI" sz="1000" dirty="0"/>
          </a:p>
        </p:txBody>
      </p:sp>
      <p:graphicFrame>
        <p:nvGraphicFramePr>
          <p:cNvPr id="6" name="Sisällön paikkamerkki 5" descr="Syyskuussa 2025 alle 25-vuotiaita työttömiä oli vajaa 1900 ja pitkäaikaistyöttömiä 7730. Pitkäaikaistyöttömyyden kauan jatkunut kasvu on pysähtynyt ja elo-syyskuun aikana pitkäaikaistyöttömien määrä on vähentynyt 66 hengellä.">
            <a:extLst>
              <a:ext uri="{FF2B5EF4-FFF2-40B4-BE49-F238E27FC236}">
                <a16:creationId xmlns:a16="http://schemas.microsoft.com/office/drawing/2014/main" id="{9E901377-7D55-F9B7-CB75-EF57945BB25A}"/>
              </a:ext>
            </a:extLst>
          </p:cNvPr>
          <p:cNvGraphicFramePr>
            <a:graphicFrameLocks noGrp="1"/>
          </p:cNvGraphicFramePr>
          <p:nvPr>
            <p:ph idx="1"/>
            <p:extLst>
              <p:ext uri="{D42A27DB-BD31-4B8C-83A1-F6EECF244321}">
                <p14:modId xmlns:p14="http://schemas.microsoft.com/office/powerpoint/2010/main" val="111769134"/>
              </p:ext>
            </p:extLst>
          </p:nvPr>
        </p:nvGraphicFramePr>
        <p:xfrm>
          <a:off x="838200" y="1682221"/>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2266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667280" y="365125"/>
            <a:ext cx="10515600" cy="1325563"/>
          </a:xfrm>
        </p:spPr>
        <p:txBody>
          <a:bodyPr/>
          <a:lstStyle/>
          <a:p>
            <a:r>
              <a:rPr lang="fi-FI" sz="3000" dirty="0"/>
              <a:t>Työttömien miesten ja naisten määrät Vantaalla </a:t>
            </a:r>
            <a:r>
              <a:rPr lang="fi-FI" sz="3000" dirty="0">
                <a:cs typeface="Times New Roman" charset="0"/>
              </a:rPr>
              <a:t>vuoden 2020 tammikuusta lähtien</a:t>
            </a:r>
            <a:br>
              <a:rPr lang="fi-FI" sz="3000" dirty="0">
                <a:cs typeface="Times New Roman" charset="0"/>
              </a:rPr>
            </a:br>
            <a:endParaRPr lang="fi-FI" sz="3000" dirty="0"/>
          </a:p>
        </p:txBody>
      </p:sp>
      <p:sp>
        <p:nvSpPr>
          <p:cNvPr id="3" name="Alatunnisteen paikkamerkki 3">
            <a:extLst>
              <a:ext uri="{FF2B5EF4-FFF2-40B4-BE49-F238E27FC236}">
                <a16:creationId xmlns:a16="http://schemas.microsoft.com/office/drawing/2014/main" id="{EBA8AC28-A5E6-F9D0-DABE-23AE95BB161B}"/>
              </a:ext>
            </a:extLst>
          </p:cNvPr>
          <p:cNvSpPr txBox="1">
            <a:spLocks/>
          </p:cNvSpPr>
          <p:nvPr/>
        </p:nvSpPr>
        <p:spPr>
          <a:xfrm>
            <a:off x="1684064" y="6244781"/>
            <a:ext cx="5177323"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23.9.2025)</a:t>
            </a:r>
            <a:endParaRPr lang="fi-FI" sz="1000" dirty="0">
              <a:solidFill>
                <a:srgbClr val="FF0000"/>
              </a:solidFill>
            </a:endParaRPr>
          </a:p>
          <a:p>
            <a:endParaRPr lang="fi-FI" sz="1000" dirty="0"/>
          </a:p>
        </p:txBody>
      </p:sp>
      <p:graphicFrame>
        <p:nvGraphicFramePr>
          <p:cNvPr id="6" name="Sisällön paikkamerkki 5" descr="Syyskuussa 2025 Vantaalla oli työttömiä miehiä 9700 ja työttömiä naisia 8040. Elo-syyskuun aikana työttömien naisten määrä on laskenut 1100:lla ja miesten 700:lla.">
            <a:extLst>
              <a:ext uri="{FF2B5EF4-FFF2-40B4-BE49-F238E27FC236}">
                <a16:creationId xmlns:a16="http://schemas.microsoft.com/office/drawing/2014/main" id="{923D9C50-3BA7-4F28-BCF7-8DDB449C952B}"/>
              </a:ext>
            </a:extLst>
          </p:cNvPr>
          <p:cNvGraphicFramePr>
            <a:graphicFrameLocks noGrp="1"/>
          </p:cNvGraphicFramePr>
          <p:nvPr>
            <p:ph idx="1"/>
            <p:extLst>
              <p:ext uri="{D42A27DB-BD31-4B8C-83A1-F6EECF244321}">
                <p14:modId xmlns:p14="http://schemas.microsoft.com/office/powerpoint/2010/main" val="798205276"/>
              </p:ext>
            </p:extLst>
          </p:nvPr>
        </p:nvGraphicFramePr>
        <p:xfrm>
          <a:off x="838200" y="1690688"/>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5051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786924" y="365125"/>
            <a:ext cx="10515600" cy="1325563"/>
          </a:xfrm>
        </p:spPr>
        <p:txBody>
          <a:bodyPr/>
          <a:lstStyle/>
          <a:p>
            <a:r>
              <a:rPr lang="fi-FI" sz="3000" dirty="0">
                <a:cs typeface="Times New Roman" charset="0"/>
              </a:rPr>
              <a:t>Työttömyysaste (%) Vantaalla ja muissa </a:t>
            </a:r>
            <a:br>
              <a:rPr lang="fi-FI" sz="3000" dirty="0">
                <a:cs typeface="Times New Roman" charset="0"/>
              </a:rPr>
            </a:br>
            <a:r>
              <a:rPr lang="fi-FI" sz="3000" dirty="0">
                <a:cs typeface="Times New Roman" charset="0"/>
              </a:rPr>
              <a:t>suurissa kaupungeissa 2024 ja 2025</a:t>
            </a:r>
            <a:endParaRPr lang="fi-FI" sz="3000" dirty="0"/>
          </a:p>
        </p:txBody>
      </p:sp>
      <p:sp>
        <p:nvSpPr>
          <p:cNvPr id="3" name="Alatunnisteen paikkamerkki 3">
            <a:extLst>
              <a:ext uri="{FF2B5EF4-FFF2-40B4-BE49-F238E27FC236}">
                <a16:creationId xmlns:a16="http://schemas.microsoft.com/office/drawing/2014/main" id="{551BB9B9-F6FB-63B9-B2BF-182EA554CEAA}"/>
              </a:ext>
            </a:extLst>
          </p:cNvPr>
          <p:cNvSpPr txBox="1">
            <a:spLocks/>
          </p:cNvSpPr>
          <p:nvPr/>
        </p:nvSpPr>
        <p:spPr>
          <a:xfrm>
            <a:off x="1684064" y="6244781"/>
            <a:ext cx="5319563"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21.10.2025)</a:t>
            </a:r>
            <a:endParaRPr lang="fi-FI" sz="1000" dirty="0">
              <a:solidFill>
                <a:srgbClr val="FF0000"/>
              </a:solidFill>
            </a:endParaRPr>
          </a:p>
          <a:p>
            <a:endParaRPr lang="fi-FI" sz="1000" dirty="0"/>
          </a:p>
        </p:txBody>
      </p:sp>
      <p:graphicFrame>
        <p:nvGraphicFramePr>
          <p:cNvPr id="6" name="Sisällön paikkamerkki 5" descr="Turussa työttömyysaste oli syyskuussa 2025 korkein (14,2 %) ja Espoossa matalin (10,7 %). ">
            <a:extLst>
              <a:ext uri="{FF2B5EF4-FFF2-40B4-BE49-F238E27FC236}">
                <a16:creationId xmlns:a16="http://schemas.microsoft.com/office/drawing/2014/main" id="{00000000-0008-0000-0800-000002000000}"/>
              </a:ext>
            </a:extLst>
          </p:cNvPr>
          <p:cNvGraphicFramePr>
            <a:graphicFrameLocks noGrp="1"/>
          </p:cNvGraphicFramePr>
          <p:nvPr>
            <p:ph idx="1"/>
            <p:extLst>
              <p:ext uri="{D42A27DB-BD31-4B8C-83A1-F6EECF244321}">
                <p14:modId xmlns:p14="http://schemas.microsoft.com/office/powerpoint/2010/main" val="4226361976"/>
              </p:ext>
            </p:extLst>
          </p:nvPr>
        </p:nvGraphicFramePr>
        <p:xfrm>
          <a:off x="838200" y="1690688"/>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568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427996" y="365125"/>
            <a:ext cx="10515600" cy="1325563"/>
          </a:xfrm>
        </p:spPr>
        <p:txBody>
          <a:bodyPr/>
          <a:lstStyle/>
          <a:p>
            <a:r>
              <a:rPr lang="fi-FI" sz="3000" dirty="0">
                <a:cs typeface="Times New Roman" charset="0"/>
              </a:rPr>
              <a:t>Työttömyysaste (%) Vantaalla ja muissa suurissa kaupungeissa vuoden 2020 tammikuusta lähtien</a:t>
            </a:r>
            <a:endParaRPr lang="fi-FI" sz="3000" dirty="0"/>
          </a:p>
        </p:txBody>
      </p:sp>
      <p:sp>
        <p:nvSpPr>
          <p:cNvPr id="3" name="Alatunnisteen paikkamerkki 3">
            <a:extLst>
              <a:ext uri="{FF2B5EF4-FFF2-40B4-BE49-F238E27FC236}">
                <a16:creationId xmlns:a16="http://schemas.microsoft.com/office/drawing/2014/main" id="{F2872D0D-6445-DFB4-FE2B-E9422E939909}"/>
              </a:ext>
            </a:extLst>
          </p:cNvPr>
          <p:cNvSpPr txBox="1">
            <a:spLocks/>
          </p:cNvSpPr>
          <p:nvPr/>
        </p:nvSpPr>
        <p:spPr>
          <a:xfrm>
            <a:off x="1684064" y="6244781"/>
            <a:ext cx="5312789"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21.10.2025)</a:t>
            </a:r>
            <a:endParaRPr lang="fi-FI" sz="1000" dirty="0">
              <a:solidFill>
                <a:srgbClr val="FF0000"/>
              </a:solidFill>
            </a:endParaRPr>
          </a:p>
          <a:p>
            <a:endParaRPr lang="fi-FI" sz="1000" dirty="0"/>
          </a:p>
        </p:txBody>
      </p:sp>
      <p:graphicFrame>
        <p:nvGraphicFramePr>
          <p:cNvPr id="6" name="Sisällön paikkamerkki 5" descr="Viimeisten kahden kuukauden aikana Vantaan työttömyysaste on laskenut 1,3 prosenttiyksikköä. Tätä enemmän laskua oli Turussa ja Oulussa, 1,8 prosenttiyksikköä.">
            <a:extLst>
              <a:ext uri="{FF2B5EF4-FFF2-40B4-BE49-F238E27FC236}">
                <a16:creationId xmlns:a16="http://schemas.microsoft.com/office/drawing/2014/main" id="{750029EF-E6F9-4F75-B250-A0237310F53A}"/>
              </a:ext>
            </a:extLst>
          </p:cNvPr>
          <p:cNvGraphicFramePr>
            <a:graphicFrameLocks noGrp="1"/>
          </p:cNvGraphicFramePr>
          <p:nvPr>
            <p:ph idx="1"/>
            <p:extLst>
              <p:ext uri="{D42A27DB-BD31-4B8C-83A1-F6EECF244321}">
                <p14:modId xmlns:p14="http://schemas.microsoft.com/office/powerpoint/2010/main" val="4117501317"/>
              </p:ext>
            </p:extLst>
          </p:nvPr>
        </p:nvGraphicFramePr>
        <p:xfrm>
          <a:off x="763693" y="1600942"/>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515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575649" y="493050"/>
            <a:ext cx="10117975" cy="995915"/>
          </a:xfrm>
        </p:spPr>
        <p:txBody>
          <a:bodyPr/>
          <a:lstStyle/>
          <a:p>
            <a:r>
              <a:rPr lang="fi-FI" sz="3000" dirty="0">
                <a:cs typeface="Times New Roman" charset="0"/>
              </a:rPr>
              <a:t>Työttömyysaste (%) Helsingin seudun kunnissa 2024 ja 2025</a:t>
            </a:r>
            <a:endParaRPr lang="fi-FI" sz="3000" dirty="0"/>
          </a:p>
        </p:txBody>
      </p:sp>
      <p:sp>
        <p:nvSpPr>
          <p:cNvPr id="3" name="Alatunnisteen paikkamerkki 3">
            <a:extLst>
              <a:ext uri="{FF2B5EF4-FFF2-40B4-BE49-F238E27FC236}">
                <a16:creationId xmlns:a16="http://schemas.microsoft.com/office/drawing/2014/main" id="{5778B262-FCFC-F6EB-D61D-BCDEFACE1CB1}"/>
              </a:ext>
            </a:extLst>
          </p:cNvPr>
          <p:cNvSpPr txBox="1">
            <a:spLocks/>
          </p:cNvSpPr>
          <p:nvPr/>
        </p:nvSpPr>
        <p:spPr>
          <a:xfrm>
            <a:off x="1684064" y="6244781"/>
            <a:ext cx="5299243"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21.10.2025)</a:t>
            </a:r>
            <a:endParaRPr lang="fi-FI" sz="1000" dirty="0">
              <a:solidFill>
                <a:srgbClr val="FF0000"/>
              </a:solidFill>
            </a:endParaRPr>
          </a:p>
          <a:p>
            <a:endParaRPr lang="fi-FI" sz="1000" dirty="0"/>
          </a:p>
        </p:txBody>
      </p:sp>
      <p:graphicFrame>
        <p:nvGraphicFramePr>
          <p:cNvPr id="6" name="Sisällön paikkamerkki 5" descr="Helsingin seudun kunnista työttömyysaste oli syyskuussa 2025 korkein Helsingissä (13,4 %) ja alhaisin Sipoossa (7,2 %). Tämä oli ensimmäinen kerta kahteen vuoteen, kun työttömyysaste oli korkeampi jossain toisessa kunnassa kuin Vantaalla.">
            <a:extLst>
              <a:ext uri="{FF2B5EF4-FFF2-40B4-BE49-F238E27FC236}">
                <a16:creationId xmlns:a16="http://schemas.microsoft.com/office/drawing/2014/main" id="{00000000-0008-0000-0900-000002000000}"/>
              </a:ext>
            </a:extLst>
          </p:cNvPr>
          <p:cNvGraphicFramePr>
            <a:graphicFrameLocks noGrp="1"/>
          </p:cNvGraphicFramePr>
          <p:nvPr>
            <p:ph idx="1"/>
            <p:extLst>
              <p:ext uri="{D42A27DB-BD31-4B8C-83A1-F6EECF244321}">
                <p14:modId xmlns:p14="http://schemas.microsoft.com/office/powerpoint/2010/main" val="898042725"/>
              </p:ext>
            </p:extLst>
          </p:nvPr>
        </p:nvGraphicFramePr>
        <p:xfrm>
          <a:off x="749969" y="1700046"/>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7791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p:txBody>
          <a:bodyPr/>
          <a:lstStyle/>
          <a:p>
            <a:r>
              <a:rPr lang="fi-FI" sz="3000" dirty="0">
                <a:cs typeface="Times New Roman" charset="0"/>
              </a:rPr>
              <a:t>Alle 25-vuotiaiden työttömien määrä isoissa kaupungeissa 2024 ja 2025 </a:t>
            </a:r>
            <a:endParaRPr lang="fi-FI" sz="3000" dirty="0"/>
          </a:p>
        </p:txBody>
      </p:sp>
      <p:sp>
        <p:nvSpPr>
          <p:cNvPr id="3" name="Alatunnisteen paikkamerkki 3">
            <a:extLst>
              <a:ext uri="{FF2B5EF4-FFF2-40B4-BE49-F238E27FC236}">
                <a16:creationId xmlns:a16="http://schemas.microsoft.com/office/drawing/2014/main" id="{B1407520-49E8-229B-4A60-D768803A4990}"/>
              </a:ext>
            </a:extLst>
          </p:cNvPr>
          <p:cNvSpPr txBox="1">
            <a:spLocks/>
          </p:cNvSpPr>
          <p:nvPr/>
        </p:nvSpPr>
        <p:spPr>
          <a:xfrm>
            <a:off x="1684064" y="6244781"/>
            <a:ext cx="5245056"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21.10.2025)</a:t>
            </a:r>
            <a:endParaRPr lang="fi-FI" sz="1000" dirty="0">
              <a:solidFill>
                <a:srgbClr val="FF0000"/>
              </a:solidFill>
            </a:endParaRPr>
          </a:p>
          <a:p>
            <a:endParaRPr lang="fi-FI" sz="1000" dirty="0"/>
          </a:p>
        </p:txBody>
      </p:sp>
      <p:graphicFrame>
        <p:nvGraphicFramePr>
          <p:cNvPr id="6" name="Sisällön paikkamerkki 5" descr="Kaikissa suurissa kaupungeissa nuorisotyöttömiä oli syyskuussa 2025 enemmän kuin samaan aikaan vuosi sitten. Nuorisotyöttömien määrä on kuitenkin laskenut viimeiset 2-3 kuukautta kaikissa muissa kaupungeissa paitsi Tampereella.">
            <a:extLst>
              <a:ext uri="{FF2B5EF4-FFF2-40B4-BE49-F238E27FC236}">
                <a16:creationId xmlns:a16="http://schemas.microsoft.com/office/drawing/2014/main" id="{00000000-0008-0000-0B00-000002000000}"/>
              </a:ext>
            </a:extLst>
          </p:cNvPr>
          <p:cNvGraphicFramePr>
            <a:graphicFrameLocks noGrp="1"/>
          </p:cNvGraphicFramePr>
          <p:nvPr>
            <p:ph idx="1"/>
            <p:extLst>
              <p:ext uri="{D42A27DB-BD31-4B8C-83A1-F6EECF244321}">
                <p14:modId xmlns:p14="http://schemas.microsoft.com/office/powerpoint/2010/main" val="3347655243"/>
              </p:ext>
            </p:extLst>
          </p:nvPr>
        </p:nvGraphicFramePr>
        <p:xfrm>
          <a:off x="838200" y="1690688"/>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7494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560F6A-66A5-4438-B9EF-7D1FE6AEADBE}"/>
              </a:ext>
            </a:extLst>
          </p:cNvPr>
          <p:cNvSpPr>
            <a:spLocks noGrp="1"/>
          </p:cNvSpPr>
          <p:nvPr>
            <p:ph type="title"/>
          </p:nvPr>
        </p:nvSpPr>
        <p:spPr>
          <a:xfrm>
            <a:off x="838200" y="365129"/>
            <a:ext cx="10117975" cy="1039021"/>
          </a:xfrm>
        </p:spPr>
        <p:txBody>
          <a:bodyPr/>
          <a:lstStyle/>
          <a:p>
            <a:r>
              <a:rPr lang="fi-FI" sz="3000" dirty="0"/>
              <a:t>Väestönmuutosten ennakkotiedot Vantaalla tammi-syyskuussa 2025</a:t>
            </a:r>
          </a:p>
        </p:txBody>
      </p:sp>
      <p:pic>
        <p:nvPicPr>
          <p:cNvPr id="3" name="Kuva 2" descr="Tilastokeskuksen ennakkotietojen mukaan Vantaan väestö on kasvanut tammi-syyskuun aikana vajaalla 1900 asukkaalla.">
            <a:extLst>
              <a:ext uri="{FF2B5EF4-FFF2-40B4-BE49-F238E27FC236}">
                <a16:creationId xmlns:a16="http://schemas.microsoft.com/office/drawing/2014/main" id="{77491B99-E492-D27E-CFBD-0BB9744FDEB2}"/>
              </a:ext>
            </a:extLst>
          </p:cNvPr>
          <p:cNvPicPr/>
          <p:nvPr/>
        </p:nvPicPr>
        <p:blipFill>
          <a:blip r:embed="rId2"/>
          <a:stretch>
            <a:fillRect/>
          </a:stretch>
        </p:blipFill>
        <p:spPr>
          <a:xfrm>
            <a:off x="908050" y="1546225"/>
            <a:ext cx="9656763" cy="4410075"/>
          </a:xfrm>
          <a:prstGeom prst="rect">
            <a:avLst/>
          </a:prstGeom>
        </p:spPr>
      </p:pic>
      <p:sp>
        <p:nvSpPr>
          <p:cNvPr id="8" name="Alatunnisteen paikkamerkki 3">
            <a:extLst>
              <a:ext uri="{FF2B5EF4-FFF2-40B4-BE49-F238E27FC236}">
                <a16:creationId xmlns:a16="http://schemas.microsoft.com/office/drawing/2014/main" id="{AE94642D-718C-443D-B1D4-ADB0E3A310EC}"/>
              </a:ext>
            </a:extLst>
          </p:cNvPr>
          <p:cNvSpPr txBox="1">
            <a:spLocks/>
          </p:cNvSpPr>
          <p:nvPr/>
        </p:nvSpPr>
        <p:spPr>
          <a:xfrm>
            <a:off x="1852351" y="6288359"/>
            <a:ext cx="8710874" cy="277816"/>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23.10.2025)</a:t>
            </a:r>
          </a:p>
        </p:txBody>
      </p:sp>
    </p:spTree>
    <p:extLst>
      <p:ext uri="{BB962C8B-B14F-4D97-AF65-F5344CB8AC3E}">
        <p14:creationId xmlns:p14="http://schemas.microsoft.com/office/powerpoint/2010/main" val="661656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p:txBody>
          <a:bodyPr/>
          <a:lstStyle/>
          <a:p>
            <a:r>
              <a:rPr lang="fi-FI" sz="3000" dirty="0"/>
              <a:t>Pidempään kuin vuoden työttömänä olleiden määrä isoissa kaupungeissa 2024 ja 2025 </a:t>
            </a:r>
          </a:p>
        </p:txBody>
      </p:sp>
      <p:sp>
        <p:nvSpPr>
          <p:cNvPr id="3" name="Alatunnisteen paikkamerkki 3">
            <a:extLst>
              <a:ext uri="{FF2B5EF4-FFF2-40B4-BE49-F238E27FC236}">
                <a16:creationId xmlns:a16="http://schemas.microsoft.com/office/drawing/2014/main" id="{184A95F4-DBA3-53FC-81DD-44A0D98DF883}"/>
              </a:ext>
            </a:extLst>
          </p:cNvPr>
          <p:cNvSpPr txBox="1">
            <a:spLocks/>
          </p:cNvSpPr>
          <p:nvPr/>
        </p:nvSpPr>
        <p:spPr>
          <a:xfrm>
            <a:off x="1684064" y="6244781"/>
            <a:ext cx="5238283"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21.10.2025)</a:t>
            </a:r>
            <a:endParaRPr lang="fi-FI" sz="1000" dirty="0">
              <a:solidFill>
                <a:srgbClr val="FF0000"/>
              </a:solidFill>
            </a:endParaRPr>
          </a:p>
          <a:p>
            <a:endParaRPr lang="fi-FI" sz="1000" dirty="0"/>
          </a:p>
        </p:txBody>
      </p:sp>
      <p:graphicFrame>
        <p:nvGraphicFramePr>
          <p:cNvPr id="6" name="Sisällön paikkamerkki 5" descr="Suurista kaupungeista pitkäaikaistyöttömyys on jatkanut kasvuaan Helsingissä, Turussa ja Tampereella, mutta vain Helsingissä ja Turussa pitkäaikaistyöttömien määrä on noussut uusiin ennätyslukemiin.">
            <a:extLst>
              <a:ext uri="{FF2B5EF4-FFF2-40B4-BE49-F238E27FC236}">
                <a16:creationId xmlns:a16="http://schemas.microsoft.com/office/drawing/2014/main" id="{00000000-0008-0000-0C00-000002000000}"/>
              </a:ext>
            </a:extLst>
          </p:cNvPr>
          <p:cNvGraphicFramePr>
            <a:graphicFrameLocks noGrp="1"/>
          </p:cNvGraphicFramePr>
          <p:nvPr>
            <p:ph idx="1"/>
            <p:extLst>
              <p:ext uri="{D42A27DB-BD31-4B8C-83A1-F6EECF244321}">
                <p14:modId xmlns:p14="http://schemas.microsoft.com/office/powerpoint/2010/main" val="2931924146"/>
              </p:ext>
            </p:extLst>
          </p:nvPr>
        </p:nvGraphicFramePr>
        <p:xfrm>
          <a:off x="838200" y="1764214"/>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1876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p:txBody>
          <a:bodyPr/>
          <a:lstStyle/>
          <a:p>
            <a:r>
              <a:rPr lang="fi-FI" sz="3000" dirty="0"/>
              <a:t>Yritysten liikevaihdon kehitys päätoimialoilla Vantaalla vuodesta 2015 (2021=100)</a:t>
            </a:r>
          </a:p>
        </p:txBody>
      </p:sp>
      <p:sp>
        <p:nvSpPr>
          <p:cNvPr id="4" name="Alatunnisteen paikkamerkki 3">
            <a:extLst>
              <a:ext uri="{FF2B5EF4-FFF2-40B4-BE49-F238E27FC236}">
                <a16:creationId xmlns:a16="http://schemas.microsoft.com/office/drawing/2014/main" id="{0F217172-BD5A-412A-8C2B-DEE6E8244E31}"/>
              </a:ext>
            </a:extLst>
          </p:cNvPr>
          <p:cNvSpPr txBox="1">
            <a:spLocks/>
          </p:cNvSpPr>
          <p:nvPr/>
        </p:nvSpPr>
        <p:spPr>
          <a:xfrm>
            <a:off x="3321931" y="6492875"/>
            <a:ext cx="6682282"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asiakaskohtainen suhdannepalvelu 30.05.2025</a:t>
            </a:r>
          </a:p>
        </p:txBody>
      </p:sp>
      <p:graphicFrame>
        <p:nvGraphicFramePr>
          <p:cNvPr id="6" name="Sisällön paikkamerkki 5" descr="Muiden palveluiden liikevaihto kasvoi vuonna 2024 kaksi prosenttia. Teollisuuden vuoden 2024 liikevaihto pysyi edellisvuoden tasolla. Rakentamisen liikevaihto laski kyseisenä vuotena reilut kahdeksan ja kaupan reilut seitsemän prosenttia edellisvuodesta. ">
            <a:extLst>
              <a:ext uri="{FF2B5EF4-FFF2-40B4-BE49-F238E27FC236}">
                <a16:creationId xmlns:a16="http://schemas.microsoft.com/office/drawing/2014/main" id="{DF1D5B2D-AF5E-4252-A92A-6C06CF8E499D}"/>
              </a:ext>
            </a:extLst>
          </p:cNvPr>
          <p:cNvGraphicFramePr>
            <a:graphicFrameLocks noGrp="1"/>
          </p:cNvGraphicFramePr>
          <p:nvPr>
            <p:ph idx="1"/>
            <p:extLst>
              <p:ext uri="{D42A27DB-BD31-4B8C-83A1-F6EECF244321}">
                <p14:modId xmlns:p14="http://schemas.microsoft.com/office/powerpoint/2010/main" val="1686854613"/>
              </p:ext>
            </p:extLst>
          </p:nvPr>
        </p:nvGraphicFramePr>
        <p:xfrm>
          <a:off x="838200" y="1392866"/>
          <a:ext cx="10515600" cy="47967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2488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p:txBody>
          <a:bodyPr/>
          <a:lstStyle/>
          <a:p>
            <a:r>
              <a:rPr lang="fi-FI" sz="3000" dirty="0"/>
              <a:t>Yritysten liikevaihdon ja palkkasumman kehitys Vantaalla ja Helsingin seudulla vuodesta 2015 (2021=100) </a:t>
            </a:r>
          </a:p>
        </p:txBody>
      </p:sp>
      <p:sp>
        <p:nvSpPr>
          <p:cNvPr id="4" name="Alatunnisteen paikkamerkki 3">
            <a:extLst>
              <a:ext uri="{FF2B5EF4-FFF2-40B4-BE49-F238E27FC236}">
                <a16:creationId xmlns:a16="http://schemas.microsoft.com/office/drawing/2014/main" id="{0F217172-BD5A-412A-8C2B-DEE6E8244E31}"/>
              </a:ext>
            </a:extLst>
          </p:cNvPr>
          <p:cNvSpPr txBox="1">
            <a:spLocks/>
          </p:cNvSpPr>
          <p:nvPr/>
        </p:nvSpPr>
        <p:spPr>
          <a:xfrm>
            <a:off x="3278913" y="6492875"/>
            <a:ext cx="6786260"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asiakaskohtainen suhdannepalvelu 30.05.2025</a:t>
            </a:r>
          </a:p>
        </p:txBody>
      </p:sp>
      <p:graphicFrame>
        <p:nvGraphicFramePr>
          <p:cNvPr id="7" name="Sisällön paikkamerkki 6" descr="Vantaan vuoden 2025 ensimmäisen neljänneksen palkkasumman trendiarvo oli viime vuoden lopun tasolla, kun taas koko Helsingin alueen palkkasumma oli vielä hieman kasvussa. Liikevaihdon kasvu taittui jo lievään laskuun viime vuoden viimeisellä neljänneksellä molemmilla tilastointialueilla.">
            <a:extLst>
              <a:ext uri="{FF2B5EF4-FFF2-40B4-BE49-F238E27FC236}">
                <a16:creationId xmlns:a16="http://schemas.microsoft.com/office/drawing/2014/main" id="{E7F6FE98-A977-4A40-8B67-7DD80A40EE47}"/>
              </a:ext>
            </a:extLst>
          </p:cNvPr>
          <p:cNvGraphicFramePr>
            <a:graphicFrameLocks noGrp="1"/>
          </p:cNvGraphicFramePr>
          <p:nvPr>
            <p:ph idx="1"/>
            <p:extLst>
              <p:ext uri="{D42A27DB-BD31-4B8C-83A1-F6EECF244321}">
                <p14:modId xmlns:p14="http://schemas.microsoft.com/office/powerpoint/2010/main" val="1970379693"/>
              </p:ext>
            </p:extLst>
          </p:nvPr>
        </p:nvGraphicFramePr>
        <p:xfrm>
          <a:off x="838200" y="1807536"/>
          <a:ext cx="10515600" cy="43821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9070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38200" y="365129"/>
            <a:ext cx="10117975" cy="1065319"/>
          </a:xfrm>
        </p:spPr>
        <p:txBody>
          <a:bodyPr/>
          <a:lstStyle/>
          <a:p>
            <a:r>
              <a:rPr lang="fi-FI" sz="3000" dirty="0"/>
              <a:t>Väestön kuukausikertymät Vantaalla vuosina 2022-2025 </a:t>
            </a:r>
            <a:r>
              <a:rPr lang="fi-FI" sz="2000" dirty="0"/>
              <a:t>(2025* ovat ennakkotietoja)</a:t>
            </a:r>
            <a:endParaRPr lang="fi-FI" sz="2000" dirty="0">
              <a:solidFill>
                <a:srgbClr val="FF0000"/>
              </a:solidFill>
            </a:endParaRPr>
          </a:p>
        </p:txBody>
      </p:sp>
      <p:sp>
        <p:nvSpPr>
          <p:cNvPr id="3" name="Alatunnisteen paikkamerkki 3">
            <a:extLst>
              <a:ext uri="{FF2B5EF4-FFF2-40B4-BE49-F238E27FC236}">
                <a16:creationId xmlns:a16="http://schemas.microsoft.com/office/drawing/2014/main" id="{E2133100-4714-2627-2861-0381C9BEB222}"/>
              </a:ext>
            </a:extLst>
          </p:cNvPr>
          <p:cNvSpPr txBox="1">
            <a:spLocks/>
          </p:cNvSpPr>
          <p:nvPr/>
        </p:nvSpPr>
        <p:spPr>
          <a:xfrm>
            <a:off x="1792530" y="6215055"/>
            <a:ext cx="5393361" cy="277816"/>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23.10.2025)</a:t>
            </a:r>
            <a:endParaRPr lang="fi-FI" sz="1000" dirty="0">
              <a:solidFill>
                <a:srgbClr val="FF0000"/>
              </a:solidFill>
            </a:endParaRPr>
          </a:p>
          <a:p>
            <a:endParaRPr lang="fi-FI" sz="1000" dirty="0">
              <a:solidFill>
                <a:srgbClr val="FF0000"/>
              </a:solidFill>
            </a:endParaRPr>
          </a:p>
        </p:txBody>
      </p:sp>
      <p:graphicFrame>
        <p:nvGraphicFramePr>
          <p:cNvPr id="6" name="Sisällön paikkamerkki 5" descr="Vantaan väestö  on kasvanut tammi-syyskuun aikana vajaalla 1900 asukkaalla, joka oli 1300 henkilöä vähemmän kuin samaan aikaan viime vuonna.">
            <a:extLst>
              <a:ext uri="{FF2B5EF4-FFF2-40B4-BE49-F238E27FC236}">
                <a16:creationId xmlns:a16="http://schemas.microsoft.com/office/drawing/2014/main" id="{614550C6-E100-4880-B7B1-18C9506E6A9E}"/>
              </a:ext>
            </a:extLst>
          </p:cNvPr>
          <p:cNvGraphicFramePr>
            <a:graphicFrameLocks noGrp="1"/>
          </p:cNvGraphicFramePr>
          <p:nvPr>
            <p:ph idx="1"/>
            <p:extLst>
              <p:ext uri="{D42A27DB-BD31-4B8C-83A1-F6EECF244321}">
                <p14:modId xmlns:p14="http://schemas.microsoft.com/office/powerpoint/2010/main" val="3913088616"/>
              </p:ext>
            </p:extLst>
          </p:nvPr>
        </p:nvGraphicFramePr>
        <p:xfrm>
          <a:off x="838200" y="1539981"/>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1186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F0ACF8-3AB9-47D3-B4EA-923A584C6740}"/>
              </a:ext>
            </a:extLst>
          </p:cNvPr>
          <p:cNvSpPr>
            <a:spLocks noGrp="1"/>
          </p:cNvSpPr>
          <p:nvPr>
            <p:ph type="title"/>
          </p:nvPr>
        </p:nvSpPr>
        <p:spPr>
          <a:xfrm>
            <a:off x="946842" y="471424"/>
            <a:ext cx="10117975" cy="995915"/>
          </a:xfrm>
        </p:spPr>
        <p:txBody>
          <a:bodyPr/>
          <a:lstStyle/>
          <a:p>
            <a:r>
              <a:rPr lang="fi-FI" sz="2800" dirty="0">
                <a:cs typeface="Times New Roman" charset="0"/>
              </a:rPr>
              <a:t>Väestönmuutosten ennakkotiedot koko maassa, PK- ja KUUMA-seudulla sekä 10 suurimmassa kaupungissa tammi-syyskuussa 2025</a:t>
            </a:r>
            <a:endParaRPr lang="fi-FI" sz="2800" dirty="0"/>
          </a:p>
        </p:txBody>
      </p:sp>
      <p:pic>
        <p:nvPicPr>
          <p:cNvPr id="4" name="Kuva 3" descr="Syyskuussa 2025 Vantaalla oli 253130 asukasta. Vantaa on Suomen neljänneksi suurin kaupunki.">
            <a:extLst>
              <a:ext uri="{FF2B5EF4-FFF2-40B4-BE49-F238E27FC236}">
                <a16:creationId xmlns:a16="http://schemas.microsoft.com/office/drawing/2014/main" id="{4DAE25FA-1ED9-C1A9-B97B-FE49F13B1392}"/>
              </a:ext>
            </a:extLst>
          </p:cNvPr>
          <p:cNvPicPr/>
          <p:nvPr/>
        </p:nvPicPr>
        <p:blipFill>
          <a:blip r:embed="rId2"/>
          <a:stretch>
            <a:fillRect/>
          </a:stretch>
        </p:blipFill>
        <p:spPr>
          <a:xfrm>
            <a:off x="1052513" y="1743075"/>
            <a:ext cx="10440987" cy="4398963"/>
          </a:xfrm>
          <a:prstGeom prst="rect">
            <a:avLst/>
          </a:prstGeom>
        </p:spPr>
      </p:pic>
      <p:sp>
        <p:nvSpPr>
          <p:cNvPr id="5" name="Alatunnisteen paikkamerkki 3">
            <a:extLst>
              <a:ext uri="{FF2B5EF4-FFF2-40B4-BE49-F238E27FC236}">
                <a16:creationId xmlns:a16="http://schemas.microsoft.com/office/drawing/2014/main" id="{AD647379-A493-E8D7-6E26-77CD514266E5}"/>
              </a:ext>
            </a:extLst>
          </p:cNvPr>
          <p:cNvSpPr txBox="1">
            <a:spLocks/>
          </p:cNvSpPr>
          <p:nvPr/>
        </p:nvSpPr>
        <p:spPr>
          <a:xfrm>
            <a:off x="1877988" y="6272516"/>
            <a:ext cx="5187830" cy="277816"/>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23.10.2025)</a:t>
            </a:r>
            <a:endParaRPr lang="fi-FI" sz="1000" dirty="0">
              <a:solidFill>
                <a:srgbClr val="FF0000"/>
              </a:solidFill>
            </a:endParaRPr>
          </a:p>
          <a:p>
            <a:endParaRPr lang="fi-FI" sz="1000" dirty="0">
              <a:solidFill>
                <a:srgbClr val="FF0000"/>
              </a:solidFill>
            </a:endParaRPr>
          </a:p>
        </p:txBody>
      </p:sp>
    </p:spTree>
    <p:extLst>
      <p:ext uri="{BB962C8B-B14F-4D97-AF65-F5344CB8AC3E}">
        <p14:creationId xmlns:p14="http://schemas.microsoft.com/office/powerpoint/2010/main" val="3593303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521328" y="347816"/>
            <a:ext cx="10262937" cy="1121997"/>
          </a:xfrm>
        </p:spPr>
        <p:txBody>
          <a:bodyPr/>
          <a:lstStyle/>
          <a:p>
            <a:r>
              <a:rPr lang="fi-FI" sz="2700" dirty="0"/>
              <a:t>Väestönmuutosten ennakkotiedot kymmenessä suurimmassa kaupungissa tammi-syyskuussa 2025</a:t>
            </a:r>
            <a:br>
              <a:rPr lang="fi-FI" sz="2700" dirty="0"/>
            </a:br>
            <a:br>
              <a:rPr lang="fi-FI" sz="600" dirty="0"/>
            </a:br>
            <a:endParaRPr lang="fi-FI" sz="1600" dirty="0"/>
          </a:p>
        </p:txBody>
      </p:sp>
      <p:sp>
        <p:nvSpPr>
          <p:cNvPr id="3" name="Alatunnisteen paikkamerkki 3">
            <a:extLst>
              <a:ext uri="{FF2B5EF4-FFF2-40B4-BE49-F238E27FC236}">
                <a16:creationId xmlns:a16="http://schemas.microsoft.com/office/drawing/2014/main" id="{42A1C5A0-088E-E3C6-7BCB-8A62CE8C8831}"/>
              </a:ext>
            </a:extLst>
          </p:cNvPr>
          <p:cNvSpPr txBox="1">
            <a:spLocks/>
          </p:cNvSpPr>
          <p:nvPr/>
        </p:nvSpPr>
        <p:spPr>
          <a:xfrm>
            <a:off x="1990646" y="6287919"/>
            <a:ext cx="8021053" cy="276451"/>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23.10.2025, HUOM! Kuvio ei sisällä väkiluvun korjauksia.)</a:t>
            </a:r>
            <a:endParaRPr lang="fi-FI" sz="1000" dirty="0">
              <a:solidFill>
                <a:srgbClr val="FF0000"/>
              </a:solidFill>
            </a:endParaRPr>
          </a:p>
        </p:txBody>
      </p:sp>
      <p:graphicFrame>
        <p:nvGraphicFramePr>
          <p:cNvPr id="7" name="Sisällön paikkamerkki 6" descr="Tammi-syyskuun aikana Helsingin väestö on kasvanut selvästi eniten, minkä jälkeen tulivat Espoo, Turku, Tampere ja Vantaa.">
            <a:extLst>
              <a:ext uri="{FF2B5EF4-FFF2-40B4-BE49-F238E27FC236}">
                <a16:creationId xmlns:a16="http://schemas.microsoft.com/office/drawing/2014/main" id="{00000000-0008-0000-0600-000002000000}"/>
              </a:ext>
            </a:extLst>
          </p:cNvPr>
          <p:cNvGraphicFramePr>
            <a:graphicFrameLocks noGrp="1"/>
          </p:cNvGraphicFramePr>
          <p:nvPr>
            <p:ph idx="1"/>
            <p:extLst>
              <p:ext uri="{D42A27DB-BD31-4B8C-83A1-F6EECF244321}">
                <p14:modId xmlns:p14="http://schemas.microsoft.com/office/powerpoint/2010/main" val="3565154981"/>
              </p:ext>
            </p:extLst>
          </p:nvPr>
        </p:nvGraphicFramePr>
        <p:xfrm>
          <a:off x="465180" y="1469813"/>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757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9E975-427F-20C8-1FDE-4BDCDB13052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EC9A9CC-9842-DE0A-5EB7-C48CBDF0C640}"/>
              </a:ext>
            </a:extLst>
          </p:cNvPr>
          <p:cNvSpPr>
            <a:spLocks noGrp="1"/>
          </p:cNvSpPr>
          <p:nvPr>
            <p:ph type="title"/>
          </p:nvPr>
        </p:nvSpPr>
        <p:spPr>
          <a:xfrm>
            <a:off x="521328" y="347817"/>
            <a:ext cx="10262937" cy="1189670"/>
          </a:xfrm>
        </p:spPr>
        <p:txBody>
          <a:bodyPr/>
          <a:lstStyle/>
          <a:p>
            <a:r>
              <a:rPr lang="fi-FI" sz="2700" dirty="0"/>
              <a:t>Ulkomailta alueelle muuttaneet lähtömaanosan mukaan tammi-syyskuussa 2025, </a:t>
            </a:r>
            <a:br>
              <a:rPr lang="fi-FI" sz="2700" dirty="0"/>
            </a:br>
            <a:r>
              <a:rPr lang="fi-FI" sz="2700" dirty="0"/>
              <a:t>ennakkotiedot neljännesvuosittain</a:t>
            </a:r>
            <a:endParaRPr lang="fi-FI" sz="1600" dirty="0"/>
          </a:p>
        </p:txBody>
      </p:sp>
      <p:sp>
        <p:nvSpPr>
          <p:cNvPr id="3" name="Alatunnisteen paikkamerkki 3">
            <a:extLst>
              <a:ext uri="{FF2B5EF4-FFF2-40B4-BE49-F238E27FC236}">
                <a16:creationId xmlns:a16="http://schemas.microsoft.com/office/drawing/2014/main" id="{7680B9B4-CCBB-CD8E-D9EB-604CA6F4B61B}"/>
              </a:ext>
            </a:extLst>
          </p:cNvPr>
          <p:cNvSpPr txBox="1">
            <a:spLocks/>
          </p:cNvSpPr>
          <p:nvPr/>
        </p:nvSpPr>
        <p:spPr>
          <a:xfrm>
            <a:off x="1741255" y="6232366"/>
            <a:ext cx="7799910" cy="277817"/>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23.10.2025)</a:t>
            </a:r>
            <a:endParaRPr lang="fi-FI" sz="1000" dirty="0">
              <a:solidFill>
                <a:srgbClr val="FF0000"/>
              </a:solidFill>
            </a:endParaRPr>
          </a:p>
        </p:txBody>
      </p:sp>
      <p:graphicFrame>
        <p:nvGraphicFramePr>
          <p:cNvPr id="6" name="Sisällön paikkamerkki 5" descr="Tammi-syyskuun aikana ulkomailta Vantaalle muuttaneista 37 prosenttia oli tullut Aasiasta ja 29 prosenttia Euroopasta. 28 prosentilla lähtömaanosa oli tuntematon.">
            <a:extLst>
              <a:ext uri="{FF2B5EF4-FFF2-40B4-BE49-F238E27FC236}">
                <a16:creationId xmlns:a16="http://schemas.microsoft.com/office/drawing/2014/main" id="{A99AE3A7-1B0B-D85A-C645-9033401D1D5A}"/>
              </a:ext>
            </a:extLst>
          </p:cNvPr>
          <p:cNvGraphicFramePr>
            <a:graphicFrameLocks noGrp="1"/>
          </p:cNvGraphicFramePr>
          <p:nvPr>
            <p:ph idx="1"/>
            <p:extLst>
              <p:ext uri="{D42A27DB-BD31-4B8C-83A1-F6EECF244321}">
                <p14:modId xmlns:p14="http://schemas.microsoft.com/office/powerpoint/2010/main" val="2398030389"/>
              </p:ext>
            </p:extLst>
          </p:nvPr>
        </p:nvGraphicFramePr>
        <p:xfrm>
          <a:off x="668266" y="1800539"/>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3099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A3AC8-D98D-F793-A3E4-6826F31C22C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06C9A71-4AB4-EBDD-7376-DA6D18A709F1}"/>
              </a:ext>
            </a:extLst>
          </p:cNvPr>
          <p:cNvSpPr>
            <a:spLocks noGrp="1"/>
          </p:cNvSpPr>
          <p:nvPr>
            <p:ph type="title"/>
          </p:nvPr>
        </p:nvSpPr>
        <p:spPr>
          <a:xfrm>
            <a:off x="521328" y="347817"/>
            <a:ext cx="10262937" cy="1141118"/>
          </a:xfrm>
        </p:spPr>
        <p:txBody>
          <a:bodyPr/>
          <a:lstStyle/>
          <a:p>
            <a:r>
              <a:rPr lang="fi-FI" sz="2700" dirty="0"/>
              <a:t>Kotimaan nettomuutto pääasiallisen toiminnan* mukaan tammi-kesäkuussa 2025, </a:t>
            </a:r>
            <a:br>
              <a:rPr lang="fi-FI" sz="2700" dirty="0"/>
            </a:br>
            <a:r>
              <a:rPr lang="fi-FI" sz="2700" dirty="0"/>
              <a:t>ennakkotiedot kuukausittain</a:t>
            </a:r>
            <a:endParaRPr lang="fi-FI" sz="1600" dirty="0"/>
          </a:p>
        </p:txBody>
      </p:sp>
      <p:sp>
        <p:nvSpPr>
          <p:cNvPr id="3" name="Alatunnisteen paikkamerkki 3">
            <a:extLst>
              <a:ext uri="{FF2B5EF4-FFF2-40B4-BE49-F238E27FC236}">
                <a16:creationId xmlns:a16="http://schemas.microsoft.com/office/drawing/2014/main" id="{816811AE-02C8-8FAA-23BE-D21533D4B84C}"/>
              </a:ext>
            </a:extLst>
          </p:cNvPr>
          <p:cNvSpPr txBox="1">
            <a:spLocks/>
          </p:cNvSpPr>
          <p:nvPr/>
        </p:nvSpPr>
        <p:spPr>
          <a:xfrm>
            <a:off x="3271969" y="6226395"/>
            <a:ext cx="7799910" cy="567576"/>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23.10.2025, tiedot päivitetään jatkossa joka kuukausi)</a:t>
            </a:r>
          </a:p>
          <a:p>
            <a:endParaRPr lang="fi-FI" sz="500" dirty="0"/>
          </a:p>
          <a:p>
            <a:r>
              <a:rPr lang="fi-FI" sz="1000" dirty="0"/>
              <a:t>*Tilasto pohjautuu Tilastokeskuksen kokeelliseen tilastoon väestön pääasiallisesta toiminnasta. Työvoiman ulkopuolella oleviin kuuluu: 0-14 -vuotiaat, opiskelijat/koululaiset, eläkeläiset sekä muut työvoiman ulkopuolella olevat.</a:t>
            </a:r>
          </a:p>
          <a:p>
            <a:endParaRPr lang="fi-FI" sz="1000" dirty="0">
              <a:solidFill>
                <a:srgbClr val="FF0000"/>
              </a:solidFill>
            </a:endParaRPr>
          </a:p>
        </p:txBody>
      </p:sp>
      <p:graphicFrame>
        <p:nvGraphicFramePr>
          <p:cNvPr id="7" name="Sisällön paikkamerkki 6" descr="Kymmenestä suurimmasta kaupungista ainoastaan Helsinki, Espoo ja Lahti olivat tammi-kesäkuun aikana saaneet muualta Suomesta muuttovoittoa sekä työllisistä, työttömistä että työvoiman ulkopuolella olevista.">
            <a:extLst>
              <a:ext uri="{FF2B5EF4-FFF2-40B4-BE49-F238E27FC236}">
                <a16:creationId xmlns:a16="http://schemas.microsoft.com/office/drawing/2014/main" id="{173C4D30-C1F6-7295-AF93-7DAD9A0F959B}"/>
              </a:ext>
            </a:extLst>
          </p:cNvPr>
          <p:cNvGraphicFramePr>
            <a:graphicFrameLocks noGrp="1"/>
          </p:cNvGraphicFramePr>
          <p:nvPr>
            <p:ph idx="1"/>
            <p:extLst>
              <p:ext uri="{D42A27DB-BD31-4B8C-83A1-F6EECF244321}">
                <p14:modId xmlns:p14="http://schemas.microsoft.com/office/powerpoint/2010/main" val="3085209511"/>
              </p:ext>
            </p:extLst>
          </p:nvPr>
        </p:nvGraphicFramePr>
        <p:xfrm>
          <a:off x="677780" y="1709108"/>
          <a:ext cx="10515600" cy="4168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032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p:txBody>
          <a:bodyPr/>
          <a:lstStyle/>
          <a:p>
            <a:r>
              <a:rPr lang="fi-FI" sz="2900" dirty="0">
                <a:cs typeface="Times New Roman" charset="0"/>
              </a:rPr>
              <a:t>Vantaalla myönnettyjen asuntorakentamislupien (asuntoja, ennakkotieto) kuukausikertymät vuosina 2022–2025</a:t>
            </a:r>
            <a:endParaRPr lang="fi-FI" sz="1200" dirty="0">
              <a:solidFill>
                <a:srgbClr val="FF0000"/>
              </a:solidFill>
            </a:endParaRPr>
          </a:p>
        </p:txBody>
      </p:sp>
      <p:sp>
        <p:nvSpPr>
          <p:cNvPr id="8" name="Alatunnisteen paikkamerkki 3">
            <a:extLst>
              <a:ext uri="{FF2B5EF4-FFF2-40B4-BE49-F238E27FC236}">
                <a16:creationId xmlns:a16="http://schemas.microsoft.com/office/drawing/2014/main" id="{51178D2F-9787-46E9-9CB0-A628A635A75F}"/>
              </a:ext>
            </a:extLst>
          </p:cNvPr>
          <p:cNvSpPr txBox="1">
            <a:spLocks/>
          </p:cNvSpPr>
          <p:nvPr/>
        </p:nvSpPr>
        <p:spPr>
          <a:xfrm>
            <a:off x="1689981" y="6237084"/>
            <a:ext cx="8379542"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a:t>
            </a:r>
            <a:r>
              <a:rPr lang="fi-FI" sz="1000" dirty="0" err="1"/>
              <a:t>Facta</a:t>
            </a:r>
            <a:r>
              <a:rPr lang="fi-FI" sz="1000" dirty="0"/>
              <a:t>-kuntarekisteri ja MATTI-tietojärjestelmä (päivitetty 10.10.2025)</a:t>
            </a:r>
          </a:p>
        </p:txBody>
      </p:sp>
      <p:graphicFrame>
        <p:nvGraphicFramePr>
          <p:cNvPr id="4" name="Kaavio 3" descr="Vuoden 2025 kolmen ensimmäisen neljänneksen aikana myönnettiin luvat 322 asunnon rakentamiseen. Viime vuonna samana ajanjaksona myönnettiin 34 lupaa vähemmän. Edellisten 10 vuoden aikana myönnettiin keskimäärin samana ajanjaksona 2377 lupaa asunnon rakentamiseen.">
            <a:extLst>
              <a:ext uri="{FF2B5EF4-FFF2-40B4-BE49-F238E27FC236}">
                <a16:creationId xmlns:a16="http://schemas.microsoft.com/office/drawing/2014/main" id="{F3D2F36B-6337-414D-ACE3-1E3F3F8FBAFB}"/>
              </a:ext>
            </a:extLst>
          </p:cNvPr>
          <p:cNvGraphicFramePr>
            <a:graphicFrameLocks noGrp="1"/>
          </p:cNvGraphicFramePr>
          <p:nvPr>
            <p:extLst>
              <p:ext uri="{D42A27DB-BD31-4B8C-83A1-F6EECF244321}">
                <p14:modId xmlns:p14="http://schemas.microsoft.com/office/powerpoint/2010/main" val="3680850860"/>
              </p:ext>
            </p:extLst>
          </p:nvPr>
        </p:nvGraphicFramePr>
        <p:xfrm>
          <a:off x="600076" y="1690688"/>
          <a:ext cx="10844212" cy="4395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6720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p:txBody>
          <a:bodyPr/>
          <a:lstStyle/>
          <a:p>
            <a:r>
              <a:rPr lang="fi-FI" sz="3000" dirty="0">
                <a:cs typeface="Times New Roman" charset="0"/>
              </a:rPr>
              <a:t>Vantaalla aloitettujen asuntojen (ennakkotieto) kuukausikertymät vuosina 2022–2025</a:t>
            </a:r>
            <a:endParaRPr lang="fi-FI" sz="3000" dirty="0"/>
          </a:p>
        </p:txBody>
      </p:sp>
      <p:sp>
        <p:nvSpPr>
          <p:cNvPr id="10" name="Alatunnisteen paikkamerkki 3">
            <a:extLst>
              <a:ext uri="{FF2B5EF4-FFF2-40B4-BE49-F238E27FC236}">
                <a16:creationId xmlns:a16="http://schemas.microsoft.com/office/drawing/2014/main" id="{F8AA7828-B0FD-4322-A90F-6502557444CF}"/>
              </a:ext>
            </a:extLst>
          </p:cNvPr>
          <p:cNvSpPr txBox="1">
            <a:spLocks/>
          </p:cNvSpPr>
          <p:nvPr/>
        </p:nvSpPr>
        <p:spPr>
          <a:xfrm>
            <a:off x="1741256" y="6276976"/>
            <a:ext cx="8379542" cy="381370"/>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a:t>
            </a:r>
            <a:r>
              <a:rPr lang="fi-FI" sz="1000" dirty="0" err="1"/>
              <a:t>Facta</a:t>
            </a:r>
            <a:r>
              <a:rPr lang="fi-FI" sz="1000" dirty="0"/>
              <a:t>-kuntarekisteri ja MATTI-tietojärjestelmä (päivitetty 10.10.2025)</a:t>
            </a:r>
          </a:p>
        </p:txBody>
      </p:sp>
      <p:graphicFrame>
        <p:nvGraphicFramePr>
          <p:cNvPr id="3" name="Kaavio 2" descr="Vuoden 2025 kolmen ensimmäisen neljänneksen aikana aloitettiin 468 asunnon rakentaminen, joka on 134 asuntoa enemmän kuin viime vuonna samana ajanjaksona. Edellisten 10 vuoden aikana samana ajanjaksona aloitettiin vuosittain keskimäärin 2189 asunnon rakentaminen.">
            <a:extLst>
              <a:ext uri="{FF2B5EF4-FFF2-40B4-BE49-F238E27FC236}">
                <a16:creationId xmlns:a16="http://schemas.microsoft.com/office/drawing/2014/main" id="{6F408906-6D22-4E72-85E7-B5E2310215B6}"/>
              </a:ext>
            </a:extLst>
          </p:cNvPr>
          <p:cNvGraphicFramePr>
            <a:graphicFrameLocks noGrp="1"/>
          </p:cNvGraphicFramePr>
          <p:nvPr>
            <p:extLst>
              <p:ext uri="{D42A27DB-BD31-4B8C-83A1-F6EECF244321}">
                <p14:modId xmlns:p14="http://schemas.microsoft.com/office/powerpoint/2010/main" val="2432573146"/>
              </p:ext>
            </p:extLst>
          </p:nvPr>
        </p:nvGraphicFramePr>
        <p:xfrm>
          <a:off x="747712" y="1381125"/>
          <a:ext cx="10696575"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243473"/>
      </p:ext>
    </p:extLst>
  </p:cSld>
  <p:clrMapOvr>
    <a:masterClrMapping/>
  </p:clrMapOvr>
</p:sld>
</file>

<file path=ppt/theme/theme1.xml><?xml version="1.0" encoding="utf-8"?>
<a:theme xmlns:a="http://schemas.openxmlformats.org/drawingml/2006/main" name="Vantaa_yleispohja_01">
  <a:themeElements>
    <a:clrScheme name="Custom 26">
      <a:dk1>
        <a:sysClr val="windowText" lastClr="000000"/>
      </a:dk1>
      <a:lt1>
        <a:sysClr val="window" lastClr="FFFFFF"/>
      </a:lt1>
      <a:dk2>
        <a:srgbClr val="0040A2"/>
      </a:dk2>
      <a:lt2>
        <a:srgbClr val="52CCFA"/>
      </a:lt2>
      <a:accent1>
        <a:srgbClr val="0042A6"/>
      </a:accent1>
      <a:accent2>
        <a:srgbClr val="008EDF"/>
      </a:accent2>
      <a:accent3>
        <a:srgbClr val="002052"/>
      </a:accent3>
      <a:accent4>
        <a:srgbClr val="52CCFA"/>
      </a:accent4>
      <a:accent5>
        <a:srgbClr val="74ABFF"/>
      </a:accent5>
      <a:accent6>
        <a:srgbClr val="D9EAF8"/>
      </a:accent6>
      <a:hlink>
        <a:srgbClr val="0042A7"/>
      </a:hlink>
      <a:folHlink>
        <a:srgbClr val="00205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9E51E"/>
        </a:solidFill>
        <a:ln>
          <a:noFill/>
        </a:ln>
      </a:spPr>
      <a:bodyPr rtlCol="0" anchor="ctr"/>
      <a:lstStyle>
        <a:defPPr algn="ctr">
          <a:defRPr sz="18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antaa esityspohja_muokattu 16.1.2025" id="{FABE5EF5-CC45-4E35-9AE8-2C5DCCE76D2D}" vid="{A91F1EA7-8403-429F-BE46-D9216B3D81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Vantaa esityspohja_kaksi sivua_2025</Template>
  <TotalTime>16850</TotalTime>
  <Words>653</Words>
  <Application>Microsoft Office PowerPoint</Application>
  <PresentationFormat>Laajakuva</PresentationFormat>
  <Paragraphs>74</Paragraphs>
  <Slides>22</Slides>
  <Notes>5</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22</vt:i4>
      </vt:variant>
    </vt:vector>
  </HeadingPairs>
  <TitlesOfParts>
    <vt:vector size="27" baseType="lpstr">
      <vt:lpstr>Arial</vt:lpstr>
      <vt:lpstr>Arial Black</vt:lpstr>
      <vt:lpstr>Calibri</vt:lpstr>
      <vt:lpstr>Times New Roman</vt:lpstr>
      <vt:lpstr>Vantaa_yleispohja_01</vt:lpstr>
      <vt:lpstr>TILASTOJA VANTAALTA</vt:lpstr>
      <vt:lpstr>Väestönmuutosten ennakkotiedot Vantaalla tammi-syyskuussa 2025</vt:lpstr>
      <vt:lpstr>Väestön kuukausikertymät Vantaalla vuosina 2022-2025 (2025* ovat ennakkotietoja)</vt:lpstr>
      <vt:lpstr>Väestönmuutosten ennakkotiedot koko maassa, PK- ja KUUMA-seudulla sekä 10 suurimmassa kaupungissa tammi-syyskuussa 2025</vt:lpstr>
      <vt:lpstr>Väestönmuutosten ennakkotiedot kymmenessä suurimmassa kaupungissa tammi-syyskuussa 2025  </vt:lpstr>
      <vt:lpstr>Ulkomailta alueelle muuttaneet lähtömaanosan mukaan tammi-syyskuussa 2025,  ennakkotiedot neljännesvuosittain</vt:lpstr>
      <vt:lpstr>Kotimaan nettomuutto pääasiallisen toiminnan* mukaan tammi-kesäkuussa 2025,  ennakkotiedot kuukausittain</vt:lpstr>
      <vt:lpstr>Vantaalla myönnettyjen asuntorakentamislupien (asuntoja, ennakkotieto) kuukausikertymät vuosina 2022–2025</vt:lpstr>
      <vt:lpstr>Vantaalla aloitettujen asuntojen (ennakkotieto) kuukausikertymät vuosina 2022–2025</vt:lpstr>
      <vt:lpstr>Vantaalla valmistuneiden asuntojen (ennakkotieto) kuukausikertymät vuosina  2022–2025</vt:lpstr>
      <vt:lpstr>Työttömät ja lomautetut kuukausittain  Vantaalla vuoden 2015 tammikuusta lähtien</vt:lpstr>
      <vt:lpstr>Työttömät (lomautetut mukaan lukien) kuukauden lopussa vuosina 2022-2025</vt:lpstr>
      <vt:lpstr>Avoimet työpaikat kuukauden lopussa  vuosina 2022-2025</vt:lpstr>
      <vt:lpstr>Nuorten ja pitkäaikaistyöttömien määrät Vantaalla vuoden 2015 tammikuusta lähtien</vt:lpstr>
      <vt:lpstr>Työttömien miesten ja naisten määrät Vantaalla vuoden 2020 tammikuusta lähtien </vt:lpstr>
      <vt:lpstr>Työttömyysaste (%) Vantaalla ja muissa  suurissa kaupungeissa 2024 ja 2025</vt:lpstr>
      <vt:lpstr>Työttömyysaste (%) Vantaalla ja muissa suurissa kaupungeissa vuoden 2020 tammikuusta lähtien</vt:lpstr>
      <vt:lpstr>Työttömyysaste (%) Helsingin seudun kunnissa 2024 ja 2025</vt:lpstr>
      <vt:lpstr>Alle 25-vuotiaiden työttömien määrä isoissa kaupungeissa 2024 ja 2025 </vt:lpstr>
      <vt:lpstr>Pidempään kuin vuoden työttömänä olleiden määrä isoissa kaupungeissa 2024 ja 2025 </vt:lpstr>
      <vt:lpstr>Yritysten liikevaihdon kehitys päätoimialoilla Vantaalla vuodesta 2015 (2021=100)</vt:lpstr>
      <vt:lpstr>Yritysten liikevaihdon ja palkkasumman kehitys Vantaalla ja Helsingin seudulla vuodesta 2015 (2021=100)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Tilastoja Vantaalta</dc:title>
  <dc:creator>Lappalainen Markku</dc:creator>
  <cp:lastModifiedBy>Parviainen Elina</cp:lastModifiedBy>
  <cp:revision>842</cp:revision>
  <cp:lastPrinted>2018-05-09T08:07:56Z</cp:lastPrinted>
  <dcterms:created xsi:type="dcterms:W3CDTF">2018-08-15T07:26:58Z</dcterms:created>
  <dcterms:modified xsi:type="dcterms:W3CDTF">2025-10-23T07:05:50Z</dcterms:modified>
</cp:coreProperties>
</file>