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2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50" r:id="rId1"/>
  </p:sldMasterIdLst>
  <p:notesMasterIdLst>
    <p:notesMasterId r:id="rId25"/>
  </p:notesMasterIdLst>
  <p:handoutMasterIdLst>
    <p:handoutMasterId r:id="rId26"/>
  </p:handoutMasterIdLst>
  <p:sldIdLst>
    <p:sldId id="405" r:id="rId2"/>
    <p:sldId id="346" r:id="rId3"/>
    <p:sldId id="362" r:id="rId4"/>
    <p:sldId id="341" r:id="rId5"/>
    <p:sldId id="350" r:id="rId6"/>
    <p:sldId id="406" r:id="rId7"/>
    <p:sldId id="409" r:id="rId8"/>
    <p:sldId id="407" r:id="rId9"/>
    <p:sldId id="325" r:id="rId10"/>
    <p:sldId id="326" r:id="rId11"/>
    <p:sldId id="327" r:id="rId12"/>
    <p:sldId id="353" r:id="rId13"/>
    <p:sldId id="329" r:id="rId14"/>
    <p:sldId id="330" r:id="rId15"/>
    <p:sldId id="408" r:id="rId16"/>
    <p:sldId id="354" r:id="rId17"/>
    <p:sldId id="332" r:id="rId18"/>
    <p:sldId id="355" r:id="rId19"/>
    <p:sldId id="359" r:id="rId20"/>
    <p:sldId id="335" r:id="rId21"/>
    <p:sldId id="360" r:id="rId22"/>
    <p:sldId id="338" r:id="rId23"/>
    <p:sldId id="361" r:id="rId24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A96"/>
    <a:srgbClr val="B8CDFF"/>
    <a:srgbClr val="0042A5"/>
    <a:srgbClr val="84CCF8"/>
    <a:srgbClr val="3C8FDE"/>
    <a:srgbClr val="54A1EA"/>
    <a:srgbClr val="AADAF8"/>
    <a:srgbClr val="D9D9D6"/>
    <a:srgbClr val="75787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75" autoAdjust="0"/>
    <p:restoredTop sz="96622" autoAdjust="0"/>
  </p:normalViewPr>
  <p:slideViewPr>
    <p:cSldViewPr snapToGrid="0">
      <p:cViewPr varScale="1">
        <p:scale>
          <a:sx n="111" d="100"/>
          <a:sy n="111" d="100"/>
        </p:scale>
        <p:origin x="43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55407372222324"/>
          <c:y val="3.2118070833354578E-2"/>
          <c:w val="0.85942683498669381"/>
          <c:h val="0.809557005374328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'Vantaa_kk-kertymät_2013-'!$L$22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2A6E3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'Vantaa_kk-kertymät_2013-'!$A$23:$A$34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'Vantaa_kk-kertymät_2013-'!$L$23:$L$34</c:f>
              <c:numCache>
                <c:formatCode>General</c:formatCode>
                <c:ptCount val="12"/>
                <c:pt idx="0">
                  <c:v>189</c:v>
                </c:pt>
                <c:pt idx="1">
                  <c:v>498</c:v>
                </c:pt>
                <c:pt idx="2">
                  <c:v>1049</c:v>
                </c:pt>
                <c:pt idx="3">
                  <c:v>1346</c:v>
                </c:pt>
                <c:pt idx="4">
                  <c:v>1818</c:v>
                </c:pt>
                <c:pt idx="5">
                  <c:v>2190</c:v>
                </c:pt>
                <c:pt idx="6">
                  <c:v>2672</c:v>
                </c:pt>
                <c:pt idx="7">
                  <c:v>2849</c:v>
                </c:pt>
                <c:pt idx="8">
                  <c:v>3255</c:v>
                </c:pt>
                <c:pt idx="9">
                  <c:v>3478</c:v>
                </c:pt>
                <c:pt idx="10">
                  <c:v>4143</c:v>
                </c:pt>
                <c:pt idx="11">
                  <c:v>4624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6B-4CD4-958C-A919FFDDFA39}"/>
            </c:ext>
          </c:extLst>
        </c:ser>
        <c:ser>
          <c:idx val="1"/>
          <c:order val="1"/>
          <c:tx>
            <c:strRef>
              <c:f>'Vantaa_kk-kertymät_2013-'!$M$22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152B9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'Vantaa_kk-kertymät_2013-'!$A$23:$A$34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'Vantaa_kk-kertymät_2013-'!$M$23:$M$34</c:f>
              <c:numCache>
                <c:formatCode>General</c:formatCode>
                <c:ptCount val="12"/>
                <c:pt idx="0">
                  <c:v>474</c:v>
                </c:pt>
                <c:pt idx="1">
                  <c:v>717</c:v>
                </c:pt>
                <c:pt idx="2">
                  <c:v>1087</c:v>
                </c:pt>
                <c:pt idx="3">
                  <c:v>1464</c:v>
                </c:pt>
                <c:pt idx="4">
                  <c:v>1766</c:v>
                </c:pt>
                <c:pt idx="5">
                  <c:v>2046</c:v>
                </c:pt>
                <c:pt idx="6">
                  <c:v>2484</c:v>
                </c:pt>
                <c:pt idx="7">
                  <c:v>2807</c:v>
                </c:pt>
                <c:pt idx="8">
                  <c:v>3160</c:v>
                </c:pt>
                <c:pt idx="9">
                  <c:v>3518</c:v>
                </c:pt>
                <c:pt idx="10">
                  <c:v>3777</c:v>
                </c:pt>
                <c:pt idx="11">
                  <c:v>3826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6B-4CD4-958C-A919FFDDFA39}"/>
            </c:ext>
          </c:extLst>
        </c:ser>
        <c:ser>
          <c:idx val="2"/>
          <c:order val="2"/>
          <c:tx>
            <c:strRef>
              <c:f>'Vantaa_kk-kertymät_2013-'!$N$22</c:f>
              <c:strCache>
                <c:ptCount val="1"/>
                <c:pt idx="0">
                  <c:v>2025*</c:v>
                </c:pt>
              </c:strCache>
            </c:strRef>
          </c:tx>
          <c:spPr>
            <a:solidFill>
              <a:srgbClr val="B8CDFF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'Vantaa_kk-kertymät_2013-'!$A$23:$A$34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'Vantaa_kk-kertymät_2013-'!$N$23:$N$34</c:f>
              <c:numCache>
                <c:formatCode>General</c:formatCode>
                <c:ptCount val="12"/>
                <c:pt idx="0">
                  <c:v>151</c:v>
                </c:pt>
                <c:pt idx="1">
                  <c:v>262</c:v>
                </c:pt>
                <c:pt idx="2">
                  <c:v>419</c:v>
                </c:pt>
                <c:pt idx="3">
                  <c:v>719</c:v>
                </c:pt>
                <c:pt idx="4">
                  <c:v>1013</c:v>
                </c:pt>
                <c:pt idx="5">
                  <c:v>1259</c:v>
                </c:pt>
                <c:pt idx="6">
                  <c:v>1444</c:v>
                </c:pt>
                <c:pt idx="7">
                  <c:v>1675</c:v>
                </c:pt>
                <c:pt idx="8">
                  <c:v>1776</c:v>
                </c:pt>
                <c:pt idx="9">
                  <c:v>1859</c:v>
                </c:pt>
                <c:pt idx="10">
                  <c:v>1876</c:v>
                </c:pt>
                <c:pt idx="11">
                  <c:v>2045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6B-4CD4-958C-A919FFDDFA39}"/>
            </c:ext>
          </c:extLst>
        </c:ser>
        <c:ser>
          <c:idx val="3"/>
          <c:order val="3"/>
          <c:tx>
            <c:strRef>
              <c:f>'Vantaa_kk-kertymät_2013-'!$O$22</c:f>
              <c:strCache>
                <c:ptCount val="1"/>
                <c:pt idx="0">
                  <c:v>2026*</c:v>
                </c:pt>
              </c:strCache>
            </c:strRef>
          </c:tx>
          <c:spPr>
            <a:solidFill>
              <a:srgbClr val="B01785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'Vantaa_kk-kertymät_2013-'!$A$23:$A$34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'Vantaa_kk-kertymät_2013-'!$O$23:$O$34</c:f>
              <c:numCache>
                <c:formatCode>General</c:formatCode>
                <c:ptCount val="12"/>
                <c:pt idx="0">
                  <c:v>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6B-4CD4-958C-A919FFDDF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486464"/>
        <c:axId val="133488000"/>
      </c:barChart>
      <c:catAx>
        <c:axId val="133486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133488000"/>
        <c:crosses val="autoZero"/>
        <c:auto val="1"/>
        <c:lblAlgn val="ctr"/>
        <c:lblOffset val="100"/>
        <c:noMultiLvlLbl val="0"/>
      </c:catAx>
      <c:valAx>
        <c:axId val="133488000"/>
        <c:scaling>
          <c:orientation val="minMax"/>
          <c:max val="5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fi-FI" b="0"/>
                  <a:t>Väestönmuutosten kuukausikertymä (henkilöä)</a:t>
                </a:r>
              </a:p>
            </c:rich>
          </c:tx>
          <c:layout>
            <c:manualLayout>
              <c:xMode val="edge"/>
              <c:yMode val="edge"/>
              <c:x val="2.1126477519776386E-3"/>
              <c:y val="3.5701937257842764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33486464"/>
        <c:crosses val="autoZero"/>
        <c:crossBetween val="between"/>
        <c:majorUnit val="5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33890592886165155"/>
          <c:y val="0.94460309128025666"/>
          <c:w val="0.37238815176647166"/>
          <c:h val="5.539690871974336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500" baseline="0">
          <a:latin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50091532704214"/>
          <c:y val="4.0363485764421343E-2"/>
          <c:w val="0.86969068328072019"/>
          <c:h val="0.802585006904053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'työttömät_kk_2013-'!$L$5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2A6E3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'työttömät_kk_2013-'!$A$6:$A$17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'työttömät_kk_2013-'!$L$6:$L$17</c:f>
              <c:numCache>
                <c:formatCode>General</c:formatCode>
                <c:ptCount val="12"/>
                <c:pt idx="0">
                  <c:v>13724</c:v>
                </c:pt>
                <c:pt idx="1">
                  <c:v>13683</c:v>
                </c:pt>
                <c:pt idx="2">
                  <c:v>13727</c:v>
                </c:pt>
                <c:pt idx="3">
                  <c:v>13361</c:v>
                </c:pt>
                <c:pt idx="4">
                  <c:v>13147</c:v>
                </c:pt>
                <c:pt idx="5">
                  <c:v>14200</c:v>
                </c:pt>
                <c:pt idx="6">
                  <c:v>14889</c:v>
                </c:pt>
                <c:pt idx="7">
                  <c:v>13744</c:v>
                </c:pt>
                <c:pt idx="8">
                  <c:v>13798</c:v>
                </c:pt>
                <c:pt idx="9">
                  <c:v>14088</c:v>
                </c:pt>
                <c:pt idx="10">
                  <c:v>14592</c:v>
                </c:pt>
                <c:pt idx="11">
                  <c:v>15920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7A-46FC-ADAD-61D6C5AA8F04}"/>
            </c:ext>
          </c:extLst>
        </c:ser>
        <c:ser>
          <c:idx val="1"/>
          <c:order val="1"/>
          <c:tx>
            <c:strRef>
              <c:f>'työttömät_kk_2013-'!$M$5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152B9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'työttömät_kk_2013-'!$A$6:$A$17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'työttömät_kk_2013-'!$M$6:$M$17</c:f>
              <c:numCache>
                <c:formatCode>General</c:formatCode>
                <c:ptCount val="12"/>
                <c:pt idx="0">
                  <c:v>15978</c:v>
                </c:pt>
                <c:pt idx="1">
                  <c:v>15983</c:v>
                </c:pt>
                <c:pt idx="2">
                  <c:v>16013</c:v>
                </c:pt>
                <c:pt idx="3">
                  <c:v>15598</c:v>
                </c:pt>
                <c:pt idx="4">
                  <c:v>15498</c:v>
                </c:pt>
                <c:pt idx="5">
                  <c:v>16859</c:v>
                </c:pt>
                <c:pt idx="6">
                  <c:v>17538</c:v>
                </c:pt>
                <c:pt idx="7">
                  <c:v>16356</c:v>
                </c:pt>
                <c:pt idx="8">
                  <c:v>16500</c:v>
                </c:pt>
                <c:pt idx="9">
                  <c:v>16551</c:v>
                </c:pt>
                <c:pt idx="10">
                  <c:v>16628</c:v>
                </c:pt>
                <c:pt idx="11">
                  <c:v>17767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7A-46FC-ADAD-61D6C5AA8F04}"/>
            </c:ext>
          </c:extLst>
        </c:ser>
        <c:ser>
          <c:idx val="2"/>
          <c:order val="2"/>
          <c:tx>
            <c:strRef>
              <c:f>'työttömät_kk_2013-'!$N$5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B8CDFF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'työttömät_kk_2013-'!$A$6:$A$17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'työttömät_kk_2013-'!$N$6:$N$17</c:f>
              <c:numCache>
                <c:formatCode>General</c:formatCode>
                <c:ptCount val="12"/>
                <c:pt idx="0">
                  <c:v>18556</c:v>
                </c:pt>
                <c:pt idx="1">
                  <c:v>18700</c:v>
                </c:pt>
                <c:pt idx="2">
                  <c:v>18451</c:v>
                </c:pt>
                <c:pt idx="3">
                  <c:v>18111</c:v>
                </c:pt>
                <c:pt idx="4">
                  <c:v>18055</c:v>
                </c:pt>
                <c:pt idx="5">
                  <c:v>19223</c:v>
                </c:pt>
                <c:pt idx="6">
                  <c:v>19503</c:v>
                </c:pt>
                <c:pt idx="7">
                  <c:v>18096</c:v>
                </c:pt>
                <c:pt idx="8">
                  <c:v>17739</c:v>
                </c:pt>
                <c:pt idx="9">
                  <c:v>18067</c:v>
                </c:pt>
                <c:pt idx="10">
                  <c:v>18409</c:v>
                </c:pt>
                <c:pt idx="11">
                  <c:v>19861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7A-46FC-ADAD-61D6C5AA8F04}"/>
            </c:ext>
          </c:extLst>
        </c:ser>
        <c:ser>
          <c:idx val="3"/>
          <c:order val="3"/>
          <c:tx>
            <c:strRef>
              <c:f>'työttömät_kk_2013-'!$O$5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B01785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'työttömät_kk_2013-'!$A$6:$A$17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'työttömät_kk_2013-'!$O$6:$O$17</c:f>
              <c:numCache>
                <c:formatCode>General</c:formatCode>
                <c:ptCount val="12"/>
                <c:pt idx="0">
                  <c:v>19826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7A-46FC-ADAD-61D6C5AA8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228992"/>
        <c:axId val="196230528"/>
      </c:barChart>
      <c:catAx>
        <c:axId val="196228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6230528"/>
        <c:crosses val="autoZero"/>
        <c:auto val="1"/>
        <c:lblAlgn val="ctr"/>
        <c:lblOffset val="100"/>
        <c:noMultiLvlLbl val="0"/>
      </c:catAx>
      <c:valAx>
        <c:axId val="196230528"/>
        <c:scaling>
          <c:orientation val="minMax"/>
          <c:max val="2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fi-FI" b="0"/>
                  <a:t>Työttömiä</a:t>
                </a:r>
              </a:p>
            </c:rich>
          </c:tx>
          <c:layout>
            <c:manualLayout>
              <c:xMode val="edge"/>
              <c:yMode val="edge"/>
              <c:x val="0"/>
              <c:y val="0.3149798989711818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96228992"/>
        <c:crosses val="autoZero"/>
        <c:crossBetween val="between"/>
        <c:majorUnit val="20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31698353218008629"/>
          <c:y val="0.95177465095107261"/>
          <c:w val="0.40524252714856146"/>
          <c:h val="3.822721398403879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00" baseline="0">
          <a:latin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26805503978141"/>
          <c:y val="4.0363485764421343E-2"/>
          <c:w val="0.87792371104585398"/>
          <c:h val="0.80623928354375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'avoimet_työp_kk_2013-'!$L$5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2A6E3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'avoimet_työp_kk_2013-'!$A$6:$A$17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'avoimet_työp_kk_2013-'!$L$6:$L$17</c:f>
              <c:numCache>
                <c:formatCode>General</c:formatCode>
                <c:ptCount val="12"/>
                <c:pt idx="0">
                  <c:v>4473</c:v>
                </c:pt>
                <c:pt idx="1">
                  <c:v>4149</c:v>
                </c:pt>
                <c:pt idx="2">
                  <c:v>3798</c:v>
                </c:pt>
                <c:pt idx="3">
                  <c:v>3244</c:v>
                </c:pt>
                <c:pt idx="4">
                  <c:v>2676</c:v>
                </c:pt>
                <c:pt idx="5">
                  <c:v>1888</c:v>
                </c:pt>
                <c:pt idx="6">
                  <c:v>2354</c:v>
                </c:pt>
                <c:pt idx="7">
                  <c:v>2380</c:v>
                </c:pt>
                <c:pt idx="8">
                  <c:v>2387</c:v>
                </c:pt>
                <c:pt idx="9">
                  <c:v>1827</c:v>
                </c:pt>
                <c:pt idx="10">
                  <c:v>1563</c:v>
                </c:pt>
                <c:pt idx="11">
                  <c:v>2176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DE-42F5-B275-400C970E671E}"/>
            </c:ext>
          </c:extLst>
        </c:ser>
        <c:ser>
          <c:idx val="1"/>
          <c:order val="1"/>
          <c:tx>
            <c:strRef>
              <c:f>'avoimet_työp_kk_2013-'!$M$5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152B9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'avoimet_työp_kk_2013-'!$A$6:$A$17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'avoimet_työp_kk_2013-'!$M$6:$M$17</c:f>
              <c:numCache>
                <c:formatCode>General</c:formatCode>
                <c:ptCount val="12"/>
                <c:pt idx="0">
                  <c:v>3285</c:v>
                </c:pt>
                <c:pt idx="1">
                  <c:v>3218</c:v>
                </c:pt>
                <c:pt idx="2">
                  <c:v>2914</c:v>
                </c:pt>
                <c:pt idx="3">
                  <c:v>1922</c:v>
                </c:pt>
                <c:pt idx="4">
                  <c:v>1529</c:v>
                </c:pt>
                <c:pt idx="5">
                  <c:v>926</c:v>
                </c:pt>
                <c:pt idx="6">
                  <c:v>708</c:v>
                </c:pt>
                <c:pt idx="7">
                  <c:v>904</c:v>
                </c:pt>
                <c:pt idx="8">
                  <c:v>739</c:v>
                </c:pt>
                <c:pt idx="9">
                  <c:v>693</c:v>
                </c:pt>
                <c:pt idx="10">
                  <c:v>620</c:v>
                </c:pt>
                <c:pt idx="11">
                  <c:v>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DE-42F5-B275-400C970E671E}"/>
            </c:ext>
          </c:extLst>
        </c:ser>
        <c:ser>
          <c:idx val="2"/>
          <c:order val="2"/>
          <c:tx>
            <c:strRef>
              <c:f>'avoimet_työp_kk_2013-'!$N$5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B8CDFF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'avoimet_työp_kk_2013-'!$A$6:$A$17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'avoimet_työp_kk_2013-'!$N$6:$N$17</c:f>
              <c:numCache>
                <c:formatCode>General</c:formatCode>
                <c:ptCount val="12"/>
                <c:pt idx="0">
                  <c:v>1703</c:v>
                </c:pt>
                <c:pt idx="1">
                  <c:v>1783</c:v>
                </c:pt>
                <c:pt idx="2">
                  <c:v>1469</c:v>
                </c:pt>
                <c:pt idx="3">
                  <c:v>862</c:v>
                </c:pt>
                <c:pt idx="4">
                  <c:v>871</c:v>
                </c:pt>
                <c:pt idx="5">
                  <c:v>413</c:v>
                </c:pt>
                <c:pt idx="6">
                  <c:v>418</c:v>
                </c:pt>
                <c:pt idx="7">
                  <c:v>678</c:v>
                </c:pt>
                <c:pt idx="8">
                  <c:v>570</c:v>
                </c:pt>
                <c:pt idx="9">
                  <c:v>526</c:v>
                </c:pt>
                <c:pt idx="10">
                  <c:v>473</c:v>
                </c:pt>
                <c:pt idx="11">
                  <c:v>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DE-42F5-B275-400C970E671E}"/>
            </c:ext>
          </c:extLst>
        </c:ser>
        <c:ser>
          <c:idx val="3"/>
          <c:order val="3"/>
          <c:tx>
            <c:strRef>
              <c:f>'avoimet_työp_kk_2013-'!$O$5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B01785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'avoimet_työp_kk_2013-'!$A$6:$A$17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'avoimet_työp_kk_2013-'!$O$6:$O$17</c:f>
              <c:numCache>
                <c:formatCode>General</c:formatCode>
                <c:ptCount val="12"/>
                <c:pt idx="0">
                  <c:v>1425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DE-42F5-B275-400C970E6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782912"/>
        <c:axId val="195788800"/>
      </c:barChart>
      <c:catAx>
        <c:axId val="195782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5788800"/>
        <c:crosses val="autoZero"/>
        <c:auto val="1"/>
        <c:lblAlgn val="ctr"/>
        <c:lblOffset val="100"/>
        <c:noMultiLvlLbl val="0"/>
      </c:catAx>
      <c:valAx>
        <c:axId val="195788800"/>
        <c:scaling>
          <c:orientation val="minMax"/>
          <c:max val="5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fi-FI" b="0"/>
                  <a:t>Avoimia työpaikkoja</a:t>
                </a:r>
              </a:p>
            </c:rich>
          </c:tx>
          <c:layout>
            <c:manualLayout>
              <c:xMode val="edge"/>
              <c:yMode val="edge"/>
              <c:x val="2.1587302774221202E-3"/>
              <c:y val="0.2530247933789179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95782912"/>
        <c:crosses val="autoZero"/>
        <c:crossBetween val="between"/>
        <c:majorUnit val="5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30566133895653164"/>
          <c:y val="0.95177465095107261"/>
          <c:w val="0.45954922180639879"/>
          <c:h val="4.822540624792995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00" baseline="0">
          <a:latin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75287100710482"/>
          <c:y val="3.6606756241477141E-2"/>
          <c:w val="0.83406317186646661"/>
          <c:h val="0.71414520949479854"/>
        </c:manualLayout>
      </c:layout>
      <c:lineChart>
        <c:grouping val="standard"/>
        <c:varyColors val="0"/>
        <c:ser>
          <c:idx val="0"/>
          <c:order val="0"/>
          <c:tx>
            <c:strRef>
              <c:f>nuori_pitkä_vantaa_kk!$D$129</c:f>
              <c:strCache>
                <c:ptCount val="1"/>
                <c:pt idx="0">
                  <c:v>Pitkäaikaistyöttömät (yli 1 v.)</c:v>
                </c:pt>
              </c:strCache>
            </c:strRef>
          </c:tx>
          <c:spPr>
            <a:ln w="44450" cap="rnd">
              <a:solidFill>
                <a:srgbClr val="152B96"/>
              </a:solidFill>
              <a:round/>
            </a:ln>
            <a:effectLst/>
          </c:spPr>
          <c:marker>
            <c:symbol val="none"/>
          </c:marker>
          <c:cat>
            <c:numRef>
              <c:f>nuori_pitkä_vantaa_kk!$A$130:$A$250</c:f>
              <c:numCache>
                <c:formatCode>General</c:formatCode>
                <c:ptCount val="121"/>
                <c:pt idx="0">
                  <c:v>2016</c:v>
                </c:pt>
                <c:pt idx="12">
                  <c:v>2017</c:v>
                </c:pt>
                <c:pt idx="24">
                  <c:v>2018</c:v>
                </c:pt>
                <c:pt idx="36">
                  <c:v>2019</c:v>
                </c:pt>
                <c:pt idx="48">
                  <c:v>2020</c:v>
                </c:pt>
                <c:pt idx="60">
                  <c:v>2021</c:v>
                </c:pt>
                <c:pt idx="72">
                  <c:v>2022</c:v>
                </c:pt>
                <c:pt idx="84">
                  <c:v>2023</c:v>
                </c:pt>
                <c:pt idx="96">
                  <c:v>2024</c:v>
                </c:pt>
                <c:pt idx="108">
                  <c:v>2025</c:v>
                </c:pt>
                <c:pt idx="120">
                  <c:v>2026</c:v>
                </c:pt>
              </c:numCache>
            </c:numRef>
          </c:cat>
          <c:val>
            <c:numRef>
              <c:f>nuori_pitkä_vantaa_kk!$D$130:$D$250</c:f>
              <c:numCache>
                <c:formatCode>General</c:formatCode>
                <c:ptCount val="121"/>
                <c:pt idx="0">
                  <c:v>5133</c:v>
                </c:pt>
                <c:pt idx="1">
                  <c:v>5255</c:v>
                </c:pt>
                <c:pt idx="2">
                  <c:v>5310</c:v>
                </c:pt>
                <c:pt idx="3">
                  <c:v>5287</c:v>
                </c:pt>
                <c:pt idx="4">
                  <c:v>5471</c:v>
                </c:pt>
                <c:pt idx="5">
                  <c:v>5491</c:v>
                </c:pt>
                <c:pt idx="6">
                  <c:v>5427</c:v>
                </c:pt>
                <c:pt idx="7">
                  <c:v>5362</c:v>
                </c:pt>
                <c:pt idx="8">
                  <c:v>5199</c:v>
                </c:pt>
                <c:pt idx="9">
                  <c:v>4992</c:v>
                </c:pt>
                <c:pt idx="10">
                  <c:v>4894</c:v>
                </c:pt>
                <c:pt idx="11">
                  <c:v>4877</c:v>
                </c:pt>
                <c:pt idx="12">
                  <c:v>4786</c:v>
                </c:pt>
                <c:pt idx="13">
                  <c:v>4524</c:v>
                </c:pt>
                <c:pt idx="14">
                  <c:v>4314</c:v>
                </c:pt>
                <c:pt idx="15">
                  <c:v>4187</c:v>
                </c:pt>
                <c:pt idx="16">
                  <c:v>4163</c:v>
                </c:pt>
                <c:pt idx="17">
                  <c:v>4217</c:v>
                </c:pt>
                <c:pt idx="18">
                  <c:v>4191</c:v>
                </c:pt>
                <c:pt idx="19">
                  <c:v>4032</c:v>
                </c:pt>
                <c:pt idx="20">
                  <c:v>3865</c:v>
                </c:pt>
                <c:pt idx="21">
                  <c:v>3688</c:v>
                </c:pt>
                <c:pt idx="22">
                  <c:v>3528</c:v>
                </c:pt>
                <c:pt idx="23">
                  <c:v>3493</c:v>
                </c:pt>
                <c:pt idx="24">
                  <c:v>3379</c:v>
                </c:pt>
                <c:pt idx="25">
                  <c:v>3225</c:v>
                </c:pt>
                <c:pt idx="26">
                  <c:v>3110</c:v>
                </c:pt>
                <c:pt idx="27">
                  <c:v>3040</c:v>
                </c:pt>
                <c:pt idx="28">
                  <c:v>2927</c:v>
                </c:pt>
                <c:pt idx="29">
                  <c:v>2931</c:v>
                </c:pt>
                <c:pt idx="30">
                  <c:v>2893</c:v>
                </c:pt>
                <c:pt idx="31">
                  <c:v>2721</c:v>
                </c:pt>
                <c:pt idx="32">
                  <c:v>2551</c:v>
                </c:pt>
                <c:pt idx="33">
                  <c:v>2430</c:v>
                </c:pt>
                <c:pt idx="34">
                  <c:v>2338</c:v>
                </c:pt>
                <c:pt idx="35">
                  <c:v>2381</c:v>
                </c:pt>
                <c:pt idx="36">
                  <c:v>2329</c:v>
                </c:pt>
                <c:pt idx="37">
                  <c:v>2278</c:v>
                </c:pt>
                <c:pt idx="38">
                  <c:v>2270</c:v>
                </c:pt>
                <c:pt idx="39">
                  <c:v>2281</c:v>
                </c:pt>
                <c:pt idx="40">
                  <c:v>2289</c:v>
                </c:pt>
                <c:pt idx="41">
                  <c:v>2363</c:v>
                </c:pt>
                <c:pt idx="42">
                  <c:v>2439</c:v>
                </c:pt>
                <c:pt idx="43">
                  <c:v>2407</c:v>
                </c:pt>
                <c:pt idx="44">
                  <c:v>2352</c:v>
                </c:pt>
                <c:pt idx="45">
                  <c:v>2290</c:v>
                </c:pt>
                <c:pt idx="46">
                  <c:v>2276</c:v>
                </c:pt>
                <c:pt idx="47">
                  <c:v>2314</c:v>
                </c:pt>
                <c:pt idx="48">
                  <c:v>2373</c:v>
                </c:pt>
                <c:pt idx="49">
                  <c:v>2415</c:v>
                </c:pt>
                <c:pt idx="50">
                  <c:v>2479</c:v>
                </c:pt>
                <c:pt idx="51">
                  <c:v>2587</c:v>
                </c:pt>
                <c:pt idx="52">
                  <c:v>2720</c:v>
                </c:pt>
                <c:pt idx="53">
                  <c:v>2968</c:v>
                </c:pt>
                <c:pt idx="54">
                  <c:v>3109</c:v>
                </c:pt>
                <c:pt idx="55">
                  <c:v>3257</c:v>
                </c:pt>
                <c:pt idx="56">
                  <c:v>3379</c:v>
                </c:pt>
                <c:pt idx="57">
                  <c:v>3540</c:v>
                </c:pt>
                <c:pt idx="58">
                  <c:v>3703</c:v>
                </c:pt>
                <c:pt idx="59" formatCode="0">
                  <c:v>4115</c:v>
                </c:pt>
                <c:pt idx="60">
                  <c:v>4274</c:v>
                </c:pt>
                <c:pt idx="61">
                  <c:v>4441</c:v>
                </c:pt>
                <c:pt idx="62">
                  <c:v>5059</c:v>
                </c:pt>
                <c:pt idx="63">
                  <c:v>5677</c:v>
                </c:pt>
                <c:pt idx="64">
                  <c:v>5964</c:v>
                </c:pt>
                <c:pt idx="65">
                  <c:v>6173</c:v>
                </c:pt>
                <c:pt idx="66">
                  <c:v>6396</c:v>
                </c:pt>
                <c:pt idx="67">
                  <c:v>6453</c:v>
                </c:pt>
                <c:pt idx="68">
                  <c:v>6555</c:v>
                </c:pt>
                <c:pt idx="69">
                  <c:v>6659</c:v>
                </c:pt>
                <c:pt idx="70">
                  <c:v>6673</c:v>
                </c:pt>
                <c:pt idx="71">
                  <c:v>6724</c:v>
                </c:pt>
                <c:pt idx="72">
                  <c:v>6728</c:v>
                </c:pt>
                <c:pt idx="73">
                  <c:v>6696</c:v>
                </c:pt>
                <c:pt idx="74">
                  <c:v>6506</c:v>
                </c:pt>
                <c:pt idx="75">
                  <c:v>6182</c:v>
                </c:pt>
                <c:pt idx="76">
                  <c:v>6048</c:v>
                </c:pt>
                <c:pt idx="77">
                  <c:v>6053</c:v>
                </c:pt>
                <c:pt idx="78">
                  <c:v>6043</c:v>
                </c:pt>
                <c:pt idx="79">
                  <c:v>5845</c:v>
                </c:pt>
                <c:pt idx="80">
                  <c:v>5662</c:v>
                </c:pt>
                <c:pt idx="81">
                  <c:v>5442</c:v>
                </c:pt>
                <c:pt idx="82">
                  <c:v>5267</c:v>
                </c:pt>
                <c:pt idx="83">
                  <c:v>5237</c:v>
                </c:pt>
                <c:pt idx="84">
                  <c:v>5125</c:v>
                </c:pt>
                <c:pt idx="85">
                  <c:v>4900</c:v>
                </c:pt>
                <c:pt idx="86">
                  <c:v>4825</c:v>
                </c:pt>
                <c:pt idx="87">
                  <c:v>4779</c:v>
                </c:pt>
                <c:pt idx="88">
                  <c:v>5012</c:v>
                </c:pt>
                <c:pt idx="89">
                  <c:v>5052</c:v>
                </c:pt>
                <c:pt idx="90">
                  <c:v>5082</c:v>
                </c:pt>
                <c:pt idx="91">
                  <c:v>4987</c:v>
                </c:pt>
                <c:pt idx="92">
                  <c:v>4906</c:v>
                </c:pt>
                <c:pt idx="93">
                  <c:v>4919</c:v>
                </c:pt>
                <c:pt idx="94">
                  <c:v>4945</c:v>
                </c:pt>
                <c:pt idx="95">
                  <c:v>5049</c:v>
                </c:pt>
                <c:pt idx="96">
                  <c:v>5122</c:v>
                </c:pt>
                <c:pt idx="97">
                  <c:v>5194</c:v>
                </c:pt>
                <c:pt idx="98">
                  <c:v>5223</c:v>
                </c:pt>
                <c:pt idx="99">
                  <c:v>5330</c:v>
                </c:pt>
                <c:pt idx="100">
                  <c:v>5460</c:v>
                </c:pt>
                <c:pt idx="101">
                  <c:v>5593</c:v>
                </c:pt>
                <c:pt idx="102">
                  <c:v>5806</c:v>
                </c:pt>
                <c:pt idx="103">
                  <c:v>5791</c:v>
                </c:pt>
                <c:pt idx="104">
                  <c:v>5910</c:v>
                </c:pt>
                <c:pt idx="105">
                  <c:v>6067</c:v>
                </c:pt>
                <c:pt idx="106">
                  <c:v>6169</c:v>
                </c:pt>
                <c:pt idx="107">
                  <c:v>6539</c:v>
                </c:pt>
                <c:pt idx="108">
                  <c:v>6844</c:v>
                </c:pt>
                <c:pt idx="109">
                  <c:v>6985</c:v>
                </c:pt>
                <c:pt idx="110">
                  <c:v>7040</c:v>
                </c:pt>
                <c:pt idx="111">
                  <c:v>7131</c:v>
                </c:pt>
                <c:pt idx="112">
                  <c:v>7290</c:v>
                </c:pt>
                <c:pt idx="113">
                  <c:v>7722</c:v>
                </c:pt>
                <c:pt idx="114">
                  <c:v>7795</c:v>
                </c:pt>
                <c:pt idx="115">
                  <c:v>7739</c:v>
                </c:pt>
                <c:pt idx="116">
                  <c:v>7729</c:v>
                </c:pt>
                <c:pt idx="117">
                  <c:v>7732</c:v>
                </c:pt>
                <c:pt idx="118">
                  <c:v>7799</c:v>
                </c:pt>
                <c:pt idx="119">
                  <c:v>8116</c:v>
                </c:pt>
                <c:pt idx="120">
                  <c:v>8177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26-4FB1-B10D-FF089A3729FF}"/>
            </c:ext>
          </c:extLst>
        </c:ser>
        <c:ser>
          <c:idx val="1"/>
          <c:order val="1"/>
          <c:tx>
            <c:strRef>
              <c:f>nuori_pitkä_vantaa_kk!$E$129</c:f>
              <c:strCache>
                <c:ptCount val="1"/>
                <c:pt idx="0">
                  <c:v>Alle 25-vuotiaat työttömät</c:v>
                </c:pt>
              </c:strCache>
            </c:strRef>
          </c:tx>
          <c:spPr>
            <a:ln w="44450" cap="rnd">
              <a:solidFill>
                <a:srgbClr val="E5B595"/>
              </a:solidFill>
              <a:round/>
            </a:ln>
            <a:effectLst/>
          </c:spPr>
          <c:marker>
            <c:symbol val="none"/>
          </c:marker>
          <c:cat>
            <c:numRef>
              <c:f>nuori_pitkä_vantaa_kk!$A$130:$A$250</c:f>
              <c:numCache>
                <c:formatCode>General</c:formatCode>
                <c:ptCount val="121"/>
                <c:pt idx="0">
                  <c:v>2016</c:v>
                </c:pt>
                <c:pt idx="12">
                  <c:v>2017</c:v>
                </c:pt>
                <c:pt idx="24">
                  <c:v>2018</c:v>
                </c:pt>
                <c:pt idx="36">
                  <c:v>2019</c:v>
                </c:pt>
                <c:pt idx="48">
                  <c:v>2020</c:v>
                </c:pt>
                <c:pt idx="60">
                  <c:v>2021</c:v>
                </c:pt>
                <c:pt idx="72">
                  <c:v>2022</c:v>
                </c:pt>
                <c:pt idx="84">
                  <c:v>2023</c:v>
                </c:pt>
                <c:pt idx="96">
                  <c:v>2024</c:v>
                </c:pt>
                <c:pt idx="108">
                  <c:v>2025</c:v>
                </c:pt>
                <c:pt idx="120">
                  <c:v>2026</c:v>
                </c:pt>
              </c:numCache>
            </c:numRef>
          </c:cat>
          <c:val>
            <c:numRef>
              <c:f>nuori_pitkä_vantaa_kk!$E$130:$E$250</c:f>
              <c:numCache>
                <c:formatCode>General</c:formatCode>
                <c:ptCount val="121"/>
                <c:pt idx="0">
                  <c:v>1422</c:v>
                </c:pt>
                <c:pt idx="1">
                  <c:v>1382</c:v>
                </c:pt>
                <c:pt idx="2">
                  <c:v>1346</c:v>
                </c:pt>
                <c:pt idx="3">
                  <c:v>1312</c:v>
                </c:pt>
                <c:pt idx="4">
                  <c:v>1290</c:v>
                </c:pt>
                <c:pt idx="5">
                  <c:v>1694</c:v>
                </c:pt>
                <c:pt idx="6">
                  <c:v>1799</c:v>
                </c:pt>
                <c:pt idx="7">
                  <c:v>1544</c:v>
                </c:pt>
                <c:pt idx="8">
                  <c:v>1443</c:v>
                </c:pt>
                <c:pt idx="9">
                  <c:v>1354</c:v>
                </c:pt>
                <c:pt idx="10">
                  <c:v>1309</c:v>
                </c:pt>
                <c:pt idx="11">
                  <c:v>1454</c:v>
                </c:pt>
                <c:pt idx="12">
                  <c:v>1440</c:v>
                </c:pt>
                <c:pt idx="13">
                  <c:v>1385</c:v>
                </c:pt>
                <c:pt idx="14">
                  <c:v>1364</c:v>
                </c:pt>
                <c:pt idx="15">
                  <c:v>1245</c:v>
                </c:pt>
                <c:pt idx="16">
                  <c:v>1205</c:v>
                </c:pt>
                <c:pt idx="17">
                  <c:v>1566</c:v>
                </c:pt>
                <c:pt idx="18">
                  <c:v>1617</c:v>
                </c:pt>
                <c:pt idx="19">
                  <c:v>1255</c:v>
                </c:pt>
                <c:pt idx="20">
                  <c:v>1224</c:v>
                </c:pt>
                <c:pt idx="21">
                  <c:v>1125</c:v>
                </c:pt>
                <c:pt idx="22">
                  <c:v>1069</c:v>
                </c:pt>
                <c:pt idx="23">
                  <c:v>1261</c:v>
                </c:pt>
                <c:pt idx="24">
                  <c:v>1179</c:v>
                </c:pt>
                <c:pt idx="25">
                  <c:v>1164</c:v>
                </c:pt>
                <c:pt idx="26">
                  <c:v>1122</c:v>
                </c:pt>
                <c:pt idx="27">
                  <c:v>1110</c:v>
                </c:pt>
                <c:pt idx="28">
                  <c:v>1046</c:v>
                </c:pt>
                <c:pt idx="29">
                  <c:v>1388</c:v>
                </c:pt>
                <c:pt idx="30">
                  <c:v>1524</c:v>
                </c:pt>
                <c:pt idx="31">
                  <c:v>1176</c:v>
                </c:pt>
                <c:pt idx="32">
                  <c:v>1149</c:v>
                </c:pt>
                <c:pt idx="33">
                  <c:v>1069</c:v>
                </c:pt>
                <c:pt idx="34">
                  <c:v>1037</c:v>
                </c:pt>
                <c:pt idx="35">
                  <c:v>1163</c:v>
                </c:pt>
                <c:pt idx="36">
                  <c:v>1107</c:v>
                </c:pt>
                <c:pt idx="37">
                  <c:v>1082</c:v>
                </c:pt>
                <c:pt idx="38">
                  <c:v>1040</c:v>
                </c:pt>
                <c:pt idx="39">
                  <c:v>981</c:v>
                </c:pt>
                <c:pt idx="40">
                  <c:v>1027</c:v>
                </c:pt>
                <c:pt idx="41">
                  <c:v>1347</c:v>
                </c:pt>
                <c:pt idx="42">
                  <c:v>1456</c:v>
                </c:pt>
                <c:pt idx="43">
                  <c:v>1117</c:v>
                </c:pt>
                <c:pt idx="44">
                  <c:v>1070</c:v>
                </c:pt>
                <c:pt idx="45">
                  <c:v>1029</c:v>
                </c:pt>
                <c:pt idx="46">
                  <c:v>1014</c:v>
                </c:pt>
                <c:pt idx="47">
                  <c:v>1171</c:v>
                </c:pt>
                <c:pt idx="48">
                  <c:v>1143</c:v>
                </c:pt>
                <c:pt idx="49">
                  <c:v>1095</c:v>
                </c:pt>
                <c:pt idx="50">
                  <c:v>1869</c:v>
                </c:pt>
                <c:pt idx="51">
                  <c:v>3139</c:v>
                </c:pt>
                <c:pt idx="52">
                  <c:v>3181</c:v>
                </c:pt>
                <c:pt idx="53">
                  <c:v>3145</c:v>
                </c:pt>
                <c:pt idx="54">
                  <c:v>2947</c:v>
                </c:pt>
                <c:pt idx="55">
                  <c:v>2312</c:v>
                </c:pt>
                <c:pt idx="56">
                  <c:v>2162</c:v>
                </c:pt>
                <c:pt idx="57">
                  <c:v>2027</c:v>
                </c:pt>
                <c:pt idx="58">
                  <c:v>1884</c:v>
                </c:pt>
                <c:pt idx="59" formatCode="0">
                  <c:v>2160</c:v>
                </c:pt>
                <c:pt idx="60">
                  <c:v>2128</c:v>
                </c:pt>
                <c:pt idx="61">
                  <c:v>2136</c:v>
                </c:pt>
                <c:pt idx="62">
                  <c:v>2386</c:v>
                </c:pt>
                <c:pt idx="63">
                  <c:v>2328</c:v>
                </c:pt>
                <c:pt idx="64">
                  <c:v>2287</c:v>
                </c:pt>
                <c:pt idx="65">
                  <c:v>2479</c:v>
                </c:pt>
                <c:pt idx="66">
                  <c:v>2557</c:v>
                </c:pt>
                <c:pt idx="67">
                  <c:v>2229</c:v>
                </c:pt>
                <c:pt idx="68">
                  <c:v>2058</c:v>
                </c:pt>
                <c:pt idx="69">
                  <c:v>1913</c:v>
                </c:pt>
                <c:pt idx="70">
                  <c:v>1778</c:v>
                </c:pt>
                <c:pt idx="71">
                  <c:v>1728</c:v>
                </c:pt>
                <c:pt idx="72">
                  <c:v>1743</c:v>
                </c:pt>
                <c:pt idx="73">
                  <c:v>1676</c:v>
                </c:pt>
                <c:pt idx="74">
                  <c:v>1514</c:v>
                </c:pt>
                <c:pt idx="75">
                  <c:v>1406</c:v>
                </c:pt>
                <c:pt idx="76">
                  <c:v>1415</c:v>
                </c:pt>
                <c:pt idx="77">
                  <c:v>1597</c:v>
                </c:pt>
                <c:pt idx="78">
                  <c:v>1644</c:v>
                </c:pt>
                <c:pt idx="79">
                  <c:v>1472</c:v>
                </c:pt>
                <c:pt idx="80">
                  <c:v>1320</c:v>
                </c:pt>
                <c:pt idx="81">
                  <c:v>1264</c:v>
                </c:pt>
                <c:pt idx="82">
                  <c:v>1154</c:v>
                </c:pt>
                <c:pt idx="83">
                  <c:v>1264</c:v>
                </c:pt>
                <c:pt idx="84">
                  <c:v>1280</c:v>
                </c:pt>
                <c:pt idx="85">
                  <c:v>1302</c:v>
                </c:pt>
                <c:pt idx="86">
                  <c:v>1319</c:v>
                </c:pt>
                <c:pt idx="87">
                  <c:v>1276</c:v>
                </c:pt>
                <c:pt idx="88">
                  <c:v>1224</c:v>
                </c:pt>
                <c:pt idx="89">
                  <c:v>1450</c:v>
                </c:pt>
                <c:pt idx="90">
                  <c:v>1514</c:v>
                </c:pt>
                <c:pt idx="91">
                  <c:v>1318</c:v>
                </c:pt>
                <c:pt idx="92">
                  <c:v>1309</c:v>
                </c:pt>
                <c:pt idx="93">
                  <c:v>1352</c:v>
                </c:pt>
                <c:pt idx="94">
                  <c:v>1410</c:v>
                </c:pt>
                <c:pt idx="95">
                  <c:v>1637</c:v>
                </c:pt>
                <c:pt idx="96">
                  <c:v>1662</c:v>
                </c:pt>
                <c:pt idx="97">
                  <c:v>1677</c:v>
                </c:pt>
                <c:pt idx="98">
                  <c:v>1669</c:v>
                </c:pt>
                <c:pt idx="99">
                  <c:v>1577</c:v>
                </c:pt>
                <c:pt idx="100">
                  <c:v>1554</c:v>
                </c:pt>
                <c:pt idx="101">
                  <c:v>1877</c:v>
                </c:pt>
                <c:pt idx="102">
                  <c:v>1957</c:v>
                </c:pt>
                <c:pt idx="103">
                  <c:v>1695</c:v>
                </c:pt>
                <c:pt idx="104">
                  <c:v>1717</c:v>
                </c:pt>
                <c:pt idx="105">
                  <c:v>1699</c:v>
                </c:pt>
                <c:pt idx="106">
                  <c:v>1681</c:v>
                </c:pt>
                <c:pt idx="107">
                  <c:v>1872</c:v>
                </c:pt>
                <c:pt idx="108">
                  <c:v>1970</c:v>
                </c:pt>
                <c:pt idx="109">
                  <c:v>1979</c:v>
                </c:pt>
                <c:pt idx="110">
                  <c:v>1952</c:v>
                </c:pt>
                <c:pt idx="111">
                  <c:v>1877</c:v>
                </c:pt>
                <c:pt idx="112">
                  <c:v>1900</c:v>
                </c:pt>
                <c:pt idx="113">
                  <c:v>2233</c:v>
                </c:pt>
                <c:pt idx="114">
                  <c:v>2200</c:v>
                </c:pt>
                <c:pt idx="115">
                  <c:v>1897</c:v>
                </c:pt>
                <c:pt idx="116">
                  <c:v>1874</c:v>
                </c:pt>
                <c:pt idx="117">
                  <c:v>1847</c:v>
                </c:pt>
                <c:pt idx="118">
                  <c:v>1899</c:v>
                </c:pt>
                <c:pt idx="119">
                  <c:v>2149</c:v>
                </c:pt>
                <c:pt idx="120">
                  <c:v>2191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26-4FB1-B10D-FF089A372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8070384"/>
        <c:axId val="648070712"/>
      </c:lineChart>
      <c:catAx>
        <c:axId val="64807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648070712"/>
        <c:crosses val="autoZero"/>
        <c:auto val="1"/>
        <c:lblAlgn val="ctr"/>
        <c:lblOffset val="100"/>
        <c:tickMarkSkip val="12"/>
        <c:noMultiLvlLbl val="0"/>
      </c:catAx>
      <c:valAx>
        <c:axId val="648070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868686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fi-FI"/>
                  <a:t>Työttömiä</a:t>
                </a:r>
              </a:p>
            </c:rich>
          </c:tx>
          <c:layout>
            <c:manualLayout>
              <c:xMode val="edge"/>
              <c:yMode val="edge"/>
              <c:x val="0"/>
              <c:y val="0.264418463871708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648070384"/>
        <c:crosses val="autoZero"/>
        <c:crossBetween val="between"/>
      </c:valAx>
      <c:spPr>
        <a:noFill/>
        <a:ln>
          <a:solidFill>
            <a:srgbClr val="868686"/>
          </a:solidFill>
        </a:ln>
        <a:effectLst/>
      </c:spPr>
    </c:plotArea>
    <c:legend>
      <c:legendPos val="b"/>
      <c:layout>
        <c:manualLayout>
          <c:xMode val="edge"/>
          <c:yMode val="edge"/>
          <c:x val="0.16343214451134785"/>
          <c:y val="0.94782430024714059"/>
          <c:w val="0.69859657248726248"/>
          <c:h val="4.12267946433703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500" baseline="0">
          <a:solidFill>
            <a:sysClr val="windowText" lastClr="000000"/>
          </a:solidFill>
          <a:latin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75287100710482"/>
          <c:y val="3.6606756241477141E-2"/>
          <c:w val="0.76909389491756319"/>
          <c:h val="0.75976564745100295"/>
        </c:manualLayout>
      </c:layout>
      <c:lineChart>
        <c:grouping val="standard"/>
        <c:varyColors val="0"/>
        <c:ser>
          <c:idx val="0"/>
          <c:order val="0"/>
          <c:tx>
            <c:strRef>
              <c:f>työttömyys_sp!$B$4</c:f>
              <c:strCache>
                <c:ptCount val="1"/>
                <c:pt idx="0">
                  <c:v>Miehet</c:v>
                </c:pt>
              </c:strCache>
            </c:strRef>
          </c:tx>
          <c:spPr>
            <a:ln w="38100" cap="rnd">
              <a:solidFill>
                <a:srgbClr val="152B9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152B96"/>
              </a:solidFill>
              <a:ln w="9525">
                <a:solidFill>
                  <a:srgbClr val="152B96"/>
                </a:solidFill>
              </a:ln>
              <a:effectLst/>
            </c:spPr>
          </c:marker>
          <c:cat>
            <c:strRef>
              <c:f>työttömyys_sp!$A$5:$A$53</c:f>
              <c:strCache>
                <c:ptCount val="49"/>
                <c:pt idx="0">
                  <c:v>1/2022</c:v>
                </c:pt>
                <c:pt idx="1">
                  <c:v>2/2022</c:v>
                </c:pt>
                <c:pt idx="2">
                  <c:v>3/2022</c:v>
                </c:pt>
                <c:pt idx="3">
                  <c:v>4/2022</c:v>
                </c:pt>
                <c:pt idx="4">
                  <c:v>5/2022</c:v>
                </c:pt>
                <c:pt idx="5">
                  <c:v>6/2022</c:v>
                </c:pt>
                <c:pt idx="6">
                  <c:v>7/2022</c:v>
                </c:pt>
                <c:pt idx="7">
                  <c:v>8/2022</c:v>
                </c:pt>
                <c:pt idx="8">
                  <c:v>9/2022</c:v>
                </c:pt>
                <c:pt idx="9">
                  <c:v>10/2022</c:v>
                </c:pt>
                <c:pt idx="10">
                  <c:v>11/2022</c:v>
                </c:pt>
                <c:pt idx="11">
                  <c:v>12/2022</c:v>
                </c:pt>
                <c:pt idx="12">
                  <c:v>1/2023</c:v>
                </c:pt>
                <c:pt idx="13">
                  <c:v>2/2023</c:v>
                </c:pt>
                <c:pt idx="14">
                  <c:v>3/2023</c:v>
                </c:pt>
                <c:pt idx="15">
                  <c:v>4/2023</c:v>
                </c:pt>
                <c:pt idx="16">
                  <c:v>5/2023</c:v>
                </c:pt>
                <c:pt idx="17">
                  <c:v>6/2023</c:v>
                </c:pt>
                <c:pt idx="18">
                  <c:v>7/2023</c:v>
                </c:pt>
                <c:pt idx="19">
                  <c:v>8/2023</c:v>
                </c:pt>
                <c:pt idx="20">
                  <c:v>9/2023</c:v>
                </c:pt>
                <c:pt idx="21">
                  <c:v>10/2023</c:v>
                </c:pt>
                <c:pt idx="22">
                  <c:v>11/2023</c:v>
                </c:pt>
                <c:pt idx="23">
                  <c:v>12/2023</c:v>
                </c:pt>
                <c:pt idx="24">
                  <c:v>1/2024</c:v>
                </c:pt>
                <c:pt idx="25">
                  <c:v>2/2024</c:v>
                </c:pt>
                <c:pt idx="26">
                  <c:v>3/2024</c:v>
                </c:pt>
                <c:pt idx="27">
                  <c:v>4/2024</c:v>
                </c:pt>
                <c:pt idx="28">
                  <c:v>5/2024</c:v>
                </c:pt>
                <c:pt idx="29">
                  <c:v>6/2024</c:v>
                </c:pt>
                <c:pt idx="30">
                  <c:v>7/2024</c:v>
                </c:pt>
                <c:pt idx="31">
                  <c:v>8/2024</c:v>
                </c:pt>
                <c:pt idx="32">
                  <c:v>9/2024</c:v>
                </c:pt>
                <c:pt idx="33">
                  <c:v>10/2024</c:v>
                </c:pt>
                <c:pt idx="34">
                  <c:v>11/2024</c:v>
                </c:pt>
                <c:pt idx="35">
                  <c:v>12/2024</c:v>
                </c:pt>
                <c:pt idx="36">
                  <c:v>1/2025</c:v>
                </c:pt>
                <c:pt idx="37">
                  <c:v>2/2025</c:v>
                </c:pt>
                <c:pt idx="38">
                  <c:v>3/2025</c:v>
                </c:pt>
                <c:pt idx="39">
                  <c:v>4/2025</c:v>
                </c:pt>
                <c:pt idx="40">
                  <c:v>5/2025</c:v>
                </c:pt>
                <c:pt idx="41">
                  <c:v>6/2025</c:v>
                </c:pt>
                <c:pt idx="42">
                  <c:v>7/2025</c:v>
                </c:pt>
                <c:pt idx="43">
                  <c:v>8/2025</c:v>
                </c:pt>
                <c:pt idx="44">
                  <c:v>9/2025</c:v>
                </c:pt>
                <c:pt idx="45">
                  <c:v>10/2025</c:v>
                </c:pt>
                <c:pt idx="46">
                  <c:v>11/2025</c:v>
                </c:pt>
                <c:pt idx="47">
                  <c:v>12/2025</c:v>
                </c:pt>
                <c:pt idx="48">
                  <c:v>1/2026</c:v>
                </c:pt>
              </c:strCache>
            </c:strRef>
          </c:cat>
          <c:val>
            <c:numRef>
              <c:f>työttömyys_sp!$B$5:$B$53</c:f>
              <c:numCache>
                <c:formatCode>#,##0</c:formatCode>
                <c:ptCount val="49"/>
                <c:pt idx="0">
                  <c:v>8624</c:v>
                </c:pt>
                <c:pt idx="1">
                  <c:v>8413</c:v>
                </c:pt>
                <c:pt idx="2">
                  <c:v>7892</c:v>
                </c:pt>
                <c:pt idx="3">
                  <c:v>7365</c:v>
                </c:pt>
                <c:pt idx="4">
                  <c:v>7236</c:v>
                </c:pt>
                <c:pt idx="5">
                  <c:v>7415</c:v>
                </c:pt>
                <c:pt idx="6">
                  <c:v>7520</c:v>
                </c:pt>
                <c:pt idx="7">
                  <c:v>7203</c:v>
                </c:pt>
                <c:pt idx="8">
                  <c:v>7088</c:v>
                </c:pt>
                <c:pt idx="9">
                  <c:v>6991</c:v>
                </c:pt>
                <c:pt idx="10">
                  <c:v>7080</c:v>
                </c:pt>
                <c:pt idx="11">
                  <c:v>7562</c:v>
                </c:pt>
                <c:pt idx="12">
                  <c:v>7564</c:v>
                </c:pt>
                <c:pt idx="13">
                  <c:v>7599</c:v>
                </c:pt>
                <c:pt idx="14">
                  <c:v>7715</c:v>
                </c:pt>
                <c:pt idx="15">
                  <c:v>7478</c:v>
                </c:pt>
                <c:pt idx="16">
                  <c:v>7252</c:v>
                </c:pt>
                <c:pt idx="17">
                  <c:v>7492</c:v>
                </c:pt>
                <c:pt idx="18">
                  <c:v>7716</c:v>
                </c:pt>
                <c:pt idx="19">
                  <c:v>7439</c:v>
                </c:pt>
                <c:pt idx="20">
                  <c:v>7616</c:v>
                </c:pt>
                <c:pt idx="21">
                  <c:v>7932</c:v>
                </c:pt>
                <c:pt idx="22">
                  <c:v>8392</c:v>
                </c:pt>
                <c:pt idx="23">
                  <c:v>9187</c:v>
                </c:pt>
                <c:pt idx="24">
                  <c:v>9357</c:v>
                </c:pt>
                <c:pt idx="25">
                  <c:v>9443</c:v>
                </c:pt>
                <c:pt idx="26">
                  <c:v>9467</c:v>
                </c:pt>
                <c:pt idx="27">
                  <c:v>9109</c:v>
                </c:pt>
                <c:pt idx="28">
                  <c:v>8888</c:v>
                </c:pt>
                <c:pt idx="29">
                  <c:v>9145</c:v>
                </c:pt>
                <c:pt idx="30">
                  <c:v>9379</c:v>
                </c:pt>
                <c:pt idx="31">
                  <c:v>9016</c:v>
                </c:pt>
                <c:pt idx="32">
                  <c:v>9178</c:v>
                </c:pt>
                <c:pt idx="33">
                  <c:v>9286</c:v>
                </c:pt>
                <c:pt idx="34">
                  <c:v>9508</c:v>
                </c:pt>
                <c:pt idx="35">
                  <c:v>10191</c:v>
                </c:pt>
                <c:pt idx="36">
                  <c:v>10697</c:v>
                </c:pt>
                <c:pt idx="37">
                  <c:v>10801</c:v>
                </c:pt>
                <c:pt idx="38">
                  <c:v>10613</c:v>
                </c:pt>
                <c:pt idx="39">
                  <c:v>10322</c:v>
                </c:pt>
                <c:pt idx="40">
                  <c:v>10159</c:v>
                </c:pt>
                <c:pt idx="41">
                  <c:v>10422</c:v>
                </c:pt>
                <c:pt idx="42">
                  <c:v>10376</c:v>
                </c:pt>
                <c:pt idx="43">
                  <c:v>9877</c:v>
                </c:pt>
                <c:pt idx="44">
                  <c:v>9689</c:v>
                </c:pt>
                <c:pt idx="45">
                  <c:v>9917</c:v>
                </c:pt>
                <c:pt idx="46">
                  <c:v>10165</c:v>
                </c:pt>
                <c:pt idx="47">
                  <c:v>10932</c:v>
                </c:pt>
                <c:pt idx="48" formatCode="General">
                  <c:v>11018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68-4056-930F-77B4A763530C}"/>
            </c:ext>
          </c:extLst>
        </c:ser>
        <c:ser>
          <c:idx val="1"/>
          <c:order val="1"/>
          <c:tx>
            <c:strRef>
              <c:f>työttömyys_sp!$C$4</c:f>
              <c:strCache>
                <c:ptCount val="1"/>
                <c:pt idx="0">
                  <c:v>Naiset</c:v>
                </c:pt>
              </c:strCache>
            </c:strRef>
          </c:tx>
          <c:spPr>
            <a:ln w="38100" cap="rnd">
              <a:solidFill>
                <a:srgbClr val="F2A6DB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F2A6DB"/>
              </a:solidFill>
              <a:ln w="9525">
                <a:solidFill>
                  <a:srgbClr val="F2A6DB"/>
                </a:solidFill>
              </a:ln>
              <a:effectLst/>
            </c:spPr>
          </c:marker>
          <c:cat>
            <c:strRef>
              <c:f>työttömyys_sp!$A$5:$A$53</c:f>
              <c:strCache>
                <c:ptCount val="49"/>
                <c:pt idx="0">
                  <c:v>1/2022</c:v>
                </c:pt>
                <c:pt idx="1">
                  <c:v>2/2022</c:v>
                </c:pt>
                <c:pt idx="2">
                  <c:v>3/2022</c:v>
                </c:pt>
                <c:pt idx="3">
                  <c:v>4/2022</c:v>
                </c:pt>
                <c:pt idx="4">
                  <c:v>5/2022</c:v>
                </c:pt>
                <c:pt idx="5">
                  <c:v>6/2022</c:v>
                </c:pt>
                <c:pt idx="6">
                  <c:v>7/2022</c:v>
                </c:pt>
                <c:pt idx="7">
                  <c:v>8/2022</c:v>
                </c:pt>
                <c:pt idx="8">
                  <c:v>9/2022</c:v>
                </c:pt>
                <c:pt idx="9">
                  <c:v>10/2022</c:v>
                </c:pt>
                <c:pt idx="10">
                  <c:v>11/2022</c:v>
                </c:pt>
                <c:pt idx="11">
                  <c:v>12/2022</c:v>
                </c:pt>
                <c:pt idx="12">
                  <c:v>1/2023</c:v>
                </c:pt>
                <c:pt idx="13">
                  <c:v>2/2023</c:v>
                </c:pt>
                <c:pt idx="14">
                  <c:v>3/2023</c:v>
                </c:pt>
                <c:pt idx="15">
                  <c:v>4/2023</c:v>
                </c:pt>
                <c:pt idx="16">
                  <c:v>5/2023</c:v>
                </c:pt>
                <c:pt idx="17">
                  <c:v>6/2023</c:v>
                </c:pt>
                <c:pt idx="18">
                  <c:v>7/2023</c:v>
                </c:pt>
                <c:pt idx="19">
                  <c:v>8/2023</c:v>
                </c:pt>
                <c:pt idx="20">
                  <c:v>9/2023</c:v>
                </c:pt>
                <c:pt idx="21">
                  <c:v>10/2023</c:v>
                </c:pt>
                <c:pt idx="22">
                  <c:v>11/2023</c:v>
                </c:pt>
                <c:pt idx="23">
                  <c:v>12/2023</c:v>
                </c:pt>
                <c:pt idx="24">
                  <c:v>1/2024</c:v>
                </c:pt>
                <c:pt idx="25">
                  <c:v>2/2024</c:v>
                </c:pt>
                <c:pt idx="26">
                  <c:v>3/2024</c:v>
                </c:pt>
                <c:pt idx="27">
                  <c:v>4/2024</c:v>
                </c:pt>
                <c:pt idx="28">
                  <c:v>5/2024</c:v>
                </c:pt>
                <c:pt idx="29">
                  <c:v>6/2024</c:v>
                </c:pt>
                <c:pt idx="30">
                  <c:v>7/2024</c:v>
                </c:pt>
                <c:pt idx="31">
                  <c:v>8/2024</c:v>
                </c:pt>
                <c:pt idx="32">
                  <c:v>9/2024</c:v>
                </c:pt>
                <c:pt idx="33">
                  <c:v>10/2024</c:v>
                </c:pt>
                <c:pt idx="34">
                  <c:v>11/2024</c:v>
                </c:pt>
                <c:pt idx="35">
                  <c:v>12/2024</c:v>
                </c:pt>
                <c:pt idx="36">
                  <c:v>1/2025</c:v>
                </c:pt>
                <c:pt idx="37">
                  <c:v>2/2025</c:v>
                </c:pt>
                <c:pt idx="38">
                  <c:v>3/2025</c:v>
                </c:pt>
                <c:pt idx="39">
                  <c:v>4/2025</c:v>
                </c:pt>
                <c:pt idx="40">
                  <c:v>5/2025</c:v>
                </c:pt>
                <c:pt idx="41">
                  <c:v>6/2025</c:v>
                </c:pt>
                <c:pt idx="42">
                  <c:v>7/2025</c:v>
                </c:pt>
                <c:pt idx="43">
                  <c:v>8/2025</c:v>
                </c:pt>
                <c:pt idx="44">
                  <c:v>9/2025</c:v>
                </c:pt>
                <c:pt idx="45">
                  <c:v>10/2025</c:v>
                </c:pt>
                <c:pt idx="46">
                  <c:v>11/2025</c:v>
                </c:pt>
                <c:pt idx="47">
                  <c:v>12/2025</c:v>
                </c:pt>
                <c:pt idx="48">
                  <c:v>1/2026</c:v>
                </c:pt>
              </c:strCache>
            </c:strRef>
          </c:cat>
          <c:val>
            <c:numRef>
              <c:f>työttömyys_sp!$C$5:$C$53</c:f>
              <c:numCache>
                <c:formatCode>#,##0</c:formatCode>
                <c:ptCount val="49"/>
                <c:pt idx="0">
                  <c:v>7139</c:v>
                </c:pt>
                <c:pt idx="1">
                  <c:v>6863</c:v>
                </c:pt>
                <c:pt idx="2">
                  <c:v>6396</c:v>
                </c:pt>
                <c:pt idx="3">
                  <c:v>6122</c:v>
                </c:pt>
                <c:pt idx="4">
                  <c:v>6179</c:v>
                </c:pt>
                <c:pt idx="5">
                  <c:v>6948</c:v>
                </c:pt>
                <c:pt idx="6">
                  <c:v>7341</c:v>
                </c:pt>
                <c:pt idx="7">
                  <c:v>6445</c:v>
                </c:pt>
                <c:pt idx="8">
                  <c:v>6147</c:v>
                </c:pt>
                <c:pt idx="9">
                  <c:v>5958</c:v>
                </c:pt>
                <c:pt idx="10">
                  <c:v>5886</c:v>
                </c:pt>
                <c:pt idx="11">
                  <c:v>6335</c:v>
                </c:pt>
                <c:pt idx="12">
                  <c:v>6160</c:v>
                </c:pt>
                <c:pt idx="13">
                  <c:v>6084</c:v>
                </c:pt>
                <c:pt idx="14">
                  <c:v>6012</c:v>
                </c:pt>
                <c:pt idx="15">
                  <c:v>5883</c:v>
                </c:pt>
                <c:pt idx="16">
                  <c:v>5895</c:v>
                </c:pt>
                <c:pt idx="17">
                  <c:v>6708</c:v>
                </c:pt>
                <c:pt idx="18">
                  <c:v>7173</c:v>
                </c:pt>
                <c:pt idx="19">
                  <c:v>6305</c:v>
                </c:pt>
                <c:pt idx="20">
                  <c:v>6182</c:v>
                </c:pt>
                <c:pt idx="21">
                  <c:v>6156</c:v>
                </c:pt>
                <c:pt idx="22">
                  <c:v>6200</c:v>
                </c:pt>
                <c:pt idx="23">
                  <c:v>6733</c:v>
                </c:pt>
                <c:pt idx="24">
                  <c:v>6621</c:v>
                </c:pt>
                <c:pt idx="25">
                  <c:v>6540</c:v>
                </c:pt>
                <c:pt idx="26">
                  <c:v>6546</c:v>
                </c:pt>
                <c:pt idx="27">
                  <c:v>6489</c:v>
                </c:pt>
                <c:pt idx="28">
                  <c:v>6610</c:v>
                </c:pt>
                <c:pt idx="29">
                  <c:v>7714</c:v>
                </c:pt>
                <c:pt idx="30">
                  <c:v>8159</c:v>
                </c:pt>
                <c:pt idx="31">
                  <c:v>7340</c:v>
                </c:pt>
                <c:pt idx="32">
                  <c:v>7322</c:v>
                </c:pt>
                <c:pt idx="33">
                  <c:v>7263</c:v>
                </c:pt>
                <c:pt idx="34">
                  <c:v>7116</c:v>
                </c:pt>
                <c:pt idx="35">
                  <c:v>7571</c:v>
                </c:pt>
                <c:pt idx="36">
                  <c:v>7847</c:v>
                </c:pt>
                <c:pt idx="37">
                  <c:v>7891</c:v>
                </c:pt>
                <c:pt idx="38">
                  <c:v>7827</c:v>
                </c:pt>
                <c:pt idx="39">
                  <c:v>7780</c:v>
                </c:pt>
                <c:pt idx="40">
                  <c:v>7890</c:v>
                </c:pt>
                <c:pt idx="41">
                  <c:v>8791</c:v>
                </c:pt>
                <c:pt idx="42">
                  <c:v>9118</c:v>
                </c:pt>
                <c:pt idx="43">
                  <c:v>8207</c:v>
                </c:pt>
                <c:pt idx="44">
                  <c:v>8040</c:v>
                </c:pt>
                <c:pt idx="45">
                  <c:v>8140</c:v>
                </c:pt>
                <c:pt idx="46">
                  <c:v>8233</c:v>
                </c:pt>
                <c:pt idx="47">
                  <c:v>8921</c:v>
                </c:pt>
                <c:pt idx="48" formatCode="General">
                  <c:v>8799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68-4056-930F-77B4A76353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8070384"/>
        <c:axId val="648070712"/>
      </c:lineChart>
      <c:catAx>
        <c:axId val="64807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648070712"/>
        <c:crosses val="autoZero"/>
        <c:auto val="1"/>
        <c:lblAlgn val="ctr"/>
        <c:lblOffset val="100"/>
        <c:noMultiLvlLbl val="0"/>
      </c:catAx>
      <c:valAx>
        <c:axId val="648070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868686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fi-FI"/>
                  <a:t>Työttömiä</a:t>
                </a:r>
              </a:p>
            </c:rich>
          </c:tx>
          <c:layout>
            <c:manualLayout>
              <c:xMode val="edge"/>
              <c:yMode val="edge"/>
              <c:x val="0"/>
              <c:y val="0.264418463871708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648070384"/>
        <c:crosses val="autoZero"/>
        <c:crossBetween val="between"/>
      </c:valAx>
      <c:spPr>
        <a:noFill/>
        <a:ln>
          <a:solidFill>
            <a:srgbClr val="868686"/>
          </a:solidFill>
        </a:ln>
        <a:effectLst/>
      </c:spPr>
    </c:plotArea>
    <c:legend>
      <c:legendPos val="r"/>
      <c:layout>
        <c:manualLayout>
          <c:xMode val="edge"/>
          <c:yMode val="edge"/>
          <c:x val="0.88411343238398565"/>
          <c:y val="0.26308949079370003"/>
          <c:w val="9.8769901623232223E-2"/>
          <c:h val="0.205699784356937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500" baseline="0">
          <a:solidFill>
            <a:sysClr val="windowText" lastClr="000000"/>
          </a:solidFill>
          <a:latin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585753188754217E-2"/>
          <c:y val="4.3748436524679586E-2"/>
          <c:w val="0.88562595906910979"/>
          <c:h val="0.785748025002601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taste_6_14_kuntaa!$A$9</c:f>
              <c:strCache>
                <c:ptCount val="1"/>
                <c:pt idx="0">
                  <c:v>Tammikuu 2025</c:v>
                </c:pt>
              </c:strCache>
            </c:strRef>
          </c:tx>
          <c:spPr>
            <a:solidFill>
              <a:srgbClr val="B8CDFF"/>
            </a:solidFill>
            <a:ln>
              <a:solidFill>
                <a:schemeClr val="tx1"/>
              </a:solidFill>
            </a:ln>
          </c:spPr>
          <c:invertIfNegative val="0"/>
          <c:dLbls>
            <c:delete val="1"/>
          </c:dLbls>
          <c:cat>
            <c:strRef>
              <c:f>taste_6_14_kuntaa!$B$8:$H$8</c:f>
              <c:strCache>
                <c:ptCount val="7"/>
                <c:pt idx="0">
                  <c:v>Vantaa</c:v>
                </c:pt>
                <c:pt idx="1">
                  <c:v>Espoo</c:v>
                </c:pt>
                <c:pt idx="2">
                  <c:v>Helsinki</c:v>
                </c:pt>
                <c:pt idx="4">
                  <c:v>Turku</c:v>
                </c:pt>
                <c:pt idx="5">
                  <c:v>Tampere</c:v>
                </c:pt>
                <c:pt idx="6">
                  <c:v>Oulu</c:v>
                </c:pt>
              </c:strCache>
            </c:strRef>
          </c:cat>
          <c:val>
            <c:numRef>
              <c:f>taste_6_14_kuntaa!$B$9:$H$9</c:f>
              <c:numCache>
                <c:formatCode>General</c:formatCode>
                <c:ptCount val="7"/>
                <c:pt idx="0">
                  <c:v>13.9</c:v>
                </c:pt>
                <c:pt idx="1">
                  <c:v>10.9</c:v>
                </c:pt>
                <c:pt idx="2">
                  <c:v>12.7</c:v>
                </c:pt>
                <c:pt idx="4">
                  <c:v>14.6</c:v>
                </c:pt>
                <c:pt idx="5">
                  <c:v>13.8</c:v>
                </c:pt>
                <c:pt idx="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7D-4D93-B3B2-93CD7462228E}"/>
            </c:ext>
          </c:extLst>
        </c:ser>
        <c:ser>
          <c:idx val="1"/>
          <c:order val="1"/>
          <c:tx>
            <c:strRef>
              <c:f>taste_6_14_kuntaa!$A$10</c:f>
              <c:strCache>
                <c:ptCount val="1"/>
                <c:pt idx="0">
                  <c:v>Tammikuu 2026</c:v>
                </c:pt>
              </c:strCache>
            </c:strRef>
          </c:tx>
          <c:spPr>
            <a:solidFill>
              <a:srgbClr val="152B96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2.1721707994726055E-17"/>
                  <c:y val="2.11505922165818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7D-4D93-B3B2-93CD7462228E}"/>
                </c:ext>
              </c:extLst>
            </c:dLbl>
            <c:dLbl>
              <c:idx val="4"/>
              <c:layout>
                <c:manualLayout>
                  <c:x val="-8.6886831978904219E-17"/>
                  <c:y val="-1.26903553299492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7D-4D93-B3B2-93CD7462228E}"/>
                </c:ext>
              </c:extLst>
            </c:dLbl>
            <c:dLbl>
              <c:idx val="6"/>
              <c:layout>
                <c:manualLayout>
                  <c:x val="-9.4786729857819908E-4"/>
                  <c:y val="5.07614213197968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7D-4D93-B3B2-93CD7462228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taste_6_14_kuntaa!$B$8:$H$8</c:f>
              <c:strCache>
                <c:ptCount val="7"/>
                <c:pt idx="0">
                  <c:v>Vantaa</c:v>
                </c:pt>
                <c:pt idx="1">
                  <c:v>Espoo</c:v>
                </c:pt>
                <c:pt idx="2">
                  <c:v>Helsinki</c:v>
                </c:pt>
                <c:pt idx="4">
                  <c:v>Turku</c:v>
                </c:pt>
                <c:pt idx="5">
                  <c:v>Tampere</c:v>
                </c:pt>
                <c:pt idx="6">
                  <c:v>Oulu</c:v>
                </c:pt>
              </c:strCache>
            </c:strRef>
          </c:cat>
          <c:val>
            <c:numRef>
              <c:f>taste_6_14_kuntaa!$B$10:$H$10</c:f>
              <c:numCache>
                <c:formatCode>General</c:formatCode>
                <c:ptCount val="7"/>
                <c:pt idx="0">
                  <c:v>14.7</c:v>
                </c:pt>
                <c:pt idx="1">
                  <c:v>11.2</c:v>
                </c:pt>
                <c:pt idx="2">
                  <c:v>13.5</c:v>
                </c:pt>
                <c:pt idx="4">
                  <c:v>14.9</c:v>
                </c:pt>
                <c:pt idx="5">
                  <c:v>15.9</c:v>
                </c:pt>
                <c:pt idx="6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7D-4D93-B3B2-93CD746222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6192512"/>
        <c:axId val="196208512"/>
      </c:barChart>
      <c:catAx>
        <c:axId val="196192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6208512"/>
        <c:crosses val="autoZero"/>
        <c:auto val="1"/>
        <c:lblAlgn val="ctr"/>
        <c:lblOffset val="100"/>
        <c:noMultiLvlLbl val="0"/>
      </c:catAx>
      <c:valAx>
        <c:axId val="196208512"/>
        <c:scaling>
          <c:orientation val="minMax"/>
          <c:max val="18"/>
          <c:min val="0"/>
        </c:scaling>
        <c:delete val="0"/>
        <c:axPos val="l"/>
        <c:majorGridlines>
          <c:spPr>
            <a:ln>
              <a:solidFill>
                <a:srgbClr val="868686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fi-FI" b="0"/>
                  <a:t>Työttömyysaste, %</a:t>
                </a:r>
              </a:p>
            </c:rich>
          </c:tx>
          <c:layout>
            <c:manualLayout>
              <c:xMode val="edge"/>
              <c:yMode val="edge"/>
              <c:x val="1.6189385728814277E-3"/>
              <c:y val="0.249775705794884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96192512"/>
        <c:crosses val="autoZero"/>
        <c:crossBetween val="between"/>
        <c:majorUnit val="2"/>
      </c:valAx>
      <c:spPr>
        <a:noFill/>
        <a:ln w="9525"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3176553431425172"/>
          <c:y val="0.94342547181602299"/>
          <c:w val="0.46869291388699574"/>
          <c:h val="5.1107211598550181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500" baseline="0">
          <a:latin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75287100710482"/>
          <c:y val="3.6606756241477141E-2"/>
          <c:w val="0.76909389491756319"/>
          <c:h val="0.75976564745100295"/>
        </c:manualLayout>
      </c:layout>
      <c:lineChart>
        <c:grouping val="standard"/>
        <c:varyColors val="0"/>
        <c:ser>
          <c:idx val="0"/>
          <c:order val="0"/>
          <c:tx>
            <c:strRef>
              <c:f>taste_6_kuntaa_viiva!$B$6</c:f>
              <c:strCache>
                <c:ptCount val="1"/>
                <c:pt idx="0">
                  <c:v>Espoo</c:v>
                </c:pt>
              </c:strCache>
            </c:strRef>
          </c:tx>
          <c:spPr>
            <a:ln w="38100" cap="rnd">
              <a:solidFill>
                <a:srgbClr val="C2A6E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2A6E3"/>
              </a:solidFill>
              <a:ln w="9525">
                <a:solidFill>
                  <a:srgbClr val="C2A6E3"/>
                </a:solidFill>
              </a:ln>
              <a:effectLst/>
            </c:spPr>
          </c:marker>
          <c:cat>
            <c:strRef>
              <c:f>taste_6_kuntaa_viiva!$A$7:$A$55</c:f>
              <c:strCache>
                <c:ptCount val="49"/>
                <c:pt idx="0">
                  <c:v>1/2022</c:v>
                </c:pt>
                <c:pt idx="1">
                  <c:v>2/2022</c:v>
                </c:pt>
                <c:pt idx="2">
                  <c:v>3/2022</c:v>
                </c:pt>
                <c:pt idx="3">
                  <c:v>4/2022</c:v>
                </c:pt>
                <c:pt idx="4">
                  <c:v>5/2022</c:v>
                </c:pt>
                <c:pt idx="5">
                  <c:v>6/2022</c:v>
                </c:pt>
                <c:pt idx="6">
                  <c:v>7/2022</c:v>
                </c:pt>
                <c:pt idx="7">
                  <c:v>8/2022</c:v>
                </c:pt>
                <c:pt idx="8">
                  <c:v>9/2022</c:v>
                </c:pt>
                <c:pt idx="9">
                  <c:v>10/2022</c:v>
                </c:pt>
                <c:pt idx="10">
                  <c:v>11/2022</c:v>
                </c:pt>
                <c:pt idx="11">
                  <c:v>12/2022</c:v>
                </c:pt>
                <c:pt idx="12">
                  <c:v>1/2023</c:v>
                </c:pt>
                <c:pt idx="13">
                  <c:v>2/2023</c:v>
                </c:pt>
                <c:pt idx="14">
                  <c:v>3/2023</c:v>
                </c:pt>
                <c:pt idx="15">
                  <c:v>4/2023</c:v>
                </c:pt>
                <c:pt idx="16">
                  <c:v>5/2023</c:v>
                </c:pt>
                <c:pt idx="17">
                  <c:v>6/2023</c:v>
                </c:pt>
                <c:pt idx="18">
                  <c:v>7/2023</c:v>
                </c:pt>
                <c:pt idx="19">
                  <c:v>8/2023</c:v>
                </c:pt>
                <c:pt idx="20">
                  <c:v>9/2023</c:v>
                </c:pt>
                <c:pt idx="21">
                  <c:v>10/2023</c:v>
                </c:pt>
                <c:pt idx="22">
                  <c:v>11/2023</c:v>
                </c:pt>
                <c:pt idx="23">
                  <c:v>12/2023</c:v>
                </c:pt>
                <c:pt idx="24">
                  <c:v>1/2024</c:v>
                </c:pt>
                <c:pt idx="25">
                  <c:v>2/2024</c:v>
                </c:pt>
                <c:pt idx="26">
                  <c:v>3/2024</c:v>
                </c:pt>
                <c:pt idx="27">
                  <c:v>4/2024</c:v>
                </c:pt>
                <c:pt idx="28">
                  <c:v>5/2024</c:v>
                </c:pt>
                <c:pt idx="29">
                  <c:v>6/2024</c:v>
                </c:pt>
                <c:pt idx="30">
                  <c:v>7/2024</c:v>
                </c:pt>
                <c:pt idx="31">
                  <c:v>8/2024</c:v>
                </c:pt>
                <c:pt idx="32">
                  <c:v>9/2024</c:v>
                </c:pt>
                <c:pt idx="33">
                  <c:v>10/2024</c:v>
                </c:pt>
                <c:pt idx="34">
                  <c:v>11/2024</c:v>
                </c:pt>
                <c:pt idx="35">
                  <c:v>12/2024</c:v>
                </c:pt>
                <c:pt idx="36">
                  <c:v>1/2025</c:v>
                </c:pt>
                <c:pt idx="37">
                  <c:v>2/2025</c:v>
                </c:pt>
                <c:pt idx="38">
                  <c:v>3/2025</c:v>
                </c:pt>
                <c:pt idx="39">
                  <c:v>4/2025</c:v>
                </c:pt>
                <c:pt idx="40">
                  <c:v>5/2025</c:v>
                </c:pt>
                <c:pt idx="41">
                  <c:v>6/2025</c:v>
                </c:pt>
                <c:pt idx="42">
                  <c:v>7/2025</c:v>
                </c:pt>
                <c:pt idx="43">
                  <c:v>8/2025</c:v>
                </c:pt>
                <c:pt idx="44">
                  <c:v>9/2025</c:v>
                </c:pt>
                <c:pt idx="45">
                  <c:v>10/2025</c:v>
                </c:pt>
                <c:pt idx="46">
                  <c:v>11/2025</c:v>
                </c:pt>
                <c:pt idx="47">
                  <c:v>12/2025</c:v>
                </c:pt>
                <c:pt idx="48">
                  <c:v>1/2026</c:v>
                </c:pt>
              </c:strCache>
            </c:strRef>
          </c:cat>
          <c:val>
            <c:numRef>
              <c:f>taste_6_kuntaa_viiva!$B$7:$B$55</c:f>
              <c:numCache>
                <c:formatCode>0.0</c:formatCode>
                <c:ptCount val="49"/>
                <c:pt idx="0">
                  <c:v>9.1999999999999993</c:v>
                </c:pt>
                <c:pt idx="1">
                  <c:v>8.9</c:v>
                </c:pt>
                <c:pt idx="2">
                  <c:v>8.4</c:v>
                </c:pt>
                <c:pt idx="3">
                  <c:v>8.1</c:v>
                </c:pt>
                <c:pt idx="4">
                  <c:v>8.1999999999999993</c:v>
                </c:pt>
                <c:pt idx="5">
                  <c:v>9</c:v>
                </c:pt>
                <c:pt idx="6">
                  <c:v>9.5</c:v>
                </c:pt>
                <c:pt idx="7">
                  <c:v>8.5</c:v>
                </c:pt>
                <c:pt idx="8">
                  <c:v>8.1999999999999993</c:v>
                </c:pt>
                <c:pt idx="9">
                  <c:v>8.1</c:v>
                </c:pt>
                <c:pt idx="10">
                  <c:v>8.1</c:v>
                </c:pt>
                <c:pt idx="11">
                  <c:v>8.6999999999999993</c:v>
                </c:pt>
                <c:pt idx="12">
                  <c:v>8.4</c:v>
                </c:pt>
                <c:pt idx="13">
                  <c:v>8.4</c:v>
                </c:pt>
                <c:pt idx="14">
                  <c:v>8.3000000000000007</c:v>
                </c:pt>
                <c:pt idx="15">
                  <c:v>8.1</c:v>
                </c:pt>
                <c:pt idx="16">
                  <c:v>8.3000000000000007</c:v>
                </c:pt>
                <c:pt idx="17">
                  <c:v>9.1999999999999993</c:v>
                </c:pt>
                <c:pt idx="18">
                  <c:v>9.8000000000000007</c:v>
                </c:pt>
                <c:pt idx="19">
                  <c:v>8.8000000000000007</c:v>
                </c:pt>
                <c:pt idx="20">
                  <c:v>8.6999999999999993</c:v>
                </c:pt>
                <c:pt idx="21">
                  <c:v>8.8000000000000007</c:v>
                </c:pt>
                <c:pt idx="22">
                  <c:v>9</c:v>
                </c:pt>
                <c:pt idx="23">
                  <c:v>9.8000000000000007</c:v>
                </c:pt>
                <c:pt idx="24">
                  <c:v>9.3000000000000007</c:v>
                </c:pt>
                <c:pt idx="25">
                  <c:v>9.3000000000000007</c:v>
                </c:pt>
                <c:pt idx="26">
                  <c:v>9.3000000000000007</c:v>
                </c:pt>
                <c:pt idx="27">
                  <c:v>9.1999999999999993</c:v>
                </c:pt>
                <c:pt idx="28">
                  <c:v>9.3000000000000007</c:v>
                </c:pt>
                <c:pt idx="29">
                  <c:v>10.4</c:v>
                </c:pt>
                <c:pt idx="30">
                  <c:v>11</c:v>
                </c:pt>
                <c:pt idx="31">
                  <c:v>10.199999999999999</c:v>
                </c:pt>
                <c:pt idx="32">
                  <c:v>10.199999999999999</c:v>
                </c:pt>
                <c:pt idx="33">
                  <c:v>10.199999999999999</c:v>
                </c:pt>
                <c:pt idx="34">
                  <c:v>10.199999999999999</c:v>
                </c:pt>
                <c:pt idx="35">
                  <c:v>10.9</c:v>
                </c:pt>
                <c:pt idx="36">
                  <c:v>10.9</c:v>
                </c:pt>
                <c:pt idx="37">
                  <c:v>11</c:v>
                </c:pt>
                <c:pt idx="38">
                  <c:v>10.9</c:v>
                </c:pt>
                <c:pt idx="39">
                  <c:v>10.8</c:v>
                </c:pt>
                <c:pt idx="40">
                  <c:v>10.7</c:v>
                </c:pt>
                <c:pt idx="41">
                  <c:v>11.5</c:v>
                </c:pt>
                <c:pt idx="42">
                  <c:v>11.9</c:v>
                </c:pt>
                <c:pt idx="43">
                  <c:v>11</c:v>
                </c:pt>
                <c:pt idx="44">
                  <c:v>10.7</c:v>
                </c:pt>
                <c:pt idx="45">
                  <c:v>10.7</c:v>
                </c:pt>
                <c:pt idx="46">
                  <c:v>10.8</c:v>
                </c:pt>
                <c:pt idx="47">
                  <c:v>11.5</c:v>
                </c:pt>
                <c:pt idx="48" formatCode="General">
                  <c:v>11.2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CD-4D43-B191-D559187DD7DB}"/>
            </c:ext>
          </c:extLst>
        </c:ser>
        <c:ser>
          <c:idx val="1"/>
          <c:order val="1"/>
          <c:tx>
            <c:strRef>
              <c:f>taste_6_kuntaa_viiva!$C$6</c:f>
              <c:strCache>
                <c:ptCount val="1"/>
                <c:pt idx="0">
                  <c:v>Helsinki</c:v>
                </c:pt>
              </c:strCache>
            </c:strRef>
          </c:tx>
          <c:spPr>
            <a:ln w="38100" cap="rnd">
              <a:solidFill>
                <a:srgbClr val="152B9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52B96"/>
              </a:solidFill>
              <a:ln w="9525">
                <a:solidFill>
                  <a:srgbClr val="152B96"/>
                </a:solidFill>
              </a:ln>
              <a:effectLst/>
            </c:spPr>
          </c:marker>
          <c:cat>
            <c:strRef>
              <c:f>taste_6_kuntaa_viiva!$A$7:$A$55</c:f>
              <c:strCache>
                <c:ptCount val="49"/>
                <c:pt idx="0">
                  <c:v>1/2022</c:v>
                </c:pt>
                <c:pt idx="1">
                  <c:v>2/2022</c:v>
                </c:pt>
                <c:pt idx="2">
                  <c:v>3/2022</c:v>
                </c:pt>
                <c:pt idx="3">
                  <c:v>4/2022</c:v>
                </c:pt>
                <c:pt idx="4">
                  <c:v>5/2022</c:v>
                </c:pt>
                <c:pt idx="5">
                  <c:v>6/2022</c:v>
                </c:pt>
                <c:pt idx="6">
                  <c:v>7/2022</c:v>
                </c:pt>
                <c:pt idx="7">
                  <c:v>8/2022</c:v>
                </c:pt>
                <c:pt idx="8">
                  <c:v>9/2022</c:v>
                </c:pt>
                <c:pt idx="9">
                  <c:v>10/2022</c:v>
                </c:pt>
                <c:pt idx="10">
                  <c:v>11/2022</c:v>
                </c:pt>
                <c:pt idx="11">
                  <c:v>12/2022</c:v>
                </c:pt>
                <c:pt idx="12">
                  <c:v>1/2023</c:v>
                </c:pt>
                <c:pt idx="13">
                  <c:v>2/2023</c:v>
                </c:pt>
                <c:pt idx="14">
                  <c:v>3/2023</c:v>
                </c:pt>
                <c:pt idx="15">
                  <c:v>4/2023</c:v>
                </c:pt>
                <c:pt idx="16">
                  <c:v>5/2023</c:v>
                </c:pt>
                <c:pt idx="17">
                  <c:v>6/2023</c:v>
                </c:pt>
                <c:pt idx="18">
                  <c:v>7/2023</c:v>
                </c:pt>
                <c:pt idx="19">
                  <c:v>8/2023</c:v>
                </c:pt>
                <c:pt idx="20">
                  <c:v>9/2023</c:v>
                </c:pt>
                <c:pt idx="21">
                  <c:v>10/2023</c:v>
                </c:pt>
                <c:pt idx="22">
                  <c:v>11/2023</c:v>
                </c:pt>
                <c:pt idx="23">
                  <c:v>12/2023</c:v>
                </c:pt>
                <c:pt idx="24">
                  <c:v>1/2024</c:v>
                </c:pt>
                <c:pt idx="25">
                  <c:v>2/2024</c:v>
                </c:pt>
                <c:pt idx="26">
                  <c:v>3/2024</c:v>
                </c:pt>
                <c:pt idx="27">
                  <c:v>4/2024</c:v>
                </c:pt>
                <c:pt idx="28">
                  <c:v>5/2024</c:v>
                </c:pt>
                <c:pt idx="29">
                  <c:v>6/2024</c:v>
                </c:pt>
                <c:pt idx="30">
                  <c:v>7/2024</c:v>
                </c:pt>
                <c:pt idx="31">
                  <c:v>8/2024</c:v>
                </c:pt>
                <c:pt idx="32">
                  <c:v>9/2024</c:v>
                </c:pt>
                <c:pt idx="33">
                  <c:v>10/2024</c:v>
                </c:pt>
                <c:pt idx="34">
                  <c:v>11/2024</c:v>
                </c:pt>
                <c:pt idx="35">
                  <c:v>12/2024</c:v>
                </c:pt>
                <c:pt idx="36">
                  <c:v>1/2025</c:v>
                </c:pt>
                <c:pt idx="37">
                  <c:v>2/2025</c:v>
                </c:pt>
                <c:pt idx="38">
                  <c:v>3/2025</c:v>
                </c:pt>
                <c:pt idx="39">
                  <c:v>4/2025</c:v>
                </c:pt>
                <c:pt idx="40">
                  <c:v>5/2025</c:v>
                </c:pt>
                <c:pt idx="41">
                  <c:v>6/2025</c:v>
                </c:pt>
                <c:pt idx="42">
                  <c:v>7/2025</c:v>
                </c:pt>
                <c:pt idx="43">
                  <c:v>8/2025</c:v>
                </c:pt>
                <c:pt idx="44">
                  <c:v>9/2025</c:v>
                </c:pt>
                <c:pt idx="45">
                  <c:v>10/2025</c:v>
                </c:pt>
                <c:pt idx="46">
                  <c:v>11/2025</c:v>
                </c:pt>
                <c:pt idx="47">
                  <c:v>12/2025</c:v>
                </c:pt>
                <c:pt idx="48">
                  <c:v>1/2026</c:v>
                </c:pt>
              </c:strCache>
            </c:strRef>
          </c:cat>
          <c:val>
            <c:numRef>
              <c:f>taste_6_kuntaa_viiva!$C$7:$C$55</c:f>
              <c:numCache>
                <c:formatCode>0.0</c:formatCode>
                <c:ptCount val="49"/>
                <c:pt idx="0">
                  <c:v>11.5</c:v>
                </c:pt>
                <c:pt idx="1">
                  <c:v>11</c:v>
                </c:pt>
                <c:pt idx="2">
                  <c:v>10.3</c:v>
                </c:pt>
                <c:pt idx="3">
                  <c:v>9.8000000000000007</c:v>
                </c:pt>
                <c:pt idx="4">
                  <c:v>10</c:v>
                </c:pt>
                <c:pt idx="5">
                  <c:v>10.8</c:v>
                </c:pt>
                <c:pt idx="6">
                  <c:v>11.4</c:v>
                </c:pt>
                <c:pt idx="7">
                  <c:v>10.3</c:v>
                </c:pt>
                <c:pt idx="8">
                  <c:v>10</c:v>
                </c:pt>
                <c:pt idx="9">
                  <c:v>9.8000000000000007</c:v>
                </c:pt>
                <c:pt idx="10">
                  <c:v>9.8000000000000007</c:v>
                </c:pt>
                <c:pt idx="11">
                  <c:v>10.4</c:v>
                </c:pt>
                <c:pt idx="12">
                  <c:v>10.3</c:v>
                </c:pt>
                <c:pt idx="13">
                  <c:v>10.3</c:v>
                </c:pt>
                <c:pt idx="14">
                  <c:v>10.199999999999999</c:v>
                </c:pt>
                <c:pt idx="15">
                  <c:v>10.1</c:v>
                </c:pt>
                <c:pt idx="16">
                  <c:v>10.199999999999999</c:v>
                </c:pt>
                <c:pt idx="17">
                  <c:v>11.1</c:v>
                </c:pt>
                <c:pt idx="18">
                  <c:v>11.7</c:v>
                </c:pt>
                <c:pt idx="19">
                  <c:v>10.8</c:v>
                </c:pt>
                <c:pt idx="20">
                  <c:v>10.6</c:v>
                </c:pt>
                <c:pt idx="21">
                  <c:v>10.7</c:v>
                </c:pt>
                <c:pt idx="22">
                  <c:v>10.8</c:v>
                </c:pt>
                <c:pt idx="23">
                  <c:v>11.6</c:v>
                </c:pt>
                <c:pt idx="24">
                  <c:v>11.2</c:v>
                </c:pt>
                <c:pt idx="25">
                  <c:v>11.2</c:v>
                </c:pt>
                <c:pt idx="26">
                  <c:v>11.2</c:v>
                </c:pt>
                <c:pt idx="27">
                  <c:v>11</c:v>
                </c:pt>
                <c:pt idx="28">
                  <c:v>11</c:v>
                </c:pt>
                <c:pt idx="29">
                  <c:v>12</c:v>
                </c:pt>
                <c:pt idx="30">
                  <c:v>12.5</c:v>
                </c:pt>
                <c:pt idx="31">
                  <c:v>11.7</c:v>
                </c:pt>
                <c:pt idx="32">
                  <c:v>11.7</c:v>
                </c:pt>
                <c:pt idx="33">
                  <c:v>11.7</c:v>
                </c:pt>
                <c:pt idx="34">
                  <c:v>11.8</c:v>
                </c:pt>
                <c:pt idx="35">
                  <c:v>12.5</c:v>
                </c:pt>
                <c:pt idx="36">
                  <c:v>12.7</c:v>
                </c:pt>
                <c:pt idx="37">
                  <c:v>12.9</c:v>
                </c:pt>
                <c:pt idx="38">
                  <c:v>12.9</c:v>
                </c:pt>
                <c:pt idx="39">
                  <c:v>12.9</c:v>
                </c:pt>
                <c:pt idx="40">
                  <c:v>13</c:v>
                </c:pt>
                <c:pt idx="41">
                  <c:v>13.8</c:v>
                </c:pt>
                <c:pt idx="42">
                  <c:v>14.3</c:v>
                </c:pt>
                <c:pt idx="43">
                  <c:v>13.6</c:v>
                </c:pt>
                <c:pt idx="44">
                  <c:v>13.4</c:v>
                </c:pt>
                <c:pt idx="45">
                  <c:v>13.2</c:v>
                </c:pt>
                <c:pt idx="46">
                  <c:v>13.2</c:v>
                </c:pt>
                <c:pt idx="47">
                  <c:v>13.8</c:v>
                </c:pt>
                <c:pt idx="48" formatCode="General">
                  <c:v>13.5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CD-4D43-B191-D559187DD7DB}"/>
            </c:ext>
          </c:extLst>
        </c:ser>
        <c:ser>
          <c:idx val="2"/>
          <c:order val="2"/>
          <c:tx>
            <c:strRef>
              <c:f>taste_6_kuntaa_viiva!$D$6</c:f>
              <c:strCache>
                <c:ptCount val="1"/>
                <c:pt idx="0">
                  <c:v>Oulu</c:v>
                </c:pt>
              </c:strCache>
            </c:strRef>
          </c:tx>
          <c:spPr>
            <a:ln w="38100" cap="rnd">
              <a:solidFill>
                <a:srgbClr val="E5B59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5B595"/>
              </a:solidFill>
              <a:ln w="9525">
                <a:solidFill>
                  <a:srgbClr val="E5B595"/>
                </a:solidFill>
              </a:ln>
              <a:effectLst/>
            </c:spPr>
          </c:marker>
          <c:cat>
            <c:strRef>
              <c:f>taste_6_kuntaa_viiva!$A$7:$A$55</c:f>
              <c:strCache>
                <c:ptCount val="49"/>
                <c:pt idx="0">
                  <c:v>1/2022</c:v>
                </c:pt>
                <c:pt idx="1">
                  <c:v>2/2022</c:v>
                </c:pt>
                <c:pt idx="2">
                  <c:v>3/2022</c:v>
                </c:pt>
                <c:pt idx="3">
                  <c:v>4/2022</c:v>
                </c:pt>
                <c:pt idx="4">
                  <c:v>5/2022</c:v>
                </c:pt>
                <c:pt idx="5">
                  <c:v>6/2022</c:v>
                </c:pt>
                <c:pt idx="6">
                  <c:v>7/2022</c:v>
                </c:pt>
                <c:pt idx="7">
                  <c:v>8/2022</c:v>
                </c:pt>
                <c:pt idx="8">
                  <c:v>9/2022</c:v>
                </c:pt>
                <c:pt idx="9">
                  <c:v>10/2022</c:v>
                </c:pt>
                <c:pt idx="10">
                  <c:v>11/2022</c:v>
                </c:pt>
                <c:pt idx="11">
                  <c:v>12/2022</c:v>
                </c:pt>
                <c:pt idx="12">
                  <c:v>1/2023</c:v>
                </c:pt>
                <c:pt idx="13">
                  <c:v>2/2023</c:v>
                </c:pt>
                <c:pt idx="14">
                  <c:v>3/2023</c:v>
                </c:pt>
                <c:pt idx="15">
                  <c:v>4/2023</c:v>
                </c:pt>
                <c:pt idx="16">
                  <c:v>5/2023</c:v>
                </c:pt>
                <c:pt idx="17">
                  <c:v>6/2023</c:v>
                </c:pt>
                <c:pt idx="18">
                  <c:v>7/2023</c:v>
                </c:pt>
                <c:pt idx="19">
                  <c:v>8/2023</c:v>
                </c:pt>
                <c:pt idx="20">
                  <c:v>9/2023</c:v>
                </c:pt>
                <c:pt idx="21">
                  <c:v>10/2023</c:v>
                </c:pt>
                <c:pt idx="22">
                  <c:v>11/2023</c:v>
                </c:pt>
                <c:pt idx="23">
                  <c:v>12/2023</c:v>
                </c:pt>
                <c:pt idx="24">
                  <c:v>1/2024</c:v>
                </c:pt>
                <c:pt idx="25">
                  <c:v>2/2024</c:v>
                </c:pt>
                <c:pt idx="26">
                  <c:v>3/2024</c:v>
                </c:pt>
                <c:pt idx="27">
                  <c:v>4/2024</c:v>
                </c:pt>
                <c:pt idx="28">
                  <c:v>5/2024</c:v>
                </c:pt>
                <c:pt idx="29">
                  <c:v>6/2024</c:v>
                </c:pt>
                <c:pt idx="30">
                  <c:v>7/2024</c:v>
                </c:pt>
                <c:pt idx="31">
                  <c:v>8/2024</c:v>
                </c:pt>
                <c:pt idx="32">
                  <c:v>9/2024</c:v>
                </c:pt>
                <c:pt idx="33">
                  <c:v>10/2024</c:v>
                </c:pt>
                <c:pt idx="34">
                  <c:v>11/2024</c:v>
                </c:pt>
                <c:pt idx="35">
                  <c:v>12/2024</c:v>
                </c:pt>
                <c:pt idx="36">
                  <c:v>1/2025</c:v>
                </c:pt>
                <c:pt idx="37">
                  <c:v>2/2025</c:v>
                </c:pt>
                <c:pt idx="38">
                  <c:v>3/2025</c:v>
                </c:pt>
                <c:pt idx="39">
                  <c:v>4/2025</c:v>
                </c:pt>
                <c:pt idx="40">
                  <c:v>5/2025</c:v>
                </c:pt>
                <c:pt idx="41">
                  <c:v>6/2025</c:v>
                </c:pt>
                <c:pt idx="42">
                  <c:v>7/2025</c:v>
                </c:pt>
                <c:pt idx="43">
                  <c:v>8/2025</c:v>
                </c:pt>
                <c:pt idx="44">
                  <c:v>9/2025</c:v>
                </c:pt>
                <c:pt idx="45">
                  <c:v>10/2025</c:v>
                </c:pt>
                <c:pt idx="46">
                  <c:v>11/2025</c:v>
                </c:pt>
                <c:pt idx="47">
                  <c:v>12/2025</c:v>
                </c:pt>
                <c:pt idx="48">
                  <c:v>1/2026</c:v>
                </c:pt>
              </c:strCache>
            </c:strRef>
          </c:cat>
          <c:val>
            <c:numRef>
              <c:f>taste_6_kuntaa_viiva!$D$7:$D$55</c:f>
              <c:numCache>
                <c:formatCode>0.0</c:formatCode>
                <c:ptCount val="49"/>
                <c:pt idx="0">
                  <c:v>11.8</c:v>
                </c:pt>
                <c:pt idx="1">
                  <c:v>11.4</c:v>
                </c:pt>
                <c:pt idx="2">
                  <c:v>11.1</c:v>
                </c:pt>
                <c:pt idx="3">
                  <c:v>10.7</c:v>
                </c:pt>
                <c:pt idx="4">
                  <c:v>10.6</c:v>
                </c:pt>
                <c:pt idx="5">
                  <c:v>12.1</c:v>
                </c:pt>
                <c:pt idx="6">
                  <c:v>12.9</c:v>
                </c:pt>
                <c:pt idx="7">
                  <c:v>10.9</c:v>
                </c:pt>
                <c:pt idx="8">
                  <c:v>10.8</c:v>
                </c:pt>
                <c:pt idx="9">
                  <c:v>10.6</c:v>
                </c:pt>
                <c:pt idx="10">
                  <c:v>10.8</c:v>
                </c:pt>
                <c:pt idx="11">
                  <c:v>12.3</c:v>
                </c:pt>
                <c:pt idx="12">
                  <c:v>12.3</c:v>
                </c:pt>
                <c:pt idx="13">
                  <c:v>12.1</c:v>
                </c:pt>
                <c:pt idx="14">
                  <c:v>12.2</c:v>
                </c:pt>
                <c:pt idx="15">
                  <c:v>11.8</c:v>
                </c:pt>
                <c:pt idx="16">
                  <c:v>11.7</c:v>
                </c:pt>
                <c:pt idx="17">
                  <c:v>13.2</c:v>
                </c:pt>
                <c:pt idx="18">
                  <c:v>13.8</c:v>
                </c:pt>
                <c:pt idx="19">
                  <c:v>12.1</c:v>
                </c:pt>
                <c:pt idx="20">
                  <c:v>12.1</c:v>
                </c:pt>
                <c:pt idx="21">
                  <c:v>12.1</c:v>
                </c:pt>
                <c:pt idx="22">
                  <c:v>12.3</c:v>
                </c:pt>
                <c:pt idx="23">
                  <c:v>13.7</c:v>
                </c:pt>
                <c:pt idx="24">
                  <c:v>13</c:v>
                </c:pt>
                <c:pt idx="25">
                  <c:v>13.1</c:v>
                </c:pt>
                <c:pt idx="26">
                  <c:v>13</c:v>
                </c:pt>
                <c:pt idx="27">
                  <c:v>12.6</c:v>
                </c:pt>
                <c:pt idx="28">
                  <c:v>12.3</c:v>
                </c:pt>
                <c:pt idx="29">
                  <c:v>13.7</c:v>
                </c:pt>
                <c:pt idx="30">
                  <c:v>14.3</c:v>
                </c:pt>
                <c:pt idx="31">
                  <c:v>12.6</c:v>
                </c:pt>
                <c:pt idx="32">
                  <c:v>12.4</c:v>
                </c:pt>
                <c:pt idx="33">
                  <c:v>12.6</c:v>
                </c:pt>
                <c:pt idx="34">
                  <c:v>12.8</c:v>
                </c:pt>
                <c:pt idx="35">
                  <c:v>14.1</c:v>
                </c:pt>
                <c:pt idx="36">
                  <c:v>14</c:v>
                </c:pt>
                <c:pt idx="37">
                  <c:v>14</c:v>
                </c:pt>
                <c:pt idx="38">
                  <c:v>13.9</c:v>
                </c:pt>
                <c:pt idx="39">
                  <c:v>13.6</c:v>
                </c:pt>
                <c:pt idx="40">
                  <c:v>13.3</c:v>
                </c:pt>
                <c:pt idx="41">
                  <c:v>14.5</c:v>
                </c:pt>
                <c:pt idx="42">
                  <c:v>14.9</c:v>
                </c:pt>
                <c:pt idx="43">
                  <c:v>13.5</c:v>
                </c:pt>
                <c:pt idx="44">
                  <c:v>13.1</c:v>
                </c:pt>
                <c:pt idx="45">
                  <c:v>13.4</c:v>
                </c:pt>
                <c:pt idx="46">
                  <c:v>13.6</c:v>
                </c:pt>
                <c:pt idx="47">
                  <c:v>15.1</c:v>
                </c:pt>
                <c:pt idx="48" formatCode="General">
                  <c:v>14.8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CD-4D43-B191-D559187DD7DB}"/>
            </c:ext>
          </c:extLst>
        </c:ser>
        <c:ser>
          <c:idx val="3"/>
          <c:order val="3"/>
          <c:tx>
            <c:strRef>
              <c:f>taste_6_kuntaa_viiva!$E$6</c:f>
              <c:strCache>
                <c:ptCount val="1"/>
                <c:pt idx="0">
                  <c:v>Tampere</c:v>
                </c:pt>
              </c:strCache>
            </c:strRef>
          </c:tx>
          <c:spPr>
            <a:ln w="38100" cap="rnd">
              <a:solidFill>
                <a:srgbClr val="FFD1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100"/>
              </a:solidFill>
              <a:ln w="9525">
                <a:solidFill>
                  <a:srgbClr val="FFD100"/>
                </a:solidFill>
              </a:ln>
              <a:effectLst/>
            </c:spPr>
          </c:marker>
          <c:cat>
            <c:strRef>
              <c:f>taste_6_kuntaa_viiva!$A$7:$A$55</c:f>
              <c:strCache>
                <c:ptCount val="49"/>
                <c:pt idx="0">
                  <c:v>1/2022</c:v>
                </c:pt>
                <c:pt idx="1">
                  <c:v>2/2022</c:v>
                </c:pt>
                <c:pt idx="2">
                  <c:v>3/2022</c:v>
                </c:pt>
                <c:pt idx="3">
                  <c:v>4/2022</c:v>
                </c:pt>
                <c:pt idx="4">
                  <c:v>5/2022</c:v>
                </c:pt>
                <c:pt idx="5">
                  <c:v>6/2022</c:v>
                </c:pt>
                <c:pt idx="6">
                  <c:v>7/2022</c:v>
                </c:pt>
                <c:pt idx="7">
                  <c:v>8/2022</c:v>
                </c:pt>
                <c:pt idx="8">
                  <c:v>9/2022</c:v>
                </c:pt>
                <c:pt idx="9">
                  <c:v>10/2022</c:v>
                </c:pt>
                <c:pt idx="10">
                  <c:v>11/2022</c:v>
                </c:pt>
                <c:pt idx="11">
                  <c:v>12/2022</c:v>
                </c:pt>
                <c:pt idx="12">
                  <c:v>1/2023</c:v>
                </c:pt>
                <c:pt idx="13">
                  <c:v>2/2023</c:v>
                </c:pt>
                <c:pt idx="14">
                  <c:v>3/2023</c:v>
                </c:pt>
                <c:pt idx="15">
                  <c:v>4/2023</c:v>
                </c:pt>
                <c:pt idx="16">
                  <c:v>5/2023</c:v>
                </c:pt>
                <c:pt idx="17">
                  <c:v>6/2023</c:v>
                </c:pt>
                <c:pt idx="18">
                  <c:v>7/2023</c:v>
                </c:pt>
                <c:pt idx="19">
                  <c:v>8/2023</c:v>
                </c:pt>
                <c:pt idx="20">
                  <c:v>9/2023</c:v>
                </c:pt>
                <c:pt idx="21">
                  <c:v>10/2023</c:v>
                </c:pt>
                <c:pt idx="22">
                  <c:v>11/2023</c:v>
                </c:pt>
                <c:pt idx="23">
                  <c:v>12/2023</c:v>
                </c:pt>
                <c:pt idx="24">
                  <c:v>1/2024</c:v>
                </c:pt>
                <c:pt idx="25">
                  <c:v>2/2024</c:v>
                </c:pt>
                <c:pt idx="26">
                  <c:v>3/2024</c:v>
                </c:pt>
                <c:pt idx="27">
                  <c:v>4/2024</c:v>
                </c:pt>
                <c:pt idx="28">
                  <c:v>5/2024</c:v>
                </c:pt>
                <c:pt idx="29">
                  <c:v>6/2024</c:v>
                </c:pt>
                <c:pt idx="30">
                  <c:v>7/2024</c:v>
                </c:pt>
                <c:pt idx="31">
                  <c:v>8/2024</c:v>
                </c:pt>
                <c:pt idx="32">
                  <c:v>9/2024</c:v>
                </c:pt>
                <c:pt idx="33">
                  <c:v>10/2024</c:v>
                </c:pt>
                <c:pt idx="34">
                  <c:v>11/2024</c:v>
                </c:pt>
                <c:pt idx="35">
                  <c:v>12/2024</c:v>
                </c:pt>
                <c:pt idx="36">
                  <c:v>1/2025</c:v>
                </c:pt>
                <c:pt idx="37">
                  <c:v>2/2025</c:v>
                </c:pt>
                <c:pt idx="38">
                  <c:v>3/2025</c:v>
                </c:pt>
                <c:pt idx="39">
                  <c:v>4/2025</c:v>
                </c:pt>
                <c:pt idx="40">
                  <c:v>5/2025</c:v>
                </c:pt>
                <c:pt idx="41">
                  <c:v>6/2025</c:v>
                </c:pt>
                <c:pt idx="42">
                  <c:v>7/2025</c:v>
                </c:pt>
                <c:pt idx="43">
                  <c:v>8/2025</c:v>
                </c:pt>
                <c:pt idx="44">
                  <c:v>9/2025</c:v>
                </c:pt>
                <c:pt idx="45">
                  <c:v>10/2025</c:v>
                </c:pt>
                <c:pt idx="46">
                  <c:v>11/2025</c:v>
                </c:pt>
                <c:pt idx="47">
                  <c:v>12/2025</c:v>
                </c:pt>
                <c:pt idx="48">
                  <c:v>1/2026</c:v>
                </c:pt>
              </c:strCache>
            </c:strRef>
          </c:cat>
          <c:val>
            <c:numRef>
              <c:f>taste_6_kuntaa_viiva!$E$7:$E$55</c:f>
              <c:numCache>
                <c:formatCode>0.0</c:formatCode>
                <c:ptCount val="49"/>
                <c:pt idx="0">
                  <c:v>11.4</c:v>
                </c:pt>
                <c:pt idx="1">
                  <c:v>10.9</c:v>
                </c:pt>
                <c:pt idx="2">
                  <c:v>10.1</c:v>
                </c:pt>
                <c:pt idx="3">
                  <c:v>9.6</c:v>
                </c:pt>
                <c:pt idx="4">
                  <c:v>9.6999999999999993</c:v>
                </c:pt>
                <c:pt idx="5">
                  <c:v>10.9</c:v>
                </c:pt>
                <c:pt idx="6">
                  <c:v>11.3</c:v>
                </c:pt>
                <c:pt idx="7">
                  <c:v>9.9</c:v>
                </c:pt>
                <c:pt idx="8">
                  <c:v>9.5</c:v>
                </c:pt>
                <c:pt idx="9">
                  <c:v>9.1999999999999993</c:v>
                </c:pt>
                <c:pt idx="10">
                  <c:v>9.1999999999999993</c:v>
                </c:pt>
                <c:pt idx="11">
                  <c:v>10.199999999999999</c:v>
                </c:pt>
                <c:pt idx="12">
                  <c:v>10</c:v>
                </c:pt>
                <c:pt idx="13">
                  <c:v>10.1</c:v>
                </c:pt>
                <c:pt idx="14">
                  <c:v>10.1</c:v>
                </c:pt>
                <c:pt idx="15">
                  <c:v>9.9</c:v>
                </c:pt>
                <c:pt idx="16">
                  <c:v>9.9</c:v>
                </c:pt>
                <c:pt idx="17">
                  <c:v>11.3</c:v>
                </c:pt>
                <c:pt idx="18">
                  <c:v>11.9</c:v>
                </c:pt>
                <c:pt idx="19">
                  <c:v>10.8</c:v>
                </c:pt>
                <c:pt idx="20">
                  <c:v>10.8</c:v>
                </c:pt>
                <c:pt idx="21">
                  <c:v>11</c:v>
                </c:pt>
                <c:pt idx="22">
                  <c:v>11.5</c:v>
                </c:pt>
                <c:pt idx="23">
                  <c:v>13</c:v>
                </c:pt>
                <c:pt idx="24">
                  <c:v>12.6</c:v>
                </c:pt>
                <c:pt idx="25">
                  <c:v>12.6</c:v>
                </c:pt>
                <c:pt idx="26">
                  <c:v>12.4</c:v>
                </c:pt>
                <c:pt idx="27">
                  <c:v>12</c:v>
                </c:pt>
                <c:pt idx="28">
                  <c:v>11.9</c:v>
                </c:pt>
                <c:pt idx="29">
                  <c:v>13.2</c:v>
                </c:pt>
                <c:pt idx="30">
                  <c:v>13.8</c:v>
                </c:pt>
                <c:pt idx="31">
                  <c:v>12.7</c:v>
                </c:pt>
                <c:pt idx="32">
                  <c:v>12.7</c:v>
                </c:pt>
                <c:pt idx="33">
                  <c:v>12.9</c:v>
                </c:pt>
                <c:pt idx="34">
                  <c:v>13.2</c:v>
                </c:pt>
                <c:pt idx="35">
                  <c:v>14.1</c:v>
                </c:pt>
                <c:pt idx="36">
                  <c:v>13.8</c:v>
                </c:pt>
                <c:pt idx="37">
                  <c:v>13.7</c:v>
                </c:pt>
                <c:pt idx="38">
                  <c:v>13.5</c:v>
                </c:pt>
                <c:pt idx="39">
                  <c:v>13.1</c:v>
                </c:pt>
                <c:pt idx="40">
                  <c:v>13.2</c:v>
                </c:pt>
                <c:pt idx="41">
                  <c:v>14.5</c:v>
                </c:pt>
                <c:pt idx="42">
                  <c:v>14.8</c:v>
                </c:pt>
                <c:pt idx="43">
                  <c:v>13.7</c:v>
                </c:pt>
                <c:pt idx="44">
                  <c:v>14</c:v>
                </c:pt>
                <c:pt idx="45">
                  <c:v>14.7</c:v>
                </c:pt>
                <c:pt idx="46">
                  <c:v>15</c:v>
                </c:pt>
                <c:pt idx="47">
                  <c:v>16.2</c:v>
                </c:pt>
                <c:pt idx="48" formatCode="General">
                  <c:v>15.9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1CD-4D43-B191-D559187DD7DB}"/>
            </c:ext>
          </c:extLst>
        </c:ser>
        <c:ser>
          <c:idx val="4"/>
          <c:order val="4"/>
          <c:tx>
            <c:strRef>
              <c:f>taste_6_kuntaa_viiva!$F$6</c:f>
              <c:strCache>
                <c:ptCount val="1"/>
                <c:pt idx="0">
                  <c:v>Turku</c:v>
                </c:pt>
              </c:strCache>
            </c:strRef>
          </c:tx>
          <c:spPr>
            <a:ln w="38100" cap="rnd">
              <a:solidFill>
                <a:srgbClr val="00617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6173"/>
              </a:solidFill>
              <a:ln w="9525">
                <a:solidFill>
                  <a:srgbClr val="006173"/>
                </a:solidFill>
              </a:ln>
              <a:effectLst/>
            </c:spPr>
          </c:marker>
          <c:cat>
            <c:strRef>
              <c:f>taste_6_kuntaa_viiva!$A$7:$A$55</c:f>
              <c:strCache>
                <c:ptCount val="49"/>
                <c:pt idx="0">
                  <c:v>1/2022</c:v>
                </c:pt>
                <c:pt idx="1">
                  <c:v>2/2022</c:v>
                </c:pt>
                <c:pt idx="2">
                  <c:v>3/2022</c:v>
                </c:pt>
                <c:pt idx="3">
                  <c:v>4/2022</c:v>
                </c:pt>
                <c:pt idx="4">
                  <c:v>5/2022</c:v>
                </c:pt>
                <c:pt idx="5">
                  <c:v>6/2022</c:v>
                </c:pt>
                <c:pt idx="6">
                  <c:v>7/2022</c:v>
                </c:pt>
                <c:pt idx="7">
                  <c:v>8/2022</c:v>
                </c:pt>
                <c:pt idx="8">
                  <c:v>9/2022</c:v>
                </c:pt>
                <c:pt idx="9">
                  <c:v>10/2022</c:v>
                </c:pt>
                <c:pt idx="10">
                  <c:v>11/2022</c:v>
                </c:pt>
                <c:pt idx="11">
                  <c:v>12/2022</c:v>
                </c:pt>
                <c:pt idx="12">
                  <c:v>1/2023</c:v>
                </c:pt>
                <c:pt idx="13">
                  <c:v>2/2023</c:v>
                </c:pt>
                <c:pt idx="14">
                  <c:v>3/2023</c:v>
                </c:pt>
                <c:pt idx="15">
                  <c:v>4/2023</c:v>
                </c:pt>
                <c:pt idx="16">
                  <c:v>5/2023</c:v>
                </c:pt>
                <c:pt idx="17">
                  <c:v>6/2023</c:v>
                </c:pt>
                <c:pt idx="18">
                  <c:v>7/2023</c:v>
                </c:pt>
                <c:pt idx="19">
                  <c:v>8/2023</c:v>
                </c:pt>
                <c:pt idx="20">
                  <c:v>9/2023</c:v>
                </c:pt>
                <c:pt idx="21">
                  <c:v>10/2023</c:v>
                </c:pt>
                <c:pt idx="22">
                  <c:v>11/2023</c:v>
                </c:pt>
                <c:pt idx="23">
                  <c:v>12/2023</c:v>
                </c:pt>
                <c:pt idx="24">
                  <c:v>1/2024</c:v>
                </c:pt>
                <c:pt idx="25">
                  <c:v>2/2024</c:v>
                </c:pt>
                <c:pt idx="26">
                  <c:v>3/2024</c:v>
                </c:pt>
                <c:pt idx="27">
                  <c:v>4/2024</c:v>
                </c:pt>
                <c:pt idx="28">
                  <c:v>5/2024</c:v>
                </c:pt>
                <c:pt idx="29">
                  <c:v>6/2024</c:v>
                </c:pt>
                <c:pt idx="30">
                  <c:v>7/2024</c:v>
                </c:pt>
                <c:pt idx="31">
                  <c:v>8/2024</c:v>
                </c:pt>
                <c:pt idx="32">
                  <c:v>9/2024</c:v>
                </c:pt>
                <c:pt idx="33">
                  <c:v>10/2024</c:v>
                </c:pt>
                <c:pt idx="34">
                  <c:v>11/2024</c:v>
                </c:pt>
                <c:pt idx="35">
                  <c:v>12/2024</c:v>
                </c:pt>
                <c:pt idx="36">
                  <c:v>1/2025</c:v>
                </c:pt>
                <c:pt idx="37">
                  <c:v>2/2025</c:v>
                </c:pt>
                <c:pt idx="38">
                  <c:v>3/2025</c:v>
                </c:pt>
                <c:pt idx="39">
                  <c:v>4/2025</c:v>
                </c:pt>
                <c:pt idx="40">
                  <c:v>5/2025</c:v>
                </c:pt>
                <c:pt idx="41">
                  <c:v>6/2025</c:v>
                </c:pt>
                <c:pt idx="42">
                  <c:v>7/2025</c:v>
                </c:pt>
                <c:pt idx="43">
                  <c:v>8/2025</c:v>
                </c:pt>
                <c:pt idx="44">
                  <c:v>9/2025</c:v>
                </c:pt>
                <c:pt idx="45">
                  <c:v>10/2025</c:v>
                </c:pt>
                <c:pt idx="46">
                  <c:v>11/2025</c:v>
                </c:pt>
                <c:pt idx="47">
                  <c:v>12/2025</c:v>
                </c:pt>
                <c:pt idx="48">
                  <c:v>1/2026</c:v>
                </c:pt>
              </c:strCache>
            </c:strRef>
          </c:cat>
          <c:val>
            <c:numRef>
              <c:f>taste_6_kuntaa_viiva!$F$7:$F$55</c:f>
              <c:numCache>
                <c:formatCode>0.0</c:formatCode>
                <c:ptCount val="49"/>
                <c:pt idx="0">
                  <c:v>13.2</c:v>
                </c:pt>
                <c:pt idx="1">
                  <c:v>12.9</c:v>
                </c:pt>
                <c:pt idx="2">
                  <c:v>12.3</c:v>
                </c:pt>
                <c:pt idx="3">
                  <c:v>11.7</c:v>
                </c:pt>
                <c:pt idx="4">
                  <c:v>11.9</c:v>
                </c:pt>
                <c:pt idx="5">
                  <c:v>13.1</c:v>
                </c:pt>
                <c:pt idx="6">
                  <c:v>13.8</c:v>
                </c:pt>
                <c:pt idx="7">
                  <c:v>12.1</c:v>
                </c:pt>
                <c:pt idx="8">
                  <c:v>11.7</c:v>
                </c:pt>
                <c:pt idx="9">
                  <c:v>11.4</c:v>
                </c:pt>
                <c:pt idx="10">
                  <c:v>11.4</c:v>
                </c:pt>
                <c:pt idx="11">
                  <c:v>12.3</c:v>
                </c:pt>
                <c:pt idx="12">
                  <c:v>12</c:v>
                </c:pt>
                <c:pt idx="13">
                  <c:v>11.8</c:v>
                </c:pt>
                <c:pt idx="14">
                  <c:v>11.6</c:v>
                </c:pt>
                <c:pt idx="15">
                  <c:v>11.3</c:v>
                </c:pt>
                <c:pt idx="16">
                  <c:v>11.4</c:v>
                </c:pt>
                <c:pt idx="17">
                  <c:v>12.5</c:v>
                </c:pt>
                <c:pt idx="18">
                  <c:v>13.1</c:v>
                </c:pt>
                <c:pt idx="19">
                  <c:v>11.9</c:v>
                </c:pt>
                <c:pt idx="20">
                  <c:v>11.5</c:v>
                </c:pt>
                <c:pt idx="21">
                  <c:v>11.5</c:v>
                </c:pt>
                <c:pt idx="22">
                  <c:v>11.8</c:v>
                </c:pt>
                <c:pt idx="23">
                  <c:v>13</c:v>
                </c:pt>
                <c:pt idx="24">
                  <c:v>12.6</c:v>
                </c:pt>
                <c:pt idx="25">
                  <c:v>12.3</c:v>
                </c:pt>
                <c:pt idx="26">
                  <c:v>12.3</c:v>
                </c:pt>
                <c:pt idx="27">
                  <c:v>12</c:v>
                </c:pt>
                <c:pt idx="28">
                  <c:v>12</c:v>
                </c:pt>
                <c:pt idx="29">
                  <c:v>13.5</c:v>
                </c:pt>
                <c:pt idx="30">
                  <c:v>14.2</c:v>
                </c:pt>
                <c:pt idx="31">
                  <c:v>13.2</c:v>
                </c:pt>
                <c:pt idx="32">
                  <c:v>13</c:v>
                </c:pt>
                <c:pt idx="33">
                  <c:v>13.3</c:v>
                </c:pt>
                <c:pt idx="34">
                  <c:v>13.6</c:v>
                </c:pt>
                <c:pt idx="35">
                  <c:v>14.8</c:v>
                </c:pt>
                <c:pt idx="36">
                  <c:v>14.6</c:v>
                </c:pt>
                <c:pt idx="37">
                  <c:v>14.5</c:v>
                </c:pt>
                <c:pt idx="38">
                  <c:v>14.2</c:v>
                </c:pt>
                <c:pt idx="39">
                  <c:v>14</c:v>
                </c:pt>
                <c:pt idx="40">
                  <c:v>14</c:v>
                </c:pt>
                <c:pt idx="41">
                  <c:v>15.4</c:v>
                </c:pt>
                <c:pt idx="42">
                  <c:v>16</c:v>
                </c:pt>
                <c:pt idx="43">
                  <c:v>14.7</c:v>
                </c:pt>
                <c:pt idx="44">
                  <c:v>14.2</c:v>
                </c:pt>
                <c:pt idx="45">
                  <c:v>14.4</c:v>
                </c:pt>
                <c:pt idx="46">
                  <c:v>14.5</c:v>
                </c:pt>
                <c:pt idx="47">
                  <c:v>15.6</c:v>
                </c:pt>
                <c:pt idx="48" formatCode="General">
                  <c:v>14.9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1CD-4D43-B191-D559187DD7DB}"/>
            </c:ext>
          </c:extLst>
        </c:ser>
        <c:ser>
          <c:idx val="5"/>
          <c:order val="5"/>
          <c:tx>
            <c:strRef>
              <c:f>taste_6_kuntaa_viiva!$G$6</c:f>
              <c:strCache>
                <c:ptCount val="1"/>
                <c:pt idx="0">
                  <c:v>Vantaa</c:v>
                </c:pt>
              </c:strCache>
            </c:strRef>
          </c:tx>
          <c:spPr>
            <a:ln w="38100" cap="rnd">
              <a:solidFill>
                <a:srgbClr val="B0178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B01785"/>
              </a:solidFill>
              <a:ln w="9525">
                <a:solidFill>
                  <a:srgbClr val="B01785"/>
                </a:solidFill>
              </a:ln>
              <a:effectLst/>
            </c:spPr>
          </c:marker>
          <c:cat>
            <c:strRef>
              <c:f>taste_6_kuntaa_viiva!$A$7:$A$55</c:f>
              <c:strCache>
                <c:ptCount val="49"/>
                <c:pt idx="0">
                  <c:v>1/2022</c:v>
                </c:pt>
                <c:pt idx="1">
                  <c:v>2/2022</c:v>
                </c:pt>
                <c:pt idx="2">
                  <c:v>3/2022</c:v>
                </c:pt>
                <c:pt idx="3">
                  <c:v>4/2022</c:v>
                </c:pt>
                <c:pt idx="4">
                  <c:v>5/2022</c:v>
                </c:pt>
                <c:pt idx="5">
                  <c:v>6/2022</c:v>
                </c:pt>
                <c:pt idx="6">
                  <c:v>7/2022</c:v>
                </c:pt>
                <c:pt idx="7">
                  <c:v>8/2022</c:v>
                </c:pt>
                <c:pt idx="8">
                  <c:v>9/2022</c:v>
                </c:pt>
                <c:pt idx="9">
                  <c:v>10/2022</c:v>
                </c:pt>
                <c:pt idx="10">
                  <c:v>11/2022</c:v>
                </c:pt>
                <c:pt idx="11">
                  <c:v>12/2022</c:v>
                </c:pt>
                <c:pt idx="12">
                  <c:v>1/2023</c:v>
                </c:pt>
                <c:pt idx="13">
                  <c:v>2/2023</c:v>
                </c:pt>
                <c:pt idx="14">
                  <c:v>3/2023</c:v>
                </c:pt>
                <c:pt idx="15">
                  <c:v>4/2023</c:v>
                </c:pt>
                <c:pt idx="16">
                  <c:v>5/2023</c:v>
                </c:pt>
                <c:pt idx="17">
                  <c:v>6/2023</c:v>
                </c:pt>
                <c:pt idx="18">
                  <c:v>7/2023</c:v>
                </c:pt>
                <c:pt idx="19">
                  <c:v>8/2023</c:v>
                </c:pt>
                <c:pt idx="20">
                  <c:v>9/2023</c:v>
                </c:pt>
                <c:pt idx="21">
                  <c:v>10/2023</c:v>
                </c:pt>
                <c:pt idx="22">
                  <c:v>11/2023</c:v>
                </c:pt>
                <c:pt idx="23">
                  <c:v>12/2023</c:v>
                </c:pt>
                <c:pt idx="24">
                  <c:v>1/2024</c:v>
                </c:pt>
                <c:pt idx="25">
                  <c:v>2/2024</c:v>
                </c:pt>
                <c:pt idx="26">
                  <c:v>3/2024</c:v>
                </c:pt>
                <c:pt idx="27">
                  <c:v>4/2024</c:v>
                </c:pt>
                <c:pt idx="28">
                  <c:v>5/2024</c:v>
                </c:pt>
                <c:pt idx="29">
                  <c:v>6/2024</c:v>
                </c:pt>
                <c:pt idx="30">
                  <c:v>7/2024</c:v>
                </c:pt>
                <c:pt idx="31">
                  <c:v>8/2024</c:v>
                </c:pt>
                <c:pt idx="32">
                  <c:v>9/2024</c:v>
                </c:pt>
                <c:pt idx="33">
                  <c:v>10/2024</c:v>
                </c:pt>
                <c:pt idx="34">
                  <c:v>11/2024</c:v>
                </c:pt>
                <c:pt idx="35">
                  <c:v>12/2024</c:v>
                </c:pt>
                <c:pt idx="36">
                  <c:v>1/2025</c:v>
                </c:pt>
                <c:pt idx="37">
                  <c:v>2/2025</c:v>
                </c:pt>
                <c:pt idx="38">
                  <c:v>3/2025</c:v>
                </c:pt>
                <c:pt idx="39">
                  <c:v>4/2025</c:v>
                </c:pt>
                <c:pt idx="40">
                  <c:v>5/2025</c:v>
                </c:pt>
                <c:pt idx="41">
                  <c:v>6/2025</c:v>
                </c:pt>
                <c:pt idx="42">
                  <c:v>7/2025</c:v>
                </c:pt>
                <c:pt idx="43">
                  <c:v>8/2025</c:v>
                </c:pt>
                <c:pt idx="44">
                  <c:v>9/2025</c:v>
                </c:pt>
                <c:pt idx="45">
                  <c:v>10/2025</c:v>
                </c:pt>
                <c:pt idx="46">
                  <c:v>11/2025</c:v>
                </c:pt>
                <c:pt idx="47">
                  <c:v>12/2025</c:v>
                </c:pt>
                <c:pt idx="48">
                  <c:v>1/2026</c:v>
                </c:pt>
              </c:strCache>
            </c:strRef>
          </c:cat>
          <c:val>
            <c:numRef>
              <c:f>taste_6_kuntaa_viiva!$G$7:$G$55</c:f>
              <c:numCache>
                <c:formatCode>0.0</c:formatCode>
                <c:ptCount val="49"/>
                <c:pt idx="0">
                  <c:v>12.5</c:v>
                </c:pt>
                <c:pt idx="1">
                  <c:v>12.1</c:v>
                </c:pt>
                <c:pt idx="2">
                  <c:v>11.3</c:v>
                </c:pt>
                <c:pt idx="3">
                  <c:v>10.7</c:v>
                </c:pt>
                <c:pt idx="4">
                  <c:v>10.6</c:v>
                </c:pt>
                <c:pt idx="5">
                  <c:v>11.4</c:v>
                </c:pt>
                <c:pt idx="6">
                  <c:v>11.8</c:v>
                </c:pt>
                <c:pt idx="7">
                  <c:v>10.8</c:v>
                </c:pt>
                <c:pt idx="8">
                  <c:v>10.5</c:v>
                </c:pt>
                <c:pt idx="9">
                  <c:v>10.3</c:v>
                </c:pt>
                <c:pt idx="10">
                  <c:v>10.3</c:v>
                </c:pt>
                <c:pt idx="11">
                  <c:v>11</c:v>
                </c:pt>
                <c:pt idx="12">
                  <c:v>10.7</c:v>
                </c:pt>
                <c:pt idx="13">
                  <c:v>10.7</c:v>
                </c:pt>
                <c:pt idx="14">
                  <c:v>10.7</c:v>
                </c:pt>
                <c:pt idx="15">
                  <c:v>10.4</c:v>
                </c:pt>
                <c:pt idx="16">
                  <c:v>10.199999999999999</c:v>
                </c:pt>
                <c:pt idx="17">
                  <c:v>11.1</c:v>
                </c:pt>
                <c:pt idx="18">
                  <c:v>11.6</c:v>
                </c:pt>
                <c:pt idx="19">
                  <c:v>10.7</c:v>
                </c:pt>
                <c:pt idx="20">
                  <c:v>10.7</c:v>
                </c:pt>
                <c:pt idx="21">
                  <c:v>11</c:v>
                </c:pt>
                <c:pt idx="22">
                  <c:v>11.4</c:v>
                </c:pt>
                <c:pt idx="23">
                  <c:v>12.4</c:v>
                </c:pt>
                <c:pt idx="24">
                  <c:v>12.2</c:v>
                </c:pt>
                <c:pt idx="25">
                  <c:v>12.2</c:v>
                </c:pt>
                <c:pt idx="26">
                  <c:v>12.2</c:v>
                </c:pt>
                <c:pt idx="27">
                  <c:v>11.9</c:v>
                </c:pt>
                <c:pt idx="28">
                  <c:v>11.8</c:v>
                </c:pt>
                <c:pt idx="29">
                  <c:v>12.8</c:v>
                </c:pt>
                <c:pt idx="30">
                  <c:v>13.3</c:v>
                </c:pt>
                <c:pt idx="31">
                  <c:v>12.4</c:v>
                </c:pt>
                <c:pt idx="32">
                  <c:v>12.6</c:v>
                </c:pt>
                <c:pt idx="33">
                  <c:v>12.6</c:v>
                </c:pt>
                <c:pt idx="34">
                  <c:v>12.7</c:v>
                </c:pt>
                <c:pt idx="35">
                  <c:v>13.5</c:v>
                </c:pt>
                <c:pt idx="36">
                  <c:v>13.9</c:v>
                </c:pt>
                <c:pt idx="37">
                  <c:v>14</c:v>
                </c:pt>
                <c:pt idx="38">
                  <c:v>13.8</c:v>
                </c:pt>
                <c:pt idx="39">
                  <c:v>13.6</c:v>
                </c:pt>
                <c:pt idx="40">
                  <c:v>13.5</c:v>
                </c:pt>
                <c:pt idx="41">
                  <c:v>14.4</c:v>
                </c:pt>
                <c:pt idx="42">
                  <c:v>14.6</c:v>
                </c:pt>
                <c:pt idx="43">
                  <c:v>13.6</c:v>
                </c:pt>
                <c:pt idx="44">
                  <c:v>13.3</c:v>
                </c:pt>
                <c:pt idx="45">
                  <c:v>13.6</c:v>
                </c:pt>
                <c:pt idx="46">
                  <c:v>13.8</c:v>
                </c:pt>
                <c:pt idx="47">
                  <c:v>14.9</c:v>
                </c:pt>
                <c:pt idx="48" formatCode="General">
                  <c:v>14.7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1CD-4D43-B191-D559187DD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8070384"/>
        <c:axId val="648070712"/>
      </c:lineChart>
      <c:catAx>
        <c:axId val="64807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648070712"/>
        <c:crosses val="autoZero"/>
        <c:auto val="1"/>
        <c:lblAlgn val="ctr"/>
        <c:lblOffset val="100"/>
        <c:tickLblSkip val="2"/>
        <c:noMultiLvlLbl val="0"/>
      </c:catAx>
      <c:valAx>
        <c:axId val="648070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868686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fi-FI"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</a:rPr>
                  <a:t>Työttömyysaste, %</a:t>
                </a:r>
              </a:p>
            </c:rich>
          </c:tx>
          <c:layout>
            <c:manualLayout>
              <c:xMode val="edge"/>
              <c:yMode val="edge"/>
              <c:x val="0"/>
              <c:y val="0.264418463871708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5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648070384"/>
        <c:crosses val="autoZero"/>
        <c:crossBetween val="between"/>
      </c:valAx>
      <c:spPr>
        <a:noFill/>
        <a:ln>
          <a:solidFill>
            <a:srgbClr val="868686"/>
          </a:solidFill>
        </a:ln>
        <a:effectLst/>
      </c:spPr>
    </c:plotArea>
    <c:legend>
      <c:legendPos val="r"/>
      <c:layout>
        <c:manualLayout>
          <c:xMode val="edge"/>
          <c:yMode val="edge"/>
          <c:x val="0.88499178709380699"/>
          <c:y val="0.14619451335706324"/>
          <c:w val="0.10669260215990788"/>
          <c:h val="0.424269514255923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500" baseline="0">
          <a:solidFill>
            <a:sysClr val="windowText" lastClr="000000"/>
          </a:solidFill>
          <a:latin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39945010345548"/>
          <c:y val="3.7028173561599778E-2"/>
          <c:w val="0.8863496241267107"/>
          <c:h val="0.64474500687414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taste_6_14_kuntaa!$A$23</c:f>
              <c:strCache>
                <c:ptCount val="1"/>
                <c:pt idx="0">
                  <c:v>Tammikuu 2025</c:v>
                </c:pt>
              </c:strCache>
            </c:strRef>
          </c:tx>
          <c:spPr>
            <a:solidFill>
              <a:srgbClr val="B8CDFF"/>
            </a:solidFill>
            <a:ln>
              <a:solidFill>
                <a:schemeClr val="tx1"/>
              </a:solidFill>
            </a:ln>
          </c:spPr>
          <c:invertIfNegative val="0"/>
          <c:dLbls>
            <c:delete val="1"/>
          </c:dLbls>
          <c:cat>
            <c:strRef>
              <c:f>taste_6_14_kuntaa!$B$22:$O$22</c:f>
              <c:strCache>
                <c:ptCount val="14"/>
                <c:pt idx="0">
                  <c:v>Sipoo</c:v>
                </c:pt>
                <c:pt idx="1">
                  <c:v>Pornainen</c:v>
                </c:pt>
                <c:pt idx="2">
                  <c:v>Kauniainen</c:v>
                </c:pt>
                <c:pt idx="3">
                  <c:v>Tuusula</c:v>
                </c:pt>
                <c:pt idx="4">
                  <c:v>Nurmijärvi</c:v>
                </c:pt>
                <c:pt idx="5">
                  <c:v>Mäntsälä</c:v>
                </c:pt>
                <c:pt idx="6">
                  <c:v>Vihti</c:v>
                </c:pt>
                <c:pt idx="7">
                  <c:v>Kirkkonummi</c:v>
                </c:pt>
                <c:pt idx="8">
                  <c:v>Espoo</c:v>
                </c:pt>
                <c:pt idx="9">
                  <c:v>Järvenpää</c:v>
                </c:pt>
                <c:pt idx="10">
                  <c:v>Kerava</c:v>
                </c:pt>
                <c:pt idx="11">
                  <c:v>Helsinki</c:v>
                </c:pt>
                <c:pt idx="12">
                  <c:v>Hyvinkää</c:v>
                </c:pt>
                <c:pt idx="13">
                  <c:v>Vantaa</c:v>
                </c:pt>
              </c:strCache>
            </c:strRef>
          </c:cat>
          <c:val>
            <c:numRef>
              <c:f>taste_6_14_kuntaa!$B$23:$O$23</c:f>
              <c:numCache>
                <c:formatCode>0.0</c:formatCode>
                <c:ptCount val="14"/>
                <c:pt idx="0">
                  <c:v>8</c:v>
                </c:pt>
                <c:pt idx="1">
                  <c:v>8.5</c:v>
                </c:pt>
                <c:pt idx="2">
                  <c:v>7.7</c:v>
                </c:pt>
                <c:pt idx="3" formatCode="General">
                  <c:v>9.1999999999999993</c:v>
                </c:pt>
                <c:pt idx="4">
                  <c:v>9</c:v>
                </c:pt>
                <c:pt idx="5">
                  <c:v>9</c:v>
                </c:pt>
                <c:pt idx="6">
                  <c:v>9.5</c:v>
                </c:pt>
                <c:pt idx="7">
                  <c:v>9.8000000000000007</c:v>
                </c:pt>
                <c:pt idx="8">
                  <c:v>10.9</c:v>
                </c:pt>
                <c:pt idx="9" formatCode="General">
                  <c:v>12.1</c:v>
                </c:pt>
                <c:pt idx="10">
                  <c:v>12.5</c:v>
                </c:pt>
                <c:pt idx="11">
                  <c:v>12.7</c:v>
                </c:pt>
                <c:pt idx="12" formatCode="General">
                  <c:v>11.8</c:v>
                </c:pt>
                <c:pt idx="13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7D-42CD-9D5D-C3801FBB524B}"/>
            </c:ext>
          </c:extLst>
        </c:ser>
        <c:ser>
          <c:idx val="1"/>
          <c:order val="1"/>
          <c:tx>
            <c:strRef>
              <c:f>taste_6_14_kuntaa!$A$24</c:f>
              <c:strCache>
                <c:ptCount val="1"/>
                <c:pt idx="0">
                  <c:v>Tammikuu 2026</c:v>
                </c:pt>
              </c:strCache>
            </c:strRef>
          </c:tx>
          <c:spPr>
            <a:solidFill>
              <a:srgbClr val="152B96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taste_6_14_kuntaa!$B$22:$O$22</c:f>
              <c:strCache>
                <c:ptCount val="14"/>
                <c:pt idx="0">
                  <c:v>Sipoo</c:v>
                </c:pt>
                <c:pt idx="1">
                  <c:v>Pornainen</c:v>
                </c:pt>
                <c:pt idx="2">
                  <c:v>Kauniainen</c:v>
                </c:pt>
                <c:pt idx="3">
                  <c:v>Tuusula</c:v>
                </c:pt>
                <c:pt idx="4">
                  <c:v>Nurmijärvi</c:v>
                </c:pt>
                <c:pt idx="5">
                  <c:v>Mäntsälä</c:v>
                </c:pt>
                <c:pt idx="6">
                  <c:v>Vihti</c:v>
                </c:pt>
                <c:pt idx="7">
                  <c:v>Kirkkonummi</c:v>
                </c:pt>
                <c:pt idx="8">
                  <c:v>Espoo</c:v>
                </c:pt>
                <c:pt idx="9">
                  <c:v>Järvenpää</c:v>
                </c:pt>
                <c:pt idx="10">
                  <c:v>Kerava</c:v>
                </c:pt>
                <c:pt idx="11">
                  <c:v>Helsinki</c:v>
                </c:pt>
                <c:pt idx="12">
                  <c:v>Hyvinkää</c:v>
                </c:pt>
                <c:pt idx="13">
                  <c:v>Vantaa</c:v>
                </c:pt>
              </c:strCache>
            </c:strRef>
          </c:cat>
          <c:val>
            <c:numRef>
              <c:f>taste_6_14_kuntaa!$B$24:$O$24</c:f>
              <c:numCache>
                <c:formatCode>General</c:formatCode>
                <c:ptCount val="14"/>
                <c:pt idx="0">
                  <c:v>7.7</c:v>
                </c:pt>
                <c:pt idx="1">
                  <c:v>8.6999999999999993</c:v>
                </c:pt>
                <c:pt idx="2">
                  <c:v>8.8000000000000007</c:v>
                </c:pt>
                <c:pt idx="3">
                  <c:v>9.6999999999999993</c:v>
                </c:pt>
                <c:pt idx="4">
                  <c:v>9.8000000000000007</c:v>
                </c:pt>
                <c:pt idx="5">
                  <c:v>9.9</c:v>
                </c:pt>
                <c:pt idx="6">
                  <c:v>10.1</c:v>
                </c:pt>
                <c:pt idx="7">
                  <c:v>10.199999999999999</c:v>
                </c:pt>
                <c:pt idx="8">
                  <c:v>11.2</c:v>
                </c:pt>
                <c:pt idx="9">
                  <c:v>12.9</c:v>
                </c:pt>
                <c:pt idx="10" formatCode="0.0">
                  <c:v>13</c:v>
                </c:pt>
                <c:pt idx="11">
                  <c:v>13.5</c:v>
                </c:pt>
                <c:pt idx="12">
                  <c:v>13.7</c:v>
                </c:pt>
                <c:pt idx="13">
                  <c:v>14.7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7D-42CD-9D5D-C3801FBB52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6603264"/>
        <c:axId val="196605056"/>
      </c:barChart>
      <c:catAx>
        <c:axId val="196603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6605056"/>
        <c:crosses val="autoZero"/>
        <c:auto val="1"/>
        <c:lblAlgn val="ctr"/>
        <c:lblOffset val="100"/>
        <c:noMultiLvlLbl val="0"/>
      </c:catAx>
      <c:valAx>
        <c:axId val="196605056"/>
        <c:scaling>
          <c:orientation val="minMax"/>
          <c:max val="1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fi-FI" b="0"/>
                  <a:t>Työttömyysaste, %</a:t>
                </a:r>
              </a:p>
            </c:rich>
          </c:tx>
          <c:layout>
            <c:manualLayout>
              <c:xMode val="edge"/>
              <c:yMode val="edge"/>
              <c:x val="1.6188896077977434E-3"/>
              <c:y val="0.1710456192975878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196603264"/>
        <c:crosses val="autoZero"/>
        <c:crossBetween val="between"/>
        <c:majorUnit val="2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28207722821399461"/>
          <c:y val="0.950326152187708"/>
          <c:w val="0.54269548938218504"/>
          <c:h val="4.420640749564542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00" baseline="0">
          <a:latin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37448221815874"/>
          <c:y val="3.4287008540176134E-2"/>
          <c:w val="0.87875483890776562"/>
          <c:h val="0.804233870766154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'nuori_pitkä_6 isoa_kk'!$A$5</c:f>
              <c:strCache>
                <c:ptCount val="1"/>
                <c:pt idx="0">
                  <c:v>Tammikuu 2025</c:v>
                </c:pt>
              </c:strCache>
            </c:strRef>
          </c:tx>
          <c:spPr>
            <a:solidFill>
              <a:srgbClr val="B8CDFF"/>
            </a:solidFill>
            <a:ln>
              <a:solidFill>
                <a:schemeClr val="tx1"/>
              </a:solidFill>
            </a:ln>
          </c:spPr>
          <c:invertIfNegative val="0"/>
          <c:dLbls>
            <c:delete val="1"/>
          </c:dLbls>
          <c:cat>
            <c:strRef>
              <c:f>'nuori_pitkä_6 isoa_kk'!$B$4:$H$4</c:f>
              <c:strCache>
                <c:ptCount val="7"/>
                <c:pt idx="0">
                  <c:v>Vantaa</c:v>
                </c:pt>
                <c:pt idx="1">
                  <c:v>Espoo</c:v>
                </c:pt>
                <c:pt idx="2">
                  <c:v>Helsinki</c:v>
                </c:pt>
                <c:pt idx="4">
                  <c:v>Turku</c:v>
                </c:pt>
                <c:pt idx="5">
                  <c:v>Tampere</c:v>
                </c:pt>
                <c:pt idx="6">
                  <c:v>Oulu</c:v>
                </c:pt>
              </c:strCache>
            </c:strRef>
          </c:cat>
          <c:val>
            <c:numRef>
              <c:f>'nuori_pitkä_6 isoa_kk'!$B$5:$H$5</c:f>
              <c:numCache>
                <c:formatCode>#,##0</c:formatCode>
                <c:ptCount val="7"/>
                <c:pt idx="0">
                  <c:v>1970</c:v>
                </c:pt>
                <c:pt idx="1">
                  <c:v>1548</c:v>
                </c:pt>
                <c:pt idx="2">
                  <c:v>3616</c:v>
                </c:pt>
                <c:pt idx="4">
                  <c:v>1933</c:v>
                </c:pt>
                <c:pt idx="5">
                  <c:v>2628</c:v>
                </c:pt>
                <c:pt idx="6">
                  <c:v>2413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28-41F6-A6BB-42E481F82DB4}"/>
            </c:ext>
          </c:extLst>
        </c:ser>
        <c:ser>
          <c:idx val="1"/>
          <c:order val="1"/>
          <c:tx>
            <c:strRef>
              <c:f>'nuori_pitkä_6 isoa_kk'!$A$6</c:f>
              <c:strCache>
                <c:ptCount val="1"/>
                <c:pt idx="0">
                  <c:v>Tammikuu 2026</c:v>
                </c:pt>
              </c:strCache>
            </c:strRef>
          </c:tx>
          <c:spPr>
            <a:solidFill>
              <a:srgbClr val="152B96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9.4786729857819908E-4"/>
                  <c:y val="4.231783844278348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28-41F6-A6BB-42E481F82DB4}"/>
                </c:ext>
              </c:extLst>
            </c:dLbl>
            <c:dLbl>
              <c:idx val="1"/>
              <c:layout>
                <c:manualLayout>
                  <c:x val="0"/>
                  <c:y val="-2.32656514382402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28-41F6-A6BB-42E481F82DB4}"/>
                </c:ext>
              </c:extLst>
            </c:dLbl>
            <c:dLbl>
              <c:idx val="2"/>
              <c:layout>
                <c:manualLayout>
                  <c:x val="1.4218009478672985E-3"/>
                  <c:y val="-3.38409475465313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28-41F6-A6BB-42E481F82DB4}"/>
                </c:ext>
              </c:extLst>
            </c:dLbl>
            <c:dLbl>
              <c:idx val="4"/>
              <c:layout>
                <c:manualLayout>
                  <c:x val="0"/>
                  <c:y val="-7.61421319796954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28-41F6-A6BB-42E481F82DB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'nuori_pitkä_6 isoa_kk'!$B$4:$H$4</c:f>
              <c:strCache>
                <c:ptCount val="7"/>
                <c:pt idx="0">
                  <c:v>Vantaa</c:v>
                </c:pt>
                <c:pt idx="1">
                  <c:v>Espoo</c:v>
                </c:pt>
                <c:pt idx="2">
                  <c:v>Helsinki</c:v>
                </c:pt>
                <c:pt idx="4">
                  <c:v>Turku</c:v>
                </c:pt>
                <c:pt idx="5">
                  <c:v>Tampere</c:v>
                </c:pt>
                <c:pt idx="6">
                  <c:v>Oulu</c:v>
                </c:pt>
              </c:strCache>
            </c:strRef>
          </c:cat>
          <c:val>
            <c:numRef>
              <c:f>'nuori_pitkä_6 isoa_kk'!$B$6:$H$6</c:f>
              <c:numCache>
                <c:formatCode>#,##0</c:formatCode>
                <c:ptCount val="7"/>
                <c:pt idx="0">
                  <c:v>2191</c:v>
                </c:pt>
                <c:pt idx="1">
                  <c:v>1833</c:v>
                </c:pt>
                <c:pt idx="2">
                  <c:v>3922</c:v>
                </c:pt>
                <c:pt idx="4">
                  <c:v>1976</c:v>
                </c:pt>
                <c:pt idx="5">
                  <c:v>2988</c:v>
                </c:pt>
                <c:pt idx="6">
                  <c:v>2704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D28-41F6-A6BB-42E481F82D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7819008"/>
        <c:axId val="197824896"/>
      </c:barChart>
      <c:catAx>
        <c:axId val="197819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7824896"/>
        <c:crosses val="autoZero"/>
        <c:auto val="1"/>
        <c:lblAlgn val="ctr"/>
        <c:lblOffset val="100"/>
        <c:noMultiLvlLbl val="0"/>
      </c:catAx>
      <c:valAx>
        <c:axId val="197824896"/>
        <c:scaling>
          <c:orientation val="minMax"/>
          <c:max val="5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fi-FI" b="0"/>
                  <a:t>Alle 25-vuotiaita työttömiä</a:t>
                </a:r>
              </a:p>
            </c:rich>
          </c:tx>
          <c:layout>
            <c:manualLayout>
              <c:xMode val="edge"/>
              <c:yMode val="edge"/>
              <c:x val="2.698448165389178E-3"/>
              <c:y val="0.1620823397075365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97819008"/>
        <c:crosses val="autoZero"/>
        <c:crossBetween val="between"/>
        <c:majorUnit val="10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30310416227309267"/>
          <c:y val="0.94819427571553561"/>
          <c:w val="0.52166856282060081"/>
          <c:h val="4.633840769903761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00" baseline="0">
          <a:latin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42155114433879"/>
          <c:y val="2.9210800116474325E-2"/>
          <c:w val="0.87270778700804952"/>
          <c:h val="0.803823922009748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'nuori_pitkä_6 isoa_kk'!$A$21</c:f>
              <c:strCache>
                <c:ptCount val="1"/>
                <c:pt idx="0">
                  <c:v>Tammikuu 2025</c:v>
                </c:pt>
              </c:strCache>
            </c:strRef>
          </c:tx>
          <c:spPr>
            <a:solidFill>
              <a:srgbClr val="B8CDFF"/>
            </a:solidFill>
            <a:ln>
              <a:solidFill>
                <a:schemeClr val="tx1"/>
              </a:solidFill>
            </a:ln>
          </c:spPr>
          <c:invertIfNegative val="0"/>
          <c:dLbls>
            <c:delete val="1"/>
          </c:dLbls>
          <c:cat>
            <c:strRef>
              <c:f>'nuori_pitkä_6 isoa_kk'!$B$20:$H$20</c:f>
              <c:strCache>
                <c:ptCount val="7"/>
                <c:pt idx="0">
                  <c:v>Vantaa</c:v>
                </c:pt>
                <c:pt idx="1">
                  <c:v>Espoo</c:v>
                </c:pt>
                <c:pt idx="2">
                  <c:v>Helsinki</c:v>
                </c:pt>
                <c:pt idx="4">
                  <c:v>Turku</c:v>
                </c:pt>
                <c:pt idx="5">
                  <c:v>Tampere</c:v>
                </c:pt>
                <c:pt idx="6">
                  <c:v>Oulu</c:v>
                </c:pt>
              </c:strCache>
            </c:strRef>
          </c:cat>
          <c:val>
            <c:numRef>
              <c:f>'nuori_pitkä_6 isoa_kk'!$B$21:$H$21</c:f>
              <c:numCache>
                <c:formatCode>#,##0</c:formatCode>
                <c:ptCount val="7"/>
                <c:pt idx="0">
                  <c:v>6844</c:v>
                </c:pt>
                <c:pt idx="1">
                  <c:v>6489</c:v>
                </c:pt>
                <c:pt idx="2">
                  <c:v>19208</c:v>
                </c:pt>
                <c:pt idx="4">
                  <c:v>5288</c:v>
                </c:pt>
                <c:pt idx="5">
                  <c:v>6298</c:v>
                </c:pt>
                <c:pt idx="6">
                  <c:v>6013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0-4C0B-9745-084CC17649DE}"/>
            </c:ext>
          </c:extLst>
        </c:ser>
        <c:ser>
          <c:idx val="1"/>
          <c:order val="1"/>
          <c:tx>
            <c:strRef>
              <c:f>'nuori_pitkä_6 isoa_kk'!$A$22</c:f>
              <c:strCache>
                <c:ptCount val="1"/>
                <c:pt idx="0">
                  <c:v>Tammikuu 2026</c:v>
                </c:pt>
              </c:strCache>
            </c:strRef>
          </c:tx>
          <c:spPr>
            <a:solidFill>
              <a:srgbClr val="152B96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6.09291698400609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2B-4FBA-BFF5-C55770B40B93}"/>
                </c:ext>
              </c:extLst>
            </c:dLbl>
            <c:dLbl>
              <c:idx val="2"/>
              <c:layout>
                <c:manualLayout>
                  <c:x val="0"/>
                  <c:y val="1.12543852810477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10-4C0B-9745-084CC17649DE}"/>
                </c:ext>
              </c:extLst>
            </c:dLbl>
            <c:dLbl>
              <c:idx val="4"/>
              <c:layout>
                <c:manualLayout>
                  <c:x val="0"/>
                  <c:y val="8.46023688663282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10-4C0B-9745-084CC17649DE}"/>
                </c:ext>
              </c:extLst>
            </c:dLbl>
            <c:dLbl>
              <c:idx val="5"/>
              <c:layout>
                <c:manualLayout>
                  <c:x val="2.843601895734597E-3"/>
                  <c:y val="1.69204737732656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10-4C0B-9745-084CC17649DE}"/>
                </c:ext>
              </c:extLst>
            </c:dLbl>
            <c:dLbl>
              <c:idx val="6"/>
              <c:layout>
                <c:manualLayout>
                  <c:x val="-9.4786729857819908E-4"/>
                  <c:y val="8.03722504230118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10-4C0B-9745-084CC17649D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'nuori_pitkä_6 isoa_kk'!$B$20:$H$20</c:f>
              <c:strCache>
                <c:ptCount val="7"/>
                <c:pt idx="0">
                  <c:v>Vantaa</c:v>
                </c:pt>
                <c:pt idx="1">
                  <c:v>Espoo</c:v>
                </c:pt>
                <c:pt idx="2">
                  <c:v>Helsinki</c:v>
                </c:pt>
                <c:pt idx="4">
                  <c:v>Turku</c:v>
                </c:pt>
                <c:pt idx="5">
                  <c:v>Tampere</c:v>
                </c:pt>
                <c:pt idx="6">
                  <c:v>Oulu</c:v>
                </c:pt>
              </c:strCache>
            </c:strRef>
          </c:cat>
          <c:val>
            <c:numRef>
              <c:f>'nuori_pitkä_6 isoa_kk'!$B$22:$H$22</c:f>
              <c:numCache>
                <c:formatCode>#,##0</c:formatCode>
                <c:ptCount val="7"/>
                <c:pt idx="0">
                  <c:v>8177</c:v>
                </c:pt>
                <c:pt idx="1">
                  <c:v>7904</c:v>
                </c:pt>
                <c:pt idx="2">
                  <c:v>24527</c:v>
                </c:pt>
                <c:pt idx="4">
                  <c:v>6910</c:v>
                </c:pt>
                <c:pt idx="5">
                  <c:v>8083</c:v>
                </c:pt>
                <c:pt idx="6">
                  <c:v>6915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10-4C0B-9745-084CC17649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6024192"/>
        <c:axId val="196025728"/>
      </c:barChart>
      <c:catAx>
        <c:axId val="196024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6025728"/>
        <c:crosses val="autoZero"/>
        <c:auto val="1"/>
        <c:lblAlgn val="ctr"/>
        <c:lblOffset val="100"/>
        <c:noMultiLvlLbl val="0"/>
      </c:catAx>
      <c:valAx>
        <c:axId val="196025728"/>
        <c:scaling>
          <c:orientation val="minMax"/>
          <c:max val="26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fi-FI" b="0"/>
                  <a:t>Pitkäaikaistyöttömiä</a:t>
                </a:r>
              </a:p>
            </c:rich>
          </c:tx>
          <c:layout>
            <c:manualLayout>
              <c:xMode val="edge"/>
              <c:yMode val="edge"/>
              <c:x val="2.1591171151828692E-3"/>
              <c:y val="0.2001741782277215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96024192"/>
        <c:crosses val="autoZero"/>
        <c:crossBetween val="between"/>
        <c:majorUnit val="20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30310417210881813"/>
          <c:y val="0.94621587593428991"/>
          <c:w val="0.51918278206473134"/>
          <c:h val="4.298702554263571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00" baseline="0">
          <a:latin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12216470204342"/>
          <c:y val="4.0437585760801142E-2"/>
          <c:w val="0.88097738036834972"/>
          <c:h val="0.70212144904457341"/>
        </c:manualLayout>
      </c:layout>
      <c:lineChart>
        <c:grouping val="standard"/>
        <c:varyColors val="0"/>
        <c:ser>
          <c:idx val="0"/>
          <c:order val="0"/>
          <c:tx>
            <c:strRef>
              <c:f>'yritysten liikev_vantaa'!$C$4</c:f>
              <c:strCache>
                <c:ptCount val="1"/>
                <c:pt idx="0">
                  <c:v>Teollisuus</c:v>
                </c:pt>
              </c:strCache>
            </c:strRef>
          </c:tx>
          <c:spPr>
            <a:ln w="38100" cap="rnd">
              <a:solidFill>
                <a:srgbClr val="152B9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152B96"/>
              </a:solidFill>
              <a:ln w="9525">
                <a:solidFill>
                  <a:srgbClr val="152B96"/>
                </a:solidFill>
              </a:ln>
              <a:effectLst/>
            </c:spPr>
          </c:marker>
          <c:cat>
            <c:multiLvlStrRef>
              <c:f>'yritysten liikev_vantaa'!$A$25:$B$67</c:f>
              <c:multiLvlStrCache>
                <c:ptCount val="43"/>
                <c:lvl>
                  <c:pt idx="0">
                    <c:v>Q1</c:v>
                  </c:pt>
                  <c:pt idx="2">
                    <c:v>Q3</c:v>
                  </c:pt>
                  <c:pt idx="4">
                    <c:v>Q1</c:v>
                  </c:pt>
                  <c:pt idx="6">
                    <c:v>Q3</c:v>
                  </c:pt>
                  <c:pt idx="8">
                    <c:v>Q1</c:v>
                  </c:pt>
                  <c:pt idx="10">
                    <c:v>Q3</c:v>
                  </c:pt>
                  <c:pt idx="12">
                    <c:v>Q1</c:v>
                  </c:pt>
                  <c:pt idx="14">
                    <c:v>Q3</c:v>
                  </c:pt>
                  <c:pt idx="16">
                    <c:v>Q1</c:v>
                  </c:pt>
                  <c:pt idx="18">
                    <c:v>Q3</c:v>
                  </c:pt>
                  <c:pt idx="20">
                    <c:v>Q1</c:v>
                  </c:pt>
                  <c:pt idx="22">
                    <c:v>Q3</c:v>
                  </c:pt>
                  <c:pt idx="24">
                    <c:v>Q1</c:v>
                  </c:pt>
                  <c:pt idx="26">
                    <c:v>Q3</c:v>
                  </c:pt>
                  <c:pt idx="28">
                    <c:v>Q1</c:v>
                  </c:pt>
                  <c:pt idx="30">
                    <c:v>Q3</c:v>
                  </c:pt>
                  <c:pt idx="32">
                    <c:v>Q1</c:v>
                  </c:pt>
                  <c:pt idx="34">
                    <c:v>Q3</c:v>
                  </c:pt>
                  <c:pt idx="36">
                    <c:v>Q1</c:v>
                  </c:pt>
                  <c:pt idx="38">
                    <c:v>Q3</c:v>
                  </c:pt>
                  <c:pt idx="40">
                    <c:v>Q1</c:v>
                  </c:pt>
                  <c:pt idx="4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'yritysten liikev_vantaa'!$C$25:$C$67</c:f>
              <c:numCache>
                <c:formatCode>General</c:formatCode>
                <c:ptCount val="43"/>
                <c:pt idx="0">
                  <c:v>84.7</c:v>
                </c:pt>
                <c:pt idx="1">
                  <c:v>85.2</c:v>
                </c:pt>
                <c:pt idx="2">
                  <c:v>84.8</c:v>
                </c:pt>
                <c:pt idx="3">
                  <c:v>83.8</c:v>
                </c:pt>
                <c:pt idx="4">
                  <c:v>81.2</c:v>
                </c:pt>
                <c:pt idx="5">
                  <c:v>81.3</c:v>
                </c:pt>
                <c:pt idx="6">
                  <c:v>82.2</c:v>
                </c:pt>
                <c:pt idx="7">
                  <c:v>82.7</c:v>
                </c:pt>
                <c:pt idx="8">
                  <c:v>86.6</c:v>
                </c:pt>
                <c:pt idx="9">
                  <c:v>89.8</c:v>
                </c:pt>
                <c:pt idx="10">
                  <c:v>89.8</c:v>
                </c:pt>
                <c:pt idx="11">
                  <c:v>89.1</c:v>
                </c:pt>
                <c:pt idx="12">
                  <c:v>89.1</c:v>
                </c:pt>
                <c:pt idx="13">
                  <c:v>91.6</c:v>
                </c:pt>
                <c:pt idx="14">
                  <c:v>93</c:v>
                </c:pt>
                <c:pt idx="15">
                  <c:v>94.7</c:v>
                </c:pt>
                <c:pt idx="16">
                  <c:v>96.4</c:v>
                </c:pt>
                <c:pt idx="17">
                  <c:v>97.5</c:v>
                </c:pt>
                <c:pt idx="18">
                  <c:v>95.5</c:v>
                </c:pt>
                <c:pt idx="19">
                  <c:v>92.7</c:v>
                </c:pt>
                <c:pt idx="20">
                  <c:v>91.2</c:v>
                </c:pt>
                <c:pt idx="21">
                  <c:v>88.8</c:v>
                </c:pt>
                <c:pt idx="22">
                  <c:v>89.3</c:v>
                </c:pt>
                <c:pt idx="23">
                  <c:v>90.4</c:v>
                </c:pt>
                <c:pt idx="24">
                  <c:v>94</c:v>
                </c:pt>
                <c:pt idx="25">
                  <c:v>95.1</c:v>
                </c:pt>
                <c:pt idx="26">
                  <c:v>97.9</c:v>
                </c:pt>
                <c:pt idx="27">
                  <c:v>102.9</c:v>
                </c:pt>
                <c:pt idx="28">
                  <c:v>105.4</c:v>
                </c:pt>
                <c:pt idx="29">
                  <c:v>111.1</c:v>
                </c:pt>
                <c:pt idx="30">
                  <c:v>117.2</c:v>
                </c:pt>
                <c:pt idx="31">
                  <c:v>116.5</c:v>
                </c:pt>
                <c:pt idx="32">
                  <c:v>111.5</c:v>
                </c:pt>
                <c:pt idx="33">
                  <c:v>106.5</c:v>
                </c:pt>
                <c:pt idx="34">
                  <c:v>103.8</c:v>
                </c:pt>
                <c:pt idx="35">
                  <c:v>105.1</c:v>
                </c:pt>
                <c:pt idx="36">
                  <c:v>106</c:v>
                </c:pt>
                <c:pt idx="37">
                  <c:v>105.4</c:v>
                </c:pt>
                <c:pt idx="38">
                  <c:v>106.1</c:v>
                </c:pt>
                <c:pt idx="39">
                  <c:v>107</c:v>
                </c:pt>
                <c:pt idx="40">
                  <c:v>109.5</c:v>
                </c:pt>
                <c:pt idx="41">
                  <c:v>110.7</c:v>
                </c:pt>
                <c:pt idx="42">
                  <c:v>112.1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18-4642-B738-086E0AACD48C}"/>
            </c:ext>
          </c:extLst>
        </c:ser>
        <c:ser>
          <c:idx val="1"/>
          <c:order val="1"/>
          <c:tx>
            <c:strRef>
              <c:f>'yritysten liikev_vantaa'!$D$4</c:f>
              <c:strCache>
                <c:ptCount val="1"/>
                <c:pt idx="0">
                  <c:v>Rakentaminen</c:v>
                </c:pt>
              </c:strCache>
            </c:strRef>
          </c:tx>
          <c:spPr>
            <a:ln w="38100" cap="rnd">
              <a:solidFill>
                <a:srgbClr val="B01785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B01785"/>
              </a:solidFill>
              <a:ln w="9525">
                <a:solidFill>
                  <a:srgbClr val="B01785"/>
                </a:solidFill>
              </a:ln>
              <a:effectLst/>
            </c:spPr>
          </c:marker>
          <c:cat>
            <c:multiLvlStrRef>
              <c:f>'yritysten liikev_vantaa'!$A$25:$B$67</c:f>
              <c:multiLvlStrCache>
                <c:ptCount val="43"/>
                <c:lvl>
                  <c:pt idx="0">
                    <c:v>Q1</c:v>
                  </c:pt>
                  <c:pt idx="2">
                    <c:v>Q3</c:v>
                  </c:pt>
                  <c:pt idx="4">
                    <c:v>Q1</c:v>
                  </c:pt>
                  <c:pt idx="6">
                    <c:v>Q3</c:v>
                  </c:pt>
                  <c:pt idx="8">
                    <c:v>Q1</c:v>
                  </c:pt>
                  <c:pt idx="10">
                    <c:v>Q3</c:v>
                  </c:pt>
                  <c:pt idx="12">
                    <c:v>Q1</c:v>
                  </c:pt>
                  <c:pt idx="14">
                    <c:v>Q3</c:v>
                  </c:pt>
                  <c:pt idx="16">
                    <c:v>Q1</c:v>
                  </c:pt>
                  <c:pt idx="18">
                    <c:v>Q3</c:v>
                  </c:pt>
                  <c:pt idx="20">
                    <c:v>Q1</c:v>
                  </c:pt>
                  <c:pt idx="22">
                    <c:v>Q3</c:v>
                  </c:pt>
                  <c:pt idx="24">
                    <c:v>Q1</c:v>
                  </c:pt>
                  <c:pt idx="26">
                    <c:v>Q3</c:v>
                  </c:pt>
                  <c:pt idx="28">
                    <c:v>Q1</c:v>
                  </c:pt>
                  <c:pt idx="30">
                    <c:v>Q3</c:v>
                  </c:pt>
                  <c:pt idx="32">
                    <c:v>Q1</c:v>
                  </c:pt>
                  <c:pt idx="34">
                    <c:v>Q3</c:v>
                  </c:pt>
                  <c:pt idx="36">
                    <c:v>Q1</c:v>
                  </c:pt>
                  <c:pt idx="38">
                    <c:v>Q3</c:v>
                  </c:pt>
                  <c:pt idx="40">
                    <c:v>Q1</c:v>
                  </c:pt>
                  <c:pt idx="4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'yritysten liikev_vantaa'!$D$25:$D$67</c:f>
              <c:numCache>
                <c:formatCode>General</c:formatCode>
                <c:ptCount val="43"/>
                <c:pt idx="0">
                  <c:v>61.2</c:v>
                </c:pt>
                <c:pt idx="1">
                  <c:v>64.2</c:v>
                </c:pt>
                <c:pt idx="2">
                  <c:v>66.8</c:v>
                </c:pt>
                <c:pt idx="3">
                  <c:v>68.099999999999994</c:v>
                </c:pt>
                <c:pt idx="4">
                  <c:v>69.5</c:v>
                </c:pt>
                <c:pt idx="5">
                  <c:v>73</c:v>
                </c:pt>
                <c:pt idx="6">
                  <c:v>75.400000000000006</c:v>
                </c:pt>
                <c:pt idx="7">
                  <c:v>78</c:v>
                </c:pt>
                <c:pt idx="8">
                  <c:v>81.400000000000006</c:v>
                </c:pt>
                <c:pt idx="9">
                  <c:v>82.9</c:v>
                </c:pt>
                <c:pt idx="10">
                  <c:v>81.8</c:v>
                </c:pt>
                <c:pt idx="11">
                  <c:v>83.6</c:v>
                </c:pt>
                <c:pt idx="12">
                  <c:v>85.4</c:v>
                </c:pt>
                <c:pt idx="13">
                  <c:v>89.6</c:v>
                </c:pt>
                <c:pt idx="14">
                  <c:v>91.8</c:v>
                </c:pt>
                <c:pt idx="15">
                  <c:v>95.5</c:v>
                </c:pt>
                <c:pt idx="16">
                  <c:v>98.9</c:v>
                </c:pt>
                <c:pt idx="17">
                  <c:v>99.7</c:v>
                </c:pt>
                <c:pt idx="18">
                  <c:v>100.2</c:v>
                </c:pt>
                <c:pt idx="19">
                  <c:v>102.9</c:v>
                </c:pt>
                <c:pt idx="20">
                  <c:v>105.6</c:v>
                </c:pt>
                <c:pt idx="21">
                  <c:v>101.5</c:v>
                </c:pt>
                <c:pt idx="22">
                  <c:v>98.2</c:v>
                </c:pt>
                <c:pt idx="23">
                  <c:v>94.8</c:v>
                </c:pt>
                <c:pt idx="24">
                  <c:v>93.7</c:v>
                </c:pt>
                <c:pt idx="25">
                  <c:v>97.3</c:v>
                </c:pt>
                <c:pt idx="26">
                  <c:v>99.9</c:v>
                </c:pt>
                <c:pt idx="27">
                  <c:v>105.2</c:v>
                </c:pt>
                <c:pt idx="28">
                  <c:v>111.3</c:v>
                </c:pt>
                <c:pt idx="29">
                  <c:v>114.9</c:v>
                </c:pt>
                <c:pt idx="30">
                  <c:v>116.7</c:v>
                </c:pt>
                <c:pt idx="31">
                  <c:v>116.8</c:v>
                </c:pt>
                <c:pt idx="32">
                  <c:v>114.6</c:v>
                </c:pt>
                <c:pt idx="33">
                  <c:v>109.5</c:v>
                </c:pt>
                <c:pt idx="34">
                  <c:v>103.7</c:v>
                </c:pt>
                <c:pt idx="35">
                  <c:v>99.5</c:v>
                </c:pt>
                <c:pt idx="36">
                  <c:v>95.2</c:v>
                </c:pt>
                <c:pt idx="37">
                  <c:v>96.4</c:v>
                </c:pt>
                <c:pt idx="38">
                  <c:v>100</c:v>
                </c:pt>
                <c:pt idx="39">
                  <c:v>96.9</c:v>
                </c:pt>
                <c:pt idx="40">
                  <c:v>97.2</c:v>
                </c:pt>
                <c:pt idx="41">
                  <c:v>97.2</c:v>
                </c:pt>
                <c:pt idx="42">
                  <c:v>97.2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18-4642-B738-086E0AACD48C}"/>
            </c:ext>
          </c:extLst>
        </c:ser>
        <c:ser>
          <c:idx val="2"/>
          <c:order val="2"/>
          <c:tx>
            <c:strRef>
              <c:f>'yritysten liikev_vantaa'!$E$4</c:f>
              <c:strCache>
                <c:ptCount val="1"/>
                <c:pt idx="0">
                  <c:v>Tukku- ja vähittäiskauppa</c:v>
                </c:pt>
              </c:strCache>
            </c:strRef>
          </c:tx>
          <c:spPr>
            <a:ln w="38100" cap="rnd">
              <a:solidFill>
                <a:srgbClr val="E5B59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E5B595"/>
                </a:solidFill>
              </a:ln>
              <a:effectLst/>
            </c:spPr>
          </c:marker>
          <c:cat>
            <c:multiLvlStrRef>
              <c:f>'yritysten liikev_vantaa'!$A$25:$B$67</c:f>
              <c:multiLvlStrCache>
                <c:ptCount val="43"/>
                <c:lvl>
                  <c:pt idx="0">
                    <c:v>Q1</c:v>
                  </c:pt>
                  <c:pt idx="2">
                    <c:v>Q3</c:v>
                  </c:pt>
                  <c:pt idx="4">
                    <c:v>Q1</c:v>
                  </c:pt>
                  <c:pt idx="6">
                    <c:v>Q3</c:v>
                  </c:pt>
                  <c:pt idx="8">
                    <c:v>Q1</c:v>
                  </c:pt>
                  <c:pt idx="10">
                    <c:v>Q3</c:v>
                  </c:pt>
                  <c:pt idx="12">
                    <c:v>Q1</c:v>
                  </c:pt>
                  <c:pt idx="14">
                    <c:v>Q3</c:v>
                  </c:pt>
                  <c:pt idx="16">
                    <c:v>Q1</c:v>
                  </c:pt>
                  <c:pt idx="18">
                    <c:v>Q3</c:v>
                  </c:pt>
                  <c:pt idx="20">
                    <c:v>Q1</c:v>
                  </c:pt>
                  <c:pt idx="22">
                    <c:v>Q3</c:v>
                  </c:pt>
                  <c:pt idx="24">
                    <c:v>Q1</c:v>
                  </c:pt>
                  <c:pt idx="26">
                    <c:v>Q3</c:v>
                  </c:pt>
                  <c:pt idx="28">
                    <c:v>Q1</c:v>
                  </c:pt>
                  <c:pt idx="30">
                    <c:v>Q3</c:v>
                  </c:pt>
                  <c:pt idx="32">
                    <c:v>Q1</c:v>
                  </c:pt>
                  <c:pt idx="34">
                    <c:v>Q3</c:v>
                  </c:pt>
                  <c:pt idx="36">
                    <c:v>Q1</c:v>
                  </c:pt>
                  <c:pt idx="38">
                    <c:v>Q3</c:v>
                  </c:pt>
                  <c:pt idx="40">
                    <c:v>Q1</c:v>
                  </c:pt>
                  <c:pt idx="4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'yritysten liikev_vantaa'!$E$25:$E$67</c:f>
              <c:numCache>
                <c:formatCode>General</c:formatCode>
                <c:ptCount val="43"/>
                <c:pt idx="0">
                  <c:v>91.4</c:v>
                </c:pt>
                <c:pt idx="1">
                  <c:v>91.9</c:v>
                </c:pt>
                <c:pt idx="2">
                  <c:v>91.7</c:v>
                </c:pt>
                <c:pt idx="3">
                  <c:v>90.6</c:v>
                </c:pt>
                <c:pt idx="4">
                  <c:v>90.4</c:v>
                </c:pt>
                <c:pt idx="5">
                  <c:v>91.7</c:v>
                </c:pt>
                <c:pt idx="6">
                  <c:v>91.4</c:v>
                </c:pt>
                <c:pt idx="7">
                  <c:v>95.5</c:v>
                </c:pt>
                <c:pt idx="8">
                  <c:v>98.2</c:v>
                </c:pt>
                <c:pt idx="9">
                  <c:v>98.5</c:v>
                </c:pt>
                <c:pt idx="10">
                  <c:v>99.9</c:v>
                </c:pt>
                <c:pt idx="11">
                  <c:v>102.4</c:v>
                </c:pt>
                <c:pt idx="12">
                  <c:v>101.2</c:v>
                </c:pt>
                <c:pt idx="13">
                  <c:v>100.9</c:v>
                </c:pt>
                <c:pt idx="14">
                  <c:v>100.7</c:v>
                </c:pt>
                <c:pt idx="15">
                  <c:v>100.7</c:v>
                </c:pt>
                <c:pt idx="16">
                  <c:v>98.8</c:v>
                </c:pt>
                <c:pt idx="17">
                  <c:v>97.7</c:v>
                </c:pt>
                <c:pt idx="18">
                  <c:v>99.6</c:v>
                </c:pt>
                <c:pt idx="19">
                  <c:v>98</c:v>
                </c:pt>
                <c:pt idx="20">
                  <c:v>97.6</c:v>
                </c:pt>
                <c:pt idx="21">
                  <c:v>94.9</c:v>
                </c:pt>
                <c:pt idx="22">
                  <c:v>94.9</c:v>
                </c:pt>
                <c:pt idx="23">
                  <c:v>94.9</c:v>
                </c:pt>
                <c:pt idx="24">
                  <c:v>96.8</c:v>
                </c:pt>
                <c:pt idx="25">
                  <c:v>100.1</c:v>
                </c:pt>
                <c:pt idx="26">
                  <c:v>100.2</c:v>
                </c:pt>
                <c:pt idx="27">
                  <c:v>102</c:v>
                </c:pt>
                <c:pt idx="28">
                  <c:v>104.8</c:v>
                </c:pt>
                <c:pt idx="29">
                  <c:v>106</c:v>
                </c:pt>
                <c:pt idx="30">
                  <c:v>107.5</c:v>
                </c:pt>
                <c:pt idx="31">
                  <c:v>109.2</c:v>
                </c:pt>
                <c:pt idx="32">
                  <c:v>107.5</c:v>
                </c:pt>
                <c:pt idx="33">
                  <c:v>107.9</c:v>
                </c:pt>
                <c:pt idx="34">
                  <c:v>106.4</c:v>
                </c:pt>
                <c:pt idx="35">
                  <c:v>104.6</c:v>
                </c:pt>
                <c:pt idx="36">
                  <c:v>101.7</c:v>
                </c:pt>
                <c:pt idx="37">
                  <c:v>99.7</c:v>
                </c:pt>
                <c:pt idx="38">
                  <c:v>97.8</c:v>
                </c:pt>
                <c:pt idx="39">
                  <c:v>96.8</c:v>
                </c:pt>
                <c:pt idx="40">
                  <c:v>97.3</c:v>
                </c:pt>
                <c:pt idx="41">
                  <c:v>98.6</c:v>
                </c:pt>
                <c:pt idx="42">
                  <c:v>100.3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F18-4642-B738-086E0AACD48C}"/>
            </c:ext>
          </c:extLst>
        </c:ser>
        <c:ser>
          <c:idx val="3"/>
          <c:order val="3"/>
          <c:tx>
            <c:strRef>
              <c:f>'yritysten liikev_vantaa'!$F$4</c:f>
              <c:strCache>
                <c:ptCount val="1"/>
                <c:pt idx="0">
                  <c:v>Muut palvelut </c:v>
                </c:pt>
              </c:strCache>
            </c:strRef>
          </c:tx>
          <c:spPr>
            <a:ln w="38100" cap="rnd">
              <a:solidFill>
                <a:srgbClr val="B8CDFF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B8CDFF"/>
              </a:solidFill>
              <a:ln w="9525">
                <a:solidFill>
                  <a:srgbClr val="B8CDFF"/>
                </a:solidFill>
              </a:ln>
              <a:effectLst/>
            </c:spPr>
          </c:marker>
          <c:cat>
            <c:multiLvlStrRef>
              <c:f>'yritysten liikev_vantaa'!$A$25:$B$67</c:f>
              <c:multiLvlStrCache>
                <c:ptCount val="43"/>
                <c:lvl>
                  <c:pt idx="0">
                    <c:v>Q1</c:v>
                  </c:pt>
                  <c:pt idx="2">
                    <c:v>Q3</c:v>
                  </c:pt>
                  <c:pt idx="4">
                    <c:v>Q1</c:v>
                  </c:pt>
                  <c:pt idx="6">
                    <c:v>Q3</c:v>
                  </c:pt>
                  <c:pt idx="8">
                    <c:v>Q1</c:v>
                  </c:pt>
                  <c:pt idx="10">
                    <c:v>Q3</c:v>
                  </c:pt>
                  <c:pt idx="12">
                    <c:v>Q1</c:v>
                  </c:pt>
                  <c:pt idx="14">
                    <c:v>Q3</c:v>
                  </c:pt>
                  <c:pt idx="16">
                    <c:v>Q1</c:v>
                  </c:pt>
                  <c:pt idx="18">
                    <c:v>Q3</c:v>
                  </c:pt>
                  <c:pt idx="20">
                    <c:v>Q1</c:v>
                  </c:pt>
                  <c:pt idx="22">
                    <c:v>Q3</c:v>
                  </c:pt>
                  <c:pt idx="24">
                    <c:v>Q1</c:v>
                  </c:pt>
                  <c:pt idx="26">
                    <c:v>Q3</c:v>
                  </c:pt>
                  <c:pt idx="28">
                    <c:v>Q1</c:v>
                  </c:pt>
                  <c:pt idx="30">
                    <c:v>Q3</c:v>
                  </c:pt>
                  <c:pt idx="32">
                    <c:v>Q1</c:v>
                  </c:pt>
                  <c:pt idx="34">
                    <c:v>Q3</c:v>
                  </c:pt>
                  <c:pt idx="36">
                    <c:v>Q1</c:v>
                  </c:pt>
                  <c:pt idx="38">
                    <c:v>Q3</c:v>
                  </c:pt>
                  <c:pt idx="40">
                    <c:v>Q1</c:v>
                  </c:pt>
                  <c:pt idx="4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'yritysten liikev_vantaa'!$F$25:$F$67</c:f>
              <c:numCache>
                <c:formatCode>General</c:formatCode>
                <c:ptCount val="43"/>
                <c:pt idx="0">
                  <c:v>112.6</c:v>
                </c:pt>
                <c:pt idx="1">
                  <c:v>112.6</c:v>
                </c:pt>
                <c:pt idx="2">
                  <c:v>111.8</c:v>
                </c:pt>
                <c:pt idx="3">
                  <c:v>113.1</c:v>
                </c:pt>
                <c:pt idx="4">
                  <c:v>113</c:v>
                </c:pt>
                <c:pt idx="5">
                  <c:v>111.7</c:v>
                </c:pt>
                <c:pt idx="6">
                  <c:v>114</c:v>
                </c:pt>
                <c:pt idx="7">
                  <c:v>115.7</c:v>
                </c:pt>
                <c:pt idx="8">
                  <c:v>118.1</c:v>
                </c:pt>
                <c:pt idx="9">
                  <c:v>122.3</c:v>
                </c:pt>
                <c:pt idx="10">
                  <c:v>125.8</c:v>
                </c:pt>
                <c:pt idx="11">
                  <c:v>128.69999999999999</c:v>
                </c:pt>
                <c:pt idx="12">
                  <c:v>132.5</c:v>
                </c:pt>
                <c:pt idx="13">
                  <c:v>134.30000000000001</c:v>
                </c:pt>
                <c:pt idx="14">
                  <c:v>135.9</c:v>
                </c:pt>
                <c:pt idx="15">
                  <c:v>137</c:v>
                </c:pt>
                <c:pt idx="16">
                  <c:v>137.5</c:v>
                </c:pt>
                <c:pt idx="17">
                  <c:v>140.5</c:v>
                </c:pt>
                <c:pt idx="18">
                  <c:v>139.5</c:v>
                </c:pt>
                <c:pt idx="19">
                  <c:v>138.1</c:v>
                </c:pt>
                <c:pt idx="20">
                  <c:v>127.3</c:v>
                </c:pt>
                <c:pt idx="21">
                  <c:v>79.400000000000006</c:v>
                </c:pt>
                <c:pt idx="22">
                  <c:v>83</c:v>
                </c:pt>
                <c:pt idx="23">
                  <c:v>86.4</c:v>
                </c:pt>
                <c:pt idx="24">
                  <c:v>89.3</c:v>
                </c:pt>
                <c:pt idx="25">
                  <c:v>91.7</c:v>
                </c:pt>
                <c:pt idx="26">
                  <c:v>99.6</c:v>
                </c:pt>
                <c:pt idx="27">
                  <c:v>117.3</c:v>
                </c:pt>
                <c:pt idx="28">
                  <c:v>128.9</c:v>
                </c:pt>
                <c:pt idx="29">
                  <c:v>140.69999999999999</c:v>
                </c:pt>
                <c:pt idx="30">
                  <c:v>149.19999999999999</c:v>
                </c:pt>
                <c:pt idx="31">
                  <c:v>149.19999999999999</c:v>
                </c:pt>
                <c:pt idx="32">
                  <c:v>154.4</c:v>
                </c:pt>
                <c:pt idx="33">
                  <c:v>155</c:v>
                </c:pt>
                <c:pt idx="34">
                  <c:v>153.9</c:v>
                </c:pt>
                <c:pt idx="35">
                  <c:v>150.30000000000001</c:v>
                </c:pt>
                <c:pt idx="36">
                  <c:v>152.30000000000001</c:v>
                </c:pt>
                <c:pt idx="37">
                  <c:v>157.80000000000001</c:v>
                </c:pt>
                <c:pt idx="38">
                  <c:v>158.5</c:v>
                </c:pt>
                <c:pt idx="39">
                  <c:v>157.30000000000001</c:v>
                </c:pt>
                <c:pt idx="40">
                  <c:v>157.69999999999999</c:v>
                </c:pt>
                <c:pt idx="41">
                  <c:v>158.6</c:v>
                </c:pt>
                <c:pt idx="42">
                  <c:v>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F18-4642-B738-086E0AACD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5803192"/>
        <c:axId val="585801880"/>
      </c:lineChart>
      <c:catAx>
        <c:axId val="585803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585801880"/>
        <c:crosses val="autoZero"/>
        <c:auto val="1"/>
        <c:lblAlgn val="ctr"/>
        <c:lblOffset val="100"/>
        <c:noMultiLvlLbl val="0"/>
      </c:catAx>
      <c:valAx>
        <c:axId val="585801880"/>
        <c:scaling>
          <c:orientation val="minMax"/>
          <c:max val="160"/>
          <c:min val="60"/>
        </c:scaling>
        <c:delete val="0"/>
        <c:axPos val="l"/>
        <c:majorGridlines>
          <c:spPr>
            <a:ln w="9525" cap="flat" cmpd="sng" algn="ctr">
              <a:solidFill>
                <a:srgbClr val="868686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en-US"/>
                  <a:t>Trendi (indeksi 2021=100)</a:t>
                </a:r>
              </a:p>
            </c:rich>
          </c:tx>
          <c:layout>
            <c:manualLayout>
              <c:xMode val="edge"/>
              <c:yMode val="edge"/>
              <c:x val="6.3424345401365164E-5"/>
              <c:y val="0.117158155230596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585803192"/>
        <c:crosses val="autoZero"/>
        <c:crossBetween val="between"/>
        <c:majorUnit val="10"/>
      </c:valAx>
      <c:spPr>
        <a:noFill/>
        <a:ln>
          <a:solidFill>
            <a:srgbClr val="868686"/>
          </a:solidFill>
        </a:ln>
        <a:effectLst/>
      </c:spPr>
    </c:plotArea>
    <c:legend>
      <c:legendPos val="b"/>
      <c:layout>
        <c:manualLayout>
          <c:xMode val="edge"/>
          <c:yMode val="edge"/>
          <c:x val="0.12384880891096367"/>
          <c:y val="0.94157768043449974"/>
          <c:w val="0.83704896157762121"/>
          <c:h val="4.19898867597924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500" baseline="0">
          <a:solidFill>
            <a:sysClr val="windowText" lastClr="000000"/>
          </a:solidFill>
          <a:latin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24613059731169"/>
          <c:y val="3.0070871531202338E-2"/>
          <c:w val="0.82884275829157716"/>
          <c:h val="0.73882110732051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vmuutokset_10_tiedot!$D$4</c:f>
              <c:strCache>
                <c:ptCount val="1"/>
                <c:pt idx="0">
                  <c:v>Luonnollinen väestönlisäys</c:v>
                </c:pt>
              </c:strCache>
            </c:strRef>
          </c:tx>
          <c:spPr>
            <a:solidFill>
              <a:srgbClr val="C2A6E3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vmuutokset_10_tiedot!$A$5:$A$14</c:f>
              <c:strCache>
                <c:ptCount val="10"/>
                <c:pt idx="0">
                  <c:v>Jyväskylä</c:v>
                </c:pt>
                <c:pt idx="1">
                  <c:v>Tampere</c:v>
                </c:pt>
                <c:pt idx="2">
                  <c:v>Kuopio</c:v>
                </c:pt>
                <c:pt idx="3">
                  <c:v>Pori</c:v>
                </c:pt>
                <c:pt idx="4">
                  <c:v>Espoo</c:v>
                </c:pt>
                <c:pt idx="5">
                  <c:v>Oulu</c:v>
                </c:pt>
                <c:pt idx="6">
                  <c:v>Lahti</c:v>
                </c:pt>
                <c:pt idx="7">
                  <c:v>Turku</c:v>
                </c:pt>
                <c:pt idx="8">
                  <c:v>Vantaa</c:v>
                </c:pt>
                <c:pt idx="9">
                  <c:v>Helsinki</c:v>
                </c:pt>
              </c:strCache>
            </c:strRef>
          </c:cat>
          <c:val>
            <c:numRef>
              <c:f>vmuutokset_10_tiedot!$D$5:$D$14</c:f>
              <c:numCache>
                <c:formatCode>0</c:formatCode>
                <c:ptCount val="10"/>
                <c:pt idx="0">
                  <c:v>3</c:v>
                </c:pt>
                <c:pt idx="1">
                  <c:v>-17</c:v>
                </c:pt>
                <c:pt idx="2">
                  <c:v>-32</c:v>
                </c:pt>
                <c:pt idx="3">
                  <c:v>-49</c:v>
                </c:pt>
                <c:pt idx="4">
                  <c:v>137</c:v>
                </c:pt>
                <c:pt idx="5">
                  <c:v>23</c:v>
                </c:pt>
                <c:pt idx="6">
                  <c:v>-34</c:v>
                </c:pt>
                <c:pt idx="7">
                  <c:v>-50</c:v>
                </c:pt>
                <c:pt idx="8">
                  <c:v>44</c:v>
                </c:pt>
                <c:pt idx="9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8A-4A50-BFD8-8E7856CC6B19}"/>
            </c:ext>
          </c:extLst>
        </c:ser>
        <c:ser>
          <c:idx val="1"/>
          <c:order val="1"/>
          <c:tx>
            <c:strRef>
              <c:f>vmuutokset_10_tiedot!$G$4</c:f>
              <c:strCache>
                <c:ptCount val="1"/>
                <c:pt idx="0">
                  <c:v>Kuntien välinen nettomuutto</c:v>
                </c:pt>
              </c:strCache>
            </c:strRef>
          </c:tx>
          <c:spPr>
            <a:solidFill>
              <a:srgbClr val="152B9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vmuutokset_10_tiedot!$A$5:$A$14</c:f>
              <c:strCache>
                <c:ptCount val="10"/>
                <c:pt idx="0">
                  <c:v>Jyväskylä</c:v>
                </c:pt>
                <c:pt idx="1">
                  <c:v>Tampere</c:v>
                </c:pt>
                <c:pt idx="2">
                  <c:v>Kuopio</c:v>
                </c:pt>
                <c:pt idx="3">
                  <c:v>Pori</c:v>
                </c:pt>
                <c:pt idx="4">
                  <c:v>Espoo</c:v>
                </c:pt>
                <c:pt idx="5">
                  <c:v>Oulu</c:v>
                </c:pt>
                <c:pt idx="6">
                  <c:v>Lahti</c:v>
                </c:pt>
                <c:pt idx="7">
                  <c:v>Turku</c:v>
                </c:pt>
                <c:pt idx="8">
                  <c:v>Vantaa</c:v>
                </c:pt>
                <c:pt idx="9">
                  <c:v>Helsinki</c:v>
                </c:pt>
              </c:strCache>
            </c:strRef>
          </c:cat>
          <c:val>
            <c:numRef>
              <c:f>vmuutokset_10_tiedot!$G$5:$G$14</c:f>
              <c:numCache>
                <c:formatCode>0</c:formatCode>
                <c:ptCount val="10"/>
                <c:pt idx="0">
                  <c:v>-156</c:v>
                </c:pt>
                <c:pt idx="1">
                  <c:v>-168</c:v>
                </c:pt>
                <c:pt idx="2">
                  <c:v>39</c:v>
                </c:pt>
                <c:pt idx="3">
                  <c:v>-4</c:v>
                </c:pt>
                <c:pt idx="4">
                  <c:v>-167</c:v>
                </c:pt>
                <c:pt idx="5">
                  <c:v>-36</c:v>
                </c:pt>
                <c:pt idx="6">
                  <c:v>78</c:v>
                </c:pt>
                <c:pt idx="7">
                  <c:v>-1</c:v>
                </c:pt>
                <c:pt idx="8">
                  <c:v>41</c:v>
                </c:pt>
                <c:pt idx="9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8A-4A50-BFD8-8E7856CC6B19}"/>
            </c:ext>
          </c:extLst>
        </c:ser>
        <c:ser>
          <c:idx val="2"/>
          <c:order val="2"/>
          <c:tx>
            <c:strRef>
              <c:f>vmuutokset_10_tiedot!$J$4</c:f>
              <c:strCache>
                <c:ptCount val="1"/>
                <c:pt idx="0">
                  <c:v>Nettomaahanmuutto</c:v>
                </c:pt>
              </c:strCache>
            </c:strRef>
          </c:tx>
          <c:spPr>
            <a:solidFill>
              <a:srgbClr val="B8CDFF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vmuutokset_10_tiedot!$A$5:$A$14</c:f>
              <c:strCache>
                <c:ptCount val="10"/>
                <c:pt idx="0">
                  <c:v>Jyväskylä</c:v>
                </c:pt>
                <c:pt idx="1">
                  <c:v>Tampere</c:v>
                </c:pt>
                <c:pt idx="2">
                  <c:v>Kuopio</c:v>
                </c:pt>
                <c:pt idx="3">
                  <c:v>Pori</c:v>
                </c:pt>
                <c:pt idx="4">
                  <c:v>Espoo</c:v>
                </c:pt>
                <c:pt idx="5">
                  <c:v>Oulu</c:v>
                </c:pt>
                <c:pt idx="6">
                  <c:v>Lahti</c:v>
                </c:pt>
                <c:pt idx="7">
                  <c:v>Turku</c:v>
                </c:pt>
                <c:pt idx="8">
                  <c:v>Vantaa</c:v>
                </c:pt>
                <c:pt idx="9">
                  <c:v>Helsinki</c:v>
                </c:pt>
              </c:strCache>
            </c:strRef>
          </c:cat>
          <c:val>
            <c:numRef>
              <c:f>vmuutokset_10_tiedot!$J$5:$J$14</c:f>
              <c:numCache>
                <c:formatCode>0</c:formatCode>
                <c:ptCount val="10"/>
                <c:pt idx="0">
                  <c:v>52</c:v>
                </c:pt>
                <c:pt idx="1">
                  <c:v>109</c:v>
                </c:pt>
                <c:pt idx="2">
                  <c:v>30</c:v>
                </c:pt>
                <c:pt idx="3">
                  <c:v>100</c:v>
                </c:pt>
                <c:pt idx="4">
                  <c:v>98</c:v>
                </c:pt>
                <c:pt idx="5">
                  <c:v>63</c:v>
                </c:pt>
                <c:pt idx="6">
                  <c:v>70</c:v>
                </c:pt>
                <c:pt idx="7">
                  <c:v>145</c:v>
                </c:pt>
                <c:pt idx="8">
                  <c:v>75</c:v>
                </c:pt>
                <c:pt idx="9">
                  <c:v>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8A-4A50-BFD8-8E7856CC6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86869504"/>
        <c:axId val="86871040"/>
      </c:barChart>
      <c:catAx>
        <c:axId val="868695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crossAx val="86871040"/>
        <c:crosses val="autoZero"/>
        <c:auto val="1"/>
        <c:lblAlgn val="ctr"/>
        <c:lblOffset val="100"/>
        <c:noMultiLvlLbl val="0"/>
      </c:catAx>
      <c:valAx>
        <c:axId val="86871040"/>
        <c:scaling>
          <c:orientation val="minMax"/>
          <c:max val="500"/>
          <c:min val="-200"/>
        </c:scaling>
        <c:delete val="0"/>
        <c:axPos val="b"/>
        <c:majorGridlines>
          <c:spPr>
            <a:ln>
              <a:solidFill>
                <a:srgbClr val="868686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fi-FI" b="0"/>
                  <a:t>väestönmuutos, henkilöä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spPr>
          <a:ln/>
        </c:spPr>
        <c:crossAx val="86869504"/>
        <c:crosses val="autoZero"/>
        <c:crossBetween val="between"/>
        <c:majorUnit val="100"/>
        <c:minorUnit val="1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7.1897578336688486E-2"/>
          <c:y val="0.9444379247114657"/>
          <c:w val="0.90475498815075295"/>
          <c:h val="4.736087441124654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aseline="0">
          <a:latin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05996074633489"/>
          <c:y val="2.9210800116474325E-2"/>
          <c:w val="0.88148616858286466"/>
          <c:h val="0.66411920812226521"/>
        </c:manualLayout>
      </c:layout>
      <c:lineChart>
        <c:grouping val="standard"/>
        <c:varyColors val="0"/>
        <c:ser>
          <c:idx val="0"/>
          <c:order val="0"/>
          <c:tx>
            <c:strRef>
              <c:f>yr_liikev_vant_helseutu!$C$4</c:f>
              <c:strCache>
                <c:ptCount val="1"/>
                <c:pt idx="0">
                  <c:v>Liikevaihto - Vantaa</c:v>
                </c:pt>
              </c:strCache>
            </c:strRef>
          </c:tx>
          <c:spPr>
            <a:ln w="38100" cap="rnd">
              <a:solidFill>
                <a:srgbClr val="B8CDFF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B8CDFF"/>
              </a:solidFill>
              <a:ln w="9525">
                <a:solidFill>
                  <a:srgbClr val="B8CDFF"/>
                </a:solidFill>
              </a:ln>
              <a:effectLst/>
            </c:spPr>
          </c:marker>
          <c:cat>
            <c:multiLvlStrRef>
              <c:f>yr_liikev_vant_helseutu!$A$25:$B$67</c:f>
              <c:multiLvlStrCache>
                <c:ptCount val="43"/>
                <c:lvl>
                  <c:pt idx="0">
                    <c:v>Q1</c:v>
                  </c:pt>
                  <c:pt idx="2">
                    <c:v>Q3</c:v>
                  </c:pt>
                  <c:pt idx="4">
                    <c:v>Q1</c:v>
                  </c:pt>
                  <c:pt idx="6">
                    <c:v>Q3</c:v>
                  </c:pt>
                  <c:pt idx="8">
                    <c:v>Q1</c:v>
                  </c:pt>
                  <c:pt idx="10">
                    <c:v>Q3</c:v>
                  </c:pt>
                  <c:pt idx="12">
                    <c:v>Q1</c:v>
                  </c:pt>
                  <c:pt idx="14">
                    <c:v>Q3</c:v>
                  </c:pt>
                  <c:pt idx="16">
                    <c:v>Q1</c:v>
                  </c:pt>
                  <c:pt idx="18">
                    <c:v>Q3</c:v>
                  </c:pt>
                  <c:pt idx="20">
                    <c:v>Q1</c:v>
                  </c:pt>
                  <c:pt idx="22">
                    <c:v>Q3</c:v>
                  </c:pt>
                  <c:pt idx="24">
                    <c:v>Q1</c:v>
                  </c:pt>
                  <c:pt idx="26">
                    <c:v>Q3</c:v>
                  </c:pt>
                  <c:pt idx="28">
                    <c:v>Q1</c:v>
                  </c:pt>
                  <c:pt idx="30">
                    <c:v>Q3</c:v>
                  </c:pt>
                  <c:pt idx="32">
                    <c:v>Q1</c:v>
                  </c:pt>
                  <c:pt idx="34">
                    <c:v>Q3</c:v>
                  </c:pt>
                  <c:pt idx="36">
                    <c:v>Q1</c:v>
                  </c:pt>
                  <c:pt idx="38">
                    <c:v>Q3</c:v>
                  </c:pt>
                  <c:pt idx="40">
                    <c:v>Q1</c:v>
                  </c:pt>
                  <c:pt idx="4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yr_liikev_vant_helseutu!$C$25:$C$67</c:f>
              <c:numCache>
                <c:formatCode>General</c:formatCode>
                <c:ptCount val="43"/>
                <c:pt idx="0">
                  <c:v>92.2</c:v>
                </c:pt>
                <c:pt idx="1">
                  <c:v>93</c:v>
                </c:pt>
                <c:pt idx="2">
                  <c:v>92.7</c:v>
                </c:pt>
                <c:pt idx="3">
                  <c:v>92.4</c:v>
                </c:pt>
                <c:pt idx="4">
                  <c:v>92.6</c:v>
                </c:pt>
                <c:pt idx="5">
                  <c:v>92.2</c:v>
                </c:pt>
                <c:pt idx="6">
                  <c:v>93.8</c:v>
                </c:pt>
                <c:pt idx="7">
                  <c:v>96.1</c:v>
                </c:pt>
                <c:pt idx="8">
                  <c:v>98.8</c:v>
                </c:pt>
                <c:pt idx="9">
                  <c:v>101.3</c:v>
                </c:pt>
                <c:pt idx="10">
                  <c:v>102.5</c:v>
                </c:pt>
                <c:pt idx="11">
                  <c:v>104.5</c:v>
                </c:pt>
                <c:pt idx="12">
                  <c:v>105</c:v>
                </c:pt>
                <c:pt idx="13">
                  <c:v>105.9</c:v>
                </c:pt>
                <c:pt idx="14">
                  <c:v>106.6</c:v>
                </c:pt>
                <c:pt idx="15">
                  <c:v>107.8</c:v>
                </c:pt>
                <c:pt idx="16">
                  <c:v>106.9</c:v>
                </c:pt>
                <c:pt idx="17">
                  <c:v>107.5</c:v>
                </c:pt>
                <c:pt idx="18">
                  <c:v>108.1</c:v>
                </c:pt>
                <c:pt idx="19">
                  <c:v>107.5</c:v>
                </c:pt>
                <c:pt idx="20">
                  <c:v>104.5</c:v>
                </c:pt>
                <c:pt idx="21">
                  <c:v>94.3</c:v>
                </c:pt>
                <c:pt idx="22">
                  <c:v>94.3</c:v>
                </c:pt>
                <c:pt idx="23">
                  <c:v>93.3</c:v>
                </c:pt>
                <c:pt idx="24">
                  <c:v>94.9</c:v>
                </c:pt>
                <c:pt idx="25" formatCode="0.0">
                  <c:v>97</c:v>
                </c:pt>
                <c:pt idx="26" formatCode="0.0">
                  <c:v>99.6</c:v>
                </c:pt>
                <c:pt idx="27" formatCode="0.0">
                  <c:v>106.5</c:v>
                </c:pt>
                <c:pt idx="28" formatCode="0.0">
                  <c:v>110.5</c:v>
                </c:pt>
                <c:pt idx="29" formatCode="0.0">
                  <c:v>114.9</c:v>
                </c:pt>
                <c:pt idx="30" formatCode="0.0">
                  <c:v>119.3</c:v>
                </c:pt>
                <c:pt idx="31" formatCode="0.0">
                  <c:v>119.9</c:v>
                </c:pt>
                <c:pt idx="32" formatCode="0.0">
                  <c:v>119</c:v>
                </c:pt>
                <c:pt idx="33" formatCode="0.0">
                  <c:v>118.4</c:v>
                </c:pt>
                <c:pt idx="34" formatCode="0.0">
                  <c:v>116.3</c:v>
                </c:pt>
                <c:pt idx="35" formatCode="0.0">
                  <c:v>114.3</c:v>
                </c:pt>
                <c:pt idx="36" formatCode="0.0">
                  <c:v>113.5</c:v>
                </c:pt>
                <c:pt idx="37" formatCode="0.0">
                  <c:v>113.3</c:v>
                </c:pt>
                <c:pt idx="38" formatCode="0.0">
                  <c:v>113.2</c:v>
                </c:pt>
                <c:pt idx="39" formatCode="0.0">
                  <c:v>112.6</c:v>
                </c:pt>
                <c:pt idx="40" formatCode="0.0">
                  <c:v>113.2</c:v>
                </c:pt>
                <c:pt idx="41" formatCode="0.0">
                  <c:v>114.1</c:v>
                </c:pt>
                <c:pt idx="42" formatCode="0.0">
                  <c:v>115.5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F9-4EE5-9B33-2E417B483CCE}"/>
            </c:ext>
          </c:extLst>
        </c:ser>
        <c:ser>
          <c:idx val="1"/>
          <c:order val="1"/>
          <c:tx>
            <c:strRef>
              <c:f>yr_liikev_vant_helseutu!$D$4</c:f>
              <c:strCache>
                <c:ptCount val="1"/>
                <c:pt idx="0">
                  <c:v>Palkkasumma - Vantaa</c:v>
                </c:pt>
              </c:strCache>
            </c:strRef>
          </c:tx>
          <c:spPr>
            <a:ln w="38100" cap="rnd">
              <a:solidFill>
                <a:srgbClr val="B01785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B01785"/>
              </a:solidFill>
              <a:ln w="9525">
                <a:solidFill>
                  <a:srgbClr val="B01785"/>
                </a:solidFill>
              </a:ln>
              <a:effectLst/>
            </c:spPr>
          </c:marker>
          <c:cat>
            <c:multiLvlStrRef>
              <c:f>yr_liikev_vant_helseutu!$A$25:$B$67</c:f>
              <c:multiLvlStrCache>
                <c:ptCount val="43"/>
                <c:lvl>
                  <c:pt idx="0">
                    <c:v>Q1</c:v>
                  </c:pt>
                  <c:pt idx="2">
                    <c:v>Q3</c:v>
                  </c:pt>
                  <c:pt idx="4">
                    <c:v>Q1</c:v>
                  </c:pt>
                  <c:pt idx="6">
                    <c:v>Q3</c:v>
                  </c:pt>
                  <c:pt idx="8">
                    <c:v>Q1</c:v>
                  </c:pt>
                  <c:pt idx="10">
                    <c:v>Q3</c:v>
                  </c:pt>
                  <c:pt idx="12">
                    <c:v>Q1</c:v>
                  </c:pt>
                  <c:pt idx="14">
                    <c:v>Q3</c:v>
                  </c:pt>
                  <c:pt idx="16">
                    <c:v>Q1</c:v>
                  </c:pt>
                  <c:pt idx="18">
                    <c:v>Q3</c:v>
                  </c:pt>
                  <c:pt idx="20">
                    <c:v>Q1</c:v>
                  </c:pt>
                  <c:pt idx="22">
                    <c:v>Q3</c:v>
                  </c:pt>
                  <c:pt idx="24">
                    <c:v>Q1</c:v>
                  </c:pt>
                  <c:pt idx="26">
                    <c:v>Q3</c:v>
                  </c:pt>
                  <c:pt idx="28">
                    <c:v>Q1</c:v>
                  </c:pt>
                  <c:pt idx="30">
                    <c:v>Q3</c:v>
                  </c:pt>
                  <c:pt idx="32">
                    <c:v>Q1</c:v>
                  </c:pt>
                  <c:pt idx="34">
                    <c:v>Q3</c:v>
                  </c:pt>
                  <c:pt idx="36">
                    <c:v>Q1</c:v>
                  </c:pt>
                  <c:pt idx="38">
                    <c:v>Q3</c:v>
                  </c:pt>
                  <c:pt idx="40">
                    <c:v>Q1</c:v>
                  </c:pt>
                  <c:pt idx="4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yr_liikev_vant_helseutu!$D$25:$D$67</c:f>
              <c:numCache>
                <c:formatCode>General</c:formatCode>
                <c:ptCount val="43"/>
                <c:pt idx="0">
                  <c:v>86.5</c:v>
                </c:pt>
                <c:pt idx="1">
                  <c:v>87.2</c:v>
                </c:pt>
                <c:pt idx="2">
                  <c:v>87.4</c:v>
                </c:pt>
                <c:pt idx="3">
                  <c:v>87.8</c:v>
                </c:pt>
                <c:pt idx="4">
                  <c:v>88.3</c:v>
                </c:pt>
                <c:pt idx="5">
                  <c:v>88.7</c:v>
                </c:pt>
                <c:pt idx="6">
                  <c:v>89.3</c:v>
                </c:pt>
                <c:pt idx="7">
                  <c:v>89.7</c:v>
                </c:pt>
                <c:pt idx="8">
                  <c:v>90.2</c:v>
                </c:pt>
                <c:pt idx="9">
                  <c:v>91.3</c:v>
                </c:pt>
                <c:pt idx="10">
                  <c:v>92.2</c:v>
                </c:pt>
                <c:pt idx="11">
                  <c:v>93.8</c:v>
                </c:pt>
                <c:pt idx="12">
                  <c:v>96.4</c:v>
                </c:pt>
                <c:pt idx="13">
                  <c:v>97.1</c:v>
                </c:pt>
                <c:pt idx="14">
                  <c:v>98.5</c:v>
                </c:pt>
                <c:pt idx="15">
                  <c:v>99.6</c:v>
                </c:pt>
                <c:pt idx="16">
                  <c:v>100.2</c:v>
                </c:pt>
                <c:pt idx="17">
                  <c:v>101.8</c:v>
                </c:pt>
                <c:pt idx="18">
                  <c:v>101.6</c:v>
                </c:pt>
                <c:pt idx="19">
                  <c:v>103</c:v>
                </c:pt>
                <c:pt idx="20">
                  <c:v>103.5</c:v>
                </c:pt>
                <c:pt idx="21">
                  <c:v>95.1</c:v>
                </c:pt>
                <c:pt idx="22">
                  <c:v>97.1</c:v>
                </c:pt>
                <c:pt idx="23">
                  <c:v>97.5</c:v>
                </c:pt>
                <c:pt idx="24">
                  <c:v>98</c:v>
                </c:pt>
                <c:pt idx="25" formatCode="0.0">
                  <c:v>98.7</c:v>
                </c:pt>
                <c:pt idx="26" formatCode="0.0">
                  <c:v>101</c:v>
                </c:pt>
                <c:pt idx="27" formatCode="0.0">
                  <c:v>104.4</c:v>
                </c:pt>
                <c:pt idx="28" formatCode="0.0">
                  <c:v>109</c:v>
                </c:pt>
                <c:pt idx="29" formatCode="0.0">
                  <c:v>110.9</c:v>
                </c:pt>
                <c:pt idx="30" formatCode="0.0">
                  <c:v>113.4</c:v>
                </c:pt>
                <c:pt idx="31" formatCode="0.0">
                  <c:v>116</c:v>
                </c:pt>
                <c:pt idx="32" formatCode="0.0">
                  <c:v>117.9</c:v>
                </c:pt>
                <c:pt idx="33" formatCode="0.0">
                  <c:v>120.1</c:v>
                </c:pt>
                <c:pt idx="34" formatCode="0.0">
                  <c:v>120.4</c:v>
                </c:pt>
                <c:pt idx="35" formatCode="0.0">
                  <c:v>119.9</c:v>
                </c:pt>
                <c:pt idx="36" formatCode="0.0">
                  <c:v>120</c:v>
                </c:pt>
                <c:pt idx="37" formatCode="0.0">
                  <c:v>120.5</c:v>
                </c:pt>
                <c:pt idx="38" formatCode="0.0">
                  <c:v>121.1</c:v>
                </c:pt>
                <c:pt idx="39" formatCode="0.0">
                  <c:v>121.5</c:v>
                </c:pt>
                <c:pt idx="40" formatCode="0.0">
                  <c:v>121.6</c:v>
                </c:pt>
                <c:pt idx="41" formatCode="0.0">
                  <c:v>122.3</c:v>
                </c:pt>
                <c:pt idx="42" formatCode="0.0">
                  <c:v>122.7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F9-4EE5-9B33-2E417B483CCE}"/>
            </c:ext>
          </c:extLst>
        </c:ser>
        <c:ser>
          <c:idx val="2"/>
          <c:order val="2"/>
          <c:tx>
            <c:strRef>
              <c:f>yr_liikev_vant_helseutu!$E$4</c:f>
              <c:strCache>
                <c:ptCount val="1"/>
                <c:pt idx="0">
                  <c:v>Liikevaihto - Helsingin seutu</c:v>
                </c:pt>
              </c:strCache>
            </c:strRef>
          </c:tx>
          <c:spPr>
            <a:ln w="38100" cap="rnd">
              <a:solidFill>
                <a:srgbClr val="152B9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152B96"/>
              </a:solidFill>
              <a:ln w="9525">
                <a:solidFill>
                  <a:srgbClr val="152B96"/>
                </a:solidFill>
              </a:ln>
              <a:effectLst/>
            </c:spPr>
          </c:marker>
          <c:cat>
            <c:multiLvlStrRef>
              <c:f>yr_liikev_vant_helseutu!$A$25:$B$67</c:f>
              <c:multiLvlStrCache>
                <c:ptCount val="43"/>
                <c:lvl>
                  <c:pt idx="0">
                    <c:v>Q1</c:v>
                  </c:pt>
                  <c:pt idx="2">
                    <c:v>Q3</c:v>
                  </c:pt>
                  <c:pt idx="4">
                    <c:v>Q1</c:v>
                  </c:pt>
                  <c:pt idx="6">
                    <c:v>Q3</c:v>
                  </c:pt>
                  <c:pt idx="8">
                    <c:v>Q1</c:v>
                  </c:pt>
                  <c:pt idx="10">
                    <c:v>Q3</c:v>
                  </c:pt>
                  <c:pt idx="12">
                    <c:v>Q1</c:v>
                  </c:pt>
                  <c:pt idx="14">
                    <c:v>Q3</c:v>
                  </c:pt>
                  <c:pt idx="16">
                    <c:v>Q1</c:v>
                  </c:pt>
                  <c:pt idx="18">
                    <c:v>Q3</c:v>
                  </c:pt>
                  <c:pt idx="20">
                    <c:v>Q1</c:v>
                  </c:pt>
                  <c:pt idx="22">
                    <c:v>Q3</c:v>
                  </c:pt>
                  <c:pt idx="24">
                    <c:v>Q1</c:v>
                  </c:pt>
                  <c:pt idx="26">
                    <c:v>Q3</c:v>
                  </c:pt>
                  <c:pt idx="28">
                    <c:v>Q1</c:v>
                  </c:pt>
                  <c:pt idx="30">
                    <c:v>Q3</c:v>
                  </c:pt>
                  <c:pt idx="32">
                    <c:v>Q1</c:v>
                  </c:pt>
                  <c:pt idx="34">
                    <c:v>Q3</c:v>
                  </c:pt>
                  <c:pt idx="36">
                    <c:v>Q1</c:v>
                  </c:pt>
                  <c:pt idx="38">
                    <c:v>Q3</c:v>
                  </c:pt>
                  <c:pt idx="40">
                    <c:v>Q1</c:v>
                  </c:pt>
                  <c:pt idx="4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yr_liikev_vant_helseutu!$E$25:$E$67</c:f>
              <c:numCache>
                <c:formatCode>0.0</c:formatCode>
                <c:ptCount val="43"/>
                <c:pt idx="0">
                  <c:v>79.8</c:v>
                </c:pt>
                <c:pt idx="1">
                  <c:v>80.2</c:v>
                </c:pt>
                <c:pt idx="2">
                  <c:v>79.900000000000006</c:v>
                </c:pt>
                <c:pt idx="3">
                  <c:v>79.599999999999994</c:v>
                </c:pt>
                <c:pt idx="4">
                  <c:v>80.2</c:v>
                </c:pt>
                <c:pt idx="5">
                  <c:v>81</c:v>
                </c:pt>
                <c:pt idx="6">
                  <c:v>82</c:v>
                </c:pt>
                <c:pt idx="7">
                  <c:v>83.5</c:v>
                </c:pt>
                <c:pt idx="8">
                  <c:v>85.3</c:v>
                </c:pt>
                <c:pt idx="9">
                  <c:v>86.4</c:v>
                </c:pt>
                <c:pt idx="10">
                  <c:v>87.3</c:v>
                </c:pt>
                <c:pt idx="11">
                  <c:v>88.7</c:v>
                </c:pt>
                <c:pt idx="12">
                  <c:v>90.1</c:v>
                </c:pt>
                <c:pt idx="13">
                  <c:v>91.4</c:v>
                </c:pt>
                <c:pt idx="14">
                  <c:v>92.3</c:v>
                </c:pt>
                <c:pt idx="15">
                  <c:v>93.2</c:v>
                </c:pt>
                <c:pt idx="16">
                  <c:v>94</c:v>
                </c:pt>
                <c:pt idx="17">
                  <c:v>95.1</c:v>
                </c:pt>
                <c:pt idx="18">
                  <c:v>96.3</c:v>
                </c:pt>
                <c:pt idx="19">
                  <c:v>96.5</c:v>
                </c:pt>
                <c:pt idx="20">
                  <c:v>94.9</c:v>
                </c:pt>
                <c:pt idx="21">
                  <c:v>93.3</c:v>
                </c:pt>
                <c:pt idx="22">
                  <c:v>93</c:v>
                </c:pt>
                <c:pt idx="23" formatCode="General">
                  <c:v>93.2</c:v>
                </c:pt>
                <c:pt idx="24" formatCode="General">
                  <c:v>94.6</c:v>
                </c:pt>
                <c:pt idx="25" formatCode="General">
                  <c:v>97.3</c:v>
                </c:pt>
                <c:pt idx="26" formatCode="General">
                  <c:v>100.5</c:v>
                </c:pt>
                <c:pt idx="27" formatCode="General">
                  <c:v>104.7</c:v>
                </c:pt>
                <c:pt idx="28" formatCode="General">
                  <c:v>109.6</c:v>
                </c:pt>
                <c:pt idx="29" formatCode="General">
                  <c:v>114.4</c:v>
                </c:pt>
                <c:pt idx="30" formatCode="General">
                  <c:v>118.3</c:v>
                </c:pt>
                <c:pt idx="31" formatCode="General">
                  <c:v>118.6</c:v>
                </c:pt>
                <c:pt idx="32" formatCode="General">
                  <c:v>116.6</c:v>
                </c:pt>
                <c:pt idx="33" formatCode="General">
                  <c:v>113.9</c:v>
                </c:pt>
                <c:pt idx="34" formatCode="General">
                  <c:v>111.7</c:v>
                </c:pt>
                <c:pt idx="35" formatCode="General">
                  <c:v>111.1</c:v>
                </c:pt>
                <c:pt idx="36" formatCode="General">
                  <c:v>110.8</c:v>
                </c:pt>
                <c:pt idx="37" formatCode="General">
                  <c:v>110.8</c:v>
                </c:pt>
                <c:pt idx="38" formatCode="General">
                  <c:v>110.7</c:v>
                </c:pt>
                <c:pt idx="39" formatCode="General">
                  <c:v>110.4</c:v>
                </c:pt>
                <c:pt idx="40" formatCode="General">
                  <c:v>111.5</c:v>
                </c:pt>
                <c:pt idx="41" formatCode="General">
                  <c:v>111.7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F9-4EE5-9B33-2E417B483CCE}"/>
            </c:ext>
          </c:extLst>
        </c:ser>
        <c:ser>
          <c:idx val="3"/>
          <c:order val="3"/>
          <c:tx>
            <c:strRef>
              <c:f>yr_liikev_vant_helseutu!$F$4</c:f>
              <c:strCache>
                <c:ptCount val="1"/>
                <c:pt idx="0">
                  <c:v>Palkkasumma - Helsingin seutu</c:v>
                </c:pt>
              </c:strCache>
            </c:strRef>
          </c:tx>
          <c:spPr>
            <a:ln w="38100" cap="rnd">
              <a:solidFill>
                <a:srgbClr val="E5B59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E5B595"/>
                </a:solidFill>
              </a:ln>
              <a:effectLst/>
            </c:spPr>
          </c:marker>
          <c:cat>
            <c:multiLvlStrRef>
              <c:f>yr_liikev_vant_helseutu!$A$25:$B$67</c:f>
              <c:multiLvlStrCache>
                <c:ptCount val="43"/>
                <c:lvl>
                  <c:pt idx="0">
                    <c:v>Q1</c:v>
                  </c:pt>
                  <c:pt idx="2">
                    <c:v>Q3</c:v>
                  </c:pt>
                  <c:pt idx="4">
                    <c:v>Q1</c:v>
                  </c:pt>
                  <c:pt idx="6">
                    <c:v>Q3</c:v>
                  </c:pt>
                  <c:pt idx="8">
                    <c:v>Q1</c:v>
                  </c:pt>
                  <c:pt idx="10">
                    <c:v>Q3</c:v>
                  </c:pt>
                  <c:pt idx="12">
                    <c:v>Q1</c:v>
                  </c:pt>
                  <c:pt idx="14">
                    <c:v>Q3</c:v>
                  </c:pt>
                  <c:pt idx="16">
                    <c:v>Q1</c:v>
                  </c:pt>
                  <c:pt idx="18">
                    <c:v>Q3</c:v>
                  </c:pt>
                  <c:pt idx="20">
                    <c:v>Q1</c:v>
                  </c:pt>
                  <c:pt idx="22">
                    <c:v>Q3</c:v>
                  </c:pt>
                  <c:pt idx="24">
                    <c:v>Q1</c:v>
                  </c:pt>
                  <c:pt idx="26">
                    <c:v>Q3</c:v>
                  </c:pt>
                  <c:pt idx="28">
                    <c:v>Q1</c:v>
                  </c:pt>
                  <c:pt idx="30">
                    <c:v>Q3</c:v>
                  </c:pt>
                  <c:pt idx="32">
                    <c:v>Q1</c:v>
                  </c:pt>
                  <c:pt idx="34">
                    <c:v>Q3</c:v>
                  </c:pt>
                  <c:pt idx="36">
                    <c:v>Q1</c:v>
                  </c:pt>
                  <c:pt idx="38">
                    <c:v>Q3</c:v>
                  </c:pt>
                  <c:pt idx="40">
                    <c:v>Q1</c:v>
                  </c:pt>
                  <c:pt idx="4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yr_liikev_vant_helseutu!$F$25:$F$67</c:f>
              <c:numCache>
                <c:formatCode>0.0</c:formatCode>
                <c:ptCount val="43"/>
                <c:pt idx="0">
                  <c:v>80.900000000000006</c:v>
                </c:pt>
                <c:pt idx="1">
                  <c:v>81.400000000000006</c:v>
                </c:pt>
                <c:pt idx="2">
                  <c:v>81.5</c:v>
                </c:pt>
                <c:pt idx="3">
                  <c:v>82</c:v>
                </c:pt>
                <c:pt idx="4">
                  <c:v>82.8</c:v>
                </c:pt>
                <c:pt idx="5">
                  <c:v>83.4</c:v>
                </c:pt>
                <c:pt idx="6">
                  <c:v>84</c:v>
                </c:pt>
                <c:pt idx="7">
                  <c:v>84.4</c:v>
                </c:pt>
                <c:pt idx="8">
                  <c:v>84.8</c:v>
                </c:pt>
                <c:pt idx="9">
                  <c:v>85.4</c:v>
                </c:pt>
                <c:pt idx="10">
                  <c:v>86.3</c:v>
                </c:pt>
                <c:pt idx="11">
                  <c:v>87.4</c:v>
                </c:pt>
                <c:pt idx="12">
                  <c:v>88.9</c:v>
                </c:pt>
                <c:pt idx="13">
                  <c:v>90.1</c:v>
                </c:pt>
                <c:pt idx="14">
                  <c:v>91.2</c:v>
                </c:pt>
                <c:pt idx="15">
                  <c:v>92.5</c:v>
                </c:pt>
                <c:pt idx="16">
                  <c:v>93.4</c:v>
                </c:pt>
                <c:pt idx="17">
                  <c:v>94.5</c:v>
                </c:pt>
                <c:pt idx="18">
                  <c:v>95.5</c:v>
                </c:pt>
                <c:pt idx="19">
                  <c:v>96.3</c:v>
                </c:pt>
                <c:pt idx="20">
                  <c:v>96.7</c:v>
                </c:pt>
                <c:pt idx="21">
                  <c:v>96.4</c:v>
                </c:pt>
                <c:pt idx="22">
                  <c:v>96.1</c:v>
                </c:pt>
                <c:pt idx="23" formatCode="General">
                  <c:v>97</c:v>
                </c:pt>
                <c:pt idx="24" formatCode="General">
                  <c:v>97.5</c:v>
                </c:pt>
                <c:pt idx="25" formatCode="General">
                  <c:v>98.9</c:v>
                </c:pt>
                <c:pt idx="26" formatCode="General">
                  <c:v>101.2</c:v>
                </c:pt>
                <c:pt idx="27" formatCode="General">
                  <c:v>103.2</c:v>
                </c:pt>
                <c:pt idx="28" formatCode="General">
                  <c:v>105.6</c:v>
                </c:pt>
                <c:pt idx="29" formatCode="General">
                  <c:v>106.9</c:v>
                </c:pt>
                <c:pt idx="30" formatCode="General">
                  <c:v>108.6</c:v>
                </c:pt>
                <c:pt idx="31" formatCode="General">
                  <c:v>110</c:v>
                </c:pt>
                <c:pt idx="32" formatCode="General">
                  <c:v>111.6</c:v>
                </c:pt>
                <c:pt idx="33" formatCode="General">
                  <c:v>113.5</c:v>
                </c:pt>
                <c:pt idx="34" formatCode="General">
                  <c:v>114.2</c:v>
                </c:pt>
                <c:pt idx="35" formatCode="General">
                  <c:v>114.4</c:v>
                </c:pt>
                <c:pt idx="36" formatCode="General">
                  <c:v>114.7</c:v>
                </c:pt>
                <c:pt idx="37" formatCode="General">
                  <c:v>115.4</c:v>
                </c:pt>
                <c:pt idx="38" formatCode="General">
                  <c:v>116.3</c:v>
                </c:pt>
                <c:pt idx="39" formatCode="General">
                  <c:v>116.8</c:v>
                </c:pt>
                <c:pt idx="40" formatCode="General">
                  <c:v>117.3</c:v>
                </c:pt>
                <c:pt idx="41" formatCode="General">
                  <c:v>117.5</c:v>
                </c:pt>
                <c:pt idx="42" formatCode="General">
                  <c:v>117.8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9F9-4EE5-9B33-2E417B483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2235160"/>
        <c:axId val="589550768"/>
      </c:lineChart>
      <c:catAx>
        <c:axId val="65223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589550768"/>
        <c:crosses val="autoZero"/>
        <c:auto val="1"/>
        <c:lblAlgn val="ctr"/>
        <c:lblOffset val="100"/>
        <c:noMultiLvlLbl val="0"/>
      </c:catAx>
      <c:valAx>
        <c:axId val="589550768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rgbClr val="868686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en-US"/>
                  <a:t>Trendi (Indeksi 2021=100)</a:t>
                </a:r>
              </a:p>
            </c:rich>
          </c:tx>
          <c:layout>
            <c:manualLayout>
              <c:xMode val="edge"/>
              <c:yMode val="edge"/>
              <c:x val="2.704369206522212E-3"/>
              <c:y val="0.133113454660846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652235160"/>
        <c:crosses val="autoZero"/>
        <c:crossBetween val="between"/>
      </c:valAx>
      <c:spPr>
        <a:noFill/>
        <a:ln>
          <a:solidFill>
            <a:srgbClr val="868686"/>
          </a:solidFill>
        </a:ln>
        <a:effectLst/>
      </c:spPr>
    </c:plotArea>
    <c:legend>
      <c:legendPos val="b"/>
      <c:layout>
        <c:manualLayout>
          <c:xMode val="edge"/>
          <c:yMode val="edge"/>
          <c:x val="0.12962221497877555"/>
          <c:y val="0.88297596012829171"/>
          <c:w val="0.8228157179083323"/>
          <c:h val="0.111554147854921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500" baseline="0">
          <a:solidFill>
            <a:sysClr val="windowText" lastClr="000000"/>
          </a:solidFill>
          <a:latin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95088653486658"/>
          <c:y val="3.3618581907090467E-2"/>
          <c:w val="0.82258154421344809"/>
          <c:h val="0.7733632739107391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maahanmuutto_10_tiedot!$B$6</c:f>
              <c:strCache>
                <c:ptCount val="1"/>
                <c:pt idx="0">
                  <c:v>Eurooppa</c:v>
                </c:pt>
              </c:strCache>
            </c:strRef>
          </c:tx>
          <c:spPr>
            <a:solidFill>
              <a:srgbClr val="753BBD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maahanmuutto_10_tiedot!$A$7:$A$16</c:f>
              <c:strCache>
                <c:ptCount val="10"/>
                <c:pt idx="0">
                  <c:v>Espoo</c:v>
                </c:pt>
                <c:pt idx="1">
                  <c:v>Helsinki</c:v>
                </c:pt>
                <c:pt idx="2">
                  <c:v>Jyväskylä</c:v>
                </c:pt>
                <c:pt idx="3">
                  <c:v>Kuopio</c:v>
                </c:pt>
                <c:pt idx="4">
                  <c:v>Lahti</c:v>
                </c:pt>
                <c:pt idx="5">
                  <c:v>Oulu</c:v>
                </c:pt>
                <c:pt idx="6">
                  <c:v>Pori</c:v>
                </c:pt>
                <c:pt idx="7">
                  <c:v>Tampere</c:v>
                </c:pt>
                <c:pt idx="8">
                  <c:v>Turku</c:v>
                </c:pt>
                <c:pt idx="9">
                  <c:v>Vantaa</c:v>
                </c:pt>
              </c:strCache>
            </c:strRef>
          </c:cat>
          <c:val>
            <c:numRef>
              <c:f>maahanmuutto_10_tiedot!$B$7:$B$16</c:f>
              <c:numCache>
                <c:formatCode>0</c:formatCode>
                <c:ptCount val="10"/>
                <c:pt idx="0">
                  <c:v>32.06</c:v>
                </c:pt>
                <c:pt idx="1">
                  <c:v>37.799999999999997</c:v>
                </c:pt>
                <c:pt idx="2">
                  <c:v>23.43</c:v>
                </c:pt>
                <c:pt idx="3">
                  <c:v>25.37</c:v>
                </c:pt>
                <c:pt idx="4">
                  <c:v>31.01</c:v>
                </c:pt>
                <c:pt idx="5">
                  <c:v>26.27</c:v>
                </c:pt>
                <c:pt idx="6">
                  <c:v>21.78</c:v>
                </c:pt>
                <c:pt idx="7">
                  <c:v>26.14</c:v>
                </c:pt>
                <c:pt idx="8">
                  <c:v>27.33</c:v>
                </c:pt>
                <c:pt idx="9">
                  <c:v>30.1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E7-482C-AEFB-B10C2DDA473A}"/>
            </c:ext>
          </c:extLst>
        </c:ser>
        <c:ser>
          <c:idx val="1"/>
          <c:order val="1"/>
          <c:tx>
            <c:strRef>
              <c:f>maahanmuutto_10_tiedot!$C$6</c:f>
              <c:strCache>
                <c:ptCount val="1"/>
                <c:pt idx="0">
                  <c:v>Afrikka</c:v>
                </c:pt>
              </c:strCache>
            </c:strRef>
          </c:tx>
          <c:spPr>
            <a:solidFill>
              <a:srgbClr val="B8CDF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maahanmuutto_10_tiedot!$A$7:$A$16</c:f>
              <c:strCache>
                <c:ptCount val="10"/>
                <c:pt idx="0">
                  <c:v>Espoo</c:v>
                </c:pt>
                <c:pt idx="1">
                  <c:v>Helsinki</c:v>
                </c:pt>
                <c:pt idx="2">
                  <c:v>Jyväskylä</c:v>
                </c:pt>
                <c:pt idx="3">
                  <c:v>Kuopio</c:v>
                </c:pt>
                <c:pt idx="4">
                  <c:v>Lahti</c:v>
                </c:pt>
                <c:pt idx="5">
                  <c:v>Oulu</c:v>
                </c:pt>
                <c:pt idx="6">
                  <c:v>Pori</c:v>
                </c:pt>
                <c:pt idx="7">
                  <c:v>Tampere</c:v>
                </c:pt>
                <c:pt idx="8">
                  <c:v>Turku</c:v>
                </c:pt>
                <c:pt idx="9">
                  <c:v>Vantaa</c:v>
                </c:pt>
              </c:strCache>
            </c:strRef>
          </c:cat>
          <c:val>
            <c:numRef>
              <c:f>maahanmuutto_10_tiedot!$C$7:$C$16</c:f>
              <c:numCache>
                <c:formatCode>0</c:formatCode>
                <c:ptCount val="10"/>
                <c:pt idx="0">
                  <c:v>5.5</c:v>
                </c:pt>
                <c:pt idx="1">
                  <c:v>5.77</c:v>
                </c:pt>
                <c:pt idx="2">
                  <c:v>7.73</c:v>
                </c:pt>
                <c:pt idx="3">
                  <c:v>11.11</c:v>
                </c:pt>
                <c:pt idx="4">
                  <c:v>3.66</c:v>
                </c:pt>
                <c:pt idx="5">
                  <c:v>8.8800000000000008</c:v>
                </c:pt>
                <c:pt idx="6">
                  <c:v>1.9</c:v>
                </c:pt>
                <c:pt idx="7">
                  <c:v>3.87</c:v>
                </c:pt>
                <c:pt idx="8">
                  <c:v>6.91</c:v>
                </c:pt>
                <c:pt idx="9">
                  <c:v>4.97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E7-482C-AEFB-B10C2DDA473A}"/>
            </c:ext>
          </c:extLst>
        </c:ser>
        <c:ser>
          <c:idx val="2"/>
          <c:order val="2"/>
          <c:tx>
            <c:strRef>
              <c:f>maahanmuutto_10_tiedot!$D$6</c:f>
              <c:strCache>
                <c:ptCount val="1"/>
                <c:pt idx="0">
                  <c:v>Amerikka</c:v>
                </c:pt>
              </c:strCache>
            </c:strRef>
          </c:tx>
          <c:spPr>
            <a:solidFill>
              <a:srgbClr val="152B96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maahanmuutto_10_tiedot!$A$7:$A$16</c:f>
              <c:strCache>
                <c:ptCount val="10"/>
                <c:pt idx="0">
                  <c:v>Espoo</c:v>
                </c:pt>
                <c:pt idx="1">
                  <c:v>Helsinki</c:v>
                </c:pt>
                <c:pt idx="2">
                  <c:v>Jyväskylä</c:v>
                </c:pt>
                <c:pt idx="3">
                  <c:v>Kuopio</c:v>
                </c:pt>
                <c:pt idx="4">
                  <c:v>Lahti</c:v>
                </c:pt>
                <c:pt idx="5">
                  <c:v>Oulu</c:v>
                </c:pt>
                <c:pt idx="6">
                  <c:v>Pori</c:v>
                </c:pt>
                <c:pt idx="7">
                  <c:v>Tampere</c:v>
                </c:pt>
                <c:pt idx="8">
                  <c:v>Turku</c:v>
                </c:pt>
                <c:pt idx="9">
                  <c:v>Vantaa</c:v>
                </c:pt>
              </c:strCache>
            </c:strRef>
          </c:cat>
          <c:val>
            <c:numRef>
              <c:f>maahanmuutto_10_tiedot!$D$7:$D$16</c:f>
              <c:numCache>
                <c:formatCode>0</c:formatCode>
                <c:ptCount val="10"/>
                <c:pt idx="0">
                  <c:v>3.84</c:v>
                </c:pt>
                <c:pt idx="1">
                  <c:v>7.09</c:v>
                </c:pt>
                <c:pt idx="2">
                  <c:v>3.51</c:v>
                </c:pt>
                <c:pt idx="3">
                  <c:v>3.67</c:v>
                </c:pt>
                <c:pt idx="4">
                  <c:v>2.61</c:v>
                </c:pt>
                <c:pt idx="5">
                  <c:v>4.82</c:v>
                </c:pt>
                <c:pt idx="6">
                  <c:v>1.46</c:v>
                </c:pt>
                <c:pt idx="7">
                  <c:v>4.34</c:v>
                </c:pt>
                <c:pt idx="8">
                  <c:v>2.9</c:v>
                </c:pt>
                <c:pt idx="9">
                  <c:v>2.31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E7-482C-AEFB-B10C2DDA473A}"/>
            </c:ext>
          </c:extLst>
        </c:ser>
        <c:ser>
          <c:idx val="3"/>
          <c:order val="3"/>
          <c:tx>
            <c:strRef>
              <c:f>maahanmuutto_10_tiedot!$E$6</c:f>
              <c:strCache>
                <c:ptCount val="1"/>
                <c:pt idx="0">
                  <c:v>Aasia</c:v>
                </c:pt>
              </c:strCache>
            </c:strRef>
          </c:tx>
          <c:spPr>
            <a:solidFill>
              <a:srgbClr val="C2A6E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maahanmuutto_10_tiedot!$A$7:$A$16</c:f>
              <c:strCache>
                <c:ptCount val="10"/>
                <c:pt idx="0">
                  <c:v>Espoo</c:v>
                </c:pt>
                <c:pt idx="1">
                  <c:v>Helsinki</c:v>
                </c:pt>
                <c:pt idx="2">
                  <c:v>Jyväskylä</c:v>
                </c:pt>
                <c:pt idx="3">
                  <c:v>Kuopio</c:v>
                </c:pt>
                <c:pt idx="4">
                  <c:v>Lahti</c:v>
                </c:pt>
                <c:pt idx="5">
                  <c:v>Oulu</c:v>
                </c:pt>
                <c:pt idx="6">
                  <c:v>Pori</c:v>
                </c:pt>
                <c:pt idx="7">
                  <c:v>Tampere</c:v>
                </c:pt>
                <c:pt idx="8">
                  <c:v>Turku</c:v>
                </c:pt>
                <c:pt idx="9">
                  <c:v>Vantaa</c:v>
                </c:pt>
              </c:strCache>
            </c:strRef>
          </c:cat>
          <c:val>
            <c:numRef>
              <c:f>maahanmuutto_10_tiedot!$E$7:$E$16</c:f>
              <c:numCache>
                <c:formatCode>0</c:formatCode>
                <c:ptCount val="10"/>
                <c:pt idx="0">
                  <c:v>43.13</c:v>
                </c:pt>
                <c:pt idx="1">
                  <c:v>34.74</c:v>
                </c:pt>
                <c:pt idx="2">
                  <c:v>43.19</c:v>
                </c:pt>
                <c:pt idx="3">
                  <c:v>37.619999999999997</c:v>
                </c:pt>
                <c:pt idx="4">
                  <c:v>43.12</c:v>
                </c:pt>
                <c:pt idx="5">
                  <c:v>43.65</c:v>
                </c:pt>
                <c:pt idx="6">
                  <c:v>59.94</c:v>
                </c:pt>
                <c:pt idx="7">
                  <c:v>48.84</c:v>
                </c:pt>
                <c:pt idx="8">
                  <c:v>44.21</c:v>
                </c:pt>
                <c:pt idx="9">
                  <c:v>39.549999999999997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E7-482C-AEFB-B10C2DDA473A}"/>
            </c:ext>
          </c:extLst>
        </c:ser>
        <c:ser>
          <c:idx val="4"/>
          <c:order val="4"/>
          <c:tx>
            <c:strRef>
              <c:f>maahanmuutto_10_tiedot!$F$6</c:f>
              <c:strCache>
                <c:ptCount val="1"/>
                <c:pt idx="0">
                  <c:v>Muu / tuntematon</c:v>
                </c:pt>
              </c:strCache>
            </c:strRef>
          </c:tx>
          <c:spPr>
            <a:solidFill>
              <a:srgbClr val="D9D9D6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maahanmuutto_10_tiedot!$A$7:$A$16</c:f>
              <c:strCache>
                <c:ptCount val="10"/>
                <c:pt idx="0">
                  <c:v>Espoo</c:v>
                </c:pt>
                <c:pt idx="1">
                  <c:v>Helsinki</c:v>
                </c:pt>
                <c:pt idx="2">
                  <c:v>Jyväskylä</c:v>
                </c:pt>
                <c:pt idx="3">
                  <c:v>Kuopio</c:v>
                </c:pt>
                <c:pt idx="4">
                  <c:v>Lahti</c:v>
                </c:pt>
                <c:pt idx="5">
                  <c:v>Oulu</c:v>
                </c:pt>
                <c:pt idx="6">
                  <c:v>Pori</c:v>
                </c:pt>
                <c:pt idx="7">
                  <c:v>Tampere</c:v>
                </c:pt>
                <c:pt idx="8">
                  <c:v>Turku</c:v>
                </c:pt>
                <c:pt idx="9">
                  <c:v>Vantaa</c:v>
                </c:pt>
              </c:strCache>
            </c:strRef>
          </c:cat>
          <c:val>
            <c:numRef>
              <c:f>maahanmuutto_10_tiedot!$F$7:$F$16</c:f>
              <c:numCache>
                <c:formatCode>0</c:formatCode>
                <c:ptCount val="10"/>
                <c:pt idx="0">
                  <c:v>15.47</c:v>
                </c:pt>
                <c:pt idx="1">
                  <c:v>14.59</c:v>
                </c:pt>
                <c:pt idx="2">
                  <c:v>22.15</c:v>
                </c:pt>
                <c:pt idx="3">
                  <c:v>22.22</c:v>
                </c:pt>
                <c:pt idx="4">
                  <c:v>19.600000000000001</c:v>
                </c:pt>
                <c:pt idx="5">
                  <c:v>16.39</c:v>
                </c:pt>
                <c:pt idx="6">
                  <c:v>14.91</c:v>
                </c:pt>
                <c:pt idx="7">
                  <c:v>16.8</c:v>
                </c:pt>
                <c:pt idx="8">
                  <c:v>18.649999999999999</c:v>
                </c:pt>
                <c:pt idx="9">
                  <c:v>23.08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E7-482C-AEFB-B10C2DDA473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824844256"/>
        <c:axId val="824845696"/>
      </c:barChart>
      <c:catAx>
        <c:axId val="824844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824845696"/>
        <c:crosses val="autoZero"/>
        <c:auto val="1"/>
        <c:lblAlgn val="ctr"/>
        <c:lblOffset val="100"/>
        <c:noMultiLvlLbl val="0"/>
      </c:catAx>
      <c:valAx>
        <c:axId val="824845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868686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824844256"/>
        <c:crosses val="autoZero"/>
        <c:crossBetween val="between"/>
      </c:valAx>
      <c:spPr>
        <a:noFill/>
        <a:ln>
          <a:solidFill>
            <a:srgbClr val="868686"/>
          </a:solidFill>
        </a:ln>
        <a:effectLst/>
      </c:spPr>
    </c:plotArea>
    <c:legend>
      <c:legendPos val="b"/>
      <c:layout>
        <c:manualLayout>
          <c:xMode val="edge"/>
          <c:yMode val="edge"/>
          <c:x val="0.22774589681995283"/>
          <c:y val="0.94049960011339051"/>
          <c:w val="0.64152962926924195"/>
          <c:h val="5.32869919602551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aseline="0">
          <a:solidFill>
            <a:sysClr val="windowText" lastClr="000000"/>
          </a:solidFill>
          <a:latin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24613059731169"/>
          <c:y val="3.0070871531202338E-2"/>
          <c:w val="0.82884275829157716"/>
          <c:h val="0.73882110732051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kotimaan_nettomuutto_kieli!$C$4</c:f>
              <c:strCache>
                <c:ptCount val="1"/>
                <c:pt idx="0">
                  <c:v>Kotimaankieliset</c:v>
                </c:pt>
              </c:strCache>
            </c:strRef>
          </c:tx>
          <c:spPr>
            <a:solidFill>
              <a:srgbClr val="152B9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kotimaan_nettomuutto_kieli!$A$5:$A$14</c:f>
              <c:strCache>
                <c:ptCount val="10"/>
                <c:pt idx="0">
                  <c:v>Tampere</c:v>
                </c:pt>
                <c:pt idx="1">
                  <c:v>Espoo</c:v>
                </c:pt>
                <c:pt idx="2">
                  <c:v>Jyväskylä</c:v>
                </c:pt>
                <c:pt idx="3">
                  <c:v>Oulu</c:v>
                </c:pt>
                <c:pt idx="4">
                  <c:v>Pori</c:v>
                </c:pt>
                <c:pt idx="5">
                  <c:v>Turku</c:v>
                </c:pt>
                <c:pt idx="6">
                  <c:v>Kuopio</c:v>
                </c:pt>
                <c:pt idx="7">
                  <c:v>Vantaa</c:v>
                </c:pt>
                <c:pt idx="8">
                  <c:v>Lahti</c:v>
                </c:pt>
                <c:pt idx="9">
                  <c:v>Helsinki</c:v>
                </c:pt>
              </c:strCache>
            </c:strRef>
          </c:cat>
          <c:val>
            <c:numRef>
              <c:f>kotimaan_nettomuutto_kieli!$C$5:$C$14</c:f>
              <c:numCache>
                <c:formatCode>General</c:formatCode>
                <c:ptCount val="10"/>
                <c:pt idx="0">
                  <c:v>-125</c:v>
                </c:pt>
                <c:pt idx="1">
                  <c:v>-176</c:v>
                </c:pt>
                <c:pt idx="2">
                  <c:v>-127</c:v>
                </c:pt>
                <c:pt idx="3">
                  <c:v>-11</c:v>
                </c:pt>
                <c:pt idx="4">
                  <c:v>7</c:v>
                </c:pt>
                <c:pt idx="5">
                  <c:v>-26</c:v>
                </c:pt>
                <c:pt idx="6">
                  <c:v>47</c:v>
                </c:pt>
                <c:pt idx="7">
                  <c:v>-17</c:v>
                </c:pt>
                <c:pt idx="8">
                  <c:v>49</c:v>
                </c:pt>
                <c:pt idx="9">
                  <c:v>-91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AF-46FF-9995-5421D647FFC9}"/>
            </c:ext>
          </c:extLst>
        </c:ser>
        <c:ser>
          <c:idx val="1"/>
          <c:order val="1"/>
          <c:tx>
            <c:strRef>
              <c:f>kotimaan_nettomuutto_kieli!$D$4</c:f>
              <c:strCache>
                <c:ptCount val="1"/>
                <c:pt idx="0">
                  <c:v>Vieraskieliset</c:v>
                </c:pt>
              </c:strCache>
            </c:strRef>
          </c:tx>
          <c:spPr>
            <a:solidFill>
              <a:srgbClr val="B8CDFF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kotimaan_nettomuutto_kieli!$A$5:$A$14</c:f>
              <c:strCache>
                <c:ptCount val="10"/>
                <c:pt idx="0">
                  <c:v>Tampere</c:v>
                </c:pt>
                <c:pt idx="1">
                  <c:v>Espoo</c:v>
                </c:pt>
                <c:pt idx="2">
                  <c:v>Jyväskylä</c:v>
                </c:pt>
                <c:pt idx="3">
                  <c:v>Oulu</c:v>
                </c:pt>
                <c:pt idx="4">
                  <c:v>Pori</c:v>
                </c:pt>
                <c:pt idx="5">
                  <c:v>Turku</c:v>
                </c:pt>
                <c:pt idx="6">
                  <c:v>Kuopio</c:v>
                </c:pt>
                <c:pt idx="7">
                  <c:v>Vantaa</c:v>
                </c:pt>
                <c:pt idx="8">
                  <c:v>Lahti</c:v>
                </c:pt>
                <c:pt idx="9">
                  <c:v>Helsinki</c:v>
                </c:pt>
              </c:strCache>
            </c:strRef>
          </c:cat>
          <c:val>
            <c:numRef>
              <c:f>kotimaan_nettomuutto_kieli!$D$5:$D$14</c:f>
              <c:numCache>
                <c:formatCode>General</c:formatCode>
                <c:ptCount val="10"/>
                <c:pt idx="0">
                  <c:v>-43</c:v>
                </c:pt>
                <c:pt idx="1">
                  <c:v>9</c:v>
                </c:pt>
                <c:pt idx="2">
                  <c:v>-29</c:v>
                </c:pt>
                <c:pt idx="3">
                  <c:v>-25</c:v>
                </c:pt>
                <c:pt idx="4">
                  <c:v>-11</c:v>
                </c:pt>
                <c:pt idx="5">
                  <c:v>25</c:v>
                </c:pt>
                <c:pt idx="6">
                  <c:v>-8</c:v>
                </c:pt>
                <c:pt idx="7">
                  <c:v>58</c:v>
                </c:pt>
                <c:pt idx="8">
                  <c:v>29</c:v>
                </c:pt>
                <c:pt idx="9">
                  <c:v>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AF-46FF-9995-5421D647F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86869504"/>
        <c:axId val="86871040"/>
      </c:barChart>
      <c:catAx>
        <c:axId val="868695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crossAx val="86871040"/>
        <c:crosses val="autoZero"/>
        <c:auto val="1"/>
        <c:lblAlgn val="ctr"/>
        <c:lblOffset val="100"/>
        <c:noMultiLvlLbl val="0"/>
      </c:catAx>
      <c:valAx>
        <c:axId val="86871040"/>
        <c:scaling>
          <c:orientation val="minMax"/>
          <c:max val="300"/>
          <c:min val="-200"/>
        </c:scaling>
        <c:delete val="0"/>
        <c:axPos val="b"/>
        <c:majorGridlines>
          <c:spPr>
            <a:ln>
              <a:solidFill>
                <a:srgbClr val="868686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fi-FI" b="0"/>
                  <a:t>väestönmuutos, henkilöä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/>
        </c:spPr>
        <c:crossAx val="86869504"/>
        <c:crosses val="autoZero"/>
        <c:crossBetween val="between"/>
        <c:majorUnit val="100"/>
        <c:minorUnit val="1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25294662722997185"/>
          <c:y val="0.9483944328917342"/>
          <c:w val="0.57913745553379437"/>
          <c:h val="4.885503555379019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aseline="0">
          <a:latin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19463044161392"/>
          <c:y val="2.9388191290408764E-2"/>
          <c:w val="0.83060954635712736"/>
          <c:h val="0.7262512172083167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nettomuutto_pääas_10_tiedot!$C$8</c:f>
              <c:strCache>
                <c:ptCount val="1"/>
                <c:pt idx="0">
                  <c:v>Työlliset</c:v>
                </c:pt>
              </c:strCache>
            </c:strRef>
          </c:tx>
          <c:spPr>
            <a:solidFill>
              <a:srgbClr val="C2A6E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nettomuutto_pääas_10_tiedot!$A$9:$A$18</c:f>
              <c:strCache>
                <c:ptCount val="10"/>
                <c:pt idx="0">
                  <c:v>Vantaa</c:v>
                </c:pt>
                <c:pt idx="1">
                  <c:v>Oulu</c:v>
                </c:pt>
                <c:pt idx="2">
                  <c:v>Pori</c:v>
                </c:pt>
                <c:pt idx="3">
                  <c:v>Jyväskylä</c:v>
                </c:pt>
                <c:pt idx="4">
                  <c:v>Kuopio</c:v>
                </c:pt>
                <c:pt idx="5">
                  <c:v>Lahti</c:v>
                </c:pt>
                <c:pt idx="6">
                  <c:v>Espoo</c:v>
                </c:pt>
                <c:pt idx="7">
                  <c:v>Tampere</c:v>
                </c:pt>
                <c:pt idx="8">
                  <c:v>Turku</c:v>
                </c:pt>
                <c:pt idx="9">
                  <c:v>Helsinki</c:v>
                </c:pt>
              </c:strCache>
            </c:strRef>
          </c:cat>
          <c:val>
            <c:numRef>
              <c:f>nettomuutto_pääas_10_tiedot!$C$9:$C$18</c:f>
              <c:numCache>
                <c:formatCode>General</c:formatCode>
                <c:ptCount val="10"/>
                <c:pt idx="0">
                  <c:v>-548</c:v>
                </c:pt>
                <c:pt idx="1">
                  <c:v>-542</c:v>
                </c:pt>
                <c:pt idx="2">
                  <c:v>-194</c:v>
                </c:pt>
                <c:pt idx="3">
                  <c:v>-476</c:v>
                </c:pt>
                <c:pt idx="4">
                  <c:v>-157</c:v>
                </c:pt>
                <c:pt idx="5">
                  <c:v>-31</c:v>
                </c:pt>
                <c:pt idx="6">
                  <c:v>363</c:v>
                </c:pt>
                <c:pt idx="7">
                  <c:v>-61</c:v>
                </c:pt>
                <c:pt idx="8">
                  <c:v>172</c:v>
                </c:pt>
                <c:pt idx="9">
                  <c:v>1749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BE-41F8-B7D6-3AE41D761213}"/>
            </c:ext>
          </c:extLst>
        </c:ser>
        <c:ser>
          <c:idx val="1"/>
          <c:order val="1"/>
          <c:tx>
            <c:strRef>
              <c:f>nettomuutto_pääas_10_tiedot!$D$8</c:f>
              <c:strCache>
                <c:ptCount val="1"/>
                <c:pt idx="0">
                  <c:v>Työttömät</c:v>
                </c:pt>
              </c:strCache>
            </c:strRef>
          </c:tx>
          <c:spPr>
            <a:solidFill>
              <a:srgbClr val="152B96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nettomuutto_pääas_10_tiedot!$A$9:$A$18</c:f>
              <c:strCache>
                <c:ptCount val="10"/>
                <c:pt idx="0">
                  <c:v>Vantaa</c:v>
                </c:pt>
                <c:pt idx="1">
                  <c:v>Oulu</c:v>
                </c:pt>
                <c:pt idx="2">
                  <c:v>Pori</c:v>
                </c:pt>
                <c:pt idx="3">
                  <c:v>Jyväskylä</c:v>
                </c:pt>
                <c:pt idx="4">
                  <c:v>Kuopio</c:v>
                </c:pt>
                <c:pt idx="5">
                  <c:v>Lahti</c:v>
                </c:pt>
                <c:pt idx="6">
                  <c:v>Espoo</c:v>
                </c:pt>
                <c:pt idx="7">
                  <c:v>Tampere</c:v>
                </c:pt>
                <c:pt idx="8">
                  <c:v>Turku</c:v>
                </c:pt>
                <c:pt idx="9">
                  <c:v>Helsinki</c:v>
                </c:pt>
              </c:strCache>
            </c:strRef>
          </c:cat>
          <c:val>
            <c:numRef>
              <c:f>nettomuutto_pääas_10_tiedot!$D$9:$D$18</c:f>
              <c:numCache>
                <c:formatCode>General</c:formatCode>
                <c:ptCount val="10"/>
                <c:pt idx="0">
                  <c:v>228</c:v>
                </c:pt>
                <c:pt idx="1">
                  <c:v>-38</c:v>
                </c:pt>
                <c:pt idx="2">
                  <c:v>13</c:v>
                </c:pt>
                <c:pt idx="3">
                  <c:v>-81</c:v>
                </c:pt>
                <c:pt idx="4">
                  <c:v>32</c:v>
                </c:pt>
                <c:pt idx="5">
                  <c:v>56</c:v>
                </c:pt>
                <c:pt idx="6">
                  <c:v>328</c:v>
                </c:pt>
                <c:pt idx="7">
                  <c:v>122</c:v>
                </c:pt>
                <c:pt idx="8">
                  <c:v>245</c:v>
                </c:pt>
                <c:pt idx="9">
                  <c:v>1049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BE-41F8-B7D6-3AE41D761213}"/>
            </c:ext>
          </c:extLst>
        </c:ser>
        <c:ser>
          <c:idx val="2"/>
          <c:order val="2"/>
          <c:tx>
            <c:strRef>
              <c:f>nettomuutto_pääas_10_tiedot!$E$8</c:f>
              <c:strCache>
                <c:ptCount val="1"/>
                <c:pt idx="0">
                  <c:v>Työvoiman ulkopuolella olevat</c:v>
                </c:pt>
              </c:strCache>
            </c:strRef>
          </c:tx>
          <c:spPr>
            <a:solidFill>
              <a:srgbClr val="B8CDFF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nettomuutto_pääas_10_tiedot!$A$9:$A$18</c:f>
              <c:strCache>
                <c:ptCount val="10"/>
                <c:pt idx="0">
                  <c:v>Vantaa</c:v>
                </c:pt>
                <c:pt idx="1">
                  <c:v>Oulu</c:v>
                </c:pt>
                <c:pt idx="2">
                  <c:v>Pori</c:v>
                </c:pt>
                <c:pt idx="3">
                  <c:v>Jyväskylä</c:v>
                </c:pt>
                <c:pt idx="4">
                  <c:v>Kuopio</c:v>
                </c:pt>
                <c:pt idx="5">
                  <c:v>Lahti</c:v>
                </c:pt>
                <c:pt idx="6">
                  <c:v>Espoo</c:v>
                </c:pt>
                <c:pt idx="7">
                  <c:v>Tampere</c:v>
                </c:pt>
                <c:pt idx="8">
                  <c:v>Turku</c:v>
                </c:pt>
                <c:pt idx="9">
                  <c:v>Helsinki</c:v>
                </c:pt>
              </c:strCache>
            </c:strRef>
          </c:cat>
          <c:val>
            <c:numRef>
              <c:f>nettomuutto_pääas_10_tiedot!$E$9:$E$18</c:f>
              <c:numCache>
                <c:formatCode>General</c:formatCode>
                <c:ptCount val="10"/>
                <c:pt idx="0">
                  <c:v>-303</c:v>
                </c:pt>
                <c:pt idx="1">
                  <c:v>314</c:v>
                </c:pt>
                <c:pt idx="2">
                  <c:v>-57</c:v>
                </c:pt>
                <c:pt idx="3">
                  <c:v>513</c:v>
                </c:pt>
                <c:pt idx="4">
                  <c:v>257</c:v>
                </c:pt>
                <c:pt idx="5">
                  <c:v>212</c:v>
                </c:pt>
                <c:pt idx="6">
                  <c:v>367</c:v>
                </c:pt>
                <c:pt idx="7">
                  <c:v>1460</c:v>
                </c:pt>
                <c:pt idx="8">
                  <c:v>1382</c:v>
                </c:pt>
                <c:pt idx="9">
                  <c:v>2347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BE-41F8-B7D6-3AE41D761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231193120"/>
        <c:axId val="1231184960"/>
      </c:barChart>
      <c:catAx>
        <c:axId val="1231193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1231184960"/>
        <c:crosses val="autoZero"/>
        <c:auto val="1"/>
        <c:lblAlgn val="ctr"/>
        <c:lblOffset val="100"/>
        <c:noMultiLvlLbl val="0"/>
      </c:catAx>
      <c:valAx>
        <c:axId val="1231184960"/>
        <c:scaling>
          <c:orientation val="minMax"/>
          <c:max val="6000"/>
          <c:min val="-1000"/>
        </c:scaling>
        <c:delete val="0"/>
        <c:axPos val="b"/>
        <c:majorGridlines>
          <c:spPr>
            <a:ln w="9525" cap="flat" cmpd="sng" algn="ctr">
              <a:solidFill>
                <a:srgbClr val="868686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fi-FI"/>
                  <a:t>Kotimaan</a:t>
                </a:r>
                <a:r>
                  <a:rPr lang="fi-FI" baseline="0"/>
                  <a:t> n</a:t>
                </a:r>
                <a:r>
                  <a:rPr lang="fi-FI"/>
                  <a:t>ettomuutto, henkilöä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1231193120"/>
        <c:crosses val="autoZero"/>
        <c:crossBetween val="between"/>
        <c:majorUnit val="1000"/>
      </c:valAx>
      <c:spPr>
        <a:noFill/>
        <a:ln>
          <a:solidFill>
            <a:srgbClr val="868686"/>
          </a:solidFill>
        </a:ln>
        <a:effectLst/>
      </c:spPr>
    </c:plotArea>
    <c:legend>
      <c:legendPos val="b"/>
      <c:layout>
        <c:manualLayout>
          <c:xMode val="edge"/>
          <c:yMode val="edge"/>
          <c:x val="0.20223205413075637"/>
          <c:y val="0.9470738373070573"/>
          <c:w val="0.64611755662560399"/>
          <c:h val="4.69542684039563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aseline="0">
          <a:solidFill>
            <a:sysClr val="windowText" lastClr="000000"/>
          </a:solidFill>
          <a:latin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99632358956021"/>
          <c:y val="2.3558030855899106E-2"/>
          <c:w val="0.87752961517792483"/>
          <c:h val="0.8063282200243262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Luvut_kuviot!$R$5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2A6E3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Luvut_kuviot!$A$6:$A$17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Luvut_kuviot!$R$6:$R$17</c:f>
              <c:numCache>
                <c:formatCode>General</c:formatCode>
                <c:ptCount val="12"/>
                <c:pt idx="0">
                  <c:v>60</c:v>
                </c:pt>
                <c:pt idx="1">
                  <c:v>190</c:v>
                </c:pt>
                <c:pt idx="2">
                  <c:v>434</c:v>
                </c:pt>
                <c:pt idx="3">
                  <c:v>466</c:v>
                </c:pt>
                <c:pt idx="4">
                  <c:v>489</c:v>
                </c:pt>
                <c:pt idx="5">
                  <c:v>732</c:v>
                </c:pt>
                <c:pt idx="6">
                  <c:v>734</c:v>
                </c:pt>
                <c:pt idx="7">
                  <c:v>806</c:v>
                </c:pt>
                <c:pt idx="8">
                  <c:v>849</c:v>
                </c:pt>
                <c:pt idx="9">
                  <c:v>971</c:v>
                </c:pt>
                <c:pt idx="10">
                  <c:v>1044</c:v>
                </c:pt>
                <c:pt idx="11">
                  <c:v>1124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A1-43C2-BCFF-E39831D71B2E}"/>
            </c:ext>
          </c:extLst>
        </c:ser>
        <c:ser>
          <c:idx val="0"/>
          <c:order val="1"/>
          <c:tx>
            <c:strRef>
              <c:f>Luvut_kuviot!$S$5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152B9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Luvut_kuviot!$A$6:$A$17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Luvut_kuviot!$S$6:$S$17</c:f>
              <c:numCache>
                <c:formatCode>General</c:formatCode>
                <c:ptCount val="12"/>
                <c:pt idx="0">
                  <c:v>11</c:v>
                </c:pt>
                <c:pt idx="1">
                  <c:v>50</c:v>
                </c:pt>
                <c:pt idx="2">
                  <c:v>58</c:v>
                </c:pt>
                <c:pt idx="3">
                  <c:v>70</c:v>
                </c:pt>
                <c:pt idx="4">
                  <c:v>77</c:v>
                </c:pt>
                <c:pt idx="5">
                  <c:v>102</c:v>
                </c:pt>
                <c:pt idx="6">
                  <c:v>112</c:v>
                </c:pt>
                <c:pt idx="7">
                  <c:v>120</c:v>
                </c:pt>
                <c:pt idx="8">
                  <c:v>356</c:v>
                </c:pt>
                <c:pt idx="9">
                  <c:v>501</c:v>
                </c:pt>
                <c:pt idx="10">
                  <c:v>511</c:v>
                </c:pt>
                <c:pt idx="11">
                  <c:v>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A1-43C2-BCFF-E39831D71B2E}"/>
            </c:ext>
          </c:extLst>
        </c:ser>
        <c:ser>
          <c:idx val="1"/>
          <c:order val="2"/>
          <c:tx>
            <c:strRef>
              <c:f>Luvut_kuviot!$T$5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B8CDFF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Luvut_kuviot!$A$6:$A$17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Luvut_kuviot!$T$6:$T$17</c:f>
              <c:numCache>
                <c:formatCode>General</c:formatCode>
                <c:ptCount val="12"/>
                <c:pt idx="0">
                  <c:v>2</c:v>
                </c:pt>
                <c:pt idx="1">
                  <c:v>78</c:v>
                </c:pt>
                <c:pt idx="2">
                  <c:v>99</c:v>
                </c:pt>
                <c:pt idx="3">
                  <c:v>106</c:v>
                </c:pt>
                <c:pt idx="4">
                  <c:v>120</c:v>
                </c:pt>
                <c:pt idx="5">
                  <c:v>239</c:v>
                </c:pt>
                <c:pt idx="6">
                  <c:v>240</c:v>
                </c:pt>
                <c:pt idx="7">
                  <c:v>261</c:v>
                </c:pt>
                <c:pt idx="8">
                  <c:v>322</c:v>
                </c:pt>
                <c:pt idx="9">
                  <c:v>353</c:v>
                </c:pt>
                <c:pt idx="10">
                  <c:v>371</c:v>
                </c:pt>
                <c:pt idx="11">
                  <c:v>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A1-43C2-BCFF-E39831D71B2E}"/>
            </c:ext>
          </c:extLst>
        </c:ser>
        <c:ser>
          <c:idx val="3"/>
          <c:order val="3"/>
          <c:tx>
            <c:strRef>
              <c:f>Luvut_kuviot!$U$5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B01785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Luvut_kuviot!$A$6:$A$17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Luvut_kuviot!$U$6:$U$17</c:f>
              <c:numCache>
                <c:formatCode>General</c:formatCode>
                <c:ptCount val="12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A1-43C2-BCFF-E39831D71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25644800"/>
        <c:axId val="125646336"/>
      </c:barChart>
      <c:catAx>
        <c:axId val="125644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5646336"/>
        <c:crosses val="autoZero"/>
        <c:auto val="1"/>
        <c:lblAlgn val="ctr"/>
        <c:lblOffset val="100"/>
        <c:noMultiLvlLbl val="0"/>
      </c:catAx>
      <c:valAx>
        <c:axId val="125646336"/>
        <c:scaling>
          <c:orientation val="minMax"/>
          <c:max val="12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myönnetyt asunnot</a:t>
                </a:r>
              </a:p>
            </c:rich>
          </c:tx>
          <c:layout>
            <c:manualLayout>
              <c:xMode val="edge"/>
              <c:yMode val="edge"/>
              <c:x val="6.6181452837683137E-4"/>
              <c:y val="0.2139086918560409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125644800"/>
        <c:crosses val="autoZero"/>
        <c:crossBetween val="between"/>
        <c:majorUnit val="2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31338571024903794"/>
          <c:y val="0.94729325318453483"/>
          <c:w val="0.34487336468925811"/>
          <c:h val="5.2706805185473486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500" baseline="0">
          <a:latin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734746869909282E-2"/>
          <c:y val="3.4736892644516994E-2"/>
          <c:w val="0.88510876422346318"/>
          <c:h val="0.82051405159720903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Luvut_kuviot!$R$23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2A6E3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Luvut_kuviot!$A$24:$A$35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Luvut_kuviot!$R$24:$R$35</c:f>
              <c:numCache>
                <c:formatCode>General</c:formatCode>
                <c:ptCount val="12"/>
                <c:pt idx="0">
                  <c:v>50</c:v>
                </c:pt>
                <c:pt idx="1">
                  <c:v>91</c:v>
                </c:pt>
                <c:pt idx="2">
                  <c:v>115</c:v>
                </c:pt>
                <c:pt idx="3">
                  <c:v>155</c:v>
                </c:pt>
                <c:pt idx="4">
                  <c:v>231</c:v>
                </c:pt>
                <c:pt idx="5">
                  <c:v>400</c:v>
                </c:pt>
                <c:pt idx="6">
                  <c:v>403</c:v>
                </c:pt>
                <c:pt idx="7">
                  <c:v>413</c:v>
                </c:pt>
                <c:pt idx="8">
                  <c:v>541</c:v>
                </c:pt>
                <c:pt idx="9">
                  <c:v>567</c:v>
                </c:pt>
                <c:pt idx="10">
                  <c:v>604</c:v>
                </c:pt>
                <c:pt idx="11">
                  <c:v>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E7-4986-85A5-E2EBA6A5BC6D}"/>
            </c:ext>
          </c:extLst>
        </c:ser>
        <c:ser>
          <c:idx val="0"/>
          <c:order val="1"/>
          <c:tx>
            <c:strRef>
              <c:f>Luvut_kuviot!$S$23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152B9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Luvut_kuviot!$A$24:$A$35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Luvut_kuviot!$S$24:$S$35</c:f>
              <c:numCache>
                <c:formatCode>General</c:formatCode>
                <c:ptCount val="12"/>
                <c:pt idx="0">
                  <c:v>9</c:v>
                </c:pt>
                <c:pt idx="1">
                  <c:v>13</c:v>
                </c:pt>
                <c:pt idx="2">
                  <c:v>45</c:v>
                </c:pt>
                <c:pt idx="3">
                  <c:v>52</c:v>
                </c:pt>
                <c:pt idx="4">
                  <c:v>130</c:v>
                </c:pt>
                <c:pt idx="5">
                  <c:v>278</c:v>
                </c:pt>
                <c:pt idx="6">
                  <c:v>284</c:v>
                </c:pt>
                <c:pt idx="7">
                  <c:v>317</c:v>
                </c:pt>
                <c:pt idx="8">
                  <c:v>334</c:v>
                </c:pt>
                <c:pt idx="9">
                  <c:v>345</c:v>
                </c:pt>
                <c:pt idx="10">
                  <c:v>391</c:v>
                </c:pt>
                <c:pt idx="11">
                  <c:v>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E7-4986-85A5-E2EBA6A5BC6D}"/>
            </c:ext>
          </c:extLst>
        </c:ser>
        <c:ser>
          <c:idx val="1"/>
          <c:order val="2"/>
          <c:tx>
            <c:strRef>
              <c:f>Luvut_kuviot!$T$23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B8CDFF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Luvut_kuviot!$A$24:$A$35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Luvut_kuviot!$T$24:$T$35</c:f>
              <c:numCache>
                <c:formatCode>General</c:formatCode>
                <c:ptCount val="12"/>
                <c:pt idx="0">
                  <c:v>99</c:v>
                </c:pt>
                <c:pt idx="1">
                  <c:v>130</c:v>
                </c:pt>
                <c:pt idx="2">
                  <c:v>138</c:v>
                </c:pt>
                <c:pt idx="3">
                  <c:v>310</c:v>
                </c:pt>
                <c:pt idx="4">
                  <c:v>317</c:v>
                </c:pt>
                <c:pt idx="5">
                  <c:v>355</c:v>
                </c:pt>
                <c:pt idx="6">
                  <c:v>405</c:v>
                </c:pt>
                <c:pt idx="7">
                  <c:v>420</c:v>
                </c:pt>
                <c:pt idx="8">
                  <c:v>466</c:v>
                </c:pt>
                <c:pt idx="9">
                  <c:v>628</c:v>
                </c:pt>
                <c:pt idx="10">
                  <c:v>645</c:v>
                </c:pt>
                <c:pt idx="11">
                  <c:v>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E7-4986-85A5-E2EBA6A5BC6D}"/>
            </c:ext>
          </c:extLst>
        </c:ser>
        <c:ser>
          <c:idx val="3"/>
          <c:order val="3"/>
          <c:tx>
            <c:strRef>
              <c:f>Luvut_kuviot!$U$23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B01785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Luvut_kuviot!$A$24:$A$35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Luvut_kuviot!$U$24:$U$35</c:f>
              <c:numCache>
                <c:formatCode>General</c:formatCode>
                <c:ptCount val="12"/>
                <c:pt idx="0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E7-4986-85A5-E2EBA6A5B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25644800"/>
        <c:axId val="125646336"/>
      </c:barChart>
      <c:catAx>
        <c:axId val="125644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5646336"/>
        <c:crosses val="autoZero"/>
        <c:auto val="1"/>
        <c:lblAlgn val="ctr"/>
        <c:lblOffset val="100"/>
        <c:noMultiLvlLbl val="0"/>
      </c:catAx>
      <c:valAx>
        <c:axId val="125646336"/>
        <c:scaling>
          <c:orientation val="minMax"/>
          <c:max val="8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aloitetut asunnot</a:t>
                </a:r>
              </a:p>
            </c:rich>
          </c:tx>
          <c:layout>
            <c:manualLayout>
              <c:xMode val="edge"/>
              <c:yMode val="edge"/>
              <c:x val="1.2231594196126077E-4"/>
              <c:y val="0.2305534640062159"/>
            </c:manualLayout>
          </c:layout>
          <c:overlay val="0"/>
        </c:title>
        <c:numFmt formatCode="#,##0" sourceLinked="0"/>
        <c:majorTickMark val="out"/>
        <c:minorTickMark val="in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125644800"/>
        <c:crosses val="autoZero"/>
        <c:crossBetween val="between"/>
        <c:majorUnit val="100"/>
        <c:minorUnit val="1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31837830950742813"/>
          <c:y val="0.95459518819731326"/>
          <c:w val="0.42144167606130256"/>
          <c:h val="4.540482971543450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500" baseline="0">
          <a:latin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51854015280731E-2"/>
          <c:y val="3.8896543606502895E-2"/>
          <c:w val="0.88365195448491785"/>
          <c:h val="0.8098403191216951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Luvut_kuviot!$R$41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2A6E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Luvut_kuviot!$A$42:$A$53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Luvut_kuviot!$R$42:$R$53</c:f>
              <c:numCache>
                <c:formatCode>General</c:formatCode>
                <c:ptCount val="12"/>
                <c:pt idx="0">
                  <c:v>192</c:v>
                </c:pt>
                <c:pt idx="1">
                  <c:v>613</c:v>
                </c:pt>
                <c:pt idx="2">
                  <c:v>793</c:v>
                </c:pt>
                <c:pt idx="3">
                  <c:v>1113</c:v>
                </c:pt>
                <c:pt idx="4">
                  <c:v>1515</c:v>
                </c:pt>
                <c:pt idx="5">
                  <c:v>1691</c:v>
                </c:pt>
                <c:pt idx="6">
                  <c:v>1736</c:v>
                </c:pt>
                <c:pt idx="7">
                  <c:v>1916</c:v>
                </c:pt>
                <c:pt idx="8">
                  <c:v>2201</c:v>
                </c:pt>
                <c:pt idx="9">
                  <c:v>2603</c:v>
                </c:pt>
                <c:pt idx="10">
                  <c:v>2933</c:v>
                </c:pt>
                <c:pt idx="11">
                  <c:v>3167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5A-4219-B991-36A76CAB5F09}"/>
            </c:ext>
          </c:extLst>
        </c:ser>
        <c:ser>
          <c:idx val="0"/>
          <c:order val="1"/>
          <c:tx>
            <c:strRef>
              <c:f>Luvut_kuviot!$S$41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152B96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Luvut_kuviot!$A$42:$A$53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Luvut_kuviot!$S$42:$S$53</c:f>
              <c:numCache>
                <c:formatCode>General</c:formatCode>
                <c:ptCount val="12"/>
                <c:pt idx="0">
                  <c:v>238</c:v>
                </c:pt>
                <c:pt idx="1">
                  <c:v>360</c:v>
                </c:pt>
                <c:pt idx="2">
                  <c:v>481</c:v>
                </c:pt>
                <c:pt idx="3">
                  <c:v>502</c:v>
                </c:pt>
                <c:pt idx="4">
                  <c:v>573</c:v>
                </c:pt>
                <c:pt idx="5">
                  <c:v>684</c:v>
                </c:pt>
                <c:pt idx="6">
                  <c:v>715</c:v>
                </c:pt>
                <c:pt idx="7">
                  <c:v>840</c:v>
                </c:pt>
                <c:pt idx="8">
                  <c:v>849</c:v>
                </c:pt>
                <c:pt idx="9">
                  <c:v>944</c:v>
                </c:pt>
                <c:pt idx="10">
                  <c:v>952</c:v>
                </c:pt>
                <c:pt idx="11">
                  <c:v>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5A-4219-B991-36A76CAB5F09}"/>
            </c:ext>
          </c:extLst>
        </c:ser>
        <c:ser>
          <c:idx val="1"/>
          <c:order val="2"/>
          <c:tx>
            <c:strRef>
              <c:f>Luvut_kuviot!$T$41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B8CDFF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Luvut_kuviot!$A$42:$A$53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Luvut_kuviot!$T$42:$T$53</c:f>
              <c:numCache>
                <c:formatCode>General</c:formatCode>
                <c:ptCount val="12"/>
                <c:pt idx="0">
                  <c:v>6</c:v>
                </c:pt>
                <c:pt idx="1">
                  <c:v>77</c:v>
                </c:pt>
                <c:pt idx="2">
                  <c:v>83</c:v>
                </c:pt>
                <c:pt idx="3">
                  <c:v>105</c:v>
                </c:pt>
                <c:pt idx="4">
                  <c:v>115</c:v>
                </c:pt>
                <c:pt idx="5">
                  <c:v>132</c:v>
                </c:pt>
                <c:pt idx="6">
                  <c:v>169</c:v>
                </c:pt>
                <c:pt idx="7">
                  <c:v>232</c:v>
                </c:pt>
                <c:pt idx="8">
                  <c:v>373</c:v>
                </c:pt>
                <c:pt idx="9">
                  <c:v>427</c:v>
                </c:pt>
                <c:pt idx="10">
                  <c:v>438</c:v>
                </c:pt>
                <c:pt idx="11">
                  <c:v>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5A-4219-B991-36A76CAB5F09}"/>
            </c:ext>
          </c:extLst>
        </c:ser>
        <c:ser>
          <c:idx val="2"/>
          <c:order val="3"/>
          <c:tx>
            <c:strRef>
              <c:f>Luvut_kuviot!$U$41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B01785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Luvut_kuviot!$A$42:$A$53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Luvut_kuviot!$U$42:$U$53</c:f>
              <c:numCache>
                <c:formatCode>General</c:formatCode>
                <c:ptCount val="12"/>
                <c:pt idx="0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5A-4219-B991-36A76CAB5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24775808"/>
        <c:axId val="125518976"/>
      </c:barChart>
      <c:catAx>
        <c:axId val="124775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868686"/>
            </a:solidFill>
          </a:ln>
        </c:spPr>
        <c:crossAx val="125518976"/>
        <c:crosses val="autoZero"/>
        <c:auto val="1"/>
        <c:lblAlgn val="ctr"/>
        <c:lblOffset val="100"/>
        <c:noMultiLvlLbl val="0"/>
      </c:catAx>
      <c:valAx>
        <c:axId val="125518976"/>
        <c:scaling>
          <c:orientation val="minMax"/>
          <c:max val="35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valmistuneet asunnot</a:t>
                </a:r>
              </a:p>
            </c:rich>
          </c:tx>
          <c:layout>
            <c:manualLayout>
              <c:xMode val="edge"/>
              <c:yMode val="edge"/>
              <c:x val="2.0578751839996261E-3"/>
              <c:y val="0.1884897589734141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ysClr val="window" lastClr="FFFFFF">
                <a:lumMod val="50000"/>
              </a:sysClr>
            </a:solidFill>
          </a:ln>
        </c:spPr>
        <c:crossAx val="124775808"/>
        <c:crosses val="autoZero"/>
        <c:crossBetween val="between"/>
        <c:majorUnit val="5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30368031665944667"/>
          <c:y val="0.95270717803209992"/>
          <c:w val="0.43180053658664475"/>
          <c:h val="4.7292758617938718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500" baseline="0">
          <a:latin typeface="Arial" panose="020B0604020202020204" pitchFamily="34" charset="0"/>
        </a:defRPr>
      </a:pPr>
      <a:endParaRPr lang="fi-FI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72117019132896"/>
          <c:y val="2.9210800116474325E-2"/>
          <c:w val="0.87340817535647053"/>
          <c:h val="0.749688345726346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työtön_lomautettu_kk!$D$129</c:f>
              <c:strCache>
                <c:ptCount val="1"/>
                <c:pt idx="0">
                  <c:v>Lomautetut</c:v>
                </c:pt>
              </c:strCache>
            </c:strRef>
          </c:tx>
          <c:spPr>
            <a:solidFill>
              <a:srgbClr val="152B96"/>
            </a:solidFill>
          </c:spPr>
          <c:invertIfNegative val="0"/>
          <c:cat>
            <c:numRef>
              <c:f>työtön_lomautettu_kk!$A$130:$A$250</c:f>
              <c:numCache>
                <c:formatCode>General</c:formatCode>
                <c:ptCount val="121"/>
                <c:pt idx="0">
                  <c:v>2016</c:v>
                </c:pt>
                <c:pt idx="12">
                  <c:v>2017</c:v>
                </c:pt>
                <c:pt idx="24">
                  <c:v>2018</c:v>
                </c:pt>
                <c:pt idx="36">
                  <c:v>2019</c:v>
                </c:pt>
                <c:pt idx="48">
                  <c:v>2020</c:v>
                </c:pt>
                <c:pt idx="60">
                  <c:v>2021</c:v>
                </c:pt>
                <c:pt idx="72">
                  <c:v>2022</c:v>
                </c:pt>
                <c:pt idx="84">
                  <c:v>2023</c:v>
                </c:pt>
                <c:pt idx="96">
                  <c:v>2024</c:v>
                </c:pt>
                <c:pt idx="108">
                  <c:v>2025</c:v>
                </c:pt>
                <c:pt idx="120">
                  <c:v>2026</c:v>
                </c:pt>
              </c:numCache>
            </c:numRef>
          </c:cat>
          <c:val>
            <c:numRef>
              <c:f>työtön_lomautettu_kk!$D$130:$D$250</c:f>
              <c:numCache>
                <c:formatCode>General</c:formatCode>
                <c:ptCount val="121"/>
                <c:pt idx="0">
                  <c:v>979</c:v>
                </c:pt>
                <c:pt idx="1">
                  <c:v>954</c:v>
                </c:pt>
                <c:pt idx="2">
                  <c:v>894</c:v>
                </c:pt>
                <c:pt idx="3">
                  <c:v>721</c:v>
                </c:pt>
                <c:pt idx="4">
                  <c:v>614</c:v>
                </c:pt>
                <c:pt idx="5">
                  <c:v>593</c:v>
                </c:pt>
                <c:pt idx="6">
                  <c:v>583</c:v>
                </c:pt>
                <c:pt idx="7">
                  <c:v>476</c:v>
                </c:pt>
                <c:pt idx="8">
                  <c:v>483</c:v>
                </c:pt>
                <c:pt idx="9">
                  <c:v>529</c:v>
                </c:pt>
                <c:pt idx="10">
                  <c:v>618</c:v>
                </c:pt>
                <c:pt idx="11">
                  <c:v>807</c:v>
                </c:pt>
                <c:pt idx="12">
                  <c:v>745</c:v>
                </c:pt>
                <c:pt idx="13">
                  <c:v>741</c:v>
                </c:pt>
                <c:pt idx="14">
                  <c:v>675</c:v>
                </c:pt>
                <c:pt idx="15">
                  <c:v>517</c:v>
                </c:pt>
                <c:pt idx="16">
                  <c:v>435</c:v>
                </c:pt>
                <c:pt idx="17">
                  <c:v>411</c:v>
                </c:pt>
                <c:pt idx="18">
                  <c:v>441</c:v>
                </c:pt>
                <c:pt idx="19">
                  <c:v>322</c:v>
                </c:pt>
                <c:pt idx="20">
                  <c:v>323</c:v>
                </c:pt>
                <c:pt idx="21">
                  <c:v>348</c:v>
                </c:pt>
                <c:pt idx="22">
                  <c:v>434</c:v>
                </c:pt>
                <c:pt idx="23">
                  <c:v>592</c:v>
                </c:pt>
                <c:pt idx="24">
                  <c:v>587</c:v>
                </c:pt>
                <c:pt idx="25">
                  <c:v>600</c:v>
                </c:pt>
                <c:pt idx="26">
                  <c:v>557</c:v>
                </c:pt>
                <c:pt idx="27">
                  <c:v>380</c:v>
                </c:pt>
                <c:pt idx="28">
                  <c:v>276</c:v>
                </c:pt>
                <c:pt idx="29">
                  <c:v>296</c:v>
                </c:pt>
                <c:pt idx="30">
                  <c:v>314</c:v>
                </c:pt>
                <c:pt idx="31">
                  <c:v>220</c:v>
                </c:pt>
                <c:pt idx="32">
                  <c:v>205</c:v>
                </c:pt>
                <c:pt idx="33">
                  <c:v>260</c:v>
                </c:pt>
                <c:pt idx="34">
                  <c:v>286</c:v>
                </c:pt>
                <c:pt idx="35">
                  <c:v>452</c:v>
                </c:pt>
                <c:pt idx="36">
                  <c:v>467</c:v>
                </c:pt>
                <c:pt idx="37">
                  <c:v>507</c:v>
                </c:pt>
                <c:pt idx="38">
                  <c:v>462</c:v>
                </c:pt>
                <c:pt idx="39">
                  <c:v>287</c:v>
                </c:pt>
                <c:pt idx="40">
                  <c:v>235</c:v>
                </c:pt>
                <c:pt idx="41">
                  <c:v>243</c:v>
                </c:pt>
                <c:pt idx="42">
                  <c:v>252</c:v>
                </c:pt>
                <c:pt idx="43">
                  <c:v>194</c:v>
                </c:pt>
                <c:pt idx="44">
                  <c:v>208</c:v>
                </c:pt>
                <c:pt idx="45">
                  <c:v>259</c:v>
                </c:pt>
                <c:pt idx="46">
                  <c:v>342</c:v>
                </c:pt>
                <c:pt idx="47">
                  <c:v>533</c:v>
                </c:pt>
                <c:pt idx="48">
                  <c:v>573</c:v>
                </c:pt>
                <c:pt idx="49">
                  <c:v>577</c:v>
                </c:pt>
                <c:pt idx="50">
                  <c:v>3571</c:v>
                </c:pt>
                <c:pt idx="51">
                  <c:v>10634</c:v>
                </c:pt>
                <c:pt idx="52">
                  <c:v>10842</c:v>
                </c:pt>
                <c:pt idx="53">
                  <c:v>8069</c:v>
                </c:pt>
                <c:pt idx="54">
                  <c:v>6071</c:v>
                </c:pt>
                <c:pt idx="55">
                  <c:v>4873</c:v>
                </c:pt>
                <c:pt idx="56">
                  <c:v>4697</c:v>
                </c:pt>
                <c:pt idx="57">
                  <c:v>4442</c:v>
                </c:pt>
                <c:pt idx="58">
                  <c:v>4274</c:v>
                </c:pt>
                <c:pt idx="59">
                  <c:v>4987</c:v>
                </c:pt>
                <c:pt idx="60">
                  <c:v>4312</c:v>
                </c:pt>
                <c:pt idx="61">
                  <c:v>4187</c:v>
                </c:pt>
                <c:pt idx="62">
                  <c:v>4860</c:v>
                </c:pt>
                <c:pt idx="63">
                  <c:v>4391</c:v>
                </c:pt>
                <c:pt idx="64">
                  <c:v>3714</c:v>
                </c:pt>
                <c:pt idx="65">
                  <c:v>3192</c:v>
                </c:pt>
                <c:pt idx="66">
                  <c:v>2977</c:v>
                </c:pt>
                <c:pt idx="67">
                  <c:v>2557</c:v>
                </c:pt>
                <c:pt idx="68">
                  <c:v>2226</c:v>
                </c:pt>
                <c:pt idx="69">
                  <c:v>1889</c:v>
                </c:pt>
                <c:pt idx="70">
                  <c:v>1609</c:v>
                </c:pt>
                <c:pt idx="71">
                  <c:v>1685</c:v>
                </c:pt>
                <c:pt idx="72">
                  <c:v>1930</c:v>
                </c:pt>
                <c:pt idx="73">
                  <c:v>1711</c:v>
                </c:pt>
                <c:pt idx="74">
                  <c:v>1269</c:v>
                </c:pt>
                <c:pt idx="75">
                  <c:v>941</c:v>
                </c:pt>
                <c:pt idx="76">
                  <c:v>736</c:v>
                </c:pt>
                <c:pt idx="77">
                  <c:v>669</c:v>
                </c:pt>
                <c:pt idx="78">
                  <c:v>666</c:v>
                </c:pt>
                <c:pt idx="79">
                  <c:v>549</c:v>
                </c:pt>
                <c:pt idx="80">
                  <c:v>521</c:v>
                </c:pt>
                <c:pt idx="81">
                  <c:v>542</c:v>
                </c:pt>
                <c:pt idx="82">
                  <c:v>724</c:v>
                </c:pt>
                <c:pt idx="83">
                  <c:v>1083</c:v>
                </c:pt>
                <c:pt idx="84">
                  <c:v>951</c:v>
                </c:pt>
                <c:pt idx="85">
                  <c:v>983</c:v>
                </c:pt>
                <c:pt idx="86">
                  <c:v>1022</c:v>
                </c:pt>
                <c:pt idx="87">
                  <c:v>823</c:v>
                </c:pt>
                <c:pt idx="88">
                  <c:v>670</c:v>
                </c:pt>
                <c:pt idx="89">
                  <c:v>679</c:v>
                </c:pt>
                <c:pt idx="90">
                  <c:v>679</c:v>
                </c:pt>
                <c:pt idx="91">
                  <c:v>634</c:v>
                </c:pt>
                <c:pt idx="92">
                  <c:v>761</c:v>
                </c:pt>
                <c:pt idx="93">
                  <c:v>916</c:v>
                </c:pt>
                <c:pt idx="94">
                  <c:v>1225</c:v>
                </c:pt>
                <c:pt idx="95">
                  <c:v>1703</c:v>
                </c:pt>
                <c:pt idx="96">
                  <c:v>1678</c:v>
                </c:pt>
                <c:pt idx="97">
                  <c:v>1695</c:v>
                </c:pt>
                <c:pt idx="98">
                  <c:v>1680</c:v>
                </c:pt>
                <c:pt idx="99">
                  <c:v>1422</c:v>
                </c:pt>
                <c:pt idx="100">
                  <c:v>1199</c:v>
                </c:pt>
                <c:pt idx="101">
                  <c:v>1109</c:v>
                </c:pt>
                <c:pt idx="102">
                  <c:v>1076</c:v>
                </c:pt>
                <c:pt idx="103">
                  <c:v>971</c:v>
                </c:pt>
                <c:pt idx="104">
                  <c:v>954</c:v>
                </c:pt>
                <c:pt idx="105">
                  <c:v>1046</c:v>
                </c:pt>
                <c:pt idx="106">
                  <c:v>1234</c:v>
                </c:pt>
                <c:pt idx="107">
                  <c:v>1603</c:v>
                </c:pt>
                <c:pt idx="108">
                  <c:v>1617</c:v>
                </c:pt>
                <c:pt idx="109">
                  <c:v>1648</c:v>
                </c:pt>
                <c:pt idx="110">
                  <c:v>1467</c:v>
                </c:pt>
                <c:pt idx="111">
                  <c:v>1187</c:v>
                </c:pt>
                <c:pt idx="112">
                  <c:v>985</c:v>
                </c:pt>
                <c:pt idx="113">
                  <c:v>938</c:v>
                </c:pt>
                <c:pt idx="114">
                  <c:v>942</c:v>
                </c:pt>
                <c:pt idx="115">
                  <c:v>819</c:v>
                </c:pt>
                <c:pt idx="116">
                  <c:v>742</c:v>
                </c:pt>
                <c:pt idx="117">
                  <c:v>854</c:v>
                </c:pt>
                <c:pt idx="118">
                  <c:v>953</c:v>
                </c:pt>
                <c:pt idx="119">
                  <c:v>1361</c:v>
                </c:pt>
                <c:pt idx="120">
                  <c:v>1291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A6-4EB0-9C52-72E6BB66AC59}"/>
            </c:ext>
          </c:extLst>
        </c:ser>
        <c:ser>
          <c:idx val="1"/>
          <c:order val="1"/>
          <c:tx>
            <c:strRef>
              <c:f>työtön_lomautettu_kk!$E$129</c:f>
              <c:strCache>
                <c:ptCount val="1"/>
                <c:pt idx="0">
                  <c:v>Työttömät</c:v>
                </c:pt>
              </c:strCache>
            </c:strRef>
          </c:tx>
          <c:spPr>
            <a:solidFill>
              <a:srgbClr val="B8CDFF"/>
            </a:solidFill>
          </c:spPr>
          <c:invertIfNegative val="0"/>
          <c:cat>
            <c:numRef>
              <c:f>työtön_lomautettu_kk!$A$130:$A$250</c:f>
              <c:numCache>
                <c:formatCode>General</c:formatCode>
                <c:ptCount val="121"/>
                <c:pt idx="0">
                  <c:v>2016</c:v>
                </c:pt>
                <c:pt idx="12">
                  <c:v>2017</c:v>
                </c:pt>
                <c:pt idx="24">
                  <c:v>2018</c:v>
                </c:pt>
                <c:pt idx="36">
                  <c:v>2019</c:v>
                </c:pt>
                <c:pt idx="48">
                  <c:v>2020</c:v>
                </c:pt>
                <c:pt idx="60">
                  <c:v>2021</c:v>
                </c:pt>
                <c:pt idx="72">
                  <c:v>2022</c:v>
                </c:pt>
                <c:pt idx="84">
                  <c:v>2023</c:v>
                </c:pt>
                <c:pt idx="96">
                  <c:v>2024</c:v>
                </c:pt>
                <c:pt idx="108">
                  <c:v>2025</c:v>
                </c:pt>
                <c:pt idx="120">
                  <c:v>2026</c:v>
                </c:pt>
              </c:numCache>
            </c:numRef>
          </c:cat>
          <c:val>
            <c:numRef>
              <c:f>työtön_lomautettu_kk!$E$130:$E$250</c:f>
              <c:numCache>
                <c:formatCode>General</c:formatCode>
                <c:ptCount val="121"/>
                <c:pt idx="0">
                  <c:v>13132</c:v>
                </c:pt>
                <c:pt idx="1">
                  <c:v>12943</c:v>
                </c:pt>
                <c:pt idx="2">
                  <c:v>12875</c:v>
                </c:pt>
                <c:pt idx="3">
                  <c:v>12701</c:v>
                </c:pt>
                <c:pt idx="4">
                  <c:v>12727</c:v>
                </c:pt>
                <c:pt idx="5">
                  <c:v>14061</c:v>
                </c:pt>
                <c:pt idx="6">
                  <c:v>14538</c:v>
                </c:pt>
                <c:pt idx="7">
                  <c:v>13454</c:v>
                </c:pt>
                <c:pt idx="8">
                  <c:v>12776</c:v>
                </c:pt>
                <c:pt idx="9">
                  <c:v>12421</c:v>
                </c:pt>
                <c:pt idx="10">
                  <c:v>12284</c:v>
                </c:pt>
                <c:pt idx="11">
                  <c:v>12937</c:v>
                </c:pt>
                <c:pt idx="12">
                  <c:v>12622</c:v>
                </c:pt>
                <c:pt idx="13">
                  <c:v>12188</c:v>
                </c:pt>
                <c:pt idx="14">
                  <c:v>11853</c:v>
                </c:pt>
                <c:pt idx="15">
                  <c:v>11388</c:v>
                </c:pt>
                <c:pt idx="16">
                  <c:v>11280</c:v>
                </c:pt>
                <c:pt idx="17">
                  <c:v>12568</c:v>
                </c:pt>
                <c:pt idx="18">
                  <c:v>12918</c:v>
                </c:pt>
                <c:pt idx="19">
                  <c:v>11399</c:v>
                </c:pt>
                <c:pt idx="20">
                  <c:v>10969</c:v>
                </c:pt>
                <c:pt idx="21">
                  <c:v>10696</c:v>
                </c:pt>
                <c:pt idx="22">
                  <c:v>10434</c:v>
                </c:pt>
                <c:pt idx="23">
                  <c:v>10996</c:v>
                </c:pt>
                <c:pt idx="24">
                  <c:v>10678</c:v>
                </c:pt>
                <c:pt idx="25">
                  <c:v>10335</c:v>
                </c:pt>
                <c:pt idx="26">
                  <c:v>10057</c:v>
                </c:pt>
                <c:pt idx="27">
                  <c:v>9948</c:v>
                </c:pt>
                <c:pt idx="28">
                  <c:v>9827</c:v>
                </c:pt>
                <c:pt idx="29">
                  <c:v>11123</c:v>
                </c:pt>
                <c:pt idx="30">
                  <c:v>11580</c:v>
                </c:pt>
                <c:pt idx="31">
                  <c:v>10129</c:v>
                </c:pt>
                <c:pt idx="32">
                  <c:v>9652</c:v>
                </c:pt>
                <c:pt idx="33">
                  <c:v>9171</c:v>
                </c:pt>
                <c:pt idx="34">
                  <c:v>9066</c:v>
                </c:pt>
                <c:pt idx="35">
                  <c:v>9742</c:v>
                </c:pt>
                <c:pt idx="36">
                  <c:v>9686</c:v>
                </c:pt>
                <c:pt idx="37">
                  <c:v>9531</c:v>
                </c:pt>
                <c:pt idx="38">
                  <c:v>9368</c:v>
                </c:pt>
                <c:pt idx="39">
                  <c:v>9106</c:v>
                </c:pt>
                <c:pt idx="40">
                  <c:v>9356</c:v>
                </c:pt>
                <c:pt idx="41">
                  <c:v>10685</c:v>
                </c:pt>
                <c:pt idx="42">
                  <c:v>11332</c:v>
                </c:pt>
                <c:pt idx="43">
                  <c:v>9992</c:v>
                </c:pt>
                <c:pt idx="44">
                  <c:v>9445</c:v>
                </c:pt>
                <c:pt idx="45">
                  <c:v>9202</c:v>
                </c:pt>
                <c:pt idx="46">
                  <c:v>9109</c:v>
                </c:pt>
                <c:pt idx="47">
                  <c:v>9983</c:v>
                </c:pt>
                <c:pt idx="48">
                  <c:v>10010</c:v>
                </c:pt>
                <c:pt idx="49">
                  <c:v>9865</c:v>
                </c:pt>
                <c:pt idx="50">
                  <c:v>10642</c:v>
                </c:pt>
                <c:pt idx="51">
                  <c:v>12019</c:v>
                </c:pt>
                <c:pt idx="52">
                  <c:v>12472</c:v>
                </c:pt>
                <c:pt idx="53">
                  <c:v>13805</c:v>
                </c:pt>
                <c:pt idx="54">
                  <c:v>14361</c:v>
                </c:pt>
                <c:pt idx="55">
                  <c:v>13070</c:v>
                </c:pt>
                <c:pt idx="56">
                  <c:v>12765</c:v>
                </c:pt>
                <c:pt idx="57">
                  <c:v>12652</c:v>
                </c:pt>
                <c:pt idx="58">
                  <c:v>12635</c:v>
                </c:pt>
                <c:pt idx="59">
                  <c:v>13581</c:v>
                </c:pt>
                <c:pt idx="60">
                  <c:v>13544</c:v>
                </c:pt>
                <c:pt idx="61">
                  <c:v>13760</c:v>
                </c:pt>
                <c:pt idx="62">
                  <c:v>13980</c:v>
                </c:pt>
                <c:pt idx="63">
                  <c:v>14041</c:v>
                </c:pt>
                <c:pt idx="64">
                  <c:v>14260</c:v>
                </c:pt>
                <c:pt idx="65">
                  <c:v>15432</c:v>
                </c:pt>
                <c:pt idx="66">
                  <c:v>16114</c:v>
                </c:pt>
                <c:pt idx="67">
                  <c:v>14886</c:v>
                </c:pt>
                <c:pt idx="68">
                  <c:v>14417</c:v>
                </c:pt>
                <c:pt idx="69">
                  <c:v>14109</c:v>
                </c:pt>
                <c:pt idx="70">
                  <c:v>13554</c:v>
                </c:pt>
                <c:pt idx="71">
                  <c:v>13963</c:v>
                </c:pt>
                <c:pt idx="72">
                  <c:v>13833</c:v>
                </c:pt>
                <c:pt idx="73">
                  <c:v>13565</c:v>
                </c:pt>
                <c:pt idx="74">
                  <c:v>13019</c:v>
                </c:pt>
                <c:pt idx="75">
                  <c:v>12546</c:v>
                </c:pt>
                <c:pt idx="76">
                  <c:v>12679</c:v>
                </c:pt>
                <c:pt idx="77">
                  <c:v>13694</c:v>
                </c:pt>
                <c:pt idx="78">
                  <c:v>14195</c:v>
                </c:pt>
                <c:pt idx="79">
                  <c:v>13099</c:v>
                </c:pt>
                <c:pt idx="80">
                  <c:v>12714</c:v>
                </c:pt>
                <c:pt idx="81">
                  <c:v>12407</c:v>
                </c:pt>
                <c:pt idx="82">
                  <c:v>12242</c:v>
                </c:pt>
                <c:pt idx="83">
                  <c:v>12814</c:v>
                </c:pt>
                <c:pt idx="84">
                  <c:v>12773</c:v>
                </c:pt>
                <c:pt idx="85">
                  <c:v>12700</c:v>
                </c:pt>
                <c:pt idx="86">
                  <c:v>12705</c:v>
                </c:pt>
                <c:pt idx="87">
                  <c:v>12538</c:v>
                </c:pt>
                <c:pt idx="88">
                  <c:v>12477</c:v>
                </c:pt>
                <c:pt idx="89">
                  <c:v>13521</c:v>
                </c:pt>
                <c:pt idx="90">
                  <c:v>14210</c:v>
                </c:pt>
                <c:pt idx="91">
                  <c:v>13110</c:v>
                </c:pt>
                <c:pt idx="92">
                  <c:v>13037</c:v>
                </c:pt>
                <c:pt idx="93">
                  <c:v>13172</c:v>
                </c:pt>
                <c:pt idx="94">
                  <c:v>13367</c:v>
                </c:pt>
                <c:pt idx="95">
                  <c:v>14217</c:v>
                </c:pt>
                <c:pt idx="96">
                  <c:v>14300</c:v>
                </c:pt>
                <c:pt idx="97">
                  <c:v>14288</c:v>
                </c:pt>
                <c:pt idx="98">
                  <c:v>14333</c:v>
                </c:pt>
                <c:pt idx="99">
                  <c:v>14176</c:v>
                </c:pt>
                <c:pt idx="100">
                  <c:v>14299</c:v>
                </c:pt>
                <c:pt idx="101">
                  <c:v>15750</c:v>
                </c:pt>
                <c:pt idx="102">
                  <c:v>16462</c:v>
                </c:pt>
                <c:pt idx="103">
                  <c:v>15385</c:v>
                </c:pt>
                <c:pt idx="104">
                  <c:v>15546</c:v>
                </c:pt>
                <c:pt idx="105">
                  <c:v>15505</c:v>
                </c:pt>
                <c:pt idx="106">
                  <c:v>15394</c:v>
                </c:pt>
                <c:pt idx="107">
                  <c:v>16164</c:v>
                </c:pt>
                <c:pt idx="108">
                  <c:v>16939</c:v>
                </c:pt>
                <c:pt idx="109">
                  <c:v>17052</c:v>
                </c:pt>
                <c:pt idx="110">
                  <c:v>16984</c:v>
                </c:pt>
                <c:pt idx="111">
                  <c:v>16924</c:v>
                </c:pt>
                <c:pt idx="112">
                  <c:v>17070</c:v>
                </c:pt>
                <c:pt idx="113">
                  <c:v>18285</c:v>
                </c:pt>
                <c:pt idx="114">
                  <c:v>18561</c:v>
                </c:pt>
                <c:pt idx="115">
                  <c:v>17277</c:v>
                </c:pt>
                <c:pt idx="116">
                  <c:v>16997</c:v>
                </c:pt>
                <c:pt idx="117">
                  <c:v>17213</c:v>
                </c:pt>
                <c:pt idx="118">
                  <c:v>17456</c:v>
                </c:pt>
                <c:pt idx="119">
                  <c:v>18500</c:v>
                </c:pt>
                <c:pt idx="120">
                  <c:v>18535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A6-4EB0-9C52-72E6BB66AC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91818752"/>
        <c:axId val="194366848"/>
      </c:barChart>
      <c:catAx>
        <c:axId val="1918187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fi-FI"/>
          </a:p>
        </c:txPr>
        <c:crossAx val="194366848"/>
        <c:crosses val="autoZero"/>
        <c:auto val="1"/>
        <c:lblAlgn val="ctr"/>
        <c:lblOffset val="100"/>
        <c:tickLblSkip val="2"/>
        <c:tickMarkSkip val="12"/>
        <c:noMultiLvlLbl val="0"/>
      </c:catAx>
      <c:valAx>
        <c:axId val="194366848"/>
        <c:scaling>
          <c:orientation val="minMax"/>
          <c:max val="24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fi-FI" b="0"/>
                  <a:t>Henkilöä</a:t>
                </a:r>
              </a:p>
            </c:rich>
          </c:tx>
          <c:layout>
            <c:manualLayout>
              <c:xMode val="edge"/>
              <c:yMode val="edge"/>
              <c:x val="3.2383433872801739E-3"/>
              <c:y val="0.2928534463963557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91818752"/>
        <c:crosses val="autoZero"/>
        <c:crossBetween val="between"/>
        <c:majorUnit val="2000"/>
      </c:valAx>
    </c:plotArea>
    <c:legend>
      <c:legendPos val="b"/>
      <c:layout>
        <c:manualLayout>
          <c:xMode val="edge"/>
          <c:yMode val="edge"/>
          <c:x val="0.31517372259160437"/>
          <c:y val="0.94275258162269326"/>
          <c:w val="0.3781749009369953"/>
          <c:h val="5.2179544785237883E-2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 baseline="0">
          <a:solidFill>
            <a:sysClr val="windowText" lastClr="000000"/>
          </a:solidFill>
          <a:latin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Lähde: Tilastokeskus, päivitetty 22.12.2020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FA16A-E32D-6E41-8D9B-08052C65D8BE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Lähde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F5C7A-6A00-F94D-BFFF-36F3ABD4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33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/>
              <a:t>Lähde: Tilastokeskus, päivitetty 22.12.2020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0F8A7-F7DD-4CDE-9BE7-B144424B8B86}" type="datetimeFigureOut">
              <a:rPr lang="fi-FI" smtClean="0"/>
              <a:t>25.2.2026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Lähde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72168-63E2-426B-BB82-DF02CD5CE1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4598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7733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4567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9707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814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740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svg"/><Relationship Id="rId2" Type="http://schemas.openxmlformats.org/officeDocument/2006/relationships/image" Target="../media/image9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6.emf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svg"/><Relationship Id="rId2" Type="http://schemas.openxmlformats.org/officeDocument/2006/relationships/image" Target="../media/image9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6.emf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svg"/><Relationship Id="rId2" Type="http://schemas.openxmlformats.org/officeDocument/2006/relationships/image" Target="../media/image9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6.emf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svg"/><Relationship Id="rId2" Type="http://schemas.openxmlformats.org/officeDocument/2006/relationships/image" Target="../media/image9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6.emf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svg"/><Relationship Id="rId2" Type="http://schemas.openxmlformats.org/officeDocument/2006/relationships/image" Target="../media/image9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6.emf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svg"/><Relationship Id="rId2" Type="http://schemas.openxmlformats.org/officeDocument/2006/relationships/image" Target="../media/image9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6.emf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svg"/><Relationship Id="rId2" Type="http://schemas.openxmlformats.org/officeDocument/2006/relationships/image" Target="../media/image9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6.emf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svg"/><Relationship Id="rId2" Type="http://schemas.openxmlformats.org/officeDocument/2006/relationships/image" Target="../media/image9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svg"/><Relationship Id="rId2" Type="http://schemas.openxmlformats.org/officeDocument/2006/relationships/image" Target="../media/image12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svg"/><Relationship Id="rId2" Type="http://schemas.openxmlformats.org/officeDocument/2006/relationships/image" Target="../media/image120.png"/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22.jpg"/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2" Type="http://schemas.openxmlformats.org/officeDocument/2006/relationships/image" Target="../media/image7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6.svg"/><Relationship Id="rId4" Type="http://schemas.openxmlformats.org/officeDocument/2006/relationships/image" Target="../media/image75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2" Type="http://schemas.openxmlformats.org/officeDocument/2006/relationships/image" Target="../media/image7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2.svg"/><Relationship Id="rId4" Type="http://schemas.openxmlformats.org/officeDocument/2006/relationships/image" Target="../media/image81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3.png"/><Relationship Id="rId5" Type="http://schemas.openxmlformats.org/officeDocument/2006/relationships/image" Target="../media/image82.svg"/><Relationship Id="rId4" Type="http://schemas.openxmlformats.org/officeDocument/2006/relationships/image" Target="../media/image81.png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svg"/><Relationship Id="rId7" Type="http://schemas.openxmlformats.org/officeDocument/2006/relationships/image" Target="../media/image90.svg"/><Relationship Id="rId2" Type="http://schemas.openxmlformats.org/officeDocument/2006/relationships/image" Target="../media/image8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Relationship Id="rId9" Type="http://schemas.openxmlformats.org/officeDocument/2006/relationships/image" Target="../media/image92.sv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4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8.sv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8.svg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svg"/><Relationship Id="rId3" Type="http://schemas.openxmlformats.org/officeDocument/2006/relationships/image" Target="../media/image99.png"/><Relationship Id="rId7" Type="http://schemas.openxmlformats.org/officeDocument/2006/relationships/image" Target="../media/image97.png"/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2.svg"/><Relationship Id="rId5" Type="http://schemas.openxmlformats.org/officeDocument/2006/relationships/image" Target="../media/image101.png"/><Relationship Id="rId4" Type="http://schemas.openxmlformats.org/officeDocument/2006/relationships/image" Target="../media/image100.sv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8.sv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emf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0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6.emf"/><Relationship Id="rId4" Type="http://schemas.openxmlformats.org/officeDocument/2006/relationships/image" Target="../media/image98.sv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0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6.emf"/><Relationship Id="rId4" Type="http://schemas.openxmlformats.org/officeDocument/2006/relationships/image" Target="../media/image98.sv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0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6.emf"/><Relationship Id="rId4" Type="http://schemas.openxmlformats.org/officeDocument/2006/relationships/image" Target="../media/image98.sv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0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6.emf"/><Relationship Id="rId4" Type="http://schemas.openxmlformats.org/officeDocument/2006/relationships/image" Target="../media/image98.sv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0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6.emf"/><Relationship Id="rId4" Type="http://schemas.openxmlformats.org/officeDocument/2006/relationships/image" Target="../media/image9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1">
    <p:bg>
      <p:bgPr>
        <a:solidFill>
          <a:srgbClr val="A2E4B8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EB052-B17E-3830-21CB-B540D3D61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760288"/>
            <a:ext cx="7478172" cy="2978275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rgbClr val="152A96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05BA58-BA6B-770C-F048-D85FA5C420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3830638"/>
            <a:ext cx="6543223" cy="285483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ysClr val="windowText" lastClr="000000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7" name="Graphic 18">
            <a:extLst>
              <a:ext uri="{FF2B5EF4-FFF2-40B4-BE49-F238E27FC236}">
                <a16:creationId xmlns:a16="http://schemas.microsoft.com/office/drawing/2014/main" id="{796D8843-6338-26B3-BA25-AA46DAE9A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897445E-E682-651C-44DC-3DE041C182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75855">
            <a:off x="9635249" y="-84378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24258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kuva 1">
    <p:bg>
      <p:bgPr>
        <a:solidFill>
          <a:srgbClr val="152B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BDD7D35C-46BB-6215-A264-AE4CC75BD6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1150" y="-39842"/>
            <a:ext cx="12239969" cy="6931189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  <a:gd name="connsiteX0" fmla="*/ 870 w 10919838"/>
              <a:gd name="connsiteY0" fmla="*/ 38385 h 10231526"/>
              <a:gd name="connsiteX1" fmla="*/ 4008066 w 10919838"/>
              <a:gd name="connsiteY1" fmla="*/ 132 h 10231526"/>
              <a:gd name="connsiteX2" fmla="*/ 10919838 w 10919838"/>
              <a:gd name="connsiteY2" fmla="*/ 5590220 h 10231526"/>
              <a:gd name="connsiteX3" fmla="*/ 5128979 w 10919838"/>
              <a:gd name="connsiteY3" fmla="*/ 10231526 h 10231526"/>
              <a:gd name="connsiteX4" fmla="*/ 12021 w 10919838"/>
              <a:gd name="connsiteY4" fmla="*/ 7246768 h 10231526"/>
              <a:gd name="connsiteX5" fmla="*/ 870 w 10919838"/>
              <a:gd name="connsiteY5" fmla="*/ 38385 h 10231526"/>
              <a:gd name="connsiteX0" fmla="*/ 870 w 10919838"/>
              <a:gd name="connsiteY0" fmla="*/ 0 h 10193141"/>
              <a:gd name="connsiteX1" fmla="*/ 6374335 w 10919838"/>
              <a:gd name="connsiteY1" fmla="*/ 189821 h 10193141"/>
              <a:gd name="connsiteX2" fmla="*/ 10919838 w 10919838"/>
              <a:gd name="connsiteY2" fmla="*/ 5551835 h 10193141"/>
              <a:gd name="connsiteX3" fmla="*/ 5128979 w 10919838"/>
              <a:gd name="connsiteY3" fmla="*/ 10193141 h 10193141"/>
              <a:gd name="connsiteX4" fmla="*/ 12021 w 10919838"/>
              <a:gd name="connsiteY4" fmla="*/ 7208383 h 10193141"/>
              <a:gd name="connsiteX5" fmla="*/ 870 w 10919838"/>
              <a:gd name="connsiteY5" fmla="*/ 0 h 10193141"/>
              <a:gd name="connsiteX0" fmla="*/ 1214762 w 10907831"/>
              <a:gd name="connsiteY0" fmla="*/ 5426640 h 10003456"/>
              <a:gd name="connsiteX1" fmla="*/ 6362328 w 10907831"/>
              <a:gd name="connsiteY1" fmla="*/ 136 h 10003456"/>
              <a:gd name="connsiteX2" fmla="*/ 10907831 w 10907831"/>
              <a:gd name="connsiteY2" fmla="*/ 5362150 h 10003456"/>
              <a:gd name="connsiteX3" fmla="*/ 5116972 w 10907831"/>
              <a:gd name="connsiteY3" fmla="*/ 10003456 h 10003456"/>
              <a:gd name="connsiteX4" fmla="*/ 14 w 10907831"/>
              <a:gd name="connsiteY4" fmla="*/ 7018698 h 10003456"/>
              <a:gd name="connsiteX5" fmla="*/ 1214762 w 10907831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2074 w 9695143"/>
              <a:gd name="connsiteY0" fmla="*/ 5426640 h 10003456"/>
              <a:gd name="connsiteX1" fmla="*/ 5149640 w 9695143"/>
              <a:gd name="connsiteY1" fmla="*/ 136 h 10003456"/>
              <a:gd name="connsiteX2" fmla="*/ 9695143 w 9695143"/>
              <a:gd name="connsiteY2" fmla="*/ 5362150 h 10003456"/>
              <a:gd name="connsiteX3" fmla="*/ 3904284 w 9695143"/>
              <a:gd name="connsiteY3" fmla="*/ 10003456 h 10003456"/>
              <a:gd name="connsiteX4" fmla="*/ 2750113 w 9695143"/>
              <a:gd name="connsiteY4" fmla="*/ 9156892 h 10003456"/>
              <a:gd name="connsiteX5" fmla="*/ 2074 w 9695143"/>
              <a:gd name="connsiteY5" fmla="*/ 5426640 h 10003456"/>
              <a:gd name="connsiteX0" fmla="*/ 2074 w 9695143"/>
              <a:gd name="connsiteY0" fmla="*/ 5426640 h 9232782"/>
              <a:gd name="connsiteX1" fmla="*/ 5149640 w 9695143"/>
              <a:gd name="connsiteY1" fmla="*/ 136 h 9232782"/>
              <a:gd name="connsiteX2" fmla="*/ 9695143 w 9695143"/>
              <a:gd name="connsiteY2" fmla="*/ 5362150 h 9232782"/>
              <a:gd name="connsiteX3" fmla="*/ 3904284 w 9695143"/>
              <a:gd name="connsiteY3" fmla="*/ 9205197 h 9232782"/>
              <a:gd name="connsiteX4" fmla="*/ 2750113 w 9695143"/>
              <a:gd name="connsiteY4" fmla="*/ 9156892 h 9232782"/>
              <a:gd name="connsiteX5" fmla="*/ 2074 w 9695143"/>
              <a:gd name="connsiteY5" fmla="*/ 5426640 h 9232782"/>
              <a:gd name="connsiteX0" fmla="*/ 2074 w 9695143"/>
              <a:gd name="connsiteY0" fmla="*/ 5426640 h 9292561"/>
              <a:gd name="connsiteX1" fmla="*/ 5149640 w 9695143"/>
              <a:gd name="connsiteY1" fmla="*/ 136 h 9292561"/>
              <a:gd name="connsiteX2" fmla="*/ 9695143 w 9695143"/>
              <a:gd name="connsiteY2" fmla="*/ 5362150 h 9292561"/>
              <a:gd name="connsiteX3" fmla="*/ 3904284 w 9695143"/>
              <a:gd name="connsiteY3" fmla="*/ 9205197 h 9292561"/>
              <a:gd name="connsiteX4" fmla="*/ 2750113 w 9695143"/>
              <a:gd name="connsiteY4" fmla="*/ 9156892 h 9292561"/>
              <a:gd name="connsiteX5" fmla="*/ 2074 w 9695143"/>
              <a:gd name="connsiteY5" fmla="*/ 5426640 h 9292561"/>
              <a:gd name="connsiteX0" fmla="*/ 2074 w 9695143"/>
              <a:gd name="connsiteY0" fmla="*/ 5426640 h 9225565"/>
              <a:gd name="connsiteX1" fmla="*/ 5149640 w 9695143"/>
              <a:gd name="connsiteY1" fmla="*/ 136 h 9225565"/>
              <a:gd name="connsiteX2" fmla="*/ 9695143 w 9695143"/>
              <a:gd name="connsiteY2" fmla="*/ 5362150 h 9225565"/>
              <a:gd name="connsiteX3" fmla="*/ 3904284 w 9695143"/>
              <a:gd name="connsiteY3" fmla="*/ 9205197 h 9225565"/>
              <a:gd name="connsiteX4" fmla="*/ 2750113 w 9695143"/>
              <a:gd name="connsiteY4" fmla="*/ 9156892 h 9225565"/>
              <a:gd name="connsiteX5" fmla="*/ 2074 w 9695143"/>
              <a:gd name="connsiteY5" fmla="*/ 5426640 h 9225565"/>
              <a:gd name="connsiteX0" fmla="*/ 2074 w 9695143"/>
              <a:gd name="connsiteY0" fmla="*/ 5426640 h 9784087"/>
              <a:gd name="connsiteX1" fmla="*/ 5149640 w 9695143"/>
              <a:gd name="connsiteY1" fmla="*/ 136 h 9784087"/>
              <a:gd name="connsiteX2" fmla="*/ 9695143 w 9695143"/>
              <a:gd name="connsiteY2" fmla="*/ 5362150 h 9784087"/>
              <a:gd name="connsiteX3" fmla="*/ 3401979 w 9695143"/>
              <a:gd name="connsiteY3" fmla="*/ 9782848 h 9784087"/>
              <a:gd name="connsiteX4" fmla="*/ 2750113 w 9695143"/>
              <a:gd name="connsiteY4" fmla="*/ 9156892 h 9784087"/>
              <a:gd name="connsiteX5" fmla="*/ 2074 w 9695143"/>
              <a:gd name="connsiteY5" fmla="*/ 5426640 h 9784087"/>
              <a:gd name="connsiteX0" fmla="*/ 1693 w 9694762"/>
              <a:gd name="connsiteY0" fmla="*/ 5426640 h 9846602"/>
              <a:gd name="connsiteX1" fmla="*/ 5149259 w 9694762"/>
              <a:gd name="connsiteY1" fmla="*/ 136 h 9846602"/>
              <a:gd name="connsiteX2" fmla="*/ 9694762 w 9694762"/>
              <a:gd name="connsiteY2" fmla="*/ 5362150 h 9846602"/>
              <a:gd name="connsiteX3" fmla="*/ 3401598 w 9694762"/>
              <a:gd name="connsiteY3" fmla="*/ 9782848 h 9846602"/>
              <a:gd name="connsiteX4" fmla="*/ 3402731 w 9694762"/>
              <a:gd name="connsiteY4" fmla="*/ 9809891 h 9846602"/>
              <a:gd name="connsiteX5" fmla="*/ 1693 w 9694762"/>
              <a:gd name="connsiteY5" fmla="*/ 5426640 h 9846602"/>
              <a:gd name="connsiteX0" fmla="*/ 2099 w 9695168"/>
              <a:gd name="connsiteY0" fmla="*/ 5426640 h 9784414"/>
              <a:gd name="connsiteX1" fmla="*/ 5149665 w 9695168"/>
              <a:gd name="connsiteY1" fmla="*/ 136 h 9784414"/>
              <a:gd name="connsiteX2" fmla="*/ 9695168 w 9695168"/>
              <a:gd name="connsiteY2" fmla="*/ 5362150 h 9784414"/>
              <a:gd name="connsiteX3" fmla="*/ 3402004 w 9695168"/>
              <a:gd name="connsiteY3" fmla="*/ 9782848 h 9784414"/>
              <a:gd name="connsiteX4" fmla="*/ 2714694 w 9695168"/>
              <a:gd name="connsiteY4" fmla="*/ 9281039 h 9784414"/>
              <a:gd name="connsiteX5" fmla="*/ 2099 w 9695168"/>
              <a:gd name="connsiteY5" fmla="*/ 5426640 h 9784414"/>
              <a:gd name="connsiteX0" fmla="*/ 27581 w 9720650"/>
              <a:gd name="connsiteY0" fmla="*/ 5426640 h 9782879"/>
              <a:gd name="connsiteX1" fmla="*/ 5175147 w 9720650"/>
              <a:gd name="connsiteY1" fmla="*/ 136 h 9782879"/>
              <a:gd name="connsiteX2" fmla="*/ 9720650 w 9720650"/>
              <a:gd name="connsiteY2" fmla="*/ 5362150 h 9782879"/>
              <a:gd name="connsiteX3" fmla="*/ 3427486 w 9720650"/>
              <a:gd name="connsiteY3" fmla="*/ 9782848 h 9782879"/>
              <a:gd name="connsiteX4" fmla="*/ 27581 w 9720650"/>
              <a:gd name="connsiteY4" fmla="*/ 5426640 h 9782879"/>
              <a:gd name="connsiteX0" fmla="*/ 34101 w 9746691"/>
              <a:gd name="connsiteY0" fmla="*/ 5426694 h 9249892"/>
              <a:gd name="connsiteX1" fmla="*/ 5181667 w 9746691"/>
              <a:gd name="connsiteY1" fmla="*/ 190 h 9249892"/>
              <a:gd name="connsiteX2" fmla="*/ 9727170 w 9746691"/>
              <a:gd name="connsiteY2" fmla="*/ 5362204 h 9249892"/>
              <a:gd name="connsiteX3" fmla="*/ 2983481 w 9746691"/>
              <a:gd name="connsiteY3" fmla="*/ 9249853 h 9249892"/>
              <a:gd name="connsiteX4" fmla="*/ 34101 w 9746691"/>
              <a:gd name="connsiteY4" fmla="*/ 5426694 h 9249892"/>
              <a:gd name="connsiteX0" fmla="*/ 34101 w 9746690"/>
              <a:gd name="connsiteY0" fmla="*/ 5426694 h 9249892"/>
              <a:gd name="connsiteX1" fmla="*/ 5181667 w 9746690"/>
              <a:gd name="connsiteY1" fmla="*/ 190 h 9249892"/>
              <a:gd name="connsiteX2" fmla="*/ 9727170 w 9746690"/>
              <a:gd name="connsiteY2" fmla="*/ 5362204 h 9249892"/>
              <a:gd name="connsiteX3" fmla="*/ 2983481 w 9746690"/>
              <a:gd name="connsiteY3" fmla="*/ 9249853 h 9249892"/>
              <a:gd name="connsiteX4" fmla="*/ 34101 w 9746690"/>
              <a:gd name="connsiteY4" fmla="*/ 5426694 h 9249892"/>
              <a:gd name="connsiteX0" fmla="*/ 34101 w 9746690"/>
              <a:gd name="connsiteY0" fmla="*/ 5426694 h 9249892"/>
              <a:gd name="connsiteX1" fmla="*/ 5181667 w 9746690"/>
              <a:gd name="connsiteY1" fmla="*/ 190 h 9249892"/>
              <a:gd name="connsiteX2" fmla="*/ 9727170 w 9746690"/>
              <a:gd name="connsiteY2" fmla="*/ 5362204 h 9249892"/>
              <a:gd name="connsiteX3" fmla="*/ 2983481 w 9746690"/>
              <a:gd name="connsiteY3" fmla="*/ 9249853 h 9249892"/>
              <a:gd name="connsiteX4" fmla="*/ 34101 w 9746690"/>
              <a:gd name="connsiteY4" fmla="*/ 5426694 h 9249892"/>
              <a:gd name="connsiteX0" fmla="*/ 34101 w 9746690"/>
              <a:gd name="connsiteY0" fmla="*/ 5426694 h 9249892"/>
              <a:gd name="connsiteX1" fmla="*/ 5181667 w 9746690"/>
              <a:gd name="connsiteY1" fmla="*/ 190 h 9249892"/>
              <a:gd name="connsiteX2" fmla="*/ 9727170 w 9746690"/>
              <a:gd name="connsiteY2" fmla="*/ 5362204 h 9249892"/>
              <a:gd name="connsiteX3" fmla="*/ 2983481 w 9746690"/>
              <a:gd name="connsiteY3" fmla="*/ 9249853 h 9249892"/>
              <a:gd name="connsiteX4" fmla="*/ 34101 w 9746690"/>
              <a:gd name="connsiteY4" fmla="*/ 5426694 h 9249892"/>
              <a:gd name="connsiteX0" fmla="*/ 18689 w 9731278"/>
              <a:gd name="connsiteY0" fmla="*/ 5426694 h 9249853"/>
              <a:gd name="connsiteX1" fmla="*/ 5166255 w 9731278"/>
              <a:gd name="connsiteY1" fmla="*/ 190 h 9249853"/>
              <a:gd name="connsiteX2" fmla="*/ 9711758 w 9731278"/>
              <a:gd name="connsiteY2" fmla="*/ 5362204 h 9249853"/>
              <a:gd name="connsiteX3" fmla="*/ 2968069 w 9731278"/>
              <a:gd name="connsiteY3" fmla="*/ 9249853 h 9249853"/>
              <a:gd name="connsiteX4" fmla="*/ 18689 w 9731278"/>
              <a:gd name="connsiteY4" fmla="*/ 5426694 h 9249853"/>
              <a:gd name="connsiteX0" fmla="*/ 2968069 w 9731278"/>
              <a:gd name="connsiteY0" fmla="*/ 9249853 h 9319895"/>
              <a:gd name="connsiteX1" fmla="*/ 18689 w 9731278"/>
              <a:gd name="connsiteY1" fmla="*/ 5426694 h 9319895"/>
              <a:gd name="connsiteX2" fmla="*/ 5166255 w 9731278"/>
              <a:gd name="connsiteY2" fmla="*/ 190 h 9319895"/>
              <a:gd name="connsiteX3" fmla="*/ 9711758 w 9731278"/>
              <a:gd name="connsiteY3" fmla="*/ 5362204 h 9319895"/>
              <a:gd name="connsiteX4" fmla="*/ 3052544 w 9731278"/>
              <a:gd name="connsiteY4" fmla="*/ 9319895 h 9319895"/>
              <a:gd name="connsiteX0" fmla="*/ 2949380 w 9712589"/>
              <a:gd name="connsiteY0" fmla="*/ 9249853 h 9319895"/>
              <a:gd name="connsiteX1" fmla="*/ 0 w 9712589"/>
              <a:gd name="connsiteY1" fmla="*/ 5426694 h 9319895"/>
              <a:gd name="connsiteX2" fmla="*/ 5147566 w 9712589"/>
              <a:gd name="connsiteY2" fmla="*/ 190 h 9319895"/>
              <a:gd name="connsiteX3" fmla="*/ 9693069 w 9712589"/>
              <a:gd name="connsiteY3" fmla="*/ 5362204 h 9319895"/>
              <a:gd name="connsiteX4" fmla="*/ 3033855 w 9712589"/>
              <a:gd name="connsiteY4" fmla="*/ 9319895 h 9319895"/>
              <a:gd name="connsiteX0" fmla="*/ 2949392 w 9712601"/>
              <a:gd name="connsiteY0" fmla="*/ 9249853 h 9319895"/>
              <a:gd name="connsiteX1" fmla="*/ 12 w 9712601"/>
              <a:gd name="connsiteY1" fmla="*/ 5426694 h 9319895"/>
              <a:gd name="connsiteX2" fmla="*/ 5147578 w 9712601"/>
              <a:gd name="connsiteY2" fmla="*/ 190 h 9319895"/>
              <a:gd name="connsiteX3" fmla="*/ 9693081 w 9712601"/>
              <a:gd name="connsiteY3" fmla="*/ 5362204 h 9319895"/>
              <a:gd name="connsiteX4" fmla="*/ 3033867 w 9712601"/>
              <a:gd name="connsiteY4" fmla="*/ 9319895 h 9319895"/>
              <a:gd name="connsiteX0" fmla="*/ 3737167 w 10500376"/>
              <a:gd name="connsiteY0" fmla="*/ 9249853 h 9319895"/>
              <a:gd name="connsiteX1" fmla="*/ 9 w 10500376"/>
              <a:gd name="connsiteY1" fmla="*/ 5254425 h 9319895"/>
              <a:gd name="connsiteX2" fmla="*/ 5935353 w 10500376"/>
              <a:gd name="connsiteY2" fmla="*/ 190 h 9319895"/>
              <a:gd name="connsiteX3" fmla="*/ 10480856 w 10500376"/>
              <a:gd name="connsiteY3" fmla="*/ 5362204 h 9319895"/>
              <a:gd name="connsiteX4" fmla="*/ 3821642 w 10500376"/>
              <a:gd name="connsiteY4" fmla="*/ 9319895 h 9319895"/>
              <a:gd name="connsiteX0" fmla="*/ 4483824 w 11247033"/>
              <a:gd name="connsiteY0" fmla="*/ 9249853 h 9319895"/>
              <a:gd name="connsiteX1" fmla="*/ 8 w 11247033"/>
              <a:gd name="connsiteY1" fmla="*/ 5537439 h 9319895"/>
              <a:gd name="connsiteX2" fmla="*/ 6682010 w 11247033"/>
              <a:gd name="connsiteY2" fmla="*/ 190 h 9319895"/>
              <a:gd name="connsiteX3" fmla="*/ 11227513 w 11247033"/>
              <a:gd name="connsiteY3" fmla="*/ 5362204 h 9319895"/>
              <a:gd name="connsiteX4" fmla="*/ 4568299 w 11247033"/>
              <a:gd name="connsiteY4" fmla="*/ 9319895 h 9319895"/>
              <a:gd name="connsiteX0" fmla="*/ 4486221 w 11249430"/>
              <a:gd name="connsiteY0" fmla="*/ 9249853 h 9319895"/>
              <a:gd name="connsiteX1" fmla="*/ 8 w 11249430"/>
              <a:gd name="connsiteY1" fmla="*/ 5531472 h 9319895"/>
              <a:gd name="connsiteX2" fmla="*/ 6684407 w 11249430"/>
              <a:gd name="connsiteY2" fmla="*/ 190 h 9319895"/>
              <a:gd name="connsiteX3" fmla="*/ 11229910 w 11249430"/>
              <a:gd name="connsiteY3" fmla="*/ 5362204 h 9319895"/>
              <a:gd name="connsiteX4" fmla="*/ 4570696 w 11249430"/>
              <a:gd name="connsiteY4" fmla="*/ 9319895 h 9319895"/>
              <a:gd name="connsiteX0" fmla="*/ 4493418 w 11249430"/>
              <a:gd name="connsiteY0" fmla="*/ 9255820 h 9319895"/>
              <a:gd name="connsiteX1" fmla="*/ 8 w 11249430"/>
              <a:gd name="connsiteY1" fmla="*/ 5531472 h 9319895"/>
              <a:gd name="connsiteX2" fmla="*/ 6684407 w 11249430"/>
              <a:gd name="connsiteY2" fmla="*/ 190 h 9319895"/>
              <a:gd name="connsiteX3" fmla="*/ 11229910 w 11249430"/>
              <a:gd name="connsiteY3" fmla="*/ 5362204 h 9319895"/>
              <a:gd name="connsiteX4" fmla="*/ 4570696 w 11249430"/>
              <a:gd name="connsiteY4" fmla="*/ 9319895 h 9319895"/>
              <a:gd name="connsiteX0" fmla="*/ 4493418 w 11249430"/>
              <a:gd name="connsiteY0" fmla="*/ 9255820 h 9319895"/>
              <a:gd name="connsiteX1" fmla="*/ 8 w 11249430"/>
              <a:gd name="connsiteY1" fmla="*/ 5531472 h 9319895"/>
              <a:gd name="connsiteX2" fmla="*/ 6684407 w 11249430"/>
              <a:gd name="connsiteY2" fmla="*/ 190 h 9319895"/>
              <a:gd name="connsiteX3" fmla="*/ 11229910 w 11249430"/>
              <a:gd name="connsiteY3" fmla="*/ 5362204 h 9319895"/>
              <a:gd name="connsiteX4" fmla="*/ 4570696 w 11249430"/>
              <a:gd name="connsiteY4" fmla="*/ 9319895 h 9319895"/>
              <a:gd name="connsiteX0" fmla="*/ 4476826 w 11249430"/>
              <a:gd name="connsiteY0" fmla="*/ 9293653 h 9319895"/>
              <a:gd name="connsiteX1" fmla="*/ 8 w 11249430"/>
              <a:gd name="connsiteY1" fmla="*/ 5531472 h 9319895"/>
              <a:gd name="connsiteX2" fmla="*/ 6684407 w 11249430"/>
              <a:gd name="connsiteY2" fmla="*/ 190 h 9319895"/>
              <a:gd name="connsiteX3" fmla="*/ 11229910 w 11249430"/>
              <a:gd name="connsiteY3" fmla="*/ 5362204 h 9319895"/>
              <a:gd name="connsiteX4" fmla="*/ 4570696 w 11249430"/>
              <a:gd name="connsiteY4" fmla="*/ 9319895 h 9319895"/>
              <a:gd name="connsiteX0" fmla="*/ 4489270 w 11249430"/>
              <a:gd name="connsiteY0" fmla="*/ 9259259 h 9319895"/>
              <a:gd name="connsiteX1" fmla="*/ 8 w 11249430"/>
              <a:gd name="connsiteY1" fmla="*/ 5531472 h 9319895"/>
              <a:gd name="connsiteX2" fmla="*/ 6684407 w 11249430"/>
              <a:gd name="connsiteY2" fmla="*/ 190 h 9319895"/>
              <a:gd name="connsiteX3" fmla="*/ 11229910 w 11249430"/>
              <a:gd name="connsiteY3" fmla="*/ 5362204 h 9319895"/>
              <a:gd name="connsiteX4" fmla="*/ 4570696 w 11249430"/>
              <a:gd name="connsiteY4" fmla="*/ 9319895 h 9319895"/>
              <a:gd name="connsiteX0" fmla="*/ 4489270 w 11249430"/>
              <a:gd name="connsiteY0" fmla="*/ 9259259 h 9319895"/>
              <a:gd name="connsiteX1" fmla="*/ 8 w 11249430"/>
              <a:gd name="connsiteY1" fmla="*/ 5531472 h 9319895"/>
              <a:gd name="connsiteX2" fmla="*/ 6684407 w 11249430"/>
              <a:gd name="connsiteY2" fmla="*/ 190 h 9319895"/>
              <a:gd name="connsiteX3" fmla="*/ 11229910 w 11249430"/>
              <a:gd name="connsiteY3" fmla="*/ 5362204 h 9319895"/>
              <a:gd name="connsiteX4" fmla="*/ 4570696 w 11249430"/>
              <a:gd name="connsiteY4" fmla="*/ 9319895 h 9319895"/>
              <a:gd name="connsiteX0" fmla="*/ 4489270 w 11249301"/>
              <a:gd name="connsiteY0" fmla="*/ 9259259 h 9259706"/>
              <a:gd name="connsiteX1" fmla="*/ 8 w 11249301"/>
              <a:gd name="connsiteY1" fmla="*/ 5531472 h 9259706"/>
              <a:gd name="connsiteX2" fmla="*/ 6684407 w 11249301"/>
              <a:gd name="connsiteY2" fmla="*/ 190 h 9259706"/>
              <a:gd name="connsiteX3" fmla="*/ 11229910 w 11249301"/>
              <a:gd name="connsiteY3" fmla="*/ 5362204 h 9259706"/>
              <a:gd name="connsiteX4" fmla="*/ 4493957 w 11249301"/>
              <a:gd name="connsiteY4" fmla="*/ 9259706 h 9259706"/>
              <a:gd name="connsiteX0" fmla="*/ 4489270 w 10108623"/>
              <a:gd name="connsiteY0" fmla="*/ 9259306 h 9259753"/>
              <a:gd name="connsiteX1" fmla="*/ 8 w 10108623"/>
              <a:gd name="connsiteY1" fmla="*/ 5531519 h 9259753"/>
              <a:gd name="connsiteX2" fmla="*/ 6684407 w 10108623"/>
              <a:gd name="connsiteY2" fmla="*/ 237 h 9259753"/>
              <a:gd name="connsiteX3" fmla="*/ 10083688 w 10108623"/>
              <a:gd name="connsiteY3" fmla="*/ 4585876 h 9259753"/>
              <a:gd name="connsiteX4" fmla="*/ 4493957 w 10108623"/>
              <a:gd name="connsiteY4" fmla="*/ 9259753 h 9259753"/>
              <a:gd name="connsiteX0" fmla="*/ 4489270 w 10083715"/>
              <a:gd name="connsiteY0" fmla="*/ 9259219 h 9259666"/>
              <a:gd name="connsiteX1" fmla="*/ 8 w 10083715"/>
              <a:gd name="connsiteY1" fmla="*/ 5531432 h 9259666"/>
              <a:gd name="connsiteX2" fmla="*/ 6684407 w 10083715"/>
              <a:gd name="connsiteY2" fmla="*/ 150 h 9259666"/>
              <a:gd name="connsiteX3" fmla="*/ 10083688 w 10083715"/>
              <a:gd name="connsiteY3" fmla="*/ 4585789 h 9259666"/>
              <a:gd name="connsiteX4" fmla="*/ 4493957 w 10083715"/>
              <a:gd name="connsiteY4" fmla="*/ 9259666 h 9259666"/>
              <a:gd name="connsiteX0" fmla="*/ 4489270 w 10083695"/>
              <a:gd name="connsiteY0" fmla="*/ 9259227 h 9259674"/>
              <a:gd name="connsiteX1" fmla="*/ 8 w 10083695"/>
              <a:gd name="connsiteY1" fmla="*/ 5531440 h 9259674"/>
              <a:gd name="connsiteX2" fmla="*/ 6684407 w 10083695"/>
              <a:gd name="connsiteY2" fmla="*/ 158 h 9259674"/>
              <a:gd name="connsiteX3" fmla="*/ 10083688 w 10083695"/>
              <a:gd name="connsiteY3" fmla="*/ 4585797 h 9259674"/>
              <a:gd name="connsiteX4" fmla="*/ 4493957 w 10083695"/>
              <a:gd name="connsiteY4" fmla="*/ 9259674 h 9259674"/>
              <a:gd name="connsiteX0" fmla="*/ 4489270 w 10139693"/>
              <a:gd name="connsiteY0" fmla="*/ 9259227 h 9259674"/>
              <a:gd name="connsiteX1" fmla="*/ 8 w 10139693"/>
              <a:gd name="connsiteY1" fmla="*/ 5531440 h 9259674"/>
              <a:gd name="connsiteX2" fmla="*/ 6684407 w 10139693"/>
              <a:gd name="connsiteY2" fmla="*/ 158 h 9259674"/>
              <a:gd name="connsiteX3" fmla="*/ 10139686 w 10139693"/>
              <a:gd name="connsiteY3" fmla="*/ 4585797 h 9259674"/>
              <a:gd name="connsiteX4" fmla="*/ 4493957 w 10139693"/>
              <a:gd name="connsiteY4" fmla="*/ 9259674 h 9259674"/>
              <a:gd name="connsiteX0" fmla="*/ 4489270 w 10139693"/>
              <a:gd name="connsiteY0" fmla="*/ 9259227 h 9259674"/>
              <a:gd name="connsiteX1" fmla="*/ 8 w 10139693"/>
              <a:gd name="connsiteY1" fmla="*/ 5531440 h 9259674"/>
              <a:gd name="connsiteX2" fmla="*/ 3375776 w 10139693"/>
              <a:gd name="connsiteY2" fmla="*/ 2720028 h 9259674"/>
              <a:gd name="connsiteX3" fmla="*/ 6684407 w 10139693"/>
              <a:gd name="connsiteY3" fmla="*/ 158 h 9259674"/>
              <a:gd name="connsiteX4" fmla="*/ 10139686 w 10139693"/>
              <a:gd name="connsiteY4" fmla="*/ 4585797 h 9259674"/>
              <a:gd name="connsiteX5" fmla="*/ 4493957 w 10139693"/>
              <a:gd name="connsiteY5" fmla="*/ 9259674 h 9259674"/>
              <a:gd name="connsiteX0" fmla="*/ 4498544 w 10148967"/>
              <a:gd name="connsiteY0" fmla="*/ 9259227 h 9259674"/>
              <a:gd name="connsiteX1" fmla="*/ 9282 w 10148967"/>
              <a:gd name="connsiteY1" fmla="*/ 5531440 h 9259674"/>
              <a:gd name="connsiteX2" fmla="*/ 0 w 10148967"/>
              <a:gd name="connsiteY2" fmla="*/ 188085 h 9259674"/>
              <a:gd name="connsiteX3" fmla="*/ 6693681 w 10148967"/>
              <a:gd name="connsiteY3" fmla="*/ 158 h 9259674"/>
              <a:gd name="connsiteX4" fmla="*/ 10148960 w 10148967"/>
              <a:gd name="connsiteY4" fmla="*/ 4585797 h 9259674"/>
              <a:gd name="connsiteX5" fmla="*/ 4503231 w 10148967"/>
              <a:gd name="connsiteY5" fmla="*/ 9259674 h 9259674"/>
              <a:gd name="connsiteX0" fmla="*/ 4498545 w 10148968"/>
              <a:gd name="connsiteY0" fmla="*/ 9259227 h 9259674"/>
              <a:gd name="connsiteX1" fmla="*/ 8 w 10148968"/>
              <a:gd name="connsiteY1" fmla="*/ 9148501 h 9259674"/>
              <a:gd name="connsiteX2" fmla="*/ 1 w 10148968"/>
              <a:gd name="connsiteY2" fmla="*/ 188085 h 9259674"/>
              <a:gd name="connsiteX3" fmla="*/ 6693682 w 10148968"/>
              <a:gd name="connsiteY3" fmla="*/ 158 h 9259674"/>
              <a:gd name="connsiteX4" fmla="*/ 10148961 w 10148968"/>
              <a:gd name="connsiteY4" fmla="*/ 4585797 h 9259674"/>
              <a:gd name="connsiteX5" fmla="*/ 4503232 w 10148968"/>
              <a:gd name="connsiteY5" fmla="*/ 9259674 h 9259674"/>
              <a:gd name="connsiteX0" fmla="*/ 4498545 w 10149269"/>
              <a:gd name="connsiteY0" fmla="*/ 9259305 h 9259304"/>
              <a:gd name="connsiteX1" fmla="*/ 8 w 10149269"/>
              <a:gd name="connsiteY1" fmla="*/ 9148579 h 9259304"/>
              <a:gd name="connsiteX2" fmla="*/ 1 w 10149269"/>
              <a:gd name="connsiteY2" fmla="*/ 188163 h 9259304"/>
              <a:gd name="connsiteX3" fmla="*/ 6693682 w 10149269"/>
              <a:gd name="connsiteY3" fmla="*/ 236 h 9259304"/>
              <a:gd name="connsiteX4" fmla="*/ 10148961 w 10149269"/>
              <a:gd name="connsiteY4" fmla="*/ 4585875 h 9259304"/>
              <a:gd name="connsiteX5" fmla="*/ 6914501 w 10149269"/>
              <a:gd name="connsiteY5" fmla="*/ 9158474 h 9259304"/>
              <a:gd name="connsiteX0" fmla="*/ 4498545 w 10351907"/>
              <a:gd name="connsiteY0" fmla="*/ 9259267 h 9259268"/>
              <a:gd name="connsiteX1" fmla="*/ 8 w 10351907"/>
              <a:gd name="connsiteY1" fmla="*/ 9148541 h 9259268"/>
              <a:gd name="connsiteX2" fmla="*/ 1 w 10351907"/>
              <a:gd name="connsiteY2" fmla="*/ 188125 h 9259268"/>
              <a:gd name="connsiteX3" fmla="*/ 6693682 w 10351907"/>
              <a:gd name="connsiteY3" fmla="*/ 198 h 9259268"/>
              <a:gd name="connsiteX4" fmla="*/ 10148961 w 10351907"/>
              <a:gd name="connsiteY4" fmla="*/ 4585837 h 9259268"/>
              <a:gd name="connsiteX5" fmla="*/ 6914501 w 10351907"/>
              <a:gd name="connsiteY5" fmla="*/ 9158436 h 9259268"/>
              <a:gd name="connsiteX0" fmla="*/ 4498545 w 10149002"/>
              <a:gd name="connsiteY0" fmla="*/ 9259229 h 9259229"/>
              <a:gd name="connsiteX1" fmla="*/ 8 w 10149002"/>
              <a:gd name="connsiteY1" fmla="*/ 9148503 h 9259229"/>
              <a:gd name="connsiteX2" fmla="*/ 1 w 10149002"/>
              <a:gd name="connsiteY2" fmla="*/ 188087 h 9259229"/>
              <a:gd name="connsiteX3" fmla="*/ 6693682 w 10149002"/>
              <a:gd name="connsiteY3" fmla="*/ 160 h 9259229"/>
              <a:gd name="connsiteX4" fmla="*/ 10148961 w 10149002"/>
              <a:gd name="connsiteY4" fmla="*/ 4585799 h 9259229"/>
              <a:gd name="connsiteX5" fmla="*/ 6914501 w 10149002"/>
              <a:gd name="connsiteY5" fmla="*/ 9158398 h 9259229"/>
              <a:gd name="connsiteX0" fmla="*/ 4498545 w 9212332"/>
              <a:gd name="connsiteY0" fmla="*/ 9262050 h 9262050"/>
              <a:gd name="connsiteX1" fmla="*/ 8 w 9212332"/>
              <a:gd name="connsiteY1" fmla="*/ 9151324 h 9262050"/>
              <a:gd name="connsiteX2" fmla="*/ 1 w 9212332"/>
              <a:gd name="connsiteY2" fmla="*/ 190908 h 9262050"/>
              <a:gd name="connsiteX3" fmla="*/ 6693682 w 9212332"/>
              <a:gd name="connsiteY3" fmla="*/ 2981 h 9262050"/>
              <a:gd name="connsiteX4" fmla="*/ 9212276 w 9212332"/>
              <a:gd name="connsiteY4" fmla="*/ 204742 h 9262050"/>
              <a:gd name="connsiteX5" fmla="*/ 6914501 w 9212332"/>
              <a:gd name="connsiteY5" fmla="*/ 9161219 h 9262050"/>
              <a:gd name="connsiteX0" fmla="*/ 4498545 w 9212707"/>
              <a:gd name="connsiteY0" fmla="*/ 9737363 h 9737363"/>
              <a:gd name="connsiteX1" fmla="*/ 8 w 9212707"/>
              <a:gd name="connsiteY1" fmla="*/ 9626637 h 9737363"/>
              <a:gd name="connsiteX2" fmla="*/ 1 w 9212707"/>
              <a:gd name="connsiteY2" fmla="*/ 666221 h 9737363"/>
              <a:gd name="connsiteX3" fmla="*/ 6693683 w 9212707"/>
              <a:gd name="connsiteY3" fmla="*/ 651914 h 9737363"/>
              <a:gd name="connsiteX4" fmla="*/ 9212276 w 9212707"/>
              <a:gd name="connsiteY4" fmla="*/ 680055 h 9737363"/>
              <a:gd name="connsiteX5" fmla="*/ 6914501 w 9212707"/>
              <a:gd name="connsiteY5" fmla="*/ 9636532 h 9737363"/>
              <a:gd name="connsiteX0" fmla="*/ 4498545 w 9212707"/>
              <a:gd name="connsiteY0" fmla="*/ 9737363 h 9737363"/>
              <a:gd name="connsiteX1" fmla="*/ 8 w 9212707"/>
              <a:gd name="connsiteY1" fmla="*/ 9626637 h 9737363"/>
              <a:gd name="connsiteX2" fmla="*/ 1 w 9212707"/>
              <a:gd name="connsiteY2" fmla="*/ 666221 h 9737363"/>
              <a:gd name="connsiteX3" fmla="*/ 6693683 w 9212707"/>
              <a:gd name="connsiteY3" fmla="*/ 651914 h 9737363"/>
              <a:gd name="connsiteX4" fmla="*/ 9212276 w 9212707"/>
              <a:gd name="connsiteY4" fmla="*/ 680055 h 9737363"/>
              <a:gd name="connsiteX5" fmla="*/ 6914501 w 9212707"/>
              <a:gd name="connsiteY5" fmla="*/ 9636532 h 9737363"/>
              <a:gd name="connsiteX0" fmla="*/ 4498545 w 9390870"/>
              <a:gd name="connsiteY0" fmla="*/ 9097393 h 9097393"/>
              <a:gd name="connsiteX1" fmla="*/ 8 w 9390870"/>
              <a:gd name="connsiteY1" fmla="*/ 8986667 h 9097393"/>
              <a:gd name="connsiteX2" fmla="*/ 1 w 9390870"/>
              <a:gd name="connsiteY2" fmla="*/ 26251 h 9097393"/>
              <a:gd name="connsiteX3" fmla="*/ 6693683 w 9390870"/>
              <a:gd name="connsiteY3" fmla="*/ 11944 h 9097393"/>
              <a:gd name="connsiteX4" fmla="*/ 9212276 w 9390870"/>
              <a:gd name="connsiteY4" fmla="*/ 40085 h 9097393"/>
              <a:gd name="connsiteX5" fmla="*/ 6914501 w 9390870"/>
              <a:gd name="connsiteY5" fmla="*/ 8996562 h 9097393"/>
              <a:gd name="connsiteX0" fmla="*/ 4498545 w 9212391"/>
              <a:gd name="connsiteY0" fmla="*/ 9092655 h 9092655"/>
              <a:gd name="connsiteX1" fmla="*/ 8 w 9212391"/>
              <a:gd name="connsiteY1" fmla="*/ 8981929 h 9092655"/>
              <a:gd name="connsiteX2" fmla="*/ 1 w 9212391"/>
              <a:gd name="connsiteY2" fmla="*/ 21513 h 9092655"/>
              <a:gd name="connsiteX3" fmla="*/ 6693683 w 9212391"/>
              <a:gd name="connsiteY3" fmla="*/ 7206 h 9092655"/>
              <a:gd name="connsiteX4" fmla="*/ 9212276 w 9212391"/>
              <a:gd name="connsiteY4" fmla="*/ 35347 h 9092655"/>
              <a:gd name="connsiteX5" fmla="*/ 6914501 w 9212391"/>
              <a:gd name="connsiteY5" fmla="*/ 8991824 h 9092655"/>
              <a:gd name="connsiteX0" fmla="*/ 6779975 w 9212390"/>
              <a:gd name="connsiteY0" fmla="*/ 8991378 h 8991824"/>
              <a:gd name="connsiteX1" fmla="*/ 7 w 9212390"/>
              <a:gd name="connsiteY1" fmla="*/ 8981929 h 8991824"/>
              <a:gd name="connsiteX2" fmla="*/ 0 w 9212390"/>
              <a:gd name="connsiteY2" fmla="*/ 21513 h 8991824"/>
              <a:gd name="connsiteX3" fmla="*/ 6693682 w 9212390"/>
              <a:gd name="connsiteY3" fmla="*/ 7206 h 8991824"/>
              <a:gd name="connsiteX4" fmla="*/ 9212275 w 9212390"/>
              <a:gd name="connsiteY4" fmla="*/ 35347 h 8991824"/>
              <a:gd name="connsiteX5" fmla="*/ 6914500 w 9212390"/>
              <a:gd name="connsiteY5" fmla="*/ 8991824 h 8991824"/>
              <a:gd name="connsiteX0" fmla="*/ 6779975 w 10176864"/>
              <a:gd name="connsiteY0" fmla="*/ 8992587 h 8993033"/>
              <a:gd name="connsiteX1" fmla="*/ 7 w 10176864"/>
              <a:gd name="connsiteY1" fmla="*/ 8983138 h 8993033"/>
              <a:gd name="connsiteX2" fmla="*/ 0 w 10176864"/>
              <a:gd name="connsiteY2" fmla="*/ 22722 h 8993033"/>
              <a:gd name="connsiteX3" fmla="*/ 6693682 w 10176864"/>
              <a:gd name="connsiteY3" fmla="*/ 8415 h 8993033"/>
              <a:gd name="connsiteX4" fmla="*/ 10176783 w 10176864"/>
              <a:gd name="connsiteY4" fmla="*/ 22088 h 8993033"/>
              <a:gd name="connsiteX5" fmla="*/ 6914500 w 10176864"/>
              <a:gd name="connsiteY5" fmla="*/ 8993033 h 8993033"/>
              <a:gd name="connsiteX0" fmla="*/ 6779975 w 10436327"/>
              <a:gd name="connsiteY0" fmla="*/ 9643459 h 9643768"/>
              <a:gd name="connsiteX1" fmla="*/ 7 w 10436327"/>
              <a:gd name="connsiteY1" fmla="*/ 9634010 h 9643768"/>
              <a:gd name="connsiteX2" fmla="*/ 0 w 10436327"/>
              <a:gd name="connsiteY2" fmla="*/ 673594 h 9643768"/>
              <a:gd name="connsiteX3" fmla="*/ 6693682 w 10436327"/>
              <a:gd name="connsiteY3" fmla="*/ 659287 h 9643768"/>
              <a:gd name="connsiteX4" fmla="*/ 10176783 w 10436327"/>
              <a:gd name="connsiteY4" fmla="*/ 672960 h 9643768"/>
              <a:gd name="connsiteX5" fmla="*/ 10178986 w 10436327"/>
              <a:gd name="connsiteY5" fmla="*/ 9600500 h 9643768"/>
              <a:gd name="connsiteX0" fmla="*/ 6779975 w 10178993"/>
              <a:gd name="connsiteY0" fmla="*/ 9026580 h 9026888"/>
              <a:gd name="connsiteX1" fmla="*/ 7 w 10178993"/>
              <a:gd name="connsiteY1" fmla="*/ 9017131 h 9026888"/>
              <a:gd name="connsiteX2" fmla="*/ 0 w 10178993"/>
              <a:gd name="connsiteY2" fmla="*/ 56715 h 9026888"/>
              <a:gd name="connsiteX3" fmla="*/ 6693682 w 10178993"/>
              <a:gd name="connsiteY3" fmla="*/ 42408 h 9026888"/>
              <a:gd name="connsiteX4" fmla="*/ 10176783 w 10178993"/>
              <a:gd name="connsiteY4" fmla="*/ 56081 h 9026888"/>
              <a:gd name="connsiteX5" fmla="*/ 10178986 w 10178993"/>
              <a:gd name="connsiteY5" fmla="*/ 8983621 h 9026888"/>
              <a:gd name="connsiteX0" fmla="*/ 6779975 w 10179588"/>
              <a:gd name="connsiteY0" fmla="*/ 8992620 h 8992928"/>
              <a:gd name="connsiteX1" fmla="*/ 7 w 10179588"/>
              <a:gd name="connsiteY1" fmla="*/ 8983171 h 8992928"/>
              <a:gd name="connsiteX2" fmla="*/ 0 w 10179588"/>
              <a:gd name="connsiteY2" fmla="*/ 22755 h 8992928"/>
              <a:gd name="connsiteX3" fmla="*/ 6693682 w 10179588"/>
              <a:gd name="connsiteY3" fmla="*/ 8448 h 8992928"/>
              <a:gd name="connsiteX4" fmla="*/ 10176783 w 10179588"/>
              <a:gd name="connsiteY4" fmla="*/ 22121 h 8992928"/>
              <a:gd name="connsiteX5" fmla="*/ 10178986 w 10179588"/>
              <a:gd name="connsiteY5" fmla="*/ 8949661 h 899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79588" h="8992928">
                <a:moveTo>
                  <a:pt x="6779975" y="8992620"/>
                </a:moveTo>
                <a:cubicBezTo>
                  <a:pt x="6782483" y="8990776"/>
                  <a:pt x="-6988" y="8998367"/>
                  <a:pt x="7" y="8983171"/>
                </a:cubicBezTo>
                <a:cubicBezTo>
                  <a:pt x="5" y="5996366"/>
                  <a:pt x="2" y="3009560"/>
                  <a:pt x="0" y="22755"/>
                </a:cubicBezTo>
                <a:lnTo>
                  <a:pt x="6693682" y="8448"/>
                </a:lnTo>
                <a:cubicBezTo>
                  <a:pt x="6693560" y="-22895"/>
                  <a:pt x="10190172" y="44747"/>
                  <a:pt x="10176783" y="22121"/>
                </a:cubicBezTo>
                <a:cubicBezTo>
                  <a:pt x="10168641" y="8362"/>
                  <a:pt x="10182571" y="8950455"/>
                  <a:pt x="10178986" y="8949661"/>
                </a:cubicBezTo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05906E-845F-9B47-465D-C6D22DBC0E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092498"/>
            <a:ext cx="7538224" cy="2149276"/>
          </a:xfrm>
        </p:spPr>
        <p:txBody>
          <a:bodyPr anchor="b" anchorCtr="0">
            <a:noAutofit/>
          </a:bodyPr>
          <a:lstStyle>
            <a:lvl1pPr>
              <a:defRPr sz="8000" b="1" i="0" spc="-1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 dirty="0"/>
              <a:t>Kirjoita Vantaa tai Vanda</a:t>
            </a:r>
            <a:endParaRPr lang="en-FI" dirty="0"/>
          </a:p>
        </p:txBody>
      </p:sp>
      <p:sp>
        <p:nvSpPr>
          <p:cNvPr id="16" name="Pystysuoran tekstin paikkamerkki 15">
            <a:extLst>
              <a:ext uri="{FF2B5EF4-FFF2-40B4-BE49-F238E27FC236}">
                <a16:creationId xmlns:a16="http://schemas.microsoft.com/office/drawing/2014/main" id="{26E33632-FC4B-60CB-0870-8480FFAA8472}"/>
              </a:ext>
            </a:extLst>
          </p:cNvPr>
          <p:cNvSpPr>
            <a:spLocks noGrp="1"/>
          </p:cNvSpPr>
          <p:nvPr>
            <p:ph type="body" orient="vert" sz="quarter" idx="14" hasCustomPrompt="1"/>
          </p:nvPr>
        </p:nvSpPr>
        <p:spPr>
          <a:xfrm rot="10800000">
            <a:off x="10270272" y="568711"/>
            <a:ext cx="1516953" cy="4803543"/>
          </a:xfrm>
        </p:spPr>
        <p:txBody>
          <a:bodyPr vert="eaVert">
            <a:normAutofit/>
          </a:bodyPr>
          <a:lstStyle>
            <a:lvl1pPr marL="0" indent="0" algn="r">
              <a:buFontTx/>
              <a:buNone/>
              <a:defRPr sz="8000" b="1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Kirjoita</a:t>
            </a:r>
          </a:p>
        </p:txBody>
      </p:sp>
    </p:spTree>
    <p:extLst>
      <p:ext uri="{BB962C8B-B14F-4D97-AF65-F5344CB8AC3E}">
        <p14:creationId xmlns:p14="http://schemas.microsoft.com/office/powerpoint/2010/main" val="1635513743"/>
      </p:ext>
    </p:extLst>
  </p:cSld>
  <p:clrMapOvr>
    <a:masterClrMapping/>
  </p:clrMapOvr>
  <p:hf sldNum="0" hdr="0" ftr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henkilö, rakennus, kerrostalo&#10;&#10;Kuvaus luotu automaattisesti">
            <a:extLst>
              <a:ext uri="{FF2B5EF4-FFF2-40B4-BE49-F238E27FC236}">
                <a16:creationId xmlns:a16="http://schemas.microsoft.com/office/drawing/2014/main" id="{0C5FDF58-3C3F-8047-926B-E97896D46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1" b="475"/>
          <a:stretch/>
        </p:blipFill>
        <p:spPr>
          <a:xfrm>
            <a:off x="2230624" y="1"/>
            <a:ext cx="10093898" cy="6858000"/>
          </a:xfrm>
          <a:prstGeom prst="rect">
            <a:avLst/>
          </a:prstGeom>
        </p:spPr>
      </p:pic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D180607-F0F7-8445-BDC0-4C5BE39CD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74032" y="2620935"/>
            <a:ext cx="4517571" cy="3556028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  <a:endParaRPr lang="fi-FI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B274CD-3695-4D4D-B080-F08C81C617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995801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 ja sisältö taustalla">
    <p:bg>
      <p:bgPr>
        <a:solidFill>
          <a:srgbClr val="E3E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0185"/>
            <a:ext cx="10515600" cy="416947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7DC1155-69E8-29F2-9200-660251039F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DFE238E-132C-DFF7-ED55-38F454176B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953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meroin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73C44FE-D3DC-4846-9057-21A3C2EBC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ABFCF756-92C9-FF4D-911C-EA0F305AA07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38" name="Text Placeholder 18">
            <a:extLst>
              <a:ext uri="{FF2B5EF4-FFF2-40B4-BE49-F238E27FC236}">
                <a16:creationId xmlns:a16="http://schemas.microsoft.com/office/drawing/2014/main" id="{96C57DCA-A664-DC40-90FE-1C313ADA37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F1B67DDE-49DC-E44C-A830-F32E615BC49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40" name="Text Placeholder 18">
            <a:extLst>
              <a:ext uri="{FF2B5EF4-FFF2-40B4-BE49-F238E27FC236}">
                <a16:creationId xmlns:a16="http://schemas.microsoft.com/office/drawing/2014/main" id="{169FADAC-6C0C-FE4A-BA81-4FC7519B00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97D3D4D-F205-AF43-B3C5-80D0552137C7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42" name="Text Placeholder 18">
            <a:extLst>
              <a:ext uri="{FF2B5EF4-FFF2-40B4-BE49-F238E27FC236}">
                <a16:creationId xmlns:a16="http://schemas.microsoft.com/office/drawing/2014/main" id="{3D279D69-BA57-F94F-BC21-E589A05979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43" name="Rectangle 5">
            <a:extLst>
              <a:ext uri="{FF2B5EF4-FFF2-40B4-BE49-F238E27FC236}">
                <a16:creationId xmlns:a16="http://schemas.microsoft.com/office/drawing/2014/main" id="{4B5C90F9-B708-5F40-B835-9F69585083A8}"/>
              </a:ext>
            </a:extLst>
          </p:cNvPr>
          <p:cNvSpPr/>
          <p:nvPr userDrawn="1"/>
        </p:nvSpPr>
        <p:spPr>
          <a:xfrm>
            <a:off x="932329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7C56B44E-8BD4-9D42-8AE7-BDF9AC2DE6C3}"/>
              </a:ext>
            </a:extLst>
          </p:cNvPr>
          <p:cNvSpPr/>
          <p:nvPr userDrawn="1"/>
        </p:nvSpPr>
        <p:spPr>
          <a:xfrm>
            <a:off x="4576496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EB5887BA-5AFA-1048-BA79-2A6D7C66374C}"/>
              </a:ext>
            </a:extLst>
          </p:cNvPr>
          <p:cNvSpPr/>
          <p:nvPr userDrawn="1"/>
        </p:nvSpPr>
        <p:spPr>
          <a:xfrm>
            <a:off x="8256696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9A2A4FF6-AAE9-7041-B590-01F41DA536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6335" y="2250433"/>
            <a:ext cx="1399309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CFB1C824-7575-E941-94CD-3F632FDDF2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47181" y="2241431"/>
            <a:ext cx="1399309" cy="729943"/>
          </a:xfrm>
        </p:spPr>
        <p:txBody>
          <a:bodyPr anchor="ctr" anchorCtr="1">
            <a:no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2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83908947-31C8-024E-A858-8CEE1281115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0702" y="2244725"/>
            <a:ext cx="1399308" cy="729943"/>
          </a:xfrm>
        </p:spPr>
        <p:txBody>
          <a:bodyPr anchor="ctr" anchorCtr="1">
            <a:no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3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1C4C1FE-A63E-285D-13B0-1B7EF26385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795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Kuvan paikkamerkki 4">
            <a:extLst>
              <a:ext uri="{FF2B5EF4-FFF2-40B4-BE49-F238E27FC236}">
                <a16:creationId xmlns:a16="http://schemas.microsoft.com/office/drawing/2014/main" id="{67C39EBD-5132-D549-81FD-A6328CBABE5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256588" y="1773238"/>
            <a:ext cx="3024187" cy="1399640"/>
          </a:xfrm>
        </p:spPr>
        <p:txBody>
          <a:bodyPr/>
          <a:lstStyle/>
          <a:p>
            <a:endParaRPr lang="fi-FI"/>
          </a:p>
        </p:txBody>
      </p:sp>
      <p:sp>
        <p:nvSpPr>
          <p:cNvPr id="38" name="Kuvan paikkamerkki 4">
            <a:extLst>
              <a:ext uri="{FF2B5EF4-FFF2-40B4-BE49-F238E27FC236}">
                <a16:creationId xmlns:a16="http://schemas.microsoft.com/office/drawing/2014/main" id="{1D2845B8-43E1-614B-BE92-F53FC254C6B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548188" y="1775510"/>
            <a:ext cx="3032911" cy="1397367"/>
          </a:xfrm>
        </p:spPr>
        <p:txBody>
          <a:bodyPr/>
          <a:lstStyle/>
          <a:p>
            <a:endParaRPr lang="fi-FI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61C5B2B-CBE7-F64C-BD8B-B525C0CB96E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10373" y="1776046"/>
            <a:ext cx="3032911" cy="1397367"/>
          </a:xfrm>
        </p:spPr>
        <p:txBody>
          <a:bodyPr/>
          <a:lstStyle/>
          <a:p>
            <a:endParaRPr lang="fi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A06342-DAD0-9148-A073-448456846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AD8344-5753-E14F-8C6E-41DE1CBE94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D5E2A3F9-64E2-0241-93D9-76F2945CF1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F748CF3-B925-924B-8F43-E2274DDCE84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6F2832F8-7F0B-FA41-9208-E2C6E81205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3E713C6-005C-6746-9028-44EADB05CF7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3B8EC228-2E8E-B44A-9570-4BC8415300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1A90842-B8E4-0953-19E1-1492AD9380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924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meroin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945776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589943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256696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60639F6-51E5-F144-A290-6041F0300E6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9782" y="2250433"/>
            <a:ext cx="1399309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1BD855EE-92FB-8A4E-9E20-51E9B136A5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60628" y="2241431"/>
            <a:ext cx="1399309" cy="729943"/>
          </a:xfrm>
        </p:spPr>
        <p:txBody>
          <a:bodyPr anchor="ctr" anchorCtr="1">
            <a:no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C5E4DE9-4216-294B-99E4-84D18C3CED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0702" y="2244725"/>
            <a:ext cx="1399308" cy="729943"/>
          </a:xfrm>
        </p:spPr>
        <p:txBody>
          <a:bodyPr anchor="ctr" anchorCtr="1">
            <a:no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3BDF056-F8D6-AA4E-8329-9FC307ACD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4B7AF12-1404-F2BE-208F-76793BAD3F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536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konipai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58D4667-70A6-6543-810A-4296330BE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6F5E99C5-60E1-1946-955D-37A830AA5BE9}"/>
              </a:ext>
            </a:extLst>
          </p:cNvPr>
          <p:cNvSpPr/>
          <p:nvPr userDrawn="1"/>
        </p:nvSpPr>
        <p:spPr>
          <a:xfrm>
            <a:off x="945776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A27D8EEC-C32F-1540-83E4-D909B80C58FD}"/>
              </a:ext>
            </a:extLst>
          </p:cNvPr>
          <p:cNvSpPr/>
          <p:nvPr userDrawn="1"/>
        </p:nvSpPr>
        <p:spPr>
          <a:xfrm>
            <a:off x="4589943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2F10E3A5-AF79-0C4D-8EBC-2B82A311748E}"/>
              </a:ext>
            </a:extLst>
          </p:cNvPr>
          <p:cNvSpPr/>
          <p:nvPr userDrawn="1"/>
        </p:nvSpPr>
        <p:spPr>
          <a:xfrm>
            <a:off x="8256696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6E7C85D-7D40-CB44-9915-797A444BE2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E06D820-33D6-784E-953C-1F82B390E32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F6F3499-0545-234F-A7AF-5B43F680731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F04BE3C6-0EE8-00C8-5786-D759A8FA04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78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merointi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223821" y="2040205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228851" y="348955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215864" y="491782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CE3F162-C821-8147-9719-5827977E5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B32DAA0-F5C6-9547-B6DD-BB64BD332CE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9782" y="2250433"/>
            <a:ext cx="1150265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9255B65B-4647-3842-84C3-26EF2D6E0FD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7041" y="3693188"/>
            <a:ext cx="1150265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65AA31A2-6B5C-F947-AA38-F06325031936}"/>
              </a:ext>
            </a:extLst>
          </p:cNvPr>
          <p:cNvSpPr/>
          <p:nvPr userDrawn="1"/>
        </p:nvSpPr>
        <p:spPr>
          <a:xfrm>
            <a:off x="807041" y="493576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3AC7388E-F3E9-4345-A6C8-404F7BC5603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8035" y="5141034"/>
            <a:ext cx="1150265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B5EE14F-DB93-C06D-EC62-6D67E15A69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10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FF26A68-F77E-EE4F-92E9-C9DAEC248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3FD108DD-485D-2549-9877-EFDA18A38E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23821" y="2040205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C727791-DF80-3844-81B0-8A50CAAFC6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28851" y="348955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45A95EE-AA46-BF47-8EE0-8FAD165E45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15864" y="491782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7DB444C-6F41-C869-EF61-A7FE7C061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64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FF26A68-F77E-EE4F-92E9-C9DAEC248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3FD108DD-485D-2549-9877-EFDA18A38E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23821" y="2040205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C727791-DF80-3844-81B0-8A50CAAFC6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28851" y="348955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45A95EE-AA46-BF47-8EE0-8FAD165E45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15864" y="491782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64D5E78-C7D9-8B48-6640-0400966097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71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ista laat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>
            <a:extLst>
              <a:ext uri="{FF2B5EF4-FFF2-40B4-BE49-F238E27FC236}">
                <a16:creationId xmlns:a16="http://schemas.microsoft.com/office/drawing/2014/main" id="{9475E897-16AB-4568-B326-0F080396D3AF}"/>
              </a:ext>
            </a:extLst>
          </p:cNvPr>
          <p:cNvSpPr/>
          <p:nvPr userDrawn="1"/>
        </p:nvSpPr>
        <p:spPr>
          <a:xfrm>
            <a:off x="4164960" y="1766156"/>
            <a:ext cx="7186279" cy="973395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4244022" y="1883141"/>
            <a:ext cx="6866776" cy="688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37192" y="1684818"/>
            <a:ext cx="3199198" cy="1107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37192" y="2962978"/>
            <a:ext cx="3199198" cy="1107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37786" y="4241138"/>
            <a:ext cx="3198604" cy="1107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35D6AED0-8A9B-47A6-9DA5-836963DEB41D}"/>
              </a:ext>
            </a:extLst>
          </p:cNvPr>
          <p:cNvSpPr/>
          <p:nvPr userDrawn="1"/>
        </p:nvSpPr>
        <p:spPr>
          <a:xfrm>
            <a:off x="837786" y="5507072"/>
            <a:ext cx="3198604" cy="1107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994D5562-A069-4CB1-8603-D326701A41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7481" y="1838559"/>
            <a:ext cx="2936935" cy="754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B2C082C-D169-48C4-BE02-9BEF194BF7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8323" y="3110845"/>
            <a:ext cx="2936935" cy="83898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4554A398-70C7-49EF-9E3E-05D75872FB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8323" y="4375168"/>
            <a:ext cx="2936935" cy="83898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486BBBE7-F938-4571-8BCC-11889204F3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8322" y="5645962"/>
            <a:ext cx="2936935" cy="83898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306C0533-8257-49D0-BD81-57AECBA366A9}"/>
              </a:ext>
            </a:extLst>
          </p:cNvPr>
          <p:cNvSpPr/>
          <p:nvPr userDrawn="1"/>
        </p:nvSpPr>
        <p:spPr>
          <a:xfrm>
            <a:off x="4167521" y="3033504"/>
            <a:ext cx="7186279" cy="973395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C5CBD88-7BCB-45C3-BFBD-58ABB0BEFD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46583" y="3160014"/>
            <a:ext cx="6866776" cy="688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1D9B4FBB-393A-4A23-940C-D8C34778810A}"/>
              </a:ext>
            </a:extLst>
          </p:cNvPr>
          <p:cNvSpPr/>
          <p:nvPr userDrawn="1"/>
        </p:nvSpPr>
        <p:spPr>
          <a:xfrm>
            <a:off x="4164960" y="4318451"/>
            <a:ext cx="7186279" cy="973395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B11D9F3A-D458-49E3-9A78-AD092814496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44022" y="4444961"/>
            <a:ext cx="6866776" cy="688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0D7A0154-2E69-4557-B70B-38F0A83C4E10}"/>
              </a:ext>
            </a:extLst>
          </p:cNvPr>
          <p:cNvSpPr/>
          <p:nvPr userDrawn="1"/>
        </p:nvSpPr>
        <p:spPr>
          <a:xfrm>
            <a:off x="4164960" y="5574211"/>
            <a:ext cx="7186279" cy="973395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67370471-906B-414E-BCEA-5EDD4FCE80A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44022" y="5691196"/>
            <a:ext cx="6866776" cy="688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FAF629F-066A-7545-83D1-65BB4428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52BE916-C120-E7E8-0987-22FF72349B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34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kodia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B6059080-D32E-8D58-F3A4-F25B6B179D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38440807"/>
      </p:ext>
    </p:extLst>
  </p:cSld>
  <p:clrMapOvr>
    <a:masterClrMapping/>
  </p:clrMapOvr>
  <p:hf sldNum="0" hdr="0" ftr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ista 3 laat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938195" y="2040205"/>
            <a:ext cx="8411583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943225" y="3489558"/>
            <a:ext cx="8411583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930238" y="4917828"/>
            <a:ext cx="8411583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181140-B8A4-6640-8A35-A1915052F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FFB9EBBD-4848-9C4A-AD47-67F77778D41F}"/>
              </a:ext>
            </a:extLst>
          </p:cNvPr>
          <p:cNvSpPr/>
          <p:nvPr userDrawn="1"/>
        </p:nvSpPr>
        <p:spPr>
          <a:xfrm>
            <a:off x="944769" y="2040206"/>
            <a:ext cx="1767557" cy="1102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DF9116B-5C08-E44D-88E8-44CEDEAA2D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1011" y="2242875"/>
            <a:ext cx="1759272" cy="754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F9E405EC-5698-654E-8D5B-1DD070C84FAE}"/>
              </a:ext>
            </a:extLst>
          </p:cNvPr>
          <p:cNvSpPr/>
          <p:nvPr userDrawn="1"/>
        </p:nvSpPr>
        <p:spPr>
          <a:xfrm>
            <a:off x="936812" y="3489558"/>
            <a:ext cx="1767557" cy="1102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8E18514B-A1BC-7D42-A564-E8048AAB6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3054" y="3692227"/>
            <a:ext cx="1759272" cy="754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B7BC81E3-9CD5-8B48-951D-4DF903C145AF}"/>
              </a:ext>
            </a:extLst>
          </p:cNvPr>
          <p:cNvSpPr/>
          <p:nvPr userDrawn="1"/>
        </p:nvSpPr>
        <p:spPr>
          <a:xfrm>
            <a:off x="961011" y="4917828"/>
            <a:ext cx="1767557" cy="1102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84F295F6-B128-6941-B6AF-393342615F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7253" y="5120497"/>
            <a:ext cx="1759272" cy="754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ABDA4BD-F98E-568D-DA43-32B45AA6C6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19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20185"/>
            <a:ext cx="5181600" cy="415677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20185"/>
            <a:ext cx="5181600" cy="415677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3F3861-7784-CE4C-B887-C376C70D6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C251820-A126-9C22-D367-351986E7B6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68D5612-F55D-529D-84AB-4EF65ACF0A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088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ksi sisältökohdetta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5D7DC5-0D51-4349-BA23-792E4F69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463D8A2-1BF9-53F0-C700-0C70D9D9AA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6992518-7215-5AC5-7C82-792378939B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903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800"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9340"/>
            <a:ext cx="6172200" cy="5401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46300"/>
            <a:ext cx="3932237" cy="3722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F796B08-6678-C27E-28D5-A274CF5D9A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8DAE747-D975-60E6-770A-D1DE41FB1B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6079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3431540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545644"/>
            <a:ext cx="5971665" cy="124928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EA324F-360E-8C4D-9213-307FDD1AE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6667"/>
            <a:ext cx="5971664" cy="104986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9818846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D08049-24AC-B142-B775-163DB0734EDA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6EAE7E-BF96-4148-A4AD-AE93BB109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686621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551D00-7BFF-FC40-A9B5-8E2498350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2212F40-4F46-EAC5-0906-9D7BB3F27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B5A9FEE4-9FBB-773C-DE5A-8F5D50DE04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7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240435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3272780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442112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240814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3276570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442491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239842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3266850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441519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2185FBF-7DCC-294B-B860-C73B9639C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42A4A19-880E-C5E5-94FF-2858C3A661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29ABE101-AEA0-151C-8638-BEA67E1380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619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orostus kuvan pää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285018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3718609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486695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285397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3722399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487074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284425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3712679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486102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A942B38-07DC-B947-9703-43154837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0F66D84-FE55-C555-97D2-D0FC77B4FA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5E14D70-DEE4-68DC-7E95-EEF9C79FA0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5712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nnus eng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F9E4EF54-9756-BD07-9BC9-CCFE7005FE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23EE98D-58DA-E0C7-2F56-859B12D2CD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 flipH="1">
            <a:off x="9738833" y="0"/>
            <a:ext cx="2460785" cy="2460785"/>
          </a:xfrm>
          <a:prstGeom prst="rect">
            <a:avLst/>
          </a:prstGeom>
        </p:spPr>
      </p:pic>
      <p:pic>
        <p:nvPicPr>
          <p:cNvPr id="11" name="Kuva 10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5ACA54BC-4E9E-8F15-17DA-C6CD9236A9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871" y="961015"/>
            <a:ext cx="4944613" cy="494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20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pos="309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kuvapaikk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B6059080-D32E-8D58-F3A4-F25B6B179D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Kuvan paikkamerkki 5">
            <a:extLst>
              <a:ext uri="{FF2B5EF4-FFF2-40B4-BE49-F238E27FC236}">
                <a16:creationId xmlns:a16="http://schemas.microsoft.com/office/drawing/2014/main" id="{4882092E-5C6A-1528-20CF-198CE4AF22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3" name="Kuvan paikkamerkki 5">
            <a:extLst>
              <a:ext uri="{FF2B5EF4-FFF2-40B4-BE49-F238E27FC236}">
                <a16:creationId xmlns:a16="http://schemas.microsoft.com/office/drawing/2014/main" id="{88B0D8E5-DC5B-AEC5-9EDB-423F939809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A140C5B4-9082-E19F-2326-F1BD318720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87288765"/>
      </p:ext>
    </p:extLst>
  </p:cSld>
  <p:clrMapOvr>
    <a:masterClrMapping/>
  </p:clrMapOvr>
  <p:hf sldNum="0" hdr="0" ftr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D180607-F0F7-8445-BDC0-4C5BE39CD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36" name="Picture Placeholder 14">
            <a:extLst>
              <a:ext uri="{FF2B5EF4-FFF2-40B4-BE49-F238E27FC236}">
                <a16:creationId xmlns:a16="http://schemas.microsoft.com/office/drawing/2014/main" id="{287F55DB-C2B0-A14E-8A2C-2A69C6B1CA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438E9D0-D0CE-3E46-B7EA-81081B6D4D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4811445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D180607-F0F7-8445-BDC0-4C5BE39CD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36" name="Picture Placeholder 14">
            <a:extLst>
              <a:ext uri="{FF2B5EF4-FFF2-40B4-BE49-F238E27FC236}">
                <a16:creationId xmlns:a16="http://schemas.microsoft.com/office/drawing/2014/main" id="{287F55DB-C2B0-A14E-8A2C-2A69C6B1CA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438E9D0-D0CE-3E46-B7EA-81081B6D4D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3344604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D6F306-79ED-2247-B441-69E6A46E25F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tx1"/>
                </a:solidFill>
                <a:latin typeface="+mn-lt"/>
              </a:defRPr>
            </a:lvl1pPr>
            <a:lvl2pPr>
              <a:defRPr baseline="0">
                <a:solidFill>
                  <a:schemeClr val="tx1"/>
                </a:solidFill>
                <a:latin typeface="+mn-lt"/>
              </a:defRPr>
            </a:lvl2pPr>
            <a:lvl3pPr>
              <a:defRPr baseline="0">
                <a:solidFill>
                  <a:schemeClr val="tx1"/>
                </a:solidFill>
                <a:latin typeface="+mn-lt"/>
              </a:defRPr>
            </a:lvl3pPr>
            <a:lvl4pPr>
              <a:defRPr baseline="0">
                <a:solidFill>
                  <a:schemeClr val="tx1"/>
                </a:solidFill>
                <a:latin typeface="+mn-lt"/>
              </a:defRPr>
            </a:lvl4pPr>
            <a:lvl5pPr>
              <a:defRPr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36" name="Picture Placeholder 14">
            <a:extLst>
              <a:ext uri="{FF2B5EF4-FFF2-40B4-BE49-F238E27FC236}">
                <a16:creationId xmlns:a16="http://schemas.microsoft.com/office/drawing/2014/main" id="{287F55DB-C2B0-A14E-8A2C-2A69C6B1CA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95AB18-D1F7-E84B-BC13-5C5E5ABD0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C8FD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28663249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kuval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00A3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68221A-AF90-F441-9A30-02BBDE777DF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90841834-E92C-8747-92F9-26F119F437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B5506ED-1912-A14F-B8E7-A7AEC305D7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4340669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kuvall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753B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957833B-C422-D442-96FA-6F42EA4D9CA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04DF1859-3E00-8641-A590-7BEBC6929C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6E65DE3-9019-B44D-9106-CDDE432631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2731719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kuvall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FA42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5DE49E-DD6C-1A45-9B0E-FD892A43346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2E76AA11-4E30-2E49-B55D-14E391DEE1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51051D-6377-394E-96A0-070EC89E06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640035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kuvall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F36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8B65DEF-62F3-A349-8442-9ADF4E50991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878F1FE4-5719-EC47-A135-89A8130DD0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8263A25-DFAA-CB40-A128-3C0ED8895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5634836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kuvall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CE39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87497D7-345E-D94A-8631-3DA2FB3F38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785FF995-B90D-5E42-8D46-33C6BF8E32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994A9C7-9FE0-6249-8D20-A8C7522724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095630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kuvall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6BC2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601F237-0535-7841-BD63-579B337EF56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tx1"/>
                </a:solidFill>
                <a:latin typeface="+mn-lt"/>
              </a:defRPr>
            </a:lvl1pPr>
            <a:lvl2pPr>
              <a:defRPr baseline="0">
                <a:solidFill>
                  <a:schemeClr val="tx1"/>
                </a:solidFill>
                <a:latin typeface="+mn-lt"/>
              </a:defRPr>
            </a:lvl2pPr>
            <a:lvl3pPr>
              <a:defRPr baseline="0">
                <a:solidFill>
                  <a:schemeClr val="tx1"/>
                </a:solidFill>
                <a:latin typeface="+mn-lt"/>
              </a:defRPr>
            </a:lvl3pPr>
            <a:lvl4pPr>
              <a:defRPr baseline="0">
                <a:solidFill>
                  <a:schemeClr val="tx1"/>
                </a:solidFill>
                <a:latin typeface="+mn-lt"/>
              </a:defRPr>
            </a:lvl4pPr>
            <a:lvl5pPr>
              <a:defRPr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56EED657-8044-564A-9CC9-6E5A7CF9F6A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85E53C-900E-3648-A34A-35DF4603F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763307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kuvalla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00C3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126DB6-6CAF-464D-9C3F-87D7D72BADC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tx1"/>
                </a:solidFill>
                <a:latin typeface="+mn-lt"/>
              </a:defRPr>
            </a:lvl1pPr>
            <a:lvl2pPr>
              <a:defRPr baseline="0">
                <a:solidFill>
                  <a:schemeClr val="tx1"/>
                </a:solidFill>
                <a:latin typeface="+mn-lt"/>
              </a:defRPr>
            </a:lvl2pPr>
            <a:lvl3pPr>
              <a:defRPr baseline="0">
                <a:solidFill>
                  <a:schemeClr val="tx1"/>
                </a:solidFill>
                <a:latin typeface="+mn-lt"/>
              </a:defRPr>
            </a:lvl3pPr>
            <a:lvl4pPr>
              <a:defRPr baseline="0">
                <a:solidFill>
                  <a:schemeClr val="tx1"/>
                </a:solidFill>
                <a:latin typeface="+mn-lt"/>
              </a:defRPr>
            </a:lvl4pPr>
            <a:lvl5pPr>
              <a:defRPr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C6696400-C943-6642-9609-4D7AEA7619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030134C-8A5A-2D47-BA4D-7E015548BF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67851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ogan FI">
    <p:bg>
      <p:bgPr>
        <a:solidFill>
          <a:srgbClr val="152A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0818181-6127-EC75-7C24-CDE7BD820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45832">
            <a:off x="8412543" y="-1165516"/>
            <a:ext cx="4256989" cy="425698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304B88FC-0C3E-5186-A089-04907021C0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08032" y="1887482"/>
            <a:ext cx="7775936" cy="3083037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C83AA99B-C4B2-8FA6-66EA-555A6759C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45832">
            <a:off x="8412543" y="-1165516"/>
            <a:ext cx="4256989" cy="4256989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B8E42041-4E70-590A-1D29-A54E6CCD9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08032" y="1887482"/>
            <a:ext cx="7775936" cy="308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36816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ltainen kuvituspohj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65970" y="-2894002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2128" y="194570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9E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B24673B-650F-4241-9EE8-37470C5D30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C8FD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4133101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VantaaVanda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5596" y="-2894079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5030" y="1954432"/>
            <a:ext cx="13912716" cy="7382991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  <a:gd name="connsiteX0" fmla="*/ 0 w 10434537"/>
              <a:gd name="connsiteY0" fmla="*/ 5497603 h 7382991"/>
              <a:gd name="connsiteX1" fmla="*/ 3112265 w 10434537"/>
              <a:gd name="connsiteY1" fmla="*/ 0 h 7382991"/>
              <a:gd name="connsiteX2" fmla="*/ 10434537 w 10434537"/>
              <a:gd name="connsiteY2" fmla="*/ 7382991 h 7382991"/>
              <a:gd name="connsiteX3" fmla="*/ 0 w 10434537"/>
              <a:gd name="connsiteY3" fmla="*/ 5497603 h 738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82991">
                <a:moveTo>
                  <a:pt x="0" y="5497603"/>
                </a:moveTo>
                <a:lnTo>
                  <a:pt x="3112265" y="0"/>
                </a:lnTo>
                <a:lnTo>
                  <a:pt x="10434537" y="7382991"/>
                </a:lnTo>
                <a:lnTo>
                  <a:pt x="0" y="5497603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A3E4E10-8318-4743-9ADD-DEFD61BFDB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164" y="5264677"/>
            <a:ext cx="2004775" cy="135309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0114FE9-8C47-6A4A-B611-3B4CAF3D7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1410096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Tikkuri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81774" y="-2889764"/>
            <a:ext cx="12421775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13650"/>
              <a:gd name="connsiteY0" fmla="*/ 3553458 h 7369412"/>
              <a:gd name="connsiteX1" fmla="*/ 2005349 w 9313650"/>
              <a:gd name="connsiteY1" fmla="*/ 0 h 7369412"/>
              <a:gd name="connsiteX2" fmla="*/ 9313650 w 9313650"/>
              <a:gd name="connsiteY2" fmla="*/ 7369412 h 7369412"/>
              <a:gd name="connsiteX3" fmla="*/ 1510654 w 9313650"/>
              <a:gd name="connsiteY3" fmla="*/ 6410203 h 7369412"/>
              <a:gd name="connsiteX4" fmla="*/ 0 w 9313650"/>
              <a:gd name="connsiteY4" fmla="*/ 3553458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6331" h="7369412">
                <a:moveTo>
                  <a:pt x="0" y="3558199"/>
                </a:moveTo>
                <a:cubicBezTo>
                  <a:pt x="680924" y="2371380"/>
                  <a:pt x="1342261" y="1179745"/>
                  <a:pt x="2008030" y="0"/>
                </a:cubicBezTo>
                <a:lnTo>
                  <a:pt x="9316331" y="7369412"/>
                </a:lnTo>
                <a:lnTo>
                  <a:pt x="1513335" y="6410203"/>
                </a:lnTo>
                <a:lnTo>
                  <a:pt x="0" y="3558199"/>
                </a:lnTo>
                <a:close/>
              </a:path>
            </a:pathLst>
          </a:custGeom>
          <a:solidFill>
            <a:srgbClr val="BA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1214" y="3222507"/>
            <a:ext cx="3554398" cy="4797533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0811 h 3599579"/>
              <a:gd name="connsiteX1" fmla="*/ 3574957 w 3871357"/>
              <a:gd name="connsiteY1" fmla="*/ 0 h 3599579"/>
              <a:gd name="connsiteX2" fmla="*/ 3871357 w 3871357"/>
              <a:gd name="connsiteY2" fmla="*/ 3599579 h 3599579"/>
              <a:gd name="connsiteX3" fmla="*/ 1273153 w 3871357"/>
              <a:gd name="connsiteY3" fmla="*/ 3343468 h 3599579"/>
              <a:gd name="connsiteX4" fmla="*/ 0 w 3871357"/>
              <a:gd name="connsiteY4" fmla="*/ 820811 h 3599579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19382 h 3598150"/>
              <a:gd name="connsiteX1" fmla="*/ 3568833 w 3871357"/>
              <a:gd name="connsiteY1" fmla="*/ 0 h 3598150"/>
              <a:gd name="connsiteX2" fmla="*/ 3871357 w 3871357"/>
              <a:gd name="connsiteY2" fmla="*/ 3598150 h 3598150"/>
              <a:gd name="connsiteX3" fmla="*/ 1273153 w 3871357"/>
              <a:gd name="connsiteY3" fmla="*/ 3342039 h 3598150"/>
              <a:gd name="connsiteX4" fmla="*/ 0 w 3871357"/>
              <a:gd name="connsiteY4" fmla="*/ 819382 h 359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598150">
                <a:moveTo>
                  <a:pt x="0" y="819382"/>
                </a:moveTo>
                <a:lnTo>
                  <a:pt x="3568833" y="0"/>
                </a:lnTo>
                <a:cubicBezTo>
                  <a:pt x="3649437" y="1253423"/>
                  <a:pt x="3670239" y="1407330"/>
                  <a:pt x="3871357" y="3598150"/>
                </a:cubicBezTo>
                <a:lnTo>
                  <a:pt x="1273153" y="3342039"/>
                </a:lnTo>
                <a:lnTo>
                  <a:pt x="0" y="819382"/>
                </a:lnTo>
                <a:close/>
              </a:path>
            </a:pathLst>
          </a:custGeom>
          <a:solidFill>
            <a:srgbClr val="FFA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76298" y="1940052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A4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E843EE5-8E20-214E-874A-8EE52DADD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398C85EA-BB67-4F9B-1903-A6AC7A15C9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909" y="5551213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9024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Kors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4142" y="-289236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A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4E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2128" y="1938064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6B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7E99E0A-2918-A44D-ABC5-18E459DCD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4D65B73-F1C6-3465-2B83-45BDFB0C2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217" y="5535931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184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Aviapol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9700" y="-2906795"/>
            <a:ext cx="12552101" cy="7430735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414076"/>
              <a:gd name="connsiteY0" fmla="*/ 3539234 h 7430735"/>
              <a:gd name="connsiteX1" fmla="*/ 1997306 w 9414076"/>
              <a:gd name="connsiteY1" fmla="*/ 0 h 7430735"/>
              <a:gd name="connsiteX2" fmla="*/ 9414076 w 9414076"/>
              <a:gd name="connsiteY2" fmla="*/ 7430735 h 7430735"/>
              <a:gd name="connsiteX3" fmla="*/ 1502611 w 9414076"/>
              <a:gd name="connsiteY3" fmla="*/ 6410203 h 7430735"/>
              <a:gd name="connsiteX4" fmla="*/ 0 w 9414076"/>
              <a:gd name="connsiteY4" fmla="*/ 3539234 h 743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4076" h="7430735">
                <a:moveTo>
                  <a:pt x="0" y="3539234"/>
                </a:moveTo>
                <a:lnTo>
                  <a:pt x="1997306" y="0"/>
                </a:lnTo>
                <a:lnTo>
                  <a:pt x="9414076" y="7430735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4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2128" y="1938064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F8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12DD308-081F-8B4F-B8E0-6050B6C0DF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FE9B4C0-087E-6590-ACD4-8D74B49EA9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1070" y="5580686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3681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Koivukyl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67611" y="-289236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7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A2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2128" y="1938064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C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70F7601-602C-984B-9350-69F6FEE1F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AF7A525-46A5-AB18-A971-4354F9B016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3781" y="5599020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0692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Hakuni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9236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6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87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0586" y="1938064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A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D38E61-0C35-D340-91C3-7256655474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5220375B-C1E6-0A2C-F9ED-BE85A6294D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297" y="5629176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6389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Kivis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9236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AD1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2A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2944" y="193592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DB3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74C835D-F6DD-7B42-B1CA-77AD77829C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92FC5FA-4A48-EC54-A324-E37C3A3871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910" y="5553423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9769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Myyrmä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83586" y="-2892360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C2A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0586" y="1938064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C33A96-F953-BC43-9DF5-FB4D86217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26B3B92-444F-F48F-551A-7A60809681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250" y="5621273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888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korost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83586" y="-2894534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3020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0586" y="1931533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8057B7-7CD4-BA4C-B45F-BDEBD96F47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650260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ogan SV">
    <p:bg>
      <p:bgPr>
        <a:solidFill>
          <a:srgbClr val="152A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321779A4-A0E6-5C08-E555-AFC98E19D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2176" y="1920843"/>
            <a:ext cx="7607649" cy="301631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EC73F7FF-6027-D64A-4465-1483DD23B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45832">
            <a:off x="8412543" y="-1165516"/>
            <a:ext cx="4256989" cy="4256989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A9B81E06-DB9C-E5B7-B3DC-4454D2F10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2176" y="1920843"/>
            <a:ext cx="7607649" cy="3016314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C334711-2B78-F7EB-619D-6C74BA0A5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45832">
            <a:off x="8412543" y="-1165516"/>
            <a:ext cx="4256989" cy="425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72172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7">
            <a:extLst>
              <a:ext uri="{FF2B5EF4-FFF2-40B4-BE49-F238E27FC236}">
                <a16:creationId xmlns:a16="http://schemas.microsoft.com/office/drawing/2014/main" id="{01AFF244-3C5E-BD18-9C96-AECF76EA9F49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8A697469-DE3B-DB77-B863-717FA0E206B8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B59F92-05FD-C647-87B7-33BDB654B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29391E5-6428-E046-A3AD-6C63BBE4B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C5EB97A-6BE7-84B6-9BFF-CC95BB0E68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0371CAD-9C2B-6865-6D60-08B8C107FD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5606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kuvall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06A9C88-7336-2240-5FD2-D8592D9C7497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FA4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8C9749F6-50CF-7AD0-609E-60352B0D3FC3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B59F92-05FD-C647-87B7-33BDB654B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29391E5-6428-E046-A3AD-6C63BBE4B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9D292CC-8D27-5504-82D5-342DB7DDD3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  <p:sp>
        <p:nvSpPr>
          <p:cNvPr id="9" name="Kuvan paikkamerkki 4">
            <a:extLst>
              <a:ext uri="{FF2B5EF4-FFF2-40B4-BE49-F238E27FC236}">
                <a16:creationId xmlns:a16="http://schemas.microsoft.com/office/drawing/2014/main" id="{A086F075-EC4F-322F-05FE-F388A84067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93063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kuvall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9F4E92FE-6197-3464-CF17-27B33092ED10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6BC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37753F62-15BC-173F-89B5-4A5FC0978874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2E10C7-B01E-1348-BD30-192BB601D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566FD22-544D-1643-BE79-EF670D24E8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15808DD-4D0A-96BF-E78B-8FED70E42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  <p:sp>
        <p:nvSpPr>
          <p:cNvPr id="10" name="Kuvan paikkamerkki 4">
            <a:extLst>
              <a:ext uri="{FF2B5EF4-FFF2-40B4-BE49-F238E27FC236}">
                <a16:creationId xmlns:a16="http://schemas.microsoft.com/office/drawing/2014/main" id="{994D2894-B802-0AC6-CE8D-0BC9B9B4E5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338570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kuvall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7">
            <a:extLst>
              <a:ext uri="{FF2B5EF4-FFF2-40B4-BE49-F238E27FC236}">
                <a16:creationId xmlns:a16="http://schemas.microsoft.com/office/drawing/2014/main" id="{3DBE4579-55D3-BD16-429B-0768BDAE8CD0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F36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Puolivapaa piirto 11">
            <a:extLst>
              <a:ext uri="{FF2B5EF4-FFF2-40B4-BE49-F238E27FC236}">
                <a16:creationId xmlns:a16="http://schemas.microsoft.com/office/drawing/2014/main" id="{0AA3F1E5-43F6-3EC2-D45B-56DDC52ECCD1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57ADD34-7616-2248-9091-71D3F0B10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D144FC-355C-7F4A-8801-E7D20DCC6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61452BA-276C-F632-F65A-9F3145DEE8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  <p:sp>
        <p:nvSpPr>
          <p:cNvPr id="6" name="Kuvan paikkamerkki 4">
            <a:extLst>
              <a:ext uri="{FF2B5EF4-FFF2-40B4-BE49-F238E27FC236}">
                <a16:creationId xmlns:a16="http://schemas.microsoft.com/office/drawing/2014/main" id="{DAC3C2F1-4888-7720-8114-E16CA37E6F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5328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kuvalla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7">
            <a:extLst>
              <a:ext uri="{FF2B5EF4-FFF2-40B4-BE49-F238E27FC236}">
                <a16:creationId xmlns:a16="http://schemas.microsoft.com/office/drawing/2014/main" id="{9C627DB7-D033-CD87-AD11-98544FA84A17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00C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A98506DA-12C8-5B31-0336-5D4A09AA5693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39D081-D352-CF44-B035-9E14FFA57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CD59962-7366-BB4D-AA6E-0DB59265D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F899067-F2A5-1721-E5F2-8C8DECB2C1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  <p:sp>
        <p:nvSpPr>
          <p:cNvPr id="8" name="Kuvan paikkamerkki 4">
            <a:extLst>
              <a:ext uri="{FF2B5EF4-FFF2-40B4-BE49-F238E27FC236}">
                <a16:creationId xmlns:a16="http://schemas.microsoft.com/office/drawing/2014/main" id="{B8D6CC85-9CE8-3C5A-B2FF-AF3D531974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013020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kuvalla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5009724-BB4F-7499-42ED-31D3D735166D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02A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Kuvan paikkamerkki 4">
            <a:extLst>
              <a:ext uri="{FF2B5EF4-FFF2-40B4-BE49-F238E27FC236}">
                <a16:creationId xmlns:a16="http://schemas.microsoft.com/office/drawing/2014/main" id="{C01D2C6F-5BFB-AC06-DF03-D067922216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6988C4D8-09E3-866C-7C6B-BA03E2650E5B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012FB7-827C-A141-8371-1929A95A3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9915A4-4073-634B-AABA-5302B5D9F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E60458C-94CB-20C0-043F-0CCA14B97E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2593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kuvalla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322352B9-4FD4-8035-8D29-7302B70BA4BD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CD3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Kuvan paikkamerkki 4">
            <a:extLst>
              <a:ext uri="{FF2B5EF4-FFF2-40B4-BE49-F238E27FC236}">
                <a16:creationId xmlns:a16="http://schemas.microsoft.com/office/drawing/2014/main" id="{943C6FE1-676B-5ECD-6DE0-4FBD43ABAC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9C482DE2-AFB1-867E-2DB7-2010AF0B9F02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1879A5-7925-3244-BB4A-B47A054D3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08A002-16E9-454D-BA1C-5AC05E116F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EA88CBB-9891-C524-7796-5994872586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7721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kuvalla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7">
            <a:extLst>
              <a:ext uri="{FF2B5EF4-FFF2-40B4-BE49-F238E27FC236}">
                <a16:creationId xmlns:a16="http://schemas.microsoft.com/office/drawing/2014/main" id="{F88E03E1-1C2F-F464-CE25-BAC664425008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06B078-547E-0A43-906A-5770841E6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42E980-B473-214E-AB6A-6CCC74EF5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C2EAE63D-0FA3-FA0C-666E-0D4FE8C96F3B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F462187-BCB6-95A6-C3D0-C463435C8B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  <p:sp>
        <p:nvSpPr>
          <p:cNvPr id="10" name="Kuvan paikkamerkki 4">
            <a:extLst>
              <a:ext uri="{FF2B5EF4-FFF2-40B4-BE49-F238E27FC236}">
                <a16:creationId xmlns:a16="http://schemas.microsoft.com/office/drawing/2014/main" id="{2261BFFB-653D-0FB2-822C-FA42381D21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72862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kuvalla korost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7">
            <a:extLst>
              <a:ext uri="{FF2B5EF4-FFF2-40B4-BE49-F238E27FC236}">
                <a16:creationId xmlns:a16="http://schemas.microsoft.com/office/drawing/2014/main" id="{67CC6B46-1E72-7D10-4972-40284E12F80B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E4E0BB64-95A9-D1C0-32DF-89A51BF4AE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5CDECF-EBC6-824B-BC00-FAC38502C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68782D2-A7D3-9948-BEDD-03B2F268A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4" name="Puolivapaa piirto 3">
            <a:extLst>
              <a:ext uri="{FF2B5EF4-FFF2-40B4-BE49-F238E27FC236}">
                <a16:creationId xmlns:a16="http://schemas.microsoft.com/office/drawing/2014/main" id="{391B116A-7F1F-C57E-D509-37D3494B8249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A6D697A1-258B-4744-BBD9-58FDAAA295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4062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orostus keltainen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0000" anchor="ctr" anchorCtr="0"/>
          <a:lstStyle>
            <a:lvl1pPr algn="ctr">
              <a:defRPr baseline="0">
                <a:solidFill>
                  <a:srgbClr val="3C8FD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B1869742-10DF-6B97-8332-F0A6377B3E49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35CC0A7-2A23-92C5-3D65-0F1166204E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05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ogan EN">
    <p:bg>
      <p:bgPr>
        <a:solidFill>
          <a:srgbClr val="152A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>
            <a:extLst>
              <a:ext uri="{FF2B5EF4-FFF2-40B4-BE49-F238E27FC236}">
                <a16:creationId xmlns:a16="http://schemas.microsoft.com/office/drawing/2014/main" id="{ADA7F5C7-CC2E-04D0-1DDD-C979ADCF7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8033" y="1887482"/>
            <a:ext cx="7775935" cy="3083037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BFC0D921-E5FA-C887-8972-D9CD584AA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45832">
            <a:off x="8412543" y="-1165516"/>
            <a:ext cx="4256989" cy="4256989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9DCF0609-0DB1-A0AE-B10D-7774FB1FE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8033" y="1887482"/>
            <a:ext cx="7775935" cy="308303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27E1D4CC-8480-054B-AB25-D8BC9F96B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45832">
            <a:off x="8412543" y="-1165516"/>
            <a:ext cx="4256989" cy="425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58399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orostus keskisininen">
    <p:bg>
      <p:bgPr>
        <a:solidFill>
          <a:srgbClr val="3C8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CCA66937-B33B-8CD4-0C98-D9088D73B7C6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E78103D-FCC1-23B0-BA09-EC7923660E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6774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orostus t-sininen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799414F8-1413-F210-C0DD-B30B316C6C0F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0BCF8DD-0E81-70CC-AD08-52D7DD138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5044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orostus vihreä">
    <p:bg>
      <p:bgPr>
        <a:solidFill>
          <a:srgbClr val="00C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07851ABA-B7EC-49F6-90D1-56A57BCB4773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2B025C3-45F4-6D53-6891-D79F8C289C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1317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orostus turkoosi">
    <p:bg>
      <p:bgPr>
        <a:solidFill>
          <a:srgbClr val="00A3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EA9AB45F-AC76-458E-01B3-389FAF2BC68B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FB1E15E-A8FC-9141-01A4-968736976E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2608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orostus vihreä 2">
    <p:bg>
      <p:bgPr>
        <a:solidFill>
          <a:srgbClr val="6BC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4B109E32-6DC2-8178-4909-FCCC75BBF372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8837322-F950-5396-FCC0-53BF3D0C1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8712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orostus lila">
    <p:bg>
      <p:bgPr>
        <a:solidFill>
          <a:srgbClr val="753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18A7B173-2290-C583-500C-3CC16C04AD17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FEF7A23-F426-7535-1A0D-1319FC7A88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381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orostus oranssi">
    <p:bg>
      <p:bgPr>
        <a:solidFill>
          <a:srgbClr val="F363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CB0625DD-8F1A-FD9D-C66F-CBC52FF2576B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590AE7B-D922-E3AF-938A-85167FB724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3882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orostus punainen">
    <p:bg>
      <p:bgPr>
        <a:solidFill>
          <a:srgbClr val="FA42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rgbClr val="F9E51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5C0C0543-D8DF-0275-4BAD-156C9FA4F374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755BD9C-7B6A-7A42-DC29-555466192D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8213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orostus pinkki">
    <p:bg>
      <p:bgPr>
        <a:solidFill>
          <a:srgbClr val="CE39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olivapaa piirto 3">
            <a:extLst>
              <a:ext uri="{FF2B5EF4-FFF2-40B4-BE49-F238E27FC236}">
                <a16:creationId xmlns:a16="http://schemas.microsoft.com/office/drawing/2014/main" id="{207E5B1C-D139-551F-BDD8-3D6984C0EE00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rgbClr val="F9E51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6270220-FE8C-5317-318F-09C4027EC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2141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pohja teema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E7D58D1-5F3C-4D4B-D2D8-2AC7A3D09F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765" r="117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0114FE9-8C47-6A4A-B611-3B4CAF3D7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21853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1">
    <p:bg>
      <p:bgPr>
        <a:solidFill>
          <a:srgbClr val="A2E4B8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917FE-05B0-A24A-4800-4DA5F1FAC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9379591" cy="10096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152B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9079990-BCE1-42C9-84D2-73D76052F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75855">
            <a:off x="9635249" y="-843780"/>
            <a:ext cx="2857500" cy="2857500"/>
          </a:xfrm>
          <a:prstGeom prst="rect">
            <a:avLst/>
          </a:prstGeom>
        </p:spPr>
      </p:pic>
      <p:sp>
        <p:nvSpPr>
          <p:cNvPr id="14" name="Päivämäärän paikkamerkki 13">
            <a:extLst>
              <a:ext uri="{FF2B5EF4-FFF2-40B4-BE49-F238E27FC236}">
                <a16:creationId xmlns:a16="http://schemas.microsoft.com/office/drawing/2014/main" id="{B6667C1A-D0F4-9A65-0A50-36A2B2B88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5" name="Alatunnisteen paikkamerkki 14">
            <a:extLst>
              <a:ext uri="{FF2B5EF4-FFF2-40B4-BE49-F238E27FC236}">
                <a16:creationId xmlns:a16="http://schemas.microsoft.com/office/drawing/2014/main" id="{0E4A4AA1-6045-E23C-474C-D4E585150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22" name="Sisällön paikkamerkki 10">
            <a:extLst>
              <a:ext uri="{FF2B5EF4-FFF2-40B4-BE49-F238E27FC236}">
                <a16:creationId xmlns:a16="http://schemas.microsoft.com/office/drawing/2014/main" id="{CF0107BC-83FC-3A5B-AFB2-7334731A776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200" y="2079625"/>
            <a:ext cx="10515600" cy="4097338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15BA88-9CCF-D552-E297-79AF53E97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75855">
            <a:off x="9635249" y="-843780"/>
            <a:ext cx="2857500" cy="2857500"/>
          </a:xfrm>
          <a:prstGeom prst="rect">
            <a:avLst/>
          </a:prstGeom>
        </p:spPr>
      </p:pic>
      <p:pic>
        <p:nvPicPr>
          <p:cNvPr id="6" name="Graphic 18">
            <a:extLst>
              <a:ext uri="{FF2B5EF4-FFF2-40B4-BE49-F238E27FC236}">
                <a16:creationId xmlns:a16="http://schemas.microsoft.com/office/drawing/2014/main" id="{FB75D9B8-FEF4-E40F-7A89-7399453410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57785"/>
      </p:ext>
    </p:extLst>
  </p:cSld>
  <p:clrMapOvr>
    <a:masterClrMapping/>
  </p:clrMapOvr>
  <p:hf sldNum="0" hdr="0" ftr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äliotsikkopohja teema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E7D58D1-5F3C-4D4B-D2D8-2AC7A3D09F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 rot="19379179">
            <a:off x="-1175596" y="-2894079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5030" y="1954432"/>
            <a:ext cx="13912716" cy="7382991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  <a:gd name="connsiteX0" fmla="*/ 0 w 10434537"/>
              <a:gd name="connsiteY0" fmla="*/ 5497603 h 7382991"/>
              <a:gd name="connsiteX1" fmla="*/ 3112265 w 10434537"/>
              <a:gd name="connsiteY1" fmla="*/ 0 h 7382991"/>
              <a:gd name="connsiteX2" fmla="*/ 10434537 w 10434537"/>
              <a:gd name="connsiteY2" fmla="*/ 7382991 h 7382991"/>
              <a:gd name="connsiteX3" fmla="*/ 0 w 10434537"/>
              <a:gd name="connsiteY3" fmla="*/ 5497603 h 738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82991">
                <a:moveTo>
                  <a:pt x="0" y="5497603"/>
                </a:moveTo>
                <a:lnTo>
                  <a:pt x="3112265" y="0"/>
                </a:lnTo>
                <a:lnTo>
                  <a:pt x="10434537" y="7382991"/>
                </a:lnTo>
                <a:lnTo>
                  <a:pt x="0" y="5497603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0114FE9-8C47-6A4A-B611-3B4CAF3D7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7931806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Otsikkodi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2F54EBFF-BFDB-3042-92E3-91F84A10E6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72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 dirty="0"/>
              <a:t>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66364AA-3D0C-194B-8971-A7B6D22E90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  <p:sp>
        <p:nvSpPr>
          <p:cNvPr id="19" name="Freeform 1">
            <a:extLst>
              <a:ext uri="{FF2B5EF4-FFF2-40B4-BE49-F238E27FC236}">
                <a16:creationId xmlns:a16="http://schemas.microsoft.com/office/drawing/2014/main" id="{ACFDF5EB-7B72-B24C-AC5A-0ADA3E32B4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99E98FE-0D44-4441-BD1D-08D09F535A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 | Titteli ja päiväys tarvittaessa</a:t>
            </a:r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958D1A7-938C-C046-BE50-D33994286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OTSIKKODIA, OMA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176156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 userDrawn="1">
          <p15:clr>
            <a:srgbClr val="FBAE40"/>
          </p15:clr>
        </p15:guide>
        <p15:guide id="2" pos="1050" userDrawn="1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id="{87460AD4-5D65-3E4B-A9F5-9F03C82587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56878" y="4434195"/>
            <a:ext cx="9540496" cy="243056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  <a:gd name="connsiteX0" fmla="*/ 0 w 9999"/>
              <a:gd name="connsiteY0" fmla="*/ 12270 h 12270"/>
              <a:gd name="connsiteX1" fmla="*/ 9999 w 9999"/>
              <a:gd name="connsiteY1" fmla="*/ 12270 h 12270"/>
              <a:gd name="connsiteX2" fmla="*/ 9982 w 9999"/>
              <a:gd name="connsiteY2" fmla="*/ 0 h 12270"/>
              <a:gd name="connsiteX3" fmla="*/ 0 w 9999"/>
              <a:gd name="connsiteY3" fmla="*/ 12270 h 12270"/>
              <a:gd name="connsiteX0" fmla="*/ 0 w 10000"/>
              <a:gd name="connsiteY0" fmla="*/ 9974 h 9974"/>
              <a:gd name="connsiteX1" fmla="*/ 10000 w 10000"/>
              <a:gd name="connsiteY1" fmla="*/ 9974 h 9974"/>
              <a:gd name="connsiteX2" fmla="*/ 9996 w 10000"/>
              <a:gd name="connsiteY2" fmla="*/ 0 h 9974"/>
              <a:gd name="connsiteX3" fmla="*/ 0 w 10000"/>
              <a:gd name="connsiteY3" fmla="*/ 9974 h 9974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cubicBezTo>
                  <a:pt x="9994" y="6658"/>
                  <a:pt x="9998" y="5000"/>
                  <a:pt x="9996" y="0"/>
                </a:cubicBezTo>
                <a:cubicBezTo>
                  <a:pt x="7133" y="1926"/>
                  <a:pt x="8012" y="983"/>
                  <a:pt x="0" y="10000"/>
                </a:cubicBezTo>
              </a:path>
            </a:pathLst>
          </a:custGeom>
          <a:solidFill>
            <a:srgbClr val="3C8ED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2F54EBFF-BFDB-3042-92E3-91F84A10E6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 dirty="0"/>
              <a:t>  </a:t>
            </a:r>
          </a:p>
        </p:txBody>
      </p:sp>
      <p:sp>
        <p:nvSpPr>
          <p:cNvPr id="19" name="Freeform 1">
            <a:extLst>
              <a:ext uri="{FF2B5EF4-FFF2-40B4-BE49-F238E27FC236}">
                <a16:creationId xmlns:a16="http://schemas.microsoft.com/office/drawing/2014/main" id="{ACFDF5EB-7B72-B24C-AC5A-0ADA3E32B4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99E98FE-0D44-4441-BD1D-08D09F535A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958D1A7-938C-C046-BE50-D33994286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OTSIKKODIA, OMA OTSIKKO TÄHÄN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6FC078-D5BE-D54B-8A0B-1A38A330A2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52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austa_valokuva_1.jpg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4"/>
          <a:stretch/>
        </p:blipFill>
        <p:spPr>
          <a:xfrm>
            <a:off x="0" y="0"/>
            <a:ext cx="12189359" cy="6858000"/>
          </a:xfrm>
          <a:prstGeom prst="rect">
            <a:avLst/>
          </a:prstGeom>
        </p:spPr>
      </p:pic>
      <p:sp>
        <p:nvSpPr>
          <p:cNvPr id="25" name="Freeform 3"/>
          <p:cNvSpPr>
            <a:spLocks noChangeArrowheads="1"/>
          </p:cNvSpPr>
          <p:nvPr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grpSp>
        <p:nvGrpSpPr>
          <p:cNvPr id="2" name="Group 1"/>
          <p:cNvGrpSpPr/>
          <p:nvPr/>
        </p:nvGrpSpPr>
        <p:grpSpPr>
          <a:xfrm>
            <a:off x="9194925" y="5747487"/>
            <a:ext cx="2690231" cy="789610"/>
            <a:chOff x="6896190" y="5747487"/>
            <a:chExt cx="2017673" cy="789610"/>
          </a:xfrm>
        </p:grpSpPr>
        <p:sp>
          <p:nvSpPr>
            <p:cNvPr id="15" name="Freeform 4"/>
            <p:cNvSpPr>
              <a:spLocks noChangeArrowheads="1"/>
            </p:cNvSpPr>
            <p:nvPr/>
          </p:nvSpPr>
          <p:spPr bwMode="auto">
            <a:xfrm>
              <a:off x="6896190" y="5747487"/>
              <a:ext cx="787627" cy="787625"/>
            </a:xfrm>
            <a:custGeom>
              <a:avLst/>
              <a:gdLst>
                <a:gd name="T0" fmla="*/ 930 w 1751"/>
                <a:gd name="T1" fmla="*/ 0 h 1751"/>
                <a:gd name="T2" fmla="*/ 0 w 1751"/>
                <a:gd name="T3" fmla="*/ 875 h 1751"/>
                <a:gd name="T4" fmla="*/ 985 w 1751"/>
                <a:gd name="T5" fmla="*/ 1750 h 1751"/>
                <a:gd name="T6" fmla="*/ 1750 w 1751"/>
                <a:gd name="T7" fmla="*/ 984 h 1751"/>
                <a:gd name="T8" fmla="*/ 930 w 1751"/>
                <a:gd name="T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751">
                  <a:moveTo>
                    <a:pt x="930" y="0"/>
                  </a:moveTo>
                  <a:lnTo>
                    <a:pt x="0" y="875"/>
                  </a:lnTo>
                  <a:lnTo>
                    <a:pt x="985" y="1750"/>
                  </a:lnTo>
                  <a:lnTo>
                    <a:pt x="1750" y="984"/>
                  </a:lnTo>
                  <a:lnTo>
                    <a:pt x="930" y="0"/>
                  </a:lnTo>
                </a:path>
              </a:pathLst>
            </a:custGeom>
            <a:solidFill>
              <a:srgbClr val="0040A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6" name="Freeform 5"/>
            <p:cNvSpPr>
              <a:spLocks noChangeArrowheads="1"/>
            </p:cNvSpPr>
            <p:nvPr/>
          </p:nvSpPr>
          <p:spPr bwMode="auto">
            <a:xfrm>
              <a:off x="6896190" y="5870492"/>
              <a:ext cx="787627" cy="664621"/>
            </a:xfrm>
            <a:custGeom>
              <a:avLst/>
              <a:gdLst>
                <a:gd name="T0" fmla="*/ 0 w 1751"/>
                <a:gd name="T1" fmla="*/ 602 h 1478"/>
                <a:gd name="T2" fmla="*/ 875 w 1751"/>
                <a:gd name="T3" fmla="*/ 0 h 1478"/>
                <a:gd name="T4" fmla="*/ 1750 w 1751"/>
                <a:gd name="T5" fmla="*/ 711 h 1478"/>
                <a:gd name="T6" fmla="*/ 985 w 1751"/>
                <a:gd name="T7" fmla="*/ 1477 h 1478"/>
                <a:gd name="T8" fmla="*/ 0 w 1751"/>
                <a:gd name="T9" fmla="*/ 602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478">
                  <a:moveTo>
                    <a:pt x="0" y="602"/>
                  </a:moveTo>
                  <a:lnTo>
                    <a:pt x="875" y="0"/>
                  </a:lnTo>
                  <a:lnTo>
                    <a:pt x="1750" y="711"/>
                  </a:lnTo>
                  <a:lnTo>
                    <a:pt x="985" y="1477"/>
                  </a:lnTo>
                  <a:lnTo>
                    <a:pt x="0" y="602"/>
                  </a:lnTo>
                </a:path>
              </a:pathLst>
            </a:custGeom>
            <a:solidFill>
              <a:srgbClr val="008E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7" name="Freeform 6"/>
            <p:cNvSpPr>
              <a:spLocks noChangeArrowheads="1"/>
            </p:cNvSpPr>
            <p:nvPr/>
          </p:nvSpPr>
          <p:spPr bwMode="auto">
            <a:xfrm>
              <a:off x="6896190" y="5969689"/>
              <a:ext cx="787627" cy="567408"/>
            </a:xfrm>
            <a:custGeom>
              <a:avLst/>
              <a:gdLst>
                <a:gd name="T0" fmla="*/ 1750 w 1751"/>
                <a:gd name="T1" fmla="*/ 492 h 1259"/>
                <a:gd name="T2" fmla="*/ 821 w 1751"/>
                <a:gd name="T3" fmla="*/ 0 h 1259"/>
                <a:gd name="T4" fmla="*/ 0 w 1751"/>
                <a:gd name="T5" fmla="*/ 383 h 1259"/>
                <a:gd name="T6" fmla="*/ 985 w 1751"/>
                <a:gd name="T7" fmla="*/ 1258 h 1259"/>
                <a:gd name="T8" fmla="*/ 1750 w 1751"/>
                <a:gd name="T9" fmla="*/ 492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259">
                  <a:moveTo>
                    <a:pt x="1750" y="492"/>
                  </a:moveTo>
                  <a:lnTo>
                    <a:pt x="821" y="0"/>
                  </a:lnTo>
                  <a:lnTo>
                    <a:pt x="0" y="383"/>
                  </a:lnTo>
                  <a:lnTo>
                    <a:pt x="985" y="1258"/>
                  </a:lnTo>
                  <a:lnTo>
                    <a:pt x="1750" y="492"/>
                  </a:lnTo>
                </a:path>
              </a:pathLst>
            </a:custGeom>
            <a:solidFill>
              <a:srgbClr val="52CB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" name="Freeform 7"/>
            <p:cNvSpPr>
              <a:spLocks noChangeArrowheads="1"/>
            </p:cNvSpPr>
            <p:nvPr/>
          </p:nvSpPr>
          <p:spPr bwMode="auto">
            <a:xfrm>
              <a:off x="7818725" y="6019287"/>
              <a:ext cx="226170" cy="242041"/>
            </a:xfrm>
            <a:custGeom>
              <a:avLst/>
              <a:gdLst>
                <a:gd name="T0" fmla="*/ 307 w 503"/>
                <a:gd name="T1" fmla="*/ 538 h 539"/>
                <a:gd name="T2" fmla="*/ 193 w 503"/>
                <a:gd name="T3" fmla="*/ 538 h 539"/>
                <a:gd name="T4" fmla="*/ 0 w 503"/>
                <a:gd name="T5" fmla="*/ 0 h 539"/>
                <a:gd name="T6" fmla="*/ 133 w 503"/>
                <a:gd name="T7" fmla="*/ 0 h 539"/>
                <a:gd name="T8" fmla="*/ 250 w 503"/>
                <a:gd name="T9" fmla="*/ 380 h 539"/>
                <a:gd name="T10" fmla="*/ 367 w 503"/>
                <a:gd name="T11" fmla="*/ 0 h 539"/>
                <a:gd name="T12" fmla="*/ 502 w 503"/>
                <a:gd name="T13" fmla="*/ 0 h 539"/>
                <a:gd name="T14" fmla="*/ 307 w 503"/>
                <a:gd name="T15" fmla="*/ 53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3" h="539">
                  <a:moveTo>
                    <a:pt x="307" y="538"/>
                  </a:moveTo>
                  <a:lnTo>
                    <a:pt x="193" y="538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250" y="380"/>
                  </a:lnTo>
                  <a:lnTo>
                    <a:pt x="367" y="0"/>
                  </a:lnTo>
                  <a:lnTo>
                    <a:pt x="502" y="0"/>
                  </a:lnTo>
                  <a:lnTo>
                    <a:pt x="307" y="53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9" name="Freeform 8"/>
            <p:cNvSpPr>
              <a:spLocks noChangeArrowheads="1"/>
            </p:cNvSpPr>
            <p:nvPr/>
          </p:nvSpPr>
          <p:spPr bwMode="auto">
            <a:xfrm>
              <a:off x="8019103" y="6090709"/>
              <a:ext cx="186491" cy="174587"/>
            </a:xfrm>
            <a:custGeom>
              <a:avLst/>
              <a:gdLst>
                <a:gd name="T0" fmla="*/ 413 w 414"/>
                <a:gd name="T1" fmla="*/ 10 h 390"/>
                <a:gd name="T2" fmla="*/ 413 w 414"/>
                <a:gd name="T3" fmla="*/ 380 h 390"/>
                <a:gd name="T4" fmla="*/ 295 w 414"/>
                <a:gd name="T5" fmla="*/ 380 h 390"/>
                <a:gd name="T6" fmla="*/ 295 w 414"/>
                <a:gd name="T7" fmla="*/ 328 h 390"/>
                <a:gd name="T8" fmla="*/ 181 w 414"/>
                <a:gd name="T9" fmla="*/ 389 h 390"/>
                <a:gd name="T10" fmla="*/ 0 w 414"/>
                <a:gd name="T11" fmla="*/ 195 h 390"/>
                <a:gd name="T12" fmla="*/ 181 w 414"/>
                <a:gd name="T13" fmla="*/ 0 h 390"/>
                <a:gd name="T14" fmla="*/ 295 w 414"/>
                <a:gd name="T15" fmla="*/ 63 h 390"/>
                <a:gd name="T16" fmla="*/ 295 w 414"/>
                <a:gd name="T17" fmla="*/ 10 h 390"/>
                <a:gd name="T18" fmla="*/ 413 w 414"/>
                <a:gd name="T19" fmla="*/ 10 h 390"/>
                <a:gd name="T20" fmla="*/ 206 w 414"/>
                <a:gd name="T21" fmla="*/ 100 h 390"/>
                <a:gd name="T22" fmla="*/ 117 w 414"/>
                <a:gd name="T23" fmla="*/ 195 h 390"/>
                <a:gd name="T24" fmla="*/ 206 w 414"/>
                <a:gd name="T25" fmla="*/ 289 h 390"/>
                <a:gd name="T26" fmla="*/ 295 w 414"/>
                <a:gd name="T27" fmla="*/ 195 h 390"/>
                <a:gd name="T28" fmla="*/ 206 w 414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4" h="390">
                  <a:moveTo>
                    <a:pt x="413" y="10"/>
                  </a:moveTo>
                  <a:lnTo>
                    <a:pt x="413" y="380"/>
                  </a:lnTo>
                  <a:lnTo>
                    <a:pt x="295" y="380"/>
                  </a:lnTo>
                  <a:lnTo>
                    <a:pt x="295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5" y="63"/>
                  </a:cubicBezTo>
                  <a:lnTo>
                    <a:pt x="295" y="10"/>
                  </a:lnTo>
                  <a:lnTo>
                    <a:pt x="413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5" y="246"/>
                    <a:pt x="295" y="195"/>
                  </a:cubicBezTo>
                  <a:cubicBezTo>
                    <a:pt x="295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0" name="Freeform 9"/>
            <p:cNvSpPr>
              <a:spLocks noChangeArrowheads="1"/>
            </p:cNvSpPr>
            <p:nvPr/>
          </p:nvSpPr>
          <p:spPr bwMode="auto">
            <a:xfrm>
              <a:off x="8223450" y="6090709"/>
              <a:ext cx="168635" cy="170619"/>
            </a:xfrm>
            <a:custGeom>
              <a:avLst/>
              <a:gdLst>
                <a:gd name="T0" fmla="*/ 0 w 374"/>
                <a:gd name="T1" fmla="*/ 10 h 381"/>
                <a:gd name="T2" fmla="*/ 118 w 374"/>
                <a:gd name="T3" fmla="*/ 10 h 381"/>
                <a:gd name="T4" fmla="*/ 118 w 374"/>
                <a:gd name="T5" fmla="*/ 63 h 381"/>
                <a:gd name="T6" fmla="*/ 240 w 374"/>
                <a:gd name="T7" fmla="*/ 0 h 381"/>
                <a:gd name="T8" fmla="*/ 344 w 374"/>
                <a:gd name="T9" fmla="*/ 43 h 381"/>
                <a:gd name="T10" fmla="*/ 373 w 374"/>
                <a:gd name="T11" fmla="*/ 160 h 381"/>
                <a:gd name="T12" fmla="*/ 373 w 374"/>
                <a:gd name="T13" fmla="*/ 380 h 381"/>
                <a:gd name="T14" fmla="*/ 255 w 374"/>
                <a:gd name="T15" fmla="*/ 380 h 381"/>
                <a:gd name="T16" fmla="*/ 255 w 374"/>
                <a:gd name="T17" fmla="*/ 190 h 381"/>
                <a:gd name="T18" fmla="*/ 189 w 374"/>
                <a:gd name="T19" fmla="*/ 100 h 381"/>
                <a:gd name="T20" fmla="*/ 118 w 374"/>
                <a:gd name="T21" fmla="*/ 194 h 381"/>
                <a:gd name="T22" fmla="*/ 118 w 374"/>
                <a:gd name="T23" fmla="*/ 380 h 381"/>
                <a:gd name="T24" fmla="*/ 0 w 374"/>
                <a:gd name="T25" fmla="*/ 380 h 381"/>
                <a:gd name="T26" fmla="*/ 0 w 374"/>
                <a:gd name="T27" fmla="*/ 1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4" h="381">
                  <a:moveTo>
                    <a:pt x="0" y="10"/>
                  </a:moveTo>
                  <a:lnTo>
                    <a:pt x="118" y="10"/>
                  </a:lnTo>
                  <a:lnTo>
                    <a:pt x="118" y="63"/>
                  </a:lnTo>
                  <a:cubicBezTo>
                    <a:pt x="139" y="23"/>
                    <a:pt x="182" y="0"/>
                    <a:pt x="240" y="0"/>
                  </a:cubicBezTo>
                  <a:cubicBezTo>
                    <a:pt x="287" y="0"/>
                    <a:pt x="324" y="17"/>
                    <a:pt x="344" y="43"/>
                  </a:cubicBezTo>
                  <a:cubicBezTo>
                    <a:pt x="367" y="71"/>
                    <a:pt x="373" y="107"/>
                    <a:pt x="373" y="160"/>
                  </a:cubicBezTo>
                  <a:lnTo>
                    <a:pt x="373" y="380"/>
                  </a:lnTo>
                  <a:lnTo>
                    <a:pt x="255" y="380"/>
                  </a:lnTo>
                  <a:lnTo>
                    <a:pt x="255" y="190"/>
                  </a:lnTo>
                  <a:cubicBezTo>
                    <a:pt x="255" y="137"/>
                    <a:pt x="239" y="100"/>
                    <a:pt x="189" y="100"/>
                  </a:cubicBezTo>
                  <a:cubicBezTo>
                    <a:pt x="142" y="100"/>
                    <a:pt x="118" y="137"/>
                    <a:pt x="118" y="194"/>
                  </a:cubicBezTo>
                  <a:lnTo>
                    <a:pt x="118" y="380"/>
                  </a:lnTo>
                  <a:lnTo>
                    <a:pt x="0" y="380"/>
                  </a:lnTo>
                  <a:lnTo>
                    <a:pt x="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1" name="Freeform 10"/>
            <p:cNvSpPr>
              <a:spLocks noChangeArrowheads="1"/>
            </p:cNvSpPr>
            <p:nvPr/>
          </p:nvSpPr>
          <p:spPr bwMode="auto">
            <a:xfrm>
              <a:off x="8402005" y="6045079"/>
              <a:ext cx="121020" cy="218234"/>
            </a:xfrm>
            <a:custGeom>
              <a:avLst/>
              <a:gdLst>
                <a:gd name="T0" fmla="*/ 269 w 270"/>
                <a:gd name="T1" fmla="*/ 480 h 487"/>
                <a:gd name="T2" fmla="*/ 190 w 270"/>
                <a:gd name="T3" fmla="*/ 486 h 487"/>
                <a:gd name="T4" fmla="*/ 59 w 270"/>
                <a:gd name="T5" fmla="*/ 355 h 487"/>
                <a:gd name="T6" fmla="*/ 59 w 270"/>
                <a:gd name="T7" fmla="*/ 197 h 487"/>
                <a:gd name="T8" fmla="*/ 0 w 270"/>
                <a:gd name="T9" fmla="*/ 197 h 487"/>
                <a:gd name="T10" fmla="*/ 0 w 270"/>
                <a:gd name="T11" fmla="*/ 110 h 487"/>
                <a:gd name="T12" fmla="*/ 59 w 270"/>
                <a:gd name="T13" fmla="*/ 110 h 487"/>
                <a:gd name="T14" fmla="*/ 59 w 270"/>
                <a:gd name="T15" fmla="*/ 0 h 487"/>
                <a:gd name="T16" fmla="*/ 176 w 270"/>
                <a:gd name="T17" fmla="*/ 0 h 487"/>
                <a:gd name="T18" fmla="*/ 176 w 270"/>
                <a:gd name="T19" fmla="*/ 110 h 487"/>
                <a:gd name="T20" fmla="*/ 260 w 270"/>
                <a:gd name="T21" fmla="*/ 110 h 487"/>
                <a:gd name="T22" fmla="*/ 260 w 270"/>
                <a:gd name="T23" fmla="*/ 197 h 487"/>
                <a:gd name="T24" fmla="*/ 176 w 270"/>
                <a:gd name="T25" fmla="*/ 197 h 487"/>
                <a:gd name="T26" fmla="*/ 176 w 270"/>
                <a:gd name="T27" fmla="*/ 329 h 487"/>
                <a:gd name="T28" fmla="*/ 227 w 270"/>
                <a:gd name="T29" fmla="*/ 392 h 487"/>
                <a:gd name="T30" fmla="*/ 269 w 270"/>
                <a:gd name="T31" fmla="*/ 390 h 487"/>
                <a:gd name="T32" fmla="*/ 269 w 270"/>
                <a:gd name="T33" fmla="*/ 48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0" h="487">
                  <a:moveTo>
                    <a:pt x="269" y="480"/>
                  </a:moveTo>
                  <a:cubicBezTo>
                    <a:pt x="251" y="483"/>
                    <a:pt x="225" y="486"/>
                    <a:pt x="190" y="486"/>
                  </a:cubicBezTo>
                  <a:cubicBezTo>
                    <a:pt x="135" y="486"/>
                    <a:pt x="59" y="479"/>
                    <a:pt x="59" y="355"/>
                  </a:cubicBezTo>
                  <a:lnTo>
                    <a:pt x="59" y="197"/>
                  </a:lnTo>
                  <a:lnTo>
                    <a:pt x="0" y="197"/>
                  </a:lnTo>
                  <a:lnTo>
                    <a:pt x="0" y="110"/>
                  </a:lnTo>
                  <a:lnTo>
                    <a:pt x="59" y="110"/>
                  </a:lnTo>
                  <a:lnTo>
                    <a:pt x="59" y="0"/>
                  </a:lnTo>
                  <a:lnTo>
                    <a:pt x="176" y="0"/>
                  </a:lnTo>
                  <a:lnTo>
                    <a:pt x="176" y="110"/>
                  </a:lnTo>
                  <a:lnTo>
                    <a:pt x="260" y="110"/>
                  </a:lnTo>
                  <a:lnTo>
                    <a:pt x="260" y="197"/>
                  </a:lnTo>
                  <a:lnTo>
                    <a:pt x="176" y="197"/>
                  </a:lnTo>
                  <a:lnTo>
                    <a:pt x="176" y="329"/>
                  </a:lnTo>
                  <a:cubicBezTo>
                    <a:pt x="176" y="384"/>
                    <a:pt x="197" y="392"/>
                    <a:pt x="227" y="392"/>
                  </a:cubicBezTo>
                  <a:cubicBezTo>
                    <a:pt x="241" y="392"/>
                    <a:pt x="258" y="392"/>
                    <a:pt x="269" y="390"/>
                  </a:cubicBezTo>
                  <a:lnTo>
                    <a:pt x="269" y="4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2" name="Freeform 11"/>
            <p:cNvSpPr>
              <a:spLocks noChangeArrowheads="1"/>
            </p:cNvSpPr>
            <p:nvPr/>
          </p:nvSpPr>
          <p:spPr bwMode="auto">
            <a:xfrm>
              <a:off x="8528977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3" name="Freeform 12"/>
            <p:cNvSpPr>
              <a:spLocks noChangeArrowheads="1"/>
            </p:cNvSpPr>
            <p:nvPr/>
          </p:nvSpPr>
          <p:spPr bwMode="auto">
            <a:xfrm>
              <a:off x="8727372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6" name="Freeform 3">
            <a:extLst>
              <a:ext uri="{FF2B5EF4-FFF2-40B4-BE49-F238E27FC236}">
                <a16:creationId xmlns:a16="http://schemas.microsoft.com/office/drawing/2014/main" id="{76534596-954C-084A-A70C-F04C0A08C6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DEAF2C4-0B25-B14D-A31E-99756FC24D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4ACFF26D-5F3D-0D42-9A5A-6CEB21A548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28" name="Title 19">
            <a:extLst>
              <a:ext uri="{FF2B5EF4-FFF2-40B4-BE49-F238E27FC236}">
                <a16:creationId xmlns:a16="http://schemas.microsoft.com/office/drawing/2014/main" id="{DF8004B4-8E24-DB4A-8549-FE72DC7C4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OTSIKKODIA, OMA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63299956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E26160-97E4-E145-AB14-21DDF07D2DA2}"/>
              </a:ext>
            </a:extLst>
          </p:cNvPr>
          <p:cNvSpPr txBox="1"/>
          <p:nvPr userDrawn="1"/>
        </p:nvSpPr>
        <p:spPr>
          <a:xfrm>
            <a:off x="835167" y="2113056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0905F9-E20C-5946-B754-344118B279F9}"/>
              </a:ext>
            </a:extLst>
          </p:cNvPr>
          <p:cNvSpPr txBox="1"/>
          <p:nvPr userDrawn="1"/>
        </p:nvSpPr>
        <p:spPr>
          <a:xfrm>
            <a:off x="4479334" y="2104054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FC8AB0-E890-9446-BA39-A021D5FB9E8C}"/>
              </a:ext>
            </a:extLst>
          </p:cNvPr>
          <p:cNvSpPr txBox="1"/>
          <p:nvPr userDrawn="1"/>
        </p:nvSpPr>
        <p:spPr>
          <a:xfrm>
            <a:off x="8159534" y="2107348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03472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001" userDrawn="1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001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60639F6-51E5-F144-A290-6041F0300E6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4194" y="2250433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1BD855EE-92FB-8A4E-9E20-51E9B136A5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18361" y="2241431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C5E4DE9-4216-294B-99E4-84D18C3CED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98561" y="2244725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3691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10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A80777-1A2E-D640-8D39-5CA16F6149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1229" y="3631820"/>
            <a:ext cx="862012" cy="860425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4730AD30-D8B1-AB45-B292-76525BF7C1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2041" y="2254051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571EB540-D9B9-1D4E-8A13-EA520B3614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1229" y="5074830"/>
            <a:ext cx="862012" cy="860425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8545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5572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2">
    <p:bg>
      <p:bgPr>
        <a:solidFill>
          <a:srgbClr val="D9D9D6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9079990-BCE1-42C9-84D2-73D76052F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75855">
            <a:off x="9635249" y="-843780"/>
            <a:ext cx="2857500" cy="2857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13FD8DB-5763-C38F-A7A6-29C4989EB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9379591" cy="10096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152B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ACB3C45-FD48-3DB8-9117-B733E0ADD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726DCFE-D613-9160-8107-214F12DC8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7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A384C17-A7CE-FAA1-6DAB-BE7FEA01E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75855">
            <a:off x="9635249" y="-843780"/>
            <a:ext cx="2857500" cy="2857500"/>
          </a:xfrm>
          <a:prstGeom prst="rect">
            <a:avLst/>
          </a:prstGeom>
        </p:spPr>
      </p:pic>
      <p:sp>
        <p:nvSpPr>
          <p:cNvPr id="2" name="Sisällön paikkamerkki 10">
            <a:extLst>
              <a:ext uri="{FF2B5EF4-FFF2-40B4-BE49-F238E27FC236}">
                <a16:creationId xmlns:a16="http://schemas.microsoft.com/office/drawing/2014/main" id="{EAB30B0E-A484-C62E-8358-FD584471031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200" y="2079625"/>
            <a:ext cx="10515600" cy="4097338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  <p:pic>
        <p:nvPicPr>
          <p:cNvPr id="6" name="Graphic 18">
            <a:extLst>
              <a:ext uri="{FF2B5EF4-FFF2-40B4-BE49-F238E27FC236}">
                <a16:creationId xmlns:a16="http://schemas.microsoft.com/office/drawing/2014/main" id="{747AE292-9E64-5170-0F5C-9957D21A5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71686"/>
      </p:ext>
    </p:extLst>
  </p:cSld>
  <p:clrMapOvr>
    <a:masterClrMapping/>
  </p:clrMapOvr>
  <p:hf sldNum="0" hdr="0" ftr="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78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5596" y="-2889189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70962" y="1954432"/>
            <a:ext cx="13912716" cy="7382991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  <a:gd name="connsiteX0" fmla="*/ 0 w 10434537"/>
              <a:gd name="connsiteY0" fmla="*/ 5497603 h 7382991"/>
              <a:gd name="connsiteX1" fmla="*/ 3112265 w 10434537"/>
              <a:gd name="connsiteY1" fmla="*/ 0 h 7382991"/>
              <a:gd name="connsiteX2" fmla="*/ 10434537 w 10434537"/>
              <a:gd name="connsiteY2" fmla="*/ 7382991 h 7382991"/>
              <a:gd name="connsiteX3" fmla="*/ 0 w 10434537"/>
              <a:gd name="connsiteY3" fmla="*/ 5497603 h 738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82991">
                <a:moveTo>
                  <a:pt x="0" y="5497603"/>
                </a:moveTo>
                <a:lnTo>
                  <a:pt x="3112265" y="0"/>
                </a:lnTo>
                <a:lnTo>
                  <a:pt x="10434537" y="7382991"/>
                </a:lnTo>
                <a:lnTo>
                  <a:pt x="0" y="5497603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0921852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65970" y="-2894002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9E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37171661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96444" y="-2884874"/>
            <a:ext cx="12421775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13650"/>
              <a:gd name="connsiteY0" fmla="*/ 3553458 h 7369412"/>
              <a:gd name="connsiteX1" fmla="*/ 2005349 w 9313650"/>
              <a:gd name="connsiteY1" fmla="*/ 0 h 7369412"/>
              <a:gd name="connsiteX2" fmla="*/ 9313650 w 9313650"/>
              <a:gd name="connsiteY2" fmla="*/ 7369412 h 7369412"/>
              <a:gd name="connsiteX3" fmla="*/ 1510654 w 9313650"/>
              <a:gd name="connsiteY3" fmla="*/ 6410203 h 7369412"/>
              <a:gd name="connsiteX4" fmla="*/ 0 w 9313650"/>
              <a:gd name="connsiteY4" fmla="*/ 3553458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6331" h="7369412">
                <a:moveTo>
                  <a:pt x="0" y="3558199"/>
                </a:moveTo>
                <a:cubicBezTo>
                  <a:pt x="680924" y="2371380"/>
                  <a:pt x="1342261" y="1179745"/>
                  <a:pt x="2008030" y="0"/>
                </a:cubicBezTo>
                <a:lnTo>
                  <a:pt x="9316331" y="7369412"/>
                </a:lnTo>
                <a:lnTo>
                  <a:pt x="1513335" y="6410203"/>
                </a:lnTo>
                <a:lnTo>
                  <a:pt x="0" y="3558199"/>
                </a:lnTo>
                <a:close/>
              </a:path>
            </a:pathLst>
          </a:custGeom>
          <a:solidFill>
            <a:srgbClr val="BA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1214" y="3222507"/>
            <a:ext cx="3554398" cy="4797533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0811 h 3599579"/>
              <a:gd name="connsiteX1" fmla="*/ 3574957 w 3871357"/>
              <a:gd name="connsiteY1" fmla="*/ 0 h 3599579"/>
              <a:gd name="connsiteX2" fmla="*/ 3871357 w 3871357"/>
              <a:gd name="connsiteY2" fmla="*/ 3599579 h 3599579"/>
              <a:gd name="connsiteX3" fmla="*/ 1273153 w 3871357"/>
              <a:gd name="connsiteY3" fmla="*/ 3343468 h 3599579"/>
              <a:gd name="connsiteX4" fmla="*/ 0 w 3871357"/>
              <a:gd name="connsiteY4" fmla="*/ 820811 h 3599579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19382 h 3598150"/>
              <a:gd name="connsiteX1" fmla="*/ 3568833 w 3871357"/>
              <a:gd name="connsiteY1" fmla="*/ 0 h 3598150"/>
              <a:gd name="connsiteX2" fmla="*/ 3871357 w 3871357"/>
              <a:gd name="connsiteY2" fmla="*/ 3598150 h 3598150"/>
              <a:gd name="connsiteX3" fmla="*/ 1273153 w 3871357"/>
              <a:gd name="connsiteY3" fmla="*/ 3342039 h 3598150"/>
              <a:gd name="connsiteX4" fmla="*/ 0 w 3871357"/>
              <a:gd name="connsiteY4" fmla="*/ 819382 h 359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598150">
                <a:moveTo>
                  <a:pt x="0" y="819382"/>
                </a:moveTo>
                <a:lnTo>
                  <a:pt x="3568833" y="0"/>
                </a:lnTo>
                <a:cubicBezTo>
                  <a:pt x="3649437" y="1253423"/>
                  <a:pt x="3670239" y="1407330"/>
                  <a:pt x="3871357" y="3598150"/>
                </a:cubicBezTo>
                <a:lnTo>
                  <a:pt x="1273153" y="3342039"/>
                </a:lnTo>
                <a:lnTo>
                  <a:pt x="0" y="819382"/>
                </a:lnTo>
                <a:close/>
              </a:path>
            </a:pathLst>
          </a:custGeom>
          <a:solidFill>
            <a:srgbClr val="FFA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76298" y="1940052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A4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4734001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9032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A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4E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6B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77874230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4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F8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05240262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7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A2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C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18609145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6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87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A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99143408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AD1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2A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DB3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55014385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C2A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720796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3">
    <p:bg>
      <p:bgPr>
        <a:solidFill>
          <a:srgbClr val="B8CDFF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C84E63B-1195-AAB3-C97D-783A4B14C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96724">
            <a:off x="-255369" y="5137783"/>
            <a:ext cx="2857500" cy="2857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A1A3FA8-DD8C-A92A-A6FF-CC4A08C77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152B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7EA9B92F-E54F-36B2-BA86-B096A5567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AC309CCB-62A8-F645-AC1C-1F1044D2E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7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3F32260-DD80-A4E2-BFAD-57AC0C236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96724">
            <a:off x="-255369" y="5137783"/>
            <a:ext cx="2857500" cy="2857500"/>
          </a:xfrm>
          <a:prstGeom prst="rect">
            <a:avLst/>
          </a:prstGeom>
        </p:spPr>
      </p:pic>
      <p:sp>
        <p:nvSpPr>
          <p:cNvPr id="2" name="Sisällön paikkamerkki 10">
            <a:extLst>
              <a:ext uri="{FF2B5EF4-FFF2-40B4-BE49-F238E27FC236}">
                <a16:creationId xmlns:a16="http://schemas.microsoft.com/office/drawing/2014/main" id="{6DE704F4-8E83-CDEE-BED5-04BEC37B82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200" y="2079625"/>
            <a:ext cx="10515600" cy="4097338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  <p:pic>
        <p:nvPicPr>
          <p:cNvPr id="5" name="Graphic 18">
            <a:extLst>
              <a:ext uri="{FF2B5EF4-FFF2-40B4-BE49-F238E27FC236}">
                <a16:creationId xmlns:a16="http://schemas.microsoft.com/office/drawing/2014/main" id="{FC0232F2-1E20-63B6-726A-18AA93E66B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80331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83586" y="-2889644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3020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44059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643333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C84E63B-1195-AAB3-C97D-783A4B14C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96724">
            <a:off x="-255369" y="5137783"/>
            <a:ext cx="2857500" cy="2857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9D63C6B-DF9D-FE42-E0C4-60331949A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152B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DC844F6-044F-E83C-16A4-275057CB9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30528E9-3A22-D5E3-359D-354FE821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7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CC1BFDA-EC18-E42C-4DC6-08AEC8066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96724">
            <a:off x="-255369" y="5137783"/>
            <a:ext cx="2857500" cy="2857500"/>
          </a:xfrm>
          <a:prstGeom prst="rect">
            <a:avLst/>
          </a:prstGeom>
        </p:spPr>
      </p:pic>
      <p:sp>
        <p:nvSpPr>
          <p:cNvPr id="2" name="Sisällön paikkamerkki 10">
            <a:extLst>
              <a:ext uri="{FF2B5EF4-FFF2-40B4-BE49-F238E27FC236}">
                <a16:creationId xmlns:a16="http://schemas.microsoft.com/office/drawing/2014/main" id="{DD98AC7E-5987-E68B-0756-17156B94E04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200" y="2079625"/>
            <a:ext cx="10515600" cy="4097338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  <p:pic>
        <p:nvPicPr>
          <p:cNvPr id="6" name="Graphic 18">
            <a:extLst>
              <a:ext uri="{FF2B5EF4-FFF2-40B4-BE49-F238E27FC236}">
                <a16:creationId xmlns:a16="http://schemas.microsoft.com/office/drawing/2014/main" id="{F1512F32-29BE-971E-5DE8-0AD84D30B4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78741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2">
    <p:bg>
      <p:bgPr>
        <a:solidFill>
          <a:srgbClr val="D9D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2ED7F50-CE03-9349-8981-A5880E6CA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760288"/>
            <a:ext cx="7478172" cy="2978275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rgbClr val="152A96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51E1657-669A-E24B-0996-55DAAEE4D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3830638"/>
            <a:ext cx="6543223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ysClr val="windowText" lastClr="000000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1" name="Graphic 9">
            <a:extLst>
              <a:ext uri="{FF2B5EF4-FFF2-40B4-BE49-F238E27FC236}">
                <a16:creationId xmlns:a16="http://schemas.microsoft.com/office/drawing/2014/main" id="{28E008F9-00C3-EF67-09C3-D1EB023E2B7E}"/>
              </a:ext>
            </a:extLst>
          </p:cNvPr>
          <p:cNvSpPr/>
          <p:nvPr/>
        </p:nvSpPr>
        <p:spPr>
          <a:xfrm rot="21135918">
            <a:off x="4040731" y="4616912"/>
            <a:ext cx="4110538" cy="2559747"/>
          </a:xfrm>
          <a:custGeom>
            <a:avLst/>
            <a:gdLst>
              <a:gd name="connsiteX0" fmla="*/ 4110539 w 4110538"/>
              <a:gd name="connsiteY0" fmla="*/ 130872 h 2559747"/>
              <a:gd name="connsiteX1" fmla="*/ 2844860 w 4110538"/>
              <a:gd name="connsiteY1" fmla="*/ 418813 h 2559747"/>
              <a:gd name="connsiteX2" fmla="*/ 2968698 w 4110538"/>
              <a:gd name="connsiteY2" fmla="*/ 828864 h 2559747"/>
              <a:gd name="connsiteX3" fmla="*/ 1190167 w 4110538"/>
              <a:gd name="connsiteY3" fmla="*/ 570641 h 2559747"/>
              <a:gd name="connsiteX4" fmla="*/ 1158589 w 4110538"/>
              <a:gd name="connsiteY4" fmla="*/ 1768029 h 2559747"/>
              <a:gd name="connsiteX5" fmla="*/ 72295 w 4110538"/>
              <a:gd name="connsiteY5" fmla="*/ 2086831 h 2559747"/>
              <a:gd name="connsiteX6" fmla="*/ 7808 w 4110538"/>
              <a:gd name="connsiteY6" fmla="*/ 2559747 h 255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0538" h="2559747">
                <a:moveTo>
                  <a:pt x="4110539" y="130872"/>
                </a:moveTo>
                <a:cubicBezTo>
                  <a:pt x="3684334" y="-104110"/>
                  <a:pt x="3128870" y="-31148"/>
                  <a:pt x="2844860" y="418813"/>
                </a:cubicBezTo>
                <a:cubicBezTo>
                  <a:pt x="2257723" y="1349120"/>
                  <a:pt x="3283905" y="1328355"/>
                  <a:pt x="2968698" y="828864"/>
                </a:cubicBezTo>
                <a:cubicBezTo>
                  <a:pt x="2585200" y="221074"/>
                  <a:pt x="1552930" y="165829"/>
                  <a:pt x="1190167" y="570641"/>
                </a:cubicBezTo>
                <a:cubicBezTo>
                  <a:pt x="793352" y="1013458"/>
                  <a:pt x="1158589" y="1768029"/>
                  <a:pt x="1158589" y="1768029"/>
                </a:cubicBezTo>
                <a:cubicBezTo>
                  <a:pt x="1158589" y="1768029"/>
                  <a:pt x="415750" y="1306638"/>
                  <a:pt x="72295" y="2086831"/>
                </a:cubicBezTo>
                <a:cubicBezTo>
                  <a:pt x="6476" y="2236278"/>
                  <a:pt x="-12642" y="2399346"/>
                  <a:pt x="7808" y="2559747"/>
                </a:cubicBezTo>
              </a:path>
            </a:pathLst>
          </a:custGeom>
          <a:noFill/>
          <a:ln w="38100" cap="rnd">
            <a:solidFill>
              <a:srgbClr val="152A96"/>
            </a:solidFill>
            <a:prstDash val="solid"/>
            <a:round/>
          </a:ln>
        </p:spPr>
        <p:txBody>
          <a:bodyPr rtlCol="0" anchor="ctr"/>
          <a:lstStyle/>
          <a:p>
            <a:endParaRPr lang="fi-FI"/>
          </a:p>
        </p:txBody>
      </p:sp>
      <p:pic>
        <p:nvPicPr>
          <p:cNvPr id="12" name="Graphic 3">
            <a:extLst>
              <a:ext uri="{FF2B5EF4-FFF2-40B4-BE49-F238E27FC236}">
                <a16:creationId xmlns:a16="http://schemas.microsoft.com/office/drawing/2014/main" id="{33AD5061-37E8-E415-BBE8-A902CFE41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87556" y="2111326"/>
            <a:ext cx="5446395" cy="5460728"/>
          </a:xfrm>
          <a:prstGeom prst="rect">
            <a:avLst/>
          </a:prstGeom>
        </p:spPr>
      </p:pic>
      <p:sp>
        <p:nvSpPr>
          <p:cNvPr id="3" name="Graphic 9">
            <a:extLst>
              <a:ext uri="{FF2B5EF4-FFF2-40B4-BE49-F238E27FC236}">
                <a16:creationId xmlns:a16="http://schemas.microsoft.com/office/drawing/2014/main" id="{50498FFC-1A3C-34F6-08C8-419440951753}"/>
              </a:ext>
            </a:extLst>
          </p:cNvPr>
          <p:cNvSpPr/>
          <p:nvPr/>
        </p:nvSpPr>
        <p:spPr>
          <a:xfrm rot="21135918">
            <a:off x="4040731" y="4616912"/>
            <a:ext cx="4110538" cy="2559747"/>
          </a:xfrm>
          <a:custGeom>
            <a:avLst/>
            <a:gdLst>
              <a:gd name="connsiteX0" fmla="*/ 4110539 w 4110538"/>
              <a:gd name="connsiteY0" fmla="*/ 130872 h 2559747"/>
              <a:gd name="connsiteX1" fmla="*/ 2844860 w 4110538"/>
              <a:gd name="connsiteY1" fmla="*/ 418813 h 2559747"/>
              <a:gd name="connsiteX2" fmla="*/ 2968698 w 4110538"/>
              <a:gd name="connsiteY2" fmla="*/ 828864 h 2559747"/>
              <a:gd name="connsiteX3" fmla="*/ 1190167 w 4110538"/>
              <a:gd name="connsiteY3" fmla="*/ 570641 h 2559747"/>
              <a:gd name="connsiteX4" fmla="*/ 1158589 w 4110538"/>
              <a:gd name="connsiteY4" fmla="*/ 1768029 h 2559747"/>
              <a:gd name="connsiteX5" fmla="*/ 72295 w 4110538"/>
              <a:gd name="connsiteY5" fmla="*/ 2086831 h 2559747"/>
              <a:gd name="connsiteX6" fmla="*/ 7808 w 4110538"/>
              <a:gd name="connsiteY6" fmla="*/ 2559747 h 255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0538" h="2559747">
                <a:moveTo>
                  <a:pt x="4110539" y="130872"/>
                </a:moveTo>
                <a:cubicBezTo>
                  <a:pt x="3684334" y="-104110"/>
                  <a:pt x="3128870" y="-31148"/>
                  <a:pt x="2844860" y="418813"/>
                </a:cubicBezTo>
                <a:cubicBezTo>
                  <a:pt x="2257723" y="1349120"/>
                  <a:pt x="3283905" y="1328355"/>
                  <a:pt x="2968698" y="828864"/>
                </a:cubicBezTo>
                <a:cubicBezTo>
                  <a:pt x="2585200" y="221074"/>
                  <a:pt x="1552930" y="165829"/>
                  <a:pt x="1190167" y="570641"/>
                </a:cubicBezTo>
                <a:cubicBezTo>
                  <a:pt x="793352" y="1013458"/>
                  <a:pt x="1158589" y="1768029"/>
                  <a:pt x="1158589" y="1768029"/>
                </a:cubicBezTo>
                <a:cubicBezTo>
                  <a:pt x="1158589" y="1768029"/>
                  <a:pt x="415750" y="1306638"/>
                  <a:pt x="72295" y="2086831"/>
                </a:cubicBezTo>
                <a:cubicBezTo>
                  <a:pt x="6476" y="2236278"/>
                  <a:pt x="-12642" y="2399346"/>
                  <a:pt x="7808" y="2559747"/>
                </a:cubicBezTo>
              </a:path>
            </a:pathLst>
          </a:custGeom>
          <a:noFill/>
          <a:ln w="38100" cap="rnd">
            <a:solidFill>
              <a:srgbClr val="152A96"/>
            </a:solidFill>
            <a:prstDash val="solid"/>
            <a:round/>
          </a:ln>
        </p:spPr>
        <p:txBody>
          <a:bodyPr rtlCol="0" anchor="ctr"/>
          <a:lstStyle/>
          <a:p>
            <a:endParaRPr lang="fi-FI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69B8536-80ED-8E6F-37D5-A1EF60BC8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87556" y="2111326"/>
            <a:ext cx="5446395" cy="5460728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343804D-FDB2-8BB1-F896-29608630C5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28216" y="2215608"/>
            <a:ext cx="5105735" cy="5185702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  <a:gd name="connsiteX0" fmla="*/ 870 w 10919838"/>
              <a:gd name="connsiteY0" fmla="*/ 38385 h 10231526"/>
              <a:gd name="connsiteX1" fmla="*/ 4008066 w 10919838"/>
              <a:gd name="connsiteY1" fmla="*/ 132 h 10231526"/>
              <a:gd name="connsiteX2" fmla="*/ 10919838 w 10919838"/>
              <a:gd name="connsiteY2" fmla="*/ 5590220 h 10231526"/>
              <a:gd name="connsiteX3" fmla="*/ 5128979 w 10919838"/>
              <a:gd name="connsiteY3" fmla="*/ 10231526 h 10231526"/>
              <a:gd name="connsiteX4" fmla="*/ 12021 w 10919838"/>
              <a:gd name="connsiteY4" fmla="*/ 7246768 h 10231526"/>
              <a:gd name="connsiteX5" fmla="*/ 870 w 10919838"/>
              <a:gd name="connsiteY5" fmla="*/ 38385 h 10231526"/>
              <a:gd name="connsiteX0" fmla="*/ 870 w 10919838"/>
              <a:gd name="connsiteY0" fmla="*/ 0 h 10193141"/>
              <a:gd name="connsiteX1" fmla="*/ 6374335 w 10919838"/>
              <a:gd name="connsiteY1" fmla="*/ 189821 h 10193141"/>
              <a:gd name="connsiteX2" fmla="*/ 10919838 w 10919838"/>
              <a:gd name="connsiteY2" fmla="*/ 5551835 h 10193141"/>
              <a:gd name="connsiteX3" fmla="*/ 5128979 w 10919838"/>
              <a:gd name="connsiteY3" fmla="*/ 10193141 h 10193141"/>
              <a:gd name="connsiteX4" fmla="*/ 12021 w 10919838"/>
              <a:gd name="connsiteY4" fmla="*/ 7208383 h 10193141"/>
              <a:gd name="connsiteX5" fmla="*/ 870 w 10919838"/>
              <a:gd name="connsiteY5" fmla="*/ 0 h 10193141"/>
              <a:gd name="connsiteX0" fmla="*/ 1214762 w 10907831"/>
              <a:gd name="connsiteY0" fmla="*/ 5426640 h 10003456"/>
              <a:gd name="connsiteX1" fmla="*/ 6362328 w 10907831"/>
              <a:gd name="connsiteY1" fmla="*/ 136 h 10003456"/>
              <a:gd name="connsiteX2" fmla="*/ 10907831 w 10907831"/>
              <a:gd name="connsiteY2" fmla="*/ 5362150 h 10003456"/>
              <a:gd name="connsiteX3" fmla="*/ 5116972 w 10907831"/>
              <a:gd name="connsiteY3" fmla="*/ 10003456 h 10003456"/>
              <a:gd name="connsiteX4" fmla="*/ 14 w 10907831"/>
              <a:gd name="connsiteY4" fmla="*/ 7018698 h 10003456"/>
              <a:gd name="connsiteX5" fmla="*/ 1214762 w 10907831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2074 w 9695143"/>
              <a:gd name="connsiteY0" fmla="*/ 5426640 h 10003456"/>
              <a:gd name="connsiteX1" fmla="*/ 5149640 w 9695143"/>
              <a:gd name="connsiteY1" fmla="*/ 136 h 10003456"/>
              <a:gd name="connsiteX2" fmla="*/ 9695143 w 9695143"/>
              <a:gd name="connsiteY2" fmla="*/ 5362150 h 10003456"/>
              <a:gd name="connsiteX3" fmla="*/ 3904284 w 9695143"/>
              <a:gd name="connsiteY3" fmla="*/ 10003456 h 10003456"/>
              <a:gd name="connsiteX4" fmla="*/ 2750113 w 9695143"/>
              <a:gd name="connsiteY4" fmla="*/ 9156892 h 10003456"/>
              <a:gd name="connsiteX5" fmla="*/ 2074 w 9695143"/>
              <a:gd name="connsiteY5" fmla="*/ 5426640 h 10003456"/>
              <a:gd name="connsiteX0" fmla="*/ 2074 w 9695143"/>
              <a:gd name="connsiteY0" fmla="*/ 5426640 h 9232782"/>
              <a:gd name="connsiteX1" fmla="*/ 5149640 w 9695143"/>
              <a:gd name="connsiteY1" fmla="*/ 136 h 9232782"/>
              <a:gd name="connsiteX2" fmla="*/ 9695143 w 9695143"/>
              <a:gd name="connsiteY2" fmla="*/ 5362150 h 9232782"/>
              <a:gd name="connsiteX3" fmla="*/ 3904284 w 9695143"/>
              <a:gd name="connsiteY3" fmla="*/ 9205197 h 9232782"/>
              <a:gd name="connsiteX4" fmla="*/ 2750113 w 9695143"/>
              <a:gd name="connsiteY4" fmla="*/ 9156892 h 9232782"/>
              <a:gd name="connsiteX5" fmla="*/ 2074 w 9695143"/>
              <a:gd name="connsiteY5" fmla="*/ 5426640 h 9232782"/>
              <a:gd name="connsiteX0" fmla="*/ 2074 w 9695143"/>
              <a:gd name="connsiteY0" fmla="*/ 5426640 h 9292561"/>
              <a:gd name="connsiteX1" fmla="*/ 5149640 w 9695143"/>
              <a:gd name="connsiteY1" fmla="*/ 136 h 9292561"/>
              <a:gd name="connsiteX2" fmla="*/ 9695143 w 9695143"/>
              <a:gd name="connsiteY2" fmla="*/ 5362150 h 9292561"/>
              <a:gd name="connsiteX3" fmla="*/ 3904284 w 9695143"/>
              <a:gd name="connsiteY3" fmla="*/ 9205197 h 9292561"/>
              <a:gd name="connsiteX4" fmla="*/ 2750113 w 9695143"/>
              <a:gd name="connsiteY4" fmla="*/ 9156892 h 9292561"/>
              <a:gd name="connsiteX5" fmla="*/ 2074 w 9695143"/>
              <a:gd name="connsiteY5" fmla="*/ 5426640 h 9292561"/>
              <a:gd name="connsiteX0" fmla="*/ 2074 w 9695143"/>
              <a:gd name="connsiteY0" fmla="*/ 5426640 h 9225565"/>
              <a:gd name="connsiteX1" fmla="*/ 5149640 w 9695143"/>
              <a:gd name="connsiteY1" fmla="*/ 136 h 9225565"/>
              <a:gd name="connsiteX2" fmla="*/ 9695143 w 9695143"/>
              <a:gd name="connsiteY2" fmla="*/ 5362150 h 9225565"/>
              <a:gd name="connsiteX3" fmla="*/ 3904284 w 9695143"/>
              <a:gd name="connsiteY3" fmla="*/ 9205197 h 9225565"/>
              <a:gd name="connsiteX4" fmla="*/ 2750113 w 9695143"/>
              <a:gd name="connsiteY4" fmla="*/ 9156892 h 9225565"/>
              <a:gd name="connsiteX5" fmla="*/ 2074 w 9695143"/>
              <a:gd name="connsiteY5" fmla="*/ 5426640 h 9225565"/>
              <a:gd name="connsiteX0" fmla="*/ 2074 w 9695143"/>
              <a:gd name="connsiteY0" fmla="*/ 5426640 h 9784087"/>
              <a:gd name="connsiteX1" fmla="*/ 5149640 w 9695143"/>
              <a:gd name="connsiteY1" fmla="*/ 136 h 9784087"/>
              <a:gd name="connsiteX2" fmla="*/ 9695143 w 9695143"/>
              <a:gd name="connsiteY2" fmla="*/ 5362150 h 9784087"/>
              <a:gd name="connsiteX3" fmla="*/ 3401979 w 9695143"/>
              <a:gd name="connsiteY3" fmla="*/ 9782848 h 9784087"/>
              <a:gd name="connsiteX4" fmla="*/ 2750113 w 9695143"/>
              <a:gd name="connsiteY4" fmla="*/ 9156892 h 9784087"/>
              <a:gd name="connsiteX5" fmla="*/ 2074 w 9695143"/>
              <a:gd name="connsiteY5" fmla="*/ 5426640 h 9784087"/>
              <a:gd name="connsiteX0" fmla="*/ 1693 w 9694762"/>
              <a:gd name="connsiteY0" fmla="*/ 5426640 h 9846602"/>
              <a:gd name="connsiteX1" fmla="*/ 5149259 w 9694762"/>
              <a:gd name="connsiteY1" fmla="*/ 136 h 9846602"/>
              <a:gd name="connsiteX2" fmla="*/ 9694762 w 9694762"/>
              <a:gd name="connsiteY2" fmla="*/ 5362150 h 9846602"/>
              <a:gd name="connsiteX3" fmla="*/ 3401598 w 9694762"/>
              <a:gd name="connsiteY3" fmla="*/ 9782848 h 9846602"/>
              <a:gd name="connsiteX4" fmla="*/ 3402731 w 9694762"/>
              <a:gd name="connsiteY4" fmla="*/ 9809891 h 9846602"/>
              <a:gd name="connsiteX5" fmla="*/ 1693 w 9694762"/>
              <a:gd name="connsiteY5" fmla="*/ 5426640 h 984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4762" h="9846602">
                <a:moveTo>
                  <a:pt x="1693" y="5426640"/>
                </a:moveTo>
                <a:lnTo>
                  <a:pt x="5149259" y="136"/>
                </a:lnTo>
                <a:cubicBezTo>
                  <a:pt x="5149137" y="-31207"/>
                  <a:pt x="9671437" y="5381769"/>
                  <a:pt x="9694762" y="5362150"/>
                </a:cubicBezTo>
                <a:cubicBezTo>
                  <a:pt x="7764476" y="6643166"/>
                  <a:pt x="5331884" y="8501832"/>
                  <a:pt x="3401598" y="9782848"/>
                </a:cubicBezTo>
                <a:cubicBezTo>
                  <a:pt x="3358985" y="9814263"/>
                  <a:pt x="3445344" y="9892516"/>
                  <a:pt x="3402731" y="9809891"/>
                </a:cubicBezTo>
                <a:cubicBezTo>
                  <a:pt x="3397930" y="9833083"/>
                  <a:pt x="-87742" y="5431582"/>
                  <a:pt x="1693" y="542664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pic>
        <p:nvPicPr>
          <p:cNvPr id="8" name="Graphic 18">
            <a:extLst>
              <a:ext uri="{FF2B5EF4-FFF2-40B4-BE49-F238E27FC236}">
                <a16:creationId xmlns:a16="http://schemas.microsoft.com/office/drawing/2014/main" id="{6BF5B017-3C8E-9764-94FF-DFF2A3333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0405322" y="1288658"/>
            <a:ext cx="2243871" cy="49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14963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sältödi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9D63C6B-DF9D-FE42-E0C4-60331949A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noFill/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 i="0">
                <a:solidFill>
                  <a:srgbClr val="152A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DC844F6-044F-E83C-16A4-275057CB9E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704634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Lähde: Vantaan Strategia ja tutkimus, aineistolähde: Tilastokeskus (päivitetty 22.1.2026)</a:t>
            </a:r>
          </a:p>
          <a:p>
            <a:endParaRPr lang="fi-FI" dirty="0"/>
          </a:p>
        </p:txBody>
      </p:sp>
      <p:sp>
        <p:nvSpPr>
          <p:cNvPr id="3" name="Sisällön paikkamerkki 10">
            <a:extLst>
              <a:ext uri="{FF2B5EF4-FFF2-40B4-BE49-F238E27FC236}">
                <a16:creationId xmlns:a16="http://schemas.microsoft.com/office/drawing/2014/main" id="{E634F185-533E-956B-5CDE-534E63399E2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200" y="2079625"/>
            <a:ext cx="10515600" cy="4097338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</p:spTree>
    <p:extLst>
      <p:ext uri="{BB962C8B-B14F-4D97-AF65-F5344CB8AC3E}">
        <p14:creationId xmlns:p14="http://schemas.microsoft.com/office/powerpoint/2010/main" val="813705432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5">
    <p:bg>
      <p:bgPr>
        <a:solidFill>
          <a:srgbClr val="F9EB61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6">
            <a:extLst>
              <a:ext uri="{FF2B5EF4-FFF2-40B4-BE49-F238E27FC236}">
                <a16:creationId xmlns:a16="http://schemas.microsoft.com/office/drawing/2014/main" id="{87AF1911-44F3-48F7-1B6A-1BB0F4FFE1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4" name="Alatunnisteen paikkamerkki 7">
            <a:extLst>
              <a:ext uri="{FF2B5EF4-FFF2-40B4-BE49-F238E27FC236}">
                <a16:creationId xmlns:a16="http://schemas.microsoft.com/office/drawing/2014/main" id="{C29CBDD8-E996-0924-7F11-0A0D18B4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32DD20-E211-9976-22EB-46EE6B02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00617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Sisällön paikkamerkki 10">
            <a:extLst>
              <a:ext uri="{FF2B5EF4-FFF2-40B4-BE49-F238E27FC236}">
                <a16:creationId xmlns:a16="http://schemas.microsoft.com/office/drawing/2014/main" id="{31E20E5B-89F3-ACB6-F04E-924F8BC19EA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200" y="2079625"/>
            <a:ext cx="10515600" cy="4097338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  <p:pic>
        <p:nvPicPr>
          <p:cNvPr id="6" name="Graphic 18">
            <a:extLst>
              <a:ext uri="{FF2B5EF4-FFF2-40B4-BE49-F238E27FC236}">
                <a16:creationId xmlns:a16="http://schemas.microsoft.com/office/drawing/2014/main" id="{3C63373A-7329-92D0-C066-F0B3F3EE6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3439"/>
      </p:ext>
    </p:extLst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6">
    <p:bg>
      <p:bgPr>
        <a:solidFill>
          <a:srgbClr val="A2E4B8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04BF437-682C-8403-7980-4B00516BA82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351676"/>
            <a:ext cx="10515600" cy="417513"/>
          </a:xfrm>
        </p:spPr>
        <p:txBody>
          <a:bodyPr anchor="b"/>
          <a:lstStyle>
            <a:lvl1pPr>
              <a:buNone/>
              <a:defRPr sz="1800" b="1">
                <a:solidFill>
                  <a:srgbClr val="152B96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Klikkaa vaihtaaksesi</a:t>
            </a:r>
          </a:p>
        </p:txBody>
      </p:sp>
      <p:sp>
        <p:nvSpPr>
          <p:cNvPr id="2" name="Päivämäärän paikkamerkki 6">
            <a:extLst>
              <a:ext uri="{FF2B5EF4-FFF2-40B4-BE49-F238E27FC236}">
                <a16:creationId xmlns:a16="http://schemas.microsoft.com/office/drawing/2014/main" id="{A95F503F-BA76-AE23-E239-A82BD364D54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3" name="Alatunnisteen paikkamerkki 7">
            <a:extLst>
              <a:ext uri="{FF2B5EF4-FFF2-40B4-BE49-F238E27FC236}">
                <a16:creationId xmlns:a16="http://schemas.microsoft.com/office/drawing/2014/main" id="{C597FD88-F26B-FC5E-97A9-416CDAA985C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E0CCE1F-2579-1D67-5F03-5D59CF8F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9189"/>
            <a:ext cx="10515600" cy="92149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152B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Sisällön paikkamerkki 10">
            <a:extLst>
              <a:ext uri="{FF2B5EF4-FFF2-40B4-BE49-F238E27FC236}">
                <a16:creationId xmlns:a16="http://schemas.microsoft.com/office/drawing/2014/main" id="{A4A60374-5E28-220E-0A91-8253E26BCD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79625"/>
            <a:ext cx="10515600" cy="4097338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  <p:pic>
        <p:nvPicPr>
          <p:cNvPr id="6" name="Graphic 18">
            <a:extLst>
              <a:ext uri="{FF2B5EF4-FFF2-40B4-BE49-F238E27FC236}">
                <a16:creationId xmlns:a16="http://schemas.microsoft.com/office/drawing/2014/main" id="{0BFC8ADF-5592-FD74-FA18-F9B8F5695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5603"/>
      </p:ext>
    </p:extLst>
  </p:cSld>
  <p:clrMapOvr>
    <a:masterClrMapping/>
  </p:clrMapOvr>
  <p:hf sldNum="0"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7">
    <p:bg>
      <p:bgPr>
        <a:solidFill>
          <a:srgbClr val="B8CDFF">
            <a:alpha val="8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04BF437-682C-8403-7980-4B00516BA82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351676"/>
            <a:ext cx="10515600" cy="417513"/>
          </a:xfrm>
        </p:spPr>
        <p:txBody>
          <a:bodyPr anchor="b"/>
          <a:lstStyle>
            <a:lvl1pPr>
              <a:buNone/>
              <a:defRPr sz="1800" b="1">
                <a:solidFill>
                  <a:srgbClr val="152B96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Klikkaa vaihtaaksesi</a:t>
            </a:r>
          </a:p>
        </p:txBody>
      </p:sp>
      <p:sp>
        <p:nvSpPr>
          <p:cNvPr id="2" name="Päivämäärän paikkamerkki 6">
            <a:extLst>
              <a:ext uri="{FF2B5EF4-FFF2-40B4-BE49-F238E27FC236}">
                <a16:creationId xmlns:a16="http://schemas.microsoft.com/office/drawing/2014/main" id="{0A0CE2DD-C036-3AB7-D636-25CF815053A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3" name="Alatunnisteen paikkamerkki 7">
            <a:extLst>
              <a:ext uri="{FF2B5EF4-FFF2-40B4-BE49-F238E27FC236}">
                <a16:creationId xmlns:a16="http://schemas.microsoft.com/office/drawing/2014/main" id="{F8B95D0C-95AF-63A6-AEE7-B536EB5795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7308FA-A7AA-EA18-FC8F-8FEEEB876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9189"/>
            <a:ext cx="10515600" cy="92149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152B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isällön paikkamerkki 10">
            <a:extLst>
              <a:ext uri="{FF2B5EF4-FFF2-40B4-BE49-F238E27FC236}">
                <a16:creationId xmlns:a16="http://schemas.microsoft.com/office/drawing/2014/main" id="{2AA0EE4E-35AA-7AAE-078D-8532B01C778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79625"/>
            <a:ext cx="10515600" cy="4097338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  <p:pic>
        <p:nvPicPr>
          <p:cNvPr id="5" name="Graphic 18">
            <a:extLst>
              <a:ext uri="{FF2B5EF4-FFF2-40B4-BE49-F238E27FC236}">
                <a16:creationId xmlns:a16="http://schemas.microsoft.com/office/drawing/2014/main" id="{8B3236DE-76CD-CEA2-E758-2261AD2EB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85900"/>
      </p:ext>
    </p:extLst>
  </p:cSld>
  <p:clrMapOvr>
    <a:masterClrMapping/>
  </p:clrMapOvr>
  <p:hf sldNum="0"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8">
    <p:bg>
      <p:bgPr>
        <a:solidFill>
          <a:srgbClr val="F2A6DB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04BF437-682C-8403-7980-4B00516BA82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351676"/>
            <a:ext cx="10515600" cy="417513"/>
          </a:xfrm>
        </p:spPr>
        <p:txBody>
          <a:bodyPr anchor="b"/>
          <a:lstStyle>
            <a:lvl1pPr>
              <a:buNone/>
              <a:defRPr sz="1800" b="1">
                <a:solidFill>
                  <a:srgbClr val="152B96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Klikkaa vaihtaaksesi</a:t>
            </a:r>
          </a:p>
        </p:txBody>
      </p:sp>
      <p:sp>
        <p:nvSpPr>
          <p:cNvPr id="2" name="Päivämäärän paikkamerkki 6">
            <a:extLst>
              <a:ext uri="{FF2B5EF4-FFF2-40B4-BE49-F238E27FC236}">
                <a16:creationId xmlns:a16="http://schemas.microsoft.com/office/drawing/2014/main" id="{99D3D157-9658-1210-70DE-4448A6C50C2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3" name="Alatunnisteen paikkamerkki 7">
            <a:extLst>
              <a:ext uri="{FF2B5EF4-FFF2-40B4-BE49-F238E27FC236}">
                <a16:creationId xmlns:a16="http://schemas.microsoft.com/office/drawing/2014/main" id="{6CBE00B5-F476-579F-3307-3C146018E2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9DB623-AA78-516A-BB7C-CD251EA9F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9189"/>
            <a:ext cx="10515600" cy="92149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152B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Sisällön paikkamerkki 10">
            <a:extLst>
              <a:ext uri="{FF2B5EF4-FFF2-40B4-BE49-F238E27FC236}">
                <a16:creationId xmlns:a16="http://schemas.microsoft.com/office/drawing/2014/main" id="{FA496B45-5070-8F02-2862-488855CC8C5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79625"/>
            <a:ext cx="10515600" cy="4097338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  <p:pic>
        <p:nvPicPr>
          <p:cNvPr id="6" name="Graphic 18">
            <a:extLst>
              <a:ext uri="{FF2B5EF4-FFF2-40B4-BE49-F238E27FC236}">
                <a16:creationId xmlns:a16="http://schemas.microsoft.com/office/drawing/2014/main" id="{FF1B65CB-7CC7-4047-4765-FCD1695F9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41408"/>
      </p:ext>
    </p:extLst>
  </p:cSld>
  <p:clrMapOvr>
    <a:masterClrMapping/>
  </p:clrMapOvr>
  <p:hf sldNum="0"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9">
    <p:bg>
      <p:bgPr>
        <a:solidFill>
          <a:srgbClr val="D9D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AE7065A5-5F8A-7861-D763-EF0FD617D9C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351676"/>
            <a:ext cx="10515600" cy="417513"/>
          </a:xfrm>
        </p:spPr>
        <p:txBody>
          <a:bodyPr anchor="b"/>
          <a:lstStyle>
            <a:lvl1pPr>
              <a:buNone/>
              <a:defRPr sz="1800" b="1">
                <a:solidFill>
                  <a:srgbClr val="152B96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Klikkaa vaihtaaksesi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58BAAA6-90E3-4E1E-C6BA-FEDC6DA244E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AFF1303-994B-42A0-DD95-94DF5264AD3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FDD50D8-0537-7593-E038-5EC7B0A96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9189"/>
            <a:ext cx="10515600" cy="92149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152B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" name="Sisällön paikkamerkki 10">
            <a:extLst>
              <a:ext uri="{FF2B5EF4-FFF2-40B4-BE49-F238E27FC236}">
                <a16:creationId xmlns:a16="http://schemas.microsoft.com/office/drawing/2014/main" id="{AAAFDE2A-79F0-2E27-CC6C-4AD9729F106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79625"/>
            <a:ext cx="10515600" cy="4097338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  <p:pic>
        <p:nvPicPr>
          <p:cNvPr id="3" name="Graphic 18">
            <a:extLst>
              <a:ext uri="{FF2B5EF4-FFF2-40B4-BE49-F238E27FC236}">
                <a16:creationId xmlns:a16="http://schemas.microsoft.com/office/drawing/2014/main" id="{A44688B5-A8E5-A337-70F9-197D99BB2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25225"/>
      </p:ext>
    </p:extLst>
  </p:cSld>
  <p:clrMapOvr>
    <a:masterClrMapping/>
  </p:clrMapOvr>
  <p:hf sldNum="0"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10"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04BF437-682C-8403-7980-4B00516BA82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351676"/>
            <a:ext cx="10515600" cy="417513"/>
          </a:xfrm>
        </p:spPr>
        <p:txBody>
          <a:bodyPr anchor="b"/>
          <a:lstStyle>
            <a:lvl1pPr>
              <a:buNone/>
              <a:defRPr sz="1800" b="1">
                <a:solidFill>
                  <a:srgbClr val="152B96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Klikkaa vaihtaaksesi</a:t>
            </a:r>
          </a:p>
        </p:txBody>
      </p:sp>
      <p:sp>
        <p:nvSpPr>
          <p:cNvPr id="2" name="Päivämäärän paikkamerkki 6">
            <a:extLst>
              <a:ext uri="{FF2B5EF4-FFF2-40B4-BE49-F238E27FC236}">
                <a16:creationId xmlns:a16="http://schemas.microsoft.com/office/drawing/2014/main" id="{0253F5C1-A6C8-B4C4-8BE8-AB459AAF093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3" name="Alatunnisteen paikkamerkki 7">
            <a:extLst>
              <a:ext uri="{FF2B5EF4-FFF2-40B4-BE49-F238E27FC236}">
                <a16:creationId xmlns:a16="http://schemas.microsoft.com/office/drawing/2014/main" id="{0B097E2D-0E0E-F74C-84CB-E5EAD01929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D3E4BB-53F4-B4FC-D57C-45B4AEC78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9189"/>
            <a:ext cx="10515600" cy="92149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152B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isällön paikkamerkki 10">
            <a:extLst>
              <a:ext uri="{FF2B5EF4-FFF2-40B4-BE49-F238E27FC236}">
                <a16:creationId xmlns:a16="http://schemas.microsoft.com/office/drawing/2014/main" id="{8A6BBD6D-85A0-5333-853C-64C5E24A9C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79625"/>
            <a:ext cx="10515600" cy="4097338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  <p:pic>
        <p:nvPicPr>
          <p:cNvPr id="5" name="Graphic 18">
            <a:extLst>
              <a:ext uri="{FF2B5EF4-FFF2-40B4-BE49-F238E27FC236}">
                <a16:creationId xmlns:a16="http://schemas.microsoft.com/office/drawing/2014/main" id="{F3B2E8B2-791A-CF8E-E919-6DA06CC03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82275"/>
      </p:ext>
    </p:extLst>
  </p:cSld>
  <p:clrMapOvr>
    <a:masterClrMapping/>
  </p:clrMapOvr>
  <p:hf sldNum="0"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11">
    <p:bg>
      <p:bgPr>
        <a:solidFill>
          <a:srgbClr val="F2A6DB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B3D41585-E66D-74A8-5585-718B0C205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E76AC38-657A-3766-6F95-1977C0F9D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7</a:t>
            </a:r>
            <a:endParaRPr lang="fi-FI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53A4F00-013F-5EB8-F020-92A235EA3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152B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Content Placeholder 14">
            <a:extLst>
              <a:ext uri="{FF2B5EF4-FFF2-40B4-BE49-F238E27FC236}">
                <a16:creationId xmlns:a16="http://schemas.microsoft.com/office/drawing/2014/main" id="{F4BB7DB4-4626-58EF-08A3-E9BE5C3B056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200" y="1831469"/>
            <a:ext cx="5146366" cy="4450706"/>
          </a:xfrm>
        </p:spPr>
        <p:txBody>
          <a:bodyPr>
            <a:noAutofit/>
          </a:bodyPr>
          <a:lstStyle/>
          <a:p>
            <a:pPr lvl="0"/>
            <a:r>
              <a:rPr lang="fi-FI" noProof="0" dirty="0"/>
              <a:t>Teksti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DA4058A-3B5B-5770-214B-89FD2FFB2AB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95391" y="1831469"/>
            <a:ext cx="5146366" cy="4487794"/>
          </a:xfrm>
        </p:spPr>
        <p:txBody>
          <a:bodyPr>
            <a:noAutofit/>
          </a:bodyPr>
          <a:lstStyle/>
          <a:p>
            <a:pPr lvl="0"/>
            <a:r>
              <a:rPr lang="fi-FI" noProof="0" dirty="0"/>
              <a:t>Teksti</a:t>
            </a:r>
          </a:p>
        </p:txBody>
      </p:sp>
      <p:pic>
        <p:nvPicPr>
          <p:cNvPr id="2" name="Graphic 18">
            <a:extLst>
              <a:ext uri="{FF2B5EF4-FFF2-40B4-BE49-F238E27FC236}">
                <a16:creationId xmlns:a16="http://schemas.microsoft.com/office/drawing/2014/main" id="{03257A3B-35B9-8E5C-91F7-8F3F34B9C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20867"/>
      </p:ext>
    </p:extLst>
  </p:cSld>
  <p:clrMapOvr>
    <a:masterClrMapping/>
  </p:clrMapOvr>
  <p:hf sldNum="0"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12">
    <p:bg>
      <p:bgPr>
        <a:solidFill>
          <a:srgbClr val="FFCC99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38F4339-CEFA-F5A3-A4D7-B4A610D0C3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DF049C1-B632-708F-DA10-71C464328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7</a:t>
            </a:r>
            <a:endParaRPr lang="fi-FI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6EF381B-B692-B1DF-C001-2E085E9C6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450099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14">
            <a:extLst>
              <a:ext uri="{FF2B5EF4-FFF2-40B4-BE49-F238E27FC236}">
                <a16:creationId xmlns:a16="http://schemas.microsoft.com/office/drawing/2014/main" id="{16F31723-6F67-9217-1E31-507BDBB2CC6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200" y="1831469"/>
            <a:ext cx="5146366" cy="4450706"/>
          </a:xfrm>
        </p:spPr>
        <p:txBody>
          <a:bodyPr>
            <a:noAutofit/>
          </a:bodyPr>
          <a:lstStyle/>
          <a:p>
            <a:pPr lvl="0"/>
            <a:r>
              <a:rPr lang="fi-FI" noProof="0" dirty="0"/>
              <a:t>Teksti</a:t>
            </a:r>
          </a:p>
        </p:txBody>
      </p:sp>
      <p:sp>
        <p:nvSpPr>
          <p:cNvPr id="4" name="Content Placeholder 14">
            <a:extLst>
              <a:ext uri="{FF2B5EF4-FFF2-40B4-BE49-F238E27FC236}">
                <a16:creationId xmlns:a16="http://schemas.microsoft.com/office/drawing/2014/main" id="{AA90D73A-4410-0A28-90C7-8BBC869160C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95391" y="1831469"/>
            <a:ext cx="5146366" cy="4487794"/>
          </a:xfrm>
        </p:spPr>
        <p:txBody>
          <a:bodyPr>
            <a:noAutofit/>
          </a:bodyPr>
          <a:lstStyle/>
          <a:p>
            <a:pPr lvl="0"/>
            <a:r>
              <a:rPr lang="fi-FI" noProof="0" dirty="0"/>
              <a:t>Teksti</a:t>
            </a:r>
          </a:p>
        </p:txBody>
      </p:sp>
      <p:pic>
        <p:nvPicPr>
          <p:cNvPr id="5" name="Graphic 18">
            <a:extLst>
              <a:ext uri="{FF2B5EF4-FFF2-40B4-BE49-F238E27FC236}">
                <a16:creationId xmlns:a16="http://schemas.microsoft.com/office/drawing/2014/main" id="{DFB3DBB6-CDB5-2FB0-41EE-69A237BB5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82532"/>
      </p:ext>
    </p:extLst>
  </p:cSld>
  <p:clrMapOvr>
    <a:masterClrMapping/>
  </p:clrMapOvr>
  <p:hf sldNum="0"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13">
    <p:bg>
      <p:bgPr>
        <a:solidFill>
          <a:srgbClr val="D9D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231C-6192-12B0-9738-31A2E12AF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617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E2D8D-BE22-3425-6520-2FAE0AFF6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64863"/>
            <a:ext cx="5097185" cy="7402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0061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4192AE-67F2-10CD-1476-F2DD7BC9F0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64863"/>
            <a:ext cx="5183188" cy="7402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0061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2B5E1E-769E-4086-E55A-F556FDF0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42A70B-DFB4-2A7D-7E72-2B8E019BE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7</a:t>
            </a:r>
            <a:endParaRPr lang="fi-FI" dirty="0"/>
          </a:p>
        </p:txBody>
      </p:sp>
      <p:sp>
        <p:nvSpPr>
          <p:cNvPr id="4" name="Content Placeholder 14">
            <a:extLst>
              <a:ext uri="{FF2B5EF4-FFF2-40B4-BE49-F238E27FC236}">
                <a16:creationId xmlns:a16="http://schemas.microsoft.com/office/drawing/2014/main" id="{B0D912AB-4806-F903-07B3-C76CB6B64F2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200" y="2644877"/>
            <a:ext cx="5146366" cy="3637298"/>
          </a:xfrm>
        </p:spPr>
        <p:txBody>
          <a:bodyPr>
            <a:noAutofit/>
          </a:bodyPr>
          <a:lstStyle/>
          <a:p>
            <a:pPr lvl="0"/>
            <a:r>
              <a:rPr lang="fi-FI" noProof="0" dirty="0"/>
              <a:t>Teksti</a:t>
            </a:r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E0601105-0C21-F620-9B63-44D697C4167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95391" y="2651655"/>
            <a:ext cx="5146366" cy="3667608"/>
          </a:xfrm>
        </p:spPr>
        <p:txBody>
          <a:bodyPr>
            <a:noAutofit/>
          </a:bodyPr>
          <a:lstStyle/>
          <a:p>
            <a:pPr lvl="0"/>
            <a:r>
              <a:rPr lang="fi-FI" noProof="0" dirty="0"/>
              <a:t>Teksti</a:t>
            </a:r>
          </a:p>
        </p:txBody>
      </p:sp>
      <p:pic>
        <p:nvPicPr>
          <p:cNvPr id="10" name="Graphic 18">
            <a:extLst>
              <a:ext uri="{FF2B5EF4-FFF2-40B4-BE49-F238E27FC236}">
                <a16:creationId xmlns:a16="http://schemas.microsoft.com/office/drawing/2014/main" id="{8BB96D67-F547-749A-6AE9-5CAF3D313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6926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3">
    <p:bg>
      <p:bgPr>
        <a:solidFill>
          <a:srgbClr val="F3A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FA0D210-97AB-22FA-EA96-B7A9DBA579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5" y="760288"/>
            <a:ext cx="7948554" cy="2978275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rgbClr val="152A96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fi-FI" dirty="0"/>
              <a:t>Tilastoja Vantaalta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537A3C9-7E81-240C-11BC-BC95D32F9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3830638"/>
            <a:ext cx="6543223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ysClr val="windowText" lastClr="000000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3" name="Graphic 9">
            <a:extLst>
              <a:ext uri="{FF2B5EF4-FFF2-40B4-BE49-F238E27FC236}">
                <a16:creationId xmlns:a16="http://schemas.microsoft.com/office/drawing/2014/main" id="{7C0CF70B-7F35-664C-225D-D047B2552BAA}"/>
              </a:ext>
            </a:extLst>
          </p:cNvPr>
          <p:cNvSpPr/>
          <p:nvPr/>
        </p:nvSpPr>
        <p:spPr>
          <a:xfrm rot="21135918">
            <a:off x="8241777" y="4616912"/>
            <a:ext cx="4110538" cy="2559747"/>
          </a:xfrm>
          <a:custGeom>
            <a:avLst/>
            <a:gdLst>
              <a:gd name="connsiteX0" fmla="*/ 4110539 w 4110538"/>
              <a:gd name="connsiteY0" fmla="*/ 130872 h 2559747"/>
              <a:gd name="connsiteX1" fmla="*/ 2844860 w 4110538"/>
              <a:gd name="connsiteY1" fmla="*/ 418813 h 2559747"/>
              <a:gd name="connsiteX2" fmla="*/ 2968698 w 4110538"/>
              <a:gd name="connsiteY2" fmla="*/ 828864 h 2559747"/>
              <a:gd name="connsiteX3" fmla="*/ 1190167 w 4110538"/>
              <a:gd name="connsiteY3" fmla="*/ 570641 h 2559747"/>
              <a:gd name="connsiteX4" fmla="*/ 1158589 w 4110538"/>
              <a:gd name="connsiteY4" fmla="*/ 1768029 h 2559747"/>
              <a:gd name="connsiteX5" fmla="*/ 72295 w 4110538"/>
              <a:gd name="connsiteY5" fmla="*/ 2086831 h 2559747"/>
              <a:gd name="connsiteX6" fmla="*/ 7808 w 4110538"/>
              <a:gd name="connsiteY6" fmla="*/ 2559747 h 255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0538" h="2559747">
                <a:moveTo>
                  <a:pt x="4110539" y="130872"/>
                </a:moveTo>
                <a:cubicBezTo>
                  <a:pt x="3684334" y="-104110"/>
                  <a:pt x="3128870" y="-31148"/>
                  <a:pt x="2844860" y="418813"/>
                </a:cubicBezTo>
                <a:cubicBezTo>
                  <a:pt x="2257723" y="1349120"/>
                  <a:pt x="3283905" y="1328355"/>
                  <a:pt x="2968698" y="828864"/>
                </a:cubicBezTo>
                <a:cubicBezTo>
                  <a:pt x="2585200" y="221074"/>
                  <a:pt x="1552930" y="165829"/>
                  <a:pt x="1190167" y="570641"/>
                </a:cubicBezTo>
                <a:cubicBezTo>
                  <a:pt x="793352" y="1013458"/>
                  <a:pt x="1158589" y="1768029"/>
                  <a:pt x="1158589" y="1768029"/>
                </a:cubicBezTo>
                <a:cubicBezTo>
                  <a:pt x="1158589" y="1768029"/>
                  <a:pt x="415750" y="1306638"/>
                  <a:pt x="72295" y="2086831"/>
                </a:cubicBezTo>
                <a:cubicBezTo>
                  <a:pt x="6476" y="2236278"/>
                  <a:pt x="-12642" y="2399346"/>
                  <a:pt x="7808" y="2559747"/>
                </a:cubicBezTo>
              </a:path>
            </a:pathLst>
          </a:custGeom>
          <a:noFill/>
          <a:ln w="38100" cap="rnd">
            <a:solidFill>
              <a:srgbClr val="152A96"/>
            </a:solidFill>
            <a:prstDash val="solid"/>
            <a:round/>
          </a:ln>
        </p:spPr>
        <p:txBody>
          <a:bodyPr rtlCol="0" anchor="ctr"/>
          <a:lstStyle/>
          <a:p>
            <a:endParaRPr lang="fi-FI"/>
          </a:p>
        </p:txBody>
      </p:sp>
      <p:pic>
        <p:nvPicPr>
          <p:cNvPr id="5" name="Graphic 18">
            <a:extLst>
              <a:ext uri="{FF2B5EF4-FFF2-40B4-BE49-F238E27FC236}">
                <a16:creationId xmlns:a16="http://schemas.microsoft.com/office/drawing/2014/main" id="{509C9434-BF78-0B8B-16C1-18AD28E67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405322" y="1288658"/>
            <a:ext cx="2243871" cy="49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79090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14">
    <p:bg>
      <p:bgPr>
        <a:solidFill>
          <a:srgbClr val="B8CDFF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231C-6192-12B0-9738-31A2E12AF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152B9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2B5E1E-769E-4086-E55A-F556FDF0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42A70B-DFB4-2A7D-7E72-2B8E019BE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7</a:t>
            </a:r>
            <a:endParaRPr lang="fi-FI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CE3FFA7-5301-BB6F-5ADC-5EB550C2F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64863"/>
            <a:ext cx="5097185" cy="7402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152A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F705532-72EA-34E1-5EB9-50D169591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64863"/>
            <a:ext cx="5183188" cy="7402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152B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12F9DBCF-1C85-D5CC-D1F9-2D0D5ABC347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200" y="2644877"/>
            <a:ext cx="5146366" cy="3637298"/>
          </a:xfrm>
        </p:spPr>
        <p:txBody>
          <a:bodyPr>
            <a:noAutofit/>
          </a:bodyPr>
          <a:lstStyle/>
          <a:p>
            <a:pPr lvl="0"/>
            <a:r>
              <a:rPr lang="fi-FI" noProof="0" dirty="0"/>
              <a:t>Teksti</a:t>
            </a:r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D581017C-6209-3B61-CAD1-8424589FA31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95391" y="2651655"/>
            <a:ext cx="5146366" cy="3667608"/>
          </a:xfrm>
        </p:spPr>
        <p:txBody>
          <a:bodyPr>
            <a:noAutofit/>
          </a:bodyPr>
          <a:lstStyle/>
          <a:p>
            <a:pPr lvl="0"/>
            <a:r>
              <a:rPr lang="fi-FI" noProof="0" dirty="0"/>
              <a:t>Teksti</a:t>
            </a:r>
          </a:p>
        </p:txBody>
      </p:sp>
      <p:pic>
        <p:nvPicPr>
          <p:cNvPr id="3" name="Graphic 18">
            <a:extLst>
              <a:ext uri="{FF2B5EF4-FFF2-40B4-BE49-F238E27FC236}">
                <a16:creationId xmlns:a16="http://schemas.microsoft.com/office/drawing/2014/main" id="{B21FB6B4-B8C3-0EF0-D762-C0E421055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21484"/>
      </p:ext>
    </p:extLst>
  </p:cSld>
  <p:clrMapOvr>
    <a:masterClrMapping/>
  </p:clrMapOvr>
  <p:hf sldNum="0"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paikka oikea 1">
    <p:bg>
      <p:bgPr>
        <a:solidFill>
          <a:srgbClr val="A2E3B8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67984458-D7CF-59CB-BA1B-9344F380569C}"/>
              </a:ext>
            </a:extLst>
          </p:cNvPr>
          <p:cNvSpPr/>
          <p:nvPr/>
        </p:nvSpPr>
        <p:spPr>
          <a:xfrm>
            <a:off x="6531430" y="-57358"/>
            <a:ext cx="5849020" cy="7137425"/>
          </a:xfrm>
          <a:custGeom>
            <a:avLst/>
            <a:gdLst>
              <a:gd name="connsiteX0" fmla="*/ 0 w 6295292"/>
              <a:gd name="connsiteY0" fmla="*/ 0 h 6588857"/>
              <a:gd name="connsiteX1" fmla="*/ 6295292 w 6295292"/>
              <a:gd name="connsiteY1" fmla="*/ 0 h 6588857"/>
              <a:gd name="connsiteX2" fmla="*/ 6295292 w 6295292"/>
              <a:gd name="connsiteY2" fmla="*/ 6588857 h 6588857"/>
              <a:gd name="connsiteX3" fmla="*/ 0 w 6295292"/>
              <a:gd name="connsiteY3" fmla="*/ 6588857 h 6588857"/>
              <a:gd name="connsiteX4" fmla="*/ 0 w 6295292"/>
              <a:gd name="connsiteY4" fmla="*/ 0 h 6588857"/>
              <a:gd name="connsiteX0" fmla="*/ 0 w 6295292"/>
              <a:gd name="connsiteY0" fmla="*/ 0 h 6588857"/>
              <a:gd name="connsiteX1" fmla="*/ 6295292 w 6295292"/>
              <a:gd name="connsiteY1" fmla="*/ 0 h 6588857"/>
              <a:gd name="connsiteX2" fmla="*/ 6295292 w 6295292"/>
              <a:gd name="connsiteY2" fmla="*/ 6588857 h 6588857"/>
              <a:gd name="connsiteX3" fmla="*/ 35169 w 6295292"/>
              <a:gd name="connsiteY3" fmla="*/ 5064857 h 6588857"/>
              <a:gd name="connsiteX4" fmla="*/ 0 w 6295292"/>
              <a:gd name="connsiteY4" fmla="*/ 0 h 6588857"/>
              <a:gd name="connsiteX0" fmla="*/ 246185 w 6260123"/>
              <a:gd name="connsiteY0" fmla="*/ 1148861 h 6588857"/>
              <a:gd name="connsiteX1" fmla="*/ 6260123 w 6260123"/>
              <a:gd name="connsiteY1" fmla="*/ 0 h 6588857"/>
              <a:gd name="connsiteX2" fmla="*/ 6260123 w 6260123"/>
              <a:gd name="connsiteY2" fmla="*/ 6588857 h 6588857"/>
              <a:gd name="connsiteX3" fmla="*/ 0 w 6260123"/>
              <a:gd name="connsiteY3" fmla="*/ 5064857 h 6588857"/>
              <a:gd name="connsiteX4" fmla="*/ 246185 w 6260123"/>
              <a:gd name="connsiteY4" fmla="*/ 1148861 h 6588857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0 w 6353907"/>
              <a:gd name="connsiteY3" fmla="*/ 4924180 h 6588857"/>
              <a:gd name="connsiteX4" fmla="*/ 339969 w 6353907"/>
              <a:gd name="connsiteY4" fmla="*/ 1148861 h 6588857"/>
              <a:gd name="connsiteX0" fmla="*/ 339969 w 6353907"/>
              <a:gd name="connsiteY0" fmla="*/ 1148861 h 6713770"/>
              <a:gd name="connsiteX1" fmla="*/ 6353907 w 6353907"/>
              <a:gd name="connsiteY1" fmla="*/ 0 h 6713770"/>
              <a:gd name="connsiteX2" fmla="*/ 6353907 w 6353907"/>
              <a:gd name="connsiteY2" fmla="*/ 6588857 h 6713770"/>
              <a:gd name="connsiteX3" fmla="*/ 1078523 w 6353907"/>
              <a:gd name="connsiteY3" fmla="*/ 6571273 h 6713770"/>
              <a:gd name="connsiteX4" fmla="*/ 0 w 6353907"/>
              <a:gd name="connsiteY4" fmla="*/ 4924180 h 6713770"/>
              <a:gd name="connsiteX5" fmla="*/ 339969 w 6353907"/>
              <a:gd name="connsiteY5" fmla="*/ 1148861 h 6713770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339969 w 6353907"/>
              <a:gd name="connsiteY5" fmla="*/ 1148861 h 6588857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339969 w 6353907"/>
              <a:gd name="connsiteY5" fmla="*/ 1148861 h 6588857"/>
              <a:gd name="connsiteX0" fmla="*/ 492369 w 6353907"/>
              <a:gd name="connsiteY0" fmla="*/ 410307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492369 w 6353907"/>
              <a:gd name="connsiteY5" fmla="*/ 410307 h 6588857"/>
              <a:gd name="connsiteX0" fmla="*/ 398585 w 6260123"/>
              <a:gd name="connsiteY0" fmla="*/ 410307 h 6588857"/>
              <a:gd name="connsiteX1" fmla="*/ 6260123 w 6260123"/>
              <a:gd name="connsiteY1" fmla="*/ 0 h 6588857"/>
              <a:gd name="connsiteX2" fmla="*/ 6260123 w 6260123"/>
              <a:gd name="connsiteY2" fmla="*/ 6588857 h 6588857"/>
              <a:gd name="connsiteX3" fmla="*/ 984739 w 6260123"/>
              <a:gd name="connsiteY3" fmla="*/ 6571273 h 6588857"/>
              <a:gd name="connsiteX4" fmla="*/ 0 w 6260123"/>
              <a:gd name="connsiteY4" fmla="*/ 4982796 h 6588857"/>
              <a:gd name="connsiteX5" fmla="*/ 398585 w 6260123"/>
              <a:gd name="connsiteY5" fmla="*/ 410307 h 6588857"/>
              <a:gd name="connsiteX0" fmla="*/ 398585 w 6260123"/>
              <a:gd name="connsiteY0" fmla="*/ 410307 h 6594719"/>
              <a:gd name="connsiteX1" fmla="*/ 6260123 w 6260123"/>
              <a:gd name="connsiteY1" fmla="*/ 0 h 6594719"/>
              <a:gd name="connsiteX2" fmla="*/ 6260123 w 6260123"/>
              <a:gd name="connsiteY2" fmla="*/ 6588857 h 6594719"/>
              <a:gd name="connsiteX3" fmla="*/ 1137139 w 6260123"/>
              <a:gd name="connsiteY3" fmla="*/ 6594719 h 6594719"/>
              <a:gd name="connsiteX4" fmla="*/ 0 w 6260123"/>
              <a:gd name="connsiteY4" fmla="*/ 4982796 h 6594719"/>
              <a:gd name="connsiteX5" fmla="*/ 398585 w 6260123"/>
              <a:gd name="connsiteY5" fmla="*/ 410307 h 6594719"/>
              <a:gd name="connsiteX0" fmla="*/ 167107 w 6028645"/>
              <a:gd name="connsiteY0" fmla="*/ 410307 h 6801552"/>
              <a:gd name="connsiteX1" fmla="*/ 6028645 w 6028645"/>
              <a:gd name="connsiteY1" fmla="*/ 0 h 6801552"/>
              <a:gd name="connsiteX2" fmla="*/ 6028645 w 6028645"/>
              <a:gd name="connsiteY2" fmla="*/ 6588857 h 6801552"/>
              <a:gd name="connsiteX3" fmla="*/ 905661 w 6028645"/>
              <a:gd name="connsiteY3" fmla="*/ 6594719 h 6801552"/>
              <a:gd name="connsiteX4" fmla="*/ 0 w 6028645"/>
              <a:gd name="connsiteY4" fmla="*/ 6801552 h 6801552"/>
              <a:gd name="connsiteX5" fmla="*/ 167107 w 6028645"/>
              <a:gd name="connsiteY5" fmla="*/ 410307 h 6801552"/>
              <a:gd name="connsiteX0" fmla="*/ 167107 w 6028645"/>
              <a:gd name="connsiteY0" fmla="*/ 410307 h 6801552"/>
              <a:gd name="connsiteX1" fmla="*/ 6028645 w 6028645"/>
              <a:gd name="connsiteY1" fmla="*/ 0 h 6801552"/>
              <a:gd name="connsiteX2" fmla="*/ 6028645 w 6028645"/>
              <a:gd name="connsiteY2" fmla="*/ 6588857 h 6801552"/>
              <a:gd name="connsiteX3" fmla="*/ 3402317 w 6028645"/>
              <a:gd name="connsiteY3" fmla="*/ 6264036 h 6801552"/>
              <a:gd name="connsiteX4" fmla="*/ 0 w 6028645"/>
              <a:gd name="connsiteY4" fmla="*/ 6801552 h 6801552"/>
              <a:gd name="connsiteX5" fmla="*/ 167107 w 6028645"/>
              <a:gd name="connsiteY5" fmla="*/ 410307 h 6801552"/>
              <a:gd name="connsiteX0" fmla="*/ 167107 w 6028645"/>
              <a:gd name="connsiteY0" fmla="*/ 410307 h 7239551"/>
              <a:gd name="connsiteX1" fmla="*/ 6028645 w 6028645"/>
              <a:gd name="connsiteY1" fmla="*/ 0 h 7239551"/>
              <a:gd name="connsiteX2" fmla="*/ 6028645 w 6028645"/>
              <a:gd name="connsiteY2" fmla="*/ 6588857 h 7239551"/>
              <a:gd name="connsiteX3" fmla="*/ 1765437 w 6028645"/>
              <a:gd name="connsiteY3" fmla="*/ 7239551 h 7239551"/>
              <a:gd name="connsiteX4" fmla="*/ 0 w 6028645"/>
              <a:gd name="connsiteY4" fmla="*/ 6801552 h 7239551"/>
              <a:gd name="connsiteX5" fmla="*/ 167107 w 6028645"/>
              <a:gd name="connsiteY5" fmla="*/ 410307 h 7239551"/>
              <a:gd name="connsiteX0" fmla="*/ 167107 w 6028645"/>
              <a:gd name="connsiteY0" fmla="*/ 410307 h 7239551"/>
              <a:gd name="connsiteX1" fmla="*/ 6028645 w 6028645"/>
              <a:gd name="connsiteY1" fmla="*/ 0 h 7239551"/>
              <a:gd name="connsiteX2" fmla="*/ 6012111 w 6028645"/>
              <a:gd name="connsiteY2" fmla="*/ 7167553 h 7239551"/>
              <a:gd name="connsiteX3" fmla="*/ 1765437 w 6028645"/>
              <a:gd name="connsiteY3" fmla="*/ 7239551 h 7239551"/>
              <a:gd name="connsiteX4" fmla="*/ 0 w 6028645"/>
              <a:gd name="connsiteY4" fmla="*/ 6801552 h 7239551"/>
              <a:gd name="connsiteX5" fmla="*/ 167107 w 6028645"/>
              <a:gd name="connsiteY5" fmla="*/ 410307 h 7239551"/>
              <a:gd name="connsiteX0" fmla="*/ 0 w 6291427"/>
              <a:gd name="connsiteY0" fmla="*/ 0 h 7738622"/>
              <a:gd name="connsiteX1" fmla="*/ 6291427 w 6291427"/>
              <a:gd name="connsiteY1" fmla="*/ 499071 h 7738622"/>
              <a:gd name="connsiteX2" fmla="*/ 6274893 w 6291427"/>
              <a:gd name="connsiteY2" fmla="*/ 7666624 h 7738622"/>
              <a:gd name="connsiteX3" fmla="*/ 2028219 w 6291427"/>
              <a:gd name="connsiteY3" fmla="*/ 7738622 h 7738622"/>
              <a:gd name="connsiteX4" fmla="*/ 262782 w 6291427"/>
              <a:gd name="connsiteY4" fmla="*/ 7300623 h 7738622"/>
              <a:gd name="connsiteX5" fmla="*/ 0 w 6291427"/>
              <a:gd name="connsiteY5" fmla="*/ 0 h 7738622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262782 w 6275019"/>
              <a:gd name="connsiteY4" fmla="*/ 7314110 h 7752109"/>
              <a:gd name="connsiteX5" fmla="*/ 0 w 6275019"/>
              <a:gd name="connsiteY5" fmla="*/ 13487 h 7752109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2428754 w 6275019"/>
              <a:gd name="connsiteY4" fmla="*/ 6933826 h 7752109"/>
              <a:gd name="connsiteX5" fmla="*/ 0 w 6275019"/>
              <a:gd name="connsiteY5" fmla="*/ 13487 h 7752109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0 w 6275019"/>
              <a:gd name="connsiteY4" fmla="*/ 13487 h 7752109"/>
              <a:gd name="connsiteX0" fmla="*/ 0 w 6275019"/>
              <a:gd name="connsiteY0" fmla="*/ 13487 h 7680111"/>
              <a:gd name="connsiteX1" fmla="*/ 6109551 w 6275019"/>
              <a:gd name="connsiteY1" fmla="*/ 0 h 7680111"/>
              <a:gd name="connsiteX2" fmla="*/ 6274893 w 6275019"/>
              <a:gd name="connsiteY2" fmla="*/ 7680111 h 7680111"/>
              <a:gd name="connsiteX3" fmla="*/ 1780207 w 6275019"/>
              <a:gd name="connsiteY3" fmla="*/ 7669438 h 7680111"/>
              <a:gd name="connsiteX4" fmla="*/ 0 w 6275019"/>
              <a:gd name="connsiteY4" fmla="*/ 13487 h 768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5019" h="7680111">
                <a:moveTo>
                  <a:pt x="0" y="13487"/>
                </a:moveTo>
                <a:lnTo>
                  <a:pt x="6109551" y="0"/>
                </a:lnTo>
                <a:cubicBezTo>
                  <a:pt x="6104040" y="2389184"/>
                  <a:pt x="6280404" y="5290927"/>
                  <a:pt x="6274893" y="7680111"/>
                </a:cubicBezTo>
                <a:lnTo>
                  <a:pt x="1780207" y="7669438"/>
                </a:lnTo>
                <a:lnTo>
                  <a:pt x="0" y="13487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1D0E87-623B-5D50-D50D-E438031EC66E}"/>
              </a:ext>
            </a:extLst>
          </p:cNvPr>
          <p:cNvSpPr/>
          <p:nvPr/>
        </p:nvSpPr>
        <p:spPr>
          <a:xfrm>
            <a:off x="6531430" y="-57358"/>
            <a:ext cx="5849020" cy="7137425"/>
          </a:xfrm>
          <a:custGeom>
            <a:avLst/>
            <a:gdLst>
              <a:gd name="connsiteX0" fmla="*/ 0 w 6295292"/>
              <a:gd name="connsiteY0" fmla="*/ 0 h 6588857"/>
              <a:gd name="connsiteX1" fmla="*/ 6295292 w 6295292"/>
              <a:gd name="connsiteY1" fmla="*/ 0 h 6588857"/>
              <a:gd name="connsiteX2" fmla="*/ 6295292 w 6295292"/>
              <a:gd name="connsiteY2" fmla="*/ 6588857 h 6588857"/>
              <a:gd name="connsiteX3" fmla="*/ 0 w 6295292"/>
              <a:gd name="connsiteY3" fmla="*/ 6588857 h 6588857"/>
              <a:gd name="connsiteX4" fmla="*/ 0 w 6295292"/>
              <a:gd name="connsiteY4" fmla="*/ 0 h 6588857"/>
              <a:gd name="connsiteX0" fmla="*/ 0 w 6295292"/>
              <a:gd name="connsiteY0" fmla="*/ 0 h 6588857"/>
              <a:gd name="connsiteX1" fmla="*/ 6295292 w 6295292"/>
              <a:gd name="connsiteY1" fmla="*/ 0 h 6588857"/>
              <a:gd name="connsiteX2" fmla="*/ 6295292 w 6295292"/>
              <a:gd name="connsiteY2" fmla="*/ 6588857 h 6588857"/>
              <a:gd name="connsiteX3" fmla="*/ 35169 w 6295292"/>
              <a:gd name="connsiteY3" fmla="*/ 5064857 h 6588857"/>
              <a:gd name="connsiteX4" fmla="*/ 0 w 6295292"/>
              <a:gd name="connsiteY4" fmla="*/ 0 h 6588857"/>
              <a:gd name="connsiteX0" fmla="*/ 246185 w 6260123"/>
              <a:gd name="connsiteY0" fmla="*/ 1148861 h 6588857"/>
              <a:gd name="connsiteX1" fmla="*/ 6260123 w 6260123"/>
              <a:gd name="connsiteY1" fmla="*/ 0 h 6588857"/>
              <a:gd name="connsiteX2" fmla="*/ 6260123 w 6260123"/>
              <a:gd name="connsiteY2" fmla="*/ 6588857 h 6588857"/>
              <a:gd name="connsiteX3" fmla="*/ 0 w 6260123"/>
              <a:gd name="connsiteY3" fmla="*/ 5064857 h 6588857"/>
              <a:gd name="connsiteX4" fmla="*/ 246185 w 6260123"/>
              <a:gd name="connsiteY4" fmla="*/ 1148861 h 6588857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0 w 6353907"/>
              <a:gd name="connsiteY3" fmla="*/ 4924180 h 6588857"/>
              <a:gd name="connsiteX4" fmla="*/ 339969 w 6353907"/>
              <a:gd name="connsiteY4" fmla="*/ 1148861 h 6588857"/>
              <a:gd name="connsiteX0" fmla="*/ 339969 w 6353907"/>
              <a:gd name="connsiteY0" fmla="*/ 1148861 h 6713770"/>
              <a:gd name="connsiteX1" fmla="*/ 6353907 w 6353907"/>
              <a:gd name="connsiteY1" fmla="*/ 0 h 6713770"/>
              <a:gd name="connsiteX2" fmla="*/ 6353907 w 6353907"/>
              <a:gd name="connsiteY2" fmla="*/ 6588857 h 6713770"/>
              <a:gd name="connsiteX3" fmla="*/ 1078523 w 6353907"/>
              <a:gd name="connsiteY3" fmla="*/ 6571273 h 6713770"/>
              <a:gd name="connsiteX4" fmla="*/ 0 w 6353907"/>
              <a:gd name="connsiteY4" fmla="*/ 4924180 h 6713770"/>
              <a:gd name="connsiteX5" fmla="*/ 339969 w 6353907"/>
              <a:gd name="connsiteY5" fmla="*/ 1148861 h 6713770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339969 w 6353907"/>
              <a:gd name="connsiteY5" fmla="*/ 1148861 h 6588857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339969 w 6353907"/>
              <a:gd name="connsiteY5" fmla="*/ 1148861 h 6588857"/>
              <a:gd name="connsiteX0" fmla="*/ 492369 w 6353907"/>
              <a:gd name="connsiteY0" fmla="*/ 410307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492369 w 6353907"/>
              <a:gd name="connsiteY5" fmla="*/ 410307 h 6588857"/>
              <a:gd name="connsiteX0" fmla="*/ 398585 w 6260123"/>
              <a:gd name="connsiteY0" fmla="*/ 410307 h 6588857"/>
              <a:gd name="connsiteX1" fmla="*/ 6260123 w 6260123"/>
              <a:gd name="connsiteY1" fmla="*/ 0 h 6588857"/>
              <a:gd name="connsiteX2" fmla="*/ 6260123 w 6260123"/>
              <a:gd name="connsiteY2" fmla="*/ 6588857 h 6588857"/>
              <a:gd name="connsiteX3" fmla="*/ 984739 w 6260123"/>
              <a:gd name="connsiteY3" fmla="*/ 6571273 h 6588857"/>
              <a:gd name="connsiteX4" fmla="*/ 0 w 6260123"/>
              <a:gd name="connsiteY4" fmla="*/ 4982796 h 6588857"/>
              <a:gd name="connsiteX5" fmla="*/ 398585 w 6260123"/>
              <a:gd name="connsiteY5" fmla="*/ 410307 h 6588857"/>
              <a:gd name="connsiteX0" fmla="*/ 398585 w 6260123"/>
              <a:gd name="connsiteY0" fmla="*/ 410307 h 6594719"/>
              <a:gd name="connsiteX1" fmla="*/ 6260123 w 6260123"/>
              <a:gd name="connsiteY1" fmla="*/ 0 h 6594719"/>
              <a:gd name="connsiteX2" fmla="*/ 6260123 w 6260123"/>
              <a:gd name="connsiteY2" fmla="*/ 6588857 h 6594719"/>
              <a:gd name="connsiteX3" fmla="*/ 1137139 w 6260123"/>
              <a:gd name="connsiteY3" fmla="*/ 6594719 h 6594719"/>
              <a:gd name="connsiteX4" fmla="*/ 0 w 6260123"/>
              <a:gd name="connsiteY4" fmla="*/ 4982796 h 6594719"/>
              <a:gd name="connsiteX5" fmla="*/ 398585 w 6260123"/>
              <a:gd name="connsiteY5" fmla="*/ 410307 h 6594719"/>
              <a:gd name="connsiteX0" fmla="*/ 167107 w 6028645"/>
              <a:gd name="connsiteY0" fmla="*/ 410307 h 6801552"/>
              <a:gd name="connsiteX1" fmla="*/ 6028645 w 6028645"/>
              <a:gd name="connsiteY1" fmla="*/ 0 h 6801552"/>
              <a:gd name="connsiteX2" fmla="*/ 6028645 w 6028645"/>
              <a:gd name="connsiteY2" fmla="*/ 6588857 h 6801552"/>
              <a:gd name="connsiteX3" fmla="*/ 905661 w 6028645"/>
              <a:gd name="connsiteY3" fmla="*/ 6594719 h 6801552"/>
              <a:gd name="connsiteX4" fmla="*/ 0 w 6028645"/>
              <a:gd name="connsiteY4" fmla="*/ 6801552 h 6801552"/>
              <a:gd name="connsiteX5" fmla="*/ 167107 w 6028645"/>
              <a:gd name="connsiteY5" fmla="*/ 410307 h 6801552"/>
              <a:gd name="connsiteX0" fmla="*/ 167107 w 6028645"/>
              <a:gd name="connsiteY0" fmla="*/ 410307 h 6801552"/>
              <a:gd name="connsiteX1" fmla="*/ 6028645 w 6028645"/>
              <a:gd name="connsiteY1" fmla="*/ 0 h 6801552"/>
              <a:gd name="connsiteX2" fmla="*/ 6028645 w 6028645"/>
              <a:gd name="connsiteY2" fmla="*/ 6588857 h 6801552"/>
              <a:gd name="connsiteX3" fmla="*/ 3402317 w 6028645"/>
              <a:gd name="connsiteY3" fmla="*/ 6264036 h 6801552"/>
              <a:gd name="connsiteX4" fmla="*/ 0 w 6028645"/>
              <a:gd name="connsiteY4" fmla="*/ 6801552 h 6801552"/>
              <a:gd name="connsiteX5" fmla="*/ 167107 w 6028645"/>
              <a:gd name="connsiteY5" fmla="*/ 410307 h 6801552"/>
              <a:gd name="connsiteX0" fmla="*/ 167107 w 6028645"/>
              <a:gd name="connsiteY0" fmla="*/ 410307 h 7239551"/>
              <a:gd name="connsiteX1" fmla="*/ 6028645 w 6028645"/>
              <a:gd name="connsiteY1" fmla="*/ 0 h 7239551"/>
              <a:gd name="connsiteX2" fmla="*/ 6028645 w 6028645"/>
              <a:gd name="connsiteY2" fmla="*/ 6588857 h 7239551"/>
              <a:gd name="connsiteX3" fmla="*/ 1765437 w 6028645"/>
              <a:gd name="connsiteY3" fmla="*/ 7239551 h 7239551"/>
              <a:gd name="connsiteX4" fmla="*/ 0 w 6028645"/>
              <a:gd name="connsiteY4" fmla="*/ 6801552 h 7239551"/>
              <a:gd name="connsiteX5" fmla="*/ 167107 w 6028645"/>
              <a:gd name="connsiteY5" fmla="*/ 410307 h 7239551"/>
              <a:gd name="connsiteX0" fmla="*/ 167107 w 6028645"/>
              <a:gd name="connsiteY0" fmla="*/ 410307 h 7239551"/>
              <a:gd name="connsiteX1" fmla="*/ 6028645 w 6028645"/>
              <a:gd name="connsiteY1" fmla="*/ 0 h 7239551"/>
              <a:gd name="connsiteX2" fmla="*/ 6012111 w 6028645"/>
              <a:gd name="connsiteY2" fmla="*/ 7167553 h 7239551"/>
              <a:gd name="connsiteX3" fmla="*/ 1765437 w 6028645"/>
              <a:gd name="connsiteY3" fmla="*/ 7239551 h 7239551"/>
              <a:gd name="connsiteX4" fmla="*/ 0 w 6028645"/>
              <a:gd name="connsiteY4" fmla="*/ 6801552 h 7239551"/>
              <a:gd name="connsiteX5" fmla="*/ 167107 w 6028645"/>
              <a:gd name="connsiteY5" fmla="*/ 410307 h 7239551"/>
              <a:gd name="connsiteX0" fmla="*/ 0 w 6291427"/>
              <a:gd name="connsiteY0" fmla="*/ 0 h 7738622"/>
              <a:gd name="connsiteX1" fmla="*/ 6291427 w 6291427"/>
              <a:gd name="connsiteY1" fmla="*/ 499071 h 7738622"/>
              <a:gd name="connsiteX2" fmla="*/ 6274893 w 6291427"/>
              <a:gd name="connsiteY2" fmla="*/ 7666624 h 7738622"/>
              <a:gd name="connsiteX3" fmla="*/ 2028219 w 6291427"/>
              <a:gd name="connsiteY3" fmla="*/ 7738622 h 7738622"/>
              <a:gd name="connsiteX4" fmla="*/ 262782 w 6291427"/>
              <a:gd name="connsiteY4" fmla="*/ 7300623 h 7738622"/>
              <a:gd name="connsiteX5" fmla="*/ 0 w 6291427"/>
              <a:gd name="connsiteY5" fmla="*/ 0 h 7738622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262782 w 6275019"/>
              <a:gd name="connsiteY4" fmla="*/ 7314110 h 7752109"/>
              <a:gd name="connsiteX5" fmla="*/ 0 w 6275019"/>
              <a:gd name="connsiteY5" fmla="*/ 13487 h 7752109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2428754 w 6275019"/>
              <a:gd name="connsiteY4" fmla="*/ 6933826 h 7752109"/>
              <a:gd name="connsiteX5" fmla="*/ 0 w 6275019"/>
              <a:gd name="connsiteY5" fmla="*/ 13487 h 7752109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0 w 6275019"/>
              <a:gd name="connsiteY4" fmla="*/ 13487 h 7752109"/>
              <a:gd name="connsiteX0" fmla="*/ 0 w 6275019"/>
              <a:gd name="connsiteY0" fmla="*/ 13487 h 7680111"/>
              <a:gd name="connsiteX1" fmla="*/ 6109551 w 6275019"/>
              <a:gd name="connsiteY1" fmla="*/ 0 h 7680111"/>
              <a:gd name="connsiteX2" fmla="*/ 6274893 w 6275019"/>
              <a:gd name="connsiteY2" fmla="*/ 7680111 h 7680111"/>
              <a:gd name="connsiteX3" fmla="*/ 1780207 w 6275019"/>
              <a:gd name="connsiteY3" fmla="*/ 7669438 h 7680111"/>
              <a:gd name="connsiteX4" fmla="*/ 0 w 6275019"/>
              <a:gd name="connsiteY4" fmla="*/ 13487 h 768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5019" h="7680111">
                <a:moveTo>
                  <a:pt x="0" y="13487"/>
                </a:moveTo>
                <a:lnTo>
                  <a:pt x="6109551" y="0"/>
                </a:lnTo>
                <a:cubicBezTo>
                  <a:pt x="6104040" y="2389184"/>
                  <a:pt x="6280404" y="5290927"/>
                  <a:pt x="6274893" y="7680111"/>
                </a:cubicBezTo>
                <a:lnTo>
                  <a:pt x="1780207" y="7669438"/>
                </a:lnTo>
                <a:lnTo>
                  <a:pt x="0" y="13487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AE12E07-70C4-0DBB-251E-EDA6D5378E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-15594"/>
            <a:ext cx="6173016" cy="7036880"/>
          </a:xfrm>
          <a:custGeom>
            <a:avLst/>
            <a:gdLst>
              <a:gd name="connsiteX0" fmla="*/ 0 w 5919787"/>
              <a:gd name="connsiteY0" fmla="*/ 0 h 5264150"/>
              <a:gd name="connsiteX1" fmla="*/ 5919787 w 5919787"/>
              <a:gd name="connsiteY1" fmla="*/ 0 h 5264150"/>
              <a:gd name="connsiteX2" fmla="*/ 5919787 w 5919787"/>
              <a:gd name="connsiteY2" fmla="*/ 5264150 h 5264150"/>
              <a:gd name="connsiteX3" fmla="*/ 0 w 5919787"/>
              <a:gd name="connsiteY3" fmla="*/ 5264150 h 5264150"/>
              <a:gd name="connsiteX4" fmla="*/ 0 w 5919787"/>
              <a:gd name="connsiteY4" fmla="*/ 0 h 5264150"/>
              <a:gd name="connsiteX0" fmla="*/ 363416 w 5919787"/>
              <a:gd name="connsiteY0" fmla="*/ 0 h 5779965"/>
              <a:gd name="connsiteX1" fmla="*/ 5919787 w 5919787"/>
              <a:gd name="connsiteY1" fmla="*/ 515815 h 5779965"/>
              <a:gd name="connsiteX2" fmla="*/ 5919787 w 5919787"/>
              <a:gd name="connsiteY2" fmla="*/ 5779965 h 5779965"/>
              <a:gd name="connsiteX3" fmla="*/ 0 w 5919787"/>
              <a:gd name="connsiteY3" fmla="*/ 5779965 h 5779965"/>
              <a:gd name="connsiteX4" fmla="*/ 363416 w 5919787"/>
              <a:gd name="connsiteY4" fmla="*/ 0 h 5779965"/>
              <a:gd name="connsiteX0" fmla="*/ 1630290 w 7186661"/>
              <a:gd name="connsiteY0" fmla="*/ 0 h 5779965"/>
              <a:gd name="connsiteX1" fmla="*/ 7186661 w 7186661"/>
              <a:gd name="connsiteY1" fmla="*/ 515815 h 5779965"/>
              <a:gd name="connsiteX2" fmla="*/ 7186661 w 7186661"/>
              <a:gd name="connsiteY2" fmla="*/ 5779965 h 5779965"/>
              <a:gd name="connsiteX3" fmla="*/ 1266874 w 7186661"/>
              <a:gd name="connsiteY3" fmla="*/ 5779965 h 5779965"/>
              <a:gd name="connsiteX4" fmla="*/ 415 w 7186661"/>
              <a:gd name="connsiteY4" fmla="*/ 2403720 h 5779965"/>
              <a:gd name="connsiteX5" fmla="*/ 1630290 w 7186661"/>
              <a:gd name="connsiteY5" fmla="*/ 0 h 5779965"/>
              <a:gd name="connsiteX0" fmla="*/ 1629875 w 7186246"/>
              <a:gd name="connsiteY0" fmla="*/ 0 h 5779965"/>
              <a:gd name="connsiteX1" fmla="*/ 7186246 w 7186246"/>
              <a:gd name="connsiteY1" fmla="*/ 515815 h 5779965"/>
              <a:gd name="connsiteX2" fmla="*/ 7186246 w 7186246"/>
              <a:gd name="connsiteY2" fmla="*/ 5779965 h 5779965"/>
              <a:gd name="connsiteX3" fmla="*/ 1266459 w 7186246"/>
              <a:gd name="connsiteY3" fmla="*/ 5779965 h 5779965"/>
              <a:gd name="connsiteX4" fmla="*/ 0 w 7186246"/>
              <a:gd name="connsiteY4" fmla="*/ 2403720 h 5779965"/>
              <a:gd name="connsiteX5" fmla="*/ 1629875 w 7186246"/>
              <a:gd name="connsiteY5" fmla="*/ 0 h 5779965"/>
              <a:gd name="connsiteX0" fmla="*/ 1629875 w 7186246"/>
              <a:gd name="connsiteY0" fmla="*/ 0 h 5780086"/>
              <a:gd name="connsiteX1" fmla="*/ 7186246 w 7186246"/>
              <a:gd name="connsiteY1" fmla="*/ 515815 h 5780086"/>
              <a:gd name="connsiteX2" fmla="*/ 7186246 w 7186246"/>
              <a:gd name="connsiteY2" fmla="*/ 5779965 h 5780086"/>
              <a:gd name="connsiteX3" fmla="*/ 1266459 w 7186246"/>
              <a:gd name="connsiteY3" fmla="*/ 5779965 h 5780086"/>
              <a:gd name="connsiteX4" fmla="*/ 0 w 7186246"/>
              <a:gd name="connsiteY4" fmla="*/ 2403720 h 5780086"/>
              <a:gd name="connsiteX5" fmla="*/ 1629875 w 7186246"/>
              <a:gd name="connsiteY5" fmla="*/ 0 h 5780086"/>
              <a:gd name="connsiteX0" fmla="*/ 1782275 w 7186246"/>
              <a:gd name="connsiteY0" fmla="*/ 0 h 6131778"/>
              <a:gd name="connsiteX1" fmla="*/ 7186246 w 7186246"/>
              <a:gd name="connsiteY1" fmla="*/ 867507 h 6131778"/>
              <a:gd name="connsiteX2" fmla="*/ 7186246 w 7186246"/>
              <a:gd name="connsiteY2" fmla="*/ 6131657 h 6131778"/>
              <a:gd name="connsiteX3" fmla="*/ 1266459 w 7186246"/>
              <a:gd name="connsiteY3" fmla="*/ 6131657 h 6131778"/>
              <a:gd name="connsiteX4" fmla="*/ 0 w 7186246"/>
              <a:gd name="connsiteY4" fmla="*/ 2755412 h 6131778"/>
              <a:gd name="connsiteX5" fmla="*/ 1782275 w 7186246"/>
              <a:gd name="connsiteY5" fmla="*/ 0 h 6131778"/>
              <a:gd name="connsiteX0" fmla="*/ 1782275 w 7186246"/>
              <a:gd name="connsiteY0" fmla="*/ 0 h 6143501"/>
              <a:gd name="connsiteX1" fmla="*/ 7186246 w 7186246"/>
              <a:gd name="connsiteY1" fmla="*/ 867507 h 6143501"/>
              <a:gd name="connsiteX2" fmla="*/ 7186246 w 7186246"/>
              <a:gd name="connsiteY2" fmla="*/ 6131657 h 6143501"/>
              <a:gd name="connsiteX3" fmla="*/ 2309813 w 7186246"/>
              <a:gd name="connsiteY3" fmla="*/ 6143380 h 6143501"/>
              <a:gd name="connsiteX4" fmla="*/ 0 w 7186246"/>
              <a:gd name="connsiteY4" fmla="*/ 2755412 h 6143501"/>
              <a:gd name="connsiteX5" fmla="*/ 1782275 w 7186246"/>
              <a:gd name="connsiteY5" fmla="*/ 0 h 6143501"/>
              <a:gd name="connsiteX0" fmla="*/ 985106 w 6389077"/>
              <a:gd name="connsiteY0" fmla="*/ 0 h 6143553"/>
              <a:gd name="connsiteX1" fmla="*/ 6389077 w 6389077"/>
              <a:gd name="connsiteY1" fmla="*/ 867507 h 6143553"/>
              <a:gd name="connsiteX2" fmla="*/ 6389077 w 6389077"/>
              <a:gd name="connsiteY2" fmla="*/ 6131657 h 6143553"/>
              <a:gd name="connsiteX3" fmla="*/ 1512644 w 6389077"/>
              <a:gd name="connsiteY3" fmla="*/ 6143380 h 6143553"/>
              <a:gd name="connsiteX4" fmla="*/ 0 w 6389077"/>
              <a:gd name="connsiteY4" fmla="*/ 3787042 h 6143553"/>
              <a:gd name="connsiteX5" fmla="*/ 985106 w 6389077"/>
              <a:gd name="connsiteY5" fmla="*/ 0 h 6143553"/>
              <a:gd name="connsiteX0" fmla="*/ 1207844 w 6389077"/>
              <a:gd name="connsiteY0" fmla="*/ 0 h 6589030"/>
              <a:gd name="connsiteX1" fmla="*/ 6389077 w 6389077"/>
              <a:gd name="connsiteY1" fmla="*/ 1312984 h 6589030"/>
              <a:gd name="connsiteX2" fmla="*/ 6389077 w 6389077"/>
              <a:gd name="connsiteY2" fmla="*/ 6577134 h 6589030"/>
              <a:gd name="connsiteX3" fmla="*/ 1512644 w 6389077"/>
              <a:gd name="connsiteY3" fmla="*/ 6588857 h 6589030"/>
              <a:gd name="connsiteX4" fmla="*/ 0 w 6389077"/>
              <a:gd name="connsiteY4" fmla="*/ 4232519 h 6589030"/>
              <a:gd name="connsiteX5" fmla="*/ 1207844 w 6389077"/>
              <a:gd name="connsiteY5" fmla="*/ 0 h 6589030"/>
              <a:gd name="connsiteX0" fmla="*/ 1207844 w 6412523"/>
              <a:gd name="connsiteY0" fmla="*/ 0 h 6589030"/>
              <a:gd name="connsiteX1" fmla="*/ 6412523 w 6412523"/>
              <a:gd name="connsiteY1" fmla="*/ 726831 h 6589030"/>
              <a:gd name="connsiteX2" fmla="*/ 6389077 w 6412523"/>
              <a:gd name="connsiteY2" fmla="*/ 6577134 h 6589030"/>
              <a:gd name="connsiteX3" fmla="*/ 1512644 w 6412523"/>
              <a:gd name="connsiteY3" fmla="*/ 6588857 h 6589030"/>
              <a:gd name="connsiteX4" fmla="*/ 0 w 6412523"/>
              <a:gd name="connsiteY4" fmla="*/ 4232519 h 6589030"/>
              <a:gd name="connsiteX5" fmla="*/ 1207844 w 6412523"/>
              <a:gd name="connsiteY5" fmla="*/ 0 h 6589030"/>
              <a:gd name="connsiteX0" fmla="*/ 1207844 w 6412523"/>
              <a:gd name="connsiteY0" fmla="*/ 0 h 6589030"/>
              <a:gd name="connsiteX1" fmla="*/ 6412523 w 6412523"/>
              <a:gd name="connsiteY1" fmla="*/ 726831 h 6589030"/>
              <a:gd name="connsiteX2" fmla="*/ 6389077 w 6412523"/>
              <a:gd name="connsiteY2" fmla="*/ 6577134 h 6589030"/>
              <a:gd name="connsiteX3" fmla="*/ 1512644 w 6412523"/>
              <a:gd name="connsiteY3" fmla="*/ 6588857 h 6589030"/>
              <a:gd name="connsiteX4" fmla="*/ 0 w 6412523"/>
              <a:gd name="connsiteY4" fmla="*/ 4232519 h 6589030"/>
              <a:gd name="connsiteX5" fmla="*/ 1207844 w 6412523"/>
              <a:gd name="connsiteY5" fmla="*/ 0 h 6589030"/>
              <a:gd name="connsiteX0" fmla="*/ 1207844 w 6412523"/>
              <a:gd name="connsiteY0" fmla="*/ 0 h 6588857"/>
              <a:gd name="connsiteX1" fmla="*/ 6412523 w 6412523"/>
              <a:gd name="connsiteY1" fmla="*/ 726831 h 6588857"/>
              <a:gd name="connsiteX2" fmla="*/ 6389077 w 6412523"/>
              <a:gd name="connsiteY2" fmla="*/ 6577134 h 6588857"/>
              <a:gd name="connsiteX3" fmla="*/ 1512644 w 6412523"/>
              <a:gd name="connsiteY3" fmla="*/ 6588857 h 6588857"/>
              <a:gd name="connsiteX4" fmla="*/ 0 w 6412523"/>
              <a:gd name="connsiteY4" fmla="*/ 4232519 h 6588857"/>
              <a:gd name="connsiteX5" fmla="*/ 1207844 w 6412523"/>
              <a:gd name="connsiteY5" fmla="*/ 0 h 6588857"/>
              <a:gd name="connsiteX0" fmla="*/ 1207844 w 6412523"/>
              <a:gd name="connsiteY0" fmla="*/ 0 h 7200620"/>
              <a:gd name="connsiteX1" fmla="*/ 6412523 w 6412523"/>
              <a:gd name="connsiteY1" fmla="*/ 726831 h 7200620"/>
              <a:gd name="connsiteX2" fmla="*/ 6389077 w 6412523"/>
              <a:gd name="connsiteY2" fmla="*/ 6577134 h 7200620"/>
              <a:gd name="connsiteX3" fmla="*/ 2157475 w 6412523"/>
              <a:gd name="connsiteY3" fmla="*/ 7200620 h 7200620"/>
              <a:gd name="connsiteX4" fmla="*/ 0 w 6412523"/>
              <a:gd name="connsiteY4" fmla="*/ 4232519 h 7200620"/>
              <a:gd name="connsiteX5" fmla="*/ 1207844 w 6412523"/>
              <a:gd name="connsiteY5" fmla="*/ 0 h 7200620"/>
              <a:gd name="connsiteX0" fmla="*/ 1207844 w 6412523"/>
              <a:gd name="connsiteY0" fmla="*/ 0 h 7200620"/>
              <a:gd name="connsiteX1" fmla="*/ 6412523 w 6412523"/>
              <a:gd name="connsiteY1" fmla="*/ 726831 h 7200620"/>
              <a:gd name="connsiteX2" fmla="*/ 6389078 w 6412523"/>
              <a:gd name="connsiteY2" fmla="*/ 7172363 h 7200620"/>
              <a:gd name="connsiteX3" fmla="*/ 2157475 w 6412523"/>
              <a:gd name="connsiteY3" fmla="*/ 7200620 h 7200620"/>
              <a:gd name="connsiteX4" fmla="*/ 0 w 6412523"/>
              <a:gd name="connsiteY4" fmla="*/ 4232519 h 7200620"/>
              <a:gd name="connsiteX5" fmla="*/ 1207844 w 6412523"/>
              <a:gd name="connsiteY5" fmla="*/ 0 h 7200620"/>
              <a:gd name="connsiteX0" fmla="*/ 744888 w 6412523"/>
              <a:gd name="connsiteY0" fmla="*/ 0 h 7746246"/>
              <a:gd name="connsiteX1" fmla="*/ 6412523 w 6412523"/>
              <a:gd name="connsiteY1" fmla="*/ 1272457 h 7746246"/>
              <a:gd name="connsiteX2" fmla="*/ 6389078 w 6412523"/>
              <a:gd name="connsiteY2" fmla="*/ 7717989 h 7746246"/>
              <a:gd name="connsiteX3" fmla="*/ 2157475 w 6412523"/>
              <a:gd name="connsiteY3" fmla="*/ 7746246 h 7746246"/>
              <a:gd name="connsiteX4" fmla="*/ 0 w 6412523"/>
              <a:gd name="connsiteY4" fmla="*/ 4778145 h 7746246"/>
              <a:gd name="connsiteX5" fmla="*/ 744888 w 6412523"/>
              <a:gd name="connsiteY5" fmla="*/ 0 h 7746246"/>
              <a:gd name="connsiteX0" fmla="*/ 744888 w 6389113"/>
              <a:gd name="connsiteY0" fmla="*/ 672 h 7746918"/>
              <a:gd name="connsiteX1" fmla="*/ 5106325 w 6389113"/>
              <a:gd name="connsiteY1" fmla="*/ 0 h 7746918"/>
              <a:gd name="connsiteX2" fmla="*/ 6389078 w 6389113"/>
              <a:gd name="connsiteY2" fmla="*/ 7718661 h 7746918"/>
              <a:gd name="connsiteX3" fmla="*/ 2157475 w 6389113"/>
              <a:gd name="connsiteY3" fmla="*/ 7746918 h 7746918"/>
              <a:gd name="connsiteX4" fmla="*/ 0 w 6389113"/>
              <a:gd name="connsiteY4" fmla="*/ 4778817 h 7746918"/>
              <a:gd name="connsiteX5" fmla="*/ 744888 w 6389113"/>
              <a:gd name="connsiteY5" fmla="*/ 672 h 7746918"/>
              <a:gd name="connsiteX0" fmla="*/ 744888 w 6389114"/>
              <a:gd name="connsiteY0" fmla="*/ 672 h 7746918"/>
              <a:gd name="connsiteX1" fmla="*/ 5106325 w 6389114"/>
              <a:gd name="connsiteY1" fmla="*/ 0 h 7746918"/>
              <a:gd name="connsiteX2" fmla="*/ 6389078 w 6389114"/>
              <a:gd name="connsiteY2" fmla="*/ 7718661 h 7746918"/>
              <a:gd name="connsiteX3" fmla="*/ 2157475 w 6389114"/>
              <a:gd name="connsiteY3" fmla="*/ 7746918 h 7746918"/>
              <a:gd name="connsiteX4" fmla="*/ 0 w 6389114"/>
              <a:gd name="connsiteY4" fmla="*/ 4778817 h 7746918"/>
              <a:gd name="connsiteX5" fmla="*/ 744888 w 6389114"/>
              <a:gd name="connsiteY5" fmla="*/ 672 h 7746918"/>
              <a:gd name="connsiteX0" fmla="*/ 1323583 w 6967809"/>
              <a:gd name="connsiteY0" fmla="*/ 672 h 7746918"/>
              <a:gd name="connsiteX1" fmla="*/ 5685020 w 6967809"/>
              <a:gd name="connsiteY1" fmla="*/ 0 h 7746918"/>
              <a:gd name="connsiteX2" fmla="*/ 6967773 w 6967809"/>
              <a:gd name="connsiteY2" fmla="*/ 7718661 h 7746918"/>
              <a:gd name="connsiteX3" fmla="*/ 2736170 w 6967809"/>
              <a:gd name="connsiteY3" fmla="*/ 7746918 h 7746918"/>
              <a:gd name="connsiteX4" fmla="*/ 0 w 6967809"/>
              <a:gd name="connsiteY4" fmla="*/ 7622690 h 7746918"/>
              <a:gd name="connsiteX5" fmla="*/ 1323583 w 6967809"/>
              <a:gd name="connsiteY5" fmla="*/ 672 h 7746918"/>
              <a:gd name="connsiteX0" fmla="*/ 1323583 w 6967809"/>
              <a:gd name="connsiteY0" fmla="*/ 672 h 7718661"/>
              <a:gd name="connsiteX1" fmla="*/ 5685020 w 6967809"/>
              <a:gd name="connsiteY1" fmla="*/ 0 h 7718661"/>
              <a:gd name="connsiteX2" fmla="*/ 6967773 w 6967809"/>
              <a:gd name="connsiteY2" fmla="*/ 7718661 h 7718661"/>
              <a:gd name="connsiteX3" fmla="*/ 6704365 w 6967809"/>
              <a:gd name="connsiteY3" fmla="*/ 6672198 h 7718661"/>
              <a:gd name="connsiteX4" fmla="*/ 0 w 6967809"/>
              <a:gd name="connsiteY4" fmla="*/ 7622690 h 7718661"/>
              <a:gd name="connsiteX5" fmla="*/ 1323583 w 6967809"/>
              <a:gd name="connsiteY5" fmla="*/ 672 h 7718661"/>
              <a:gd name="connsiteX0" fmla="*/ 1323583 w 6719805"/>
              <a:gd name="connsiteY0" fmla="*/ 83834 h 7706253"/>
              <a:gd name="connsiteX1" fmla="*/ 5685020 w 6719805"/>
              <a:gd name="connsiteY1" fmla="*/ 83162 h 7706253"/>
              <a:gd name="connsiteX2" fmla="*/ 6719761 w 6719805"/>
              <a:gd name="connsiteY2" fmla="*/ 1403109 h 7706253"/>
              <a:gd name="connsiteX3" fmla="*/ 6704365 w 6719805"/>
              <a:gd name="connsiteY3" fmla="*/ 6755360 h 7706253"/>
              <a:gd name="connsiteX4" fmla="*/ 0 w 6719805"/>
              <a:gd name="connsiteY4" fmla="*/ 7705852 h 7706253"/>
              <a:gd name="connsiteX5" fmla="*/ 1323583 w 6719805"/>
              <a:gd name="connsiteY5" fmla="*/ 83834 h 7706253"/>
              <a:gd name="connsiteX0" fmla="*/ 1323583 w 6719761"/>
              <a:gd name="connsiteY0" fmla="*/ 672 h 7623092"/>
              <a:gd name="connsiteX1" fmla="*/ 5685020 w 6719761"/>
              <a:gd name="connsiteY1" fmla="*/ 0 h 7623092"/>
              <a:gd name="connsiteX2" fmla="*/ 6719761 w 6719761"/>
              <a:gd name="connsiteY2" fmla="*/ 1319947 h 7623092"/>
              <a:gd name="connsiteX3" fmla="*/ 6704365 w 6719761"/>
              <a:gd name="connsiteY3" fmla="*/ 6672198 h 7623092"/>
              <a:gd name="connsiteX4" fmla="*/ 0 w 6719761"/>
              <a:gd name="connsiteY4" fmla="*/ 7622690 h 7623092"/>
              <a:gd name="connsiteX5" fmla="*/ 1323583 w 6719761"/>
              <a:gd name="connsiteY5" fmla="*/ 672 h 7623092"/>
              <a:gd name="connsiteX0" fmla="*/ 1323583 w 6719761"/>
              <a:gd name="connsiteY0" fmla="*/ 672 h 8135388"/>
              <a:gd name="connsiteX1" fmla="*/ 5685020 w 6719761"/>
              <a:gd name="connsiteY1" fmla="*/ 0 h 8135388"/>
              <a:gd name="connsiteX2" fmla="*/ 6719761 w 6719761"/>
              <a:gd name="connsiteY2" fmla="*/ 1319947 h 8135388"/>
              <a:gd name="connsiteX3" fmla="*/ 6704365 w 6719761"/>
              <a:gd name="connsiteY3" fmla="*/ 6672198 h 8135388"/>
              <a:gd name="connsiteX4" fmla="*/ 1978670 w 6719761"/>
              <a:gd name="connsiteY4" fmla="*/ 7353971 h 8135388"/>
              <a:gd name="connsiteX5" fmla="*/ 0 w 6719761"/>
              <a:gd name="connsiteY5" fmla="*/ 7622690 h 8135388"/>
              <a:gd name="connsiteX6" fmla="*/ 1323583 w 6719761"/>
              <a:gd name="connsiteY6" fmla="*/ 672 h 8135388"/>
              <a:gd name="connsiteX0" fmla="*/ 1323583 w 6719761"/>
              <a:gd name="connsiteY0" fmla="*/ 672 h 8135388"/>
              <a:gd name="connsiteX1" fmla="*/ 5685020 w 6719761"/>
              <a:gd name="connsiteY1" fmla="*/ 0 h 8135388"/>
              <a:gd name="connsiteX2" fmla="*/ 6719761 w 6719761"/>
              <a:gd name="connsiteY2" fmla="*/ 1319947 h 8135388"/>
              <a:gd name="connsiteX3" fmla="*/ 6704365 w 6719761"/>
              <a:gd name="connsiteY3" fmla="*/ 6672198 h 8135388"/>
              <a:gd name="connsiteX4" fmla="*/ 1978670 w 6719761"/>
              <a:gd name="connsiteY4" fmla="*/ 7353971 h 8135388"/>
              <a:gd name="connsiteX5" fmla="*/ 0 w 6719761"/>
              <a:gd name="connsiteY5" fmla="*/ 7622690 h 8135388"/>
              <a:gd name="connsiteX6" fmla="*/ 1323583 w 6719761"/>
              <a:gd name="connsiteY6" fmla="*/ 672 h 8135388"/>
              <a:gd name="connsiteX0" fmla="*/ 1323583 w 6719761"/>
              <a:gd name="connsiteY0" fmla="*/ 672 h 8196403"/>
              <a:gd name="connsiteX1" fmla="*/ 5685020 w 6719761"/>
              <a:gd name="connsiteY1" fmla="*/ 0 h 8196403"/>
              <a:gd name="connsiteX2" fmla="*/ 6719761 w 6719761"/>
              <a:gd name="connsiteY2" fmla="*/ 1319947 h 8196403"/>
              <a:gd name="connsiteX3" fmla="*/ 6704365 w 6719761"/>
              <a:gd name="connsiteY3" fmla="*/ 6672198 h 8196403"/>
              <a:gd name="connsiteX4" fmla="*/ 2139330 w 6719761"/>
              <a:gd name="connsiteY4" fmla="*/ 7594960 h 8196403"/>
              <a:gd name="connsiteX5" fmla="*/ 0 w 6719761"/>
              <a:gd name="connsiteY5" fmla="*/ 7622690 h 8196403"/>
              <a:gd name="connsiteX6" fmla="*/ 1323583 w 6719761"/>
              <a:gd name="connsiteY6" fmla="*/ 672 h 8196403"/>
              <a:gd name="connsiteX0" fmla="*/ 1323583 w 6719761"/>
              <a:gd name="connsiteY0" fmla="*/ 672 h 8159794"/>
              <a:gd name="connsiteX1" fmla="*/ 5685020 w 6719761"/>
              <a:gd name="connsiteY1" fmla="*/ 0 h 8159794"/>
              <a:gd name="connsiteX2" fmla="*/ 6719761 w 6719761"/>
              <a:gd name="connsiteY2" fmla="*/ 1319947 h 8159794"/>
              <a:gd name="connsiteX3" fmla="*/ 6704365 w 6719761"/>
              <a:gd name="connsiteY3" fmla="*/ 6672198 h 8159794"/>
              <a:gd name="connsiteX4" fmla="*/ 2139330 w 6719761"/>
              <a:gd name="connsiteY4" fmla="*/ 7594960 h 8159794"/>
              <a:gd name="connsiteX5" fmla="*/ 0 w 6719761"/>
              <a:gd name="connsiteY5" fmla="*/ 7622690 h 8159794"/>
              <a:gd name="connsiteX6" fmla="*/ 1323583 w 6719761"/>
              <a:gd name="connsiteY6" fmla="*/ 672 h 8159794"/>
              <a:gd name="connsiteX0" fmla="*/ 1323583 w 6719761"/>
              <a:gd name="connsiteY0" fmla="*/ 672 h 8159794"/>
              <a:gd name="connsiteX1" fmla="*/ 5685020 w 6719761"/>
              <a:gd name="connsiteY1" fmla="*/ 0 h 8159794"/>
              <a:gd name="connsiteX2" fmla="*/ 6719761 w 6719761"/>
              <a:gd name="connsiteY2" fmla="*/ 1319947 h 8159794"/>
              <a:gd name="connsiteX3" fmla="*/ 6704365 w 6719761"/>
              <a:gd name="connsiteY3" fmla="*/ 6672198 h 8159794"/>
              <a:gd name="connsiteX4" fmla="*/ 2139330 w 6719761"/>
              <a:gd name="connsiteY4" fmla="*/ 7594960 h 8159794"/>
              <a:gd name="connsiteX5" fmla="*/ 0 w 6719761"/>
              <a:gd name="connsiteY5" fmla="*/ 7622690 h 8159794"/>
              <a:gd name="connsiteX6" fmla="*/ 1323583 w 6719761"/>
              <a:gd name="connsiteY6" fmla="*/ 672 h 8159794"/>
              <a:gd name="connsiteX0" fmla="*/ 1323583 w 6719761"/>
              <a:gd name="connsiteY0" fmla="*/ 672 h 7622689"/>
              <a:gd name="connsiteX1" fmla="*/ 5685020 w 6719761"/>
              <a:gd name="connsiteY1" fmla="*/ 0 h 7622689"/>
              <a:gd name="connsiteX2" fmla="*/ 6719761 w 6719761"/>
              <a:gd name="connsiteY2" fmla="*/ 1319947 h 7622689"/>
              <a:gd name="connsiteX3" fmla="*/ 6704365 w 6719761"/>
              <a:gd name="connsiteY3" fmla="*/ 6672198 h 7622689"/>
              <a:gd name="connsiteX4" fmla="*/ 2139330 w 6719761"/>
              <a:gd name="connsiteY4" fmla="*/ 7594960 h 7622689"/>
              <a:gd name="connsiteX5" fmla="*/ 0 w 6719761"/>
              <a:gd name="connsiteY5" fmla="*/ 7622690 h 7622689"/>
              <a:gd name="connsiteX6" fmla="*/ 1323583 w 6719761"/>
              <a:gd name="connsiteY6" fmla="*/ 672 h 7622689"/>
              <a:gd name="connsiteX0" fmla="*/ 1323583 w 6719761"/>
              <a:gd name="connsiteY0" fmla="*/ 672 h 7622690"/>
              <a:gd name="connsiteX1" fmla="*/ 5685020 w 6719761"/>
              <a:gd name="connsiteY1" fmla="*/ 0 h 7622690"/>
              <a:gd name="connsiteX2" fmla="*/ 6719761 w 6719761"/>
              <a:gd name="connsiteY2" fmla="*/ 1319947 h 7622690"/>
              <a:gd name="connsiteX3" fmla="*/ 6704365 w 6719761"/>
              <a:gd name="connsiteY3" fmla="*/ 6672198 h 7622690"/>
              <a:gd name="connsiteX4" fmla="*/ 2139330 w 6719761"/>
              <a:gd name="connsiteY4" fmla="*/ 7594960 h 7622690"/>
              <a:gd name="connsiteX5" fmla="*/ 0 w 6719761"/>
              <a:gd name="connsiteY5" fmla="*/ 7622690 h 7622690"/>
              <a:gd name="connsiteX6" fmla="*/ 1323583 w 6719761"/>
              <a:gd name="connsiteY6" fmla="*/ 672 h 762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19761" h="7622690">
                <a:moveTo>
                  <a:pt x="1323583" y="672"/>
                </a:moveTo>
                <a:lnTo>
                  <a:pt x="5685020" y="0"/>
                </a:lnTo>
                <a:lnTo>
                  <a:pt x="6719761" y="1319947"/>
                </a:lnTo>
                <a:lnTo>
                  <a:pt x="6704365" y="6672198"/>
                </a:lnTo>
                <a:lnTo>
                  <a:pt x="2139330" y="7594960"/>
                </a:lnTo>
                <a:cubicBezTo>
                  <a:pt x="2164402" y="7592716"/>
                  <a:pt x="1126691" y="7616519"/>
                  <a:pt x="0" y="7622690"/>
                </a:cubicBezTo>
                <a:lnTo>
                  <a:pt x="1323583" y="672"/>
                </a:ln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BBC48ACE-9E4E-C9C3-6C9E-B0B9B7265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4219"/>
            <a:ext cx="5146366" cy="1325563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>
            <a:lvl1pPr>
              <a:defRPr sz="4400" b="1">
                <a:solidFill>
                  <a:srgbClr val="152B9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8135F16-A954-D03B-51AA-4C527AEAA09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7AD0866-A42A-10B2-0329-15505460326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4" name="Sisällön paikkamerkki 10">
            <a:extLst>
              <a:ext uri="{FF2B5EF4-FFF2-40B4-BE49-F238E27FC236}">
                <a16:creationId xmlns:a16="http://schemas.microsoft.com/office/drawing/2014/main" id="{1C83A7B3-610F-A51D-B99C-5D64C8CAD2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2113935"/>
            <a:ext cx="5146366" cy="4063028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</p:spTree>
    <p:extLst>
      <p:ext uri="{BB962C8B-B14F-4D97-AF65-F5344CB8AC3E}">
        <p14:creationId xmlns:p14="http://schemas.microsoft.com/office/powerpoint/2010/main" val="2124942486"/>
      </p:ext>
    </p:extLst>
  </p:cSld>
  <p:clrMapOvr>
    <a:masterClrMapping/>
  </p:clrMapOvr>
  <p:hf sldNum="0"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paikka oikea 2">
    <p:bg>
      <p:bgPr>
        <a:solidFill>
          <a:srgbClr val="D9D9D6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915FF7E2-D7E9-E334-70D0-575753278F70}"/>
              </a:ext>
            </a:extLst>
          </p:cNvPr>
          <p:cNvSpPr/>
          <p:nvPr/>
        </p:nvSpPr>
        <p:spPr>
          <a:xfrm>
            <a:off x="6531430" y="-57358"/>
            <a:ext cx="5849020" cy="7137425"/>
          </a:xfrm>
          <a:custGeom>
            <a:avLst/>
            <a:gdLst>
              <a:gd name="connsiteX0" fmla="*/ 0 w 6295292"/>
              <a:gd name="connsiteY0" fmla="*/ 0 h 6588857"/>
              <a:gd name="connsiteX1" fmla="*/ 6295292 w 6295292"/>
              <a:gd name="connsiteY1" fmla="*/ 0 h 6588857"/>
              <a:gd name="connsiteX2" fmla="*/ 6295292 w 6295292"/>
              <a:gd name="connsiteY2" fmla="*/ 6588857 h 6588857"/>
              <a:gd name="connsiteX3" fmla="*/ 0 w 6295292"/>
              <a:gd name="connsiteY3" fmla="*/ 6588857 h 6588857"/>
              <a:gd name="connsiteX4" fmla="*/ 0 w 6295292"/>
              <a:gd name="connsiteY4" fmla="*/ 0 h 6588857"/>
              <a:gd name="connsiteX0" fmla="*/ 0 w 6295292"/>
              <a:gd name="connsiteY0" fmla="*/ 0 h 6588857"/>
              <a:gd name="connsiteX1" fmla="*/ 6295292 w 6295292"/>
              <a:gd name="connsiteY1" fmla="*/ 0 h 6588857"/>
              <a:gd name="connsiteX2" fmla="*/ 6295292 w 6295292"/>
              <a:gd name="connsiteY2" fmla="*/ 6588857 h 6588857"/>
              <a:gd name="connsiteX3" fmla="*/ 35169 w 6295292"/>
              <a:gd name="connsiteY3" fmla="*/ 5064857 h 6588857"/>
              <a:gd name="connsiteX4" fmla="*/ 0 w 6295292"/>
              <a:gd name="connsiteY4" fmla="*/ 0 h 6588857"/>
              <a:gd name="connsiteX0" fmla="*/ 246185 w 6260123"/>
              <a:gd name="connsiteY0" fmla="*/ 1148861 h 6588857"/>
              <a:gd name="connsiteX1" fmla="*/ 6260123 w 6260123"/>
              <a:gd name="connsiteY1" fmla="*/ 0 h 6588857"/>
              <a:gd name="connsiteX2" fmla="*/ 6260123 w 6260123"/>
              <a:gd name="connsiteY2" fmla="*/ 6588857 h 6588857"/>
              <a:gd name="connsiteX3" fmla="*/ 0 w 6260123"/>
              <a:gd name="connsiteY3" fmla="*/ 5064857 h 6588857"/>
              <a:gd name="connsiteX4" fmla="*/ 246185 w 6260123"/>
              <a:gd name="connsiteY4" fmla="*/ 1148861 h 6588857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0 w 6353907"/>
              <a:gd name="connsiteY3" fmla="*/ 4924180 h 6588857"/>
              <a:gd name="connsiteX4" fmla="*/ 339969 w 6353907"/>
              <a:gd name="connsiteY4" fmla="*/ 1148861 h 6588857"/>
              <a:gd name="connsiteX0" fmla="*/ 339969 w 6353907"/>
              <a:gd name="connsiteY0" fmla="*/ 1148861 h 6713770"/>
              <a:gd name="connsiteX1" fmla="*/ 6353907 w 6353907"/>
              <a:gd name="connsiteY1" fmla="*/ 0 h 6713770"/>
              <a:gd name="connsiteX2" fmla="*/ 6353907 w 6353907"/>
              <a:gd name="connsiteY2" fmla="*/ 6588857 h 6713770"/>
              <a:gd name="connsiteX3" fmla="*/ 1078523 w 6353907"/>
              <a:gd name="connsiteY3" fmla="*/ 6571273 h 6713770"/>
              <a:gd name="connsiteX4" fmla="*/ 0 w 6353907"/>
              <a:gd name="connsiteY4" fmla="*/ 4924180 h 6713770"/>
              <a:gd name="connsiteX5" fmla="*/ 339969 w 6353907"/>
              <a:gd name="connsiteY5" fmla="*/ 1148861 h 6713770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339969 w 6353907"/>
              <a:gd name="connsiteY5" fmla="*/ 1148861 h 6588857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339969 w 6353907"/>
              <a:gd name="connsiteY5" fmla="*/ 1148861 h 6588857"/>
              <a:gd name="connsiteX0" fmla="*/ 492369 w 6353907"/>
              <a:gd name="connsiteY0" fmla="*/ 410307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492369 w 6353907"/>
              <a:gd name="connsiteY5" fmla="*/ 410307 h 6588857"/>
              <a:gd name="connsiteX0" fmla="*/ 398585 w 6260123"/>
              <a:gd name="connsiteY0" fmla="*/ 410307 h 6588857"/>
              <a:gd name="connsiteX1" fmla="*/ 6260123 w 6260123"/>
              <a:gd name="connsiteY1" fmla="*/ 0 h 6588857"/>
              <a:gd name="connsiteX2" fmla="*/ 6260123 w 6260123"/>
              <a:gd name="connsiteY2" fmla="*/ 6588857 h 6588857"/>
              <a:gd name="connsiteX3" fmla="*/ 984739 w 6260123"/>
              <a:gd name="connsiteY3" fmla="*/ 6571273 h 6588857"/>
              <a:gd name="connsiteX4" fmla="*/ 0 w 6260123"/>
              <a:gd name="connsiteY4" fmla="*/ 4982796 h 6588857"/>
              <a:gd name="connsiteX5" fmla="*/ 398585 w 6260123"/>
              <a:gd name="connsiteY5" fmla="*/ 410307 h 6588857"/>
              <a:gd name="connsiteX0" fmla="*/ 398585 w 6260123"/>
              <a:gd name="connsiteY0" fmla="*/ 410307 h 6594719"/>
              <a:gd name="connsiteX1" fmla="*/ 6260123 w 6260123"/>
              <a:gd name="connsiteY1" fmla="*/ 0 h 6594719"/>
              <a:gd name="connsiteX2" fmla="*/ 6260123 w 6260123"/>
              <a:gd name="connsiteY2" fmla="*/ 6588857 h 6594719"/>
              <a:gd name="connsiteX3" fmla="*/ 1137139 w 6260123"/>
              <a:gd name="connsiteY3" fmla="*/ 6594719 h 6594719"/>
              <a:gd name="connsiteX4" fmla="*/ 0 w 6260123"/>
              <a:gd name="connsiteY4" fmla="*/ 4982796 h 6594719"/>
              <a:gd name="connsiteX5" fmla="*/ 398585 w 6260123"/>
              <a:gd name="connsiteY5" fmla="*/ 410307 h 6594719"/>
              <a:gd name="connsiteX0" fmla="*/ 167107 w 6028645"/>
              <a:gd name="connsiteY0" fmla="*/ 410307 h 6801552"/>
              <a:gd name="connsiteX1" fmla="*/ 6028645 w 6028645"/>
              <a:gd name="connsiteY1" fmla="*/ 0 h 6801552"/>
              <a:gd name="connsiteX2" fmla="*/ 6028645 w 6028645"/>
              <a:gd name="connsiteY2" fmla="*/ 6588857 h 6801552"/>
              <a:gd name="connsiteX3" fmla="*/ 905661 w 6028645"/>
              <a:gd name="connsiteY3" fmla="*/ 6594719 h 6801552"/>
              <a:gd name="connsiteX4" fmla="*/ 0 w 6028645"/>
              <a:gd name="connsiteY4" fmla="*/ 6801552 h 6801552"/>
              <a:gd name="connsiteX5" fmla="*/ 167107 w 6028645"/>
              <a:gd name="connsiteY5" fmla="*/ 410307 h 6801552"/>
              <a:gd name="connsiteX0" fmla="*/ 167107 w 6028645"/>
              <a:gd name="connsiteY0" fmla="*/ 410307 h 6801552"/>
              <a:gd name="connsiteX1" fmla="*/ 6028645 w 6028645"/>
              <a:gd name="connsiteY1" fmla="*/ 0 h 6801552"/>
              <a:gd name="connsiteX2" fmla="*/ 6028645 w 6028645"/>
              <a:gd name="connsiteY2" fmla="*/ 6588857 h 6801552"/>
              <a:gd name="connsiteX3" fmla="*/ 3402317 w 6028645"/>
              <a:gd name="connsiteY3" fmla="*/ 6264036 h 6801552"/>
              <a:gd name="connsiteX4" fmla="*/ 0 w 6028645"/>
              <a:gd name="connsiteY4" fmla="*/ 6801552 h 6801552"/>
              <a:gd name="connsiteX5" fmla="*/ 167107 w 6028645"/>
              <a:gd name="connsiteY5" fmla="*/ 410307 h 6801552"/>
              <a:gd name="connsiteX0" fmla="*/ 167107 w 6028645"/>
              <a:gd name="connsiteY0" fmla="*/ 410307 h 7239551"/>
              <a:gd name="connsiteX1" fmla="*/ 6028645 w 6028645"/>
              <a:gd name="connsiteY1" fmla="*/ 0 h 7239551"/>
              <a:gd name="connsiteX2" fmla="*/ 6028645 w 6028645"/>
              <a:gd name="connsiteY2" fmla="*/ 6588857 h 7239551"/>
              <a:gd name="connsiteX3" fmla="*/ 1765437 w 6028645"/>
              <a:gd name="connsiteY3" fmla="*/ 7239551 h 7239551"/>
              <a:gd name="connsiteX4" fmla="*/ 0 w 6028645"/>
              <a:gd name="connsiteY4" fmla="*/ 6801552 h 7239551"/>
              <a:gd name="connsiteX5" fmla="*/ 167107 w 6028645"/>
              <a:gd name="connsiteY5" fmla="*/ 410307 h 7239551"/>
              <a:gd name="connsiteX0" fmla="*/ 167107 w 6028645"/>
              <a:gd name="connsiteY0" fmla="*/ 410307 h 7239551"/>
              <a:gd name="connsiteX1" fmla="*/ 6028645 w 6028645"/>
              <a:gd name="connsiteY1" fmla="*/ 0 h 7239551"/>
              <a:gd name="connsiteX2" fmla="*/ 6012111 w 6028645"/>
              <a:gd name="connsiteY2" fmla="*/ 7167553 h 7239551"/>
              <a:gd name="connsiteX3" fmla="*/ 1765437 w 6028645"/>
              <a:gd name="connsiteY3" fmla="*/ 7239551 h 7239551"/>
              <a:gd name="connsiteX4" fmla="*/ 0 w 6028645"/>
              <a:gd name="connsiteY4" fmla="*/ 6801552 h 7239551"/>
              <a:gd name="connsiteX5" fmla="*/ 167107 w 6028645"/>
              <a:gd name="connsiteY5" fmla="*/ 410307 h 7239551"/>
              <a:gd name="connsiteX0" fmla="*/ 0 w 6291427"/>
              <a:gd name="connsiteY0" fmla="*/ 0 h 7738622"/>
              <a:gd name="connsiteX1" fmla="*/ 6291427 w 6291427"/>
              <a:gd name="connsiteY1" fmla="*/ 499071 h 7738622"/>
              <a:gd name="connsiteX2" fmla="*/ 6274893 w 6291427"/>
              <a:gd name="connsiteY2" fmla="*/ 7666624 h 7738622"/>
              <a:gd name="connsiteX3" fmla="*/ 2028219 w 6291427"/>
              <a:gd name="connsiteY3" fmla="*/ 7738622 h 7738622"/>
              <a:gd name="connsiteX4" fmla="*/ 262782 w 6291427"/>
              <a:gd name="connsiteY4" fmla="*/ 7300623 h 7738622"/>
              <a:gd name="connsiteX5" fmla="*/ 0 w 6291427"/>
              <a:gd name="connsiteY5" fmla="*/ 0 h 7738622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262782 w 6275019"/>
              <a:gd name="connsiteY4" fmla="*/ 7314110 h 7752109"/>
              <a:gd name="connsiteX5" fmla="*/ 0 w 6275019"/>
              <a:gd name="connsiteY5" fmla="*/ 13487 h 7752109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2428754 w 6275019"/>
              <a:gd name="connsiteY4" fmla="*/ 6933826 h 7752109"/>
              <a:gd name="connsiteX5" fmla="*/ 0 w 6275019"/>
              <a:gd name="connsiteY5" fmla="*/ 13487 h 7752109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0 w 6275019"/>
              <a:gd name="connsiteY4" fmla="*/ 13487 h 7752109"/>
              <a:gd name="connsiteX0" fmla="*/ 0 w 6275019"/>
              <a:gd name="connsiteY0" fmla="*/ 13487 h 7680111"/>
              <a:gd name="connsiteX1" fmla="*/ 6109551 w 6275019"/>
              <a:gd name="connsiteY1" fmla="*/ 0 h 7680111"/>
              <a:gd name="connsiteX2" fmla="*/ 6274893 w 6275019"/>
              <a:gd name="connsiteY2" fmla="*/ 7680111 h 7680111"/>
              <a:gd name="connsiteX3" fmla="*/ 1780207 w 6275019"/>
              <a:gd name="connsiteY3" fmla="*/ 7669438 h 7680111"/>
              <a:gd name="connsiteX4" fmla="*/ 0 w 6275019"/>
              <a:gd name="connsiteY4" fmla="*/ 13487 h 768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5019" h="7680111">
                <a:moveTo>
                  <a:pt x="0" y="13487"/>
                </a:moveTo>
                <a:lnTo>
                  <a:pt x="6109551" y="0"/>
                </a:lnTo>
                <a:cubicBezTo>
                  <a:pt x="6104040" y="2389184"/>
                  <a:pt x="6280404" y="5290927"/>
                  <a:pt x="6274893" y="7680111"/>
                </a:cubicBezTo>
                <a:lnTo>
                  <a:pt x="1780207" y="7669438"/>
                </a:lnTo>
                <a:lnTo>
                  <a:pt x="0" y="13487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1D0E87-623B-5D50-D50D-E438031EC66E}"/>
              </a:ext>
            </a:extLst>
          </p:cNvPr>
          <p:cNvSpPr/>
          <p:nvPr/>
        </p:nvSpPr>
        <p:spPr>
          <a:xfrm>
            <a:off x="6531430" y="-57358"/>
            <a:ext cx="5849020" cy="7137425"/>
          </a:xfrm>
          <a:custGeom>
            <a:avLst/>
            <a:gdLst>
              <a:gd name="connsiteX0" fmla="*/ 0 w 6295292"/>
              <a:gd name="connsiteY0" fmla="*/ 0 h 6588857"/>
              <a:gd name="connsiteX1" fmla="*/ 6295292 w 6295292"/>
              <a:gd name="connsiteY1" fmla="*/ 0 h 6588857"/>
              <a:gd name="connsiteX2" fmla="*/ 6295292 w 6295292"/>
              <a:gd name="connsiteY2" fmla="*/ 6588857 h 6588857"/>
              <a:gd name="connsiteX3" fmla="*/ 0 w 6295292"/>
              <a:gd name="connsiteY3" fmla="*/ 6588857 h 6588857"/>
              <a:gd name="connsiteX4" fmla="*/ 0 w 6295292"/>
              <a:gd name="connsiteY4" fmla="*/ 0 h 6588857"/>
              <a:gd name="connsiteX0" fmla="*/ 0 w 6295292"/>
              <a:gd name="connsiteY0" fmla="*/ 0 h 6588857"/>
              <a:gd name="connsiteX1" fmla="*/ 6295292 w 6295292"/>
              <a:gd name="connsiteY1" fmla="*/ 0 h 6588857"/>
              <a:gd name="connsiteX2" fmla="*/ 6295292 w 6295292"/>
              <a:gd name="connsiteY2" fmla="*/ 6588857 h 6588857"/>
              <a:gd name="connsiteX3" fmla="*/ 35169 w 6295292"/>
              <a:gd name="connsiteY3" fmla="*/ 5064857 h 6588857"/>
              <a:gd name="connsiteX4" fmla="*/ 0 w 6295292"/>
              <a:gd name="connsiteY4" fmla="*/ 0 h 6588857"/>
              <a:gd name="connsiteX0" fmla="*/ 246185 w 6260123"/>
              <a:gd name="connsiteY0" fmla="*/ 1148861 h 6588857"/>
              <a:gd name="connsiteX1" fmla="*/ 6260123 w 6260123"/>
              <a:gd name="connsiteY1" fmla="*/ 0 h 6588857"/>
              <a:gd name="connsiteX2" fmla="*/ 6260123 w 6260123"/>
              <a:gd name="connsiteY2" fmla="*/ 6588857 h 6588857"/>
              <a:gd name="connsiteX3" fmla="*/ 0 w 6260123"/>
              <a:gd name="connsiteY3" fmla="*/ 5064857 h 6588857"/>
              <a:gd name="connsiteX4" fmla="*/ 246185 w 6260123"/>
              <a:gd name="connsiteY4" fmla="*/ 1148861 h 6588857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0 w 6353907"/>
              <a:gd name="connsiteY3" fmla="*/ 4924180 h 6588857"/>
              <a:gd name="connsiteX4" fmla="*/ 339969 w 6353907"/>
              <a:gd name="connsiteY4" fmla="*/ 1148861 h 6588857"/>
              <a:gd name="connsiteX0" fmla="*/ 339969 w 6353907"/>
              <a:gd name="connsiteY0" fmla="*/ 1148861 h 6713770"/>
              <a:gd name="connsiteX1" fmla="*/ 6353907 w 6353907"/>
              <a:gd name="connsiteY1" fmla="*/ 0 h 6713770"/>
              <a:gd name="connsiteX2" fmla="*/ 6353907 w 6353907"/>
              <a:gd name="connsiteY2" fmla="*/ 6588857 h 6713770"/>
              <a:gd name="connsiteX3" fmla="*/ 1078523 w 6353907"/>
              <a:gd name="connsiteY3" fmla="*/ 6571273 h 6713770"/>
              <a:gd name="connsiteX4" fmla="*/ 0 w 6353907"/>
              <a:gd name="connsiteY4" fmla="*/ 4924180 h 6713770"/>
              <a:gd name="connsiteX5" fmla="*/ 339969 w 6353907"/>
              <a:gd name="connsiteY5" fmla="*/ 1148861 h 6713770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339969 w 6353907"/>
              <a:gd name="connsiteY5" fmla="*/ 1148861 h 6588857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339969 w 6353907"/>
              <a:gd name="connsiteY5" fmla="*/ 1148861 h 6588857"/>
              <a:gd name="connsiteX0" fmla="*/ 492369 w 6353907"/>
              <a:gd name="connsiteY0" fmla="*/ 410307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492369 w 6353907"/>
              <a:gd name="connsiteY5" fmla="*/ 410307 h 6588857"/>
              <a:gd name="connsiteX0" fmla="*/ 398585 w 6260123"/>
              <a:gd name="connsiteY0" fmla="*/ 410307 h 6588857"/>
              <a:gd name="connsiteX1" fmla="*/ 6260123 w 6260123"/>
              <a:gd name="connsiteY1" fmla="*/ 0 h 6588857"/>
              <a:gd name="connsiteX2" fmla="*/ 6260123 w 6260123"/>
              <a:gd name="connsiteY2" fmla="*/ 6588857 h 6588857"/>
              <a:gd name="connsiteX3" fmla="*/ 984739 w 6260123"/>
              <a:gd name="connsiteY3" fmla="*/ 6571273 h 6588857"/>
              <a:gd name="connsiteX4" fmla="*/ 0 w 6260123"/>
              <a:gd name="connsiteY4" fmla="*/ 4982796 h 6588857"/>
              <a:gd name="connsiteX5" fmla="*/ 398585 w 6260123"/>
              <a:gd name="connsiteY5" fmla="*/ 410307 h 6588857"/>
              <a:gd name="connsiteX0" fmla="*/ 398585 w 6260123"/>
              <a:gd name="connsiteY0" fmla="*/ 410307 h 6594719"/>
              <a:gd name="connsiteX1" fmla="*/ 6260123 w 6260123"/>
              <a:gd name="connsiteY1" fmla="*/ 0 h 6594719"/>
              <a:gd name="connsiteX2" fmla="*/ 6260123 w 6260123"/>
              <a:gd name="connsiteY2" fmla="*/ 6588857 h 6594719"/>
              <a:gd name="connsiteX3" fmla="*/ 1137139 w 6260123"/>
              <a:gd name="connsiteY3" fmla="*/ 6594719 h 6594719"/>
              <a:gd name="connsiteX4" fmla="*/ 0 w 6260123"/>
              <a:gd name="connsiteY4" fmla="*/ 4982796 h 6594719"/>
              <a:gd name="connsiteX5" fmla="*/ 398585 w 6260123"/>
              <a:gd name="connsiteY5" fmla="*/ 410307 h 6594719"/>
              <a:gd name="connsiteX0" fmla="*/ 167107 w 6028645"/>
              <a:gd name="connsiteY0" fmla="*/ 410307 h 6801552"/>
              <a:gd name="connsiteX1" fmla="*/ 6028645 w 6028645"/>
              <a:gd name="connsiteY1" fmla="*/ 0 h 6801552"/>
              <a:gd name="connsiteX2" fmla="*/ 6028645 w 6028645"/>
              <a:gd name="connsiteY2" fmla="*/ 6588857 h 6801552"/>
              <a:gd name="connsiteX3" fmla="*/ 905661 w 6028645"/>
              <a:gd name="connsiteY3" fmla="*/ 6594719 h 6801552"/>
              <a:gd name="connsiteX4" fmla="*/ 0 w 6028645"/>
              <a:gd name="connsiteY4" fmla="*/ 6801552 h 6801552"/>
              <a:gd name="connsiteX5" fmla="*/ 167107 w 6028645"/>
              <a:gd name="connsiteY5" fmla="*/ 410307 h 6801552"/>
              <a:gd name="connsiteX0" fmla="*/ 167107 w 6028645"/>
              <a:gd name="connsiteY0" fmla="*/ 410307 h 6801552"/>
              <a:gd name="connsiteX1" fmla="*/ 6028645 w 6028645"/>
              <a:gd name="connsiteY1" fmla="*/ 0 h 6801552"/>
              <a:gd name="connsiteX2" fmla="*/ 6028645 w 6028645"/>
              <a:gd name="connsiteY2" fmla="*/ 6588857 h 6801552"/>
              <a:gd name="connsiteX3" fmla="*/ 3402317 w 6028645"/>
              <a:gd name="connsiteY3" fmla="*/ 6264036 h 6801552"/>
              <a:gd name="connsiteX4" fmla="*/ 0 w 6028645"/>
              <a:gd name="connsiteY4" fmla="*/ 6801552 h 6801552"/>
              <a:gd name="connsiteX5" fmla="*/ 167107 w 6028645"/>
              <a:gd name="connsiteY5" fmla="*/ 410307 h 6801552"/>
              <a:gd name="connsiteX0" fmla="*/ 167107 w 6028645"/>
              <a:gd name="connsiteY0" fmla="*/ 410307 h 7239551"/>
              <a:gd name="connsiteX1" fmla="*/ 6028645 w 6028645"/>
              <a:gd name="connsiteY1" fmla="*/ 0 h 7239551"/>
              <a:gd name="connsiteX2" fmla="*/ 6028645 w 6028645"/>
              <a:gd name="connsiteY2" fmla="*/ 6588857 h 7239551"/>
              <a:gd name="connsiteX3" fmla="*/ 1765437 w 6028645"/>
              <a:gd name="connsiteY3" fmla="*/ 7239551 h 7239551"/>
              <a:gd name="connsiteX4" fmla="*/ 0 w 6028645"/>
              <a:gd name="connsiteY4" fmla="*/ 6801552 h 7239551"/>
              <a:gd name="connsiteX5" fmla="*/ 167107 w 6028645"/>
              <a:gd name="connsiteY5" fmla="*/ 410307 h 7239551"/>
              <a:gd name="connsiteX0" fmla="*/ 167107 w 6028645"/>
              <a:gd name="connsiteY0" fmla="*/ 410307 h 7239551"/>
              <a:gd name="connsiteX1" fmla="*/ 6028645 w 6028645"/>
              <a:gd name="connsiteY1" fmla="*/ 0 h 7239551"/>
              <a:gd name="connsiteX2" fmla="*/ 6012111 w 6028645"/>
              <a:gd name="connsiteY2" fmla="*/ 7167553 h 7239551"/>
              <a:gd name="connsiteX3" fmla="*/ 1765437 w 6028645"/>
              <a:gd name="connsiteY3" fmla="*/ 7239551 h 7239551"/>
              <a:gd name="connsiteX4" fmla="*/ 0 w 6028645"/>
              <a:gd name="connsiteY4" fmla="*/ 6801552 h 7239551"/>
              <a:gd name="connsiteX5" fmla="*/ 167107 w 6028645"/>
              <a:gd name="connsiteY5" fmla="*/ 410307 h 7239551"/>
              <a:gd name="connsiteX0" fmla="*/ 0 w 6291427"/>
              <a:gd name="connsiteY0" fmla="*/ 0 h 7738622"/>
              <a:gd name="connsiteX1" fmla="*/ 6291427 w 6291427"/>
              <a:gd name="connsiteY1" fmla="*/ 499071 h 7738622"/>
              <a:gd name="connsiteX2" fmla="*/ 6274893 w 6291427"/>
              <a:gd name="connsiteY2" fmla="*/ 7666624 h 7738622"/>
              <a:gd name="connsiteX3" fmla="*/ 2028219 w 6291427"/>
              <a:gd name="connsiteY3" fmla="*/ 7738622 h 7738622"/>
              <a:gd name="connsiteX4" fmla="*/ 262782 w 6291427"/>
              <a:gd name="connsiteY4" fmla="*/ 7300623 h 7738622"/>
              <a:gd name="connsiteX5" fmla="*/ 0 w 6291427"/>
              <a:gd name="connsiteY5" fmla="*/ 0 h 7738622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262782 w 6275019"/>
              <a:gd name="connsiteY4" fmla="*/ 7314110 h 7752109"/>
              <a:gd name="connsiteX5" fmla="*/ 0 w 6275019"/>
              <a:gd name="connsiteY5" fmla="*/ 13487 h 7752109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2428754 w 6275019"/>
              <a:gd name="connsiteY4" fmla="*/ 6933826 h 7752109"/>
              <a:gd name="connsiteX5" fmla="*/ 0 w 6275019"/>
              <a:gd name="connsiteY5" fmla="*/ 13487 h 7752109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0 w 6275019"/>
              <a:gd name="connsiteY4" fmla="*/ 13487 h 7752109"/>
              <a:gd name="connsiteX0" fmla="*/ 0 w 6275019"/>
              <a:gd name="connsiteY0" fmla="*/ 13487 h 7680111"/>
              <a:gd name="connsiteX1" fmla="*/ 6109551 w 6275019"/>
              <a:gd name="connsiteY1" fmla="*/ 0 h 7680111"/>
              <a:gd name="connsiteX2" fmla="*/ 6274893 w 6275019"/>
              <a:gd name="connsiteY2" fmla="*/ 7680111 h 7680111"/>
              <a:gd name="connsiteX3" fmla="*/ 1780207 w 6275019"/>
              <a:gd name="connsiteY3" fmla="*/ 7669438 h 7680111"/>
              <a:gd name="connsiteX4" fmla="*/ 0 w 6275019"/>
              <a:gd name="connsiteY4" fmla="*/ 13487 h 768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5019" h="7680111">
                <a:moveTo>
                  <a:pt x="0" y="13487"/>
                </a:moveTo>
                <a:lnTo>
                  <a:pt x="6109551" y="0"/>
                </a:lnTo>
                <a:cubicBezTo>
                  <a:pt x="6104040" y="2389184"/>
                  <a:pt x="6280404" y="5290927"/>
                  <a:pt x="6274893" y="7680111"/>
                </a:cubicBezTo>
                <a:lnTo>
                  <a:pt x="1780207" y="7669438"/>
                </a:lnTo>
                <a:lnTo>
                  <a:pt x="0" y="13487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AE12E07-70C4-0DBB-251E-EDA6D5378E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-15594"/>
            <a:ext cx="6173016" cy="7036880"/>
          </a:xfrm>
          <a:custGeom>
            <a:avLst/>
            <a:gdLst>
              <a:gd name="connsiteX0" fmla="*/ 0 w 5919787"/>
              <a:gd name="connsiteY0" fmla="*/ 0 h 5264150"/>
              <a:gd name="connsiteX1" fmla="*/ 5919787 w 5919787"/>
              <a:gd name="connsiteY1" fmla="*/ 0 h 5264150"/>
              <a:gd name="connsiteX2" fmla="*/ 5919787 w 5919787"/>
              <a:gd name="connsiteY2" fmla="*/ 5264150 h 5264150"/>
              <a:gd name="connsiteX3" fmla="*/ 0 w 5919787"/>
              <a:gd name="connsiteY3" fmla="*/ 5264150 h 5264150"/>
              <a:gd name="connsiteX4" fmla="*/ 0 w 5919787"/>
              <a:gd name="connsiteY4" fmla="*/ 0 h 5264150"/>
              <a:gd name="connsiteX0" fmla="*/ 363416 w 5919787"/>
              <a:gd name="connsiteY0" fmla="*/ 0 h 5779965"/>
              <a:gd name="connsiteX1" fmla="*/ 5919787 w 5919787"/>
              <a:gd name="connsiteY1" fmla="*/ 515815 h 5779965"/>
              <a:gd name="connsiteX2" fmla="*/ 5919787 w 5919787"/>
              <a:gd name="connsiteY2" fmla="*/ 5779965 h 5779965"/>
              <a:gd name="connsiteX3" fmla="*/ 0 w 5919787"/>
              <a:gd name="connsiteY3" fmla="*/ 5779965 h 5779965"/>
              <a:gd name="connsiteX4" fmla="*/ 363416 w 5919787"/>
              <a:gd name="connsiteY4" fmla="*/ 0 h 5779965"/>
              <a:gd name="connsiteX0" fmla="*/ 1630290 w 7186661"/>
              <a:gd name="connsiteY0" fmla="*/ 0 h 5779965"/>
              <a:gd name="connsiteX1" fmla="*/ 7186661 w 7186661"/>
              <a:gd name="connsiteY1" fmla="*/ 515815 h 5779965"/>
              <a:gd name="connsiteX2" fmla="*/ 7186661 w 7186661"/>
              <a:gd name="connsiteY2" fmla="*/ 5779965 h 5779965"/>
              <a:gd name="connsiteX3" fmla="*/ 1266874 w 7186661"/>
              <a:gd name="connsiteY3" fmla="*/ 5779965 h 5779965"/>
              <a:gd name="connsiteX4" fmla="*/ 415 w 7186661"/>
              <a:gd name="connsiteY4" fmla="*/ 2403720 h 5779965"/>
              <a:gd name="connsiteX5" fmla="*/ 1630290 w 7186661"/>
              <a:gd name="connsiteY5" fmla="*/ 0 h 5779965"/>
              <a:gd name="connsiteX0" fmla="*/ 1629875 w 7186246"/>
              <a:gd name="connsiteY0" fmla="*/ 0 h 5779965"/>
              <a:gd name="connsiteX1" fmla="*/ 7186246 w 7186246"/>
              <a:gd name="connsiteY1" fmla="*/ 515815 h 5779965"/>
              <a:gd name="connsiteX2" fmla="*/ 7186246 w 7186246"/>
              <a:gd name="connsiteY2" fmla="*/ 5779965 h 5779965"/>
              <a:gd name="connsiteX3" fmla="*/ 1266459 w 7186246"/>
              <a:gd name="connsiteY3" fmla="*/ 5779965 h 5779965"/>
              <a:gd name="connsiteX4" fmla="*/ 0 w 7186246"/>
              <a:gd name="connsiteY4" fmla="*/ 2403720 h 5779965"/>
              <a:gd name="connsiteX5" fmla="*/ 1629875 w 7186246"/>
              <a:gd name="connsiteY5" fmla="*/ 0 h 5779965"/>
              <a:gd name="connsiteX0" fmla="*/ 1629875 w 7186246"/>
              <a:gd name="connsiteY0" fmla="*/ 0 h 5780086"/>
              <a:gd name="connsiteX1" fmla="*/ 7186246 w 7186246"/>
              <a:gd name="connsiteY1" fmla="*/ 515815 h 5780086"/>
              <a:gd name="connsiteX2" fmla="*/ 7186246 w 7186246"/>
              <a:gd name="connsiteY2" fmla="*/ 5779965 h 5780086"/>
              <a:gd name="connsiteX3" fmla="*/ 1266459 w 7186246"/>
              <a:gd name="connsiteY3" fmla="*/ 5779965 h 5780086"/>
              <a:gd name="connsiteX4" fmla="*/ 0 w 7186246"/>
              <a:gd name="connsiteY4" fmla="*/ 2403720 h 5780086"/>
              <a:gd name="connsiteX5" fmla="*/ 1629875 w 7186246"/>
              <a:gd name="connsiteY5" fmla="*/ 0 h 5780086"/>
              <a:gd name="connsiteX0" fmla="*/ 1782275 w 7186246"/>
              <a:gd name="connsiteY0" fmla="*/ 0 h 6131778"/>
              <a:gd name="connsiteX1" fmla="*/ 7186246 w 7186246"/>
              <a:gd name="connsiteY1" fmla="*/ 867507 h 6131778"/>
              <a:gd name="connsiteX2" fmla="*/ 7186246 w 7186246"/>
              <a:gd name="connsiteY2" fmla="*/ 6131657 h 6131778"/>
              <a:gd name="connsiteX3" fmla="*/ 1266459 w 7186246"/>
              <a:gd name="connsiteY3" fmla="*/ 6131657 h 6131778"/>
              <a:gd name="connsiteX4" fmla="*/ 0 w 7186246"/>
              <a:gd name="connsiteY4" fmla="*/ 2755412 h 6131778"/>
              <a:gd name="connsiteX5" fmla="*/ 1782275 w 7186246"/>
              <a:gd name="connsiteY5" fmla="*/ 0 h 6131778"/>
              <a:gd name="connsiteX0" fmla="*/ 1782275 w 7186246"/>
              <a:gd name="connsiteY0" fmla="*/ 0 h 6143501"/>
              <a:gd name="connsiteX1" fmla="*/ 7186246 w 7186246"/>
              <a:gd name="connsiteY1" fmla="*/ 867507 h 6143501"/>
              <a:gd name="connsiteX2" fmla="*/ 7186246 w 7186246"/>
              <a:gd name="connsiteY2" fmla="*/ 6131657 h 6143501"/>
              <a:gd name="connsiteX3" fmla="*/ 2309813 w 7186246"/>
              <a:gd name="connsiteY3" fmla="*/ 6143380 h 6143501"/>
              <a:gd name="connsiteX4" fmla="*/ 0 w 7186246"/>
              <a:gd name="connsiteY4" fmla="*/ 2755412 h 6143501"/>
              <a:gd name="connsiteX5" fmla="*/ 1782275 w 7186246"/>
              <a:gd name="connsiteY5" fmla="*/ 0 h 6143501"/>
              <a:gd name="connsiteX0" fmla="*/ 985106 w 6389077"/>
              <a:gd name="connsiteY0" fmla="*/ 0 h 6143553"/>
              <a:gd name="connsiteX1" fmla="*/ 6389077 w 6389077"/>
              <a:gd name="connsiteY1" fmla="*/ 867507 h 6143553"/>
              <a:gd name="connsiteX2" fmla="*/ 6389077 w 6389077"/>
              <a:gd name="connsiteY2" fmla="*/ 6131657 h 6143553"/>
              <a:gd name="connsiteX3" fmla="*/ 1512644 w 6389077"/>
              <a:gd name="connsiteY3" fmla="*/ 6143380 h 6143553"/>
              <a:gd name="connsiteX4" fmla="*/ 0 w 6389077"/>
              <a:gd name="connsiteY4" fmla="*/ 3787042 h 6143553"/>
              <a:gd name="connsiteX5" fmla="*/ 985106 w 6389077"/>
              <a:gd name="connsiteY5" fmla="*/ 0 h 6143553"/>
              <a:gd name="connsiteX0" fmla="*/ 1207844 w 6389077"/>
              <a:gd name="connsiteY0" fmla="*/ 0 h 6589030"/>
              <a:gd name="connsiteX1" fmla="*/ 6389077 w 6389077"/>
              <a:gd name="connsiteY1" fmla="*/ 1312984 h 6589030"/>
              <a:gd name="connsiteX2" fmla="*/ 6389077 w 6389077"/>
              <a:gd name="connsiteY2" fmla="*/ 6577134 h 6589030"/>
              <a:gd name="connsiteX3" fmla="*/ 1512644 w 6389077"/>
              <a:gd name="connsiteY3" fmla="*/ 6588857 h 6589030"/>
              <a:gd name="connsiteX4" fmla="*/ 0 w 6389077"/>
              <a:gd name="connsiteY4" fmla="*/ 4232519 h 6589030"/>
              <a:gd name="connsiteX5" fmla="*/ 1207844 w 6389077"/>
              <a:gd name="connsiteY5" fmla="*/ 0 h 6589030"/>
              <a:gd name="connsiteX0" fmla="*/ 1207844 w 6412523"/>
              <a:gd name="connsiteY0" fmla="*/ 0 h 6589030"/>
              <a:gd name="connsiteX1" fmla="*/ 6412523 w 6412523"/>
              <a:gd name="connsiteY1" fmla="*/ 726831 h 6589030"/>
              <a:gd name="connsiteX2" fmla="*/ 6389077 w 6412523"/>
              <a:gd name="connsiteY2" fmla="*/ 6577134 h 6589030"/>
              <a:gd name="connsiteX3" fmla="*/ 1512644 w 6412523"/>
              <a:gd name="connsiteY3" fmla="*/ 6588857 h 6589030"/>
              <a:gd name="connsiteX4" fmla="*/ 0 w 6412523"/>
              <a:gd name="connsiteY4" fmla="*/ 4232519 h 6589030"/>
              <a:gd name="connsiteX5" fmla="*/ 1207844 w 6412523"/>
              <a:gd name="connsiteY5" fmla="*/ 0 h 6589030"/>
              <a:gd name="connsiteX0" fmla="*/ 1207844 w 6412523"/>
              <a:gd name="connsiteY0" fmla="*/ 0 h 6589030"/>
              <a:gd name="connsiteX1" fmla="*/ 6412523 w 6412523"/>
              <a:gd name="connsiteY1" fmla="*/ 726831 h 6589030"/>
              <a:gd name="connsiteX2" fmla="*/ 6389077 w 6412523"/>
              <a:gd name="connsiteY2" fmla="*/ 6577134 h 6589030"/>
              <a:gd name="connsiteX3" fmla="*/ 1512644 w 6412523"/>
              <a:gd name="connsiteY3" fmla="*/ 6588857 h 6589030"/>
              <a:gd name="connsiteX4" fmla="*/ 0 w 6412523"/>
              <a:gd name="connsiteY4" fmla="*/ 4232519 h 6589030"/>
              <a:gd name="connsiteX5" fmla="*/ 1207844 w 6412523"/>
              <a:gd name="connsiteY5" fmla="*/ 0 h 6589030"/>
              <a:gd name="connsiteX0" fmla="*/ 1207844 w 6412523"/>
              <a:gd name="connsiteY0" fmla="*/ 0 h 6588857"/>
              <a:gd name="connsiteX1" fmla="*/ 6412523 w 6412523"/>
              <a:gd name="connsiteY1" fmla="*/ 726831 h 6588857"/>
              <a:gd name="connsiteX2" fmla="*/ 6389077 w 6412523"/>
              <a:gd name="connsiteY2" fmla="*/ 6577134 h 6588857"/>
              <a:gd name="connsiteX3" fmla="*/ 1512644 w 6412523"/>
              <a:gd name="connsiteY3" fmla="*/ 6588857 h 6588857"/>
              <a:gd name="connsiteX4" fmla="*/ 0 w 6412523"/>
              <a:gd name="connsiteY4" fmla="*/ 4232519 h 6588857"/>
              <a:gd name="connsiteX5" fmla="*/ 1207844 w 6412523"/>
              <a:gd name="connsiteY5" fmla="*/ 0 h 6588857"/>
              <a:gd name="connsiteX0" fmla="*/ 1207844 w 6412523"/>
              <a:gd name="connsiteY0" fmla="*/ 0 h 7200620"/>
              <a:gd name="connsiteX1" fmla="*/ 6412523 w 6412523"/>
              <a:gd name="connsiteY1" fmla="*/ 726831 h 7200620"/>
              <a:gd name="connsiteX2" fmla="*/ 6389077 w 6412523"/>
              <a:gd name="connsiteY2" fmla="*/ 6577134 h 7200620"/>
              <a:gd name="connsiteX3" fmla="*/ 2157475 w 6412523"/>
              <a:gd name="connsiteY3" fmla="*/ 7200620 h 7200620"/>
              <a:gd name="connsiteX4" fmla="*/ 0 w 6412523"/>
              <a:gd name="connsiteY4" fmla="*/ 4232519 h 7200620"/>
              <a:gd name="connsiteX5" fmla="*/ 1207844 w 6412523"/>
              <a:gd name="connsiteY5" fmla="*/ 0 h 7200620"/>
              <a:gd name="connsiteX0" fmla="*/ 1207844 w 6412523"/>
              <a:gd name="connsiteY0" fmla="*/ 0 h 7200620"/>
              <a:gd name="connsiteX1" fmla="*/ 6412523 w 6412523"/>
              <a:gd name="connsiteY1" fmla="*/ 726831 h 7200620"/>
              <a:gd name="connsiteX2" fmla="*/ 6389078 w 6412523"/>
              <a:gd name="connsiteY2" fmla="*/ 7172363 h 7200620"/>
              <a:gd name="connsiteX3" fmla="*/ 2157475 w 6412523"/>
              <a:gd name="connsiteY3" fmla="*/ 7200620 h 7200620"/>
              <a:gd name="connsiteX4" fmla="*/ 0 w 6412523"/>
              <a:gd name="connsiteY4" fmla="*/ 4232519 h 7200620"/>
              <a:gd name="connsiteX5" fmla="*/ 1207844 w 6412523"/>
              <a:gd name="connsiteY5" fmla="*/ 0 h 7200620"/>
              <a:gd name="connsiteX0" fmla="*/ 744888 w 6412523"/>
              <a:gd name="connsiteY0" fmla="*/ 0 h 7746246"/>
              <a:gd name="connsiteX1" fmla="*/ 6412523 w 6412523"/>
              <a:gd name="connsiteY1" fmla="*/ 1272457 h 7746246"/>
              <a:gd name="connsiteX2" fmla="*/ 6389078 w 6412523"/>
              <a:gd name="connsiteY2" fmla="*/ 7717989 h 7746246"/>
              <a:gd name="connsiteX3" fmla="*/ 2157475 w 6412523"/>
              <a:gd name="connsiteY3" fmla="*/ 7746246 h 7746246"/>
              <a:gd name="connsiteX4" fmla="*/ 0 w 6412523"/>
              <a:gd name="connsiteY4" fmla="*/ 4778145 h 7746246"/>
              <a:gd name="connsiteX5" fmla="*/ 744888 w 6412523"/>
              <a:gd name="connsiteY5" fmla="*/ 0 h 7746246"/>
              <a:gd name="connsiteX0" fmla="*/ 744888 w 6389113"/>
              <a:gd name="connsiteY0" fmla="*/ 672 h 7746918"/>
              <a:gd name="connsiteX1" fmla="*/ 5106325 w 6389113"/>
              <a:gd name="connsiteY1" fmla="*/ 0 h 7746918"/>
              <a:gd name="connsiteX2" fmla="*/ 6389078 w 6389113"/>
              <a:gd name="connsiteY2" fmla="*/ 7718661 h 7746918"/>
              <a:gd name="connsiteX3" fmla="*/ 2157475 w 6389113"/>
              <a:gd name="connsiteY3" fmla="*/ 7746918 h 7746918"/>
              <a:gd name="connsiteX4" fmla="*/ 0 w 6389113"/>
              <a:gd name="connsiteY4" fmla="*/ 4778817 h 7746918"/>
              <a:gd name="connsiteX5" fmla="*/ 744888 w 6389113"/>
              <a:gd name="connsiteY5" fmla="*/ 672 h 7746918"/>
              <a:gd name="connsiteX0" fmla="*/ 744888 w 6389114"/>
              <a:gd name="connsiteY0" fmla="*/ 672 h 7746918"/>
              <a:gd name="connsiteX1" fmla="*/ 5106325 w 6389114"/>
              <a:gd name="connsiteY1" fmla="*/ 0 h 7746918"/>
              <a:gd name="connsiteX2" fmla="*/ 6389078 w 6389114"/>
              <a:gd name="connsiteY2" fmla="*/ 7718661 h 7746918"/>
              <a:gd name="connsiteX3" fmla="*/ 2157475 w 6389114"/>
              <a:gd name="connsiteY3" fmla="*/ 7746918 h 7746918"/>
              <a:gd name="connsiteX4" fmla="*/ 0 w 6389114"/>
              <a:gd name="connsiteY4" fmla="*/ 4778817 h 7746918"/>
              <a:gd name="connsiteX5" fmla="*/ 744888 w 6389114"/>
              <a:gd name="connsiteY5" fmla="*/ 672 h 7746918"/>
              <a:gd name="connsiteX0" fmla="*/ 1323583 w 6967809"/>
              <a:gd name="connsiteY0" fmla="*/ 672 h 7746918"/>
              <a:gd name="connsiteX1" fmla="*/ 5685020 w 6967809"/>
              <a:gd name="connsiteY1" fmla="*/ 0 h 7746918"/>
              <a:gd name="connsiteX2" fmla="*/ 6967773 w 6967809"/>
              <a:gd name="connsiteY2" fmla="*/ 7718661 h 7746918"/>
              <a:gd name="connsiteX3" fmla="*/ 2736170 w 6967809"/>
              <a:gd name="connsiteY3" fmla="*/ 7746918 h 7746918"/>
              <a:gd name="connsiteX4" fmla="*/ 0 w 6967809"/>
              <a:gd name="connsiteY4" fmla="*/ 7622690 h 7746918"/>
              <a:gd name="connsiteX5" fmla="*/ 1323583 w 6967809"/>
              <a:gd name="connsiteY5" fmla="*/ 672 h 7746918"/>
              <a:gd name="connsiteX0" fmla="*/ 1323583 w 6967809"/>
              <a:gd name="connsiteY0" fmla="*/ 672 h 7718661"/>
              <a:gd name="connsiteX1" fmla="*/ 5685020 w 6967809"/>
              <a:gd name="connsiteY1" fmla="*/ 0 h 7718661"/>
              <a:gd name="connsiteX2" fmla="*/ 6967773 w 6967809"/>
              <a:gd name="connsiteY2" fmla="*/ 7718661 h 7718661"/>
              <a:gd name="connsiteX3" fmla="*/ 6704365 w 6967809"/>
              <a:gd name="connsiteY3" fmla="*/ 6672198 h 7718661"/>
              <a:gd name="connsiteX4" fmla="*/ 0 w 6967809"/>
              <a:gd name="connsiteY4" fmla="*/ 7622690 h 7718661"/>
              <a:gd name="connsiteX5" fmla="*/ 1323583 w 6967809"/>
              <a:gd name="connsiteY5" fmla="*/ 672 h 7718661"/>
              <a:gd name="connsiteX0" fmla="*/ 1323583 w 6719805"/>
              <a:gd name="connsiteY0" fmla="*/ 83834 h 7706253"/>
              <a:gd name="connsiteX1" fmla="*/ 5685020 w 6719805"/>
              <a:gd name="connsiteY1" fmla="*/ 83162 h 7706253"/>
              <a:gd name="connsiteX2" fmla="*/ 6719761 w 6719805"/>
              <a:gd name="connsiteY2" fmla="*/ 1403109 h 7706253"/>
              <a:gd name="connsiteX3" fmla="*/ 6704365 w 6719805"/>
              <a:gd name="connsiteY3" fmla="*/ 6755360 h 7706253"/>
              <a:gd name="connsiteX4" fmla="*/ 0 w 6719805"/>
              <a:gd name="connsiteY4" fmla="*/ 7705852 h 7706253"/>
              <a:gd name="connsiteX5" fmla="*/ 1323583 w 6719805"/>
              <a:gd name="connsiteY5" fmla="*/ 83834 h 7706253"/>
              <a:gd name="connsiteX0" fmla="*/ 1323583 w 6719761"/>
              <a:gd name="connsiteY0" fmla="*/ 672 h 7623092"/>
              <a:gd name="connsiteX1" fmla="*/ 5685020 w 6719761"/>
              <a:gd name="connsiteY1" fmla="*/ 0 h 7623092"/>
              <a:gd name="connsiteX2" fmla="*/ 6719761 w 6719761"/>
              <a:gd name="connsiteY2" fmla="*/ 1319947 h 7623092"/>
              <a:gd name="connsiteX3" fmla="*/ 6704365 w 6719761"/>
              <a:gd name="connsiteY3" fmla="*/ 6672198 h 7623092"/>
              <a:gd name="connsiteX4" fmla="*/ 0 w 6719761"/>
              <a:gd name="connsiteY4" fmla="*/ 7622690 h 7623092"/>
              <a:gd name="connsiteX5" fmla="*/ 1323583 w 6719761"/>
              <a:gd name="connsiteY5" fmla="*/ 672 h 7623092"/>
              <a:gd name="connsiteX0" fmla="*/ 1323583 w 6719761"/>
              <a:gd name="connsiteY0" fmla="*/ 672 h 8135388"/>
              <a:gd name="connsiteX1" fmla="*/ 5685020 w 6719761"/>
              <a:gd name="connsiteY1" fmla="*/ 0 h 8135388"/>
              <a:gd name="connsiteX2" fmla="*/ 6719761 w 6719761"/>
              <a:gd name="connsiteY2" fmla="*/ 1319947 h 8135388"/>
              <a:gd name="connsiteX3" fmla="*/ 6704365 w 6719761"/>
              <a:gd name="connsiteY3" fmla="*/ 6672198 h 8135388"/>
              <a:gd name="connsiteX4" fmla="*/ 1978670 w 6719761"/>
              <a:gd name="connsiteY4" fmla="*/ 7353971 h 8135388"/>
              <a:gd name="connsiteX5" fmla="*/ 0 w 6719761"/>
              <a:gd name="connsiteY5" fmla="*/ 7622690 h 8135388"/>
              <a:gd name="connsiteX6" fmla="*/ 1323583 w 6719761"/>
              <a:gd name="connsiteY6" fmla="*/ 672 h 8135388"/>
              <a:gd name="connsiteX0" fmla="*/ 1323583 w 6719761"/>
              <a:gd name="connsiteY0" fmla="*/ 672 h 8135388"/>
              <a:gd name="connsiteX1" fmla="*/ 5685020 w 6719761"/>
              <a:gd name="connsiteY1" fmla="*/ 0 h 8135388"/>
              <a:gd name="connsiteX2" fmla="*/ 6719761 w 6719761"/>
              <a:gd name="connsiteY2" fmla="*/ 1319947 h 8135388"/>
              <a:gd name="connsiteX3" fmla="*/ 6704365 w 6719761"/>
              <a:gd name="connsiteY3" fmla="*/ 6672198 h 8135388"/>
              <a:gd name="connsiteX4" fmla="*/ 1978670 w 6719761"/>
              <a:gd name="connsiteY4" fmla="*/ 7353971 h 8135388"/>
              <a:gd name="connsiteX5" fmla="*/ 0 w 6719761"/>
              <a:gd name="connsiteY5" fmla="*/ 7622690 h 8135388"/>
              <a:gd name="connsiteX6" fmla="*/ 1323583 w 6719761"/>
              <a:gd name="connsiteY6" fmla="*/ 672 h 8135388"/>
              <a:gd name="connsiteX0" fmla="*/ 1323583 w 6719761"/>
              <a:gd name="connsiteY0" fmla="*/ 672 h 8196403"/>
              <a:gd name="connsiteX1" fmla="*/ 5685020 w 6719761"/>
              <a:gd name="connsiteY1" fmla="*/ 0 h 8196403"/>
              <a:gd name="connsiteX2" fmla="*/ 6719761 w 6719761"/>
              <a:gd name="connsiteY2" fmla="*/ 1319947 h 8196403"/>
              <a:gd name="connsiteX3" fmla="*/ 6704365 w 6719761"/>
              <a:gd name="connsiteY3" fmla="*/ 6672198 h 8196403"/>
              <a:gd name="connsiteX4" fmla="*/ 2139330 w 6719761"/>
              <a:gd name="connsiteY4" fmla="*/ 7594960 h 8196403"/>
              <a:gd name="connsiteX5" fmla="*/ 0 w 6719761"/>
              <a:gd name="connsiteY5" fmla="*/ 7622690 h 8196403"/>
              <a:gd name="connsiteX6" fmla="*/ 1323583 w 6719761"/>
              <a:gd name="connsiteY6" fmla="*/ 672 h 8196403"/>
              <a:gd name="connsiteX0" fmla="*/ 1323583 w 6719761"/>
              <a:gd name="connsiteY0" fmla="*/ 672 h 8159794"/>
              <a:gd name="connsiteX1" fmla="*/ 5685020 w 6719761"/>
              <a:gd name="connsiteY1" fmla="*/ 0 h 8159794"/>
              <a:gd name="connsiteX2" fmla="*/ 6719761 w 6719761"/>
              <a:gd name="connsiteY2" fmla="*/ 1319947 h 8159794"/>
              <a:gd name="connsiteX3" fmla="*/ 6704365 w 6719761"/>
              <a:gd name="connsiteY3" fmla="*/ 6672198 h 8159794"/>
              <a:gd name="connsiteX4" fmla="*/ 2139330 w 6719761"/>
              <a:gd name="connsiteY4" fmla="*/ 7594960 h 8159794"/>
              <a:gd name="connsiteX5" fmla="*/ 0 w 6719761"/>
              <a:gd name="connsiteY5" fmla="*/ 7622690 h 8159794"/>
              <a:gd name="connsiteX6" fmla="*/ 1323583 w 6719761"/>
              <a:gd name="connsiteY6" fmla="*/ 672 h 8159794"/>
              <a:gd name="connsiteX0" fmla="*/ 1323583 w 6719761"/>
              <a:gd name="connsiteY0" fmla="*/ 672 h 8159794"/>
              <a:gd name="connsiteX1" fmla="*/ 5685020 w 6719761"/>
              <a:gd name="connsiteY1" fmla="*/ 0 h 8159794"/>
              <a:gd name="connsiteX2" fmla="*/ 6719761 w 6719761"/>
              <a:gd name="connsiteY2" fmla="*/ 1319947 h 8159794"/>
              <a:gd name="connsiteX3" fmla="*/ 6704365 w 6719761"/>
              <a:gd name="connsiteY3" fmla="*/ 6672198 h 8159794"/>
              <a:gd name="connsiteX4" fmla="*/ 2139330 w 6719761"/>
              <a:gd name="connsiteY4" fmla="*/ 7594960 h 8159794"/>
              <a:gd name="connsiteX5" fmla="*/ 0 w 6719761"/>
              <a:gd name="connsiteY5" fmla="*/ 7622690 h 8159794"/>
              <a:gd name="connsiteX6" fmla="*/ 1323583 w 6719761"/>
              <a:gd name="connsiteY6" fmla="*/ 672 h 8159794"/>
              <a:gd name="connsiteX0" fmla="*/ 1323583 w 6719761"/>
              <a:gd name="connsiteY0" fmla="*/ 672 h 7622689"/>
              <a:gd name="connsiteX1" fmla="*/ 5685020 w 6719761"/>
              <a:gd name="connsiteY1" fmla="*/ 0 h 7622689"/>
              <a:gd name="connsiteX2" fmla="*/ 6719761 w 6719761"/>
              <a:gd name="connsiteY2" fmla="*/ 1319947 h 7622689"/>
              <a:gd name="connsiteX3" fmla="*/ 6704365 w 6719761"/>
              <a:gd name="connsiteY3" fmla="*/ 6672198 h 7622689"/>
              <a:gd name="connsiteX4" fmla="*/ 2139330 w 6719761"/>
              <a:gd name="connsiteY4" fmla="*/ 7594960 h 7622689"/>
              <a:gd name="connsiteX5" fmla="*/ 0 w 6719761"/>
              <a:gd name="connsiteY5" fmla="*/ 7622690 h 7622689"/>
              <a:gd name="connsiteX6" fmla="*/ 1323583 w 6719761"/>
              <a:gd name="connsiteY6" fmla="*/ 672 h 7622689"/>
              <a:gd name="connsiteX0" fmla="*/ 1323583 w 6719761"/>
              <a:gd name="connsiteY0" fmla="*/ 672 h 7622690"/>
              <a:gd name="connsiteX1" fmla="*/ 5685020 w 6719761"/>
              <a:gd name="connsiteY1" fmla="*/ 0 h 7622690"/>
              <a:gd name="connsiteX2" fmla="*/ 6719761 w 6719761"/>
              <a:gd name="connsiteY2" fmla="*/ 1319947 h 7622690"/>
              <a:gd name="connsiteX3" fmla="*/ 6704365 w 6719761"/>
              <a:gd name="connsiteY3" fmla="*/ 6672198 h 7622690"/>
              <a:gd name="connsiteX4" fmla="*/ 2139330 w 6719761"/>
              <a:gd name="connsiteY4" fmla="*/ 7594960 h 7622690"/>
              <a:gd name="connsiteX5" fmla="*/ 0 w 6719761"/>
              <a:gd name="connsiteY5" fmla="*/ 7622690 h 7622690"/>
              <a:gd name="connsiteX6" fmla="*/ 1323583 w 6719761"/>
              <a:gd name="connsiteY6" fmla="*/ 672 h 762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19761" h="7622690">
                <a:moveTo>
                  <a:pt x="1323583" y="672"/>
                </a:moveTo>
                <a:lnTo>
                  <a:pt x="5685020" y="0"/>
                </a:lnTo>
                <a:lnTo>
                  <a:pt x="6719761" y="1319947"/>
                </a:lnTo>
                <a:lnTo>
                  <a:pt x="6704365" y="6672198"/>
                </a:lnTo>
                <a:lnTo>
                  <a:pt x="2139330" y="7594960"/>
                </a:lnTo>
                <a:cubicBezTo>
                  <a:pt x="2164402" y="7592716"/>
                  <a:pt x="1126691" y="7616519"/>
                  <a:pt x="0" y="7622690"/>
                </a:cubicBezTo>
                <a:lnTo>
                  <a:pt x="1323583" y="672"/>
                </a:ln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BBC48ACE-9E4E-C9C3-6C9E-B0B9B7265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4219"/>
            <a:ext cx="5146366" cy="1325563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>
            <a:lvl1pPr>
              <a:defRPr sz="4400" b="1">
                <a:solidFill>
                  <a:srgbClr val="152B9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DF91DF-AC24-810A-D349-F7CCB7ED413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77AB7CE-B78A-1D95-8E48-1CB07266911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6" name="Sisällön paikkamerkki 10">
            <a:extLst>
              <a:ext uri="{FF2B5EF4-FFF2-40B4-BE49-F238E27FC236}">
                <a16:creationId xmlns:a16="http://schemas.microsoft.com/office/drawing/2014/main" id="{8EFA9F72-8659-E833-68A7-5645655F1B2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2113935"/>
            <a:ext cx="5146366" cy="4063028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</p:spTree>
    <p:extLst>
      <p:ext uri="{BB962C8B-B14F-4D97-AF65-F5344CB8AC3E}">
        <p14:creationId xmlns:p14="http://schemas.microsoft.com/office/powerpoint/2010/main" val="2417007694"/>
      </p:ext>
    </p:extLst>
  </p:cSld>
  <p:clrMapOvr>
    <a:masterClrMapping/>
  </p:clrMapOvr>
  <p:hf sldNum="0"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paikka oikea 3">
    <p:bg>
      <p:bgPr>
        <a:solidFill>
          <a:srgbClr val="B8CDFF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E6CA5526-CF47-ED60-90C5-0BDF3BD90009}"/>
              </a:ext>
            </a:extLst>
          </p:cNvPr>
          <p:cNvSpPr/>
          <p:nvPr/>
        </p:nvSpPr>
        <p:spPr>
          <a:xfrm>
            <a:off x="6531430" y="-57358"/>
            <a:ext cx="5849020" cy="7137425"/>
          </a:xfrm>
          <a:custGeom>
            <a:avLst/>
            <a:gdLst>
              <a:gd name="connsiteX0" fmla="*/ 0 w 6295292"/>
              <a:gd name="connsiteY0" fmla="*/ 0 h 6588857"/>
              <a:gd name="connsiteX1" fmla="*/ 6295292 w 6295292"/>
              <a:gd name="connsiteY1" fmla="*/ 0 h 6588857"/>
              <a:gd name="connsiteX2" fmla="*/ 6295292 w 6295292"/>
              <a:gd name="connsiteY2" fmla="*/ 6588857 h 6588857"/>
              <a:gd name="connsiteX3" fmla="*/ 0 w 6295292"/>
              <a:gd name="connsiteY3" fmla="*/ 6588857 h 6588857"/>
              <a:gd name="connsiteX4" fmla="*/ 0 w 6295292"/>
              <a:gd name="connsiteY4" fmla="*/ 0 h 6588857"/>
              <a:gd name="connsiteX0" fmla="*/ 0 w 6295292"/>
              <a:gd name="connsiteY0" fmla="*/ 0 h 6588857"/>
              <a:gd name="connsiteX1" fmla="*/ 6295292 w 6295292"/>
              <a:gd name="connsiteY1" fmla="*/ 0 h 6588857"/>
              <a:gd name="connsiteX2" fmla="*/ 6295292 w 6295292"/>
              <a:gd name="connsiteY2" fmla="*/ 6588857 h 6588857"/>
              <a:gd name="connsiteX3" fmla="*/ 35169 w 6295292"/>
              <a:gd name="connsiteY3" fmla="*/ 5064857 h 6588857"/>
              <a:gd name="connsiteX4" fmla="*/ 0 w 6295292"/>
              <a:gd name="connsiteY4" fmla="*/ 0 h 6588857"/>
              <a:gd name="connsiteX0" fmla="*/ 246185 w 6260123"/>
              <a:gd name="connsiteY0" fmla="*/ 1148861 h 6588857"/>
              <a:gd name="connsiteX1" fmla="*/ 6260123 w 6260123"/>
              <a:gd name="connsiteY1" fmla="*/ 0 h 6588857"/>
              <a:gd name="connsiteX2" fmla="*/ 6260123 w 6260123"/>
              <a:gd name="connsiteY2" fmla="*/ 6588857 h 6588857"/>
              <a:gd name="connsiteX3" fmla="*/ 0 w 6260123"/>
              <a:gd name="connsiteY3" fmla="*/ 5064857 h 6588857"/>
              <a:gd name="connsiteX4" fmla="*/ 246185 w 6260123"/>
              <a:gd name="connsiteY4" fmla="*/ 1148861 h 6588857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0 w 6353907"/>
              <a:gd name="connsiteY3" fmla="*/ 4924180 h 6588857"/>
              <a:gd name="connsiteX4" fmla="*/ 339969 w 6353907"/>
              <a:gd name="connsiteY4" fmla="*/ 1148861 h 6588857"/>
              <a:gd name="connsiteX0" fmla="*/ 339969 w 6353907"/>
              <a:gd name="connsiteY0" fmla="*/ 1148861 h 6713770"/>
              <a:gd name="connsiteX1" fmla="*/ 6353907 w 6353907"/>
              <a:gd name="connsiteY1" fmla="*/ 0 h 6713770"/>
              <a:gd name="connsiteX2" fmla="*/ 6353907 w 6353907"/>
              <a:gd name="connsiteY2" fmla="*/ 6588857 h 6713770"/>
              <a:gd name="connsiteX3" fmla="*/ 1078523 w 6353907"/>
              <a:gd name="connsiteY3" fmla="*/ 6571273 h 6713770"/>
              <a:gd name="connsiteX4" fmla="*/ 0 w 6353907"/>
              <a:gd name="connsiteY4" fmla="*/ 4924180 h 6713770"/>
              <a:gd name="connsiteX5" fmla="*/ 339969 w 6353907"/>
              <a:gd name="connsiteY5" fmla="*/ 1148861 h 6713770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339969 w 6353907"/>
              <a:gd name="connsiteY5" fmla="*/ 1148861 h 6588857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339969 w 6353907"/>
              <a:gd name="connsiteY5" fmla="*/ 1148861 h 6588857"/>
              <a:gd name="connsiteX0" fmla="*/ 492369 w 6353907"/>
              <a:gd name="connsiteY0" fmla="*/ 410307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492369 w 6353907"/>
              <a:gd name="connsiteY5" fmla="*/ 410307 h 6588857"/>
              <a:gd name="connsiteX0" fmla="*/ 398585 w 6260123"/>
              <a:gd name="connsiteY0" fmla="*/ 410307 h 6588857"/>
              <a:gd name="connsiteX1" fmla="*/ 6260123 w 6260123"/>
              <a:gd name="connsiteY1" fmla="*/ 0 h 6588857"/>
              <a:gd name="connsiteX2" fmla="*/ 6260123 w 6260123"/>
              <a:gd name="connsiteY2" fmla="*/ 6588857 h 6588857"/>
              <a:gd name="connsiteX3" fmla="*/ 984739 w 6260123"/>
              <a:gd name="connsiteY3" fmla="*/ 6571273 h 6588857"/>
              <a:gd name="connsiteX4" fmla="*/ 0 w 6260123"/>
              <a:gd name="connsiteY4" fmla="*/ 4982796 h 6588857"/>
              <a:gd name="connsiteX5" fmla="*/ 398585 w 6260123"/>
              <a:gd name="connsiteY5" fmla="*/ 410307 h 6588857"/>
              <a:gd name="connsiteX0" fmla="*/ 398585 w 6260123"/>
              <a:gd name="connsiteY0" fmla="*/ 410307 h 6594719"/>
              <a:gd name="connsiteX1" fmla="*/ 6260123 w 6260123"/>
              <a:gd name="connsiteY1" fmla="*/ 0 h 6594719"/>
              <a:gd name="connsiteX2" fmla="*/ 6260123 w 6260123"/>
              <a:gd name="connsiteY2" fmla="*/ 6588857 h 6594719"/>
              <a:gd name="connsiteX3" fmla="*/ 1137139 w 6260123"/>
              <a:gd name="connsiteY3" fmla="*/ 6594719 h 6594719"/>
              <a:gd name="connsiteX4" fmla="*/ 0 w 6260123"/>
              <a:gd name="connsiteY4" fmla="*/ 4982796 h 6594719"/>
              <a:gd name="connsiteX5" fmla="*/ 398585 w 6260123"/>
              <a:gd name="connsiteY5" fmla="*/ 410307 h 6594719"/>
              <a:gd name="connsiteX0" fmla="*/ 167107 w 6028645"/>
              <a:gd name="connsiteY0" fmla="*/ 410307 h 6801552"/>
              <a:gd name="connsiteX1" fmla="*/ 6028645 w 6028645"/>
              <a:gd name="connsiteY1" fmla="*/ 0 h 6801552"/>
              <a:gd name="connsiteX2" fmla="*/ 6028645 w 6028645"/>
              <a:gd name="connsiteY2" fmla="*/ 6588857 h 6801552"/>
              <a:gd name="connsiteX3" fmla="*/ 905661 w 6028645"/>
              <a:gd name="connsiteY3" fmla="*/ 6594719 h 6801552"/>
              <a:gd name="connsiteX4" fmla="*/ 0 w 6028645"/>
              <a:gd name="connsiteY4" fmla="*/ 6801552 h 6801552"/>
              <a:gd name="connsiteX5" fmla="*/ 167107 w 6028645"/>
              <a:gd name="connsiteY5" fmla="*/ 410307 h 6801552"/>
              <a:gd name="connsiteX0" fmla="*/ 167107 w 6028645"/>
              <a:gd name="connsiteY0" fmla="*/ 410307 h 6801552"/>
              <a:gd name="connsiteX1" fmla="*/ 6028645 w 6028645"/>
              <a:gd name="connsiteY1" fmla="*/ 0 h 6801552"/>
              <a:gd name="connsiteX2" fmla="*/ 6028645 w 6028645"/>
              <a:gd name="connsiteY2" fmla="*/ 6588857 h 6801552"/>
              <a:gd name="connsiteX3" fmla="*/ 3402317 w 6028645"/>
              <a:gd name="connsiteY3" fmla="*/ 6264036 h 6801552"/>
              <a:gd name="connsiteX4" fmla="*/ 0 w 6028645"/>
              <a:gd name="connsiteY4" fmla="*/ 6801552 h 6801552"/>
              <a:gd name="connsiteX5" fmla="*/ 167107 w 6028645"/>
              <a:gd name="connsiteY5" fmla="*/ 410307 h 6801552"/>
              <a:gd name="connsiteX0" fmla="*/ 167107 w 6028645"/>
              <a:gd name="connsiteY0" fmla="*/ 410307 h 7239551"/>
              <a:gd name="connsiteX1" fmla="*/ 6028645 w 6028645"/>
              <a:gd name="connsiteY1" fmla="*/ 0 h 7239551"/>
              <a:gd name="connsiteX2" fmla="*/ 6028645 w 6028645"/>
              <a:gd name="connsiteY2" fmla="*/ 6588857 h 7239551"/>
              <a:gd name="connsiteX3" fmla="*/ 1765437 w 6028645"/>
              <a:gd name="connsiteY3" fmla="*/ 7239551 h 7239551"/>
              <a:gd name="connsiteX4" fmla="*/ 0 w 6028645"/>
              <a:gd name="connsiteY4" fmla="*/ 6801552 h 7239551"/>
              <a:gd name="connsiteX5" fmla="*/ 167107 w 6028645"/>
              <a:gd name="connsiteY5" fmla="*/ 410307 h 7239551"/>
              <a:gd name="connsiteX0" fmla="*/ 167107 w 6028645"/>
              <a:gd name="connsiteY0" fmla="*/ 410307 h 7239551"/>
              <a:gd name="connsiteX1" fmla="*/ 6028645 w 6028645"/>
              <a:gd name="connsiteY1" fmla="*/ 0 h 7239551"/>
              <a:gd name="connsiteX2" fmla="*/ 6012111 w 6028645"/>
              <a:gd name="connsiteY2" fmla="*/ 7167553 h 7239551"/>
              <a:gd name="connsiteX3" fmla="*/ 1765437 w 6028645"/>
              <a:gd name="connsiteY3" fmla="*/ 7239551 h 7239551"/>
              <a:gd name="connsiteX4" fmla="*/ 0 w 6028645"/>
              <a:gd name="connsiteY4" fmla="*/ 6801552 h 7239551"/>
              <a:gd name="connsiteX5" fmla="*/ 167107 w 6028645"/>
              <a:gd name="connsiteY5" fmla="*/ 410307 h 7239551"/>
              <a:gd name="connsiteX0" fmla="*/ 0 w 6291427"/>
              <a:gd name="connsiteY0" fmla="*/ 0 h 7738622"/>
              <a:gd name="connsiteX1" fmla="*/ 6291427 w 6291427"/>
              <a:gd name="connsiteY1" fmla="*/ 499071 h 7738622"/>
              <a:gd name="connsiteX2" fmla="*/ 6274893 w 6291427"/>
              <a:gd name="connsiteY2" fmla="*/ 7666624 h 7738622"/>
              <a:gd name="connsiteX3" fmla="*/ 2028219 w 6291427"/>
              <a:gd name="connsiteY3" fmla="*/ 7738622 h 7738622"/>
              <a:gd name="connsiteX4" fmla="*/ 262782 w 6291427"/>
              <a:gd name="connsiteY4" fmla="*/ 7300623 h 7738622"/>
              <a:gd name="connsiteX5" fmla="*/ 0 w 6291427"/>
              <a:gd name="connsiteY5" fmla="*/ 0 h 7738622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262782 w 6275019"/>
              <a:gd name="connsiteY4" fmla="*/ 7314110 h 7752109"/>
              <a:gd name="connsiteX5" fmla="*/ 0 w 6275019"/>
              <a:gd name="connsiteY5" fmla="*/ 13487 h 7752109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2428754 w 6275019"/>
              <a:gd name="connsiteY4" fmla="*/ 6933826 h 7752109"/>
              <a:gd name="connsiteX5" fmla="*/ 0 w 6275019"/>
              <a:gd name="connsiteY5" fmla="*/ 13487 h 7752109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0 w 6275019"/>
              <a:gd name="connsiteY4" fmla="*/ 13487 h 7752109"/>
              <a:gd name="connsiteX0" fmla="*/ 0 w 6275019"/>
              <a:gd name="connsiteY0" fmla="*/ 13487 h 7680111"/>
              <a:gd name="connsiteX1" fmla="*/ 6109551 w 6275019"/>
              <a:gd name="connsiteY1" fmla="*/ 0 h 7680111"/>
              <a:gd name="connsiteX2" fmla="*/ 6274893 w 6275019"/>
              <a:gd name="connsiteY2" fmla="*/ 7680111 h 7680111"/>
              <a:gd name="connsiteX3" fmla="*/ 1780207 w 6275019"/>
              <a:gd name="connsiteY3" fmla="*/ 7669438 h 7680111"/>
              <a:gd name="connsiteX4" fmla="*/ 0 w 6275019"/>
              <a:gd name="connsiteY4" fmla="*/ 13487 h 768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5019" h="7680111">
                <a:moveTo>
                  <a:pt x="0" y="13487"/>
                </a:moveTo>
                <a:lnTo>
                  <a:pt x="6109551" y="0"/>
                </a:lnTo>
                <a:cubicBezTo>
                  <a:pt x="6104040" y="2389184"/>
                  <a:pt x="6280404" y="5290927"/>
                  <a:pt x="6274893" y="7680111"/>
                </a:cubicBezTo>
                <a:lnTo>
                  <a:pt x="1780207" y="7669438"/>
                </a:lnTo>
                <a:lnTo>
                  <a:pt x="0" y="13487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1D0E87-623B-5D50-D50D-E438031EC66E}"/>
              </a:ext>
            </a:extLst>
          </p:cNvPr>
          <p:cNvSpPr/>
          <p:nvPr/>
        </p:nvSpPr>
        <p:spPr>
          <a:xfrm>
            <a:off x="6531430" y="-57358"/>
            <a:ext cx="5849020" cy="7137425"/>
          </a:xfrm>
          <a:custGeom>
            <a:avLst/>
            <a:gdLst>
              <a:gd name="connsiteX0" fmla="*/ 0 w 6295292"/>
              <a:gd name="connsiteY0" fmla="*/ 0 h 6588857"/>
              <a:gd name="connsiteX1" fmla="*/ 6295292 w 6295292"/>
              <a:gd name="connsiteY1" fmla="*/ 0 h 6588857"/>
              <a:gd name="connsiteX2" fmla="*/ 6295292 w 6295292"/>
              <a:gd name="connsiteY2" fmla="*/ 6588857 h 6588857"/>
              <a:gd name="connsiteX3" fmla="*/ 0 w 6295292"/>
              <a:gd name="connsiteY3" fmla="*/ 6588857 h 6588857"/>
              <a:gd name="connsiteX4" fmla="*/ 0 w 6295292"/>
              <a:gd name="connsiteY4" fmla="*/ 0 h 6588857"/>
              <a:gd name="connsiteX0" fmla="*/ 0 w 6295292"/>
              <a:gd name="connsiteY0" fmla="*/ 0 h 6588857"/>
              <a:gd name="connsiteX1" fmla="*/ 6295292 w 6295292"/>
              <a:gd name="connsiteY1" fmla="*/ 0 h 6588857"/>
              <a:gd name="connsiteX2" fmla="*/ 6295292 w 6295292"/>
              <a:gd name="connsiteY2" fmla="*/ 6588857 h 6588857"/>
              <a:gd name="connsiteX3" fmla="*/ 35169 w 6295292"/>
              <a:gd name="connsiteY3" fmla="*/ 5064857 h 6588857"/>
              <a:gd name="connsiteX4" fmla="*/ 0 w 6295292"/>
              <a:gd name="connsiteY4" fmla="*/ 0 h 6588857"/>
              <a:gd name="connsiteX0" fmla="*/ 246185 w 6260123"/>
              <a:gd name="connsiteY0" fmla="*/ 1148861 h 6588857"/>
              <a:gd name="connsiteX1" fmla="*/ 6260123 w 6260123"/>
              <a:gd name="connsiteY1" fmla="*/ 0 h 6588857"/>
              <a:gd name="connsiteX2" fmla="*/ 6260123 w 6260123"/>
              <a:gd name="connsiteY2" fmla="*/ 6588857 h 6588857"/>
              <a:gd name="connsiteX3" fmla="*/ 0 w 6260123"/>
              <a:gd name="connsiteY3" fmla="*/ 5064857 h 6588857"/>
              <a:gd name="connsiteX4" fmla="*/ 246185 w 6260123"/>
              <a:gd name="connsiteY4" fmla="*/ 1148861 h 6588857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0 w 6353907"/>
              <a:gd name="connsiteY3" fmla="*/ 4924180 h 6588857"/>
              <a:gd name="connsiteX4" fmla="*/ 339969 w 6353907"/>
              <a:gd name="connsiteY4" fmla="*/ 1148861 h 6588857"/>
              <a:gd name="connsiteX0" fmla="*/ 339969 w 6353907"/>
              <a:gd name="connsiteY0" fmla="*/ 1148861 h 6713770"/>
              <a:gd name="connsiteX1" fmla="*/ 6353907 w 6353907"/>
              <a:gd name="connsiteY1" fmla="*/ 0 h 6713770"/>
              <a:gd name="connsiteX2" fmla="*/ 6353907 w 6353907"/>
              <a:gd name="connsiteY2" fmla="*/ 6588857 h 6713770"/>
              <a:gd name="connsiteX3" fmla="*/ 1078523 w 6353907"/>
              <a:gd name="connsiteY3" fmla="*/ 6571273 h 6713770"/>
              <a:gd name="connsiteX4" fmla="*/ 0 w 6353907"/>
              <a:gd name="connsiteY4" fmla="*/ 4924180 h 6713770"/>
              <a:gd name="connsiteX5" fmla="*/ 339969 w 6353907"/>
              <a:gd name="connsiteY5" fmla="*/ 1148861 h 6713770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339969 w 6353907"/>
              <a:gd name="connsiteY5" fmla="*/ 1148861 h 6588857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339969 w 6353907"/>
              <a:gd name="connsiteY5" fmla="*/ 1148861 h 6588857"/>
              <a:gd name="connsiteX0" fmla="*/ 492369 w 6353907"/>
              <a:gd name="connsiteY0" fmla="*/ 410307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492369 w 6353907"/>
              <a:gd name="connsiteY5" fmla="*/ 410307 h 6588857"/>
              <a:gd name="connsiteX0" fmla="*/ 398585 w 6260123"/>
              <a:gd name="connsiteY0" fmla="*/ 410307 h 6588857"/>
              <a:gd name="connsiteX1" fmla="*/ 6260123 w 6260123"/>
              <a:gd name="connsiteY1" fmla="*/ 0 h 6588857"/>
              <a:gd name="connsiteX2" fmla="*/ 6260123 w 6260123"/>
              <a:gd name="connsiteY2" fmla="*/ 6588857 h 6588857"/>
              <a:gd name="connsiteX3" fmla="*/ 984739 w 6260123"/>
              <a:gd name="connsiteY3" fmla="*/ 6571273 h 6588857"/>
              <a:gd name="connsiteX4" fmla="*/ 0 w 6260123"/>
              <a:gd name="connsiteY4" fmla="*/ 4982796 h 6588857"/>
              <a:gd name="connsiteX5" fmla="*/ 398585 w 6260123"/>
              <a:gd name="connsiteY5" fmla="*/ 410307 h 6588857"/>
              <a:gd name="connsiteX0" fmla="*/ 398585 w 6260123"/>
              <a:gd name="connsiteY0" fmla="*/ 410307 h 6594719"/>
              <a:gd name="connsiteX1" fmla="*/ 6260123 w 6260123"/>
              <a:gd name="connsiteY1" fmla="*/ 0 h 6594719"/>
              <a:gd name="connsiteX2" fmla="*/ 6260123 w 6260123"/>
              <a:gd name="connsiteY2" fmla="*/ 6588857 h 6594719"/>
              <a:gd name="connsiteX3" fmla="*/ 1137139 w 6260123"/>
              <a:gd name="connsiteY3" fmla="*/ 6594719 h 6594719"/>
              <a:gd name="connsiteX4" fmla="*/ 0 w 6260123"/>
              <a:gd name="connsiteY4" fmla="*/ 4982796 h 6594719"/>
              <a:gd name="connsiteX5" fmla="*/ 398585 w 6260123"/>
              <a:gd name="connsiteY5" fmla="*/ 410307 h 6594719"/>
              <a:gd name="connsiteX0" fmla="*/ 167107 w 6028645"/>
              <a:gd name="connsiteY0" fmla="*/ 410307 h 6801552"/>
              <a:gd name="connsiteX1" fmla="*/ 6028645 w 6028645"/>
              <a:gd name="connsiteY1" fmla="*/ 0 h 6801552"/>
              <a:gd name="connsiteX2" fmla="*/ 6028645 w 6028645"/>
              <a:gd name="connsiteY2" fmla="*/ 6588857 h 6801552"/>
              <a:gd name="connsiteX3" fmla="*/ 905661 w 6028645"/>
              <a:gd name="connsiteY3" fmla="*/ 6594719 h 6801552"/>
              <a:gd name="connsiteX4" fmla="*/ 0 w 6028645"/>
              <a:gd name="connsiteY4" fmla="*/ 6801552 h 6801552"/>
              <a:gd name="connsiteX5" fmla="*/ 167107 w 6028645"/>
              <a:gd name="connsiteY5" fmla="*/ 410307 h 6801552"/>
              <a:gd name="connsiteX0" fmla="*/ 167107 w 6028645"/>
              <a:gd name="connsiteY0" fmla="*/ 410307 h 6801552"/>
              <a:gd name="connsiteX1" fmla="*/ 6028645 w 6028645"/>
              <a:gd name="connsiteY1" fmla="*/ 0 h 6801552"/>
              <a:gd name="connsiteX2" fmla="*/ 6028645 w 6028645"/>
              <a:gd name="connsiteY2" fmla="*/ 6588857 h 6801552"/>
              <a:gd name="connsiteX3" fmla="*/ 3402317 w 6028645"/>
              <a:gd name="connsiteY3" fmla="*/ 6264036 h 6801552"/>
              <a:gd name="connsiteX4" fmla="*/ 0 w 6028645"/>
              <a:gd name="connsiteY4" fmla="*/ 6801552 h 6801552"/>
              <a:gd name="connsiteX5" fmla="*/ 167107 w 6028645"/>
              <a:gd name="connsiteY5" fmla="*/ 410307 h 6801552"/>
              <a:gd name="connsiteX0" fmla="*/ 167107 w 6028645"/>
              <a:gd name="connsiteY0" fmla="*/ 410307 h 7239551"/>
              <a:gd name="connsiteX1" fmla="*/ 6028645 w 6028645"/>
              <a:gd name="connsiteY1" fmla="*/ 0 h 7239551"/>
              <a:gd name="connsiteX2" fmla="*/ 6028645 w 6028645"/>
              <a:gd name="connsiteY2" fmla="*/ 6588857 h 7239551"/>
              <a:gd name="connsiteX3" fmla="*/ 1765437 w 6028645"/>
              <a:gd name="connsiteY3" fmla="*/ 7239551 h 7239551"/>
              <a:gd name="connsiteX4" fmla="*/ 0 w 6028645"/>
              <a:gd name="connsiteY4" fmla="*/ 6801552 h 7239551"/>
              <a:gd name="connsiteX5" fmla="*/ 167107 w 6028645"/>
              <a:gd name="connsiteY5" fmla="*/ 410307 h 7239551"/>
              <a:gd name="connsiteX0" fmla="*/ 167107 w 6028645"/>
              <a:gd name="connsiteY0" fmla="*/ 410307 h 7239551"/>
              <a:gd name="connsiteX1" fmla="*/ 6028645 w 6028645"/>
              <a:gd name="connsiteY1" fmla="*/ 0 h 7239551"/>
              <a:gd name="connsiteX2" fmla="*/ 6012111 w 6028645"/>
              <a:gd name="connsiteY2" fmla="*/ 7167553 h 7239551"/>
              <a:gd name="connsiteX3" fmla="*/ 1765437 w 6028645"/>
              <a:gd name="connsiteY3" fmla="*/ 7239551 h 7239551"/>
              <a:gd name="connsiteX4" fmla="*/ 0 w 6028645"/>
              <a:gd name="connsiteY4" fmla="*/ 6801552 h 7239551"/>
              <a:gd name="connsiteX5" fmla="*/ 167107 w 6028645"/>
              <a:gd name="connsiteY5" fmla="*/ 410307 h 7239551"/>
              <a:gd name="connsiteX0" fmla="*/ 0 w 6291427"/>
              <a:gd name="connsiteY0" fmla="*/ 0 h 7738622"/>
              <a:gd name="connsiteX1" fmla="*/ 6291427 w 6291427"/>
              <a:gd name="connsiteY1" fmla="*/ 499071 h 7738622"/>
              <a:gd name="connsiteX2" fmla="*/ 6274893 w 6291427"/>
              <a:gd name="connsiteY2" fmla="*/ 7666624 h 7738622"/>
              <a:gd name="connsiteX3" fmla="*/ 2028219 w 6291427"/>
              <a:gd name="connsiteY3" fmla="*/ 7738622 h 7738622"/>
              <a:gd name="connsiteX4" fmla="*/ 262782 w 6291427"/>
              <a:gd name="connsiteY4" fmla="*/ 7300623 h 7738622"/>
              <a:gd name="connsiteX5" fmla="*/ 0 w 6291427"/>
              <a:gd name="connsiteY5" fmla="*/ 0 h 7738622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262782 w 6275019"/>
              <a:gd name="connsiteY4" fmla="*/ 7314110 h 7752109"/>
              <a:gd name="connsiteX5" fmla="*/ 0 w 6275019"/>
              <a:gd name="connsiteY5" fmla="*/ 13487 h 7752109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2428754 w 6275019"/>
              <a:gd name="connsiteY4" fmla="*/ 6933826 h 7752109"/>
              <a:gd name="connsiteX5" fmla="*/ 0 w 6275019"/>
              <a:gd name="connsiteY5" fmla="*/ 13487 h 7752109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0 w 6275019"/>
              <a:gd name="connsiteY4" fmla="*/ 13487 h 7752109"/>
              <a:gd name="connsiteX0" fmla="*/ 0 w 6275019"/>
              <a:gd name="connsiteY0" fmla="*/ 13487 h 7680111"/>
              <a:gd name="connsiteX1" fmla="*/ 6109551 w 6275019"/>
              <a:gd name="connsiteY1" fmla="*/ 0 h 7680111"/>
              <a:gd name="connsiteX2" fmla="*/ 6274893 w 6275019"/>
              <a:gd name="connsiteY2" fmla="*/ 7680111 h 7680111"/>
              <a:gd name="connsiteX3" fmla="*/ 1780207 w 6275019"/>
              <a:gd name="connsiteY3" fmla="*/ 7669438 h 7680111"/>
              <a:gd name="connsiteX4" fmla="*/ 0 w 6275019"/>
              <a:gd name="connsiteY4" fmla="*/ 13487 h 768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5019" h="7680111">
                <a:moveTo>
                  <a:pt x="0" y="13487"/>
                </a:moveTo>
                <a:lnTo>
                  <a:pt x="6109551" y="0"/>
                </a:lnTo>
                <a:cubicBezTo>
                  <a:pt x="6104040" y="2389184"/>
                  <a:pt x="6280404" y="5290927"/>
                  <a:pt x="6274893" y="7680111"/>
                </a:cubicBezTo>
                <a:lnTo>
                  <a:pt x="1780207" y="7669438"/>
                </a:lnTo>
                <a:lnTo>
                  <a:pt x="0" y="13487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AE12E07-70C4-0DBB-251E-EDA6D5378E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-15594"/>
            <a:ext cx="6173016" cy="7036880"/>
          </a:xfrm>
          <a:custGeom>
            <a:avLst/>
            <a:gdLst>
              <a:gd name="connsiteX0" fmla="*/ 0 w 5919787"/>
              <a:gd name="connsiteY0" fmla="*/ 0 h 5264150"/>
              <a:gd name="connsiteX1" fmla="*/ 5919787 w 5919787"/>
              <a:gd name="connsiteY1" fmla="*/ 0 h 5264150"/>
              <a:gd name="connsiteX2" fmla="*/ 5919787 w 5919787"/>
              <a:gd name="connsiteY2" fmla="*/ 5264150 h 5264150"/>
              <a:gd name="connsiteX3" fmla="*/ 0 w 5919787"/>
              <a:gd name="connsiteY3" fmla="*/ 5264150 h 5264150"/>
              <a:gd name="connsiteX4" fmla="*/ 0 w 5919787"/>
              <a:gd name="connsiteY4" fmla="*/ 0 h 5264150"/>
              <a:gd name="connsiteX0" fmla="*/ 363416 w 5919787"/>
              <a:gd name="connsiteY0" fmla="*/ 0 h 5779965"/>
              <a:gd name="connsiteX1" fmla="*/ 5919787 w 5919787"/>
              <a:gd name="connsiteY1" fmla="*/ 515815 h 5779965"/>
              <a:gd name="connsiteX2" fmla="*/ 5919787 w 5919787"/>
              <a:gd name="connsiteY2" fmla="*/ 5779965 h 5779965"/>
              <a:gd name="connsiteX3" fmla="*/ 0 w 5919787"/>
              <a:gd name="connsiteY3" fmla="*/ 5779965 h 5779965"/>
              <a:gd name="connsiteX4" fmla="*/ 363416 w 5919787"/>
              <a:gd name="connsiteY4" fmla="*/ 0 h 5779965"/>
              <a:gd name="connsiteX0" fmla="*/ 1630290 w 7186661"/>
              <a:gd name="connsiteY0" fmla="*/ 0 h 5779965"/>
              <a:gd name="connsiteX1" fmla="*/ 7186661 w 7186661"/>
              <a:gd name="connsiteY1" fmla="*/ 515815 h 5779965"/>
              <a:gd name="connsiteX2" fmla="*/ 7186661 w 7186661"/>
              <a:gd name="connsiteY2" fmla="*/ 5779965 h 5779965"/>
              <a:gd name="connsiteX3" fmla="*/ 1266874 w 7186661"/>
              <a:gd name="connsiteY3" fmla="*/ 5779965 h 5779965"/>
              <a:gd name="connsiteX4" fmla="*/ 415 w 7186661"/>
              <a:gd name="connsiteY4" fmla="*/ 2403720 h 5779965"/>
              <a:gd name="connsiteX5" fmla="*/ 1630290 w 7186661"/>
              <a:gd name="connsiteY5" fmla="*/ 0 h 5779965"/>
              <a:gd name="connsiteX0" fmla="*/ 1629875 w 7186246"/>
              <a:gd name="connsiteY0" fmla="*/ 0 h 5779965"/>
              <a:gd name="connsiteX1" fmla="*/ 7186246 w 7186246"/>
              <a:gd name="connsiteY1" fmla="*/ 515815 h 5779965"/>
              <a:gd name="connsiteX2" fmla="*/ 7186246 w 7186246"/>
              <a:gd name="connsiteY2" fmla="*/ 5779965 h 5779965"/>
              <a:gd name="connsiteX3" fmla="*/ 1266459 w 7186246"/>
              <a:gd name="connsiteY3" fmla="*/ 5779965 h 5779965"/>
              <a:gd name="connsiteX4" fmla="*/ 0 w 7186246"/>
              <a:gd name="connsiteY4" fmla="*/ 2403720 h 5779965"/>
              <a:gd name="connsiteX5" fmla="*/ 1629875 w 7186246"/>
              <a:gd name="connsiteY5" fmla="*/ 0 h 5779965"/>
              <a:gd name="connsiteX0" fmla="*/ 1629875 w 7186246"/>
              <a:gd name="connsiteY0" fmla="*/ 0 h 5780086"/>
              <a:gd name="connsiteX1" fmla="*/ 7186246 w 7186246"/>
              <a:gd name="connsiteY1" fmla="*/ 515815 h 5780086"/>
              <a:gd name="connsiteX2" fmla="*/ 7186246 w 7186246"/>
              <a:gd name="connsiteY2" fmla="*/ 5779965 h 5780086"/>
              <a:gd name="connsiteX3" fmla="*/ 1266459 w 7186246"/>
              <a:gd name="connsiteY3" fmla="*/ 5779965 h 5780086"/>
              <a:gd name="connsiteX4" fmla="*/ 0 w 7186246"/>
              <a:gd name="connsiteY4" fmla="*/ 2403720 h 5780086"/>
              <a:gd name="connsiteX5" fmla="*/ 1629875 w 7186246"/>
              <a:gd name="connsiteY5" fmla="*/ 0 h 5780086"/>
              <a:gd name="connsiteX0" fmla="*/ 1782275 w 7186246"/>
              <a:gd name="connsiteY0" fmla="*/ 0 h 6131778"/>
              <a:gd name="connsiteX1" fmla="*/ 7186246 w 7186246"/>
              <a:gd name="connsiteY1" fmla="*/ 867507 h 6131778"/>
              <a:gd name="connsiteX2" fmla="*/ 7186246 w 7186246"/>
              <a:gd name="connsiteY2" fmla="*/ 6131657 h 6131778"/>
              <a:gd name="connsiteX3" fmla="*/ 1266459 w 7186246"/>
              <a:gd name="connsiteY3" fmla="*/ 6131657 h 6131778"/>
              <a:gd name="connsiteX4" fmla="*/ 0 w 7186246"/>
              <a:gd name="connsiteY4" fmla="*/ 2755412 h 6131778"/>
              <a:gd name="connsiteX5" fmla="*/ 1782275 w 7186246"/>
              <a:gd name="connsiteY5" fmla="*/ 0 h 6131778"/>
              <a:gd name="connsiteX0" fmla="*/ 1782275 w 7186246"/>
              <a:gd name="connsiteY0" fmla="*/ 0 h 6143501"/>
              <a:gd name="connsiteX1" fmla="*/ 7186246 w 7186246"/>
              <a:gd name="connsiteY1" fmla="*/ 867507 h 6143501"/>
              <a:gd name="connsiteX2" fmla="*/ 7186246 w 7186246"/>
              <a:gd name="connsiteY2" fmla="*/ 6131657 h 6143501"/>
              <a:gd name="connsiteX3" fmla="*/ 2309813 w 7186246"/>
              <a:gd name="connsiteY3" fmla="*/ 6143380 h 6143501"/>
              <a:gd name="connsiteX4" fmla="*/ 0 w 7186246"/>
              <a:gd name="connsiteY4" fmla="*/ 2755412 h 6143501"/>
              <a:gd name="connsiteX5" fmla="*/ 1782275 w 7186246"/>
              <a:gd name="connsiteY5" fmla="*/ 0 h 6143501"/>
              <a:gd name="connsiteX0" fmla="*/ 985106 w 6389077"/>
              <a:gd name="connsiteY0" fmla="*/ 0 h 6143553"/>
              <a:gd name="connsiteX1" fmla="*/ 6389077 w 6389077"/>
              <a:gd name="connsiteY1" fmla="*/ 867507 h 6143553"/>
              <a:gd name="connsiteX2" fmla="*/ 6389077 w 6389077"/>
              <a:gd name="connsiteY2" fmla="*/ 6131657 h 6143553"/>
              <a:gd name="connsiteX3" fmla="*/ 1512644 w 6389077"/>
              <a:gd name="connsiteY3" fmla="*/ 6143380 h 6143553"/>
              <a:gd name="connsiteX4" fmla="*/ 0 w 6389077"/>
              <a:gd name="connsiteY4" fmla="*/ 3787042 h 6143553"/>
              <a:gd name="connsiteX5" fmla="*/ 985106 w 6389077"/>
              <a:gd name="connsiteY5" fmla="*/ 0 h 6143553"/>
              <a:gd name="connsiteX0" fmla="*/ 1207844 w 6389077"/>
              <a:gd name="connsiteY0" fmla="*/ 0 h 6589030"/>
              <a:gd name="connsiteX1" fmla="*/ 6389077 w 6389077"/>
              <a:gd name="connsiteY1" fmla="*/ 1312984 h 6589030"/>
              <a:gd name="connsiteX2" fmla="*/ 6389077 w 6389077"/>
              <a:gd name="connsiteY2" fmla="*/ 6577134 h 6589030"/>
              <a:gd name="connsiteX3" fmla="*/ 1512644 w 6389077"/>
              <a:gd name="connsiteY3" fmla="*/ 6588857 h 6589030"/>
              <a:gd name="connsiteX4" fmla="*/ 0 w 6389077"/>
              <a:gd name="connsiteY4" fmla="*/ 4232519 h 6589030"/>
              <a:gd name="connsiteX5" fmla="*/ 1207844 w 6389077"/>
              <a:gd name="connsiteY5" fmla="*/ 0 h 6589030"/>
              <a:gd name="connsiteX0" fmla="*/ 1207844 w 6412523"/>
              <a:gd name="connsiteY0" fmla="*/ 0 h 6589030"/>
              <a:gd name="connsiteX1" fmla="*/ 6412523 w 6412523"/>
              <a:gd name="connsiteY1" fmla="*/ 726831 h 6589030"/>
              <a:gd name="connsiteX2" fmla="*/ 6389077 w 6412523"/>
              <a:gd name="connsiteY2" fmla="*/ 6577134 h 6589030"/>
              <a:gd name="connsiteX3" fmla="*/ 1512644 w 6412523"/>
              <a:gd name="connsiteY3" fmla="*/ 6588857 h 6589030"/>
              <a:gd name="connsiteX4" fmla="*/ 0 w 6412523"/>
              <a:gd name="connsiteY4" fmla="*/ 4232519 h 6589030"/>
              <a:gd name="connsiteX5" fmla="*/ 1207844 w 6412523"/>
              <a:gd name="connsiteY5" fmla="*/ 0 h 6589030"/>
              <a:gd name="connsiteX0" fmla="*/ 1207844 w 6412523"/>
              <a:gd name="connsiteY0" fmla="*/ 0 h 6589030"/>
              <a:gd name="connsiteX1" fmla="*/ 6412523 w 6412523"/>
              <a:gd name="connsiteY1" fmla="*/ 726831 h 6589030"/>
              <a:gd name="connsiteX2" fmla="*/ 6389077 w 6412523"/>
              <a:gd name="connsiteY2" fmla="*/ 6577134 h 6589030"/>
              <a:gd name="connsiteX3" fmla="*/ 1512644 w 6412523"/>
              <a:gd name="connsiteY3" fmla="*/ 6588857 h 6589030"/>
              <a:gd name="connsiteX4" fmla="*/ 0 w 6412523"/>
              <a:gd name="connsiteY4" fmla="*/ 4232519 h 6589030"/>
              <a:gd name="connsiteX5" fmla="*/ 1207844 w 6412523"/>
              <a:gd name="connsiteY5" fmla="*/ 0 h 6589030"/>
              <a:gd name="connsiteX0" fmla="*/ 1207844 w 6412523"/>
              <a:gd name="connsiteY0" fmla="*/ 0 h 6588857"/>
              <a:gd name="connsiteX1" fmla="*/ 6412523 w 6412523"/>
              <a:gd name="connsiteY1" fmla="*/ 726831 h 6588857"/>
              <a:gd name="connsiteX2" fmla="*/ 6389077 w 6412523"/>
              <a:gd name="connsiteY2" fmla="*/ 6577134 h 6588857"/>
              <a:gd name="connsiteX3" fmla="*/ 1512644 w 6412523"/>
              <a:gd name="connsiteY3" fmla="*/ 6588857 h 6588857"/>
              <a:gd name="connsiteX4" fmla="*/ 0 w 6412523"/>
              <a:gd name="connsiteY4" fmla="*/ 4232519 h 6588857"/>
              <a:gd name="connsiteX5" fmla="*/ 1207844 w 6412523"/>
              <a:gd name="connsiteY5" fmla="*/ 0 h 6588857"/>
              <a:gd name="connsiteX0" fmla="*/ 1207844 w 6412523"/>
              <a:gd name="connsiteY0" fmla="*/ 0 h 7200620"/>
              <a:gd name="connsiteX1" fmla="*/ 6412523 w 6412523"/>
              <a:gd name="connsiteY1" fmla="*/ 726831 h 7200620"/>
              <a:gd name="connsiteX2" fmla="*/ 6389077 w 6412523"/>
              <a:gd name="connsiteY2" fmla="*/ 6577134 h 7200620"/>
              <a:gd name="connsiteX3" fmla="*/ 2157475 w 6412523"/>
              <a:gd name="connsiteY3" fmla="*/ 7200620 h 7200620"/>
              <a:gd name="connsiteX4" fmla="*/ 0 w 6412523"/>
              <a:gd name="connsiteY4" fmla="*/ 4232519 h 7200620"/>
              <a:gd name="connsiteX5" fmla="*/ 1207844 w 6412523"/>
              <a:gd name="connsiteY5" fmla="*/ 0 h 7200620"/>
              <a:gd name="connsiteX0" fmla="*/ 1207844 w 6412523"/>
              <a:gd name="connsiteY0" fmla="*/ 0 h 7200620"/>
              <a:gd name="connsiteX1" fmla="*/ 6412523 w 6412523"/>
              <a:gd name="connsiteY1" fmla="*/ 726831 h 7200620"/>
              <a:gd name="connsiteX2" fmla="*/ 6389078 w 6412523"/>
              <a:gd name="connsiteY2" fmla="*/ 7172363 h 7200620"/>
              <a:gd name="connsiteX3" fmla="*/ 2157475 w 6412523"/>
              <a:gd name="connsiteY3" fmla="*/ 7200620 h 7200620"/>
              <a:gd name="connsiteX4" fmla="*/ 0 w 6412523"/>
              <a:gd name="connsiteY4" fmla="*/ 4232519 h 7200620"/>
              <a:gd name="connsiteX5" fmla="*/ 1207844 w 6412523"/>
              <a:gd name="connsiteY5" fmla="*/ 0 h 7200620"/>
              <a:gd name="connsiteX0" fmla="*/ 744888 w 6412523"/>
              <a:gd name="connsiteY0" fmla="*/ 0 h 7746246"/>
              <a:gd name="connsiteX1" fmla="*/ 6412523 w 6412523"/>
              <a:gd name="connsiteY1" fmla="*/ 1272457 h 7746246"/>
              <a:gd name="connsiteX2" fmla="*/ 6389078 w 6412523"/>
              <a:gd name="connsiteY2" fmla="*/ 7717989 h 7746246"/>
              <a:gd name="connsiteX3" fmla="*/ 2157475 w 6412523"/>
              <a:gd name="connsiteY3" fmla="*/ 7746246 h 7746246"/>
              <a:gd name="connsiteX4" fmla="*/ 0 w 6412523"/>
              <a:gd name="connsiteY4" fmla="*/ 4778145 h 7746246"/>
              <a:gd name="connsiteX5" fmla="*/ 744888 w 6412523"/>
              <a:gd name="connsiteY5" fmla="*/ 0 h 7746246"/>
              <a:gd name="connsiteX0" fmla="*/ 744888 w 6389113"/>
              <a:gd name="connsiteY0" fmla="*/ 672 h 7746918"/>
              <a:gd name="connsiteX1" fmla="*/ 5106325 w 6389113"/>
              <a:gd name="connsiteY1" fmla="*/ 0 h 7746918"/>
              <a:gd name="connsiteX2" fmla="*/ 6389078 w 6389113"/>
              <a:gd name="connsiteY2" fmla="*/ 7718661 h 7746918"/>
              <a:gd name="connsiteX3" fmla="*/ 2157475 w 6389113"/>
              <a:gd name="connsiteY3" fmla="*/ 7746918 h 7746918"/>
              <a:gd name="connsiteX4" fmla="*/ 0 w 6389113"/>
              <a:gd name="connsiteY4" fmla="*/ 4778817 h 7746918"/>
              <a:gd name="connsiteX5" fmla="*/ 744888 w 6389113"/>
              <a:gd name="connsiteY5" fmla="*/ 672 h 7746918"/>
              <a:gd name="connsiteX0" fmla="*/ 744888 w 6389114"/>
              <a:gd name="connsiteY0" fmla="*/ 672 h 7746918"/>
              <a:gd name="connsiteX1" fmla="*/ 5106325 w 6389114"/>
              <a:gd name="connsiteY1" fmla="*/ 0 h 7746918"/>
              <a:gd name="connsiteX2" fmla="*/ 6389078 w 6389114"/>
              <a:gd name="connsiteY2" fmla="*/ 7718661 h 7746918"/>
              <a:gd name="connsiteX3" fmla="*/ 2157475 w 6389114"/>
              <a:gd name="connsiteY3" fmla="*/ 7746918 h 7746918"/>
              <a:gd name="connsiteX4" fmla="*/ 0 w 6389114"/>
              <a:gd name="connsiteY4" fmla="*/ 4778817 h 7746918"/>
              <a:gd name="connsiteX5" fmla="*/ 744888 w 6389114"/>
              <a:gd name="connsiteY5" fmla="*/ 672 h 7746918"/>
              <a:gd name="connsiteX0" fmla="*/ 1323583 w 6967809"/>
              <a:gd name="connsiteY0" fmla="*/ 672 h 7746918"/>
              <a:gd name="connsiteX1" fmla="*/ 5685020 w 6967809"/>
              <a:gd name="connsiteY1" fmla="*/ 0 h 7746918"/>
              <a:gd name="connsiteX2" fmla="*/ 6967773 w 6967809"/>
              <a:gd name="connsiteY2" fmla="*/ 7718661 h 7746918"/>
              <a:gd name="connsiteX3" fmla="*/ 2736170 w 6967809"/>
              <a:gd name="connsiteY3" fmla="*/ 7746918 h 7746918"/>
              <a:gd name="connsiteX4" fmla="*/ 0 w 6967809"/>
              <a:gd name="connsiteY4" fmla="*/ 7622690 h 7746918"/>
              <a:gd name="connsiteX5" fmla="*/ 1323583 w 6967809"/>
              <a:gd name="connsiteY5" fmla="*/ 672 h 7746918"/>
              <a:gd name="connsiteX0" fmla="*/ 1323583 w 6967809"/>
              <a:gd name="connsiteY0" fmla="*/ 672 h 7718661"/>
              <a:gd name="connsiteX1" fmla="*/ 5685020 w 6967809"/>
              <a:gd name="connsiteY1" fmla="*/ 0 h 7718661"/>
              <a:gd name="connsiteX2" fmla="*/ 6967773 w 6967809"/>
              <a:gd name="connsiteY2" fmla="*/ 7718661 h 7718661"/>
              <a:gd name="connsiteX3" fmla="*/ 6704365 w 6967809"/>
              <a:gd name="connsiteY3" fmla="*/ 6672198 h 7718661"/>
              <a:gd name="connsiteX4" fmla="*/ 0 w 6967809"/>
              <a:gd name="connsiteY4" fmla="*/ 7622690 h 7718661"/>
              <a:gd name="connsiteX5" fmla="*/ 1323583 w 6967809"/>
              <a:gd name="connsiteY5" fmla="*/ 672 h 7718661"/>
              <a:gd name="connsiteX0" fmla="*/ 1323583 w 6719805"/>
              <a:gd name="connsiteY0" fmla="*/ 83834 h 7706253"/>
              <a:gd name="connsiteX1" fmla="*/ 5685020 w 6719805"/>
              <a:gd name="connsiteY1" fmla="*/ 83162 h 7706253"/>
              <a:gd name="connsiteX2" fmla="*/ 6719761 w 6719805"/>
              <a:gd name="connsiteY2" fmla="*/ 1403109 h 7706253"/>
              <a:gd name="connsiteX3" fmla="*/ 6704365 w 6719805"/>
              <a:gd name="connsiteY3" fmla="*/ 6755360 h 7706253"/>
              <a:gd name="connsiteX4" fmla="*/ 0 w 6719805"/>
              <a:gd name="connsiteY4" fmla="*/ 7705852 h 7706253"/>
              <a:gd name="connsiteX5" fmla="*/ 1323583 w 6719805"/>
              <a:gd name="connsiteY5" fmla="*/ 83834 h 7706253"/>
              <a:gd name="connsiteX0" fmla="*/ 1323583 w 6719761"/>
              <a:gd name="connsiteY0" fmla="*/ 672 h 7623092"/>
              <a:gd name="connsiteX1" fmla="*/ 5685020 w 6719761"/>
              <a:gd name="connsiteY1" fmla="*/ 0 h 7623092"/>
              <a:gd name="connsiteX2" fmla="*/ 6719761 w 6719761"/>
              <a:gd name="connsiteY2" fmla="*/ 1319947 h 7623092"/>
              <a:gd name="connsiteX3" fmla="*/ 6704365 w 6719761"/>
              <a:gd name="connsiteY3" fmla="*/ 6672198 h 7623092"/>
              <a:gd name="connsiteX4" fmla="*/ 0 w 6719761"/>
              <a:gd name="connsiteY4" fmla="*/ 7622690 h 7623092"/>
              <a:gd name="connsiteX5" fmla="*/ 1323583 w 6719761"/>
              <a:gd name="connsiteY5" fmla="*/ 672 h 7623092"/>
              <a:gd name="connsiteX0" fmla="*/ 1323583 w 6719761"/>
              <a:gd name="connsiteY0" fmla="*/ 672 h 8135388"/>
              <a:gd name="connsiteX1" fmla="*/ 5685020 w 6719761"/>
              <a:gd name="connsiteY1" fmla="*/ 0 h 8135388"/>
              <a:gd name="connsiteX2" fmla="*/ 6719761 w 6719761"/>
              <a:gd name="connsiteY2" fmla="*/ 1319947 h 8135388"/>
              <a:gd name="connsiteX3" fmla="*/ 6704365 w 6719761"/>
              <a:gd name="connsiteY3" fmla="*/ 6672198 h 8135388"/>
              <a:gd name="connsiteX4" fmla="*/ 1978670 w 6719761"/>
              <a:gd name="connsiteY4" fmla="*/ 7353971 h 8135388"/>
              <a:gd name="connsiteX5" fmla="*/ 0 w 6719761"/>
              <a:gd name="connsiteY5" fmla="*/ 7622690 h 8135388"/>
              <a:gd name="connsiteX6" fmla="*/ 1323583 w 6719761"/>
              <a:gd name="connsiteY6" fmla="*/ 672 h 8135388"/>
              <a:gd name="connsiteX0" fmla="*/ 1323583 w 6719761"/>
              <a:gd name="connsiteY0" fmla="*/ 672 h 8135388"/>
              <a:gd name="connsiteX1" fmla="*/ 5685020 w 6719761"/>
              <a:gd name="connsiteY1" fmla="*/ 0 h 8135388"/>
              <a:gd name="connsiteX2" fmla="*/ 6719761 w 6719761"/>
              <a:gd name="connsiteY2" fmla="*/ 1319947 h 8135388"/>
              <a:gd name="connsiteX3" fmla="*/ 6704365 w 6719761"/>
              <a:gd name="connsiteY3" fmla="*/ 6672198 h 8135388"/>
              <a:gd name="connsiteX4" fmla="*/ 1978670 w 6719761"/>
              <a:gd name="connsiteY4" fmla="*/ 7353971 h 8135388"/>
              <a:gd name="connsiteX5" fmla="*/ 0 w 6719761"/>
              <a:gd name="connsiteY5" fmla="*/ 7622690 h 8135388"/>
              <a:gd name="connsiteX6" fmla="*/ 1323583 w 6719761"/>
              <a:gd name="connsiteY6" fmla="*/ 672 h 8135388"/>
              <a:gd name="connsiteX0" fmla="*/ 1323583 w 6719761"/>
              <a:gd name="connsiteY0" fmla="*/ 672 h 8196403"/>
              <a:gd name="connsiteX1" fmla="*/ 5685020 w 6719761"/>
              <a:gd name="connsiteY1" fmla="*/ 0 h 8196403"/>
              <a:gd name="connsiteX2" fmla="*/ 6719761 w 6719761"/>
              <a:gd name="connsiteY2" fmla="*/ 1319947 h 8196403"/>
              <a:gd name="connsiteX3" fmla="*/ 6704365 w 6719761"/>
              <a:gd name="connsiteY3" fmla="*/ 6672198 h 8196403"/>
              <a:gd name="connsiteX4" fmla="*/ 2139330 w 6719761"/>
              <a:gd name="connsiteY4" fmla="*/ 7594960 h 8196403"/>
              <a:gd name="connsiteX5" fmla="*/ 0 w 6719761"/>
              <a:gd name="connsiteY5" fmla="*/ 7622690 h 8196403"/>
              <a:gd name="connsiteX6" fmla="*/ 1323583 w 6719761"/>
              <a:gd name="connsiteY6" fmla="*/ 672 h 8196403"/>
              <a:gd name="connsiteX0" fmla="*/ 1323583 w 6719761"/>
              <a:gd name="connsiteY0" fmla="*/ 672 h 8159794"/>
              <a:gd name="connsiteX1" fmla="*/ 5685020 w 6719761"/>
              <a:gd name="connsiteY1" fmla="*/ 0 h 8159794"/>
              <a:gd name="connsiteX2" fmla="*/ 6719761 w 6719761"/>
              <a:gd name="connsiteY2" fmla="*/ 1319947 h 8159794"/>
              <a:gd name="connsiteX3" fmla="*/ 6704365 w 6719761"/>
              <a:gd name="connsiteY3" fmla="*/ 6672198 h 8159794"/>
              <a:gd name="connsiteX4" fmla="*/ 2139330 w 6719761"/>
              <a:gd name="connsiteY4" fmla="*/ 7594960 h 8159794"/>
              <a:gd name="connsiteX5" fmla="*/ 0 w 6719761"/>
              <a:gd name="connsiteY5" fmla="*/ 7622690 h 8159794"/>
              <a:gd name="connsiteX6" fmla="*/ 1323583 w 6719761"/>
              <a:gd name="connsiteY6" fmla="*/ 672 h 8159794"/>
              <a:gd name="connsiteX0" fmla="*/ 1323583 w 6719761"/>
              <a:gd name="connsiteY0" fmla="*/ 672 h 8159794"/>
              <a:gd name="connsiteX1" fmla="*/ 5685020 w 6719761"/>
              <a:gd name="connsiteY1" fmla="*/ 0 h 8159794"/>
              <a:gd name="connsiteX2" fmla="*/ 6719761 w 6719761"/>
              <a:gd name="connsiteY2" fmla="*/ 1319947 h 8159794"/>
              <a:gd name="connsiteX3" fmla="*/ 6704365 w 6719761"/>
              <a:gd name="connsiteY3" fmla="*/ 6672198 h 8159794"/>
              <a:gd name="connsiteX4" fmla="*/ 2139330 w 6719761"/>
              <a:gd name="connsiteY4" fmla="*/ 7594960 h 8159794"/>
              <a:gd name="connsiteX5" fmla="*/ 0 w 6719761"/>
              <a:gd name="connsiteY5" fmla="*/ 7622690 h 8159794"/>
              <a:gd name="connsiteX6" fmla="*/ 1323583 w 6719761"/>
              <a:gd name="connsiteY6" fmla="*/ 672 h 8159794"/>
              <a:gd name="connsiteX0" fmla="*/ 1323583 w 6719761"/>
              <a:gd name="connsiteY0" fmla="*/ 672 h 7622689"/>
              <a:gd name="connsiteX1" fmla="*/ 5685020 w 6719761"/>
              <a:gd name="connsiteY1" fmla="*/ 0 h 7622689"/>
              <a:gd name="connsiteX2" fmla="*/ 6719761 w 6719761"/>
              <a:gd name="connsiteY2" fmla="*/ 1319947 h 7622689"/>
              <a:gd name="connsiteX3" fmla="*/ 6704365 w 6719761"/>
              <a:gd name="connsiteY3" fmla="*/ 6672198 h 7622689"/>
              <a:gd name="connsiteX4" fmla="*/ 2139330 w 6719761"/>
              <a:gd name="connsiteY4" fmla="*/ 7594960 h 7622689"/>
              <a:gd name="connsiteX5" fmla="*/ 0 w 6719761"/>
              <a:gd name="connsiteY5" fmla="*/ 7622690 h 7622689"/>
              <a:gd name="connsiteX6" fmla="*/ 1323583 w 6719761"/>
              <a:gd name="connsiteY6" fmla="*/ 672 h 7622689"/>
              <a:gd name="connsiteX0" fmla="*/ 1323583 w 6719761"/>
              <a:gd name="connsiteY0" fmla="*/ 672 h 7622690"/>
              <a:gd name="connsiteX1" fmla="*/ 5685020 w 6719761"/>
              <a:gd name="connsiteY1" fmla="*/ 0 h 7622690"/>
              <a:gd name="connsiteX2" fmla="*/ 6719761 w 6719761"/>
              <a:gd name="connsiteY2" fmla="*/ 1319947 h 7622690"/>
              <a:gd name="connsiteX3" fmla="*/ 6704365 w 6719761"/>
              <a:gd name="connsiteY3" fmla="*/ 6672198 h 7622690"/>
              <a:gd name="connsiteX4" fmla="*/ 2139330 w 6719761"/>
              <a:gd name="connsiteY4" fmla="*/ 7594960 h 7622690"/>
              <a:gd name="connsiteX5" fmla="*/ 0 w 6719761"/>
              <a:gd name="connsiteY5" fmla="*/ 7622690 h 7622690"/>
              <a:gd name="connsiteX6" fmla="*/ 1323583 w 6719761"/>
              <a:gd name="connsiteY6" fmla="*/ 672 h 762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19761" h="7622690">
                <a:moveTo>
                  <a:pt x="1323583" y="672"/>
                </a:moveTo>
                <a:lnTo>
                  <a:pt x="5685020" y="0"/>
                </a:lnTo>
                <a:lnTo>
                  <a:pt x="6719761" y="1319947"/>
                </a:lnTo>
                <a:lnTo>
                  <a:pt x="6704365" y="6672198"/>
                </a:lnTo>
                <a:lnTo>
                  <a:pt x="2139330" y="7594960"/>
                </a:lnTo>
                <a:cubicBezTo>
                  <a:pt x="2164402" y="7592716"/>
                  <a:pt x="1126691" y="7616519"/>
                  <a:pt x="0" y="7622690"/>
                </a:cubicBezTo>
                <a:lnTo>
                  <a:pt x="1323583" y="672"/>
                </a:ln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BBC48ACE-9E4E-C9C3-6C9E-B0B9B7265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4219"/>
            <a:ext cx="5146366" cy="1325563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>
            <a:lvl1pPr>
              <a:defRPr sz="4400" b="1">
                <a:solidFill>
                  <a:srgbClr val="152B9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A1E6262-0E2E-AB34-C3A7-FB402E9134A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0D5DA0C-38A4-8099-750A-1F751525CA3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6" name="Sisällön paikkamerkki 10">
            <a:extLst>
              <a:ext uri="{FF2B5EF4-FFF2-40B4-BE49-F238E27FC236}">
                <a16:creationId xmlns:a16="http://schemas.microsoft.com/office/drawing/2014/main" id="{BE7B79FD-E28D-4AA7-31FB-62F08FFABC2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2113935"/>
            <a:ext cx="5146366" cy="4063028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</p:spTree>
    <p:extLst>
      <p:ext uri="{BB962C8B-B14F-4D97-AF65-F5344CB8AC3E}">
        <p14:creationId xmlns:p14="http://schemas.microsoft.com/office/powerpoint/2010/main" val="3722524023"/>
      </p:ext>
    </p:extLst>
  </p:cSld>
  <p:clrMapOvr>
    <a:masterClrMapping/>
  </p:clrMapOvr>
  <p:hf sldNum="0"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paikka oike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olivapaa piirto 1">
            <a:extLst>
              <a:ext uri="{FF2B5EF4-FFF2-40B4-BE49-F238E27FC236}">
                <a16:creationId xmlns:a16="http://schemas.microsoft.com/office/drawing/2014/main" id="{3BFBAF24-5F00-C778-8EF4-9688FF5C912E}"/>
              </a:ext>
            </a:extLst>
          </p:cNvPr>
          <p:cNvSpPr/>
          <p:nvPr/>
        </p:nvSpPr>
        <p:spPr>
          <a:xfrm rot="17013118">
            <a:off x="5096646" y="-193695"/>
            <a:ext cx="6524666" cy="5474305"/>
          </a:xfrm>
          <a:custGeom>
            <a:avLst/>
            <a:gdLst>
              <a:gd name="connsiteX0" fmla="*/ 6385809 w 6385809"/>
              <a:gd name="connsiteY0" fmla="*/ 4706911 h 4871803"/>
              <a:gd name="connsiteX1" fmla="*/ 4572000 w 6385809"/>
              <a:gd name="connsiteY1" fmla="*/ 0 h 4871803"/>
              <a:gd name="connsiteX2" fmla="*/ 14990 w 6385809"/>
              <a:gd name="connsiteY2" fmla="*/ 3552669 h 4871803"/>
              <a:gd name="connsiteX3" fmla="*/ 0 w 6385809"/>
              <a:gd name="connsiteY3" fmla="*/ 4871803 h 4871803"/>
              <a:gd name="connsiteX4" fmla="*/ 6385809 w 6385809"/>
              <a:gd name="connsiteY4" fmla="*/ 4706911 h 4871803"/>
              <a:gd name="connsiteX0" fmla="*/ 6385809 w 6385809"/>
              <a:gd name="connsiteY0" fmla="*/ 4168582 h 4333474"/>
              <a:gd name="connsiteX1" fmla="*/ 4127000 w 6385809"/>
              <a:gd name="connsiteY1" fmla="*/ 0 h 4333474"/>
              <a:gd name="connsiteX2" fmla="*/ 14990 w 6385809"/>
              <a:gd name="connsiteY2" fmla="*/ 3014340 h 4333474"/>
              <a:gd name="connsiteX3" fmla="*/ 0 w 6385809"/>
              <a:gd name="connsiteY3" fmla="*/ 4333474 h 4333474"/>
              <a:gd name="connsiteX4" fmla="*/ 6385809 w 6385809"/>
              <a:gd name="connsiteY4" fmla="*/ 4168582 h 4333474"/>
              <a:gd name="connsiteX0" fmla="*/ 5164942 w 5164942"/>
              <a:gd name="connsiteY0" fmla="*/ 4306106 h 4333474"/>
              <a:gd name="connsiteX1" fmla="*/ 4127000 w 5164942"/>
              <a:gd name="connsiteY1" fmla="*/ 0 h 4333474"/>
              <a:gd name="connsiteX2" fmla="*/ 14990 w 5164942"/>
              <a:gd name="connsiteY2" fmla="*/ 3014340 h 4333474"/>
              <a:gd name="connsiteX3" fmla="*/ 0 w 5164942"/>
              <a:gd name="connsiteY3" fmla="*/ 4333474 h 4333474"/>
              <a:gd name="connsiteX4" fmla="*/ 5164942 w 5164942"/>
              <a:gd name="connsiteY4" fmla="*/ 4306106 h 43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4942" h="4333474">
                <a:moveTo>
                  <a:pt x="5164942" y="4306106"/>
                </a:moveTo>
                <a:lnTo>
                  <a:pt x="4127000" y="0"/>
                </a:lnTo>
                <a:lnTo>
                  <a:pt x="14990" y="3014340"/>
                </a:lnTo>
                <a:lnTo>
                  <a:pt x="0" y="4333474"/>
                </a:lnTo>
                <a:lnTo>
                  <a:pt x="5164942" y="4306106"/>
                </a:lnTo>
                <a:close/>
              </a:path>
            </a:pathLst>
          </a:custGeom>
          <a:solidFill>
            <a:srgbClr val="B8C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B8684D6-9EA6-6C12-F4EB-5C06E5759A49}"/>
              </a:ext>
            </a:extLst>
          </p:cNvPr>
          <p:cNvSpPr/>
          <p:nvPr/>
        </p:nvSpPr>
        <p:spPr>
          <a:xfrm>
            <a:off x="6531430" y="-57358"/>
            <a:ext cx="5849020" cy="7137425"/>
          </a:xfrm>
          <a:custGeom>
            <a:avLst/>
            <a:gdLst>
              <a:gd name="connsiteX0" fmla="*/ 0 w 6295292"/>
              <a:gd name="connsiteY0" fmla="*/ 0 h 6588857"/>
              <a:gd name="connsiteX1" fmla="*/ 6295292 w 6295292"/>
              <a:gd name="connsiteY1" fmla="*/ 0 h 6588857"/>
              <a:gd name="connsiteX2" fmla="*/ 6295292 w 6295292"/>
              <a:gd name="connsiteY2" fmla="*/ 6588857 h 6588857"/>
              <a:gd name="connsiteX3" fmla="*/ 0 w 6295292"/>
              <a:gd name="connsiteY3" fmla="*/ 6588857 h 6588857"/>
              <a:gd name="connsiteX4" fmla="*/ 0 w 6295292"/>
              <a:gd name="connsiteY4" fmla="*/ 0 h 6588857"/>
              <a:gd name="connsiteX0" fmla="*/ 0 w 6295292"/>
              <a:gd name="connsiteY0" fmla="*/ 0 h 6588857"/>
              <a:gd name="connsiteX1" fmla="*/ 6295292 w 6295292"/>
              <a:gd name="connsiteY1" fmla="*/ 0 h 6588857"/>
              <a:gd name="connsiteX2" fmla="*/ 6295292 w 6295292"/>
              <a:gd name="connsiteY2" fmla="*/ 6588857 h 6588857"/>
              <a:gd name="connsiteX3" fmla="*/ 35169 w 6295292"/>
              <a:gd name="connsiteY3" fmla="*/ 5064857 h 6588857"/>
              <a:gd name="connsiteX4" fmla="*/ 0 w 6295292"/>
              <a:gd name="connsiteY4" fmla="*/ 0 h 6588857"/>
              <a:gd name="connsiteX0" fmla="*/ 246185 w 6260123"/>
              <a:gd name="connsiteY0" fmla="*/ 1148861 h 6588857"/>
              <a:gd name="connsiteX1" fmla="*/ 6260123 w 6260123"/>
              <a:gd name="connsiteY1" fmla="*/ 0 h 6588857"/>
              <a:gd name="connsiteX2" fmla="*/ 6260123 w 6260123"/>
              <a:gd name="connsiteY2" fmla="*/ 6588857 h 6588857"/>
              <a:gd name="connsiteX3" fmla="*/ 0 w 6260123"/>
              <a:gd name="connsiteY3" fmla="*/ 5064857 h 6588857"/>
              <a:gd name="connsiteX4" fmla="*/ 246185 w 6260123"/>
              <a:gd name="connsiteY4" fmla="*/ 1148861 h 6588857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0 w 6353907"/>
              <a:gd name="connsiteY3" fmla="*/ 4924180 h 6588857"/>
              <a:gd name="connsiteX4" fmla="*/ 339969 w 6353907"/>
              <a:gd name="connsiteY4" fmla="*/ 1148861 h 6588857"/>
              <a:gd name="connsiteX0" fmla="*/ 339969 w 6353907"/>
              <a:gd name="connsiteY0" fmla="*/ 1148861 h 6713770"/>
              <a:gd name="connsiteX1" fmla="*/ 6353907 w 6353907"/>
              <a:gd name="connsiteY1" fmla="*/ 0 h 6713770"/>
              <a:gd name="connsiteX2" fmla="*/ 6353907 w 6353907"/>
              <a:gd name="connsiteY2" fmla="*/ 6588857 h 6713770"/>
              <a:gd name="connsiteX3" fmla="*/ 1078523 w 6353907"/>
              <a:gd name="connsiteY3" fmla="*/ 6571273 h 6713770"/>
              <a:gd name="connsiteX4" fmla="*/ 0 w 6353907"/>
              <a:gd name="connsiteY4" fmla="*/ 4924180 h 6713770"/>
              <a:gd name="connsiteX5" fmla="*/ 339969 w 6353907"/>
              <a:gd name="connsiteY5" fmla="*/ 1148861 h 6713770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339969 w 6353907"/>
              <a:gd name="connsiteY5" fmla="*/ 1148861 h 6588857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339969 w 6353907"/>
              <a:gd name="connsiteY5" fmla="*/ 1148861 h 6588857"/>
              <a:gd name="connsiteX0" fmla="*/ 492369 w 6353907"/>
              <a:gd name="connsiteY0" fmla="*/ 410307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492369 w 6353907"/>
              <a:gd name="connsiteY5" fmla="*/ 410307 h 6588857"/>
              <a:gd name="connsiteX0" fmla="*/ 398585 w 6260123"/>
              <a:gd name="connsiteY0" fmla="*/ 410307 h 6588857"/>
              <a:gd name="connsiteX1" fmla="*/ 6260123 w 6260123"/>
              <a:gd name="connsiteY1" fmla="*/ 0 h 6588857"/>
              <a:gd name="connsiteX2" fmla="*/ 6260123 w 6260123"/>
              <a:gd name="connsiteY2" fmla="*/ 6588857 h 6588857"/>
              <a:gd name="connsiteX3" fmla="*/ 984739 w 6260123"/>
              <a:gd name="connsiteY3" fmla="*/ 6571273 h 6588857"/>
              <a:gd name="connsiteX4" fmla="*/ 0 w 6260123"/>
              <a:gd name="connsiteY4" fmla="*/ 4982796 h 6588857"/>
              <a:gd name="connsiteX5" fmla="*/ 398585 w 6260123"/>
              <a:gd name="connsiteY5" fmla="*/ 410307 h 6588857"/>
              <a:gd name="connsiteX0" fmla="*/ 398585 w 6260123"/>
              <a:gd name="connsiteY0" fmla="*/ 410307 h 6594719"/>
              <a:gd name="connsiteX1" fmla="*/ 6260123 w 6260123"/>
              <a:gd name="connsiteY1" fmla="*/ 0 h 6594719"/>
              <a:gd name="connsiteX2" fmla="*/ 6260123 w 6260123"/>
              <a:gd name="connsiteY2" fmla="*/ 6588857 h 6594719"/>
              <a:gd name="connsiteX3" fmla="*/ 1137139 w 6260123"/>
              <a:gd name="connsiteY3" fmla="*/ 6594719 h 6594719"/>
              <a:gd name="connsiteX4" fmla="*/ 0 w 6260123"/>
              <a:gd name="connsiteY4" fmla="*/ 4982796 h 6594719"/>
              <a:gd name="connsiteX5" fmla="*/ 398585 w 6260123"/>
              <a:gd name="connsiteY5" fmla="*/ 410307 h 6594719"/>
              <a:gd name="connsiteX0" fmla="*/ 167107 w 6028645"/>
              <a:gd name="connsiteY0" fmla="*/ 410307 h 6801552"/>
              <a:gd name="connsiteX1" fmla="*/ 6028645 w 6028645"/>
              <a:gd name="connsiteY1" fmla="*/ 0 h 6801552"/>
              <a:gd name="connsiteX2" fmla="*/ 6028645 w 6028645"/>
              <a:gd name="connsiteY2" fmla="*/ 6588857 h 6801552"/>
              <a:gd name="connsiteX3" fmla="*/ 905661 w 6028645"/>
              <a:gd name="connsiteY3" fmla="*/ 6594719 h 6801552"/>
              <a:gd name="connsiteX4" fmla="*/ 0 w 6028645"/>
              <a:gd name="connsiteY4" fmla="*/ 6801552 h 6801552"/>
              <a:gd name="connsiteX5" fmla="*/ 167107 w 6028645"/>
              <a:gd name="connsiteY5" fmla="*/ 410307 h 6801552"/>
              <a:gd name="connsiteX0" fmla="*/ 167107 w 6028645"/>
              <a:gd name="connsiteY0" fmla="*/ 410307 h 6801552"/>
              <a:gd name="connsiteX1" fmla="*/ 6028645 w 6028645"/>
              <a:gd name="connsiteY1" fmla="*/ 0 h 6801552"/>
              <a:gd name="connsiteX2" fmla="*/ 6028645 w 6028645"/>
              <a:gd name="connsiteY2" fmla="*/ 6588857 h 6801552"/>
              <a:gd name="connsiteX3" fmla="*/ 3402317 w 6028645"/>
              <a:gd name="connsiteY3" fmla="*/ 6264036 h 6801552"/>
              <a:gd name="connsiteX4" fmla="*/ 0 w 6028645"/>
              <a:gd name="connsiteY4" fmla="*/ 6801552 h 6801552"/>
              <a:gd name="connsiteX5" fmla="*/ 167107 w 6028645"/>
              <a:gd name="connsiteY5" fmla="*/ 410307 h 6801552"/>
              <a:gd name="connsiteX0" fmla="*/ 167107 w 6028645"/>
              <a:gd name="connsiteY0" fmla="*/ 410307 h 7239551"/>
              <a:gd name="connsiteX1" fmla="*/ 6028645 w 6028645"/>
              <a:gd name="connsiteY1" fmla="*/ 0 h 7239551"/>
              <a:gd name="connsiteX2" fmla="*/ 6028645 w 6028645"/>
              <a:gd name="connsiteY2" fmla="*/ 6588857 h 7239551"/>
              <a:gd name="connsiteX3" fmla="*/ 1765437 w 6028645"/>
              <a:gd name="connsiteY3" fmla="*/ 7239551 h 7239551"/>
              <a:gd name="connsiteX4" fmla="*/ 0 w 6028645"/>
              <a:gd name="connsiteY4" fmla="*/ 6801552 h 7239551"/>
              <a:gd name="connsiteX5" fmla="*/ 167107 w 6028645"/>
              <a:gd name="connsiteY5" fmla="*/ 410307 h 7239551"/>
              <a:gd name="connsiteX0" fmla="*/ 167107 w 6028645"/>
              <a:gd name="connsiteY0" fmla="*/ 410307 h 7239551"/>
              <a:gd name="connsiteX1" fmla="*/ 6028645 w 6028645"/>
              <a:gd name="connsiteY1" fmla="*/ 0 h 7239551"/>
              <a:gd name="connsiteX2" fmla="*/ 6012111 w 6028645"/>
              <a:gd name="connsiteY2" fmla="*/ 7167553 h 7239551"/>
              <a:gd name="connsiteX3" fmla="*/ 1765437 w 6028645"/>
              <a:gd name="connsiteY3" fmla="*/ 7239551 h 7239551"/>
              <a:gd name="connsiteX4" fmla="*/ 0 w 6028645"/>
              <a:gd name="connsiteY4" fmla="*/ 6801552 h 7239551"/>
              <a:gd name="connsiteX5" fmla="*/ 167107 w 6028645"/>
              <a:gd name="connsiteY5" fmla="*/ 410307 h 7239551"/>
              <a:gd name="connsiteX0" fmla="*/ 0 w 6291427"/>
              <a:gd name="connsiteY0" fmla="*/ 0 h 7738622"/>
              <a:gd name="connsiteX1" fmla="*/ 6291427 w 6291427"/>
              <a:gd name="connsiteY1" fmla="*/ 499071 h 7738622"/>
              <a:gd name="connsiteX2" fmla="*/ 6274893 w 6291427"/>
              <a:gd name="connsiteY2" fmla="*/ 7666624 h 7738622"/>
              <a:gd name="connsiteX3" fmla="*/ 2028219 w 6291427"/>
              <a:gd name="connsiteY3" fmla="*/ 7738622 h 7738622"/>
              <a:gd name="connsiteX4" fmla="*/ 262782 w 6291427"/>
              <a:gd name="connsiteY4" fmla="*/ 7300623 h 7738622"/>
              <a:gd name="connsiteX5" fmla="*/ 0 w 6291427"/>
              <a:gd name="connsiteY5" fmla="*/ 0 h 7738622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262782 w 6275019"/>
              <a:gd name="connsiteY4" fmla="*/ 7314110 h 7752109"/>
              <a:gd name="connsiteX5" fmla="*/ 0 w 6275019"/>
              <a:gd name="connsiteY5" fmla="*/ 13487 h 7752109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2428754 w 6275019"/>
              <a:gd name="connsiteY4" fmla="*/ 6933826 h 7752109"/>
              <a:gd name="connsiteX5" fmla="*/ 0 w 6275019"/>
              <a:gd name="connsiteY5" fmla="*/ 13487 h 7752109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0 w 6275019"/>
              <a:gd name="connsiteY4" fmla="*/ 13487 h 7752109"/>
              <a:gd name="connsiteX0" fmla="*/ 0 w 6275019"/>
              <a:gd name="connsiteY0" fmla="*/ 13487 h 7680111"/>
              <a:gd name="connsiteX1" fmla="*/ 6109551 w 6275019"/>
              <a:gd name="connsiteY1" fmla="*/ 0 h 7680111"/>
              <a:gd name="connsiteX2" fmla="*/ 6274893 w 6275019"/>
              <a:gd name="connsiteY2" fmla="*/ 7680111 h 7680111"/>
              <a:gd name="connsiteX3" fmla="*/ 1780207 w 6275019"/>
              <a:gd name="connsiteY3" fmla="*/ 7669438 h 7680111"/>
              <a:gd name="connsiteX4" fmla="*/ 0 w 6275019"/>
              <a:gd name="connsiteY4" fmla="*/ 13487 h 768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5019" h="7680111">
                <a:moveTo>
                  <a:pt x="0" y="13487"/>
                </a:moveTo>
                <a:lnTo>
                  <a:pt x="6109551" y="0"/>
                </a:lnTo>
                <a:cubicBezTo>
                  <a:pt x="6104040" y="2389184"/>
                  <a:pt x="6280404" y="5290927"/>
                  <a:pt x="6274893" y="7680111"/>
                </a:cubicBezTo>
                <a:lnTo>
                  <a:pt x="1780207" y="7669438"/>
                </a:lnTo>
                <a:lnTo>
                  <a:pt x="0" y="13487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366CA927-B3E2-382F-369F-F7D132DCB567}"/>
              </a:ext>
            </a:extLst>
          </p:cNvPr>
          <p:cNvSpPr/>
          <p:nvPr/>
        </p:nvSpPr>
        <p:spPr>
          <a:xfrm rot="17013118">
            <a:off x="5096646" y="-193695"/>
            <a:ext cx="6524666" cy="5474305"/>
          </a:xfrm>
          <a:custGeom>
            <a:avLst/>
            <a:gdLst>
              <a:gd name="connsiteX0" fmla="*/ 6385809 w 6385809"/>
              <a:gd name="connsiteY0" fmla="*/ 4706911 h 4871803"/>
              <a:gd name="connsiteX1" fmla="*/ 4572000 w 6385809"/>
              <a:gd name="connsiteY1" fmla="*/ 0 h 4871803"/>
              <a:gd name="connsiteX2" fmla="*/ 14990 w 6385809"/>
              <a:gd name="connsiteY2" fmla="*/ 3552669 h 4871803"/>
              <a:gd name="connsiteX3" fmla="*/ 0 w 6385809"/>
              <a:gd name="connsiteY3" fmla="*/ 4871803 h 4871803"/>
              <a:gd name="connsiteX4" fmla="*/ 6385809 w 6385809"/>
              <a:gd name="connsiteY4" fmla="*/ 4706911 h 4871803"/>
              <a:gd name="connsiteX0" fmla="*/ 6385809 w 6385809"/>
              <a:gd name="connsiteY0" fmla="*/ 4168582 h 4333474"/>
              <a:gd name="connsiteX1" fmla="*/ 4127000 w 6385809"/>
              <a:gd name="connsiteY1" fmla="*/ 0 h 4333474"/>
              <a:gd name="connsiteX2" fmla="*/ 14990 w 6385809"/>
              <a:gd name="connsiteY2" fmla="*/ 3014340 h 4333474"/>
              <a:gd name="connsiteX3" fmla="*/ 0 w 6385809"/>
              <a:gd name="connsiteY3" fmla="*/ 4333474 h 4333474"/>
              <a:gd name="connsiteX4" fmla="*/ 6385809 w 6385809"/>
              <a:gd name="connsiteY4" fmla="*/ 4168582 h 4333474"/>
              <a:gd name="connsiteX0" fmla="*/ 5164942 w 5164942"/>
              <a:gd name="connsiteY0" fmla="*/ 4306106 h 4333474"/>
              <a:gd name="connsiteX1" fmla="*/ 4127000 w 5164942"/>
              <a:gd name="connsiteY1" fmla="*/ 0 h 4333474"/>
              <a:gd name="connsiteX2" fmla="*/ 14990 w 5164942"/>
              <a:gd name="connsiteY2" fmla="*/ 3014340 h 4333474"/>
              <a:gd name="connsiteX3" fmla="*/ 0 w 5164942"/>
              <a:gd name="connsiteY3" fmla="*/ 4333474 h 4333474"/>
              <a:gd name="connsiteX4" fmla="*/ 5164942 w 5164942"/>
              <a:gd name="connsiteY4" fmla="*/ 4306106 h 43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4942" h="4333474">
                <a:moveTo>
                  <a:pt x="5164942" y="4306106"/>
                </a:moveTo>
                <a:lnTo>
                  <a:pt x="4127000" y="0"/>
                </a:lnTo>
                <a:lnTo>
                  <a:pt x="14990" y="3014340"/>
                </a:lnTo>
                <a:lnTo>
                  <a:pt x="0" y="4333474"/>
                </a:lnTo>
                <a:lnTo>
                  <a:pt x="5164942" y="4306106"/>
                </a:lnTo>
                <a:close/>
              </a:path>
            </a:pathLst>
          </a:custGeom>
          <a:solidFill>
            <a:srgbClr val="B8C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1D0E87-623B-5D50-D50D-E438031EC66E}"/>
              </a:ext>
            </a:extLst>
          </p:cNvPr>
          <p:cNvSpPr/>
          <p:nvPr/>
        </p:nvSpPr>
        <p:spPr>
          <a:xfrm>
            <a:off x="6531430" y="-57358"/>
            <a:ext cx="5849020" cy="7137425"/>
          </a:xfrm>
          <a:custGeom>
            <a:avLst/>
            <a:gdLst>
              <a:gd name="connsiteX0" fmla="*/ 0 w 6295292"/>
              <a:gd name="connsiteY0" fmla="*/ 0 h 6588857"/>
              <a:gd name="connsiteX1" fmla="*/ 6295292 w 6295292"/>
              <a:gd name="connsiteY1" fmla="*/ 0 h 6588857"/>
              <a:gd name="connsiteX2" fmla="*/ 6295292 w 6295292"/>
              <a:gd name="connsiteY2" fmla="*/ 6588857 h 6588857"/>
              <a:gd name="connsiteX3" fmla="*/ 0 w 6295292"/>
              <a:gd name="connsiteY3" fmla="*/ 6588857 h 6588857"/>
              <a:gd name="connsiteX4" fmla="*/ 0 w 6295292"/>
              <a:gd name="connsiteY4" fmla="*/ 0 h 6588857"/>
              <a:gd name="connsiteX0" fmla="*/ 0 w 6295292"/>
              <a:gd name="connsiteY0" fmla="*/ 0 h 6588857"/>
              <a:gd name="connsiteX1" fmla="*/ 6295292 w 6295292"/>
              <a:gd name="connsiteY1" fmla="*/ 0 h 6588857"/>
              <a:gd name="connsiteX2" fmla="*/ 6295292 w 6295292"/>
              <a:gd name="connsiteY2" fmla="*/ 6588857 h 6588857"/>
              <a:gd name="connsiteX3" fmla="*/ 35169 w 6295292"/>
              <a:gd name="connsiteY3" fmla="*/ 5064857 h 6588857"/>
              <a:gd name="connsiteX4" fmla="*/ 0 w 6295292"/>
              <a:gd name="connsiteY4" fmla="*/ 0 h 6588857"/>
              <a:gd name="connsiteX0" fmla="*/ 246185 w 6260123"/>
              <a:gd name="connsiteY0" fmla="*/ 1148861 h 6588857"/>
              <a:gd name="connsiteX1" fmla="*/ 6260123 w 6260123"/>
              <a:gd name="connsiteY1" fmla="*/ 0 h 6588857"/>
              <a:gd name="connsiteX2" fmla="*/ 6260123 w 6260123"/>
              <a:gd name="connsiteY2" fmla="*/ 6588857 h 6588857"/>
              <a:gd name="connsiteX3" fmla="*/ 0 w 6260123"/>
              <a:gd name="connsiteY3" fmla="*/ 5064857 h 6588857"/>
              <a:gd name="connsiteX4" fmla="*/ 246185 w 6260123"/>
              <a:gd name="connsiteY4" fmla="*/ 1148861 h 6588857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0 w 6353907"/>
              <a:gd name="connsiteY3" fmla="*/ 4924180 h 6588857"/>
              <a:gd name="connsiteX4" fmla="*/ 339969 w 6353907"/>
              <a:gd name="connsiteY4" fmla="*/ 1148861 h 6588857"/>
              <a:gd name="connsiteX0" fmla="*/ 339969 w 6353907"/>
              <a:gd name="connsiteY0" fmla="*/ 1148861 h 6713770"/>
              <a:gd name="connsiteX1" fmla="*/ 6353907 w 6353907"/>
              <a:gd name="connsiteY1" fmla="*/ 0 h 6713770"/>
              <a:gd name="connsiteX2" fmla="*/ 6353907 w 6353907"/>
              <a:gd name="connsiteY2" fmla="*/ 6588857 h 6713770"/>
              <a:gd name="connsiteX3" fmla="*/ 1078523 w 6353907"/>
              <a:gd name="connsiteY3" fmla="*/ 6571273 h 6713770"/>
              <a:gd name="connsiteX4" fmla="*/ 0 w 6353907"/>
              <a:gd name="connsiteY4" fmla="*/ 4924180 h 6713770"/>
              <a:gd name="connsiteX5" fmla="*/ 339969 w 6353907"/>
              <a:gd name="connsiteY5" fmla="*/ 1148861 h 6713770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339969 w 6353907"/>
              <a:gd name="connsiteY5" fmla="*/ 1148861 h 6588857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339969 w 6353907"/>
              <a:gd name="connsiteY5" fmla="*/ 1148861 h 6588857"/>
              <a:gd name="connsiteX0" fmla="*/ 492369 w 6353907"/>
              <a:gd name="connsiteY0" fmla="*/ 410307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492369 w 6353907"/>
              <a:gd name="connsiteY5" fmla="*/ 410307 h 6588857"/>
              <a:gd name="connsiteX0" fmla="*/ 398585 w 6260123"/>
              <a:gd name="connsiteY0" fmla="*/ 410307 h 6588857"/>
              <a:gd name="connsiteX1" fmla="*/ 6260123 w 6260123"/>
              <a:gd name="connsiteY1" fmla="*/ 0 h 6588857"/>
              <a:gd name="connsiteX2" fmla="*/ 6260123 w 6260123"/>
              <a:gd name="connsiteY2" fmla="*/ 6588857 h 6588857"/>
              <a:gd name="connsiteX3" fmla="*/ 984739 w 6260123"/>
              <a:gd name="connsiteY3" fmla="*/ 6571273 h 6588857"/>
              <a:gd name="connsiteX4" fmla="*/ 0 w 6260123"/>
              <a:gd name="connsiteY4" fmla="*/ 4982796 h 6588857"/>
              <a:gd name="connsiteX5" fmla="*/ 398585 w 6260123"/>
              <a:gd name="connsiteY5" fmla="*/ 410307 h 6588857"/>
              <a:gd name="connsiteX0" fmla="*/ 398585 w 6260123"/>
              <a:gd name="connsiteY0" fmla="*/ 410307 h 6594719"/>
              <a:gd name="connsiteX1" fmla="*/ 6260123 w 6260123"/>
              <a:gd name="connsiteY1" fmla="*/ 0 h 6594719"/>
              <a:gd name="connsiteX2" fmla="*/ 6260123 w 6260123"/>
              <a:gd name="connsiteY2" fmla="*/ 6588857 h 6594719"/>
              <a:gd name="connsiteX3" fmla="*/ 1137139 w 6260123"/>
              <a:gd name="connsiteY3" fmla="*/ 6594719 h 6594719"/>
              <a:gd name="connsiteX4" fmla="*/ 0 w 6260123"/>
              <a:gd name="connsiteY4" fmla="*/ 4982796 h 6594719"/>
              <a:gd name="connsiteX5" fmla="*/ 398585 w 6260123"/>
              <a:gd name="connsiteY5" fmla="*/ 410307 h 6594719"/>
              <a:gd name="connsiteX0" fmla="*/ 167107 w 6028645"/>
              <a:gd name="connsiteY0" fmla="*/ 410307 h 6801552"/>
              <a:gd name="connsiteX1" fmla="*/ 6028645 w 6028645"/>
              <a:gd name="connsiteY1" fmla="*/ 0 h 6801552"/>
              <a:gd name="connsiteX2" fmla="*/ 6028645 w 6028645"/>
              <a:gd name="connsiteY2" fmla="*/ 6588857 h 6801552"/>
              <a:gd name="connsiteX3" fmla="*/ 905661 w 6028645"/>
              <a:gd name="connsiteY3" fmla="*/ 6594719 h 6801552"/>
              <a:gd name="connsiteX4" fmla="*/ 0 w 6028645"/>
              <a:gd name="connsiteY4" fmla="*/ 6801552 h 6801552"/>
              <a:gd name="connsiteX5" fmla="*/ 167107 w 6028645"/>
              <a:gd name="connsiteY5" fmla="*/ 410307 h 6801552"/>
              <a:gd name="connsiteX0" fmla="*/ 167107 w 6028645"/>
              <a:gd name="connsiteY0" fmla="*/ 410307 h 6801552"/>
              <a:gd name="connsiteX1" fmla="*/ 6028645 w 6028645"/>
              <a:gd name="connsiteY1" fmla="*/ 0 h 6801552"/>
              <a:gd name="connsiteX2" fmla="*/ 6028645 w 6028645"/>
              <a:gd name="connsiteY2" fmla="*/ 6588857 h 6801552"/>
              <a:gd name="connsiteX3" fmla="*/ 3402317 w 6028645"/>
              <a:gd name="connsiteY3" fmla="*/ 6264036 h 6801552"/>
              <a:gd name="connsiteX4" fmla="*/ 0 w 6028645"/>
              <a:gd name="connsiteY4" fmla="*/ 6801552 h 6801552"/>
              <a:gd name="connsiteX5" fmla="*/ 167107 w 6028645"/>
              <a:gd name="connsiteY5" fmla="*/ 410307 h 6801552"/>
              <a:gd name="connsiteX0" fmla="*/ 167107 w 6028645"/>
              <a:gd name="connsiteY0" fmla="*/ 410307 h 7239551"/>
              <a:gd name="connsiteX1" fmla="*/ 6028645 w 6028645"/>
              <a:gd name="connsiteY1" fmla="*/ 0 h 7239551"/>
              <a:gd name="connsiteX2" fmla="*/ 6028645 w 6028645"/>
              <a:gd name="connsiteY2" fmla="*/ 6588857 h 7239551"/>
              <a:gd name="connsiteX3" fmla="*/ 1765437 w 6028645"/>
              <a:gd name="connsiteY3" fmla="*/ 7239551 h 7239551"/>
              <a:gd name="connsiteX4" fmla="*/ 0 w 6028645"/>
              <a:gd name="connsiteY4" fmla="*/ 6801552 h 7239551"/>
              <a:gd name="connsiteX5" fmla="*/ 167107 w 6028645"/>
              <a:gd name="connsiteY5" fmla="*/ 410307 h 7239551"/>
              <a:gd name="connsiteX0" fmla="*/ 167107 w 6028645"/>
              <a:gd name="connsiteY0" fmla="*/ 410307 h 7239551"/>
              <a:gd name="connsiteX1" fmla="*/ 6028645 w 6028645"/>
              <a:gd name="connsiteY1" fmla="*/ 0 h 7239551"/>
              <a:gd name="connsiteX2" fmla="*/ 6012111 w 6028645"/>
              <a:gd name="connsiteY2" fmla="*/ 7167553 h 7239551"/>
              <a:gd name="connsiteX3" fmla="*/ 1765437 w 6028645"/>
              <a:gd name="connsiteY3" fmla="*/ 7239551 h 7239551"/>
              <a:gd name="connsiteX4" fmla="*/ 0 w 6028645"/>
              <a:gd name="connsiteY4" fmla="*/ 6801552 h 7239551"/>
              <a:gd name="connsiteX5" fmla="*/ 167107 w 6028645"/>
              <a:gd name="connsiteY5" fmla="*/ 410307 h 7239551"/>
              <a:gd name="connsiteX0" fmla="*/ 0 w 6291427"/>
              <a:gd name="connsiteY0" fmla="*/ 0 h 7738622"/>
              <a:gd name="connsiteX1" fmla="*/ 6291427 w 6291427"/>
              <a:gd name="connsiteY1" fmla="*/ 499071 h 7738622"/>
              <a:gd name="connsiteX2" fmla="*/ 6274893 w 6291427"/>
              <a:gd name="connsiteY2" fmla="*/ 7666624 h 7738622"/>
              <a:gd name="connsiteX3" fmla="*/ 2028219 w 6291427"/>
              <a:gd name="connsiteY3" fmla="*/ 7738622 h 7738622"/>
              <a:gd name="connsiteX4" fmla="*/ 262782 w 6291427"/>
              <a:gd name="connsiteY4" fmla="*/ 7300623 h 7738622"/>
              <a:gd name="connsiteX5" fmla="*/ 0 w 6291427"/>
              <a:gd name="connsiteY5" fmla="*/ 0 h 7738622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262782 w 6275019"/>
              <a:gd name="connsiteY4" fmla="*/ 7314110 h 7752109"/>
              <a:gd name="connsiteX5" fmla="*/ 0 w 6275019"/>
              <a:gd name="connsiteY5" fmla="*/ 13487 h 7752109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2428754 w 6275019"/>
              <a:gd name="connsiteY4" fmla="*/ 6933826 h 7752109"/>
              <a:gd name="connsiteX5" fmla="*/ 0 w 6275019"/>
              <a:gd name="connsiteY5" fmla="*/ 13487 h 7752109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0 w 6275019"/>
              <a:gd name="connsiteY4" fmla="*/ 13487 h 7752109"/>
              <a:gd name="connsiteX0" fmla="*/ 0 w 6275019"/>
              <a:gd name="connsiteY0" fmla="*/ 13487 h 7680111"/>
              <a:gd name="connsiteX1" fmla="*/ 6109551 w 6275019"/>
              <a:gd name="connsiteY1" fmla="*/ 0 h 7680111"/>
              <a:gd name="connsiteX2" fmla="*/ 6274893 w 6275019"/>
              <a:gd name="connsiteY2" fmla="*/ 7680111 h 7680111"/>
              <a:gd name="connsiteX3" fmla="*/ 1780207 w 6275019"/>
              <a:gd name="connsiteY3" fmla="*/ 7669438 h 7680111"/>
              <a:gd name="connsiteX4" fmla="*/ 0 w 6275019"/>
              <a:gd name="connsiteY4" fmla="*/ 13487 h 768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5019" h="7680111">
                <a:moveTo>
                  <a:pt x="0" y="13487"/>
                </a:moveTo>
                <a:lnTo>
                  <a:pt x="6109551" y="0"/>
                </a:lnTo>
                <a:cubicBezTo>
                  <a:pt x="6104040" y="2389184"/>
                  <a:pt x="6280404" y="5290927"/>
                  <a:pt x="6274893" y="7680111"/>
                </a:cubicBezTo>
                <a:lnTo>
                  <a:pt x="1780207" y="7669438"/>
                </a:lnTo>
                <a:lnTo>
                  <a:pt x="0" y="13487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AE12E07-70C4-0DBB-251E-EDA6D5378E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-47678"/>
            <a:ext cx="6173016" cy="7036880"/>
          </a:xfrm>
          <a:custGeom>
            <a:avLst/>
            <a:gdLst>
              <a:gd name="connsiteX0" fmla="*/ 0 w 5919787"/>
              <a:gd name="connsiteY0" fmla="*/ 0 h 5264150"/>
              <a:gd name="connsiteX1" fmla="*/ 5919787 w 5919787"/>
              <a:gd name="connsiteY1" fmla="*/ 0 h 5264150"/>
              <a:gd name="connsiteX2" fmla="*/ 5919787 w 5919787"/>
              <a:gd name="connsiteY2" fmla="*/ 5264150 h 5264150"/>
              <a:gd name="connsiteX3" fmla="*/ 0 w 5919787"/>
              <a:gd name="connsiteY3" fmla="*/ 5264150 h 5264150"/>
              <a:gd name="connsiteX4" fmla="*/ 0 w 5919787"/>
              <a:gd name="connsiteY4" fmla="*/ 0 h 5264150"/>
              <a:gd name="connsiteX0" fmla="*/ 363416 w 5919787"/>
              <a:gd name="connsiteY0" fmla="*/ 0 h 5779965"/>
              <a:gd name="connsiteX1" fmla="*/ 5919787 w 5919787"/>
              <a:gd name="connsiteY1" fmla="*/ 515815 h 5779965"/>
              <a:gd name="connsiteX2" fmla="*/ 5919787 w 5919787"/>
              <a:gd name="connsiteY2" fmla="*/ 5779965 h 5779965"/>
              <a:gd name="connsiteX3" fmla="*/ 0 w 5919787"/>
              <a:gd name="connsiteY3" fmla="*/ 5779965 h 5779965"/>
              <a:gd name="connsiteX4" fmla="*/ 363416 w 5919787"/>
              <a:gd name="connsiteY4" fmla="*/ 0 h 5779965"/>
              <a:gd name="connsiteX0" fmla="*/ 1630290 w 7186661"/>
              <a:gd name="connsiteY0" fmla="*/ 0 h 5779965"/>
              <a:gd name="connsiteX1" fmla="*/ 7186661 w 7186661"/>
              <a:gd name="connsiteY1" fmla="*/ 515815 h 5779965"/>
              <a:gd name="connsiteX2" fmla="*/ 7186661 w 7186661"/>
              <a:gd name="connsiteY2" fmla="*/ 5779965 h 5779965"/>
              <a:gd name="connsiteX3" fmla="*/ 1266874 w 7186661"/>
              <a:gd name="connsiteY3" fmla="*/ 5779965 h 5779965"/>
              <a:gd name="connsiteX4" fmla="*/ 415 w 7186661"/>
              <a:gd name="connsiteY4" fmla="*/ 2403720 h 5779965"/>
              <a:gd name="connsiteX5" fmla="*/ 1630290 w 7186661"/>
              <a:gd name="connsiteY5" fmla="*/ 0 h 5779965"/>
              <a:gd name="connsiteX0" fmla="*/ 1629875 w 7186246"/>
              <a:gd name="connsiteY0" fmla="*/ 0 h 5779965"/>
              <a:gd name="connsiteX1" fmla="*/ 7186246 w 7186246"/>
              <a:gd name="connsiteY1" fmla="*/ 515815 h 5779965"/>
              <a:gd name="connsiteX2" fmla="*/ 7186246 w 7186246"/>
              <a:gd name="connsiteY2" fmla="*/ 5779965 h 5779965"/>
              <a:gd name="connsiteX3" fmla="*/ 1266459 w 7186246"/>
              <a:gd name="connsiteY3" fmla="*/ 5779965 h 5779965"/>
              <a:gd name="connsiteX4" fmla="*/ 0 w 7186246"/>
              <a:gd name="connsiteY4" fmla="*/ 2403720 h 5779965"/>
              <a:gd name="connsiteX5" fmla="*/ 1629875 w 7186246"/>
              <a:gd name="connsiteY5" fmla="*/ 0 h 5779965"/>
              <a:gd name="connsiteX0" fmla="*/ 1629875 w 7186246"/>
              <a:gd name="connsiteY0" fmla="*/ 0 h 5780086"/>
              <a:gd name="connsiteX1" fmla="*/ 7186246 w 7186246"/>
              <a:gd name="connsiteY1" fmla="*/ 515815 h 5780086"/>
              <a:gd name="connsiteX2" fmla="*/ 7186246 w 7186246"/>
              <a:gd name="connsiteY2" fmla="*/ 5779965 h 5780086"/>
              <a:gd name="connsiteX3" fmla="*/ 1266459 w 7186246"/>
              <a:gd name="connsiteY3" fmla="*/ 5779965 h 5780086"/>
              <a:gd name="connsiteX4" fmla="*/ 0 w 7186246"/>
              <a:gd name="connsiteY4" fmla="*/ 2403720 h 5780086"/>
              <a:gd name="connsiteX5" fmla="*/ 1629875 w 7186246"/>
              <a:gd name="connsiteY5" fmla="*/ 0 h 5780086"/>
              <a:gd name="connsiteX0" fmla="*/ 1782275 w 7186246"/>
              <a:gd name="connsiteY0" fmla="*/ 0 h 6131778"/>
              <a:gd name="connsiteX1" fmla="*/ 7186246 w 7186246"/>
              <a:gd name="connsiteY1" fmla="*/ 867507 h 6131778"/>
              <a:gd name="connsiteX2" fmla="*/ 7186246 w 7186246"/>
              <a:gd name="connsiteY2" fmla="*/ 6131657 h 6131778"/>
              <a:gd name="connsiteX3" fmla="*/ 1266459 w 7186246"/>
              <a:gd name="connsiteY3" fmla="*/ 6131657 h 6131778"/>
              <a:gd name="connsiteX4" fmla="*/ 0 w 7186246"/>
              <a:gd name="connsiteY4" fmla="*/ 2755412 h 6131778"/>
              <a:gd name="connsiteX5" fmla="*/ 1782275 w 7186246"/>
              <a:gd name="connsiteY5" fmla="*/ 0 h 6131778"/>
              <a:gd name="connsiteX0" fmla="*/ 1782275 w 7186246"/>
              <a:gd name="connsiteY0" fmla="*/ 0 h 6143501"/>
              <a:gd name="connsiteX1" fmla="*/ 7186246 w 7186246"/>
              <a:gd name="connsiteY1" fmla="*/ 867507 h 6143501"/>
              <a:gd name="connsiteX2" fmla="*/ 7186246 w 7186246"/>
              <a:gd name="connsiteY2" fmla="*/ 6131657 h 6143501"/>
              <a:gd name="connsiteX3" fmla="*/ 2309813 w 7186246"/>
              <a:gd name="connsiteY3" fmla="*/ 6143380 h 6143501"/>
              <a:gd name="connsiteX4" fmla="*/ 0 w 7186246"/>
              <a:gd name="connsiteY4" fmla="*/ 2755412 h 6143501"/>
              <a:gd name="connsiteX5" fmla="*/ 1782275 w 7186246"/>
              <a:gd name="connsiteY5" fmla="*/ 0 h 6143501"/>
              <a:gd name="connsiteX0" fmla="*/ 985106 w 6389077"/>
              <a:gd name="connsiteY0" fmla="*/ 0 h 6143553"/>
              <a:gd name="connsiteX1" fmla="*/ 6389077 w 6389077"/>
              <a:gd name="connsiteY1" fmla="*/ 867507 h 6143553"/>
              <a:gd name="connsiteX2" fmla="*/ 6389077 w 6389077"/>
              <a:gd name="connsiteY2" fmla="*/ 6131657 h 6143553"/>
              <a:gd name="connsiteX3" fmla="*/ 1512644 w 6389077"/>
              <a:gd name="connsiteY3" fmla="*/ 6143380 h 6143553"/>
              <a:gd name="connsiteX4" fmla="*/ 0 w 6389077"/>
              <a:gd name="connsiteY4" fmla="*/ 3787042 h 6143553"/>
              <a:gd name="connsiteX5" fmla="*/ 985106 w 6389077"/>
              <a:gd name="connsiteY5" fmla="*/ 0 h 6143553"/>
              <a:gd name="connsiteX0" fmla="*/ 1207844 w 6389077"/>
              <a:gd name="connsiteY0" fmla="*/ 0 h 6589030"/>
              <a:gd name="connsiteX1" fmla="*/ 6389077 w 6389077"/>
              <a:gd name="connsiteY1" fmla="*/ 1312984 h 6589030"/>
              <a:gd name="connsiteX2" fmla="*/ 6389077 w 6389077"/>
              <a:gd name="connsiteY2" fmla="*/ 6577134 h 6589030"/>
              <a:gd name="connsiteX3" fmla="*/ 1512644 w 6389077"/>
              <a:gd name="connsiteY3" fmla="*/ 6588857 h 6589030"/>
              <a:gd name="connsiteX4" fmla="*/ 0 w 6389077"/>
              <a:gd name="connsiteY4" fmla="*/ 4232519 h 6589030"/>
              <a:gd name="connsiteX5" fmla="*/ 1207844 w 6389077"/>
              <a:gd name="connsiteY5" fmla="*/ 0 h 6589030"/>
              <a:gd name="connsiteX0" fmla="*/ 1207844 w 6412523"/>
              <a:gd name="connsiteY0" fmla="*/ 0 h 6589030"/>
              <a:gd name="connsiteX1" fmla="*/ 6412523 w 6412523"/>
              <a:gd name="connsiteY1" fmla="*/ 726831 h 6589030"/>
              <a:gd name="connsiteX2" fmla="*/ 6389077 w 6412523"/>
              <a:gd name="connsiteY2" fmla="*/ 6577134 h 6589030"/>
              <a:gd name="connsiteX3" fmla="*/ 1512644 w 6412523"/>
              <a:gd name="connsiteY3" fmla="*/ 6588857 h 6589030"/>
              <a:gd name="connsiteX4" fmla="*/ 0 w 6412523"/>
              <a:gd name="connsiteY4" fmla="*/ 4232519 h 6589030"/>
              <a:gd name="connsiteX5" fmla="*/ 1207844 w 6412523"/>
              <a:gd name="connsiteY5" fmla="*/ 0 h 6589030"/>
              <a:gd name="connsiteX0" fmla="*/ 1207844 w 6412523"/>
              <a:gd name="connsiteY0" fmla="*/ 0 h 6589030"/>
              <a:gd name="connsiteX1" fmla="*/ 6412523 w 6412523"/>
              <a:gd name="connsiteY1" fmla="*/ 726831 h 6589030"/>
              <a:gd name="connsiteX2" fmla="*/ 6389077 w 6412523"/>
              <a:gd name="connsiteY2" fmla="*/ 6577134 h 6589030"/>
              <a:gd name="connsiteX3" fmla="*/ 1512644 w 6412523"/>
              <a:gd name="connsiteY3" fmla="*/ 6588857 h 6589030"/>
              <a:gd name="connsiteX4" fmla="*/ 0 w 6412523"/>
              <a:gd name="connsiteY4" fmla="*/ 4232519 h 6589030"/>
              <a:gd name="connsiteX5" fmla="*/ 1207844 w 6412523"/>
              <a:gd name="connsiteY5" fmla="*/ 0 h 6589030"/>
              <a:gd name="connsiteX0" fmla="*/ 1207844 w 6412523"/>
              <a:gd name="connsiteY0" fmla="*/ 0 h 6588857"/>
              <a:gd name="connsiteX1" fmla="*/ 6412523 w 6412523"/>
              <a:gd name="connsiteY1" fmla="*/ 726831 h 6588857"/>
              <a:gd name="connsiteX2" fmla="*/ 6389077 w 6412523"/>
              <a:gd name="connsiteY2" fmla="*/ 6577134 h 6588857"/>
              <a:gd name="connsiteX3" fmla="*/ 1512644 w 6412523"/>
              <a:gd name="connsiteY3" fmla="*/ 6588857 h 6588857"/>
              <a:gd name="connsiteX4" fmla="*/ 0 w 6412523"/>
              <a:gd name="connsiteY4" fmla="*/ 4232519 h 6588857"/>
              <a:gd name="connsiteX5" fmla="*/ 1207844 w 6412523"/>
              <a:gd name="connsiteY5" fmla="*/ 0 h 6588857"/>
              <a:gd name="connsiteX0" fmla="*/ 1207844 w 6412523"/>
              <a:gd name="connsiteY0" fmla="*/ 0 h 7200620"/>
              <a:gd name="connsiteX1" fmla="*/ 6412523 w 6412523"/>
              <a:gd name="connsiteY1" fmla="*/ 726831 h 7200620"/>
              <a:gd name="connsiteX2" fmla="*/ 6389077 w 6412523"/>
              <a:gd name="connsiteY2" fmla="*/ 6577134 h 7200620"/>
              <a:gd name="connsiteX3" fmla="*/ 2157475 w 6412523"/>
              <a:gd name="connsiteY3" fmla="*/ 7200620 h 7200620"/>
              <a:gd name="connsiteX4" fmla="*/ 0 w 6412523"/>
              <a:gd name="connsiteY4" fmla="*/ 4232519 h 7200620"/>
              <a:gd name="connsiteX5" fmla="*/ 1207844 w 6412523"/>
              <a:gd name="connsiteY5" fmla="*/ 0 h 7200620"/>
              <a:gd name="connsiteX0" fmla="*/ 1207844 w 6412523"/>
              <a:gd name="connsiteY0" fmla="*/ 0 h 7200620"/>
              <a:gd name="connsiteX1" fmla="*/ 6412523 w 6412523"/>
              <a:gd name="connsiteY1" fmla="*/ 726831 h 7200620"/>
              <a:gd name="connsiteX2" fmla="*/ 6389078 w 6412523"/>
              <a:gd name="connsiteY2" fmla="*/ 7172363 h 7200620"/>
              <a:gd name="connsiteX3" fmla="*/ 2157475 w 6412523"/>
              <a:gd name="connsiteY3" fmla="*/ 7200620 h 7200620"/>
              <a:gd name="connsiteX4" fmla="*/ 0 w 6412523"/>
              <a:gd name="connsiteY4" fmla="*/ 4232519 h 7200620"/>
              <a:gd name="connsiteX5" fmla="*/ 1207844 w 6412523"/>
              <a:gd name="connsiteY5" fmla="*/ 0 h 7200620"/>
              <a:gd name="connsiteX0" fmla="*/ 744888 w 6412523"/>
              <a:gd name="connsiteY0" fmla="*/ 0 h 7746246"/>
              <a:gd name="connsiteX1" fmla="*/ 6412523 w 6412523"/>
              <a:gd name="connsiteY1" fmla="*/ 1272457 h 7746246"/>
              <a:gd name="connsiteX2" fmla="*/ 6389078 w 6412523"/>
              <a:gd name="connsiteY2" fmla="*/ 7717989 h 7746246"/>
              <a:gd name="connsiteX3" fmla="*/ 2157475 w 6412523"/>
              <a:gd name="connsiteY3" fmla="*/ 7746246 h 7746246"/>
              <a:gd name="connsiteX4" fmla="*/ 0 w 6412523"/>
              <a:gd name="connsiteY4" fmla="*/ 4778145 h 7746246"/>
              <a:gd name="connsiteX5" fmla="*/ 744888 w 6412523"/>
              <a:gd name="connsiteY5" fmla="*/ 0 h 7746246"/>
              <a:gd name="connsiteX0" fmla="*/ 744888 w 6389113"/>
              <a:gd name="connsiteY0" fmla="*/ 672 h 7746918"/>
              <a:gd name="connsiteX1" fmla="*/ 5106325 w 6389113"/>
              <a:gd name="connsiteY1" fmla="*/ 0 h 7746918"/>
              <a:gd name="connsiteX2" fmla="*/ 6389078 w 6389113"/>
              <a:gd name="connsiteY2" fmla="*/ 7718661 h 7746918"/>
              <a:gd name="connsiteX3" fmla="*/ 2157475 w 6389113"/>
              <a:gd name="connsiteY3" fmla="*/ 7746918 h 7746918"/>
              <a:gd name="connsiteX4" fmla="*/ 0 w 6389113"/>
              <a:gd name="connsiteY4" fmla="*/ 4778817 h 7746918"/>
              <a:gd name="connsiteX5" fmla="*/ 744888 w 6389113"/>
              <a:gd name="connsiteY5" fmla="*/ 672 h 7746918"/>
              <a:gd name="connsiteX0" fmla="*/ 744888 w 6389114"/>
              <a:gd name="connsiteY0" fmla="*/ 672 h 7746918"/>
              <a:gd name="connsiteX1" fmla="*/ 5106325 w 6389114"/>
              <a:gd name="connsiteY1" fmla="*/ 0 h 7746918"/>
              <a:gd name="connsiteX2" fmla="*/ 6389078 w 6389114"/>
              <a:gd name="connsiteY2" fmla="*/ 7718661 h 7746918"/>
              <a:gd name="connsiteX3" fmla="*/ 2157475 w 6389114"/>
              <a:gd name="connsiteY3" fmla="*/ 7746918 h 7746918"/>
              <a:gd name="connsiteX4" fmla="*/ 0 w 6389114"/>
              <a:gd name="connsiteY4" fmla="*/ 4778817 h 7746918"/>
              <a:gd name="connsiteX5" fmla="*/ 744888 w 6389114"/>
              <a:gd name="connsiteY5" fmla="*/ 672 h 7746918"/>
              <a:gd name="connsiteX0" fmla="*/ 1323583 w 6967809"/>
              <a:gd name="connsiteY0" fmla="*/ 672 h 7746918"/>
              <a:gd name="connsiteX1" fmla="*/ 5685020 w 6967809"/>
              <a:gd name="connsiteY1" fmla="*/ 0 h 7746918"/>
              <a:gd name="connsiteX2" fmla="*/ 6967773 w 6967809"/>
              <a:gd name="connsiteY2" fmla="*/ 7718661 h 7746918"/>
              <a:gd name="connsiteX3" fmla="*/ 2736170 w 6967809"/>
              <a:gd name="connsiteY3" fmla="*/ 7746918 h 7746918"/>
              <a:gd name="connsiteX4" fmla="*/ 0 w 6967809"/>
              <a:gd name="connsiteY4" fmla="*/ 7622690 h 7746918"/>
              <a:gd name="connsiteX5" fmla="*/ 1323583 w 6967809"/>
              <a:gd name="connsiteY5" fmla="*/ 672 h 7746918"/>
              <a:gd name="connsiteX0" fmla="*/ 1323583 w 6967809"/>
              <a:gd name="connsiteY0" fmla="*/ 672 h 7718661"/>
              <a:gd name="connsiteX1" fmla="*/ 5685020 w 6967809"/>
              <a:gd name="connsiteY1" fmla="*/ 0 h 7718661"/>
              <a:gd name="connsiteX2" fmla="*/ 6967773 w 6967809"/>
              <a:gd name="connsiteY2" fmla="*/ 7718661 h 7718661"/>
              <a:gd name="connsiteX3" fmla="*/ 6704365 w 6967809"/>
              <a:gd name="connsiteY3" fmla="*/ 6672198 h 7718661"/>
              <a:gd name="connsiteX4" fmla="*/ 0 w 6967809"/>
              <a:gd name="connsiteY4" fmla="*/ 7622690 h 7718661"/>
              <a:gd name="connsiteX5" fmla="*/ 1323583 w 6967809"/>
              <a:gd name="connsiteY5" fmla="*/ 672 h 7718661"/>
              <a:gd name="connsiteX0" fmla="*/ 1323583 w 6719805"/>
              <a:gd name="connsiteY0" fmla="*/ 83834 h 7706253"/>
              <a:gd name="connsiteX1" fmla="*/ 5685020 w 6719805"/>
              <a:gd name="connsiteY1" fmla="*/ 83162 h 7706253"/>
              <a:gd name="connsiteX2" fmla="*/ 6719761 w 6719805"/>
              <a:gd name="connsiteY2" fmla="*/ 1403109 h 7706253"/>
              <a:gd name="connsiteX3" fmla="*/ 6704365 w 6719805"/>
              <a:gd name="connsiteY3" fmla="*/ 6755360 h 7706253"/>
              <a:gd name="connsiteX4" fmla="*/ 0 w 6719805"/>
              <a:gd name="connsiteY4" fmla="*/ 7705852 h 7706253"/>
              <a:gd name="connsiteX5" fmla="*/ 1323583 w 6719805"/>
              <a:gd name="connsiteY5" fmla="*/ 83834 h 7706253"/>
              <a:gd name="connsiteX0" fmla="*/ 1323583 w 6719761"/>
              <a:gd name="connsiteY0" fmla="*/ 672 h 7623092"/>
              <a:gd name="connsiteX1" fmla="*/ 5685020 w 6719761"/>
              <a:gd name="connsiteY1" fmla="*/ 0 h 7623092"/>
              <a:gd name="connsiteX2" fmla="*/ 6719761 w 6719761"/>
              <a:gd name="connsiteY2" fmla="*/ 1319947 h 7623092"/>
              <a:gd name="connsiteX3" fmla="*/ 6704365 w 6719761"/>
              <a:gd name="connsiteY3" fmla="*/ 6672198 h 7623092"/>
              <a:gd name="connsiteX4" fmla="*/ 0 w 6719761"/>
              <a:gd name="connsiteY4" fmla="*/ 7622690 h 7623092"/>
              <a:gd name="connsiteX5" fmla="*/ 1323583 w 6719761"/>
              <a:gd name="connsiteY5" fmla="*/ 672 h 7623092"/>
              <a:gd name="connsiteX0" fmla="*/ 1323583 w 6719761"/>
              <a:gd name="connsiteY0" fmla="*/ 672 h 8135388"/>
              <a:gd name="connsiteX1" fmla="*/ 5685020 w 6719761"/>
              <a:gd name="connsiteY1" fmla="*/ 0 h 8135388"/>
              <a:gd name="connsiteX2" fmla="*/ 6719761 w 6719761"/>
              <a:gd name="connsiteY2" fmla="*/ 1319947 h 8135388"/>
              <a:gd name="connsiteX3" fmla="*/ 6704365 w 6719761"/>
              <a:gd name="connsiteY3" fmla="*/ 6672198 h 8135388"/>
              <a:gd name="connsiteX4" fmla="*/ 1978670 w 6719761"/>
              <a:gd name="connsiteY4" fmla="*/ 7353971 h 8135388"/>
              <a:gd name="connsiteX5" fmla="*/ 0 w 6719761"/>
              <a:gd name="connsiteY5" fmla="*/ 7622690 h 8135388"/>
              <a:gd name="connsiteX6" fmla="*/ 1323583 w 6719761"/>
              <a:gd name="connsiteY6" fmla="*/ 672 h 8135388"/>
              <a:gd name="connsiteX0" fmla="*/ 1323583 w 6719761"/>
              <a:gd name="connsiteY0" fmla="*/ 672 h 8135388"/>
              <a:gd name="connsiteX1" fmla="*/ 5685020 w 6719761"/>
              <a:gd name="connsiteY1" fmla="*/ 0 h 8135388"/>
              <a:gd name="connsiteX2" fmla="*/ 6719761 w 6719761"/>
              <a:gd name="connsiteY2" fmla="*/ 1319947 h 8135388"/>
              <a:gd name="connsiteX3" fmla="*/ 6704365 w 6719761"/>
              <a:gd name="connsiteY3" fmla="*/ 6672198 h 8135388"/>
              <a:gd name="connsiteX4" fmla="*/ 1978670 w 6719761"/>
              <a:gd name="connsiteY4" fmla="*/ 7353971 h 8135388"/>
              <a:gd name="connsiteX5" fmla="*/ 0 w 6719761"/>
              <a:gd name="connsiteY5" fmla="*/ 7622690 h 8135388"/>
              <a:gd name="connsiteX6" fmla="*/ 1323583 w 6719761"/>
              <a:gd name="connsiteY6" fmla="*/ 672 h 8135388"/>
              <a:gd name="connsiteX0" fmla="*/ 1323583 w 6719761"/>
              <a:gd name="connsiteY0" fmla="*/ 672 h 8196403"/>
              <a:gd name="connsiteX1" fmla="*/ 5685020 w 6719761"/>
              <a:gd name="connsiteY1" fmla="*/ 0 h 8196403"/>
              <a:gd name="connsiteX2" fmla="*/ 6719761 w 6719761"/>
              <a:gd name="connsiteY2" fmla="*/ 1319947 h 8196403"/>
              <a:gd name="connsiteX3" fmla="*/ 6704365 w 6719761"/>
              <a:gd name="connsiteY3" fmla="*/ 6672198 h 8196403"/>
              <a:gd name="connsiteX4" fmla="*/ 2139330 w 6719761"/>
              <a:gd name="connsiteY4" fmla="*/ 7594960 h 8196403"/>
              <a:gd name="connsiteX5" fmla="*/ 0 w 6719761"/>
              <a:gd name="connsiteY5" fmla="*/ 7622690 h 8196403"/>
              <a:gd name="connsiteX6" fmla="*/ 1323583 w 6719761"/>
              <a:gd name="connsiteY6" fmla="*/ 672 h 8196403"/>
              <a:gd name="connsiteX0" fmla="*/ 1323583 w 6719761"/>
              <a:gd name="connsiteY0" fmla="*/ 672 h 8159794"/>
              <a:gd name="connsiteX1" fmla="*/ 5685020 w 6719761"/>
              <a:gd name="connsiteY1" fmla="*/ 0 h 8159794"/>
              <a:gd name="connsiteX2" fmla="*/ 6719761 w 6719761"/>
              <a:gd name="connsiteY2" fmla="*/ 1319947 h 8159794"/>
              <a:gd name="connsiteX3" fmla="*/ 6704365 w 6719761"/>
              <a:gd name="connsiteY3" fmla="*/ 6672198 h 8159794"/>
              <a:gd name="connsiteX4" fmla="*/ 2139330 w 6719761"/>
              <a:gd name="connsiteY4" fmla="*/ 7594960 h 8159794"/>
              <a:gd name="connsiteX5" fmla="*/ 0 w 6719761"/>
              <a:gd name="connsiteY5" fmla="*/ 7622690 h 8159794"/>
              <a:gd name="connsiteX6" fmla="*/ 1323583 w 6719761"/>
              <a:gd name="connsiteY6" fmla="*/ 672 h 8159794"/>
              <a:gd name="connsiteX0" fmla="*/ 1323583 w 6719761"/>
              <a:gd name="connsiteY0" fmla="*/ 672 h 8159794"/>
              <a:gd name="connsiteX1" fmla="*/ 5685020 w 6719761"/>
              <a:gd name="connsiteY1" fmla="*/ 0 h 8159794"/>
              <a:gd name="connsiteX2" fmla="*/ 6719761 w 6719761"/>
              <a:gd name="connsiteY2" fmla="*/ 1319947 h 8159794"/>
              <a:gd name="connsiteX3" fmla="*/ 6704365 w 6719761"/>
              <a:gd name="connsiteY3" fmla="*/ 6672198 h 8159794"/>
              <a:gd name="connsiteX4" fmla="*/ 2139330 w 6719761"/>
              <a:gd name="connsiteY4" fmla="*/ 7594960 h 8159794"/>
              <a:gd name="connsiteX5" fmla="*/ 0 w 6719761"/>
              <a:gd name="connsiteY5" fmla="*/ 7622690 h 8159794"/>
              <a:gd name="connsiteX6" fmla="*/ 1323583 w 6719761"/>
              <a:gd name="connsiteY6" fmla="*/ 672 h 8159794"/>
              <a:gd name="connsiteX0" fmla="*/ 1323583 w 6719761"/>
              <a:gd name="connsiteY0" fmla="*/ 672 h 7622689"/>
              <a:gd name="connsiteX1" fmla="*/ 5685020 w 6719761"/>
              <a:gd name="connsiteY1" fmla="*/ 0 h 7622689"/>
              <a:gd name="connsiteX2" fmla="*/ 6719761 w 6719761"/>
              <a:gd name="connsiteY2" fmla="*/ 1319947 h 7622689"/>
              <a:gd name="connsiteX3" fmla="*/ 6704365 w 6719761"/>
              <a:gd name="connsiteY3" fmla="*/ 6672198 h 7622689"/>
              <a:gd name="connsiteX4" fmla="*/ 2139330 w 6719761"/>
              <a:gd name="connsiteY4" fmla="*/ 7594960 h 7622689"/>
              <a:gd name="connsiteX5" fmla="*/ 0 w 6719761"/>
              <a:gd name="connsiteY5" fmla="*/ 7622690 h 7622689"/>
              <a:gd name="connsiteX6" fmla="*/ 1323583 w 6719761"/>
              <a:gd name="connsiteY6" fmla="*/ 672 h 7622689"/>
              <a:gd name="connsiteX0" fmla="*/ 1323583 w 6719761"/>
              <a:gd name="connsiteY0" fmla="*/ 672 h 7622690"/>
              <a:gd name="connsiteX1" fmla="*/ 5685020 w 6719761"/>
              <a:gd name="connsiteY1" fmla="*/ 0 h 7622690"/>
              <a:gd name="connsiteX2" fmla="*/ 6719761 w 6719761"/>
              <a:gd name="connsiteY2" fmla="*/ 1319947 h 7622690"/>
              <a:gd name="connsiteX3" fmla="*/ 6704365 w 6719761"/>
              <a:gd name="connsiteY3" fmla="*/ 6672198 h 7622690"/>
              <a:gd name="connsiteX4" fmla="*/ 2139330 w 6719761"/>
              <a:gd name="connsiteY4" fmla="*/ 7594960 h 7622690"/>
              <a:gd name="connsiteX5" fmla="*/ 0 w 6719761"/>
              <a:gd name="connsiteY5" fmla="*/ 7622690 h 7622690"/>
              <a:gd name="connsiteX6" fmla="*/ 1323583 w 6719761"/>
              <a:gd name="connsiteY6" fmla="*/ 672 h 762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19761" h="7622690">
                <a:moveTo>
                  <a:pt x="1323583" y="672"/>
                </a:moveTo>
                <a:lnTo>
                  <a:pt x="5685020" y="0"/>
                </a:lnTo>
                <a:lnTo>
                  <a:pt x="6719761" y="1319947"/>
                </a:lnTo>
                <a:lnTo>
                  <a:pt x="6704365" y="6672198"/>
                </a:lnTo>
                <a:lnTo>
                  <a:pt x="2139330" y="7594960"/>
                </a:lnTo>
                <a:cubicBezTo>
                  <a:pt x="2164402" y="7592716"/>
                  <a:pt x="1126691" y="7616519"/>
                  <a:pt x="0" y="7622690"/>
                </a:cubicBezTo>
                <a:lnTo>
                  <a:pt x="1323583" y="672"/>
                </a:ln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BBC48ACE-9E4E-C9C3-6C9E-B0B9B7265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4219"/>
            <a:ext cx="5084980" cy="1325563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>
            <a:lvl1pPr>
              <a:defRPr sz="4400" b="1">
                <a:solidFill>
                  <a:srgbClr val="152B9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C3A534-F5A2-C153-6739-0EE5DA356E8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59B25C-CA3D-1E50-C5E9-BB0EB5E17A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10" name="Sisällön paikkamerkki 10">
            <a:extLst>
              <a:ext uri="{FF2B5EF4-FFF2-40B4-BE49-F238E27FC236}">
                <a16:creationId xmlns:a16="http://schemas.microsoft.com/office/drawing/2014/main" id="{0A2728DE-7BE4-A4B8-11A2-AB3C1397721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2113935"/>
            <a:ext cx="5146366" cy="4063028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</p:spTree>
    <p:extLst>
      <p:ext uri="{BB962C8B-B14F-4D97-AF65-F5344CB8AC3E}">
        <p14:creationId xmlns:p14="http://schemas.microsoft.com/office/powerpoint/2010/main" val="892571273"/>
      </p:ext>
    </p:extLst>
  </p:cSld>
  <p:clrMapOvr>
    <a:masterClrMapping/>
  </p:clrMapOvr>
  <p:hf sldNum="0"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paikka vasen 1">
    <p:bg>
      <p:bgPr>
        <a:solidFill>
          <a:srgbClr val="FFCC99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uolivapaa piirto 5">
            <a:extLst>
              <a:ext uri="{FF2B5EF4-FFF2-40B4-BE49-F238E27FC236}">
                <a16:creationId xmlns:a16="http://schemas.microsoft.com/office/drawing/2014/main" id="{79BF69D4-B6EC-D8F2-BCB1-6161A2C3A40C}"/>
              </a:ext>
            </a:extLst>
          </p:cNvPr>
          <p:cNvSpPr/>
          <p:nvPr/>
        </p:nvSpPr>
        <p:spPr>
          <a:xfrm>
            <a:off x="-93993" y="22561"/>
            <a:ext cx="7149222" cy="6992471"/>
          </a:xfrm>
          <a:custGeom>
            <a:avLst/>
            <a:gdLst>
              <a:gd name="connsiteX0" fmla="*/ 0 w 7476565"/>
              <a:gd name="connsiteY0" fmla="*/ 5898776 h 6956612"/>
              <a:gd name="connsiteX1" fmla="*/ 0 w 7476565"/>
              <a:gd name="connsiteY1" fmla="*/ 2330823 h 6956612"/>
              <a:gd name="connsiteX2" fmla="*/ 1918447 w 7476565"/>
              <a:gd name="connsiteY2" fmla="*/ 0 h 6956612"/>
              <a:gd name="connsiteX3" fmla="*/ 7476565 w 7476565"/>
              <a:gd name="connsiteY3" fmla="*/ 0 h 6956612"/>
              <a:gd name="connsiteX4" fmla="*/ 4679576 w 7476565"/>
              <a:gd name="connsiteY4" fmla="*/ 6956612 h 6956612"/>
              <a:gd name="connsiteX5" fmla="*/ 1470212 w 7476565"/>
              <a:gd name="connsiteY5" fmla="*/ 6956612 h 6956612"/>
              <a:gd name="connsiteX6" fmla="*/ 0 w 7476565"/>
              <a:gd name="connsiteY6" fmla="*/ 5898776 h 6956612"/>
              <a:gd name="connsiteX0" fmla="*/ 0 w 7476565"/>
              <a:gd name="connsiteY0" fmla="*/ 5898776 h 6956612"/>
              <a:gd name="connsiteX1" fmla="*/ 409572 w 7476565"/>
              <a:gd name="connsiteY1" fmla="*/ 1833326 h 6956612"/>
              <a:gd name="connsiteX2" fmla="*/ 1918447 w 7476565"/>
              <a:gd name="connsiteY2" fmla="*/ 0 h 6956612"/>
              <a:gd name="connsiteX3" fmla="*/ 7476565 w 7476565"/>
              <a:gd name="connsiteY3" fmla="*/ 0 h 6956612"/>
              <a:gd name="connsiteX4" fmla="*/ 4679576 w 7476565"/>
              <a:gd name="connsiteY4" fmla="*/ 6956612 h 6956612"/>
              <a:gd name="connsiteX5" fmla="*/ 1470212 w 7476565"/>
              <a:gd name="connsiteY5" fmla="*/ 6956612 h 6956612"/>
              <a:gd name="connsiteX6" fmla="*/ 0 w 7476565"/>
              <a:gd name="connsiteY6" fmla="*/ 5898776 h 6956612"/>
              <a:gd name="connsiteX0" fmla="*/ 0 w 7066993"/>
              <a:gd name="connsiteY0" fmla="*/ 5984061 h 6956612"/>
              <a:gd name="connsiteX1" fmla="*/ 0 w 7066993"/>
              <a:gd name="connsiteY1" fmla="*/ 1833326 h 6956612"/>
              <a:gd name="connsiteX2" fmla="*/ 1508875 w 7066993"/>
              <a:gd name="connsiteY2" fmla="*/ 0 h 6956612"/>
              <a:gd name="connsiteX3" fmla="*/ 7066993 w 7066993"/>
              <a:gd name="connsiteY3" fmla="*/ 0 h 6956612"/>
              <a:gd name="connsiteX4" fmla="*/ 4270004 w 7066993"/>
              <a:gd name="connsiteY4" fmla="*/ 6956612 h 6956612"/>
              <a:gd name="connsiteX5" fmla="*/ 1060640 w 7066993"/>
              <a:gd name="connsiteY5" fmla="*/ 6956612 h 6956612"/>
              <a:gd name="connsiteX6" fmla="*/ 0 w 7066993"/>
              <a:gd name="connsiteY6" fmla="*/ 5984061 h 695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6993" h="6956612">
                <a:moveTo>
                  <a:pt x="0" y="5984061"/>
                </a:moveTo>
                <a:lnTo>
                  <a:pt x="0" y="1833326"/>
                </a:lnTo>
                <a:lnTo>
                  <a:pt x="1508875" y="0"/>
                </a:lnTo>
                <a:lnTo>
                  <a:pt x="7066993" y="0"/>
                </a:lnTo>
                <a:lnTo>
                  <a:pt x="4270004" y="6956612"/>
                </a:lnTo>
                <a:lnTo>
                  <a:pt x="1060640" y="6956612"/>
                </a:lnTo>
                <a:lnTo>
                  <a:pt x="0" y="5984061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11FA348E-2846-7507-AD3E-DFFDC66EAB39}"/>
              </a:ext>
            </a:extLst>
          </p:cNvPr>
          <p:cNvSpPr/>
          <p:nvPr/>
        </p:nvSpPr>
        <p:spPr>
          <a:xfrm>
            <a:off x="-93993" y="0"/>
            <a:ext cx="7149222" cy="6992471"/>
          </a:xfrm>
          <a:custGeom>
            <a:avLst/>
            <a:gdLst>
              <a:gd name="connsiteX0" fmla="*/ 0 w 7476565"/>
              <a:gd name="connsiteY0" fmla="*/ 5898776 h 6956612"/>
              <a:gd name="connsiteX1" fmla="*/ 0 w 7476565"/>
              <a:gd name="connsiteY1" fmla="*/ 2330823 h 6956612"/>
              <a:gd name="connsiteX2" fmla="*/ 1918447 w 7476565"/>
              <a:gd name="connsiteY2" fmla="*/ 0 h 6956612"/>
              <a:gd name="connsiteX3" fmla="*/ 7476565 w 7476565"/>
              <a:gd name="connsiteY3" fmla="*/ 0 h 6956612"/>
              <a:gd name="connsiteX4" fmla="*/ 4679576 w 7476565"/>
              <a:gd name="connsiteY4" fmla="*/ 6956612 h 6956612"/>
              <a:gd name="connsiteX5" fmla="*/ 1470212 w 7476565"/>
              <a:gd name="connsiteY5" fmla="*/ 6956612 h 6956612"/>
              <a:gd name="connsiteX6" fmla="*/ 0 w 7476565"/>
              <a:gd name="connsiteY6" fmla="*/ 5898776 h 6956612"/>
              <a:gd name="connsiteX0" fmla="*/ 0 w 7476565"/>
              <a:gd name="connsiteY0" fmla="*/ 5898776 h 6956612"/>
              <a:gd name="connsiteX1" fmla="*/ 409572 w 7476565"/>
              <a:gd name="connsiteY1" fmla="*/ 1833326 h 6956612"/>
              <a:gd name="connsiteX2" fmla="*/ 1918447 w 7476565"/>
              <a:gd name="connsiteY2" fmla="*/ 0 h 6956612"/>
              <a:gd name="connsiteX3" fmla="*/ 7476565 w 7476565"/>
              <a:gd name="connsiteY3" fmla="*/ 0 h 6956612"/>
              <a:gd name="connsiteX4" fmla="*/ 4679576 w 7476565"/>
              <a:gd name="connsiteY4" fmla="*/ 6956612 h 6956612"/>
              <a:gd name="connsiteX5" fmla="*/ 1470212 w 7476565"/>
              <a:gd name="connsiteY5" fmla="*/ 6956612 h 6956612"/>
              <a:gd name="connsiteX6" fmla="*/ 0 w 7476565"/>
              <a:gd name="connsiteY6" fmla="*/ 5898776 h 6956612"/>
              <a:gd name="connsiteX0" fmla="*/ 0 w 7066993"/>
              <a:gd name="connsiteY0" fmla="*/ 5984061 h 6956612"/>
              <a:gd name="connsiteX1" fmla="*/ 0 w 7066993"/>
              <a:gd name="connsiteY1" fmla="*/ 1833326 h 6956612"/>
              <a:gd name="connsiteX2" fmla="*/ 1508875 w 7066993"/>
              <a:gd name="connsiteY2" fmla="*/ 0 h 6956612"/>
              <a:gd name="connsiteX3" fmla="*/ 7066993 w 7066993"/>
              <a:gd name="connsiteY3" fmla="*/ 0 h 6956612"/>
              <a:gd name="connsiteX4" fmla="*/ 4270004 w 7066993"/>
              <a:gd name="connsiteY4" fmla="*/ 6956612 h 6956612"/>
              <a:gd name="connsiteX5" fmla="*/ 1060640 w 7066993"/>
              <a:gd name="connsiteY5" fmla="*/ 6956612 h 6956612"/>
              <a:gd name="connsiteX6" fmla="*/ 0 w 7066993"/>
              <a:gd name="connsiteY6" fmla="*/ 5984061 h 695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6993" h="6956612">
                <a:moveTo>
                  <a:pt x="0" y="5984061"/>
                </a:moveTo>
                <a:lnTo>
                  <a:pt x="0" y="1833326"/>
                </a:lnTo>
                <a:lnTo>
                  <a:pt x="1508875" y="0"/>
                </a:lnTo>
                <a:lnTo>
                  <a:pt x="7066993" y="0"/>
                </a:lnTo>
                <a:lnTo>
                  <a:pt x="4270004" y="6956612"/>
                </a:lnTo>
                <a:lnTo>
                  <a:pt x="1060640" y="6956612"/>
                </a:lnTo>
                <a:lnTo>
                  <a:pt x="0" y="5984061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3EEAF4EB-BA74-1DDD-CAEF-3F76F8669A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400355" y="-57150"/>
            <a:ext cx="6755854" cy="7072081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494328"/>
              <a:gd name="connsiteX1" fmla="*/ 3061282 w 7287942"/>
              <a:gd name="connsiteY1" fmla="*/ 1120441 h 8494328"/>
              <a:gd name="connsiteX2" fmla="*/ 4167900 w 7287942"/>
              <a:gd name="connsiteY2" fmla="*/ 166 h 8494328"/>
              <a:gd name="connsiteX3" fmla="*/ 7287942 w 7287942"/>
              <a:gd name="connsiteY3" fmla="*/ 4364355 h 8494328"/>
              <a:gd name="connsiteX4" fmla="*/ 5916019 w 7287942"/>
              <a:gd name="connsiteY4" fmla="*/ 8463984 h 8494328"/>
              <a:gd name="connsiteX5" fmla="*/ 4344070 w 7287942"/>
              <a:gd name="connsiteY5" fmla="*/ 8494328 h 8494328"/>
              <a:gd name="connsiteX6" fmla="*/ 798 w 7287942"/>
              <a:gd name="connsiteY6" fmla="*/ 6648109 h 8494328"/>
              <a:gd name="connsiteX7" fmla="*/ 18157 w 7287942"/>
              <a:gd name="connsiteY7" fmla="*/ 4343321 h 8494328"/>
              <a:gd name="connsiteX0" fmla="*/ 18157 w 7287942"/>
              <a:gd name="connsiteY0" fmla="*/ 3222880 h 7373887"/>
              <a:gd name="connsiteX1" fmla="*/ 3061282 w 7287942"/>
              <a:gd name="connsiteY1" fmla="*/ 0 h 7373887"/>
              <a:gd name="connsiteX2" fmla="*/ 4996575 w 7287942"/>
              <a:gd name="connsiteY2" fmla="*/ 22725 h 7373887"/>
              <a:gd name="connsiteX3" fmla="*/ 7287942 w 7287942"/>
              <a:gd name="connsiteY3" fmla="*/ 3243914 h 7373887"/>
              <a:gd name="connsiteX4" fmla="*/ 5916019 w 7287942"/>
              <a:gd name="connsiteY4" fmla="*/ 7343543 h 7373887"/>
              <a:gd name="connsiteX5" fmla="*/ 4344070 w 7287942"/>
              <a:gd name="connsiteY5" fmla="*/ 7373887 h 7373887"/>
              <a:gd name="connsiteX6" fmla="*/ 798 w 7287942"/>
              <a:gd name="connsiteY6" fmla="*/ 5527668 h 7373887"/>
              <a:gd name="connsiteX7" fmla="*/ 18157 w 7287942"/>
              <a:gd name="connsiteY7" fmla="*/ 3222880 h 7373887"/>
              <a:gd name="connsiteX0" fmla="*/ 531742 w 7287177"/>
              <a:gd name="connsiteY0" fmla="*/ 2694242 h 7373887"/>
              <a:gd name="connsiteX1" fmla="*/ 3060517 w 7287177"/>
              <a:gd name="connsiteY1" fmla="*/ 0 h 7373887"/>
              <a:gd name="connsiteX2" fmla="*/ 4995810 w 7287177"/>
              <a:gd name="connsiteY2" fmla="*/ 22725 h 7373887"/>
              <a:gd name="connsiteX3" fmla="*/ 7287177 w 7287177"/>
              <a:gd name="connsiteY3" fmla="*/ 3243914 h 7373887"/>
              <a:gd name="connsiteX4" fmla="*/ 5915254 w 7287177"/>
              <a:gd name="connsiteY4" fmla="*/ 7343543 h 7373887"/>
              <a:gd name="connsiteX5" fmla="*/ 4343305 w 7287177"/>
              <a:gd name="connsiteY5" fmla="*/ 7373887 h 7373887"/>
              <a:gd name="connsiteX6" fmla="*/ 33 w 7287177"/>
              <a:gd name="connsiteY6" fmla="*/ 5527668 h 7373887"/>
              <a:gd name="connsiteX7" fmla="*/ 531742 w 7287177"/>
              <a:gd name="connsiteY7" fmla="*/ 2694242 h 7373887"/>
              <a:gd name="connsiteX0" fmla="*/ 419 w 6755854"/>
              <a:gd name="connsiteY0" fmla="*/ 2694242 h 7373887"/>
              <a:gd name="connsiteX1" fmla="*/ 2529194 w 6755854"/>
              <a:gd name="connsiteY1" fmla="*/ 0 h 7373887"/>
              <a:gd name="connsiteX2" fmla="*/ 4464487 w 6755854"/>
              <a:gd name="connsiteY2" fmla="*/ 22725 h 7373887"/>
              <a:gd name="connsiteX3" fmla="*/ 6755854 w 6755854"/>
              <a:gd name="connsiteY3" fmla="*/ 3243914 h 7373887"/>
              <a:gd name="connsiteX4" fmla="*/ 5383931 w 6755854"/>
              <a:gd name="connsiteY4" fmla="*/ 7343543 h 7373887"/>
              <a:gd name="connsiteX5" fmla="*/ 3811982 w 6755854"/>
              <a:gd name="connsiteY5" fmla="*/ 7373887 h 7373887"/>
              <a:gd name="connsiteX6" fmla="*/ 25922 w 6755854"/>
              <a:gd name="connsiteY6" fmla="*/ 5770556 h 7373887"/>
              <a:gd name="connsiteX7" fmla="*/ 419 w 6755854"/>
              <a:gd name="connsiteY7" fmla="*/ 2694242 h 7373887"/>
              <a:gd name="connsiteX0" fmla="*/ 419 w 6755854"/>
              <a:gd name="connsiteY0" fmla="*/ 2694242 h 7343543"/>
              <a:gd name="connsiteX1" fmla="*/ 2529194 w 6755854"/>
              <a:gd name="connsiteY1" fmla="*/ 0 h 7343543"/>
              <a:gd name="connsiteX2" fmla="*/ 4464487 w 6755854"/>
              <a:gd name="connsiteY2" fmla="*/ 22725 h 7343543"/>
              <a:gd name="connsiteX3" fmla="*/ 6755854 w 6755854"/>
              <a:gd name="connsiteY3" fmla="*/ 3243914 h 7343543"/>
              <a:gd name="connsiteX4" fmla="*/ 5383931 w 6755854"/>
              <a:gd name="connsiteY4" fmla="*/ 7343543 h 7343543"/>
              <a:gd name="connsiteX5" fmla="*/ 3026169 w 6755854"/>
              <a:gd name="connsiteY5" fmla="*/ 7059562 h 7343543"/>
              <a:gd name="connsiteX6" fmla="*/ 25922 w 6755854"/>
              <a:gd name="connsiteY6" fmla="*/ 5770556 h 7343543"/>
              <a:gd name="connsiteX7" fmla="*/ 419 w 6755854"/>
              <a:gd name="connsiteY7" fmla="*/ 2694242 h 7343543"/>
              <a:gd name="connsiteX0" fmla="*/ 419 w 6755854"/>
              <a:gd name="connsiteY0" fmla="*/ 2694242 h 7072081"/>
              <a:gd name="connsiteX1" fmla="*/ 2529194 w 6755854"/>
              <a:gd name="connsiteY1" fmla="*/ 0 h 7072081"/>
              <a:gd name="connsiteX2" fmla="*/ 4464487 w 6755854"/>
              <a:gd name="connsiteY2" fmla="*/ 22725 h 7072081"/>
              <a:gd name="connsiteX3" fmla="*/ 6755854 w 6755854"/>
              <a:gd name="connsiteY3" fmla="*/ 3243914 h 7072081"/>
              <a:gd name="connsiteX4" fmla="*/ 5469656 w 6755854"/>
              <a:gd name="connsiteY4" fmla="*/ 7072081 h 7072081"/>
              <a:gd name="connsiteX5" fmla="*/ 3026169 w 6755854"/>
              <a:gd name="connsiteY5" fmla="*/ 7059562 h 7072081"/>
              <a:gd name="connsiteX6" fmla="*/ 25922 w 6755854"/>
              <a:gd name="connsiteY6" fmla="*/ 5770556 h 7072081"/>
              <a:gd name="connsiteX7" fmla="*/ 419 w 6755854"/>
              <a:gd name="connsiteY7" fmla="*/ 2694242 h 7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5854" h="7072081">
                <a:moveTo>
                  <a:pt x="419" y="2694242"/>
                </a:moveTo>
                <a:lnTo>
                  <a:pt x="2529194" y="0"/>
                </a:lnTo>
                <a:lnTo>
                  <a:pt x="4464487" y="22725"/>
                </a:lnTo>
                <a:cubicBezTo>
                  <a:pt x="4464365" y="-8618"/>
                  <a:pt x="6732529" y="3263533"/>
                  <a:pt x="6755854" y="3243914"/>
                </a:cubicBezTo>
                <a:lnTo>
                  <a:pt x="5469656" y="7072081"/>
                </a:lnTo>
                <a:lnTo>
                  <a:pt x="3026169" y="7059562"/>
                </a:lnTo>
                <a:lnTo>
                  <a:pt x="25922" y="5770556"/>
                </a:lnTo>
                <a:cubicBezTo>
                  <a:pt x="21121" y="5793748"/>
                  <a:pt x="-3489" y="3925084"/>
                  <a:pt x="419" y="269424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8955AF3-BE86-1349-DB74-84C5058E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611" y="1371600"/>
            <a:ext cx="4984926" cy="1967603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450098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ED80374-0156-F94B-360E-CA811C97EE7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13" name="Sisällön paikkamerkki 10">
            <a:extLst>
              <a:ext uri="{FF2B5EF4-FFF2-40B4-BE49-F238E27FC236}">
                <a16:creationId xmlns:a16="http://schemas.microsoft.com/office/drawing/2014/main" id="{840C15E1-10A9-11FC-3EC6-CA8F5BBE6A5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79610" y="3518797"/>
            <a:ext cx="4984926" cy="2658165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  <p:pic>
        <p:nvPicPr>
          <p:cNvPr id="8" name="Graphic 18">
            <a:extLst>
              <a:ext uri="{FF2B5EF4-FFF2-40B4-BE49-F238E27FC236}">
                <a16:creationId xmlns:a16="http://schemas.microsoft.com/office/drawing/2014/main" id="{04270BB0-2E00-B559-06B8-2B9777BDC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012" y="442529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5600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paikka vasen 2">
    <p:bg>
      <p:bgPr>
        <a:solidFill>
          <a:srgbClr val="B8CDFF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olivapaa piirto 5">
            <a:extLst>
              <a:ext uri="{FF2B5EF4-FFF2-40B4-BE49-F238E27FC236}">
                <a16:creationId xmlns:a16="http://schemas.microsoft.com/office/drawing/2014/main" id="{5855D901-117F-507D-26BD-CE4FA139FF38}"/>
              </a:ext>
            </a:extLst>
          </p:cNvPr>
          <p:cNvSpPr/>
          <p:nvPr/>
        </p:nvSpPr>
        <p:spPr>
          <a:xfrm>
            <a:off x="-508331" y="0"/>
            <a:ext cx="7563560" cy="6992471"/>
          </a:xfrm>
          <a:custGeom>
            <a:avLst/>
            <a:gdLst>
              <a:gd name="connsiteX0" fmla="*/ 0 w 7476565"/>
              <a:gd name="connsiteY0" fmla="*/ 5898776 h 6956612"/>
              <a:gd name="connsiteX1" fmla="*/ 0 w 7476565"/>
              <a:gd name="connsiteY1" fmla="*/ 2330823 h 6956612"/>
              <a:gd name="connsiteX2" fmla="*/ 1918447 w 7476565"/>
              <a:gd name="connsiteY2" fmla="*/ 0 h 6956612"/>
              <a:gd name="connsiteX3" fmla="*/ 7476565 w 7476565"/>
              <a:gd name="connsiteY3" fmla="*/ 0 h 6956612"/>
              <a:gd name="connsiteX4" fmla="*/ 4679576 w 7476565"/>
              <a:gd name="connsiteY4" fmla="*/ 6956612 h 6956612"/>
              <a:gd name="connsiteX5" fmla="*/ 1470212 w 7476565"/>
              <a:gd name="connsiteY5" fmla="*/ 6956612 h 6956612"/>
              <a:gd name="connsiteX6" fmla="*/ 0 w 7476565"/>
              <a:gd name="connsiteY6" fmla="*/ 5898776 h 695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6565" h="6956612">
                <a:moveTo>
                  <a:pt x="0" y="5898776"/>
                </a:moveTo>
                <a:lnTo>
                  <a:pt x="0" y="2330823"/>
                </a:lnTo>
                <a:lnTo>
                  <a:pt x="1918447" y="0"/>
                </a:lnTo>
                <a:lnTo>
                  <a:pt x="7476565" y="0"/>
                </a:lnTo>
                <a:lnTo>
                  <a:pt x="4679576" y="6956612"/>
                </a:lnTo>
                <a:lnTo>
                  <a:pt x="1470212" y="6956612"/>
                </a:lnTo>
                <a:lnTo>
                  <a:pt x="0" y="5898776"/>
                </a:lnTo>
                <a:close/>
              </a:path>
            </a:pathLst>
          </a:custGeom>
          <a:solidFill>
            <a:srgbClr val="152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11FA348E-2846-7507-AD3E-DFFDC66EAB39}"/>
              </a:ext>
            </a:extLst>
          </p:cNvPr>
          <p:cNvSpPr/>
          <p:nvPr/>
        </p:nvSpPr>
        <p:spPr>
          <a:xfrm>
            <a:off x="-508331" y="0"/>
            <a:ext cx="7563560" cy="6992471"/>
          </a:xfrm>
          <a:custGeom>
            <a:avLst/>
            <a:gdLst>
              <a:gd name="connsiteX0" fmla="*/ 0 w 7476565"/>
              <a:gd name="connsiteY0" fmla="*/ 5898776 h 6956612"/>
              <a:gd name="connsiteX1" fmla="*/ 0 w 7476565"/>
              <a:gd name="connsiteY1" fmla="*/ 2330823 h 6956612"/>
              <a:gd name="connsiteX2" fmla="*/ 1918447 w 7476565"/>
              <a:gd name="connsiteY2" fmla="*/ 0 h 6956612"/>
              <a:gd name="connsiteX3" fmla="*/ 7476565 w 7476565"/>
              <a:gd name="connsiteY3" fmla="*/ 0 h 6956612"/>
              <a:gd name="connsiteX4" fmla="*/ 4679576 w 7476565"/>
              <a:gd name="connsiteY4" fmla="*/ 6956612 h 6956612"/>
              <a:gd name="connsiteX5" fmla="*/ 1470212 w 7476565"/>
              <a:gd name="connsiteY5" fmla="*/ 6956612 h 6956612"/>
              <a:gd name="connsiteX6" fmla="*/ 0 w 7476565"/>
              <a:gd name="connsiteY6" fmla="*/ 5898776 h 695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6565" h="6956612">
                <a:moveTo>
                  <a:pt x="0" y="5898776"/>
                </a:moveTo>
                <a:lnTo>
                  <a:pt x="0" y="2330823"/>
                </a:lnTo>
                <a:lnTo>
                  <a:pt x="1918447" y="0"/>
                </a:lnTo>
                <a:lnTo>
                  <a:pt x="7476565" y="0"/>
                </a:lnTo>
                <a:lnTo>
                  <a:pt x="4679576" y="6956612"/>
                </a:lnTo>
                <a:lnTo>
                  <a:pt x="1470212" y="6956612"/>
                </a:lnTo>
                <a:lnTo>
                  <a:pt x="0" y="5898776"/>
                </a:lnTo>
                <a:close/>
              </a:path>
            </a:pathLst>
          </a:custGeom>
          <a:solidFill>
            <a:srgbClr val="152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3EEAF4EB-BA74-1DDD-CAEF-3F76F8669A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932444" y="-1177591"/>
            <a:ext cx="7287942" cy="8494328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87942" h="8494328">
                <a:moveTo>
                  <a:pt x="18157" y="4343321"/>
                </a:moveTo>
                <a:lnTo>
                  <a:pt x="4167900" y="166"/>
                </a:lnTo>
                <a:cubicBezTo>
                  <a:pt x="4167778" y="-31177"/>
                  <a:pt x="7264617" y="4383974"/>
                  <a:pt x="7287942" y="4364355"/>
                </a:cubicBezTo>
                <a:lnTo>
                  <a:pt x="5916019" y="8463984"/>
                </a:lnTo>
                <a:lnTo>
                  <a:pt x="4344070" y="8494328"/>
                </a:lnTo>
                <a:lnTo>
                  <a:pt x="798" y="6648109"/>
                </a:lnTo>
                <a:cubicBezTo>
                  <a:pt x="-4003" y="6671301"/>
                  <a:pt x="14249" y="5574163"/>
                  <a:pt x="18157" y="4343321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8955AF3-BE86-1349-DB74-84C5058E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611" y="1371600"/>
            <a:ext cx="4984926" cy="1967603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152A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ED80374-0156-F94B-360E-CA811C97EE7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8" name="Sisällön paikkamerkki 10">
            <a:extLst>
              <a:ext uri="{FF2B5EF4-FFF2-40B4-BE49-F238E27FC236}">
                <a16:creationId xmlns:a16="http://schemas.microsoft.com/office/drawing/2014/main" id="{C6728BEE-F334-77EE-23AB-A997781B007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79610" y="3518797"/>
            <a:ext cx="4984926" cy="2658165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  <p:pic>
        <p:nvPicPr>
          <p:cNvPr id="2" name="Graphic 18">
            <a:extLst>
              <a:ext uri="{FF2B5EF4-FFF2-40B4-BE49-F238E27FC236}">
                <a16:creationId xmlns:a16="http://schemas.microsoft.com/office/drawing/2014/main" id="{904B12A9-D756-9B5E-4EBC-60A51103D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012" y="442529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7838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paikka vasen 3">
    <p:bg>
      <p:bgPr>
        <a:solidFill>
          <a:srgbClr val="F3AFDE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olivapaa piirto 5">
            <a:extLst>
              <a:ext uri="{FF2B5EF4-FFF2-40B4-BE49-F238E27FC236}">
                <a16:creationId xmlns:a16="http://schemas.microsoft.com/office/drawing/2014/main" id="{7AFDA5A2-AA59-3CFB-D189-7C27472BAF33}"/>
              </a:ext>
            </a:extLst>
          </p:cNvPr>
          <p:cNvSpPr/>
          <p:nvPr/>
        </p:nvSpPr>
        <p:spPr>
          <a:xfrm>
            <a:off x="-508331" y="0"/>
            <a:ext cx="7563560" cy="6992471"/>
          </a:xfrm>
          <a:custGeom>
            <a:avLst/>
            <a:gdLst>
              <a:gd name="connsiteX0" fmla="*/ 0 w 7476565"/>
              <a:gd name="connsiteY0" fmla="*/ 5898776 h 6956612"/>
              <a:gd name="connsiteX1" fmla="*/ 0 w 7476565"/>
              <a:gd name="connsiteY1" fmla="*/ 2330823 h 6956612"/>
              <a:gd name="connsiteX2" fmla="*/ 1918447 w 7476565"/>
              <a:gd name="connsiteY2" fmla="*/ 0 h 6956612"/>
              <a:gd name="connsiteX3" fmla="*/ 7476565 w 7476565"/>
              <a:gd name="connsiteY3" fmla="*/ 0 h 6956612"/>
              <a:gd name="connsiteX4" fmla="*/ 4679576 w 7476565"/>
              <a:gd name="connsiteY4" fmla="*/ 6956612 h 6956612"/>
              <a:gd name="connsiteX5" fmla="*/ 1470212 w 7476565"/>
              <a:gd name="connsiteY5" fmla="*/ 6956612 h 6956612"/>
              <a:gd name="connsiteX6" fmla="*/ 0 w 7476565"/>
              <a:gd name="connsiteY6" fmla="*/ 5898776 h 695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6565" h="6956612">
                <a:moveTo>
                  <a:pt x="0" y="5898776"/>
                </a:moveTo>
                <a:lnTo>
                  <a:pt x="0" y="2330823"/>
                </a:lnTo>
                <a:lnTo>
                  <a:pt x="1918447" y="0"/>
                </a:lnTo>
                <a:lnTo>
                  <a:pt x="7476565" y="0"/>
                </a:lnTo>
                <a:lnTo>
                  <a:pt x="4679576" y="6956612"/>
                </a:lnTo>
                <a:lnTo>
                  <a:pt x="1470212" y="6956612"/>
                </a:lnTo>
                <a:lnTo>
                  <a:pt x="0" y="5898776"/>
                </a:lnTo>
                <a:close/>
              </a:path>
            </a:pathLst>
          </a:custGeom>
          <a:solidFill>
            <a:srgbClr val="152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11FA348E-2846-7507-AD3E-DFFDC66EAB39}"/>
              </a:ext>
            </a:extLst>
          </p:cNvPr>
          <p:cNvSpPr/>
          <p:nvPr/>
        </p:nvSpPr>
        <p:spPr>
          <a:xfrm>
            <a:off x="-508331" y="0"/>
            <a:ext cx="7563560" cy="6992471"/>
          </a:xfrm>
          <a:custGeom>
            <a:avLst/>
            <a:gdLst>
              <a:gd name="connsiteX0" fmla="*/ 0 w 7476565"/>
              <a:gd name="connsiteY0" fmla="*/ 5898776 h 6956612"/>
              <a:gd name="connsiteX1" fmla="*/ 0 w 7476565"/>
              <a:gd name="connsiteY1" fmla="*/ 2330823 h 6956612"/>
              <a:gd name="connsiteX2" fmla="*/ 1918447 w 7476565"/>
              <a:gd name="connsiteY2" fmla="*/ 0 h 6956612"/>
              <a:gd name="connsiteX3" fmla="*/ 7476565 w 7476565"/>
              <a:gd name="connsiteY3" fmla="*/ 0 h 6956612"/>
              <a:gd name="connsiteX4" fmla="*/ 4679576 w 7476565"/>
              <a:gd name="connsiteY4" fmla="*/ 6956612 h 6956612"/>
              <a:gd name="connsiteX5" fmla="*/ 1470212 w 7476565"/>
              <a:gd name="connsiteY5" fmla="*/ 6956612 h 6956612"/>
              <a:gd name="connsiteX6" fmla="*/ 0 w 7476565"/>
              <a:gd name="connsiteY6" fmla="*/ 5898776 h 695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6565" h="6956612">
                <a:moveTo>
                  <a:pt x="0" y="5898776"/>
                </a:moveTo>
                <a:lnTo>
                  <a:pt x="0" y="2330823"/>
                </a:lnTo>
                <a:lnTo>
                  <a:pt x="1918447" y="0"/>
                </a:lnTo>
                <a:lnTo>
                  <a:pt x="7476565" y="0"/>
                </a:lnTo>
                <a:lnTo>
                  <a:pt x="4679576" y="6956612"/>
                </a:lnTo>
                <a:lnTo>
                  <a:pt x="1470212" y="6956612"/>
                </a:lnTo>
                <a:lnTo>
                  <a:pt x="0" y="5898776"/>
                </a:lnTo>
                <a:close/>
              </a:path>
            </a:pathLst>
          </a:custGeom>
          <a:solidFill>
            <a:srgbClr val="152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3EEAF4EB-BA74-1DDD-CAEF-3F76F8669A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932444" y="-1177591"/>
            <a:ext cx="7287942" cy="8494328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87942" h="8494328">
                <a:moveTo>
                  <a:pt x="18157" y="4343321"/>
                </a:moveTo>
                <a:lnTo>
                  <a:pt x="4167900" y="166"/>
                </a:lnTo>
                <a:cubicBezTo>
                  <a:pt x="4167778" y="-31177"/>
                  <a:pt x="7264617" y="4383974"/>
                  <a:pt x="7287942" y="4364355"/>
                </a:cubicBezTo>
                <a:lnTo>
                  <a:pt x="5916019" y="8463984"/>
                </a:lnTo>
                <a:lnTo>
                  <a:pt x="4344070" y="8494328"/>
                </a:lnTo>
                <a:lnTo>
                  <a:pt x="798" y="6648109"/>
                </a:lnTo>
                <a:cubicBezTo>
                  <a:pt x="-4003" y="6671301"/>
                  <a:pt x="14249" y="5574163"/>
                  <a:pt x="18157" y="4343321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8955AF3-BE86-1349-DB74-84C5058E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611" y="1371600"/>
            <a:ext cx="4984926" cy="1967603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152A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ED80374-0156-F94B-360E-CA811C97EE7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8" name="Sisällön paikkamerkki 10">
            <a:extLst>
              <a:ext uri="{FF2B5EF4-FFF2-40B4-BE49-F238E27FC236}">
                <a16:creationId xmlns:a16="http://schemas.microsoft.com/office/drawing/2014/main" id="{2F0893EA-3AD1-80F4-BCD9-5BFF257E7E2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79610" y="3518797"/>
            <a:ext cx="4984926" cy="2658165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  <p:pic>
        <p:nvPicPr>
          <p:cNvPr id="2" name="Graphic 18">
            <a:extLst>
              <a:ext uri="{FF2B5EF4-FFF2-40B4-BE49-F238E27FC236}">
                <a16:creationId xmlns:a16="http://schemas.microsoft.com/office/drawing/2014/main" id="{004FADEA-9983-7CF3-164E-92BAD3296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012" y="442529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61135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paikka vasen 4">
    <p:bg>
      <p:bgPr>
        <a:solidFill>
          <a:srgbClr val="A2E4B8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olivapaa piirto 5">
            <a:extLst>
              <a:ext uri="{FF2B5EF4-FFF2-40B4-BE49-F238E27FC236}">
                <a16:creationId xmlns:a16="http://schemas.microsoft.com/office/drawing/2014/main" id="{E965226B-B839-7826-AB0D-6416E97B633B}"/>
              </a:ext>
            </a:extLst>
          </p:cNvPr>
          <p:cNvSpPr/>
          <p:nvPr/>
        </p:nvSpPr>
        <p:spPr>
          <a:xfrm>
            <a:off x="-508331" y="0"/>
            <a:ext cx="7563560" cy="6992471"/>
          </a:xfrm>
          <a:custGeom>
            <a:avLst/>
            <a:gdLst>
              <a:gd name="connsiteX0" fmla="*/ 0 w 7476565"/>
              <a:gd name="connsiteY0" fmla="*/ 5898776 h 6956612"/>
              <a:gd name="connsiteX1" fmla="*/ 0 w 7476565"/>
              <a:gd name="connsiteY1" fmla="*/ 2330823 h 6956612"/>
              <a:gd name="connsiteX2" fmla="*/ 1918447 w 7476565"/>
              <a:gd name="connsiteY2" fmla="*/ 0 h 6956612"/>
              <a:gd name="connsiteX3" fmla="*/ 7476565 w 7476565"/>
              <a:gd name="connsiteY3" fmla="*/ 0 h 6956612"/>
              <a:gd name="connsiteX4" fmla="*/ 4679576 w 7476565"/>
              <a:gd name="connsiteY4" fmla="*/ 6956612 h 6956612"/>
              <a:gd name="connsiteX5" fmla="*/ 1470212 w 7476565"/>
              <a:gd name="connsiteY5" fmla="*/ 6956612 h 6956612"/>
              <a:gd name="connsiteX6" fmla="*/ 0 w 7476565"/>
              <a:gd name="connsiteY6" fmla="*/ 5898776 h 695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6565" h="6956612">
                <a:moveTo>
                  <a:pt x="0" y="5898776"/>
                </a:moveTo>
                <a:lnTo>
                  <a:pt x="0" y="2330823"/>
                </a:lnTo>
                <a:lnTo>
                  <a:pt x="1918447" y="0"/>
                </a:lnTo>
                <a:lnTo>
                  <a:pt x="7476565" y="0"/>
                </a:lnTo>
                <a:lnTo>
                  <a:pt x="4679576" y="6956612"/>
                </a:lnTo>
                <a:lnTo>
                  <a:pt x="1470212" y="6956612"/>
                </a:lnTo>
                <a:lnTo>
                  <a:pt x="0" y="5898776"/>
                </a:lnTo>
                <a:close/>
              </a:path>
            </a:pathLst>
          </a:custGeom>
          <a:solidFill>
            <a:srgbClr val="152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11FA348E-2846-7507-AD3E-DFFDC66EAB39}"/>
              </a:ext>
            </a:extLst>
          </p:cNvPr>
          <p:cNvSpPr/>
          <p:nvPr/>
        </p:nvSpPr>
        <p:spPr>
          <a:xfrm>
            <a:off x="-508331" y="0"/>
            <a:ext cx="7563560" cy="6992471"/>
          </a:xfrm>
          <a:custGeom>
            <a:avLst/>
            <a:gdLst>
              <a:gd name="connsiteX0" fmla="*/ 0 w 7476565"/>
              <a:gd name="connsiteY0" fmla="*/ 5898776 h 6956612"/>
              <a:gd name="connsiteX1" fmla="*/ 0 w 7476565"/>
              <a:gd name="connsiteY1" fmla="*/ 2330823 h 6956612"/>
              <a:gd name="connsiteX2" fmla="*/ 1918447 w 7476565"/>
              <a:gd name="connsiteY2" fmla="*/ 0 h 6956612"/>
              <a:gd name="connsiteX3" fmla="*/ 7476565 w 7476565"/>
              <a:gd name="connsiteY3" fmla="*/ 0 h 6956612"/>
              <a:gd name="connsiteX4" fmla="*/ 4679576 w 7476565"/>
              <a:gd name="connsiteY4" fmla="*/ 6956612 h 6956612"/>
              <a:gd name="connsiteX5" fmla="*/ 1470212 w 7476565"/>
              <a:gd name="connsiteY5" fmla="*/ 6956612 h 6956612"/>
              <a:gd name="connsiteX6" fmla="*/ 0 w 7476565"/>
              <a:gd name="connsiteY6" fmla="*/ 5898776 h 695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6565" h="6956612">
                <a:moveTo>
                  <a:pt x="0" y="5898776"/>
                </a:moveTo>
                <a:lnTo>
                  <a:pt x="0" y="2330823"/>
                </a:lnTo>
                <a:lnTo>
                  <a:pt x="1918447" y="0"/>
                </a:lnTo>
                <a:lnTo>
                  <a:pt x="7476565" y="0"/>
                </a:lnTo>
                <a:lnTo>
                  <a:pt x="4679576" y="6956612"/>
                </a:lnTo>
                <a:lnTo>
                  <a:pt x="1470212" y="6956612"/>
                </a:lnTo>
                <a:lnTo>
                  <a:pt x="0" y="5898776"/>
                </a:lnTo>
                <a:close/>
              </a:path>
            </a:pathLst>
          </a:custGeom>
          <a:solidFill>
            <a:srgbClr val="152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3EEAF4EB-BA74-1DDD-CAEF-3F76F8669A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932444" y="-1177591"/>
            <a:ext cx="7287942" cy="8494328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87942" h="8494328">
                <a:moveTo>
                  <a:pt x="18157" y="4343321"/>
                </a:moveTo>
                <a:lnTo>
                  <a:pt x="4167900" y="166"/>
                </a:lnTo>
                <a:cubicBezTo>
                  <a:pt x="4167778" y="-31177"/>
                  <a:pt x="7264617" y="4383974"/>
                  <a:pt x="7287942" y="4364355"/>
                </a:cubicBezTo>
                <a:lnTo>
                  <a:pt x="5916019" y="8463984"/>
                </a:lnTo>
                <a:lnTo>
                  <a:pt x="4344070" y="8494328"/>
                </a:lnTo>
                <a:lnTo>
                  <a:pt x="798" y="6648109"/>
                </a:lnTo>
                <a:cubicBezTo>
                  <a:pt x="-4003" y="6671301"/>
                  <a:pt x="14249" y="5574163"/>
                  <a:pt x="18157" y="4343321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8955AF3-BE86-1349-DB74-84C5058E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611" y="1371600"/>
            <a:ext cx="4984926" cy="1967603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152A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ED80374-0156-F94B-360E-CA811C97EE7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8" name="Sisällön paikkamerkki 10">
            <a:extLst>
              <a:ext uri="{FF2B5EF4-FFF2-40B4-BE49-F238E27FC236}">
                <a16:creationId xmlns:a16="http://schemas.microsoft.com/office/drawing/2014/main" id="{2AF03DBA-9CB4-B9DA-1D36-0C08FDF40F5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79610" y="3518797"/>
            <a:ext cx="4984926" cy="2658165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  <p:pic>
        <p:nvPicPr>
          <p:cNvPr id="2" name="Graphic 18">
            <a:extLst>
              <a:ext uri="{FF2B5EF4-FFF2-40B4-BE49-F238E27FC236}">
                <a16:creationId xmlns:a16="http://schemas.microsoft.com/office/drawing/2014/main" id="{A2D26BDF-3BF0-24E8-31FA-D6C8554C0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012" y="442529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87907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paikka vasen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olivapaa piirto 1">
            <a:extLst>
              <a:ext uri="{FF2B5EF4-FFF2-40B4-BE49-F238E27FC236}">
                <a16:creationId xmlns:a16="http://schemas.microsoft.com/office/drawing/2014/main" id="{90919D08-B400-4DF3-C6A7-35C1D1398078}"/>
              </a:ext>
            </a:extLst>
          </p:cNvPr>
          <p:cNvSpPr/>
          <p:nvPr/>
        </p:nvSpPr>
        <p:spPr>
          <a:xfrm rot="20401192">
            <a:off x="-1023267" y="-721480"/>
            <a:ext cx="7136431" cy="8570963"/>
          </a:xfrm>
          <a:custGeom>
            <a:avLst/>
            <a:gdLst>
              <a:gd name="connsiteX0" fmla="*/ 0 w 7476565"/>
              <a:gd name="connsiteY0" fmla="*/ 5898776 h 6956612"/>
              <a:gd name="connsiteX1" fmla="*/ 0 w 7476565"/>
              <a:gd name="connsiteY1" fmla="*/ 2330823 h 6956612"/>
              <a:gd name="connsiteX2" fmla="*/ 1918447 w 7476565"/>
              <a:gd name="connsiteY2" fmla="*/ 0 h 6956612"/>
              <a:gd name="connsiteX3" fmla="*/ 7476565 w 7476565"/>
              <a:gd name="connsiteY3" fmla="*/ 0 h 6956612"/>
              <a:gd name="connsiteX4" fmla="*/ 4679576 w 7476565"/>
              <a:gd name="connsiteY4" fmla="*/ 6956612 h 6956612"/>
              <a:gd name="connsiteX5" fmla="*/ 1470212 w 7476565"/>
              <a:gd name="connsiteY5" fmla="*/ 6956612 h 6956612"/>
              <a:gd name="connsiteX6" fmla="*/ 0 w 7476565"/>
              <a:gd name="connsiteY6" fmla="*/ 5898776 h 6956612"/>
              <a:gd name="connsiteX0" fmla="*/ 0 w 7476565"/>
              <a:gd name="connsiteY0" fmla="*/ 8250664 h 9308500"/>
              <a:gd name="connsiteX1" fmla="*/ 0 w 7476565"/>
              <a:gd name="connsiteY1" fmla="*/ 4682711 h 9308500"/>
              <a:gd name="connsiteX2" fmla="*/ 1977567 w 7476565"/>
              <a:gd name="connsiteY2" fmla="*/ 0 h 9308500"/>
              <a:gd name="connsiteX3" fmla="*/ 7476565 w 7476565"/>
              <a:gd name="connsiteY3" fmla="*/ 2351888 h 9308500"/>
              <a:gd name="connsiteX4" fmla="*/ 4679576 w 7476565"/>
              <a:gd name="connsiteY4" fmla="*/ 9308500 h 9308500"/>
              <a:gd name="connsiteX5" fmla="*/ 1470212 w 7476565"/>
              <a:gd name="connsiteY5" fmla="*/ 9308500 h 9308500"/>
              <a:gd name="connsiteX6" fmla="*/ 0 w 7476565"/>
              <a:gd name="connsiteY6" fmla="*/ 8250664 h 9308500"/>
              <a:gd name="connsiteX0" fmla="*/ 0 w 7508286"/>
              <a:gd name="connsiteY0" fmla="*/ 8250664 h 9308500"/>
              <a:gd name="connsiteX1" fmla="*/ 0 w 7508286"/>
              <a:gd name="connsiteY1" fmla="*/ 4682711 h 9308500"/>
              <a:gd name="connsiteX2" fmla="*/ 1977567 w 7508286"/>
              <a:gd name="connsiteY2" fmla="*/ 0 h 9308500"/>
              <a:gd name="connsiteX3" fmla="*/ 7508286 w 7508286"/>
              <a:gd name="connsiteY3" fmla="*/ 2045257 h 9308500"/>
              <a:gd name="connsiteX4" fmla="*/ 4679576 w 7508286"/>
              <a:gd name="connsiteY4" fmla="*/ 9308500 h 9308500"/>
              <a:gd name="connsiteX5" fmla="*/ 1470212 w 7508286"/>
              <a:gd name="connsiteY5" fmla="*/ 9308500 h 9308500"/>
              <a:gd name="connsiteX6" fmla="*/ 0 w 7508286"/>
              <a:gd name="connsiteY6" fmla="*/ 8250664 h 9308500"/>
              <a:gd name="connsiteX0" fmla="*/ 372269 w 7880555"/>
              <a:gd name="connsiteY0" fmla="*/ 8250664 h 9308500"/>
              <a:gd name="connsiteX1" fmla="*/ 0 w 7880555"/>
              <a:gd name="connsiteY1" fmla="*/ 6588512 h 9308500"/>
              <a:gd name="connsiteX2" fmla="*/ 2349836 w 7880555"/>
              <a:gd name="connsiteY2" fmla="*/ 0 h 9308500"/>
              <a:gd name="connsiteX3" fmla="*/ 7880555 w 7880555"/>
              <a:gd name="connsiteY3" fmla="*/ 2045257 h 9308500"/>
              <a:gd name="connsiteX4" fmla="*/ 5051845 w 7880555"/>
              <a:gd name="connsiteY4" fmla="*/ 9308500 h 9308500"/>
              <a:gd name="connsiteX5" fmla="*/ 1842481 w 7880555"/>
              <a:gd name="connsiteY5" fmla="*/ 9308500 h 9308500"/>
              <a:gd name="connsiteX6" fmla="*/ 372269 w 7880555"/>
              <a:gd name="connsiteY6" fmla="*/ 8250664 h 9308500"/>
              <a:gd name="connsiteX0" fmla="*/ 1842481 w 7880555"/>
              <a:gd name="connsiteY0" fmla="*/ 9308500 h 9308500"/>
              <a:gd name="connsiteX1" fmla="*/ 0 w 7880555"/>
              <a:gd name="connsiteY1" fmla="*/ 6588512 h 9308500"/>
              <a:gd name="connsiteX2" fmla="*/ 2349836 w 7880555"/>
              <a:gd name="connsiteY2" fmla="*/ 0 h 9308500"/>
              <a:gd name="connsiteX3" fmla="*/ 7880555 w 7880555"/>
              <a:gd name="connsiteY3" fmla="*/ 2045257 h 9308500"/>
              <a:gd name="connsiteX4" fmla="*/ 5051845 w 7880555"/>
              <a:gd name="connsiteY4" fmla="*/ 9308500 h 9308500"/>
              <a:gd name="connsiteX5" fmla="*/ 1842481 w 7880555"/>
              <a:gd name="connsiteY5" fmla="*/ 9308500 h 9308500"/>
              <a:gd name="connsiteX0" fmla="*/ 5051845 w 7880555"/>
              <a:gd name="connsiteY0" fmla="*/ 9308500 h 9308500"/>
              <a:gd name="connsiteX1" fmla="*/ 0 w 7880555"/>
              <a:gd name="connsiteY1" fmla="*/ 6588512 h 9308500"/>
              <a:gd name="connsiteX2" fmla="*/ 2349836 w 7880555"/>
              <a:gd name="connsiteY2" fmla="*/ 0 h 9308500"/>
              <a:gd name="connsiteX3" fmla="*/ 7880555 w 7880555"/>
              <a:gd name="connsiteY3" fmla="*/ 2045257 h 9308500"/>
              <a:gd name="connsiteX4" fmla="*/ 5051845 w 7880555"/>
              <a:gd name="connsiteY4" fmla="*/ 9308500 h 9308500"/>
              <a:gd name="connsiteX0" fmla="*/ 5307807 w 7880555"/>
              <a:gd name="connsiteY0" fmla="*/ 8527009 h 8527009"/>
              <a:gd name="connsiteX1" fmla="*/ 0 w 7880555"/>
              <a:gd name="connsiteY1" fmla="*/ 6588512 h 8527009"/>
              <a:gd name="connsiteX2" fmla="*/ 2349836 w 7880555"/>
              <a:gd name="connsiteY2" fmla="*/ 0 h 8527009"/>
              <a:gd name="connsiteX3" fmla="*/ 7880555 w 7880555"/>
              <a:gd name="connsiteY3" fmla="*/ 2045257 h 8527009"/>
              <a:gd name="connsiteX4" fmla="*/ 5307807 w 7880555"/>
              <a:gd name="connsiteY4" fmla="*/ 8527009 h 8527009"/>
              <a:gd name="connsiteX0" fmla="*/ 5307807 w 7054349"/>
              <a:gd name="connsiteY0" fmla="*/ 8527009 h 8527009"/>
              <a:gd name="connsiteX1" fmla="*/ 0 w 7054349"/>
              <a:gd name="connsiteY1" fmla="*/ 6588512 h 8527009"/>
              <a:gd name="connsiteX2" fmla="*/ 2349836 w 7054349"/>
              <a:gd name="connsiteY2" fmla="*/ 0 h 8527009"/>
              <a:gd name="connsiteX3" fmla="*/ 7054349 w 7054349"/>
              <a:gd name="connsiteY3" fmla="*/ 1742931 h 8527009"/>
              <a:gd name="connsiteX4" fmla="*/ 5307807 w 7054349"/>
              <a:gd name="connsiteY4" fmla="*/ 8527009 h 852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4349" h="8527009">
                <a:moveTo>
                  <a:pt x="5307807" y="8527009"/>
                </a:moveTo>
                <a:lnTo>
                  <a:pt x="0" y="6588512"/>
                </a:lnTo>
                <a:lnTo>
                  <a:pt x="2349836" y="0"/>
                </a:lnTo>
                <a:lnTo>
                  <a:pt x="7054349" y="1742931"/>
                </a:lnTo>
                <a:lnTo>
                  <a:pt x="5307807" y="8527009"/>
                </a:lnTo>
                <a:close/>
              </a:path>
            </a:pathLst>
          </a:custGeom>
          <a:solidFill>
            <a:srgbClr val="B8C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Puolivapaa piirto 5">
            <a:extLst>
              <a:ext uri="{FF2B5EF4-FFF2-40B4-BE49-F238E27FC236}">
                <a16:creationId xmlns:a16="http://schemas.microsoft.com/office/drawing/2014/main" id="{FF797A62-4515-56EC-0BF8-7A300C6FCA23}"/>
              </a:ext>
            </a:extLst>
          </p:cNvPr>
          <p:cNvSpPr/>
          <p:nvPr/>
        </p:nvSpPr>
        <p:spPr>
          <a:xfrm>
            <a:off x="-508331" y="0"/>
            <a:ext cx="7563560" cy="6992471"/>
          </a:xfrm>
          <a:custGeom>
            <a:avLst/>
            <a:gdLst>
              <a:gd name="connsiteX0" fmla="*/ 0 w 7476565"/>
              <a:gd name="connsiteY0" fmla="*/ 5898776 h 6956612"/>
              <a:gd name="connsiteX1" fmla="*/ 0 w 7476565"/>
              <a:gd name="connsiteY1" fmla="*/ 2330823 h 6956612"/>
              <a:gd name="connsiteX2" fmla="*/ 1918447 w 7476565"/>
              <a:gd name="connsiteY2" fmla="*/ 0 h 6956612"/>
              <a:gd name="connsiteX3" fmla="*/ 7476565 w 7476565"/>
              <a:gd name="connsiteY3" fmla="*/ 0 h 6956612"/>
              <a:gd name="connsiteX4" fmla="*/ 4679576 w 7476565"/>
              <a:gd name="connsiteY4" fmla="*/ 6956612 h 6956612"/>
              <a:gd name="connsiteX5" fmla="*/ 1470212 w 7476565"/>
              <a:gd name="connsiteY5" fmla="*/ 6956612 h 6956612"/>
              <a:gd name="connsiteX6" fmla="*/ 0 w 7476565"/>
              <a:gd name="connsiteY6" fmla="*/ 5898776 h 695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6565" h="6956612">
                <a:moveTo>
                  <a:pt x="0" y="5898776"/>
                </a:moveTo>
                <a:lnTo>
                  <a:pt x="0" y="2330823"/>
                </a:lnTo>
                <a:lnTo>
                  <a:pt x="1918447" y="0"/>
                </a:lnTo>
                <a:lnTo>
                  <a:pt x="7476565" y="0"/>
                </a:lnTo>
                <a:lnTo>
                  <a:pt x="4679576" y="6956612"/>
                </a:lnTo>
                <a:lnTo>
                  <a:pt x="1470212" y="6956612"/>
                </a:lnTo>
                <a:lnTo>
                  <a:pt x="0" y="5898776"/>
                </a:lnTo>
                <a:close/>
              </a:path>
            </a:pathLst>
          </a:custGeom>
          <a:solidFill>
            <a:srgbClr val="152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0D84CD3A-3FFB-3635-4838-1BB9D575DC52}"/>
              </a:ext>
            </a:extLst>
          </p:cNvPr>
          <p:cNvSpPr/>
          <p:nvPr/>
        </p:nvSpPr>
        <p:spPr>
          <a:xfrm rot="20401192">
            <a:off x="-1023267" y="-721480"/>
            <a:ext cx="7136431" cy="8570963"/>
          </a:xfrm>
          <a:custGeom>
            <a:avLst/>
            <a:gdLst>
              <a:gd name="connsiteX0" fmla="*/ 0 w 7476565"/>
              <a:gd name="connsiteY0" fmla="*/ 5898776 h 6956612"/>
              <a:gd name="connsiteX1" fmla="*/ 0 w 7476565"/>
              <a:gd name="connsiteY1" fmla="*/ 2330823 h 6956612"/>
              <a:gd name="connsiteX2" fmla="*/ 1918447 w 7476565"/>
              <a:gd name="connsiteY2" fmla="*/ 0 h 6956612"/>
              <a:gd name="connsiteX3" fmla="*/ 7476565 w 7476565"/>
              <a:gd name="connsiteY3" fmla="*/ 0 h 6956612"/>
              <a:gd name="connsiteX4" fmla="*/ 4679576 w 7476565"/>
              <a:gd name="connsiteY4" fmla="*/ 6956612 h 6956612"/>
              <a:gd name="connsiteX5" fmla="*/ 1470212 w 7476565"/>
              <a:gd name="connsiteY5" fmla="*/ 6956612 h 6956612"/>
              <a:gd name="connsiteX6" fmla="*/ 0 w 7476565"/>
              <a:gd name="connsiteY6" fmla="*/ 5898776 h 6956612"/>
              <a:gd name="connsiteX0" fmla="*/ 0 w 7476565"/>
              <a:gd name="connsiteY0" fmla="*/ 8250664 h 9308500"/>
              <a:gd name="connsiteX1" fmla="*/ 0 w 7476565"/>
              <a:gd name="connsiteY1" fmla="*/ 4682711 h 9308500"/>
              <a:gd name="connsiteX2" fmla="*/ 1977567 w 7476565"/>
              <a:gd name="connsiteY2" fmla="*/ 0 h 9308500"/>
              <a:gd name="connsiteX3" fmla="*/ 7476565 w 7476565"/>
              <a:gd name="connsiteY3" fmla="*/ 2351888 h 9308500"/>
              <a:gd name="connsiteX4" fmla="*/ 4679576 w 7476565"/>
              <a:gd name="connsiteY4" fmla="*/ 9308500 h 9308500"/>
              <a:gd name="connsiteX5" fmla="*/ 1470212 w 7476565"/>
              <a:gd name="connsiteY5" fmla="*/ 9308500 h 9308500"/>
              <a:gd name="connsiteX6" fmla="*/ 0 w 7476565"/>
              <a:gd name="connsiteY6" fmla="*/ 8250664 h 9308500"/>
              <a:gd name="connsiteX0" fmla="*/ 0 w 7508286"/>
              <a:gd name="connsiteY0" fmla="*/ 8250664 h 9308500"/>
              <a:gd name="connsiteX1" fmla="*/ 0 w 7508286"/>
              <a:gd name="connsiteY1" fmla="*/ 4682711 h 9308500"/>
              <a:gd name="connsiteX2" fmla="*/ 1977567 w 7508286"/>
              <a:gd name="connsiteY2" fmla="*/ 0 h 9308500"/>
              <a:gd name="connsiteX3" fmla="*/ 7508286 w 7508286"/>
              <a:gd name="connsiteY3" fmla="*/ 2045257 h 9308500"/>
              <a:gd name="connsiteX4" fmla="*/ 4679576 w 7508286"/>
              <a:gd name="connsiteY4" fmla="*/ 9308500 h 9308500"/>
              <a:gd name="connsiteX5" fmla="*/ 1470212 w 7508286"/>
              <a:gd name="connsiteY5" fmla="*/ 9308500 h 9308500"/>
              <a:gd name="connsiteX6" fmla="*/ 0 w 7508286"/>
              <a:gd name="connsiteY6" fmla="*/ 8250664 h 9308500"/>
              <a:gd name="connsiteX0" fmla="*/ 372269 w 7880555"/>
              <a:gd name="connsiteY0" fmla="*/ 8250664 h 9308500"/>
              <a:gd name="connsiteX1" fmla="*/ 0 w 7880555"/>
              <a:gd name="connsiteY1" fmla="*/ 6588512 h 9308500"/>
              <a:gd name="connsiteX2" fmla="*/ 2349836 w 7880555"/>
              <a:gd name="connsiteY2" fmla="*/ 0 h 9308500"/>
              <a:gd name="connsiteX3" fmla="*/ 7880555 w 7880555"/>
              <a:gd name="connsiteY3" fmla="*/ 2045257 h 9308500"/>
              <a:gd name="connsiteX4" fmla="*/ 5051845 w 7880555"/>
              <a:gd name="connsiteY4" fmla="*/ 9308500 h 9308500"/>
              <a:gd name="connsiteX5" fmla="*/ 1842481 w 7880555"/>
              <a:gd name="connsiteY5" fmla="*/ 9308500 h 9308500"/>
              <a:gd name="connsiteX6" fmla="*/ 372269 w 7880555"/>
              <a:gd name="connsiteY6" fmla="*/ 8250664 h 9308500"/>
              <a:gd name="connsiteX0" fmla="*/ 1842481 w 7880555"/>
              <a:gd name="connsiteY0" fmla="*/ 9308500 h 9308500"/>
              <a:gd name="connsiteX1" fmla="*/ 0 w 7880555"/>
              <a:gd name="connsiteY1" fmla="*/ 6588512 h 9308500"/>
              <a:gd name="connsiteX2" fmla="*/ 2349836 w 7880555"/>
              <a:gd name="connsiteY2" fmla="*/ 0 h 9308500"/>
              <a:gd name="connsiteX3" fmla="*/ 7880555 w 7880555"/>
              <a:gd name="connsiteY3" fmla="*/ 2045257 h 9308500"/>
              <a:gd name="connsiteX4" fmla="*/ 5051845 w 7880555"/>
              <a:gd name="connsiteY4" fmla="*/ 9308500 h 9308500"/>
              <a:gd name="connsiteX5" fmla="*/ 1842481 w 7880555"/>
              <a:gd name="connsiteY5" fmla="*/ 9308500 h 9308500"/>
              <a:gd name="connsiteX0" fmla="*/ 5051845 w 7880555"/>
              <a:gd name="connsiteY0" fmla="*/ 9308500 h 9308500"/>
              <a:gd name="connsiteX1" fmla="*/ 0 w 7880555"/>
              <a:gd name="connsiteY1" fmla="*/ 6588512 h 9308500"/>
              <a:gd name="connsiteX2" fmla="*/ 2349836 w 7880555"/>
              <a:gd name="connsiteY2" fmla="*/ 0 h 9308500"/>
              <a:gd name="connsiteX3" fmla="*/ 7880555 w 7880555"/>
              <a:gd name="connsiteY3" fmla="*/ 2045257 h 9308500"/>
              <a:gd name="connsiteX4" fmla="*/ 5051845 w 7880555"/>
              <a:gd name="connsiteY4" fmla="*/ 9308500 h 9308500"/>
              <a:gd name="connsiteX0" fmla="*/ 5307807 w 7880555"/>
              <a:gd name="connsiteY0" fmla="*/ 8527009 h 8527009"/>
              <a:gd name="connsiteX1" fmla="*/ 0 w 7880555"/>
              <a:gd name="connsiteY1" fmla="*/ 6588512 h 8527009"/>
              <a:gd name="connsiteX2" fmla="*/ 2349836 w 7880555"/>
              <a:gd name="connsiteY2" fmla="*/ 0 h 8527009"/>
              <a:gd name="connsiteX3" fmla="*/ 7880555 w 7880555"/>
              <a:gd name="connsiteY3" fmla="*/ 2045257 h 8527009"/>
              <a:gd name="connsiteX4" fmla="*/ 5307807 w 7880555"/>
              <a:gd name="connsiteY4" fmla="*/ 8527009 h 8527009"/>
              <a:gd name="connsiteX0" fmla="*/ 5307807 w 7054349"/>
              <a:gd name="connsiteY0" fmla="*/ 8527009 h 8527009"/>
              <a:gd name="connsiteX1" fmla="*/ 0 w 7054349"/>
              <a:gd name="connsiteY1" fmla="*/ 6588512 h 8527009"/>
              <a:gd name="connsiteX2" fmla="*/ 2349836 w 7054349"/>
              <a:gd name="connsiteY2" fmla="*/ 0 h 8527009"/>
              <a:gd name="connsiteX3" fmla="*/ 7054349 w 7054349"/>
              <a:gd name="connsiteY3" fmla="*/ 1742931 h 8527009"/>
              <a:gd name="connsiteX4" fmla="*/ 5307807 w 7054349"/>
              <a:gd name="connsiteY4" fmla="*/ 8527009 h 852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4349" h="8527009">
                <a:moveTo>
                  <a:pt x="5307807" y="8527009"/>
                </a:moveTo>
                <a:lnTo>
                  <a:pt x="0" y="6588512"/>
                </a:lnTo>
                <a:lnTo>
                  <a:pt x="2349836" y="0"/>
                </a:lnTo>
                <a:lnTo>
                  <a:pt x="7054349" y="1742931"/>
                </a:lnTo>
                <a:lnTo>
                  <a:pt x="5307807" y="8527009"/>
                </a:lnTo>
                <a:close/>
              </a:path>
            </a:pathLst>
          </a:custGeom>
          <a:solidFill>
            <a:srgbClr val="B8C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11FA348E-2846-7507-AD3E-DFFDC66EAB39}"/>
              </a:ext>
            </a:extLst>
          </p:cNvPr>
          <p:cNvSpPr/>
          <p:nvPr/>
        </p:nvSpPr>
        <p:spPr>
          <a:xfrm>
            <a:off x="-508331" y="0"/>
            <a:ext cx="7563560" cy="6992471"/>
          </a:xfrm>
          <a:custGeom>
            <a:avLst/>
            <a:gdLst>
              <a:gd name="connsiteX0" fmla="*/ 0 w 7476565"/>
              <a:gd name="connsiteY0" fmla="*/ 5898776 h 6956612"/>
              <a:gd name="connsiteX1" fmla="*/ 0 w 7476565"/>
              <a:gd name="connsiteY1" fmla="*/ 2330823 h 6956612"/>
              <a:gd name="connsiteX2" fmla="*/ 1918447 w 7476565"/>
              <a:gd name="connsiteY2" fmla="*/ 0 h 6956612"/>
              <a:gd name="connsiteX3" fmla="*/ 7476565 w 7476565"/>
              <a:gd name="connsiteY3" fmla="*/ 0 h 6956612"/>
              <a:gd name="connsiteX4" fmla="*/ 4679576 w 7476565"/>
              <a:gd name="connsiteY4" fmla="*/ 6956612 h 6956612"/>
              <a:gd name="connsiteX5" fmla="*/ 1470212 w 7476565"/>
              <a:gd name="connsiteY5" fmla="*/ 6956612 h 6956612"/>
              <a:gd name="connsiteX6" fmla="*/ 0 w 7476565"/>
              <a:gd name="connsiteY6" fmla="*/ 5898776 h 695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6565" h="6956612">
                <a:moveTo>
                  <a:pt x="0" y="5898776"/>
                </a:moveTo>
                <a:lnTo>
                  <a:pt x="0" y="2330823"/>
                </a:lnTo>
                <a:lnTo>
                  <a:pt x="1918447" y="0"/>
                </a:lnTo>
                <a:lnTo>
                  <a:pt x="7476565" y="0"/>
                </a:lnTo>
                <a:lnTo>
                  <a:pt x="4679576" y="6956612"/>
                </a:lnTo>
                <a:lnTo>
                  <a:pt x="1470212" y="6956612"/>
                </a:lnTo>
                <a:lnTo>
                  <a:pt x="0" y="5898776"/>
                </a:lnTo>
                <a:close/>
              </a:path>
            </a:pathLst>
          </a:custGeom>
          <a:solidFill>
            <a:srgbClr val="152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3EEAF4EB-BA74-1DDD-CAEF-3F76F8669A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932444" y="-1177591"/>
            <a:ext cx="7287942" cy="8494328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87942" h="8494328">
                <a:moveTo>
                  <a:pt x="18157" y="4343321"/>
                </a:moveTo>
                <a:lnTo>
                  <a:pt x="4167900" y="166"/>
                </a:lnTo>
                <a:cubicBezTo>
                  <a:pt x="4167778" y="-31177"/>
                  <a:pt x="7264617" y="4383974"/>
                  <a:pt x="7287942" y="4364355"/>
                </a:cubicBezTo>
                <a:lnTo>
                  <a:pt x="5916019" y="8463984"/>
                </a:lnTo>
                <a:lnTo>
                  <a:pt x="4344070" y="8494328"/>
                </a:lnTo>
                <a:lnTo>
                  <a:pt x="798" y="6648109"/>
                </a:lnTo>
                <a:cubicBezTo>
                  <a:pt x="-4003" y="6671301"/>
                  <a:pt x="14249" y="5574163"/>
                  <a:pt x="18157" y="4343321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8955AF3-BE86-1349-DB74-84C5058E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611" y="1371600"/>
            <a:ext cx="4984926" cy="1967603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152A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ED80374-0156-F94B-360E-CA811C97EE7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10" name="Sisällön paikkamerkki 10">
            <a:extLst>
              <a:ext uri="{FF2B5EF4-FFF2-40B4-BE49-F238E27FC236}">
                <a16:creationId xmlns:a16="http://schemas.microsoft.com/office/drawing/2014/main" id="{BE01E6D3-7E14-1847-863F-B9561FF7EFA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79610" y="3518797"/>
            <a:ext cx="4984926" cy="2658165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  <p:pic>
        <p:nvPicPr>
          <p:cNvPr id="5" name="Graphic 18">
            <a:extLst>
              <a:ext uri="{FF2B5EF4-FFF2-40B4-BE49-F238E27FC236}">
                <a16:creationId xmlns:a16="http://schemas.microsoft.com/office/drawing/2014/main" id="{DCD47C41-18E0-C111-5691-61F54B725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012" y="442529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18549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4">
    <p:bg>
      <p:bgPr>
        <a:solidFill>
          <a:srgbClr val="0061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3">
            <a:extLst>
              <a:ext uri="{FF2B5EF4-FFF2-40B4-BE49-F238E27FC236}">
                <a16:creationId xmlns:a16="http://schemas.microsoft.com/office/drawing/2014/main" id="{7FB8EEA7-EBE6-FEA3-22C4-FCD1C82DB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87556" y="2111326"/>
            <a:ext cx="5446395" cy="54607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8EB052-B17E-3830-21CB-B540D3D61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760288"/>
            <a:ext cx="7478172" cy="2978275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rgbClr val="FFCC99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05BA58-BA6B-770C-F048-D85FA5C420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3830638"/>
            <a:ext cx="6543223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Graphic 9">
            <a:extLst>
              <a:ext uri="{FF2B5EF4-FFF2-40B4-BE49-F238E27FC236}">
                <a16:creationId xmlns:a16="http://schemas.microsoft.com/office/drawing/2014/main" id="{09483175-2EEA-6F8C-ED09-1AA3B1725BA5}"/>
              </a:ext>
            </a:extLst>
          </p:cNvPr>
          <p:cNvSpPr/>
          <p:nvPr/>
        </p:nvSpPr>
        <p:spPr>
          <a:xfrm rot="21135918">
            <a:off x="4040731" y="4616912"/>
            <a:ext cx="4110538" cy="2559747"/>
          </a:xfrm>
          <a:custGeom>
            <a:avLst/>
            <a:gdLst>
              <a:gd name="connsiteX0" fmla="*/ 4110539 w 4110538"/>
              <a:gd name="connsiteY0" fmla="*/ 130872 h 2559747"/>
              <a:gd name="connsiteX1" fmla="*/ 2844860 w 4110538"/>
              <a:gd name="connsiteY1" fmla="*/ 418813 h 2559747"/>
              <a:gd name="connsiteX2" fmla="*/ 2968698 w 4110538"/>
              <a:gd name="connsiteY2" fmla="*/ 828864 h 2559747"/>
              <a:gd name="connsiteX3" fmla="*/ 1190167 w 4110538"/>
              <a:gd name="connsiteY3" fmla="*/ 570641 h 2559747"/>
              <a:gd name="connsiteX4" fmla="*/ 1158589 w 4110538"/>
              <a:gd name="connsiteY4" fmla="*/ 1768029 h 2559747"/>
              <a:gd name="connsiteX5" fmla="*/ 72295 w 4110538"/>
              <a:gd name="connsiteY5" fmla="*/ 2086831 h 2559747"/>
              <a:gd name="connsiteX6" fmla="*/ 7808 w 4110538"/>
              <a:gd name="connsiteY6" fmla="*/ 2559747 h 255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0538" h="2559747">
                <a:moveTo>
                  <a:pt x="4110539" y="130872"/>
                </a:moveTo>
                <a:cubicBezTo>
                  <a:pt x="3684334" y="-104110"/>
                  <a:pt x="3128870" y="-31148"/>
                  <a:pt x="2844860" y="418813"/>
                </a:cubicBezTo>
                <a:cubicBezTo>
                  <a:pt x="2257723" y="1349120"/>
                  <a:pt x="3283905" y="1328355"/>
                  <a:pt x="2968698" y="828864"/>
                </a:cubicBezTo>
                <a:cubicBezTo>
                  <a:pt x="2585200" y="221074"/>
                  <a:pt x="1552930" y="165829"/>
                  <a:pt x="1190167" y="570641"/>
                </a:cubicBezTo>
                <a:cubicBezTo>
                  <a:pt x="793352" y="1013458"/>
                  <a:pt x="1158589" y="1768029"/>
                  <a:pt x="1158589" y="1768029"/>
                </a:cubicBezTo>
                <a:cubicBezTo>
                  <a:pt x="1158589" y="1768029"/>
                  <a:pt x="415750" y="1306638"/>
                  <a:pt x="72295" y="2086831"/>
                </a:cubicBezTo>
                <a:cubicBezTo>
                  <a:pt x="6476" y="2236278"/>
                  <a:pt x="-12642" y="2399346"/>
                  <a:pt x="7808" y="2559747"/>
                </a:cubicBezTo>
              </a:path>
            </a:pathLst>
          </a:custGeom>
          <a:noFill/>
          <a:ln w="38100" cap="rnd">
            <a:solidFill>
              <a:srgbClr val="FFCC99"/>
            </a:solidFill>
            <a:prstDash val="solid"/>
            <a:round/>
          </a:ln>
        </p:spPr>
        <p:txBody>
          <a:bodyPr rtlCol="0" anchor="ctr"/>
          <a:lstStyle/>
          <a:p>
            <a:endParaRPr lang="fi-FI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D62E652-E316-B35D-FFF1-A768748CA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87556" y="2111326"/>
            <a:ext cx="5446395" cy="5460728"/>
          </a:xfrm>
          <a:prstGeom prst="rect">
            <a:avLst/>
          </a:prstGeom>
        </p:spPr>
      </p:pic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2304B63D-4121-197B-CFD8-ADF4736251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28216" y="2215608"/>
            <a:ext cx="5105735" cy="5185702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  <a:gd name="connsiteX0" fmla="*/ 870 w 10919838"/>
              <a:gd name="connsiteY0" fmla="*/ 38385 h 10231526"/>
              <a:gd name="connsiteX1" fmla="*/ 4008066 w 10919838"/>
              <a:gd name="connsiteY1" fmla="*/ 132 h 10231526"/>
              <a:gd name="connsiteX2" fmla="*/ 10919838 w 10919838"/>
              <a:gd name="connsiteY2" fmla="*/ 5590220 h 10231526"/>
              <a:gd name="connsiteX3" fmla="*/ 5128979 w 10919838"/>
              <a:gd name="connsiteY3" fmla="*/ 10231526 h 10231526"/>
              <a:gd name="connsiteX4" fmla="*/ 12021 w 10919838"/>
              <a:gd name="connsiteY4" fmla="*/ 7246768 h 10231526"/>
              <a:gd name="connsiteX5" fmla="*/ 870 w 10919838"/>
              <a:gd name="connsiteY5" fmla="*/ 38385 h 10231526"/>
              <a:gd name="connsiteX0" fmla="*/ 870 w 10919838"/>
              <a:gd name="connsiteY0" fmla="*/ 0 h 10193141"/>
              <a:gd name="connsiteX1" fmla="*/ 6374335 w 10919838"/>
              <a:gd name="connsiteY1" fmla="*/ 189821 h 10193141"/>
              <a:gd name="connsiteX2" fmla="*/ 10919838 w 10919838"/>
              <a:gd name="connsiteY2" fmla="*/ 5551835 h 10193141"/>
              <a:gd name="connsiteX3" fmla="*/ 5128979 w 10919838"/>
              <a:gd name="connsiteY3" fmla="*/ 10193141 h 10193141"/>
              <a:gd name="connsiteX4" fmla="*/ 12021 w 10919838"/>
              <a:gd name="connsiteY4" fmla="*/ 7208383 h 10193141"/>
              <a:gd name="connsiteX5" fmla="*/ 870 w 10919838"/>
              <a:gd name="connsiteY5" fmla="*/ 0 h 10193141"/>
              <a:gd name="connsiteX0" fmla="*/ 1214762 w 10907831"/>
              <a:gd name="connsiteY0" fmla="*/ 5426640 h 10003456"/>
              <a:gd name="connsiteX1" fmla="*/ 6362328 w 10907831"/>
              <a:gd name="connsiteY1" fmla="*/ 136 h 10003456"/>
              <a:gd name="connsiteX2" fmla="*/ 10907831 w 10907831"/>
              <a:gd name="connsiteY2" fmla="*/ 5362150 h 10003456"/>
              <a:gd name="connsiteX3" fmla="*/ 5116972 w 10907831"/>
              <a:gd name="connsiteY3" fmla="*/ 10003456 h 10003456"/>
              <a:gd name="connsiteX4" fmla="*/ 14 w 10907831"/>
              <a:gd name="connsiteY4" fmla="*/ 7018698 h 10003456"/>
              <a:gd name="connsiteX5" fmla="*/ 1214762 w 10907831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2074 w 9695143"/>
              <a:gd name="connsiteY0" fmla="*/ 5426640 h 10003456"/>
              <a:gd name="connsiteX1" fmla="*/ 5149640 w 9695143"/>
              <a:gd name="connsiteY1" fmla="*/ 136 h 10003456"/>
              <a:gd name="connsiteX2" fmla="*/ 9695143 w 9695143"/>
              <a:gd name="connsiteY2" fmla="*/ 5362150 h 10003456"/>
              <a:gd name="connsiteX3" fmla="*/ 3904284 w 9695143"/>
              <a:gd name="connsiteY3" fmla="*/ 10003456 h 10003456"/>
              <a:gd name="connsiteX4" fmla="*/ 2750113 w 9695143"/>
              <a:gd name="connsiteY4" fmla="*/ 9156892 h 10003456"/>
              <a:gd name="connsiteX5" fmla="*/ 2074 w 9695143"/>
              <a:gd name="connsiteY5" fmla="*/ 5426640 h 10003456"/>
              <a:gd name="connsiteX0" fmla="*/ 2074 w 9695143"/>
              <a:gd name="connsiteY0" fmla="*/ 5426640 h 9232782"/>
              <a:gd name="connsiteX1" fmla="*/ 5149640 w 9695143"/>
              <a:gd name="connsiteY1" fmla="*/ 136 h 9232782"/>
              <a:gd name="connsiteX2" fmla="*/ 9695143 w 9695143"/>
              <a:gd name="connsiteY2" fmla="*/ 5362150 h 9232782"/>
              <a:gd name="connsiteX3" fmla="*/ 3904284 w 9695143"/>
              <a:gd name="connsiteY3" fmla="*/ 9205197 h 9232782"/>
              <a:gd name="connsiteX4" fmla="*/ 2750113 w 9695143"/>
              <a:gd name="connsiteY4" fmla="*/ 9156892 h 9232782"/>
              <a:gd name="connsiteX5" fmla="*/ 2074 w 9695143"/>
              <a:gd name="connsiteY5" fmla="*/ 5426640 h 9232782"/>
              <a:gd name="connsiteX0" fmla="*/ 2074 w 9695143"/>
              <a:gd name="connsiteY0" fmla="*/ 5426640 h 9292561"/>
              <a:gd name="connsiteX1" fmla="*/ 5149640 w 9695143"/>
              <a:gd name="connsiteY1" fmla="*/ 136 h 9292561"/>
              <a:gd name="connsiteX2" fmla="*/ 9695143 w 9695143"/>
              <a:gd name="connsiteY2" fmla="*/ 5362150 h 9292561"/>
              <a:gd name="connsiteX3" fmla="*/ 3904284 w 9695143"/>
              <a:gd name="connsiteY3" fmla="*/ 9205197 h 9292561"/>
              <a:gd name="connsiteX4" fmla="*/ 2750113 w 9695143"/>
              <a:gd name="connsiteY4" fmla="*/ 9156892 h 9292561"/>
              <a:gd name="connsiteX5" fmla="*/ 2074 w 9695143"/>
              <a:gd name="connsiteY5" fmla="*/ 5426640 h 9292561"/>
              <a:gd name="connsiteX0" fmla="*/ 2074 w 9695143"/>
              <a:gd name="connsiteY0" fmla="*/ 5426640 h 9225565"/>
              <a:gd name="connsiteX1" fmla="*/ 5149640 w 9695143"/>
              <a:gd name="connsiteY1" fmla="*/ 136 h 9225565"/>
              <a:gd name="connsiteX2" fmla="*/ 9695143 w 9695143"/>
              <a:gd name="connsiteY2" fmla="*/ 5362150 h 9225565"/>
              <a:gd name="connsiteX3" fmla="*/ 3904284 w 9695143"/>
              <a:gd name="connsiteY3" fmla="*/ 9205197 h 9225565"/>
              <a:gd name="connsiteX4" fmla="*/ 2750113 w 9695143"/>
              <a:gd name="connsiteY4" fmla="*/ 9156892 h 9225565"/>
              <a:gd name="connsiteX5" fmla="*/ 2074 w 9695143"/>
              <a:gd name="connsiteY5" fmla="*/ 5426640 h 9225565"/>
              <a:gd name="connsiteX0" fmla="*/ 2074 w 9695143"/>
              <a:gd name="connsiteY0" fmla="*/ 5426640 h 9784087"/>
              <a:gd name="connsiteX1" fmla="*/ 5149640 w 9695143"/>
              <a:gd name="connsiteY1" fmla="*/ 136 h 9784087"/>
              <a:gd name="connsiteX2" fmla="*/ 9695143 w 9695143"/>
              <a:gd name="connsiteY2" fmla="*/ 5362150 h 9784087"/>
              <a:gd name="connsiteX3" fmla="*/ 3401979 w 9695143"/>
              <a:gd name="connsiteY3" fmla="*/ 9782848 h 9784087"/>
              <a:gd name="connsiteX4" fmla="*/ 2750113 w 9695143"/>
              <a:gd name="connsiteY4" fmla="*/ 9156892 h 9784087"/>
              <a:gd name="connsiteX5" fmla="*/ 2074 w 9695143"/>
              <a:gd name="connsiteY5" fmla="*/ 5426640 h 9784087"/>
              <a:gd name="connsiteX0" fmla="*/ 1693 w 9694762"/>
              <a:gd name="connsiteY0" fmla="*/ 5426640 h 9846602"/>
              <a:gd name="connsiteX1" fmla="*/ 5149259 w 9694762"/>
              <a:gd name="connsiteY1" fmla="*/ 136 h 9846602"/>
              <a:gd name="connsiteX2" fmla="*/ 9694762 w 9694762"/>
              <a:gd name="connsiteY2" fmla="*/ 5362150 h 9846602"/>
              <a:gd name="connsiteX3" fmla="*/ 3401598 w 9694762"/>
              <a:gd name="connsiteY3" fmla="*/ 9782848 h 9846602"/>
              <a:gd name="connsiteX4" fmla="*/ 3402731 w 9694762"/>
              <a:gd name="connsiteY4" fmla="*/ 9809891 h 9846602"/>
              <a:gd name="connsiteX5" fmla="*/ 1693 w 9694762"/>
              <a:gd name="connsiteY5" fmla="*/ 5426640 h 984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4762" h="9846602">
                <a:moveTo>
                  <a:pt x="1693" y="5426640"/>
                </a:moveTo>
                <a:lnTo>
                  <a:pt x="5149259" y="136"/>
                </a:lnTo>
                <a:cubicBezTo>
                  <a:pt x="5149137" y="-31207"/>
                  <a:pt x="9671437" y="5381769"/>
                  <a:pt x="9694762" y="5362150"/>
                </a:cubicBezTo>
                <a:cubicBezTo>
                  <a:pt x="7764476" y="6643166"/>
                  <a:pt x="5331884" y="8501832"/>
                  <a:pt x="3401598" y="9782848"/>
                </a:cubicBezTo>
                <a:cubicBezTo>
                  <a:pt x="3358985" y="9814263"/>
                  <a:pt x="3445344" y="9892516"/>
                  <a:pt x="3402731" y="9809891"/>
                </a:cubicBezTo>
                <a:cubicBezTo>
                  <a:pt x="3397930" y="9833083"/>
                  <a:pt x="-87742" y="5431582"/>
                  <a:pt x="1693" y="542664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pic>
        <p:nvPicPr>
          <p:cNvPr id="10" name="Graphic 18">
            <a:extLst>
              <a:ext uri="{FF2B5EF4-FFF2-40B4-BE49-F238E27FC236}">
                <a16:creationId xmlns:a16="http://schemas.microsoft.com/office/drawing/2014/main" id="{8123D4DF-067A-E61F-E42B-695430326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0405322" y="1288658"/>
            <a:ext cx="2243871" cy="49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63384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paikka vasen 6">
    <p:bg>
      <p:bgPr>
        <a:solidFill>
          <a:srgbClr val="87DBE8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F9A08D07-D5BE-590E-5A99-00ED694F7C30}"/>
              </a:ext>
            </a:extLst>
          </p:cNvPr>
          <p:cNvSpPr/>
          <p:nvPr/>
        </p:nvSpPr>
        <p:spPr>
          <a:xfrm>
            <a:off x="-545373" y="798698"/>
            <a:ext cx="6564923" cy="6095998"/>
          </a:xfrm>
          <a:custGeom>
            <a:avLst/>
            <a:gdLst>
              <a:gd name="connsiteX0" fmla="*/ 0 w 6307015"/>
              <a:gd name="connsiteY0" fmla="*/ 0 h 5509844"/>
              <a:gd name="connsiteX1" fmla="*/ 6307015 w 6307015"/>
              <a:gd name="connsiteY1" fmla="*/ 0 h 5509844"/>
              <a:gd name="connsiteX2" fmla="*/ 6307015 w 6307015"/>
              <a:gd name="connsiteY2" fmla="*/ 5509844 h 5509844"/>
              <a:gd name="connsiteX3" fmla="*/ 0 w 6307015"/>
              <a:gd name="connsiteY3" fmla="*/ 5509844 h 5509844"/>
              <a:gd name="connsiteX4" fmla="*/ 0 w 6307015"/>
              <a:gd name="connsiteY4" fmla="*/ 0 h 5509844"/>
              <a:gd name="connsiteX0" fmla="*/ 23446 w 6307015"/>
              <a:gd name="connsiteY0" fmla="*/ 1477108 h 5509844"/>
              <a:gd name="connsiteX1" fmla="*/ 6307015 w 6307015"/>
              <a:gd name="connsiteY1" fmla="*/ 0 h 5509844"/>
              <a:gd name="connsiteX2" fmla="*/ 6307015 w 6307015"/>
              <a:gd name="connsiteY2" fmla="*/ 5509844 h 5509844"/>
              <a:gd name="connsiteX3" fmla="*/ 0 w 6307015"/>
              <a:gd name="connsiteY3" fmla="*/ 5509844 h 5509844"/>
              <a:gd name="connsiteX4" fmla="*/ 23446 w 6307015"/>
              <a:gd name="connsiteY4" fmla="*/ 1477108 h 5509844"/>
              <a:gd name="connsiteX0" fmla="*/ 23446 w 6307015"/>
              <a:gd name="connsiteY0" fmla="*/ 2250831 h 6283567"/>
              <a:gd name="connsiteX1" fmla="*/ 2403231 w 6307015"/>
              <a:gd name="connsiteY1" fmla="*/ 0 h 6283567"/>
              <a:gd name="connsiteX2" fmla="*/ 6307015 w 6307015"/>
              <a:gd name="connsiteY2" fmla="*/ 6283567 h 6283567"/>
              <a:gd name="connsiteX3" fmla="*/ 0 w 6307015"/>
              <a:gd name="connsiteY3" fmla="*/ 6283567 h 6283567"/>
              <a:gd name="connsiteX4" fmla="*/ 23446 w 6307015"/>
              <a:gd name="connsiteY4" fmla="*/ 2250831 h 6283567"/>
              <a:gd name="connsiteX0" fmla="*/ 23446 w 6541477"/>
              <a:gd name="connsiteY0" fmla="*/ 2250831 h 6283567"/>
              <a:gd name="connsiteX1" fmla="*/ 2403231 w 6541477"/>
              <a:gd name="connsiteY1" fmla="*/ 0 h 6283567"/>
              <a:gd name="connsiteX2" fmla="*/ 6541477 w 6541477"/>
              <a:gd name="connsiteY2" fmla="*/ 2098432 h 6283567"/>
              <a:gd name="connsiteX3" fmla="*/ 6307015 w 6541477"/>
              <a:gd name="connsiteY3" fmla="*/ 6283567 h 6283567"/>
              <a:gd name="connsiteX4" fmla="*/ 0 w 6541477"/>
              <a:gd name="connsiteY4" fmla="*/ 6283567 h 6283567"/>
              <a:gd name="connsiteX5" fmla="*/ 23446 w 6541477"/>
              <a:gd name="connsiteY5" fmla="*/ 2250831 h 6283567"/>
              <a:gd name="connsiteX0" fmla="*/ 23446 w 6541477"/>
              <a:gd name="connsiteY0" fmla="*/ 2250831 h 6283567"/>
              <a:gd name="connsiteX1" fmla="*/ 2403231 w 6541477"/>
              <a:gd name="connsiteY1" fmla="*/ 0 h 6283567"/>
              <a:gd name="connsiteX2" fmla="*/ 6541477 w 6541477"/>
              <a:gd name="connsiteY2" fmla="*/ 2098432 h 6283567"/>
              <a:gd name="connsiteX3" fmla="*/ 6307015 w 6541477"/>
              <a:gd name="connsiteY3" fmla="*/ 6283567 h 6283567"/>
              <a:gd name="connsiteX4" fmla="*/ 0 w 6541477"/>
              <a:gd name="connsiteY4" fmla="*/ 6283567 h 6283567"/>
              <a:gd name="connsiteX5" fmla="*/ 23446 w 6541477"/>
              <a:gd name="connsiteY5" fmla="*/ 2250831 h 6283567"/>
              <a:gd name="connsiteX0" fmla="*/ 23446 w 6541477"/>
              <a:gd name="connsiteY0" fmla="*/ 2250831 h 6283567"/>
              <a:gd name="connsiteX1" fmla="*/ 2403231 w 6541477"/>
              <a:gd name="connsiteY1" fmla="*/ 0 h 6283567"/>
              <a:gd name="connsiteX2" fmla="*/ 6541477 w 6541477"/>
              <a:gd name="connsiteY2" fmla="*/ 2098432 h 6283567"/>
              <a:gd name="connsiteX3" fmla="*/ 6307015 w 6541477"/>
              <a:gd name="connsiteY3" fmla="*/ 6283567 h 6283567"/>
              <a:gd name="connsiteX4" fmla="*/ 0 w 6541477"/>
              <a:gd name="connsiteY4" fmla="*/ 6283567 h 6283567"/>
              <a:gd name="connsiteX5" fmla="*/ 23446 w 6541477"/>
              <a:gd name="connsiteY5" fmla="*/ 2250831 h 6283567"/>
              <a:gd name="connsiteX0" fmla="*/ 23446 w 6541477"/>
              <a:gd name="connsiteY0" fmla="*/ 2063262 h 6095998"/>
              <a:gd name="connsiteX1" fmla="*/ 2321169 w 6541477"/>
              <a:gd name="connsiteY1" fmla="*/ 0 h 6095998"/>
              <a:gd name="connsiteX2" fmla="*/ 6541477 w 6541477"/>
              <a:gd name="connsiteY2" fmla="*/ 1910863 h 6095998"/>
              <a:gd name="connsiteX3" fmla="*/ 6307015 w 6541477"/>
              <a:gd name="connsiteY3" fmla="*/ 6095998 h 6095998"/>
              <a:gd name="connsiteX4" fmla="*/ 0 w 6541477"/>
              <a:gd name="connsiteY4" fmla="*/ 6095998 h 6095998"/>
              <a:gd name="connsiteX5" fmla="*/ 23446 w 6541477"/>
              <a:gd name="connsiteY5" fmla="*/ 2063262 h 6095998"/>
              <a:gd name="connsiteX0" fmla="*/ 23446 w 6564923"/>
              <a:gd name="connsiteY0" fmla="*/ 2063262 h 6095998"/>
              <a:gd name="connsiteX1" fmla="*/ 2321169 w 6564923"/>
              <a:gd name="connsiteY1" fmla="*/ 0 h 6095998"/>
              <a:gd name="connsiteX2" fmla="*/ 6564923 w 6564923"/>
              <a:gd name="connsiteY2" fmla="*/ 1606063 h 6095998"/>
              <a:gd name="connsiteX3" fmla="*/ 6307015 w 6564923"/>
              <a:gd name="connsiteY3" fmla="*/ 6095998 h 6095998"/>
              <a:gd name="connsiteX4" fmla="*/ 0 w 6564923"/>
              <a:gd name="connsiteY4" fmla="*/ 6095998 h 6095998"/>
              <a:gd name="connsiteX5" fmla="*/ 23446 w 6564923"/>
              <a:gd name="connsiteY5" fmla="*/ 2063262 h 609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64923" h="6095998">
                <a:moveTo>
                  <a:pt x="23446" y="2063262"/>
                </a:moveTo>
                <a:lnTo>
                  <a:pt x="2321169" y="0"/>
                </a:lnTo>
                <a:cubicBezTo>
                  <a:pt x="2293815" y="42984"/>
                  <a:pt x="6557108" y="1621694"/>
                  <a:pt x="6564923" y="1606063"/>
                </a:cubicBezTo>
                <a:lnTo>
                  <a:pt x="6307015" y="6095998"/>
                </a:lnTo>
                <a:lnTo>
                  <a:pt x="0" y="6095998"/>
                </a:lnTo>
                <a:lnTo>
                  <a:pt x="23446" y="2063262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B62FF4-E085-F3B2-D6DD-38106E8225E9}"/>
              </a:ext>
            </a:extLst>
          </p:cNvPr>
          <p:cNvSpPr/>
          <p:nvPr/>
        </p:nvSpPr>
        <p:spPr>
          <a:xfrm>
            <a:off x="-662605" y="798698"/>
            <a:ext cx="6564923" cy="6095998"/>
          </a:xfrm>
          <a:custGeom>
            <a:avLst/>
            <a:gdLst>
              <a:gd name="connsiteX0" fmla="*/ 0 w 6307015"/>
              <a:gd name="connsiteY0" fmla="*/ 0 h 5509844"/>
              <a:gd name="connsiteX1" fmla="*/ 6307015 w 6307015"/>
              <a:gd name="connsiteY1" fmla="*/ 0 h 5509844"/>
              <a:gd name="connsiteX2" fmla="*/ 6307015 w 6307015"/>
              <a:gd name="connsiteY2" fmla="*/ 5509844 h 5509844"/>
              <a:gd name="connsiteX3" fmla="*/ 0 w 6307015"/>
              <a:gd name="connsiteY3" fmla="*/ 5509844 h 5509844"/>
              <a:gd name="connsiteX4" fmla="*/ 0 w 6307015"/>
              <a:gd name="connsiteY4" fmla="*/ 0 h 5509844"/>
              <a:gd name="connsiteX0" fmla="*/ 23446 w 6307015"/>
              <a:gd name="connsiteY0" fmla="*/ 1477108 h 5509844"/>
              <a:gd name="connsiteX1" fmla="*/ 6307015 w 6307015"/>
              <a:gd name="connsiteY1" fmla="*/ 0 h 5509844"/>
              <a:gd name="connsiteX2" fmla="*/ 6307015 w 6307015"/>
              <a:gd name="connsiteY2" fmla="*/ 5509844 h 5509844"/>
              <a:gd name="connsiteX3" fmla="*/ 0 w 6307015"/>
              <a:gd name="connsiteY3" fmla="*/ 5509844 h 5509844"/>
              <a:gd name="connsiteX4" fmla="*/ 23446 w 6307015"/>
              <a:gd name="connsiteY4" fmla="*/ 1477108 h 5509844"/>
              <a:gd name="connsiteX0" fmla="*/ 23446 w 6307015"/>
              <a:gd name="connsiteY0" fmla="*/ 2250831 h 6283567"/>
              <a:gd name="connsiteX1" fmla="*/ 2403231 w 6307015"/>
              <a:gd name="connsiteY1" fmla="*/ 0 h 6283567"/>
              <a:gd name="connsiteX2" fmla="*/ 6307015 w 6307015"/>
              <a:gd name="connsiteY2" fmla="*/ 6283567 h 6283567"/>
              <a:gd name="connsiteX3" fmla="*/ 0 w 6307015"/>
              <a:gd name="connsiteY3" fmla="*/ 6283567 h 6283567"/>
              <a:gd name="connsiteX4" fmla="*/ 23446 w 6307015"/>
              <a:gd name="connsiteY4" fmla="*/ 2250831 h 6283567"/>
              <a:gd name="connsiteX0" fmla="*/ 23446 w 6541477"/>
              <a:gd name="connsiteY0" fmla="*/ 2250831 h 6283567"/>
              <a:gd name="connsiteX1" fmla="*/ 2403231 w 6541477"/>
              <a:gd name="connsiteY1" fmla="*/ 0 h 6283567"/>
              <a:gd name="connsiteX2" fmla="*/ 6541477 w 6541477"/>
              <a:gd name="connsiteY2" fmla="*/ 2098432 h 6283567"/>
              <a:gd name="connsiteX3" fmla="*/ 6307015 w 6541477"/>
              <a:gd name="connsiteY3" fmla="*/ 6283567 h 6283567"/>
              <a:gd name="connsiteX4" fmla="*/ 0 w 6541477"/>
              <a:gd name="connsiteY4" fmla="*/ 6283567 h 6283567"/>
              <a:gd name="connsiteX5" fmla="*/ 23446 w 6541477"/>
              <a:gd name="connsiteY5" fmla="*/ 2250831 h 6283567"/>
              <a:gd name="connsiteX0" fmla="*/ 23446 w 6541477"/>
              <a:gd name="connsiteY0" fmla="*/ 2250831 h 6283567"/>
              <a:gd name="connsiteX1" fmla="*/ 2403231 w 6541477"/>
              <a:gd name="connsiteY1" fmla="*/ 0 h 6283567"/>
              <a:gd name="connsiteX2" fmla="*/ 6541477 w 6541477"/>
              <a:gd name="connsiteY2" fmla="*/ 2098432 h 6283567"/>
              <a:gd name="connsiteX3" fmla="*/ 6307015 w 6541477"/>
              <a:gd name="connsiteY3" fmla="*/ 6283567 h 6283567"/>
              <a:gd name="connsiteX4" fmla="*/ 0 w 6541477"/>
              <a:gd name="connsiteY4" fmla="*/ 6283567 h 6283567"/>
              <a:gd name="connsiteX5" fmla="*/ 23446 w 6541477"/>
              <a:gd name="connsiteY5" fmla="*/ 2250831 h 6283567"/>
              <a:gd name="connsiteX0" fmla="*/ 23446 w 6541477"/>
              <a:gd name="connsiteY0" fmla="*/ 2250831 h 6283567"/>
              <a:gd name="connsiteX1" fmla="*/ 2403231 w 6541477"/>
              <a:gd name="connsiteY1" fmla="*/ 0 h 6283567"/>
              <a:gd name="connsiteX2" fmla="*/ 6541477 w 6541477"/>
              <a:gd name="connsiteY2" fmla="*/ 2098432 h 6283567"/>
              <a:gd name="connsiteX3" fmla="*/ 6307015 w 6541477"/>
              <a:gd name="connsiteY3" fmla="*/ 6283567 h 6283567"/>
              <a:gd name="connsiteX4" fmla="*/ 0 w 6541477"/>
              <a:gd name="connsiteY4" fmla="*/ 6283567 h 6283567"/>
              <a:gd name="connsiteX5" fmla="*/ 23446 w 6541477"/>
              <a:gd name="connsiteY5" fmla="*/ 2250831 h 6283567"/>
              <a:gd name="connsiteX0" fmla="*/ 23446 w 6541477"/>
              <a:gd name="connsiteY0" fmla="*/ 2063262 h 6095998"/>
              <a:gd name="connsiteX1" fmla="*/ 2321169 w 6541477"/>
              <a:gd name="connsiteY1" fmla="*/ 0 h 6095998"/>
              <a:gd name="connsiteX2" fmla="*/ 6541477 w 6541477"/>
              <a:gd name="connsiteY2" fmla="*/ 1910863 h 6095998"/>
              <a:gd name="connsiteX3" fmla="*/ 6307015 w 6541477"/>
              <a:gd name="connsiteY3" fmla="*/ 6095998 h 6095998"/>
              <a:gd name="connsiteX4" fmla="*/ 0 w 6541477"/>
              <a:gd name="connsiteY4" fmla="*/ 6095998 h 6095998"/>
              <a:gd name="connsiteX5" fmla="*/ 23446 w 6541477"/>
              <a:gd name="connsiteY5" fmla="*/ 2063262 h 6095998"/>
              <a:gd name="connsiteX0" fmla="*/ 23446 w 6564923"/>
              <a:gd name="connsiteY0" fmla="*/ 2063262 h 6095998"/>
              <a:gd name="connsiteX1" fmla="*/ 2321169 w 6564923"/>
              <a:gd name="connsiteY1" fmla="*/ 0 h 6095998"/>
              <a:gd name="connsiteX2" fmla="*/ 6564923 w 6564923"/>
              <a:gd name="connsiteY2" fmla="*/ 1606063 h 6095998"/>
              <a:gd name="connsiteX3" fmla="*/ 6307015 w 6564923"/>
              <a:gd name="connsiteY3" fmla="*/ 6095998 h 6095998"/>
              <a:gd name="connsiteX4" fmla="*/ 0 w 6564923"/>
              <a:gd name="connsiteY4" fmla="*/ 6095998 h 6095998"/>
              <a:gd name="connsiteX5" fmla="*/ 23446 w 6564923"/>
              <a:gd name="connsiteY5" fmla="*/ 2063262 h 609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64923" h="6095998">
                <a:moveTo>
                  <a:pt x="23446" y="2063262"/>
                </a:moveTo>
                <a:lnTo>
                  <a:pt x="2321169" y="0"/>
                </a:lnTo>
                <a:cubicBezTo>
                  <a:pt x="2293815" y="42984"/>
                  <a:pt x="6557108" y="1621694"/>
                  <a:pt x="6564923" y="1606063"/>
                </a:cubicBezTo>
                <a:lnTo>
                  <a:pt x="6307015" y="6095998"/>
                </a:lnTo>
                <a:lnTo>
                  <a:pt x="0" y="6095998"/>
                </a:lnTo>
                <a:lnTo>
                  <a:pt x="23446" y="2063262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3B5EA6A-184E-E08E-B82F-B559B429F3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62604" y="868931"/>
            <a:ext cx="6682154" cy="6025765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82154" h="6025765">
                <a:moveTo>
                  <a:pt x="11723" y="2309794"/>
                </a:moveTo>
                <a:lnTo>
                  <a:pt x="3060089" y="347"/>
                </a:lnTo>
                <a:cubicBezTo>
                  <a:pt x="3059967" y="-30996"/>
                  <a:pt x="6658829" y="2071261"/>
                  <a:pt x="6682154" y="2051642"/>
                </a:cubicBezTo>
                <a:lnTo>
                  <a:pt x="5650890" y="6025765"/>
                </a:lnTo>
                <a:lnTo>
                  <a:pt x="0" y="6002319"/>
                </a:lnTo>
                <a:cubicBezTo>
                  <a:pt x="3908" y="4771477"/>
                  <a:pt x="7815" y="3540636"/>
                  <a:pt x="11723" y="2309794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1965B03-0E1E-244D-EED4-B47F1C792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923" y="785446"/>
            <a:ext cx="5084980" cy="1325563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>
            <a:lvl1pPr>
              <a:defRPr sz="4400" b="1">
                <a:solidFill>
                  <a:srgbClr val="45009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8" name="Sisällön paikkamerkki 10">
            <a:extLst>
              <a:ext uri="{FF2B5EF4-FFF2-40B4-BE49-F238E27FC236}">
                <a16:creationId xmlns:a16="http://schemas.microsoft.com/office/drawing/2014/main" id="{B421AE5F-BF15-6733-E110-793232DBC6A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564924" y="2312091"/>
            <a:ext cx="5084980" cy="3864872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</p:spTree>
    <p:extLst>
      <p:ext uri="{BB962C8B-B14F-4D97-AF65-F5344CB8AC3E}">
        <p14:creationId xmlns:p14="http://schemas.microsoft.com/office/powerpoint/2010/main" val="2698842330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epohja 1">
    <p:bg>
      <p:bgPr>
        <a:solidFill>
          <a:srgbClr val="FFCC99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uolivapaa piirto 5">
            <a:extLst>
              <a:ext uri="{FF2B5EF4-FFF2-40B4-BE49-F238E27FC236}">
                <a16:creationId xmlns:a16="http://schemas.microsoft.com/office/drawing/2014/main" id="{DCFB492B-7DCE-7A4A-EA3F-DF157E64F22B}"/>
              </a:ext>
            </a:extLst>
          </p:cNvPr>
          <p:cNvSpPr/>
          <p:nvPr/>
        </p:nvSpPr>
        <p:spPr>
          <a:xfrm>
            <a:off x="-30480" y="-101600"/>
            <a:ext cx="3830320" cy="4490720"/>
          </a:xfrm>
          <a:custGeom>
            <a:avLst/>
            <a:gdLst>
              <a:gd name="connsiteX0" fmla="*/ 2814320 w 3830320"/>
              <a:gd name="connsiteY0" fmla="*/ 0 h 4490720"/>
              <a:gd name="connsiteX1" fmla="*/ 3830320 w 3830320"/>
              <a:gd name="connsiteY1" fmla="*/ 1330960 h 4490720"/>
              <a:gd name="connsiteX2" fmla="*/ 2631440 w 3830320"/>
              <a:gd name="connsiteY2" fmla="*/ 4490720 h 4490720"/>
              <a:gd name="connsiteX3" fmla="*/ 0 w 3830320"/>
              <a:gd name="connsiteY3" fmla="*/ 3413760 h 4490720"/>
              <a:gd name="connsiteX4" fmla="*/ 0 w 3830320"/>
              <a:gd name="connsiteY4" fmla="*/ 60960 h 4490720"/>
              <a:gd name="connsiteX5" fmla="*/ 2814320 w 3830320"/>
              <a:gd name="connsiteY5" fmla="*/ 0 h 449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0320" h="4490720">
                <a:moveTo>
                  <a:pt x="2814320" y="0"/>
                </a:moveTo>
                <a:lnTo>
                  <a:pt x="3830320" y="1330960"/>
                </a:lnTo>
                <a:lnTo>
                  <a:pt x="2631440" y="4490720"/>
                </a:lnTo>
                <a:lnTo>
                  <a:pt x="0" y="3413760"/>
                </a:lnTo>
                <a:lnTo>
                  <a:pt x="0" y="60960"/>
                </a:lnTo>
                <a:lnTo>
                  <a:pt x="2814320" y="0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uolivapaa piirto 6">
            <a:extLst>
              <a:ext uri="{FF2B5EF4-FFF2-40B4-BE49-F238E27FC236}">
                <a16:creationId xmlns:a16="http://schemas.microsoft.com/office/drawing/2014/main" id="{BF6ECE28-8173-5B6F-CB81-7FD63528F465}"/>
              </a:ext>
            </a:extLst>
          </p:cNvPr>
          <p:cNvSpPr/>
          <p:nvPr/>
        </p:nvSpPr>
        <p:spPr>
          <a:xfrm>
            <a:off x="8067040" y="3667760"/>
            <a:ext cx="3698240" cy="3230880"/>
          </a:xfrm>
          <a:custGeom>
            <a:avLst/>
            <a:gdLst>
              <a:gd name="connsiteX0" fmla="*/ 3302000 w 3698240"/>
              <a:gd name="connsiteY0" fmla="*/ 3220720 h 3230880"/>
              <a:gd name="connsiteX1" fmla="*/ 3698240 w 3698240"/>
              <a:gd name="connsiteY1" fmla="*/ 0 h 3230880"/>
              <a:gd name="connsiteX2" fmla="*/ 1178560 w 3698240"/>
              <a:gd name="connsiteY2" fmla="*/ 0 h 3230880"/>
              <a:gd name="connsiteX3" fmla="*/ 0 w 3698240"/>
              <a:gd name="connsiteY3" fmla="*/ 2316480 h 3230880"/>
              <a:gd name="connsiteX4" fmla="*/ 2346960 w 3698240"/>
              <a:gd name="connsiteY4" fmla="*/ 3230880 h 3230880"/>
              <a:gd name="connsiteX5" fmla="*/ 3302000 w 3698240"/>
              <a:gd name="connsiteY5" fmla="*/ 3220720 h 323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40" h="3230880">
                <a:moveTo>
                  <a:pt x="3302000" y="3220720"/>
                </a:moveTo>
                <a:lnTo>
                  <a:pt x="3698240" y="0"/>
                </a:lnTo>
                <a:lnTo>
                  <a:pt x="1178560" y="0"/>
                </a:lnTo>
                <a:lnTo>
                  <a:pt x="0" y="2316480"/>
                </a:lnTo>
                <a:lnTo>
                  <a:pt x="2346960" y="3230880"/>
                </a:lnTo>
                <a:lnTo>
                  <a:pt x="3302000" y="3220720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BD591BD1-7FD9-1CFE-D05A-2F578BD401F9}"/>
              </a:ext>
            </a:extLst>
          </p:cNvPr>
          <p:cNvSpPr/>
          <p:nvPr/>
        </p:nvSpPr>
        <p:spPr>
          <a:xfrm>
            <a:off x="-30480" y="-101600"/>
            <a:ext cx="3830320" cy="4490720"/>
          </a:xfrm>
          <a:custGeom>
            <a:avLst/>
            <a:gdLst>
              <a:gd name="connsiteX0" fmla="*/ 2814320 w 3830320"/>
              <a:gd name="connsiteY0" fmla="*/ 0 h 4490720"/>
              <a:gd name="connsiteX1" fmla="*/ 3830320 w 3830320"/>
              <a:gd name="connsiteY1" fmla="*/ 1330960 h 4490720"/>
              <a:gd name="connsiteX2" fmla="*/ 2631440 w 3830320"/>
              <a:gd name="connsiteY2" fmla="*/ 4490720 h 4490720"/>
              <a:gd name="connsiteX3" fmla="*/ 0 w 3830320"/>
              <a:gd name="connsiteY3" fmla="*/ 3413760 h 4490720"/>
              <a:gd name="connsiteX4" fmla="*/ 0 w 3830320"/>
              <a:gd name="connsiteY4" fmla="*/ 60960 h 4490720"/>
              <a:gd name="connsiteX5" fmla="*/ 2814320 w 3830320"/>
              <a:gd name="connsiteY5" fmla="*/ 0 h 449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0320" h="4490720">
                <a:moveTo>
                  <a:pt x="2814320" y="0"/>
                </a:moveTo>
                <a:lnTo>
                  <a:pt x="3830320" y="1330960"/>
                </a:lnTo>
                <a:lnTo>
                  <a:pt x="2631440" y="4490720"/>
                </a:lnTo>
                <a:lnTo>
                  <a:pt x="0" y="3413760"/>
                </a:lnTo>
                <a:lnTo>
                  <a:pt x="0" y="60960"/>
                </a:lnTo>
                <a:lnTo>
                  <a:pt x="2814320" y="0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Puolivapaa piirto 6">
            <a:extLst>
              <a:ext uri="{FF2B5EF4-FFF2-40B4-BE49-F238E27FC236}">
                <a16:creationId xmlns:a16="http://schemas.microsoft.com/office/drawing/2014/main" id="{8F632777-B398-1723-D08E-01AD5C521EA0}"/>
              </a:ext>
            </a:extLst>
          </p:cNvPr>
          <p:cNvSpPr/>
          <p:nvPr/>
        </p:nvSpPr>
        <p:spPr>
          <a:xfrm>
            <a:off x="8067040" y="3667760"/>
            <a:ext cx="3698240" cy="3230880"/>
          </a:xfrm>
          <a:custGeom>
            <a:avLst/>
            <a:gdLst>
              <a:gd name="connsiteX0" fmla="*/ 3302000 w 3698240"/>
              <a:gd name="connsiteY0" fmla="*/ 3220720 h 3230880"/>
              <a:gd name="connsiteX1" fmla="*/ 3698240 w 3698240"/>
              <a:gd name="connsiteY1" fmla="*/ 0 h 3230880"/>
              <a:gd name="connsiteX2" fmla="*/ 1178560 w 3698240"/>
              <a:gd name="connsiteY2" fmla="*/ 0 h 3230880"/>
              <a:gd name="connsiteX3" fmla="*/ 0 w 3698240"/>
              <a:gd name="connsiteY3" fmla="*/ 2316480 h 3230880"/>
              <a:gd name="connsiteX4" fmla="*/ 2346960 w 3698240"/>
              <a:gd name="connsiteY4" fmla="*/ 3230880 h 3230880"/>
              <a:gd name="connsiteX5" fmla="*/ 3302000 w 3698240"/>
              <a:gd name="connsiteY5" fmla="*/ 3220720 h 323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40" h="3230880">
                <a:moveTo>
                  <a:pt x="3302000" y="3220720"/>
                </a:moveTo>
                <a:lnTo>
                  <a:pt x="3698240" y="0"/>
                </a:lnTo>
                <a:lnTo>
                  <a:pt x="1178560" y="0"/>
                </a:lnTo>
                <a:lnTo>
                  <a:pt x="0" y="2316480"/>
                </a:lnTo>
                <a:lnTo>
                  <a:pt x="2346960" y="3230880"/>
                </a:lnTo>
                <a:lnTo>
                  <a:pt x="3302000" y="3220720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419374F4-C133-E730-F033-2F4AFFAFC6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92611" y="-52955"/>
            <a:ext cx="3942148" cy="4434789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5246" h="10231858">
                <a:moveTo>
                  <a:pt x="870" y="38717"/>
                </a:moveTo>
                <a:lnTo>
                  <a:pt x="4008066" y="464"/>
                </a:lnTo>
                <a:cubicBezTo>
                  <a:pt x="4007944" y="-30879"/>
                  <a:pt x="9071921" y="1533344"/>
                  <a:pt x="9095246" y="1513725"/>
                </a:cubicBezTo>
                <a:lnTo>
                  <a:pt x="5128979" y="10231858"/>
                </a:lnTo>
                <a:lnTo>
                  <a:pt x="12021" y="7247100"/>
                </a:lnTo>
                <a:cubicBezTo>
                  <a:pt x="7220" y="7270292"/>
                  <a:pt x="-3038" y="1269559"/>
                  <a:pt x="870" y="38717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DEF7D630-C477-B3DF-30A9-1ED4177853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79948" y="2941642"/>
            <a:ext cx="4202161" cy="3998632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  <a:gd name="connsiteX0" fmla="*/ 870 w 10919838"/>
              <a:gd name="connsiteY0" fmla="*/ 38385 h 10231526"/>
              <a:gd name="connsiteX1" fmla="*/ 4008066 w 10919838"/>
              <a:gd name="connsiteY1" fmla="*/ 132 h 10231526"/>
              <a:gd name="connsiteX2" fmla="*/ 10919838 w 10919838"/>
              <a:gd name="connsiteY2" fmla="*/ 5590220 h 10231526"/>
              <a:gd name="connsiteX3" fmla="*/ 5128979 w 10919838"/>
              <a:gd name="connsiteY3" fmla="*/ 10231526 h 10231526"/>
              <a:gd name="connsiteX4" fmla="*/ 12021 w 10919838"/>
              <a:gd name="connsiteY4" fmla="*/ 7246768 h 10231526"/>
              <a:gd name="connsiteX5" fmla="*/ 870 w 10919838"/>
              <a:gd name="connsiteY5" fmla="*/ 38385 h 10231526"/>
              <a:gd name="connsiteX0" fmla="*/ 870 w 10919838"/>
              <a:gd name="connsiteY0" fmla="*/ 0 h 10193141"/>
              <a:gd name="connsiteX1" fmla="*/ 6374335 w 10919838"/>
              <a:gd name="connsiteY1" fmla="*/ 189821 h 10193141"/>
              <a:gd name="connsiteX2" fmla="*/ 10919838 w 10919838"/>
              <a:gd name="connsiteY2" fmla="*/ 5551835 h 10193141"/>
              <a:gd name="connsiteX3" fmla="*/ 5128979 w 10919838"/>
              <a:gd name="connsiteY3" fmla="*/ 10193141 h 10193141"/>
              <a:gd name="connsiteX4" fmla="*/ 12021 w 10919838"/>
              <a:gd name="connsiteY4" fmla="*/ 7208383 h 10193141"/>
              <a:gd name="connsiteX5" fmla="*/ 870 w 10919838"/>
              <a:gd name="connsiteY5" fmla="*/ 0 h 10193141"/>
              <a:gd name="connsiteX0" fmla="*/ 1214762 w 10907831"/>
              <a:gd name="connsiteY0" fmla="*/ 5426640 h 10003456"/>
              <a:gd name="connsiteX1" fmla="*/ 6362328 w 10907831"/>
              <a:gd name="connsiteY1" fmla="*/ 136 h 10003456"/>
              <a:gd name="connsiteX2" fmla="*/ 10907831 w 10907831"/>
              <a:gd name="connsiteY2" fmla="*/ 5362150 h 10003456"/>
              <a:gd name="connsiteX3" fmla="*/ 5116972 w 10907831"/>
              <a:gd name="connsiteY3" fmla="*/ 10003456 h 10003456"/>
              <a:gd name="connsiteX4" fmla="*/ 14 w 10907831"/>
              <a:gd name="connsiteY4" fmla="*/ 7018698 h 10003456"/>
              <a:gd name="connsiteX5" fmla="*/ 1214762 w 10907831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2074 w 9695143"/>
              <a:gd name="connsiteY0" fmla="*/ 5426640 h 10003456"/>
              <a:gd name="connsiteX1" fmla="*/ 5149640 w 9695143"/>
              <a:gd name="connsiteY1" fmla="*/ 136 h 10003456"/>
              <a:gd name="connsiteX2" fmla="*/ 9695143 w 9695143"/>
              <a:gd name="connsiteY2" fmla="*/ 5362150 h 10003456"/>
              <a:gd name="connsiteX3" fmla="*/ 3904284 w 9695143"/>
              <a:gd name="connsiteY3" fmla="*/ 10003456 h 10003456"/>
              <a:gd name="connsiteX4" fmla="*/ 2750113 w 9695143"/>
              <a:gd name="connsiteY4" fmla="*/ 9156892 h 10003456"/>
              <a:gd name="connsiteX5" fmla="*/ 2074 w 9695143"/>
              <a:gd name="connsiteY5" fmla="*/ 5426640 h 10003456"/>
              <a:gd name="connsiteX0" fmla="*/ 2074 w 9695143"/>
              <a:gd name="connsiteY0" fmla="*/ 5426640 h 9232782"/>
              <a:gd name="connsiteX1" fmla="*/ 5149640 w 9695143"/>
              <a:gd name="connsiteY1" fmla="*/ 136 h 9232782"/>
              <a:gd name="connsiteX2" fmla="*/ 9695143 w 9695143"/>
              <a:gd name="connsiteY2" fmla="*/ 5362150 h 9232782"/>
              <a:gd name="connsiteX3" fmla="*/ 3904284 w 9695143"/>
              <a:gd name="connsiteY3" fmla="*/ 9205197 h 9232782"/>
              <a:gd name="connsiteX4" fmla="*/ 2750113 w 9695143"/>
              <a:gd name="connsiteY4" fmla="*/ 9156892 h 9232782"/>
              <a:gd name="connsiteX5" fmla="*/ 2074 w 9695143"/>
              <a:gd name="connsiteY5" fmla="*/ 5426640 h 9232782"/>
              <a:gd name="connsiteX0" fmla="*/ 2074 w 9695143"/>
              <a:gd name="connsiteY0" fmla="*/ 5426640 h 9292561"/>
              <a:gd name="connsiteX1" fmla="*/ 5149640 w 9695143"/>
              <a:gd name="connsiteY1" fmla="*/ 136 h 9292561"/>
              <a:gd name="connsiteX2" fmla="*/ 9695143 w 9695143"/>
              <a:gd name="connsiteY2" fmla="*/ 5362150 h 9292561"/>
              <a:gd name="connsiteX3" fmla="*/ 3904284 w 9695143"/>
              <a:gd name="connsiteY3" fmla="*/ 9205197 h 9292561"/>
              <a:gd name="connsiteX4" fmla="*/ 2750113 w 9695143"/>
              <a:gd name="connsiteY4" fmla="*/ 9156892 h 9292561"/>
              <a:gd name="connsiteX5" fmla="*/ 2074 w 9695143"/>
              <a:gd name="connsiteY5" fmla="*/ 5426640 h 9292561"/>
              <a:gd name="connsiteX0" fmla="*/ 2074 w 9695143"/>
              <a:gd name="connsiteY0" fmla="*/ 5426640 h 9225565"/>
              <a:gd name="connsiteX1" fmla="*/ 5149640 w 9695143"/>
              <a:gd name="connsiteY1" fmla="*/ 136 h 9225565"/>
              <a:gd name="connsiteX2" fmla="*/ 9695143 w 9695143"/>
              <a:gd name="connsiteY2" fmla="*/ 5362150 h 9225565"/>
              <a:gd name="connsiteX3" fmla="*/ 3904284 w 9695143"/>
              <a:gd name="connsiteY3" fmla="*/ 9205197 h 9225565"/>
              <a:gd name="connsiteX4" fmla="*/ 2750113 w 9695143"/>
              <a:gd name="connsiteY4" fmla="*/ 9156892 h 9225565"/>
              <a:gd name="connsiteX5" fmla="*/ 2074 w 9695143"/>
              <a:gd name="connsiteY5" fmla="*/ 5426640 h 922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5143" h="9225565">
                <a:moveTo>
                  <a:pt x="2074" y="5426640"/>
                </a:moveTo>
                <a:lnTo>
                  <a:pt x="5149640" y="136"/>
                </a:lnTo>
                <a:cubicBezTo>
                  <a:pt x="5149518" y="-31207"/>
                  <a:pt x="9671818" y="5381769"/>
                  <a:pt x="9695143" y="5362150"/>
                </a:cubicBezTo>
                <a:lnTo>
                  <a:pt x="3904284" y="9205197"/>
                </a:lnTo>
                <a:cubicBezTo>
                  <a:pt x="3861671" y="9236612"/>
                  <a:pt x="2792726" y="9239517"/>
                  <a:pt x="2750113" y="9156892"/>
                </a:cubicBezTo>
                <a:cubicBezTo>
                  <a:pt x="2745312" y="9180084"/>
                  <a:pt x="-87361" y="5431582"/>
                  <a:pt x="2074" y="542664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B621D9-6AF6-3D02-C24A-A8B5C66EB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70" y="1228762"/>
            <a:ext cx="7394671" cy="4490720"/>
          </a:xfrm>
        </p:spPr>
        <p:txBody>
          <a:bodyPr>
            <a:noAutofit/>
          </a:bodyPr>
          <a:lstStyle>
            <a:lvl1pPr algn="ctr">
              <a:defRPr sz="4400" b="1" i="0">
                <a:solidFill>
                  <a:srgbClr val="450099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D4CB96A-64C8-563A-7F0D-51C262F8840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F58B357-22B1-A923-E8FB-53DBF6F704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7</a:t>
            </a:r>
          </a:p>
        </p:txBody>
      </p:sp>
      <p:pic>
        <p:nvPicPr>
          <p:cNvPr id="12" name="Graphic 18">
            <a:extLst>
              <a:ext uri="{FF2B5EF4-FFF2-40B4-BE49-F238E27FC236}">
                <a16:creationId xmlns:a16="http://schemas.microsoft.com/office/drawing/2014/main" id="{1A62BA91-B24C-1948-BC61-F40AE7217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012" y="442529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14977"/>
      </p:ext>
    </p:extLst>
  </p:cSld>
  <p:clrMapOvr>
    <a:masterClrMapping/>
  </p:clrMapOvr>
  <p:hf sldNum="0" hdr="0" ft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epohja 2">
    <p:bg>
      <p:bgPr>
        <a:solidFill>
          <a:srgbClr val="B8CDFF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olivapaa piirto 5">
            <a:extLst>
              <a:ext uri="{FF2B5EF4-FFF2-40B4-BE49-F238E27FC236}">
                <a16:creationId xmlns:a16="http://schemas.microsoft.com/office/drawing/2014/main" id="{93321964-1E6C-B714-FE78-A0B18A9E3EFA}"/>
              </a:ext>
            </a:extLst>
          </p:cNvPr>
          <p:cNvSpPr/>
          <p:nvPr/>
        </p:nvSpPr>
        <p:spPr>
          <a:xfrm>
            <a:off x="-30480" y="-101600"/>
            <a:ext cx="3830320" cy="4490720"/>
          </a:xfrm>
          <a:custGeom>
            <a:avLst/>
            <a:gdLst>
              <a:gd name="connsiteX0" fmla="*/ 2814320 w 3830320"/>
              <a:gd name="connsiteY0" fmla="*/ 0 h 4490720"/>
              <a:gd name="connsiteX1" fmla="*/ 3830320 w 3830320"/>
              <a:gd name="connsiteY1" fmla="*/ 1330960 h 4490720"/>
              <a:gd name="connsiteX2" fmla="*/ 2631440 w 3830320"/>
              <a:gd name="connsiteY2" fmla="*/ 4490720 h 4490720"/>
              <a:gd name="connsiteX3" fmla="*/ 0 w 3830320"/>
              <a:gd name="connsiteY3" fmla="*/ 3413760 h 4490720"/>
              <a:gd name="connsiteX4" fmla="*/ 0 w 3830320"/>
              <a:gd name="connsiteY4" fmla="*/ 60960 h 4490720"/>
              <a:gd name="connsiteX5" fmla="*/ 2814320 w 3830320"/>
              <a:gd name="connsiteY5" fmla="*/ 0 h 449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0320" h="4490720">
                <a:moveTo>
                  <a:pt x="2814320" y="0"/>
                </a:moveTo>
                <a:lnTo>
                  <a:pt x="3830320" y="1330960"/>
                </a:lnTo>
                <a:lnTo>
                  <a:pt x="2631440" y="4490720"/>
                </a:lnTo>
                <a:lnTo>
                  <a:pt x="0" y="3413760"/>
                </a:lnTo>
                <a:lnTo>
                  <a:pt x="0" y="60960"/>
                </a:lnTo>
                <a:lnTo>
                  <a:pt x="2814320" y="0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uolivapaa piirto 6">
            <a:extLst>
              <a:ext uri="{FF2B5EF4-FFF2-40B4-BE49-F238E27FC236}">
                <a16:creationId xmlns:a16="http://schemas.microsoft.com/office/drawing/2014/main" id="{8F9CF98A-FF7A-8C6E-DC8D-B36A4A793DB8}"/>
              </a:ext>
            </a:extLst>
          </p:cNvPr>
          <p:cNvSpPr/>
          <p:nvPr/>
        </p:nvSpPr>
        <p:spPr>
          <a:xfrm>
            <a:off x="8067040" y="3667760"/>
            <a:ext cx="3698240" cy="3230880"/>
          </a:xfrm>
          <a:custGeom>
            <a:avLst/>
            <a:gdLst>
              <a:gd name="connsiteX0" fmla="*/ 3302000 w 3698240"/>
              <a:gd name="connsiteY0" fmla="*/ 3220720 h 3230880"/>
              <a:gd name="connsiteX1" fmla="*/ 3698240 w 3698240"/>
              <a:gd name="connsiteY1" fmla="*/ 0 h 3230880"/>
              <a:gd name="connsiteX2" fmla="*/ 1178560 w 3698240"/>
              <a:gd name="connsiteY2" fmla="*/ 0 h 3230880"/>
              <a:gd name="connsiteX3" fmla="*/ 0 w 3698240"/>
              <a:gd name="connsiteY3" fmla="*/ 2316480 h 3230880"/>
              <a:gd name="connsiteX4" fmla="*/ 2346960 w 3698240"/>
              <a:gd name="connsiteY4" fmla="*/ 3230880 h 3230880"/>
              <a:gd name="connsiteX5" fmla="*/ 3302000 w 3698240"/>
              <a:gd name="connsiteY5" fmla="*/ 3220720 h 323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40" h="3230880">
                <a:moveTo>
                  <a:pt x="3302000" y="3220720"/>
                </a:moveTo>
                <a:lnTo>
                  <a:pt x="3698240" y="0"/>
                </a:lnTo>
                <a:lnTo>
                  <a:pt x="1178560" y="0"/>
                </a:lnTo>
                <a:lnTo>
                  <a:pt x="0" y="2316480"/>
                </a:lnTo>
                <a:lnTo>
                  <a:pt x="2346960" y="3230880"/>
                </a:lnTo>
                <a:lnTo>
                  <a:pt x="3302000" y="3220720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BD591BD1-7FD9-1CFE-D05A-2F578BD401F9}"/>
              </a:ext>
            </a:extLst>
          </p:cNvPr>
          <p:cNvSpPr/>
          <p:nvPr/>
        </p:nvSpPr>
        <p:spPr>
          <a:xfrm>
            <a:off x="-30480" y="-101600"/>
            <a:ext cx="3830320" cy="4490720"/>
          </a:xfrm>
          <a:custGeom>
            <a:avLst/>
            <a:gdLst>
              <a:gd name="connsiteX0" fmla="*/ 2814320 w 3830320"/>
              <a:gd name="connsiteY0" fmla="*/ 0 h 4490720"/>
              <a:gd name="connsiteX1" fmla="*/ 3830320 w 3830320"/>
              <a:gd name="connsiteY1" fmla="*/ 1330960 h 4490720"/>
              <a:gd name="connsiteX2" fmla="*/ 2631440 w 3830320"/>
              <a:gd name="connsiteY2" fmla="*/ 4490720 h 4490720"/>
              <a:gd name="connsiteX3" fmla="*/ 0 w 3830320"/>
              <a:gd name="connsiteY3" fmla="*/ 3413760 h 4490720"/>
              <a:gd name="connsiteX4" fmla="*/ 0 w 3830320"/>
              <a:gd name="connsiteY4" fmla="*/ 60960 h 4490720"/>
              <a:gd name="connsiteX5" fmla="*/ 2814320 w 3830320"/>
              <a:gd name="connsiteY5" fmla="*/ 0 h 449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0320" h="4490720">
                <a:moveTo>
                  <a:pt x="2814320" y="0"/>
                </a:moveTo>
                <a:lnTo>
                  <a:pt x="3830320" y="1330960"/>
                </a:lnTo>
                <a:lnTo>
                  <a:pt x="2631440" y="4490720"/>
                </a:lnTo>
                <a:lnTo>
                  <a:pt x="0" y="3413760"/>
                </a:lnTo>
                <a:lnTo>
                  <a:pt x="0" y="60960"/>
                </a:lnTo>
                <a:lnTo>
                  <a:pt x="2814320" y="0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Puolivapaa piirto 6">
            <a:extLst>
              <a:ext uri="{FF2B5EF4-FFF2-40B4-BE49-F238E27FC236}">
                <a16:creationId xmlns:a16="http://schemas.microsoft.com/office/drawing/2014/main" id="{8F632777-B398-1723-D08E-01AD5C521EA0}"/>
              </a:ext>
            </a:extLst>
          </p:cNvPr>
          <p:cNvSpPr/>
          <p:nvPr/>
        </p:nvSpPr>
        <p:spPr>
          <a:xfrm>
            <a:off x="8067040" y="3667760"/>
            <a:ext cx="3698240" cy="3230880"/>
          </a:xfrm>
          <a:custGeom>
            <a:avLst/>
            <a:gdLst>
              <a:gd name="connsiteX0" fmla="*/ 3302000 w 3698240"/>
              <a:gd name="connsiteY0" fmla="*/ 3220720 h 3230880"/>
              <a:gd name="connsiteX1" fmla="*/ 3698240 w 3698240"/>
              <a:gd name="connsiteY1" fmla="*/ 0 h 3230880"/>
              <a:gd name="connsiteX2" fmla="*/ 1178560 w 3698240"/>
              <a:gd name="connsiteY2" fmla="*/ 0 h 3230880"/>
              <a:gd name="connsiteX3" fmla="*/ 0 w 3698240"/>
              <a:gd name="connsiteY3" fmla="*/ 2316480 h 3230880"/>
              <a:gd name="connsiteX4" fmla="*/ 2346960 w 3698240"/>
              <a:gd name="connsiteY4" fmla="*/ 3230880 h 3230880"/>
              <a:gd name="connsiteX5" fmla="*/ 3302000 w 3698240"/>
              <a:gd name="connsiteY5" fmla="*/ 3220720 h 323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40" h="3230880">
                <a:moveTo>
                  <a:pt x="3302000" y="3220720"/>
                </a:moveTo>
                <a:lnTo>
                  <a:pt x="3698240" y="0"/>
                </a:lnTo>
                <a:lnTo>
                  <a:pt x="1178560" y="0"/>
                </a:lnTo>
                <a:lnTo>
                  <a:pt x="0" y="2316480"/>
                </a:lnTo>
                <a:lnTo>
                  <a:pt x="2346960" y="3230880"/>
                </a:lnTo>
                <a:lnTo>
                  <a:pt x="3302000" y="3220720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419374F4-C133-E730-F033-2F4AFFAFC6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92611" y="-52955"/>
            <a:ext cx="3942148" cy="4434789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5246" h="10231858">
                <a:moveTo>
                  <a:pt x="870" y="38717"/>
                </a:moveTo>
                <a:lnTo>
                  <a:pt x="4008066" y="464"/>
                </a:lnTo>
                <a:cubicBezTo>
                  <a:pt x="4007944" y="-30879"/>
                  <a:pt x="9071921" y="1533344"/>
                  <a:pt x="9095246" y="1513725"/>
                </a:cubicBezTo>
                <a:lnTo>
                  <a:pt x="5128979" y="10231858"/>
                </a:lnTo>
                <a:lnTo>
                  <a:pt x="12021" y="7247100"/>
                </a:lnTo>
                <a:cubicBezTo>
                  <a:pt x="7220" y="7270292"/>
                  <a:pt x="-3038" y="1269559"/>
                  <a:pt x="870" y="38717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DEF7D630-C477-B3DF-30A9-1ED4177853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79948" y="2941642"/>
            <a:ext cx="4202161" cy="3998632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  <a:gd name="connsiteX0" fmla="*/ 870 w 10919838"/>
              <a:gd name="connsiteY0" fmla="*/ 38385 h 10231526"/>
              <a:gd name="connsiteX1" fmla="*/ 4008066 w 10919838"/>
              <a:gd name="connsiteY1" fmla="*/ 132 h 10231526"/>
              <a:gd name="connsiteX2" fmla="*/ 10919838 w 10919838"/>
              <a:gd name="connsiteY2" fmla="*/ 5590220 h 10231526"/>
              <a:gd name="connsiteX3" fmla="*/ 5128979 w 10919838"/>
              <a:gd name="connsiteY3" fmla="*/ 10231526 h 10231526"/>
              <a:gd name="connsiteX4" fmla="*/ 12021 w 10919838"/>
              <a:gd name="connsiteY4" fmla="*/ 7246768 h 10231526"/>
              <a:gd name="connsiteX5" fmla="*/ 870 w 10919838"/>
              <a:gd name="connsiteY5" fmla="*/ 38385 h 10231526"/>
              <a:gd name="connsiteX0" fmla="*/ 870 w 10919838"/>
              <a:gd name="connsiteY0" fmla="*/ 0 h 10193141"/>
              <a:gd name="connsiteX1" fmla="*/ 6374335 w 10919838"/>
              <a:gd name="connsiteY1" fmla="*/ 189821 h 10193141"/>
              <a:gd name="connsiteX2" fmla="*/ 10919838 w 10919838"/>
              <a:gd name="connsiteY2" fmla="*/ 5551835 h 10193141"/>
              <a:gd name="connsiteX3" fmla="*/ 5128979 w 10919838"/>
              <a:gd name="connsiteY3" fmla="*/ 10193141 h 10193141"/>
              <a:gd name="connsiteX4" fmla="*/ 12021 w 10919838"/>
              <a:gd name="connsiteY4" fmla="*/ 7208383 h 10193141"/>
              <a:gd name="connsiteX5" fmla="*/ 870 w 10919838"/>
              <a:gd name="connsiteY5" fmla="*/ 0 h 10193141"/>
              <a:gd name="connsiteX0" fmla="*/ 1214762 w 10907831"/>
              <a:gd name="connsiteY0" fmla="*/ 5426640 h 10003456"/>
              <a:gd name="connsiteX1" fmla="*/ 6362328 w 10907831"/>
              <a:gd name="connsiteY1" fmla="*/ 136 h 10003456"/>
              <a:gd name="connsiteX2" fmla="*/ 10907831 w 10907831"/>
              <a:gd name="connsiteY2" fmla="*/ 5362150 h 10003456"/>
              <a:gd name="connsiteX3" fmla="*/ 5116972 w 10907831"/>
              <a:gd name="connsiteY3" fmla="*/ 10003456 h 10003456"/>
              <a:gd name="connsiteX4" fmla="*/ 14 w 10907831"/>
              <a:gd name="connsiteY4" fmla="*/ 7018698 h 10003456"/>
              <a:gd name="connsiteX5" fmla="*/ 1214762 w 10907831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2074 w 9695143"/>
              <a:gd name="connsiteY0" fmla="*/ 5426640 h 10003456"/>
              <a:gd name="connsiteX1" fmla="*/ 5149640 w 9695143"/>
              <a:gd name="connsiteY1" fmla="*/ 136 h 10003456"/>
              <a:gd name="connsiteX2" fmla="*/ 9695143 w 9695143"/>
              <a:gd name="connsiteY2" fmla="*/ 5362150 h 10003456"/>
              <a:gd name="connsiteX3" fmla="*/ 3904284 w 9695143"/>
              <a:gd name="connsiteY3" fmla="*/ 10003456 h 10003456"/>
              <a:gd name="connsiteX4" fmla="*/ 2750113 w 9695143"/>
              <a:gd name="connsiteY4" fmla="*/ 9156892 h 10003456"/>
              <a:gd name="connsiteX5" fmla="*/ 2074 w 9695143"/>
              <a:gd name="connsiteY5" fmla="*/ 5426640 h 10003456"/>
              <a:gd name="connsiteX0" fmla="*/ 2074 w 9695143"/>
              <a:gd name="connsiteY0" fmla="*/ 5426640 h 9232782"/>
              <a:gd name="connsiteX1" fmla="*/ 5149640 w 9695143"/>
              <a:gd name="connsiteY1" fmla="*/ 136 h 9232782"/>
              <a:gd name="connsiteX2" fmla="*/ 9695143 w 9695143"/>
              <a:gd name="connsiteY2" fmla="*/ 5362150 h 9232782"/>
              <a:gd name="connsiteX3" fmla="*/ 3904284 w 9695143"/>
              <a:gd name="connsiteY3" fmla="*/ 9205197 h 9232782"/>
              <a:gd name="connsiteX4" fmla="*/ 2750113 w 9695143"/>
              <a:gd name="connsiteY4" fmla="*/ 9156892 h 9232782"/>
              <a:gd name="connsiteX5" fmla="*/ 2074 w 9695143"/>
              <a:gd name="connsiteY5" fmla="*/ 5426640 h 9232782"/>
              <a:gd name="connsiteX0" fmla="*/ 2074 w 9695143"/>
              <a:gd name="connsiteY0" fmla="*/ 5426640 h 9292561"/>
              <a:gd name="connsiteX1" fmla="*/ 5149640 w 9695143"/>
              <a:gd name="connsiteY1" fmla="*/ 136 h 9292561"/>
              <a:gd name="connsiteX2" fmla="*/ 9695143 w 9695143"/>
              <a:gd name="connsiteY2" fmla="*/ 5362150 h 9292561"/>
              <a:gd name="connsiteX3" fmla="*/ 3904284 w 9695143"/>
              <a:gd name="connsiteY3" fmla="*/ 9205197 h 9292561"/>
              <a:gd name="connsiteX4" fmla="*/ 2750113 w 9695143"/>
              <a:gd name="connsiteY4" fmla="*/ 9156892 h 9292561"/>
              <a:gd name="connsiteX5" fmla="*/ 2074 w 9695143"/>
              <a:gd name="connsiteY5" fmla="*/ 5426640 h 9292561"/>
              <a:gd name="connsiteX0" fmla="*/ 2074 w 9695143"/>
              <a:gd name="connsiteY0" fmla="*/ 5426640 h 9225565"/>
              <a:gd name="connsiteX1" fmla="*/ 5149640 w 9695143"/>
              <a:gd name="connsiteY1" fmla="*/ 136 h 9225565"/>
              <a:gd name="connsiteX2" fmla="*/ 9695143 w 9695143"/>
              <a:gd name="connsiteY2" fmla="*/ 5362150 h 9225565"/>
              <a:gd name="connsiteX3" fmla="*/ 3904284 w 9695143"/>
              <a:gd name="connsiteY3" fmla="*/ 9205197 h 9225565"/>
              <a:gd name="connsiteX4" fmla="*/ 2750113 w 9695143"/>
              <a:gd name="connsiteY4" fmla="*/ 9156892 h 9225565"/>
              <a:gd name="connsiteX5" fmla="*/ 2074 w 9695143"/>
              <a:gd name="connsiteY5" fmla="*/ 5426640 h 922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5143" h="9225565">
                <a:moveTo>
                  <a:pt x="2074" y="5426640"/>
                </a:moveTo>
                <a:lnTo>
                  <a:pt x="5149640" y="136"/>
                </a:lnTo>
                <a:cubicBezTo>
                  <a:pt x="5149518" y="-31207"/>
                  <a:pt x="9671818" y="5381769"/>
                  <a:pt x="9695143" y="5362150"/>
                </a:cubicBezTo>
                <a:lnTo>
                  <a:pt x="3904284" y="9205197"/>
                </a:lnTo>
                <a:cubicBezTo>
                  <a:pt x="3861671" y="9236612"/>
                  <a:pt x="2792726" y="9239517"/>
                  <a:pt x="2750113" y="9156892"/>
                </a:cubicBezTo>
                <a:cubicBezTo>
                  <a:pt x="2745312" y="9180084"/>
                  <a:pt x="-87361" y="5431582"/>
                  <a:pt x="2074" y="542664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B621D9-6AF6-3D02-C24A-A8B5C66EB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70" y="1228762"/>
            <a:ext cx="7394671" cy="4490720"/>
          </a:xfrm>
        </p:spPr>
        <p:txBody>
          <a:bodyPr>
            <a:noAutofit/>
          </a:bodyPr>
          <a:lstStyle>
            <a:lvl1pPr algn="ctr">
              <a:defRPr sz="4400" b="1" i="0">
                <a:solidFill>
                  <a:srgbClr val="152B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F757DBF-284A-BD1D-05D1-AD299850392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D8BC8BB-33D4-83F5-21A3-D1D786417D4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7</a:t>
            </a:r>
          </a:p>
        </p:txBody>
      </p:sp>
      <p:pic>
        <p:nvPicPr>
          <p:cNvPr id="12" name="Graphic 18">
            <a:extLst>
              <a:ext uri="{FF2B5EF4-FFF2-40B4-BE49-F238E27FC236}">
                <a16:creationId xmlns:a16="http://schemas.microsoft.com/office/drawing/2014/main" id="{4C8B278A-E20A-2CB4-E35A-A37B7DADD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012" y="442529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77059"/>
      </p:ext>
    </p:extLst>
  </p:cSld>
  <p:clrMapOvr>
    <a:masterClrMapping/>
  </p:clrMapOvr>
  <p:hf sldNum="0" hdr="0" ft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epohja 3">
    <p:bg>
      <p:bgPr>
        <a:solidFill>
          <a:srgbClr val="F2A6DB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olivapaa piirto 5">
            <a:extLst>
              <a:ext uri="{FF2B5EF4-FFF2-40B4-BE49-F238E27FC236}">
                <a16:creationId xmlns:a16="http://schemas.microsoft.com/office/drawing/2014/main" id="{C4CC9B86-4471-4C24-6410-091A8EB1B420}"/>
              </a:ext>
            </a:extLst>
          </p:cNvPr>
          <p:cNvSpPr/>
          <p:nvPr/>
        </p:nvSpPr>
        <p:spPr>
          <a:xfrm>
            <a:off x="-30480" y="-101600"/>
            <a:ext cx="3830320" cy="4490720"/>
          </a:xfrm>
          <a:custGeom>
            <a:avLst/>
            <a:gdLst>
              <a:gd name="connsiteX0" fmla="*/ 2814320 w 3830320"/>
              <a:gd name="connsiteY0" fmla="*/ 0 h 4490720"/>
              <a:gd name="connsiteX1" fmla="*/ 3830320 w 3830320"/>
              <a:gd name="connsiteY1" fmla="*/ 1330960 h 4490720"/>
              <a:gd name="connsiteX2" fmla="*/ 2631440 w 3830320"/>
              <a:gd name="connsiteY2" fmla="*/ 4490720 h 4490720"/>
              <a:gd name="connsiteX3" fmla="*/ 0 w 3830320"/>
              <a:gd name="connsiteY3" fmla="*/ 3413760 h 4490720"/>
              <a:gd name="connsiteX4" fmla="*/ 0 w 3830320"/>
              <a:gd name="connsiteY4" fmla="*/ 60960 h 4490720"/>
              <a:gd name="connsiteX5" fmla="*/ 2814320 w 3830320"/>
              <a:gd name="connsiteY5" fmla="*/ 0 h 449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0320" h="4490720">
                <a:moveTo>
                  <a:pt x="2814320" y="0"/>
                </a:moveTo>
                <a:lnTo>
                  <a:pt x="3830320" y="1330960"/>
                </a:lnTo>
                <a:lnTo>
                  <a:pt x="2631440" y="4490720"/>
                </a:lnTo>
                <a:lnTo>
                  <a:pt x="0" y="3413760"/>
                </a:lnTo>
                <a:lnTo>
                  <a:pt x="0" y="60960"/>
                </a:lnTo>
                <a:lnTo>
                  <a:pt x="2814320" y="0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uolivapaa piirto 6">
            <a:extLst>
              <a:ext uri="{FF2B5EF4-FFF2-40B4-BE49-F238E27FC236}">
                <a16:creationId xmlns:a16="http://schemas.microsoft.com/office/drawing/2014/main" id="{85C01BAB-2845-7BB5-DEFC-FB04D684D499}"/>
              </a:ext>
            </a:extLst>
          </p:cNvPr>
          <p:cNvSpPr/>
          <p:nvPr/>
        </p:nvSpPr>
        <p:spPr>
          <a:xfrm>
            <a:off x="8067040" y="3667760"/>
            <a:ext cx="3698240" cy="3230880"/>
          </a:xfrm>
          <a:custGeom>
            <a:avLst/>
            <a:gdLst>
              <a:gd name="connsiteX0" fmla="*/ 3302000 w 3698240"/>
              <a:gd name="connsiteY0" fmla="*/ 3220720 h 3230880"/>
              <a:gd name="connsiteX1" fmla="*/ 3698240 w 3698240"/>
              <a:gd name="connsiteY1" fmla="*/ 0 h 3230880"/>
              <a:gd name="connsiteX2" fmla="*/ 1178560 w 3698240"/>
              <a:gd name="connsiteY2" fmla="*/ 0 h 3230880"/>
              <a:gd name="connsiteX3" fmla="*/ 0 w 3698240"/>
              <a:gd name="connsiteY3" fmla="*/ 2316480 h 3230880"/>
              <a:gd name="connsiteX4" fmla="*/ 2346960 w 3698240"/>
              <a:gd name="connsiteY4" fmla="*/ 3230880 h 3230880"/>
              <a:gd name="connsiteX5" fmla="*/ 3302000 w 3698240"/>
              <a:gd name="connsiteY5" fmla="*/ 3220720 h 323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40" h="3230880">
                <a:moveTo>
                  <a:pt x="3302000" y="3220720"/>
                </a:moveTo>
                <a:lnTo>
                  <a:pt x="3698240" y="0"/>
                </a:lnTo>
                <a:lnTo>
                  <a:pt x="1178560" y="0"/>
                </a:lnTo>
                <a:lnTo>
                  <a:pt x="0" y="2316480"/>
                </a:lnTo>
                <a:lnTo>
                  <a:pt x="2346960" y="3230880"/>
                </a:lnTo>
                <a:lnTo>
                  <a:pt x="3302000" y="3220720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BD591BD1-7FD9-1CFE-D05A-2F578BD401F9}"/>
              </a:ext>
            </a:extLst>
          </p:cNvPr>
          <p:cNvSpPr/>
          <p:nvPr/>
        </p:nvSpPr>
        <p:spPr>
          <a:xfrm>
            <a:off x="-30480" y="-101600"/>
            <a:ext cx="3830320" cy="4490720"/>
          </a:xfrm>
          <a:custGeom>
            <a:avLst/>
            <a:gdLst>
              <a:gd name="connsiteX0" fmla="*/ 2814320 w 3830320"/>
              <a:gd name="connsiteY0" fmla="*/ 0 h 4490720"/>
              <a:gd name="connsiteX1" fmla="*/ 3830320 w 3830320"/>
              <a:gd name="connsiteY1" fmla="*/ 1330960 h 4490720"/>
              <a:gd name="connsiteX2" fmla="*/ 2631440 w 3830320"/>
              <a:gd name="connsiteY2" fmla="*/ 4490720 h 4490720"/>
              <a:gd name="connsiteX3" fmla="*/ 0 w 3830320"/>
              <a:gd name="connsiteY3" fmla="*/ 3413760 h 4490720"/>
              <a:gd name="connsiteX4" fmla="*/ 0 w 3830320"/>
              <a:gd name="connsiteY4" fmla="*/ 60960 h 4490720"/>
              <a:gd name="connsiteX5" fmla="*/ 2814320 w 3830320"/>
              <a:gd name="connsiteY5" fmla="*/ 0 h 449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0320" h="4490720">
                <a:moveTo>
                  <a:pt x="2814320" y="0"/>
                </a:moveTo>
                <a:lnTo>
                  <a:pt x="3830320" y="1330960"/>
                </a:lnTo>
                <a:lnTo>
                  <a:pt x="2631440" y="4490720"/>
                </a:lnTo>
                <a:lnTo>
                  <a:pt x="0" y="3413760"/>
                </a:lnTo>
                <a:lnTo>
                  <a:pt x="0" y="60960"/>
                </a:lnTo>
                <a:lnTo>
                  <a:pt x="2814320" y="0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Puolivapaa piirto 6">
            <a:extLst>
              <a:ext uri="{FF2B5EF4-FFF2-40B4-BE49-F238E27FC236}">
                <a16:creationId xmlns:a16="http://schemas.microsoft.com/office/drawing/2014/main" id="{8F632777-B398-1723-D08E-01AD5C521EA0}"/>
              </a:ext>
            </a:extLst>
          </p:cNvPr>
          <p:cNvSpPr/>
          <p:nvPr/>
        </p:nvSpPr>
        <p:spPr>
          <a:xfrm>
            <a:off x="8067040" y="3667760"/>
            <a:ext cx="3698240" cy="3230880"/>
          </a:xfrm>
          <a:custGeom>
            <a:avLst/>
            <a:gdLst>
              <a:gd name="connsiteX0" fmla="*/ 3302000 w 3698240"/>
              <a:gd name="connsiteY0" fmla="*/ 3220720 h 3230880"/>
              <a:gd name="connsiteX1" fmla="*/ 3698240 w 3698240"/>
              <a:gd name="connsiteY1" fmla="*/ 0 h 3230880"/>
              <a:gd name="connsiteX2" fmla="*/ 1178560 w 3698240"/>
              <a:gd name="connsiteY2" fmla="*/ 0 h 3230880"/>
              <a:gd name="connsiteX3" fmla="*/ 0 w 3698240"/>
              <a:gd name="connsiteY3" fmla="*/ 2316480 h 3230880"/>
              <a:gd name="connsiteX4" fmla="*/ 2346960 w 3698240"/>
              <a:gd name="connsiteY4" fmla="*/ 3230880 h 3230880"/>
              <a:gd name="connsiteX5" fmla="*/ 3302000 w 3698240"/>
              <a:gd name="connsiteY5" fmla="*/ 3220720 h 323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40" h="3230880">
                <a:moveTo>
                  <a:pt x="3302000" y="3220720"/>
                </a:moveTo>
                <a:lnTo>
                  <a:pt x="3698240" y="0"/>
                </a:lnTo>
                <a:lnTo>
                  <a:pt x="1178560" y="0"/>
                </a:lnTo>
                <a:lnTo>
                  <a:pt x="0" y="2316480"/>
                </a:lnTo>
                <a:lnTo>
                  <a:pt x="2346960" y="3230880"/>
                </a:lnTo>
                <a:lnTo>
                  <a:pt x="3302000" y="3220720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419374F4-C133-E730-F033-2F4AFFAFC6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92611" y="-52955"/>
            <a:ext cx="3942148" cy="4434789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5246" h="10231858">
                <a:moveTo>
                  <a:pt x="870" y="38717"/>
                </a:moveTo>
                <a:lnTo>
                  <a:pt x="4008066" y="464"/>
                </a:lnTo>
                <a:cubicBezTo>
                  <a:pt x="4007944" y="-30879"/>
                  <a:pt x="9071921" y="1533344"/>
                  <a:pt x="9095246" y="1513725"/>
                </a:cubicBezTo>
                <a:lnTo>
                  <a:pt x="5128979" y="10231858"/>
                </a:lnTo>
                <a:lnTo>
                  <a:pt x="12021" y="7247100"/>
                </a:lnTo>
                <a:cubicBezTo>
                  <a:pt x="7220" y="7270292"/>
                  <a:pt x="-3038" y="1269559"/>
                  <a:pt x="870" y="38717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DEF7D630-C477-B3DF-30A9-1ED4177853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79948" y="2941642"/>
            <a:ext cx="4202161" cy="3998632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  <a:gd name="connsiteX0" fmla="*/ 870 w 10919838"/>
              <a:gd name="connsiteY0" fmla="*/ 38385 h 10231526"/>
              <a:gd name="connsiteX1" fmla="*/ 4008066 w 10919838"/>
              <a:gd name="connsiteY1" fmla="*/ 132 h 10231526"/>
              <a:gd name="connsiteX2" fmla="*/ 10919838 w 10919838"/>
              <a:gd name="connsiteY2" fmla="*/ 5590220 h 10231526"/>
              <a:gd name="connsiteX3" fmla="*/ 5128979 w 10919838"/>
              <a:gd name="connsiteY3" fmla="*/ 10231526 h 10231526"/>
              <a:gd name="connsiteX4" fmla="*/ 12021 w 10919838"/>
              <a:gd name="connsiteY4" fmla="*/ 7246768 h 10231526"/>
              <a:gd name="connsiteX5" fmla="*/ 870 w 10919838"/>
              <a:gd name="connsiteY5" fmla="*/ 38385 h 10231526"/>
              <a:gd name="connsiteX0" fmla="*/ 870 w 10919838"/>
              <a:gd name="connsiteY0" fmla="*/ 0 h 10193141"/>
              <a:gd name="connsiteX1" fmla="*/ 6374335 w 10919838"/>
              <a:gd name="connsiteY1" fmla="*/ 189821 h 10193141"/>
              <a:gd name="connsiteX2" fmla="*/ 10919838 w 10919838"/>
              <a:gd name="connsiteY2" fmla="*/ 5551835 h 10193141"/>
              <a:gd name="connsiteX3" fmla="*/ 5128979 w 10919838"/>
              <a:gd name="connsiteY3" fmla="*/ 10193141 h 10193141"/>
              <a:gd name="connsiteX4" fmla="*/ 12021 w 10919838"/>
              <a:gd name="connsiteY4" fmla="*/ 7208383 h 10193141"/>
              <a:gd name="connsiteX5" fmla="*/ 870 w 10919838"/>
              <a:gd name="connsiteY5" fmla="*/ 0 h 10193141"/>
              <a:gd name="connsiteX0" fmla="*/ 1214762 w 10907831"/>
              <a:gd name="connsiteY0" fmla="*/ 5426640 h 10003456"/>
              <a:gd name="connsiteX1" fmla="*/ 6362328 w 10907831"/>
              <a:gd name="connsiteY1" fmla="*/ 136 h 10003456"/>
              <a:gd name="connsiteX2" fmla="*/ 10907831 w 10907831"/>
              <a:gd name="connsiteY2" fmla="*/ 5362150 h 10003456"/>
              <a:gd name="connsiteX3" fmla="*/ 5116972 w 10907831"/>
              <a:gd name="connsiteY3" fmla="*/ 10003456 h 10003456"/>
              <a:gd name="connsiteX4" fmla="*/ 14 w 10907831"/>
              <a:gd name="connsiteY4" fmla="*/ 7018698 h 10003456"/>
              <a:gd name="connsiteX5" fmla="*/ 1214762 w 10907831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2074 w 9695143"/>
              <a:gd name="connsiteY0" fmla="*/ 5426640 h 10003456"/>
              <a:gd name="connsiteX1" fmla="*/ 5149640 w 9695143"/>
              <a:gd name="connsiteY1" fmla="*/ 136 h 10003456"/>
              <a:gd name="connsiteX2" fmla="*/ 9695143 w 9695143"/>
              <a:gd name="connsiteY2" fmla="*/ 5362150 h 10003456"/>
              <a:gd name="connsiteX3" fmla="*/ 3904284 w 9695143"/>
              <a:gd name="connsiteY3" fmla="*/ 10003456 h 10003456"/>
              <a:gd name="connsiteX4" fmla="*/ 2750113 w 9695143"/>
              <a:gd name="connsiteY4" fmla="*/ 9156892 h 10003456"/>
              <a:gd name="connsiteX5" fmla="*/ 2074 w 9695143"/>
              <a:gd name="connsiteY5" fmla="*/ 5426640 h 10003456"/>
              <a:gd name="connsiteX0" fmla="*/ 2074 w 9695143"/>
              <a:gd name="connsiteY0" fmla="*/ 5426640 h 9232782"/>
              <a:gd name="connsiteX1" fmla="*/ 5149640 w 9695143"/>
              <a:gd name="connsiteY1" fmla="*/ 136 h 9232782"/>
              <a:gd name="connsiteX2" fmla="*/ 9695143 w 9695143"/>
              <a:gd name="connsiteY2" fmla="*/ 5362150 h 9232782"/>
              <a:gd name="connsiteX3" fmla="*/ 3904284 w 9695143"/>
              <a:gd name="connsiteY3" fmla="*/ 9205197 h 9232782"/>
              <a:gd name="connsiteX4" fmla="*/ 2750113 w 9695143"/>
              <a:gd name="connsiteY4" fmla="*/ 9156892 h 9232782"/>
              <a:gd name="connsiteX5" fmla="*/ 2074 w 9695143"/>
              <a:gd name="connsiteY5" fmla="*/ 5426640 h 9232782"/>
              <a:gd name="connsiteX0" fmla="*/ 2074 w 9695143"/>
              <a:gd name="connsiteY0" fmla="*/ 5426640 h 9292561"/>
              <a:gd name="connsiteX1" fmla="*/ 5149640 w 9695143"/>
              <a:gd name="connsiteY1" fmla="*/ 136 h 9292561"/>
              <a:gd name="connsiteX2" fmla="*/ 9695143 w 9695143"/>
              <a:gd name="connsiteY2" fmla="*/ 5362150 h 9292561"/>
              <a:gd name="connsiteX3" fmla="*/ 3904284 w 9695143"/>
              <a:gd name="connsiteY3" fmla="*/ 9205197 h 9292561"/>
              <a:gd name="connsiteX4" fmla="*/ 2750113 w 9695143"/>
              <a:gd name="connsiteY4" fmla="*/ 9156892 h 9292561"/>
              <a:gd name="connsiteX5" fmla="*/ 2074 w 9695143"/>
              <a:gd name="connsiteY5" fmla="*/ 5426640 h 9292561"/>
              <a:gd name="connsiteX0" fmla="*/ 2074 w 9695143"/>
              <a:gd name="connsiteY0" fmla="*/ 5426640 h 9225565"/>
              <a:gd name="connsiteX1" fmla="*/ 5149640 w 9695143"/>
              <a:gd name="connsiteY1" fmla="*/ 136 h 9225565"/>
              <a:gd name="connsiteX2" fmla="*/ 9695143 w 9695143"/>
              <a:gd name="connsiteY2" fmla="*/ 5362150 h 9225565"/>
              <a:gd name="connsiteX3" fmla="*/ 3904284 w 9695143"/>
              <a:gd name="connsiteY3" fmla="*/ 9205197 h 9225565"/>
              <a:gd name="connsiteX4" fmla="*/ 2750113 w 9695143"/>
              <a:gd name="connsiteY4" fmla="*/ 9156892 h 9225565"/>
              <a:gd name="connsiteX5" fmla="*/ 2074 w 9695143"/>
              <a:gd name="connsiteY5" fmla="*/ 5426640 h 922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5143" h="9225565">
                <a:moveTo>
                  <a:pt x="2074" y="5426640"/>
                </a:moveTo>
                <a:lnTo>
                  <a:pt x="5149640" y="136"/>
                </a:lnTo>
                <a:cubicBezTo>
                  <a:pt x="5149518" y="-31207"/>
                  <a:pt x="9671818" y="5381769"/>
                  <a:pt x="9695143" y="5362150"/>
                </a:cubicBezTo>
                <a:lnTo>
                  <a:pt x="3904284" y="9205197"/>
                </a:lnTo>
                <a:cubicBezTo>
                  <a:pt x="3861671" y="9236612"/>
                  <a:pt x="2792726" y="9239517"/>
                  <a:pt x="2750113" y="9156892"/>
                </a:cubicBezTo>
                <a:cubicBezTo>
                  <a:pt x="2745312" y="9180084"/>
                  <a:pt x="-87361" y="5431582"/>
                  <a:pt x="2074" y="542664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B621D9-6AF6-3D02-C24A-A8B5C66EB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70" y="1228762"/>
            <a:ext cx="7394671" cy="4490720"/>
          </a:xfrm>
        </p:spPr>
        <p:txBody>
          <a:bodyPr>
            <a:noAutofit/>
          </a:bodyPr>
          <a:lstStyle>
            <a:lvl1pPr algn="ctr">
              <a:defRPr sz="4400" b="1" i="0">
                <a:solidFill>
                  <a:srgbClr val="152B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CE68FE-0F40-B3DC-1EE3-EB11B6F72F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2B80137-C984-08BA-3D64-1AC13A941D3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7</a:t>
            </a:r>
          </a:p>
        </p:txBody>
      </p:sp>
      <p:pic>
        <p:nvPicPr>
          <p:cNvPr id="12" name="Graphic 18">
            <a:extLst>
              <a:ext uri="{FF2B5EF4-FFF2-40B4-BE49-F238E27FC236}">
                <a16:creationId xmlns:a16="http://schemas.microsoft.com/office/drawing/2014/main" id="{71D16360-1636-E919-22D5-008A68CC6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012" y="442529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31675"/>
      </p:ext>
    </p:extLst>
  </p:cSld>
  <p:clrMapOvr>
    <a:masterClrMapping/>
  </p:clrMapOvr>
  <p:hf sldNum="0" hdr="0" ft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epohja 4">
    <p:bg>
      <p:bgPr>
        <a:solidFill>
          <a:srgbClr val="A2E4B8">
            <a:alpha val="8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olivapaa piirto 5">
            <a:extLst>
              <a:ext uri="{FF2B5EF4-FFF2-40B4-BE49-F238E27FC236}">
                <a16:creationId xmlns:a16="http://schemas.microsoft.com/office/drawing/2014/main" id="{9C984058-83F5-6F5F-A721-11C9A1B86D63}"/>
              </a:ext>
            </a:extLst>
          </p:cNvPr>
          <p:cNvSpPr/>
          <p:nvPr/>
        </p:nvSpPr>
        <p:spPr>
          <a:xfrm>
            <a:off x="-30480" y="-101600"/>
            <a:ext cx="3830320" cy="4490720"/>
          </a:xfrm>
          <a:custGeom>
            <a:avLst/>
            <a:gdLst>
              <a:gd name="connsiteX0" fmla="*/ 2814320 w 3830320"/>
              <a:gd name="connsiteY0" fmla="*/ 0 h 4490720"/>
              <a:gd name="connsiteX1" fmla="*/ 3830320 w 3830320"/>
              <a:gd name="connsiteY1" fmla="*/ 1330960 h 4490720"/>
              <a:gd name="connsiteX2" fmla="*/ 2631440 w 3830320"/>
              <a:gd name="connsiteY2" fmla="*/ 4490720 h 4490720"/>
              <a:gd name="connsiteX3" fmla="*/ 0 w 3830320"/>
              <a:gd name="connsiteY3" fmla="*/ 3413760 h 4490720"/>
              <a:gd name="connsiteX4" fmla="*/ 0 w 3830320"/>
              <a:gd name="connsiteY4" fmla="*/ 60960 h 4490720"/>
              <a:gd name="connsiteX5" fmla="*/ 2814320 w 3830320"/>
              <a:gd name="connsiteY5" fmla="*/ 0 h 449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0320" h="4490720">
                <a:moveTo>
                  <a:pt x="2814320" y="0"/>
                </a:moveTo>
                <a:lnTo>
                  <a:pt x="3830320" y="1330960"/>
                </a:lnTo>
                <a:lnTo>
                  <a:pt x="2631440" y="4490720"/>
                </a:lnTo>
                <a:lnTo>
                  <a:pt x="0" y="3413760"/>
                </a:lnTo>
                <a:lnTo>
                  <a:pt x="0" y="60960"/>
                </a:lnTo>
                <a:lnTo>
                  <a:pt x="2814320" y="0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uolivapaa piirto 6">
            <a:extLst>
              <a:ext uri="{FF2B5EF4-FFF2-40B4-BE49-F238E27FC236}">
                <a16:creationId xmlns:a16="http://schemas.microsoft.com/office/drawing/2014/main" id="{998BFB9E-7E77-5719-C8DF-89877B0E3CAE}"/>
              </a:ext>
            </a:extLst>
          </p:cNvPr>
          <p:cNvSpPr/>
          <p:nvPr/>
        </p:nvSpPr>
        <p:spPr>
          <a:xfrm>
            <a:off x="8067040" y="3667760"/>
            <a:ext cx="3698240" cy="3230880"/>
          </a:xfrm>
          <a:custGeom>
            <a:avLst/>
            <a:gdLst>
              <a:gd name="connsiteX0" fmla="*/ 3302000 w 3698240"/>
              <a:gd name="connsiteY0" fmla="*/ 3220720 h 3230880"/>
              <a:gd name="connsiteX1" fmla="*/ 3698240 w 3698240"/>
              <a:gd name="connsiteY1" fmla="*/ 0 h 3230880"/>
              <a:gd name="connsiteX2" fmla="*/ 1178560 w 3698240"/>
              <a:gd name="connsiteY2" fmla="*/ 0 h 3230880"/>
              <a:gd name="connsiteX3" fmla="*/ 0 w 3698240"/>
              <a:gd name="connsiteY3" fmla="*/ 2316480 h 3230880"/>
              <a:gd name="connsiteX4" fmla="*/ 2346960 w 3698240"/>
              <a:gd name="connsiteY4" fmla="*/ 3230880 h 3230880"/>
              <a:gd name="connsiteX5" fmla="*/ 3302000 w 3698240"/>
              <a:gd name="connsiteY5" fmla="*/ 3220720 h 323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40" h="3230880">
                <a:moveTo>
                  <a:pt x="3302000" y="3220720"/>
                </a:moveTo>
                <a:lnTo>
                  <a:pt x="3698240" y="0"/>
                </a:lnTo>
                <a:lnTo>
                  <a:pt x="1178560" y="0"/>
                </a:lnTo>
                <a:lnTo>
                  <a:pt x="0" y="2316480"/>
                </a:lnTo>
                <a:lnTo>
                  <a:pt x="2346960" y="3230880"/>
                </a:lnTo>
                <a:lnTo>
                  <a:pt x="3302000" y="3220720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BD591BD1-7FD9-1CFE-D05A-2F578BD401F9}"/>
              </a:ext>
            </a:extLst>
          </p:cNvPr>
          <p:cNvSpPr/>
          <p:nvPr/>
        </p:nvSpPr>
        <p:spPr>
          <a:xfrm>
            <a:off x="-30480" y="-101600"/>
            <a:ext cx="3830320" cy="4490720"/>
          </a:xfrm>
          <a:custGeom>
            <a:avLst/>
            <a:gdLst>
              <a:gd name="connsiteX0" fmla="*/ 2814320 w 3830320"/>
              <a:gd name="connsiteY0" fmla="*/ 0 h 4490720"/>
              <a:gd name="connsiteX1" fmla="*/ 3830320 w 3830320"/>
              <a:gd name="connsiteY1" fmla="*/ 1330960 h 4490720"/>
              <a:gd name="connsiteX2" fmla="*/ 2631440 w 3830320"/>
              <a:gd name="connsiteY2" fmla="*/ 4490720 h 4490720"/>
              <a:gd name="connsiteX3" fmla="*/ 0 w 3830320"/>
              <a:gd name="connsiteY3" fmla="*/ 3413760 h 4490720"/>
              <a:gd name="connsiteX4" fmla="*/ 0 w 3830320"/>
              <a:gd name="connsiteY4" fmla="*/ 60960 h 4490720"/>
              <a:gd name="connsiteX5" fmla="*/ 2814320 w 3830320"/>
              <a:gd name="connsiteY5" fmla="*/ 0 h 449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0320" h="4490720">
                <a:moveTo>
                  <a:pt x="2814320" y="0"/>
                </a:moveTo>
                <a:lnTo>
                  <a:pt x="3830320" y="1330960"/>
                </a:lnTo>
                <a:lnTo>
                  <a:pt x="2631440" y="4490720"/>
                </a:lnTo>
                <a:lnTo>
                  <a:pt x="0" y="3413760"/>
                </a:lnTo>
                <a:lnTo>
                  <a:pt x="0" y="60960"/>
                </a:lnTo>
                <a:lnTo>
                  <a:pt x="2814320" y="0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Puolivapaa piirto 6">
            <a:extLst>
              <a:ext uri="{FF2B5EF4-FFF2-40B4-BE49-F238E27FC236}">
                <a16:creationId xmlns:a16="http://schemas.microsoft.com/office/drawing/2014/main" id="{8F632777-B398-1723-D08E-01AD5C521EA0}"/>
              </a:ext>
            </a:extLst>
          </p:cNvPr>
          <p:cNvSpPr/>
          <p:nvPr/>
        </p:nvSpPr>
        <p:spPr>
          <a:xfrm>
            <a:off x="8067040" y="3667760"/>
            <a:ext cx="3698240" cy="3230880"/>
          </a:xfrm>
          <a:custGeom>
            <a:avLst/>
            <a:gdLst>
              <a:gd name="connsiteX0" fmla="*/ 3302000 w 3698240"/>
              <a:gd name="connsiteY0" fmla="*/ 3220720 h 3230880"/>
              <a:gd name="connsiteX1" fmla="*/ 3698240 w 3698240"/>
              <a:gd name="connsiteY1" fmla="*/ 0 h 3230880"/>
              <a:gd name="connsiteX2" fmla="*/ 1178560 w 3698240"/>
              <a:gd name="connsiteY2" fmla="*/ 0 h 3230880"/>
              <a:gd name="connsiteX3" fmla="*/ 0 w 3698240"/>
              <a:gd name="connsiteY3" fmla="*/ 2316480 h 3230880"/>
              <a:gd name="connsiteX4" fmla="*/ 2346960 w 3698240"/>
              <a:gd name="connsiteY4" fmla="*/ 3230880 h 3230880"/>
              <a:gd name="connsiteX5" fmla="*/ 3302000 w 3698240"/>
              <a:gd name="connsiteY5" fmla="*/ 3220720 h 323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40" h="3230880">
                <a:moveTo>
                  <a:pt x="3302000" y="3220720"/>
                </a:moveTo>
                <a:lnTo>
                  <a:pt x="3698240" y="0"/>
                </a:lnTo>
                <a:lnTo>
                  <a:pt x="1178560" y="0"/>
                </a:lnTo>
                <a:lnTo>
                  <a:pt x="0" y="2316480"/>
                </a:lnTo>
                <a:lnTo>
                  <a:pt x="2346960" y="3230880"/>
                </a:lnTo>
                <a:lnTo>
                  <a:pt x="3302000" y="3220720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419374F4-C133-E730-F033-2F4AFFAFC6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92611" y="-52955"/>
            <a:ext cx="3942148" cy="4434789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5246" h="10231858">
                <a:moveTo>
                  <a:pt x="870" y="38717"/>
                </a:moveTo>
                <a:lnTo>
                  <a:pt x="4008066" y="464"/>
                </a:lnTo>
                <a:cubicBezTo>
                  <a:pt x="4007944" y="-30879"/>
                  <a:pt x="9071921" y="1533344"/>
                  <a:pt x="9095246" y="1513725"/>
                </a:cubicBezTo>
                <a:lnTo>
                  <a:pt x="5128979" y="10231858"/>
                </a:lnTo>
                <a:lnTo>
                  <a:pt x="12021" y="7247100"/>
                </a:lnTo>
                <a:cubicBezTo>
                  <a:pt x="7220" y="7270292"/>
                  <a:pt x="-3038" y="1269559"/>
                  <a:pt x="870" y="38717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DEF7D630-C477-B3DF-30A9-1ED4177853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79948" y="2941642"/>
            <a:ext cx="4202161" cy="3998632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  <a:gd name="connsiteX0" fmla="*/ 870 w 10919838"/>
              <a:gd name="connsiteY0" fmla="*/ 38385 h 10231526"/>
              <a:gd name="connsiteX1" fmla="*/ 4008066 w 10919838"/>
              <a:gd name="connsiteY1" fmla="*/ 132 h 10231526"/>
              <a:gd name="connsiteX2" fmla="*/ 10919838 w 10919838"/>
              <a:gd name="connsiteY2" fmla="*/ 5590220 h 10231526"/>
              <a:gd name="connsiteX3" fmla="*/ 5128979 w 10919838"/>
              <a:gd name="connsiteY3" fmla="*/ 10231526 h 10231526"/>
              <a:gd name="connsiteX4" fmla="*/ 12021 w 10919838"/>
              <a:gd name="connsiteY4" fmla="*/ 7246768 h 10231526"/>
              <a:gd name="connsiteX5" fmla="*/ 870 w 10919838"/>
              <a:gd name="connsiteY5" fmla="*/ 38385 h 10231526"/>
              <a:gd name="connsiteX0" fmla="*/ 870 w 10919838"/>
              <a:gd name="connsiteY0" fmla="*/ 0 h 10193141"/>
              <a:gd name="connsiteX1" fmla="*/ 6374335 w 10919838"/>
              <a:gd name="connsiteY1" fmla="*/ 189821 h 10193141"/>
              <a:gd name="connsiteX2" fmla="*/ 10919838 w 10919838"/>
              <a:gd name="connsiteY2" fmla="*/ 5551835 h 10193141"/>
              <a:gd name="connsiteX3" fmla="*/ 5128979 w 10919838"/>
              <a:gd name="connsiteY3" fmla="*/ 10193141 h 10193141"/>
              <a:gd name="connsiteX4" fmla="*/ 12021 w 10919838"/>
              <a:gd name="connsiteY4" fmla="*/ 7208383 h 10193141"/>
              <a:gd name="connsiteX5" fmla="*/ 870 w 10919838"/>
              <a:gd name="connsiteY5" fmla="*/ 0 h 10193141"/>
              <a:gd name="connsiteX0" fmla="*/ 1214762 w 10907831"/>
              <a:gd name="connsiteY0" fmla="*/ 5426640 h 10003456"/>
              <a:gd name="connsiteX1" fmla="*/ 6362328 w 10907831"/>
              <a:gd name="connsiteY1" fmla="*/ 136 h 10003456"/>
              <a:gd name="connsiteX2" fmla="*/ 10907831 w 10907831"/>
              <a:gd name="connsiteY2" fmla="*/ 5362150 h 10003456"/>
              <a:gd name="connsiteX3" fmla="*/ 5116972 w 10907831"/>
              <a:gd name="connsiteY3" fmla="*/ 10003456 h 10003456"/>
              <a:gd name="connsiteX4" fmla="*/ 14 w 10907831"/>
              <a:gd name="connsiteY4" fmla="*/ 7018698 h 10003456"/>
              <a:gd name="connsiteX5" fmla="*/ 1214762 w 10907831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2074 w 9695143"/>
              <a:gd name="connsiteY0" fmla="*/ 5426640 h 10003456"/>
              <a:gd name="connsiteX1" fmla="*/ 5149640 w 9695143"/>
              <a:gd name="connsiteY1" fmla="*/ 136 h 10003456"/>
              <a:gd name="connsiteX2" fmla="*/ 9695143 w 9695143"/>
              <a:gd name="connsiteY2" fmla="*/ 5362150 h 10003456"/>
              <a:gd name="connsiteX3" fmla="*/ 3904284 w 9695143"/>
              <a:gd name="connsiteY3" fmla="*/ 10003456 h 10003456"/>
              <a:gd name="connsiteX4" fmla="*/ 2750113 w 9695143"/>
              <a:gd name="connsiteY4" fmla="*/ 9156892 h 10003456"/>
              <a:gd name="connsiteX5" fmla="*/ 2074 w 9695143"/>
              <a:gd name="connsiteY5" fmla="*/ 5426640 h 10003456"/>
              <a:gd name="connsiteX0" fmla="*/ 2074 w 9695143"/>
              <a:gd name="connsiteY0" fmla="*/ 5426640 h 9232782"/>
              <a:gd name="connsiteX1" fmla="*/ 5149640 w 9695143"/>
              <a:gd name="connsiteY1" fmla="*/ 136 h 9232782"/>
              <a:gd name="connsiteX2" fmla="*/ 9695143 w 9695143"/>
              <a:gd name="connsiteY2" fmla="*/ 5362150 h 9232782"/>
              <a:gd name="connsiteX3" fmla="*/ 3904284 w 9695143"/>
              <a:gd name="connsiteY3" fmla="*/ 9205197 h 9232782"/>
              <a:gd name="connsiteX4" fmla="*/ 2750113 w 9695143"/>
              <a:gd name="connsiteY4" fmla="*/ 9156892 h 9232782"/>
              <a:gd name="connsiteX5" fmla="*/ 2074 w 9695143"/>
              <a:gd name="connsiteY5" fmla="*/ 5426640 h 9232782"/>
              <a:gd name="connsiteX0" fmla="*/ 2074 w 9695143"/>
              <a:gd name="connsiteY0" fmla="*/ 5426640 h 9292561"/>
              <a:gd name="connsiteX1" fmla="*/ 5149640 w 9695143"/>
              <a:gd name="connsiteY1" fmla="*/ 136 h 9292561"/>
              <a:gd name="connsiteX2" fmla="*/ 9695143 w 9695143"/>
              <a:gd name="connsiteY2" fmla="*/ 5362150 h 9292561"/>
              <a:gd name="connsiteX3" fmla="*/ 3904284 w 9695143"/>
              <a:gd name="connsiteY3" fmla="*/ 9205197 h 9292561"/>
              <a:gd name="connsiteX4" fmla="*/ 2750113 w 9695143"/>
              <a:gd name="connsiteY4" fmla="*/ 9156892 h 9292561"/>
              <a:gd name="connsiteX5" fmla="*/ 2074 w 9695143"/>
              <a:gd name="connsiteY5" fmla="*/ 5426640 h 9292561"/>
              <a:gd name="connsiteX0" fmla="*/ 2074 w 9695143"/>
              <a:gd name="connsiteY0" fmla="*/ 5426640 h 9225565"/>
              <a:gd name="connsiteX1" fmla="*/ 5149640 w 9695143"/>
              <a:gd name="connsiteY1" fmla="*/ 136 h 9225565"/>
              <a:gd name="connsiteX2" fmla="*/ 9695143 w 9695143"/>
              <a:gd name="connsiteY2" fmla="*/ 5362150 h 9225565"/>
              <a:gd name="connsiteX3" fmla="*/ 3904284 w 9695143"/>
              <a:gd name="connsiteY3" fmla="*/ 9205197 h 9225565"/>
              <a:gd name="connsiteX4" fmla="*/ 2750113 w 9695143"/>
              <a:gd name="connsiteY4" fmla="*/ 9156892 h 9225565"/>
              <a:gd name="connsiteX5" fmla="*/ 2074 w 9695143"/>
              <a:gd name="connsiteY5" fmla="*/ 5426640 h 922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5143" h="9225565">
                <a:moveTo>
                  <a:pt x="2074" y="5426640"/>
                </a:moveTo>
                <a:lnTo>
                  <a:pt x="5149640" y="136"/>
                </a:lnTo>
                <a:cubicBezTo>
                  <a:pt x="5149518" y="-31207"/>
                  <a:pt x="9671818" y="5381769"/>
                  <a:pt x="9695143" y="5362150"/>
                </a:cubicBezTo>
                <a:lnTo>
                  <a:pt x="3904284" y="9205197"/>
                </a:lnTo>
                <a:cubicBezTo>
                  <a:pt x="3861671" y="9236612"/>
                  <a:pt x="2792726" y="9239517"/>
                  <a:pt x="2750113" y="9156892"/>
                </a:cubicBezTo>
                <a:cubicBezTo>
                  <a:pt x="2745312" y="9180084"/>
                  <a:pt x="-87361" y="5431582"/>
                  <a:pt x="2074" y="542664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B621D9-6AF6-3D02-C24A-A8B5C66EB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70" y="1228762"/>
            <a:ext cx="7394671" cy="4490720"/>
          </a:xfrm>
        </p:spPr>
        <p:txBody>
          <a:bodyPr>
            <a:noAutofit/>
          </a:bodyPr>
          <a:lstStyle>
            <a:lvl1pPr algn="ctr">
              <a:defRPr sz="4400" b="1" i="0">
                <a:solidFill>
                  <a:srgbClr val="152B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81D0D9B-2CBE-A174-BBEA-5C135C7ABE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7284537-BFF9-981E-36C8-8BA756E721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7</a:t>
            </a:r>
          </a:p>
        </p:txBody>
      </p:sp>
      <p:pic>
        <p:nvPicPr>
          <p:cNvPr id="12" name="Graphic 18">
            <a:extLst>
              <a:ext uri="{FF2B5EF4-FFF2-40B4-BE49-F238E27FC236}">
                <a16:creationId xmlns:a16="http://schemas.microsoft.com/office/drawing/2014/main" id="{B594742C-683E-0854-E6E9-95DD75A3B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012" y="442529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46493"/>
      </p:ext>
    </p:extLst>
  </p:cSld>
  <p:clrMapOvr>
    <a:masterClrMapping/>
  </p:clrMapOvr>
  <p:hf sldNum="0" hdr="0" ft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korostus 1">
    <p:bg>
      <p:bgPr>
        <a:solidFill>
          <a:srgbClr val="B8CDFF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uolivapaa piirto 4">
            <a:extLst>
              <a:ext uri="{FF2B5EF4-FFF2-40B4-BE49-F238E27FC236}">
                <a16:creationId xmlns:a16="http://schemas.microsoft.com/office/drawing/2014/main" id="{C5397584-3A2C-9A61-0793-4B5BB320FE3A}"/>
              </a:ext>
            </a:extLst>
          </p:cNvPr>
          <p:cNvSpPr/>
          <p:nvPr/>
        </p:nvSpPr>
        <p:spPr>
          <a:xfrm>
            <a:off x="5627424" y="0"/>
            <a:ext cx="6948889" cy="6858000"/>
          </a:xfrm>
          <a:custGeom>
            <a:avLst/>
            <a:gdLst>
              <a:gd name="connsiteX0" fmla="*/ 3302000 w 3698240"/>
              <a:gd name="connsiteY0" fmla="*/ 3220720 h 3230880"/>
              <a:gd name="connsiteX1" fmla="*/ 3698240 w 3698240"/>
              <a:gd name="connsiteY1" fmla="*/ 0 h 3230880"/>
              <a:gd name="connsiteX2" fmla="*/ 1178560 w 3698240"/>
              <a:gd name="connsiteY2" fmla="*/ 0 h 3230880"/>
              <a:gd name="connsiteX3" fmla="*/ 0 w 3698240"/>
              <a:gd name="connsiteY3" fmla="*/ 2316480 h 3230880"/>
              <a:gd name="connsiteX4" fmla="*/ 2346960 w 3698240"/>
              <a:gd name="connsiteY4" fmla="*/ 3230880 h 3230880"/>
              <a:gd name="connsiteX5" fmla="*/ 3302000 w 3698240"/>
              <a:gd name="connsiteY5" fmla="*/ 3220720 h 3230880"/>
              <a:gd name="connsiteX0" fmla="*/ 2877459 w 3273699"/>
              <a:gd name="connsiteY0" fmla="*/ 3220720 h 3230880"/>
              <a:gd name="connsiteX1" fmla="*/ 3273699 w 3273699"/>
              <a:gd name="connsiteY1" fmla="*/ 0 h 3230880"/>
              <a:gd name="connsiteX2" fmla="*/ 754019 w 3273699"/>
              <a:gd name="connsiteY2" fmla="*/ 0 h 3230880"/>
              <a:gd name="connsiteX3" fmla="*/ 0 w 3273699"/>
              <a:gd name="connsiteY3" fmla="*/ 2472562 h 3230880"/>
              <a:gd name="connsiteX4" fmla="*/ 1922419 w 3273699"/>
              <a:gd name="connsiteY4" fmla="*/ 3230880 h 3230880"/>
              <a:gd name="connsiteX5" fmla="*/ 2877459 w 3273699"/>
              <a:gd name="connsiteY5" fmla="*/ 3220720 h 323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3699" h="3230880">
                <a:moveTo>
                  <a:pt x="2877459" y="3220720"/>
                </a:moveTo>
                <a:lnTo>
                  <a:pt x="3273699" y="0"/>
                </a:lnTo>
                <a:lnTo>
                  <a:pt x="754019" y="0"/>
                </a:lnTo>
                <a:lnTo>
                  <a:pt x="0" y="2472562"/>
                </a:lnTo>
                <a:lnTo>
                  <a:pt x="1922419" y="3230880"/>
                </a:lnTo>
                <a:lnTo>
                  <a:pt x="2877459" y="3220720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B3ADBC6F-B370-D4B6-F3B4-C1A4DAFEF720}"/>
              </a:ext>
            </a:extLst>
          </p:cNvPr>
          <p:cNvSpPr/>
          <p:nvPr/>
        </p:nvSpPr>
        <p:spPr>
          <a:xfrm>
            <a:off x="5627424" y="0"/>
            <a:ext cx="6948889" cy="6858000"/>
          </a:xfrm>
          <a:custGeom>
            <a:avLst/>
            <a:gdLst>
              <a:gd name="connsiteX0" fmla="*/ 3302000 w 3698240"/>
              <a:gd name="connsiteY0" fmla="*/ 3220720 h 3230880"/>
              <a:gd name="connsiteX1" fmla="*/ 3698240 w 3698240"/>
              <a:gd name="connsiteY1" fmla="*/ 0 h 3230880"/>
              <a:gd name="connsiteX2" fmla="*/ 1178560 w 3698240"/>
              <a:gd name="connsiteY2" fmla="*/ 0 h 3230880"/>
              <a:gd name="connsiteX3" fmla="*/ 0 w 3698240"/>
              <a:gd name="connsiteY3" fmla="*/ 2316480 h 3230880"/>
              <a:gd name="connsiteX4" fmla="*/ 2346960 w 3698240"/>
              <a:gd name="connsiteY4" fmla="*/ 3230880 h 3230880"/>
              <a:gd name="connsiteX5" fmla="*/ 3302000 w 3698240"/>
              <a:gd name="connsiteY5" fmla="*/ 3220720 h 3230880"/>
              <a:gd name="connsiteX0" fmla="*/ 2877459 w 3273699"/>
              <a:gd name="connsiteY0" fmla="*/ 3220720 h 3230880"/>
              <a:gd name="connsiteX1" fmla="*/ 3273699 w 3273699"/>
              <a:gd name="connsiteY1" fmla="*/ 0 h 3230880"/>
              <a:gd name="connsiteX2" fmla="*/ 754019 w 3273699"/>
              <a:gd name="connsiteY2" fmla="*/ 0 h 3230880"/>
              <a:gd name="connsiteX3" fmla="*/ 0 w 3273699"/>
              <a:gd name="connsiteY3" fmla="*/ 2472562 h 3230880"/>
              <a:gd name="connsiteX4" fmla="*/ 1922419 w 3273699"/>
              <a:gd name="connsiteY4" fmla="*/ 3230880 h 3230880"/>
              <a:gd name="connsiteX5" fmla="*/ 2877459 w 3273699"/>
              <a:gd name="connsiteY5" fmla="*/ 3220720 h 323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3699" h="3230880">
                <a:moveTo>
                  <a:pt x="2877459" y="3220720"/>
                </a:moveTo>
                <a:lnTo>
                  <a:pt x="3273699" y="0"/>
                </a:lnTo>
                <a:lnTo>
                  <a:pt x="754019" y="0"/>
                </a:lnTo>
                <a:lnTo>
                  <a:pt x="0" y="2472562"/>
                </a:lnTo>
                <a:lnTo>
                  <a:pt x="1922419" y="3230880"/>
                </a:lnTo>
                <a:lnTo>
                  <a:pt x="2877459" y="3220720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6D74963A-EAC7-FA1E-97B0-99A2A056C4F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D218AAFD-36E2-4E6B-4E47-3A4244E44C6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479077C-2114-D01B-CE7B-14E7D3D18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4219"/>
            <a:ext cx="5084980" cy="1325563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>
            <a:lvl1pPr>
              <a:defRPr sz="4400" b="1">
                <a:solidFill>
                  <a:srgbClr val="152B9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59F00137-7D78-9C7C-EAB1-3931D12C18F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980582" y="2130863"/>
            <a:ext cx="5084980" cy="4151312"/>
          </a:xfrm>
        </p:spPr>
        <p:txBody>
          <a:bodyPr>
            <a:noAutofit/>
          </a:bodyPr>
          <a:lstStyle>
            <a:lvl1pPr marL="0" indent="0">
              <a:buFontTx/>
              <a:buNone/>
              <a:defRPr b="1">
                <a:solidFill>
                  <a:srgbClr val="B8CDFF"/>
                </a:solidFill>
              </a:defRPr>
            </a:lvl1pPr>
            <a:lvl2pPr>
              <a:defRPr b="1">
                <a:solidFill>
                  <a:srgbClr val="B8CDFF"/>
                </a:solidFill>
              </a:defRPr>
            </a:lvl2pPr>
            <a:lvl3pPr>
              <a:defRPr b="1">
                <a:solidFill>
                  <a:srgbClr val="B8CDFF"/>
                </a:solidFill>
              </a:defRPr>
            </a:lvl3pPr>
            <a:lvl4pPr>
              <a:defRPr b="1">
                <a:solidFill>
                  <a:srgbClr val="B8CDFF"/>
                </a:solidFill>
              </a:defRPr>
            </a:lvl4pPr>
            <a:lvl5pPr>
              <a:defRPr b="1">
                <a:solidFill>
                  <a:srgbClr val="B8CDFF"/>
                </a:solidFill>
              </a:defRPr>
            </a:lvl5pPr>
          </a:lstStyle>
          <a:p>
            <a:pPr lvl="0"/>
            <a:r>
              <a:rPr lang="fi-FI" noProof="0" dirty="0"/>
              <a:t>Teksti</a:t>
            </a:r>
          </a:p>
        </p:txBody>
      </p:sp>
      <p:sp>
        <p:nvSpPr>
          <p:cNvPr id="2" name="Sisällön paikkamerkki 10">
            <a:extLst>
              <a:ext uri="{FF2B5EF4-FFF2-40B4-BE49-F238E27FC236}">
                <a16:creationId xmlns:a16="http://schemas.microsoft.com/office/drawing/2014/main" id="{244D9F23-46FA-F61C-C58B-09CDCCDC5A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8200" y="2113935"/>
            <a:ext cx="5146366" cy="4063028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</p:spTree>
    <p:extLst>
      <p:ext uri="{BB962C8B-B14F-4D97-AF65-F5344CB8AC3E}">
        <p14:creationId xmlns:p14="http://schemas.microsoft.com/office/powerpoint/2010/main" val="416765310"/>
      </p:ext>
    </p:extLst>
  </p:cSld>
  <p:clrMapOvr>
    <a:masterClrMapping/>
  </p:clrMapOvr>
  <p:hf sldNum="0" hdr="0" ft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korostus 2">
    <p:bg>
      <p:bgPr>
        <a:solidFill>
          <a:srgbClr val="FFCC99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olivapaa piirto 4">
            <a:extLst>
              <a:ext uri="{FF2B5EF4-FFF2-40B4-BE49-F238E27FC236}">
                <a16:creationId xmlns:a16="http://schemas.microsoft.com/office/drawing/2014/main" id="{BEFF4638-EFDD-AA5F-BC5A-46BD5530757B}"/>
              </a:ext>
            </a:extLst>
          </p:cNvPr>
          <p:cNvSpPr/>
          <p:nvPr/>
        </p:nvSpPr>
        <p:spPr>
          <a:xfrm>
            <a:off x="5627424" y="0"/>
            <a:ext cx="6948889" cy="6858000"/>
          </a:xfrm>
          <a:custGeom>
            <a:avLst/>
            <a:gdLst>
              <a:gd name="connsiteX0" fmla="*/ 3302000 w 3698240"/>
              <a:gd name="connsiteY0" fmla="*/ 3220720 h 3230880"/>
              <a:gd name="connsiteX1" fmla="*/ 3698240 w 3698240"/>
              <a:gd name="connsiteY1" fmla="*/ 0 h 3230880"/>
              <a:gd name="connsiteX2" fmla="*/ 1178560 w 3698240"/>
              <a:gd name="connsiteY2" fmla="*/ 0 h 3230880"/>
              <a:gd name="connsiteX3" fmla="*/ 0 w 3698240"/>
              <a:gd name="connsiteY3" fmla="*/ 2316480 h 3230880"/>
              <a:gd name="connsiteX4" fmla="*/ 2346960 w 3698240"/>
              <a:gd name="connsiteY4" fmla="*/ 3230880 h 3230880"/>
              <a:gd name="connsiteX5" fmla="*/ 3302000 w 3698240"/>
              <a:gd name="connsiteY5" fmla="*/ 3220720 h 3230880"/>
              <a:gd name="connsiteX0" fmla="*/ 2877459 w 3273699"/>
              <a:gd name="connsiteY0" fmla="*/ 3220720 h 3230880"/>
              <a:gd name="connsiteX1" fmla="*/ 3273699 w 3273699"/>
              <a:gd name="connsiteY1" fmla="*/ 0 h 3230880"/>
              <a:gd name="connsiteX2" fmla="*/ 754019 w 3273699"/>
              <a:gd name="connsiteY2" fmla="*/ 0 h 3230880"/>
              <a:gd name="connsiteX3" fmla="*/ 0 w 3273699"/>
              <a:gd name="connsiteY3" fmla="*/ 2472562 h 3230880"/>
              <a:gd name="connsiteX4" fmla="*/ 1922419 w 3273699"/>
              <a:gd name="connsiteY4" fmla="*/ 3230880 h 3230880"/>
              <a:gd name="connsiteX5" fmla="*/ 2877459 w 3273699"/>
              <a:gd name="connsiteY5" fmla="*/ 3220720 h 323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3699" h="3230880">
                <a:moveTo>
                  <a:pt x="2877459" y="3220720"/>
                </a:moveTo>
                <a:lnTo>
                  <a:pt x="3273699" y="0"/>
                </a:lnTo>
                <a:lnTo>
                  <a:pt x="754019" y="0"/>
                </a:lnTo>
                <a:lnTo>
                  <a:pt x="0" y="2472562"/>
                </a:lnTo>
                <a:lnTo>
                  <a:pt x="1922419" y="3230880"/>
                </a:lnTo>
                <a:lnTo>
                  <a:pt x="2877459" y="3220720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Puolivapaa piirto 4">
            <a:extLst>
              <a:ext uri="{FF2B5EF4-FFF2-40B4-BE49-F238E27FC236}">
                <a16:creationId xmlns:a16="http://schemas.microsoft.com/office/drawing/2014/main" id="{DA7D29FE-C2F6-C218-D93E-5FECA8E5F163}"/>
              </a:ext>
            </a:extLst>
          </p:cNvPr>
          <p:cNvSpPr/>
          <p:nvPr/>
        </p:nvSpPr>
        <p:spPr>
          <a:xfrm>
            <a:off x="5627424" y="0"/>
            <a:ext cx="6948889" cy="6858000"/>
          </a:xfrm>
          <a:custGeom>
            <a:avLst/>
            <a:gdLst>
              <a:gd name="connsiteX0" fmla="*/ 3302000 w 3698240"/>
              <a:gd name="connsiteY0" fmla="*/ 3220720 h 3230880"/>
              <a:gd name="connsiteX1" fmla="*/ 3698240 w 3698240"/>
              <a:gd name="connsiteY1" fmla="*/ 0 h 3230880"/>
              <a:gd name="connsiteX2" fmla="*/ 1178560 w 3698240"/>
              <a:gd name="connsiteY2" fmla="*/ 0 h 3230880"/>
              <a:gd name="connsiteX3" fmla="*/ 0 w 3698240"/>
              <a:gd name="connsiteY3" fmla="*/ 2316480 h 3230880"/>
              <a:gd name="connsiteX4" fmla="*/ 2346960 w 3698240"/>
              <a:gd name="connsiteY4" fmla="*/ 3230880 h 3230880"/>
              <a:gd name="connsiteX5" fmla="*/ 3302000 w 3698240"/>
              <a:gd name="connsiteY5" fmla="*/ 3220720 h 3230880"/>
              <a:gd name="connsiteX0" fmla="*/ 2877459 w 3273699"/>
              <a:gd name="connsiteY0" fmla="*/ 3220720 h 3230880"/>
              <a:gd name="connsiteX1" fmla="*/ 3273699 w 3273699"/>
              <a:gd name="connsiteY1" fmla="*/ 0 h 3230880"/>
              <a:gd name="connsiteX2" fmla="*/ 754019 w 3273699"/>
              <a:gd name="connsiteY2" fmla="*/ 0 h 3230880"/>
              <a:gd name="connsiteX3" fmla="*/ 0 w 3273699"/>
              <a:gd name="connsiteY3" fmla="*/ 2472562 h 3230880"/>
              <a:gd name="connsiteX4" fmla="*/ 1922419 w 3273699"/>
              <a:gd name="connsiteY4" fmla="*/ 3230880 h 3230880"/>
              <a:gd name="connsiteX5" fmla="*/ 2877459 w 3273699"/>
              <a:gd name="connsiteY5" fmla="*/ 3220720 h 323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3699" h="3230880">
                <a:moveTo>
                  <a:pt x="2877459" y="3220720"/>
                </a:moveTo>
                <a:lnTo>
                  <a:pt x="3273699" y="0"/>
                </a:lnTo>
                <a:lnTo>
                  <a:pt x="754019" y="0"/>
                </a:lnTo>
                <a:lnTo>
                  <a:pt x="0" y="2472562"/>
                </a:lnTo>
                <a:lnTo>
                  <a:pt x="1922419" y="3230880"/>
                </a:lnTo>
                <a:lnTo>
                  <a:pt x="2877459" y="3220720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6D74963A-EAC7-FA1E-97B0-99A2A056C4F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D218AAFD-36E2-4E6B-4E47-3A4244E44C6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479077C-2114-D01B-CE7B-14E7D3D18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4219"/>
            <a:ext cx="5084980" cy="1325563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>
            <a:lvl1pPr>
              <a:defRPr sz="4400" b="1">
                <a:solidFill>
                  <a:srgbClr val="45009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F0A9419F-BD45-108E-53C2-EA50615FA3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980582" y="2130863"/>
            <a:ext cx="5084980" cy="41513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FFCC99"/>
                </a:solidFill>
              </a:defRPr>
            </a:lvl1pPr>
            <a:lvl2pPr>
              <a:defRPr b="1">
                <a:solidFill>
                  <a:srgbClr val="FFCC99"/>
                </a:solidFill>
              </a:defRPr>
            </a:lvl2pPr>
            <a:lvl3pPr>
              <a:defRPr b="1">
                <a:solidFill>
                  <a:srgbClr val="FFCC99"/>
                </a:solidFill>
              </a:defRPr>
            </a:lvl3pPr>
            <a:lvl4pPr>
              <a:defRPr b="1">
                <a:solidFill>
                  <a:srgbClr val="FFCC99"/>
                </a:solidFill>
              </a:defRPr>
            </a:lvl4pPr>
            <a:lvl5pPr>
              <a:defRPr b="1">
                <a:solidFill>
                  <a:srgbClr val="FFCC99"/>
                </a:solidFill>
              </a:defRPr>
            </a:lvl5pPr>
          </a:lstStyle>
          <a:p>
            <a:pPr lvl="0"/>
            <a:r>
              <a:rPr lang="fi-FI" noProof="0" dirty="0"/>
              <a:t>Teksti</a:t>
            </a:r>
          </a:p>
        </p:txBody>
      </p:sp>
      <p:sp>
        <p:nvSpPr>
          <p:cNvPr id="5" name="Sisällön paikkamerkki 10">
            <a:extLst>
              <a:ext uri="{FF2B5EF4-FFF2-40B4-BE49-F238E27FC236}">
                <a16:creationId xmlns:a16="http://schemas.microsoft.com/office/drawing/2014/main" id="{C9555565-BF26-8E3B-339C-86564D2E41E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8200" y="2113935"/>
            <a:ext cx="5146366" cy="4063028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</p:spTree>
    <p:extLst>
      <p:ext uri="{BB962C8B-B14F-4D97-AF65-F5344CB8AC3E}">
        <p14:creationId xmlns:p14="http://schemas.microsoft.com/office/powerpoint/2010/main" val="758877419"/>
      </p:ext>
    </p:extLst>
  </p:cSld>
  <p:clrMapOvr>
    <a:masterClrMapping/>
  </p:clrMapOvr>
  <p:hf sldNum="0" hdr="0" ft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ni kuvapaikka vasen 1">
    <p:bg>
      <p:bgPr>
        <a:solidFill>
          <a:srgbClr val="A2E4B8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uolivapaa piirto 5">
            <a:extLst>
              <a:ext uri="{FF2B5EF4-FFF2-40B4-BE49-F238E27FC236}">
                <a16:creationId xmlns:a16="http://schemas.microsoft.com/office/drawing/2014/main" id="{FA09D555-FC5C-94E4-3BDF-E53A6D61D206}"/>
              </a:ext>
            </a:extLst>
          </p:cNvPr>
          <p:cNvSpPr/>
          <p:nvPr/>
        </p:nvSpPr>
        <p:spPr>
          <a:xfrm>
            <a:off x="-116209" y="-101601"/>
            <a:ext cx="3926313" cy="4603263"/>
          </a:xfrm>
          <a:custGeom>
            <a:avLst/>
            <a:gdLst>
              <a:gd name="connsiteX0" fmla="*/ 2814320 w 3830320"/>
              <a:gd name="connsiteY0" fmla="*/ 0 h 4490720"/>
              <a:gd name="connsiteX1" fmla="*/ 3830320 w 3830320"/>
              <a:gd name="connsiteY1" fmla="*/ 1330960 h 4490720"/>
              <a:gd name="connsiteX2" fmla="*/ 2631440 w 3830320"/>
              <a:gd name="connsiteY2" fmla="*/ 4490720 h 4490720"/>
              <a:gd name="connsiteX3" fmla="*/ 0 w 3830320"/>
              <a:gd name="connsiteY3" fmla="*/ 3413760 h 4490720"/>
              <a:gd name="connsiteX4" fmla="*/ 0 w 3830320"/>
              <a:gd name="connsiteY4" fmla="*/ 60960 h 4490720"/>
              <a:gd name="connsiteX5" fmla="*/ 2814320 w 3830320"/>
              <a:gd name="connsiteY5" fmla="*/ 0 h 449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0320" h="4490720">
                <a:moveTo>
                  <a:pt x="2814320" y="0"/>
                </a:moveTo>
                <a:lnTo>
                  <a:pt x="3830320" y="1330960"/>
                </a:lnTo>
                <a:lnTo>
                  <a:pt x="2631440" y="4490720"/>
                </a:lnTo>
                <a:lnTo>
                  <a:pt x="0" y="3413760"/>
                </a:lnTo>
                <a:lnTo>
                  <a:pt x="0" y="60960"/>
                </a:lnTo>
                <a:lnTo>
                  <a:pt x="2814320" y="0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uolivapaa piirto 5">
            <a:extLst>
              <a:ext uri="{FF2B5EF4-FFF2-40B4-BE49-F238E27FC236}">
                <a16:creationId xmlns:a16="http://schemas.microsoft.com/office/drawing/2014/main" id="{5130EA07-3ADE-5298-938C-7E20B536C957}"/>
              </a:ext>
            </a:extLst>
          </p:cNvPr>
          <p:cNvSpPr/>
          <p:nvPr/>
        </p:nvSpPr>
        <p:spPr>
          <a:xfrm>
            <a:off x="-116209" y="-101601"/>
            <a:ext cx="3926313" cy="4603263"/>
          </a:xfrm>
          <a:custGeom>
            <a:avLst/>
            <a:gdLst>
              <a:gd name="connsiteX0" fmla="*/ 2814320 w 3830320"/>
              <a:gd name="connsiteY0" fmla="*/ 0 h 4490720"/>
              <a:gd name="connsiteX1" fmla="*/ 3830320 w 3830320"/>
              <a:gd name="connsiteY1" fmla="*/ 1330960 h 4490720"/>
              <a:gd name="connsiteX2" fmla="*/ 2631440 w 3830320"/>
              <a:gd name="connsiteY2" fmla="*/ 4490720 h 4490720"/>
              <a:gd name="connsiteX3" fmla="*/ 0 w 3830320"/>
              <a:gd name="connsiteY3" fmla="*/ 3413760 h 4490720"/>
              <a:gd name="connsiteX4" fmla="*/ 0 w 3830320"/>
              <a:gd name="connsiteY4" fmla="*/ 60960 h 4490720"/>
              <a:gd name="connsiteX5" fmla="*/ 2814320 w 3830320"/>
              <a:gd name="connsiteY5" fmla="*/ 0 h 449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0320" h="4490720">
                <a:moveTo>
                  <a:pt x="2814320" y="0"/>
                </a:moveTo>
                <a:lnTo>
                  <a:pt x="3830320" y="1330960"/>
                </a:lnTo>
                <a:lnTo>
                  <a:pt x="2631440" y="4490720"/>
                </a:lnTo>
                <a:lnTo>
                  <a:pt x="0" y="3413760"/>
                </a:lnTo>
                <a:lnTo>
                  <a:pt x="0" y="60960"/>
                </a:lnTo>
                <a:lnTo>
                  <a:pt x="2814320" y="0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3981166E-C83D-46D4-18F8-1473581C9C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78340" y="-52955"/>
            <a:ext cx="4040943" cy="4545930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5246" h="10231858">
                <a:moveTo>
                  <a:pt x="870" y="38717"/>
                </a:moveTo>
                <a:lnTo>
                  <a:pt x="4008066" y="464"/>
                </a:lnTo>
                <a:cubicBezTo>
                  <a:pt x="4007944" y="-30879"/>
                  <a:pt x="9071921" y="1533344"/>
                  <a:pt x="9095246" y="1513725"/>
                </a:cubicBezTo>
                <a:lnTo>
                  <a:pt x="5128979" y="10231858"/>
                </a:lnTo>
                <a:lnTo>
                  <a:pt x="12021" y="7247100"/>
                </a:lnTo>
                <a:cubicBezTo>
                  <a:pt x="7220" y="7270292"/>
                  <a:pt x="-3038" y="1269559"/>
                  <a:pt x="870" y="38717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AE5B88-154A-F7E0-A6AF-348F1DC7D81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672E9CD3-1967-8DB7-659D-B9010536E8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9" name="Sisällön paikkamerkki 10">
            <a:extLst>
              <a:ext uri="{FF2B5EF4-FFF2-40B4-BE49-F238E27FC236}">
                <a16:creationId xmlns:a16="http://schemas.microsoft.com/office/drawing/2014/main" id="{F8029CC7-0E79-A6E0-03A0-9ECCE2490C8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14092" y="2123768"/>
            <a:ext cx="7335812" cy="4053195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7A65E0D7-03EA-7321-1528-1B4A5922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090" y="604219"/>
            <a:ext cx="7335813" cy="1325563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>
            <a:lvl1pPr>
              <a:defRPr sz="4400" b="1">
                <a:solidFill>
                  <a:srgbClr val="152B9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83627103"/>
      </p:ext>
    </p:extLst>
  </p:cSld>
  <p:clrMapOvr>
    <a:masterClrMapping/>
  </p:clrMapOvr>
  <p:hf sldNum="0" hdr="0" ft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ni kuvapaikka vasen 2">
    <p:bg>
      <p:bgPr>
        <a:solidFill>
          <a:srgbClr val="C2A6E3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uolivapaa piirto 5">
            <a:extLst>
              <a:ext uri="{FF2B5EF4-FFF2-40B4-BE49-F238E27FC236}">
                <a16:creationId xmlns:a16="http://schemas.microsoft.com/office/drawing/2014/main" id="{AD57A7C3-7C82-1590-B095-574FFABBD173}"/>
              </a:ext>
            </a:extLst>
          </p:cNvPr>
          <p:cNvSpPr/>
          <p:nvPr/>
        </p:nvSpPr>
        <p:spPr>
          <a:xfrm>
            <a:off x="-116209" y="-101601"/>
            <a:ext cx="3926313" cy="4603263"/>
          </a:xfrm>
          <a:custGeom>
            <a:avLst/>
            <a:gdLst>
              <a:gd name="connsiteX0" fmla="*/ 2814320 w 3830320"/>
              <a:gd name="connsiteY0" fmla="*/ 0 h 4490720"/>
              <a:gd name="connsiteX1" fmla="*/ 3830320 w 3830320"/>
              <a:gd name="connsiteY1" fmla="*/ 1330960 h 4490720"/>
              <a:gd name="connsiteX2" fmla="*/ 2631440 w 3830320"/>
              <a:gd name="connsiteY2" fmla="*/ 4490720 h 4490720"/>
              <a:gd name="connsiteX3" fmla="*/ 0 w 3830320"/>
              <a:gd name="connsiteY3" fmla="*/ 3413760 h 4490720"/>
              <a:gd name="connsiteX4" fmla="*/ 0 w 3830320"/>
              <a:gd name="connsiteY4" fmla="*/ 60960 h 4490720"/>
              <a:gd name="connsiteX5" fmla="*/ 2814320 w 3830320"/>
              <a:gd name="connsiteY5" fmla="*/ 0 h 449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0320" h="4490720">
                <a:moveTo>
                  <a:pt x="2814320" y="0"/>
                </a:moveTo>
                <a:lnTo>
                  <a:pt x="3830320" y="1330960"/>
                </a:lnTo>
                <a:lnTo>
                  <a:pt x="2631440" y="4490720"/>
                </a:lnTo>
                <a:lnTo>
                  <a:pt x="0" y="3413760"/>
                </a:lnTo>
                <a:lnTo>
                  <a:pt x="0" y="60960"/>
                </a:lnTo>
                <a:lnTo>
                  <a:pt x="2814320" y="0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uolivapaa piirto 5">
            <a:extLst>
              <a:ext uri="{FF2B5EF4-FFF2-40B4-BE49-F238E27FC236}">
                <a16:creationId xmlns:a16="http://schemas.microsoft.com/office/drawing/2014/main" id="{5130EA07-3ADE-5298-938C-7E20B536C957}"/>
              </a:ext>
            </a:extLst>
          </p:cNvPr>
          <p:cNvSpPr/>
          <p:nvPr/>
        </p:nvSpPr>
        <p:spPr>
          <a:xfrm>
            <a:off x="-116209" y="-101601"/>
            <a:ext cx="3926313" cy="4603263"/>
          </a:xfrm>
          <a:custGeom>
            <a:avLst/>
            <a:gdLst>
              <a:gd name="connsiteX0" fmla="*/ 2814320 w 3830320"/>
              <a:gd name="connsiteY0" fmla="*/ 0 h 4490720"/>
              <a:gd name="connsiteX1" fmla="*/ 3830320 w 3830320"/>
              <a:gd name="connsiteY1" fmla="*/ 1330960 h 4490720"/>
              <a:gd name="connsiteX2" fmla="*/ 2631440 w 3830320"/>
              <a:gd name="connsiteY2" fmla="*/ 4490720 h 4490720"/>
              <a:gd name="connsiteX3" fmla="*/ 0 w 3830320"/>
              <a:gd name="connsiteY3" fmla="*/ 3413760 h 4490720"/>
              <a:gd name="connsiteX4" fmla="*/ 0 w 3830320"/>
              <a:gd name="connsiteY4" fmla="*/ 60960 h 4490720"/>
              <a:gd name="connsiteX5" fmla="*/ 2814320 w 3830320"/>
              <a:gd name="connsiteY5" fmla="*/ 0 h 449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0320" h="4490720">
                <a:moveTo>
                  <a:pt x="2814320" y="0"/>
                </a:moveTo>
                <a:lnTo>
                  <a:pt x="3830320" y="1330960"/>
                </a:lnTo>
                <a:lnTo>
                  <a:pt x="2631440" y="4490720"/>
                </a:lnTo>
                <a:lnTo>
                  <a:pt x="0" y="3413760"/>
                </a:lnTo>
                <a:lnTo>
                  <a:pt x="0" y="60960"/>
                </a:lnTo>
                <a:lnTo>
                  <a:pt x="2814320" y="0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3981166E-C83D-46D4-18F8-1473581C9C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78340" y="-52955"/>
            <a:ext cx="4040943" cy="4545930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5246" h="10231858">
                <a:moveTo>
                  <a:pt x="870" y="38717"/>
                </a:moveTo>
                <a:lnTo>
                  <a:pt x="4008066" y="464"/>
                </a:lnTo>
                <a:cubicBezTo>
                  <a:pt x="4007944" y="-30879"/>
                  <a:pt x="9071921" y="1533344"/>
                  <a:pt x="9095246" y="1513725"/>
                </a:cubicBezTo>
                <a:lnTo>
                  <a:pt x="5128979" y="10231858"/>
                </a:lnTo>
                <a:lnTo>
                  <a:pt x="12021" y="7247100"/>
                </a:lnTo>
                <a:cubicBezTo>
                  <a:pt x="7220" y="7270292"/>
                  <a:pt x="-3038" y="1269559"/>
                  <a:pt x="870" y="38717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E33EB5BC-3A28-32A1-E6C9-7AF3E3FE9B8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8E9A36C4-6E98-95D2-1904-7888BA9F0B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7DBE040-5047-9C7D-B4CE-4ABA7FEBA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090" y="604219"/>
            <a:ext cx="7335813" cy="1325563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>
            <a:lvl1pPr>
              <a:defRPr sz="4400" b="1">
                <a:solidFill>
                  <a:srgbClr val="152B9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9" name="Sisällön paikkamerkki 10">
            <a:extLst>
              <a:ext uri="{FF2B5EF4-FFF2-40B4-BE49-F238E27FC236}">
                <a16:creationId xmlns:a16="http://schemas.microsoft.com/office/drawing/2014/main" id="{4B6FDFC8-DF9C-9FE8-0A5D-9F5A3FDF5AE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14092" y="2123768"/>
            <a:ext cx="7335812" cy="4053195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</p:spTree>
    <p:extLst>
      <p:ext uri="{BB962C8B-B14F-4D97-AF65-F5344CB8AC3E}">
        <p14:creationId xmlns:p14="http://schemas.microsoft.com/office/powerpoint/2010/main" val="1140553094"/>
      </p:ext>
    </p:extLst>
  </p:cSld>
  <p:clrMapOvr>
    <a:masterClrMapping/>
  </p:clrMapOvr>
  <p:hf sldNum="0" hdr="0" ft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ni kuvapaikka vasen 3">
    <p:bg>
      <p:bgPr>
        <a:solidFill>
          <a:schemeClr val="accent2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uolivapaa piirto 5">
            <a:extLst>
              <a:ext uri="{FF2B5EF4-FFF2-40B4-BE49-F238E27FC236}">
                <a16:creationId xmlns:a16="http://schemas.microsoft.com/office/drawing/2014/main" id="{1584990B-932D-9E28-7524-9F283F6F3ADB}"/>
              </a:ext>
            </a:extLst>
          </p:cNvPr>
          <p:cNvSpPr/>
          <p:nvPr/>
        </p:nvSpPr>
        <p:spPr>
          <a:xfrm>
            <a:off x="-116209" y="-101601"/>
            <a:ext cx="3926313" cy="4603263"/>
          </a:xfrm>
          <a:custGeom>
            <a:avLst/>
            <a:gdLst>
              <a:gd name="connsiteX0" fmla="*/ 2814320 w 3830320"/>
              <a:gd name="connsiteY0" fmla="*/ 0 h 4490720"/>
              <a:gd name="connsiteX1" fmla="*/ 3830320 w 3830320"/>
              <a:gd name="connsiteY1" fmla="*/ 1330960 h 4490720"/>
              <a:gd name="connsiteX2" fmla="*/ 2631440 w 3830320"/>
              <a:gd name="connsiteY2" fmla="*/ 4490720 h 4490720"/>
              <a:gd name="connsiteX3" fmla="*/ 0 w 3830320"/>
              <a:gd name="connsiteY3" fmla="*/ 3413760 h 4490720"/>
              <a:gd name="connsiteX4" fmla="*/ 0 w 3830320"/>
              <a:gd name="connsiteY4" fmla="*/ 60960 h 4490720"/>
              <a:gd name="connsiteX5" fmla="*/ 2814320 w 3830320"/>
              <a:gd name="connsiteY5" fmla="*/ 0 h 449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0320" h="4490720">
                <a:moveTo>
                  <a:pt x="2814320" y="0"/>
                </a:moveTo>
                <a:lnTo>
                  <a:pt x="3830320" y="1330960"/>
                </a:lnTo>
                <a:lnTo>
                  <a:pt x="2631440" y="4490720"/>
                </a:lnTo>
                <a:lnTo>
                  <a:pt x="0" y="3413760"/>
                </a:lnTo>
                <a:lnTo>
                  <a:pt x="0" y="60960"/>
                </a:lnTo>
                <a:lnTo>
                  <a:pt x="2814320" y="0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uolivapaa piirto 5">
            <a:extLst>
              <a:ext uri="{FF2B5EF4-FFF2-40B4-BE49-F238E27FC236}">
                <a16:creationId xmlns:a16="http://schemas.microsoft.com/office/drawing/2014/main" id="{5130EA07-3ADE-5298-938C-7E20B536C957}"/>
              </a:ext>
            </a:extLst>
          </p:cNvPr>
          <p:cNvSpPr/>
          <p:nvPr/>
        </p:nvSpPr>
        <p:spPr>
          <a:xfrm>
            <a:off x="-116209" y="-101601"/>
            <a:ext cx="3926313" cy="4603263"/>
          </a:xfrm>
          <a:custGeom>
            <a:avLst/>
            <a:gdLst>
              <a:gd name="connsiteX0" fmla="*/ 2814320 w 3830320"/>
              <a:gd name="connsiteY0" fmla="*/ 0 h 4490720"/>
              <a:gd name="connsiteX1" fmla="*/ 3830320 w 3830320"/>
              <a:gd name="connsiteY1" fmla="*/ 1330960 h 4490720"/>
              <a:gd name="connsiteX2" fmla="*/ 2631440 w 3830320"/>
              <a:gd name="connsiteY2" fmla="*/ 4490720 h 4490720"/>
              <a:gd name="connsiteX3" fmla="*/ 0 w 3830320"/>
              <a:gd name="connsiteY3" fmla="*/ 3413760 h 4490720"/>
              <a:gd name="connsiteX4" fmla="*/ 0 w 3830320"/>
              <a:gd name="connsiteY4" fmla="*/ 60960 h 4490720"/>
              <a:gd name="connsiteX5" fmla="*/ 2814320 w 3830320"/>
              <a:gd name="connsiteY5" fmla="*/ 0 h 449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0320" h="4490720">
                <a:moveTo>
                  <a:pt x="2814320" y="0"/>
                </a:moveTo>
                <a:lnTo>
                  <a:pt x="3830320" y="1330960"/>
                </a:lnTo>
                <a:lnTo>
                  <a:pt x="2631440" y="4490720"/>
                </a:lnTo>
                <a:lnTo>
                  <a:pt x="0" y="3413760"/>
                </a:lnTo>
                <a:lnTo>
                  <a:pt x="0" y="60960"/>
                </a:lnTo>
                <a:lnTo>
                  <a:pt x="2814320" y="0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AE5B88-154A-F7E0-A6AF-348F1DC7D81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672E9CD3-1967-8DB7-659D-B9010536E8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686E56CE-62E7-C0F0-3844-EBAE52DEF89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78340" y="-52955"/>
            <a:ext cx="4040943" cy="4545930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5246" h="10231858">
                <a:moveTo>
                  <a:pt x="870" y="38717"/>
                </a:moveTo>
                <a:lnTo>
                  <a:pt x="4008066" y="464"/>
                </a:lnTo>
                <a:cubicBezTo>
                  <a:pt x="4007944" y="-30879"/>
                  <a:pt x="9071921" y="1533344"/>
                  <a:pt x="9095246" y="1513725"/>
                </a:cubicBezTo>
                <a:lnTo>
                  <a:pt x="5128979" y="10231858"/>
                </a:lnTo>
                <a:lnTo>
                  <a:pt x="12021" y="7247100"/>
                </a:lnTo>
                <a:cubicBezTo>
                  <a:pt x="7220" y="7270292"/>
                  <a:pt x="-3038" y="1269559"/>
                  <a:pt x="870" y="38717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523408E-926C-1AD3-BE09-1E8E0FC3C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090" y="604219"/>
            <a:ext cx="7335813" cy="1325563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>
            <a:lvl1pPr>
              <a:defRPr sz="4400" b="1">
                <a:solidFill>
                  <a:srgbClr val="152B9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6" name="Sisällön paikkamerkki 10">
            <a:extLst>
              <a:ext uri="{FF2B5EF4-FFF2-40B4-BE49-F238E27FC236}">
                <a16:creationId xmlns:a16="http://schemas.microsoft.com/office/drawing/2014/main" id="{3F4F8FF2-C233-53A2-4690-2F02FBCFE36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14092" y="2123768"/>
            <a:ext cx="7335812" cy="4053195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</p:spTree>
    <p:extLst>
      <p:ext uri="{BB962C8B-B14F-4D97-AF65-F5344CB8AC3E}">
        <p14:creationId xmlns:p14="http://schemas.microsoft.com/office/powerpoint/2010/main" val="3883920543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5">
    <p:bg>
      <p:bgPr>
        <a:solidFill>
          <a:srgbClr val="45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D508E-DA43-B489-5958-CF698CF85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35001"/>
            <a:ext cx="6870357" cy="5606773"/>
          </a:xfrm>
        </p:spPr>
        <p:txBody>
          <a:bodyPr>
            <a:noAutofit/>
          </a:bodyPr>
          <a:lstStyle>
            <a:lvl1pPr>
              <a:defRPr sz="6000" b="1" i="0">
                <a:solidFill>
                  <a:srgbClr val="FFCC99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4B4B8217-E02F-02FA-6443-DAB675BAD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395700">
            <a:off x="8872749" y="4184010"/>
            <a:ext cx="3357451" cy="3357451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AB04E378-ADB8-4A6D-99B2-5824DF5BC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5800724"/>
            <a:ext cx="6870357" cy="441049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FFCC99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B51F3C8-3F70-CF4B-9DB0-8B2C9A349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395700">
            <a:off x="8872749" y="4184010"/>
            <a:ext cx="3357451" cy="3357451"/>
          </a:xfrm>
          <a:prstGeom prst="rect">
            <a:avLst/>
          </a:prstGeom>
        </p:spPr>
      </p:pic>
      <p:pic>
        <p:nvPicPr>
          <p:cNvPr id="7" name="Graphic 18">
            <a:extLst>
              <a:ext uri="{FF2B5EF4-FFF2-40B4-BE49-F238E27FC236}">
                <a16:creationId xmlns:a16="http://schemas.microsoft.com/office/drawing/2014/main" id="{BE64EBC8-9E40-28ED-AECB-4F3EACF75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859911" y="2396167"/>
            <a:ext cx="4414875" cy="97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6225"/>
      </p:ext>
    </p:extLst>
  </p:cSld>
  <p:clrMapOvr>
    <a:masterClrMapping/>
  </p:clrMapOvr>
  <p:hf sldNum="0" hdr="0" ft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edia kuvilla">
    <p:bg>
      <p:bgPr>
        <a:solidFill>
          <a:srgbClr val="A2E4B8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uolivapaa piirto 14">
            <a:extLst>
              <a:ext uri="{FF2B5EF4-FFF2-40B4-BE49-F238E27FC236}">
                <a16:creationId xmlns:a16="http://schemas.microsoft.com/office/drawing/2014/main" id="{507AEECB-B149-DEFD-5919-E3D0E9680B92}"/>
              </a:ext>
            </a:extLst>
          </p:cNvPr>
          <p:cNvSpPr/>
          <p:nvPr/>
        </p:nvSpPr>
        <p:spPr>
          <a:xfrm>
            <a:off x="6812422" y="-14068"/>
            <a:ext cx="5507915" cy="3808207"/>
          </a:xfrm>
          <a:custGeom>
            <a:avLst/>
            <a:gdLst>
              <a:gd name="connsiteX0" fmla="*/ 0 w 5507915"/>
              <a:gd name="connsiteY0" fmla="*/ 10758 h 3808207"/>
              <a:gd name="connsiteX1" fmla="*/ 4421393 w 5507915"/>
              <a:gd name="connsiteY1" fmla="*/ 3808207 h 3808207"/>
              <a:gd name="connsiteX2" fmla="*/ 5507915 w 5507915"/>
              <a:gd name="connsiteY2" fmla="*/ 968189 h 3808207"/>
              <a:gd name="connsiteX3" fmla="*/ 5497158 w 5507915"/>
              <a:gd name="connsiteY3" fmla="*/ 0 h 3808207"/>
              <a:gd name="connsiteX4" fmla="*/ 0 w 5507915"/>
              <a:gd name="connsiteY4" fmla="*/ 10758 h 380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7915" h="3808207">
                <a:moveTo>
                  <a:pt x="0" y="10758"/>
                </a:moveTo>
                <a:lnTo>
                  <a:pt x="4421393" y="3808207"/>
                </a:lnTo>
                <a:lnTo>
                  <a:pt x="5507915" y="968189"/>
                </a:lnTo>
                <a:lnTo>
                  <a:pt x="5497158" y="0"/>
                </a:lnTo>
                <a:lnTo>
                  <a:pt x="0" y="10758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Puolivapaa piirto 5">
            <a:extLst>
              <a:ext uri="{FF2B5EF4-FFF2-40B4-BE49-F238E27FC236}">
                <a16:creationId xmlns:a16="http://schemas.microsoft.com/office/drawing/2014/main" id="{32B120EC-8808-F145-2834-FB2C3573DD43}"/>
              </a:ext>
            </a:extLst>
          </p:cNvPr>
          <p:cNvSpPr/>
          <p:nvPr/>
        </p:nvSpPr>
        <p:spPr>
          <a:xfrm>
            <a:off x="3778901" y="3195131"/>
            <a:ext cx="3698240" cy="3677194"/>
          </a:xfrm>
          <a:custGeom>
            <a:avLst/>
            <a:gdLst>
              <a:gd name="connsiteX0" fmla="*/ 3302000 w 3698240"/>
              <a:gd name="connsiteY0" fmla="*/ 3220720 h 3230880"/>
              <a:gd name="connsiteX1" fmla="*/ 3698240 w 3698240"/>
              <a:gd name="connsiteY1" fmla="*/ 0 h 3230880"/>
              <a:gd name="connsiteX2" fmla="*/ 1178560 w 3698240"/>
              <a:gd name="connsiteY2" fmla="*/ 0 h 3230880"/>
              <a:gd name="connsiteX3" fmla="*/ 0 w 3698240"/>
              <a:gd name="connsiteY3" fmla="*/ 2316480 h 3230880"/>
              <a:gd name="connsiteX4" fmla="*/ 2346960 w 3698240"/>
              <a:gd name="connsiteY4" fmla="*/ 3230880 h 3230880"/>
              <a:gd name="connsiteX5" fmla="*/ 3302000 w 3698240"/>
              <a:gd name="connsiteY5" fmla="*/ 3220720 h 3230880"/>
              <a:gd name="connsiteX0" fmla="*/ 3247572 w 3698240"/>
              <a:gd name="connsiteY0" fmla="*/ 3481977 h 3481977"/>
              <a:gd name="connsiteX1" fmla="*/ 3698240 w 3698240"/>
              <a:gd name="connsiteY1" fmla="*/ 0 h 3481977"/>
              <a:gd name="connsiteX2" fmla="*/ 1178560 w 3698240"/>
              <a:gd name="connsiteY2" fmla="*/ 0 h 3481977"/>
              <a:gd name="connsiteX3" fmla="*/ 0 w 3698240"/>
              <a:gd name="connsiteY3" fmla="*/ 2316480 h 3481977"/>
              <a:gd name="connsiteX4" fmla="*/ 2346960 w 3698240"/>
              <a:gd name="connsiteY4" fmla="*/ 3230880 h 3481977"/>
              <a:gd name="connsiteX5" fmla="*/ 3247572 w 3698240"/>
              <a:gd name="connsiteY5" fmla="*/ 3481977 h 3481977"/>
              <a:gd name="connsiteX0" fmla="*/ 3247572 w 3698240"/>
              <a:gd name="connsiteY0" fmla="*/ 3481977 h 3492137"/>
              <a:gd name="connsiteX1" fmla="*/ 3698240 w 3698240"/>
              <a:gd name="connsiteY1" fmla="*/ 0 h 3492137"/>
              <a:gd name="connsiteX2" fmla="*/ 1178560 w 3698240"/>
              <a:gd name="connsiteY2" fmla="*/ 0 h 3492137"/>
              <a:gd name="connsiteX3" fmla="*/ 0 w 3698240"/>
              <a:gd name="connsiteY3" fmla="*/ 2316480 h 3492137"/>
              <a:gd name="connsiteX4" fmla="*/ 3239589 w 3698240"/>
              <a:gd name="connsiteY4" fmla="*/ 3492137 h 3492137"/>
              <a:gd name="connsiteX5" fmla="*/ 3247572 w 3698240"/>
              <a:gd name="connsiteY5" fmla="*/ 3481977 h 3492137"/>
              <a:gd name="connsiteX0" fmla="*/ 3312886 w 3698240"/>
              <a:gd name="connsiteY0" fmla="*/ 3634377 h 3634377"/>
              <a:gd name="connsiteX1" fmla="*/ 3698240 w 3698240"/>
              <a:gd name="connsiteY1" fmla="*/ 0 h 3634377"/>
              <a:gd name="connsiteX2" fmla="*/ 1178560 w 3698240"/>
              <a:gd name="connsiteY2" fmla="*/ 0 h 3634377"/>
              <a:gd name="connsiteX3" fmla="*/ 0 w 3698240"/>
              <a:gd name="connsiteY3" fmla="*/ 2316480 h 3634377"/>
              <a:gd name="connsiteX4" fmla="*/ 3239589 w 3698240"/>
              <a:gd name="connsiteY4" fmla="*/ 3492137 h 3634377"/>
              <a:gd name="connsiteX5" fmla="*/ 3312886 w 3698240"/>
              <a:gd name="connsiteY5" fmla="*/ 3634377 h 3634377"/>
              <a:gd name="connsiteX0" fmla="*/ 3312886 w 3698240"/>
              <a:gd name="connsiteY0" fmla="*/ 3634377 h 3677194"/>
              <a:gd name="connsiteX1" fmla="*/ 3698240 w 3698240"/>
              <a:gd name="connsiteY1" fmla="*/ 0 h 3677194"/>
              <a:gd name="connsiteX2" fmla="*/ 1178560 w 3698240"/>
              <a:gd name="connsiteY2" fmla="*/ 0 h 3677194"/>
              <a:gd name="connsiteX3" fmla="*/ 0 w 3698240"/>
              <a:gd name="connsiteY3" fmla="*/ 2316480 h 3677194"/>
              <a:gd name="connsiteX4" fmla="*/ 3304903 w 3698240"/>
              <a:gd name="connsiteY4" fmla="*/ 3677194 h 3677194"/>
              <a:gd name="connsiteX5" fmla="*/ 3312886 w 3698240"/>
              <a:gd name="connsiteY5" fmla="*/ 3634377 h 367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40" h="3677194">
                <a:moveTo>
                  <a:pt x="3312886" y="3634377"/>
                </a:moveTo>
                <a:lnTo>
                  <a:pt x="3698240" y="0"/>
                </a:lnTo>
                <a:lnTo>
                  <a:pt x="1178560" y="0"/>
                </a:lnTo>
                <a:lnTo>
                  <a:pt x="0" y="2316480"/>
                </a:lnTo>
                <a:lnTo>
                  <a:pt x="3304903" y="3677194"/>
                </a:lnTo>
                <a:lnTo>
                  <a:pt x="3312886" y="3634377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Puolivapaa piirto 7">
            <a:extLst>
              <a:ext uri="{FF2B5EF4-FFF2-40B4-BE49-F238E27FC236}">
                <a16:creationId xmlns:a16="http://schemas.microsoft.com/office/drawing/2014/main" id="{1A65AF6C-0F49-A739-782F-6348317BD083}"/>
              </a:ext>
            </a:extLst>
          </p:cNvPr>
          <p:cNvSpPr/>
          <p:nvPr/>
        </p:nvSpPr>
        <p:spPr>
          <a:xfrm rot="18191242">
            <a:off x="8119554" y="4008003"/>
            <a:ext cx="3698240" cy="3677194"/>
          </a:xfrm>
          <a:custGeom>
            <a:avLst/>
            <a:gdLst>
              <a:gd name="connsiteX0" fmla="*/ 3302000 w 3698240"/>
              <a:gd name="connsiteY0" fmla="*/ 3220720 h 3230880"/>
              <a:gd name="connsiteX1" fmla="*/ 3698240 w 3698240"/>
              <a:gd name="connsiteY1" fmla="*/ 0 h 3230880"/>
              <a:gd name="connsiteX2" fmla="*/ 1178560 w 3698240"/>
              <a:gd name="connsiteY2" fmla="*/ 0 h 3230880"/>
              <a:gd name="connsiteX3" fmla="*/ 0 w 3698240"/>
              <a:gd name="connsiteY3" fmla="*/ 2316480 h 3230880"/>
              <a:gd name="connsiteX4" fmla="*/ 2346960 w 3698240"/>
              <a:gd name="connsiteY4" fmla="*/ 3230880 h 3230880"/>
              <a:gd name="connsiteX5" fmla="*/ 3302000 w 3698240"/>
              <a:gd name="connsiteY5" fmla="*/ 3220720 h 3230880"/>
              <a:gd name="connsiteX0" fmla="*/ 3247572 w 3698240"/>
              <a:gd name="connsiteY0" fmla="*/ 3481977 h 3481977"/>
              <a:gd name="connsiteX1" fmla="*/ 3698240 w 3698240"/>
              <a:gd name="connsiteY1" fmla="*/ 0 h 3481977"/>
              <a:gd name="connsiteX2" fmla="*/ 1178560 w 3698240"/>
              <a:gd name="connsiteY2" fmla="*/ 0 h 3481977"/>
              <a:gd name="connsiteX3" fmla="*/ 0 w 3698240"/>
              <a:gd name="connsiteY3" fmla="*/ 2316480 h 3481977"/>
              <a:gd name="connsiteX4" fmla="*/ 2346960 w 3698240"/>
              <a:gd name="connsiteY4" fmla="*/ 3230880 h 3481977"/>
              <a:gd name="connsiteX5" fmla="*/ 3247572 w 3698240"/>
              <a:gd name="connsiteY5" fmla="*/ 3481977 h 3481977"/>
              <a:gd name="connsiteX0" fmla="*/ 3247572 w 3698240"/>
              <a:gd name="connsiteY0" fmla="*/ 3481977 h 3492137"/>
              <a:gd name="connsiteX1" fmla="*/ 3698240 w 3698240"/>
              <a:gd name="connsiteY1" fmla="*/ 0 h 3492137"/>
              <a:gd name="connsiteX2" fmla="*/ 1178560 w 3698240"/>
              <a:gd name="connsiteY2" fmla="*/ 0 h 3492137"/>
              <a:gd name="connsiteX3" fmla="*/ 0 w 3698240"/>
              <a:gd name="connsiteY3" fmla="*/ 2316480 h 3492137"/>
              <a:gd name="connsiteX4" fmla="*/ 3239589 w 3698240"/>
              <a:gd name="connsiteY4" fmla="*/ 3492137 h 3492137"/>
              <a:gd name="connsiteX5" fmla="*/ 3247572 w 3698240"/>
              <a:gd name="connsiteY5" fmla="*/ 3481977 h 3492137"/>
              <a:gd name="connsiteX0" fmla="*/ 3312886 w 3698240"/>
              <a:gd name="connsiteY0" fmla="*/ 3634377 h 3634377"/>
              <a:gd name="connsiteX1" fmla="*/ 3698240 w 3698240"/>
              <a:gd name="connsiteY1" fmla="*/ 0 h 3634377"/>
              <a:gd name="connsiteX2" fmla="*/ 1178560 w 3698240"/>
              <a:gd name="connsiteY2" fmla="*/ 0 h 3634377"/>
              <a:gd name="connsiteX3" fmla="*/ 0 w 3698240"/>
              <a:gd name="connsiteY3" fmla="*/ 2316480 h 3634377"/>
              <a:gd name="connsiteX4" fmla="*/ 3239589 w 3698240"/>
              <a:gd name="connsiteY4" fmla="*/ 3492137 h 3634377"/>
              <a:gd name="connsiteX5" fmla="*/ 3312886 w 3698240"/>
              <a:gd name="connsiteY5" fmla="*/ 3634377 h 3634377"/>
              <a:gd name="connsiteX0" fmla="*/ 3312886 w 3698240"/>
              <a:gd name="connsiteY0" fmla="*/ 3634377 h 3677194"/>
              <a:gd name="connsiteX1" fmla="*/ 3698240 w 3698240"/>
              <a:gd name="connsiteY1" fmla="*/ 0 h 3677194"/>
              <a:gd name="connsiteX2" fmla="*/ 1178560 w 3698240"/>
              <a:gd name="connsiteY2" fmla="*/ 0 h 3677194"/>
              <a:gd name="connsiteX3" fmla="*/ 0 w 3698240"/>
              <a:gd name="connsiteY3" fmla="*/ 2316480 h 3677194"/>
              <a:gd name="connsiteX4" fmla="*/ 3304903 w 3698240"/>
              <a:gd name="connsiteY4" fmla="*/ 3677194 h 3677194"/>
              <a:gd name="connsiteX5" fmla="*/ 3312886 w 3698240"/>
              <a:gd name="connsiteY5" fmla="*/ 3634377 h 367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40" h="3677194">
                <a:moveTo>
                  <a:pt x="3312886" y="3634377"/>
                </a:moveTo>
                <a:lnTo>
                  <a:pt x="3698240" y="0"/>
                </a:lnTo>
                <a:lnTo>
                  <a:pt x="1178560" y="0"/>
                </a:lnTo>
                <a:lnTo>
                  <a:pt x="0" y="2316480"/>
                </a:lnTo>
                <a:lnTo>
                  <a:pt x="3304903" y="3677194"/>
                </a:lnTo>
                <a:lnTo>
                  <a:pt x="3312886" y="3634377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Puolivapaa piirto 14">
            <a:extLst>
              <a:ext uri="{FF2B5EF4-FFF2-40B4-BE49-F238E27FC236}">
                <a16:creationId xmlns:a16="http://schemas.microsoft.com/office/drawing/2014/main" id="{7178B96B-CA56-EA45-D3D3-6C692338B849}"/>
              </a:ext>
            </a:extLst>
          </p:cNvPr>
          <p:cNvSpPr/>
          <p:nvPr/>
        </p:nvSpPr>
        <p:spPr>
          <a:xfrm>
            <a:off x="6812422" y="-14068"/>
            <a:ext cx="5507915" cy="3808207"/>
          </a:xfrm>
          <a:custGeom>
            <a:avLst/>
            <a:gdLst>
              <a:gd name="connsiteX0" fmla="*/ 0 w 5507915"/>
              <a:gd name="connsiteY0" fmla="*/ 10758 h 3808207"/>
              <a:gd name="connsiteX1" fmla="*/ 4421393 w 5507915"/>
              <a:gd name="connsiteY1" fmla="*/ 3808207 h 3808207"/>
              <a:gd name="connsiteX2" fmla="*/ 5507915 w 5507915"/>
              <a:gd name="connsiteY2" fmla="*/ 968189 h 3808207"/>
              <a:gd name="connsiteX3" fmla="*/ 5497158 w 5507915"/>
              <a:gd name="connsiteY3" fmla="*/ 0 h 3808207"/>
              <a:gd name="connsiteX4" fmla="*/ 0 w 5507915"/>
              <a:gd name="connsiteY4" fmla="*/ 10758 h 380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7915" h="3808207">
                <a:moveTo>
                  <a:pt x="0" y="10758"/>
                </a:moveTo>
                <a:lnTo>
                  <a:pt x="4421393" y="3808207"/>
                </a:lnTo>
                <a:lnTo>
                  <a:pt x="5507915" y="968189"/>
                </a:lnTo>
                <a:lnTo>
                  <a:pt x="5497158" y="0"/>
                </a:lnTo>
                <a:lnTo>
                  <a:pt x="0" y="10758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CF010EFE-E3E4-A318-8C9B-C7A88E628A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02711" y="-30127"/>
            <a:ext cx="4517626" cy="3500820"/>
          </a:xfrm>
          <a:custGeom>
            <a:avLst/>
            <a:gdLst>
              <a:gd name="connsiteX0" fmla="*/ 0 w 5919787"/>
              <a:gd name="connsiteY0" fmla="*/ 0 h 5264150"/>
              <a:gd name="connsiteX1" fmla="*/ 5919787 w 5919787"/>
              <a:gd name="connsiteY1" fmla="*/ 0 h 5264150"/>
              <a:gd name="connsiteX2" fmla="*/ 5919787 w 5919787"/>
              <a:gd name="connsiteY2" fmla="*/ 5264150 h 5264150"/>
              <a:gd name="connsiteX3" fmla="*/ 0 w 5919787"/>
              <a:gd name="connsiteY3" fmla="*/ 5264150 h 5264150"/>
              <a:gd name="connsiteX4" fmla="*/ 0 w 5919787"/>
              <a:gd name="connsiteY4" fmla="*/ 0 h 5264150"/>
              <a:gd name="connsiteX0" fmla="*/ 363416 w 5919787"/>
              <a:gd name="connsiteY0" fmla="*/ 0 h 5779965"/>
              <a:gd name="connsiteX1" fmla="*/ 5919787 w 5919787"/>
              <a:gd name="connsiteY1" fmla="*/ 515815 h 5779965"/>
              <a:gd name="connsiteX2" fmla="*/ 5919787 w 5919787"/>
              <a:gd name="connsiteY2" fmla="*/ 5779965 h 5779965"/>
              <a:gd name="connsiteX3" fmla="*/ 0 w 5919787"/>
              <a:gd name="connsiteY3" fmla="*/ 5779965 h 5779965"/>
              <a:gd name="connsiteX4" fmla="*/ 363416 w 5919787"/>
              <a:gd name="connsiteY4" fmla="*/ 0 h 5779965"/>
              <a:gd name="connsiteX0" fmla="*/ 1630290 w 7186661"/>
              <a:gd name="connsiteY0" fmla="*/ 0 h 5779965"/>
              <a:gd name="connsiteX1" fmla="*/ 7186661 w 7186661"/>
              <a:gd name="connsiteY1" fmla="*/ 515815 h 5779965"/>
              <a:gd name="connsiteX2" fmla="*/ 7186661 w 7186661"/>
              <a:gd name="connsiteY2" fmla="*/ 5779965 h 5779965"/>
              <a:gd name="connsiteX3" fmla="*/ 1266874 w 7186661"/>
              <a:gd name="connsiteY3" fmla="*/ 5779965 h 5779965"/>
              <a:gd name="connsiteX4" fmla="*/ 415 w 7186661"/>
              <a:gd name="connsiteY4" fmla="*/ 2403720 h 5779965"/>
              <a:gd name="connsiteX5" fmla="*/ 1630290 w 7186661"/>
              <a:gd name="connsiteY5" fmla="*/ 0 h 5779965"/>
              <a:gd name="connsiteX0" fmla="*/ 1629875 w 7186246"/>
              <a:gd name="connsiteY0" fmla="*/ 0 h 5779965"/>
              <a:gd name="connsiteX1" fmla="*/ 7186246 w 7186246"/>
              <a:gd name="connsiteY1" fmla="*/ 515815 h 5779965"/>
              <a:gd name="connsiteX2" fmla="*/ 7186246 w 7186246"/>
              <a:gd name="connsiteY2" fmla="*/ 5779965 h 5779965"/>
              <a:gd name="connsiteX3" fmla="*/ 1266459 w 7186246"/>
              <a:gd name="connsiteY3" fmla="*/ 5779965 h 5779965"/>
              <a:gd name="connsiteX4" fmla="*/ 0 w 7186246"/>
              <a:gd name="connsiteY4" fmla="*/ 2403720 h 5779965"/>
              <a:gd name="connsiteX5" fmla="*/ 1629875 w 7186246"/>
              <a:gd name="connsiteY5" fmla="*/ 0 h 5779965"/>
              <a:gd name="connsiteX0" fmla="*/ 1629875 w 7186246"/>
              <a:gd name="connsiteY0" fmla="*/ 0 h 5780086"/>
              <a:gd name="connsiteX1" fmla="*/ 7186246 w 7186246"/>
              <a:gd name="connsiteY1" fmla="*/ 515815 h 5780086"/>
              <a:gd name="connsiteX2" fmla="*/ 7186246 w 7186246"/>
              <a:gd name="connsiteY2" fmla="*/ 5779965 h 5780086"/>
              <a:gd name="connsiteX3" fmla="*/ 1266459 w 7186246"/>
              <a:gd name="connsiteY3" fmla="*/ 5779965 h 5780086"/>
              <a:gd name="connsiteX4" fmla="*/ 0 w 7186246"/>
              <a:gd name="connsiteY4" fmla="*/ 2403720 h 5780086"/>
              <a:gd name="connsiteX5" fmla="*/ 1629875 w 7186246"/>
              <a:gd name="connsiteY5" fmla="*/ 0 h 5780086"/>
              <a:gd name="connsiteX0" fmla="*/ 1782275 w 7186246"/>
              <a:gd name="connsiteY0" fmla="*/ 0 h 6131778"/>
              <a:gd name="connsiteX1" fmla="*/ 7186246 w 7186246"/>
              <a:gd name="connsiteY1" fmla="*/ 867507 h 6131778"/>
              <a:gd name="connsiteX2" fmla="*/ 7186246 w 7186246"/>
              <a:gd name="connsiteY2" fmla="*/ 6131657 h 6131778"/>
              <a:gd name="connsiteX3" fmla="*/ 1266459 w 7186246"/>
              <a:gd name="connsiteY3" fmla="*/ 6131657 h 6131778"/>
              <a:gd name="connsiteX4" fmla="*/ 0 w 7186246"/>
              <a:gd name="connsiteY4" fmla="*/ 2755412 h 6131778"/>
              <a:gd name="connsiteX5" fmla="*/ 1782275 w 7186246"/>
              <a:gd name="connsiteY5" fmla="*/ 0 h 6131778"/>
              <a:gd name="connsiteX0" fmla="*/ 1782275 w 7186246"/>
              <a:gd name="connsiteY0" fmla="*/ 0 h 6143501"/>
              <a:gd name="connsiteX1" fmla="*/ 7186246 w 7186246"/>
              <a:gd name="connsiteY1" fmla="*/ 867507 h 6143501"/>
              <a:gd name="connsiteX2" fmla="*/ 7186246 w 7186246"/>
              <a:gd name="connsiteY2" fmla="*/ 6131657 h 6143501"/>
              <a:gd name="connsiteX3" fmla="*/ 2309813 w 7186246"/>
              <a:gd name="connsiteY3" fmla="*/ 6143380 h 6143501"/>
              <a:gd name="connsiteX4" fmla="*/ 0 w 7186246"/>
              <a:gd name="connsiteY4" fmla="*/ 2755412 h 6143501"/>
              <a:gd name="connsiteX5" fmla="*/ 1782275 w 7186246"/>
              <a:gd name="connsiteY5" fmla="*/ 0 h 6143501"/>
              <a:gd name="connsiteX0" fmla="*/ 985106 w 6389077"/>
              <a:gd name="connsiteY0" fmla="*/ 0 h 6143553"/>
              <a:gd name="connsiteX1" fmla="*/ 6389077 w 6389077"/>
              <a:gd name="connsiteY1" fmla="*/ 867507 h 6143553"/>
              <a:gd name="connsiteX2" fmla="*/ 6389077 w 6389077"/>
              <a:gd name="connsiteY2" fmla="*/ 6131657 h 6143553"/>
              <a:gd name="connsiteX3" fmla="*/ 1512644 w 6389077"/>
              <a:gd name="connsiteY3" fmla="*/ 6143380 h 6143553"/>
              <a:gd name="connsiteX4" fmla="*/ 0 w 6389077"/>
              <a:gd name="connsiteY4" fmla="*/ 3787042 h 6143553"/>
              <a:gd name="connsiteX5" fmla="*/ 985106 w 6389077"/>
              <a:gd name="connsiteY5" fmla="*/ 0 h 6143553"/>
              <a:gd name="connsiteX0" fmla="*/ 1207844 w 6389077"/>
              <a:gd name="connsiteY0" fmla="*/ 0 h 6589030"/>
              <a:gd name="connsiteX1" fmla="*/ 6389077 w 6389077"/>
              <a:gd name="connsiteY1" fmla="*/ 1312984 h 6589030"/>
              <a:gd name="connsiteX2" fmla="*/ 6389077 w 6389077"/>
              <a:gd name="connsiteY2" fmla="*/ 6577134 h 6589030"/>
              <a:gd name="connsiteX3" fmla="*/ 1512644 w 6389077"/>
              <a:gd name="connsiteY3" fmla="*/ 6588857 h 6589030"/>
              <a:gd name="connsiteX4" fmla="*/ 0 w 6389077"/>
              <a:gd name="connsiteY4" fmla="*/ 4232519 h 6589030"/>
              <a:gd name="connsiteX5" fmla="*/ 1207844 w 6389077"/>
              <a:gd name="connsiteY5" fmla="*/ 0 h 6589030"/>
              <a:gd name="connsiteX0" fmla="*/ 1207844 w 6412523"/>
              <a:gd name="connsiteY0" fmla="*/ 0 h 6589030"/>
              <a:gd name="connsiteX1" fmla="*/ 6412523 w 6412523"/>
              <a:gd name="connsiteY1" fmla="*/ 726831 h 6589030"/>
              <a:gd name="connsiteX2" fmla="*/ 6389077 w 6412523"/>
              <a:gd name="connsiteY2" fmla="*/ 6577134 h 6589030"/>
              <a:gd name="connsiteX3" fmla="*/ 1512644 w 6412523"/>
              <a:gd name="connsiteY3" fmla="*/ 6588857 h 6589030"/>
              <a:gd name="connsiteX4" fmla="*/ 0 w 6412523"/>
              <a:gd name="connsiteY4" fmla="*/ 4232519 h 6589030"/>
              <a:gd name="connsiteX5" fmla="*/ 1207844 w 6412523"/>
              <a:gd name="connsiteY5" fmla="*/ 0 h 6589030"/>
              <a:gd name="connsiteX0" fmla="*/ 1207844 w 6412523"/>
              <a:gd name="connsiteY0" fmla="*/ 0 h 6589030"/>
              <a:gd name="connsiteX1" fmla="*/ 6412523 w 6412523"/>
              <a:gd name="connsiteY1" fmla="*/ 726831 h 6589030"/>
              <a:gd name="connsiteX2" fmla="*/ 6389077 w 6412523"/>
              <a:gd name="connsiteY2" fmla="*/ 6577134 h 6589030"/>
              <a:gd name="connsiteX3" fmla="*/ 1512644 w 6412523"/>
              <a:gd name="connsiteY3" fmla="*/ 6588857 h 6589030"/>
              <a:gd name="connsiteX4" fmla="*/ 0 w 6412523"/>
              <a:gd name="connsiteY4" fmla="*/ 4232519 h 6589030"/>
              <a:gd name="connsiteX5" fmla="*/ 1207844 w 6412523"/>
              <a:gd name="connsiteY5" fmla="*/ 0 h 6589030"/>
              <a:gd name="connsiteX0" fmla="*/ 1207844 w 6412523"/>
              <a:gd name="connsiteY0" fmla="*/ 0 h 6588857"/>
              <a:gd name="connsiteX1" fmla="*/ 6412523 w 6412523"/>
              <a:gd name="connsiteY1" fmla="*/ 726831 h 6588857"/>
              <a:gd name="connsiteX2" fmla="*/ 6389077 w 6412523"/>
              <a:gd name="connsiteY2" fmla="*/ 6577134 h 6588857"/>
              <a:gd name="connsiteX3" fmla="*/ 1512644 w 6412523"/>
              <a:gd name="connsiteY3" fmla="*/ 6588857 h 6588857"/>
              <a:gd name="connsiteX4" fmla="*/ 0 w 6412523"/>
              <a:gd name="connsiteY4" fmla="*/ 4232519 h 6588857"/>
              <a:gd name="connsiteX5" fmla="*/ 1207844 w 6412523"/>
              <a:gd name="connsiteY5" fmla="*/ 0 h 6588857"/>
              <a:gd name="connsiteX0" fmla="*/ 3395294 w 8599973"/>
              <a:gd name="connsiteY0" fmla="*/ 0 h 6577142"/>
              <a:gd name="connsiteX1" fmla="*/ 8599973 w 8599973"/>
              <a:gd name="connsiteY1" fmla="*/ 726831 h 6577142"/>
              <a:gd name="connsiteX2" fmla="*/ 8576527 w 8599973"/>
              <a:gd name="connsiteY2" fmla="*/ 6577134 h 6577142"/>
              <a:gd name="connsiteX3" fmla="*/ 0 w 8599973"/>
              <a:gd name="connsiteY3" fmla="*/ 5079880 h 6577142"/>
              <a:gd name="connsiteX4" fmla="*/ 2187450 w 8599973"/>
              <a:gd name="connsiteY4" fmla="*/ 4232519 h 6577142"/>
              <a:gd name="connsiteX5" fmla="*/ 3395294 w 8599973"/>
              <a:gd name="connsiteY5" fmla="*/ 0 h 6577142"/>
              <a:gd name="connsiteX0" fmla="*/ 3395294 w 8599973"/>
              <a:gd name="connsiteY0" fmla="*/ 67034 h 6644174"/>
              <a:gd name="connsiteX1" fmla="*/ 8599973 w 8599973"/>
              <a:gd name="connsiteY1" fmla="*/ 793865 h 6644174"/>
              <a:gd name="connsiteX2" fmla="*/ 8576527 w 8599973"/>
              <a:gd name="connsiteY2" fmla="*/ 6644168 h 6644174"/>
              <a:gd name="connsiteX3" fmla="*/ 0 w 8599973"/>
              <a:gd name="connsiteY3" fmla="*/ 5146914 h 6644174"/>
              <a:gd name="connsiteX4" fmla="*/ 347737 w 8599973"/>
              <a:gd name="connsiteY4" fmla="*/ 0 h 6644174"/>
              <a:gd name="connsiteX5" fmla="*/ 3395294 w 8599973"/>
              <a:gd name="connsiteY5" fmla="*/ 67034 h 6644174"/>
              <a:gd name="connsiteX0" fmla="*/ 3395294 w 8641314"/>
              <a:gd name="connsiteY0" fmla="*/ 67034 h 6644176"/>
              <a:gd name="connsiteX1" fmla="*/ 8641314 w 8641314"/>
              <a:gd name="connsiteY1" fmla="*/ 49711 h 6644176"/>
              <a:gd name="connsiteX2" fmla="*/ 8576527 w 8641314"/>
              <a:gd name="connsiteY2" fmla="*/ 6644168 h 6644176"/>
              <a:gd name="connsiteX3" fmla="*/ 0 w 8641314"/>
              <a:gd name="connsiteY3" fmla="*/ 5146914 h 6644176"/>
              <a:gd name="connsiteX4" fmla="*/ 347737 w 8641314"/>
              <a:gd name="connsiteY4" fmla="*/ 0 h 6644176"/>
              <a:gd name="connsiteX5" fmla="*/ 3395294 w 8641314"/>
              <a:gd name="connsiteY5" fmla="*/ 67034 h 6644176"/>
              <a:gd name="connsiteX0" fmla="*/ 3395294 w 8680657"/>
              <a:gd name="connsiteY0" fmla="*/ 67034 h 6726860"/>
              <a:gd name="connsiteX1" fmla="*/ 8641314 w 8680657"/>
              <a:gd name="connsiteY1" fmla="*/ 49711 h 6726860"/>
              <a:gd name="connsiteX2" fmla="*/ 8679883 w 8680657"/>
              <a:gd name="connsiteY2" fmla="*/ 6726853 h 6726860"/>
              <a:gd name="connsiteX3" fmla="*/ 0 w 8680657"/>
              <a:gd name="connsiteY3" fmla="*/ 5146914 h 6726860"/>
              <a:gd name="connsiteX4" fmla="*/ 347737 w 8680657"/>
              <a:gd name="connsiteY4" fmla="*/ 0 h 6726860"/>
              <a:gd name="connsiteX5" fmla="*/ 3395294 w 8680657"/>
              <a:gd name="connsiteY5" fmla="*/ 67034 h 6726860"/>
              <a:gd name="connsiteX0" fmla="*/ 3395294 w 8680655"/>
              <a:gd name="connsiteY0" fmla="*/ 67034 h 6726852"/>
              <a:gd name="connsiteX1" fmla="*/ 8641314 w 8680655"/>
              <a:gd name="connsiteY1" fmla="*/ 49711 h 6726852"/>
              <a:gd name="connsiteX2" fmla="*/ 8679883 w 8680655"/>
              <a:gd name="connsiteY2" fmla="*/ 6726853 h 6726852"/>
              <a:gd name="connsiteX3" fmla="*/ 0 w 8680655"/>
              <a:gd name="connsiteY3" fmla="*/ 5146914 h 6726852"/>
              <a:gd name="connsiteX4" fmla="*/ 347737 w 8680655"/>
              <a:gd name="connsiteY4" fmla="*/ 0 h 6726852"/>
              <a:gd name="connsiteX5" fmla="*/ 3395294 w 8680655"/>
              <a:gd name="connsiteY5" fmla="*/ 67034 h 6726852"/>
              <a:gd name="connsiteX0" fmla="*/ 3395300 w 8680663"/>
              <a:gd name="connsiteY0" fmla="*/ 67034 h 6726854"/>
              <a:gd name="connsiteX1" fmla="*/ 8641320 w 8680663"/>
              <a:gd name="connsiteY1" fmla="*/ 49711 h 6726854"/>
              <a:gd name="connsiteX2" fmla="*/ 8679889 w 8680663"/>
              <a:gd name="connsiteY2" fmla="*/ 6726853 h 6726854"/>
              <a:gd name="connsiteX3" fmla="*/ 6 w 8680663"/>
              <a:gd name="connsiteY3" fmla="*/ 5146914 h 6726854"/>
              <a:gd name="connsiteX4" fmla="*/ 347743 w 8680663"/>
              <a:gd name="connsiteY4" fmla="*/ 0 h 6726854"/>
              <a:gd name="connsiteX5" fmla="*/ 3395300 w 8680663"/>
              <a:gd name="connsiteY5" fmla="*/ 67034 h 6726854"/>
              <a:gd name="connsiteX0" fmla="*/ 3395298 w 8680659"/>
              <a:gd name="connsiteY0" fmla="*/ 67034 h 6726860"/>
              <a:gd name="connsiteX1" fmla="*/ 8641318 w 8680659"/>
              <a:gd name="connsiteY1" fmla="*/ 49711 h 6726860"/>
              <a:gd name="connsiteX2" fmla="*/ 8679887 w 8680659"/>
              <a:gd name="connsiteY2" fmla="*/ 6726853 h 6726860"/>
              <a:gd name="connsiteX3" fmla="*/ 4 w 8680659"/>
              <a:gd name="connsiteY3" fmla="*/ 5146914 h 6726860"/>
              <a:gd name="connsiteX4" fmla="*/ 347741 w 8680659"/>
              <a:gd name="connsiteY4" fmla="*/ 0 h 6726860"/>
              <a:gd name="connsiteX5" fmla="*/ 3395298 w 8680659"/>
              <a:gd name="connsiteY5" fmla="*/ 67034 h 6726860"/>
              <a:gd name="connsiteX0" fmla="*/ 347741 w 8680661"/>
              <a:gd name="connsiteY0" fmla="*/ 0 h 6726860"/>
              <a:gd name="connsiteX1" fmla="*/ 8641318 w 8680661"/>
              <a:gd name="connsiteY1" fmla="*/ 49711 h 6726860"/>
              <a:gd name="connsiteX2" fmla="*/ 8679887 w 8680661"/>
              <a:gd name="connsiteY2" fmla="*/ 6726853 h 6726860"/>
              <a:gd name="connsiteX3" fmla="*/ 4 w 8680661"/>
              <a:gd name="connsiteY3" fmla="*/ 5146914 h 6726860"/>
              <a:gd name="connsiteX4" fmla="*/ 347741 w 8680661"/>
              <a:gd name="connsiteY4" fmla="*/ 0 h 672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0661" h="6726860">
                <a:moveTo>
                  <a:pt x="347741" y="0"/>
                </a:moveTo>
                <a:lnTo>
                  <a:pt x="8641318" y="49711"/>
                </a:lnTo>
                <a:cubicBezTo>
                  <a:pt x="8633503" y="1999812"/>
                  <a:pt x="8687702" y="4776752"/>
                  <a:pt x="8679887" y="6726853"/>
                </a:cubicBezTo>
                <a:cubicBezTo>
                  <a:pt x="8728753" y="6730760"/>
                  <a:pt x="-7521" y="5163675"/>
                  <a:pt x="4" y="5146914"/>
                </a:cubicBezTo>
                <a:cubicBezTo>
                  <a:pt x="3791" y="5111746"/>
                  <a:pt x="367402" y="23446"/>
                  <a:pt x="347741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AAAEB528-2933-970E-0DDC-D0F22827E77F}"/>
              </a:ext>
            </a:extLst>
          </p:cNvPr>
          <p:cNvSpPr/>
          <p:nvPr/>
        </p:nvSpPr>
        <p:spPr>
          <a:xfrm>
            <a:off x="0" y="3291877"/>
            <a:ext cx="3398333" cy="3984253"/>
          </a:xfrm>
          <a:custGeom>
            <a:avLst/>
            <a:gdLst>
              <a:gd name="connsiteX0" fmla="*/ 2814320 w 3830320"/>
              <a:gd name="connsiteY0" fmla="*/ 0 h 4490720"/>
              <a:gd name="connsiteX1" fmla="*/ 3830320 w 3830320"/>
              <a:gd name="connsiteY1" fmla="*/ 1330960 h 4490720"/>
              <a:gd name="connsiteX2" fmla="*/ 2631440 w 3830320"/>
              <a:gd name="connsiteY2" fmla="*/ 4490720 h 4490720"/>
              <a:gd name="connsiteX3" fmla="*/ 0 w 3830320"/>
              <a:gd name="connsiteY3" fmla="*/ 3413760 h 4490720"/>
              <a:gd name="connsiteX4" fmla="*/ 0 w 3830320"/>
              <a:gd name="connsiteY4" fmla="*/ 60960 h 4490720"/>
              <a:gd name="connsiteX5" fmla="*/ 2814320 w 3830320"/>
              <a:gd name="connsiteY5" fmla="*/ 0 h 449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0320" h="4490720">
                <a:moveTo>
                  <a:pt x="2814320" y="0"/>
                </a:moveTo>
                <a:lnTo>
                  <a:pt x="3830320" y="1330960"/>
                </a:lnTo>
                <a:lnTo>
                  <a:pt x="2631440" y="4490720"/>
                </a:lnTo>
                <a:lnTo>
                  <a:pt x="0" y="3413760"/>
                </a:lnTo>
                <a:lnTo>
                  <a:pt x="0" y="60960"/>
                </a:lnTo>
                <a:lnTo>
                  <a:pt x="2814320" y="0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06A29733-17E6-45D9-BF69-6E66077404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09607" y="2909439"/>
            <a:ext cx="3545026" cy="4359406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  <a:gd name="connsiteX0" fmla="*/ 210195 w 9304571"/>
              <a:gd name="connsiteY0" fmla="*/ 756283 h 10949424"/>
              <a:gd name="connsiteX1" fmla="*/ 410151 w 9304571"/>
              <a:gd name="connsiteY1" fmla="*/ 319 h 10949424"/>
              <a:gd name="connsiteX2" fmla="*/ 9304571 w 9304571"/>
              <a:gd name="connsiteY2" fmla="*/ 2231291 h 10949424"/>
              <a:gd name="connsiteX3" fmla="*/ 5338304 w 9304571"/>
              <a:gd name="connsiteY3" fmla="*/ 10949424 h 10949424"/>
              <a:gd name="connsiteX4" fmla="*/ 221346 w 9304571"/>
              <a:gd name="connsiteY4" fmla="*/ 7964666 h 10949424"/>
              <a:gd name="connsiteX5" fmla="*/ 210195 w 9304571"/>
              <a:gd name="connsiteY5" fmla="*/ 756283 h 10949424"/>
              <a:gd name="connsiteX0" fmla="*/ 785227 w 9868452"/>
              <a:gd name="connsiteY0" fmla="*/ 7964666 h 10949424"/>
              <a:gd name="connsiteX1" fmla="*/ 974032 w 9868452"/>
              <a:gd name="connsiteY1" fmla="*/ 319 h 10949424"/>
              <a:gd name="connsiteX2" fmla="*/ 9868452 w 9868452"/>
              <a:gd name="connsiteY2" fmla="*/ 2231291 h 10949424"/>
              <a:gd name="connsiteX3" fmla="*/ 5902185 w 9868452"/>
              <a:gd name="connsiteY3" fmla="*/ 10949424 h 10949424"/>
              <a:gd name="connsiteX4" fmla="*/ 785227 w 9868452"/>
              <a:gd name="connsiteY4" fmla="*/ 7964666 h 10949424"/>
              <a:gd name="connsiteX0" fmla="*/ 330826 w 9414051"/>
              <a:gd name="connsiteY0" fmla="*/ 7964666 h 10949424"/>
              <a:gd name="connsiteX1" fmla="*/ 519631 w 9414051"/>
              <a:gd name="connsiteY1" fmla="*/ 319 h 10949424"/>
              <a:gd name="connsiteX2" fmla="*/ 9414051 w 9414051"/>
              <a:gd name="connsiteY2" fmla="*/ 2231291 h 10949424"/>
              <a:gd name="connsiteX3" fmla="*/ 5447784 w 9414051"/>
              <a:gd name="connsiteY3" fmla="*/ 10949424 h 10949424"/>
              <a:gd name="connsiteX4" fmla="*/ 330826 w 9414051"/>
              <a:gd name="connsiteY4" fmla="*/ 7964666 h 10949424"/>
              <a:gd name="connsiteX0" fmla="*/ -1 w 9083224"/>
              <a:gd name="connsiteY0" fmla="*/ 7964666 h 10949424"/>
              <a:gd name="connsiteX1" fmla="*/ 188804 w 9083224"/>
              <a:gd name="connsiteY1" fmla="*/ 319 h 10949424"/>
              <a:gd name="connsiteX2" fmla="*/ 9083224 w 9083224"/>
              <a:gd name="connsiteY2" fmla="*/ 2231291 h 10949424"/>
              <a:gd name="connsiteX3" fmla="*/ 5116957 w 9083224"/>
              <a:gd name="connsiteY3" fmla="*/ 10949424 h 10949424"/>
              <a:gd name="connsiteX4" fmla="*/ -1 w 9083224"/>
              <a:gd name="connsiteY4" fmla="*/ 7964666 h 1094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3224" h="10949424">
                <a:moveTo>
                  <a:pt x="-1" y="7964666"/>
                </a:moveTo>
                <a:cubicBezTo>
                  <a:pt x="20626" y="7898207"/>
                  <a:pt x="139255" y="94627"/>
                  <a:pt x="188804" y="319"/>
                </a:cubicBezTo>
                <a:cubicBezTo>
                  <a:pt x="188682" y="-31024"/>
                  <a:pt x="9059899" y="2250910"/>
                  <a:pt x="9083224" y="2231291"/>
                </a:cubicBezTo>
                <a:lnTo>
                  <a:pt x="5116957" y="10949424"/>
                </a:lnTo>
                <a:lnTo>
                  <a:pt x="-1" y="7964666"/>
                </a:ln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D4FC3703-5A75-C3A9-5C5F-2BD1E5163C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91975" y="2786064"/>
            <a:ext cx="4201996" cy="4267808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  <a:gd name="connsiteX0" fmla="*/ 870 w 10919838"/>
              <a:gd name="connsiteY0" fmla="*/ 38385 h 10231526"/>
              <a:gd name="connsiteX1" fmla="*/ 4008066 w 10919838"/>
              <a:gd name="connsiteY1" fmla="*/ 132 h 10231526"/>
              <a:gd name="connsiteX2" fmla="*/ 10919838 w 10919838"/>
              <a:gd name="connsiteY2" fmla="*/ 5590220 h 10231526"/>
              <a:gd name="connsiteX3" fmla="*/ 5128979 w 10919838"/>
              <a:gd name="connsiteY3" fmla="*/ 10231526 h 10231526"/>
              <a:gd name="connsiteX4" fmla="*/ 12021 w 10919838"/>
              <a:gd name="connsiteY4" fmla="*/ 7246768 h 10231526"/>
              <a:gd name="connsiteX5" fmla="*/ 870 w 10919838"/>
              <a:gd name="connsiteY5" fmla="*/ 38385 h 10231526"/>
              <a:gd name="connsiteX0" fmla="*/ 870 w 10919838"/>
              <a:gd name="connsiteY0" fmla="*/ 0 h 10193141"/>
              <a:gd name="connsiteX1" fmla="*/ 6374335 w 10919838"/>
              <a:gd name="connsiteY1" fmla="*/ 189821 h 10193141"/>
              <a:gd name="connsiteX2" fmla="*/ 10919838 w 10919838"/>
              <a:gd name="connsiteY2" fmla="*/ 5551835 h 10193141"/>
              <a:gd name="connsiteX3" fmla="*/ 5128979 w 10919838"/>
              <a:gd name="connsiteY3" fmla="*/ 10193141 h 10193141"/>
              <a:gd name="connsiteX4" fmla="*/ 12021 w 10919838"/>
              <a:gd name="connsiteY4" fmla="*/ 7208383 h 10193141"/>
              <a:gd name="connsiteX5" fmla="*/ 870 w 10919838"/>
              <a:gd name="connsiteY5" fmla="*/ 0 h 10193141"/>
              <a:gd name="connsiteX0" fmla="*/ 1214762 w 10907831"/>
              <a:gd name="connsiteY0" fmla="*/ 5426640 h 10003456"/>
              <a:gd name="connsiteX1" fmla="*/ 6362328 w 10907831"/>
              <a:gd name="connsiteY1" fmla="*/ 136 h 10003456"/>
              <a:gd name="connsiteX2" fmla="*/ 10907831 w 10907831"/>
              <a:gd name="connsiteY2" fmla="*/ 5362150 h 10003456"/>
              <a:gd name="connsiteX3" fmla="*/ 5116972 w 10907831"/>
              <a:gd name="connsiteY3" fmla="*/ 10003456 h 10003456"/>
              <a:gd name="connsiteX4" fmla="*/ 14 w 10907831"/>
              <a:gd name="connsiteY4" fmla="*/ 7018698 h 10003456"/>
              <a:gd name="connsiteX5" fmla="*/ 1214762 w 10907831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2074 w 9695143"/>
              <a:gd name="connsiteY0" fmla="*/ 5426640 h 10003456"/>
              <a:gd name="connsiteX1" fmla="*/ 5149640 w 9695143"/>
              <a:gd name="connsiteY1" fmla="*/ 136 h 10003456"/>
              <a:gd name="connsiteX2" fmla="*/ 9695143 w 9695143"/>
              <a:gd name="connsiteY2" fmla="*/ 5362150 h 10003456"/>
              <a:gd name="connsiteX3" fmla="*/ 3904284 w 9695143"/>
              <a:gd name="connsiteY3" fmla="*/ 10003456 h 10003456"/>
              <a:gd name="connsiteX4" fmla="*/ 2750113 w 9695143"/>
              <a:gd name="connsiteY4" fmla="*/ 9156892 h 10003456"/>
              <a:gd name="connsiteX5" fmla="*/ 2074 w 9695143"/>
              <a:gd name="connsiteY5" fmla="*/ 5426640 h 10003456"/>
              <a:gd name="connsiteX0" fmla="*/ 2074 w 9695143"/>
              <a:gd name="connsiteY0" fmla="*/ 5426640 h 9232782"/>
              <a:gd name="connsiteX1" fmla="*/ 5149640 w 9695143"/>
              <a:gd name="connsiteY1" fmla="*/ 136 h 9232782"/>
              <a:gd name="connsiteX2" fmla="*/ 9695143 w 9695143"/>
              <a:gd name="connsiteY2" fmla="*/ 5362150 h 9232782"/>
              <a:gd name="connsiteX3" fmla="*/ 3904284 w 9695143"/>
              <a:gd name="connsiteY3" fmla="*/ 9205197 h 9232782"/>
              <a:gd name="connsiteX4" fmla="*/ 2750113 w 9695143"/>
              <a:gd name="connsiteY4" fmla="*/ 9156892 h 9232782"/>
              <a:gd name="connsiteX5" fmla="*/ 2074 w 9695143"/>
              <a:gd name="connsiteY5" fmla="*/ 5426640 h 9232782"/>
              <a:gd name="connsiteX0" fmla="*/ 2074 w 9695143"/>
              <a:gd name="connsiteY0" fmla="*/ 5426640 h 9292561"/>
              <a:gd name="connsiteX1" fmla="*/ 5149640 w 9695143"/>
              <a:gd name="connsiteY1" fmla="*/ 136 h 9292561"/>
              <a:gd name="connsiteX2" fmla="*/ 9695143 w 9695143"/>
              <a:gd name="connsiteY2" fmla="*/ 5362150 h 9292561"/>
              <a:gd name="connsiteX3" fmla="*/ 3904284 w 9695143"/>
              <a:gd name="connsiteY3" fmla="*/ 9205197 h 9292561"/>
              <a:gd name="connsiteX4" fmla="*/ 2750113 w 9695143"/>
              <a:gd name="connsiteY4" fmla="*/ 9156892 h 9292561"/>
              <a:gd name="connsiteX5" fmla="*/ 2074 w 9695143"/>
              <a:gd name="connsiteY5" fmla="*/ 5426640 h 9292561"/>
              <a:gd name="connsiteX0" fmla="*/ 2074 w 9695143"/>
              <a:gd name="connsiteY0" fmla="*/ 5426640 h 9225565"/>
              <a:gd name="connsiteX1" fmla="*/ 5149640 w 9695143"/>
              <a:gd name="connsiteY1" fmla="*/ 136 h 9225565"/>
              <a:gd name="connsiteX2" fmla="*/ 9695143 w 9695143"/>
              <a:gd name="connsiteY2" fmla="*/ 5362150 h 9225565"/>
              <a:gd name="connsiteX3" fmla="*/ 3904284 w 9695143"/>
              <a:gd name="connsiteY3" fmla="*/ 9205197 h 9225565"/>
              <a:gd name="connsiteX4" fmla="*/ 2750113 w 9695143"/>
              <a:gd name="connsiteY4" fmla="*/ 9156892 h 9225565"/>
              <a:gd name="connsiteX5" fmla="*/ 2074 w 9695143"/>
              <a:gd name="connsiteY5" fmla="*/ 5426640 h 9225565"/>
              <a:gd name="connsiteX0" fmla="*/ 2074 w 9695143"/>
              <a:gd name="connsiteY0" fmla="*/ 5426640 h 9784087"/>
              <a:gd name="connsiteX1" fmla="*/ 5149640 w 9695143"/>
              <a:gd name="connsiteY1" fmla="*/ 136 h 9784087"/>
              <a:gd name="connsiteX2" fmla="*/ 9695143 w 9695143"/>
              <a:gd name="connsiteY2" fmla="*/ 5362150 h 9784087"/>
              <a:gd name="connsiteX3" fmla="*/ 3401979 w 9695143"/>
              <a:gd name="connsiteY3" fmla="*/ 9782848 h 9784087"/>
              <a:gd name="connsiteX4" fmla="*/ 2750113 w 9695143"/>
              <a:gd name="connsiteY4" fmla="*/ 9156892 h 9784087"/>
              <a:gd name="connsiteX5" fmla="*/ 2074 w 9695143"/>
              <a:gd name="connsiteY5" fmla="*/ 5426640 h 9784087"/>
              <a:gd name="connsiteX0" fmla="*/ 1693 w 9694762"/>
              <a:gd name="connsiteY0" fmla="*/ 5426640 h 9846602"/>
              <a:gd name="connsiteX1" fmla="*/ 5149259 w 9694762"/>
              <a:gd name="connsiteY1" fmla="*/ 136 h 9846602"/>
              <a:gd name="connsiteX2" fmla="*/ 9694762 w 9694762"/>
              <a:gd name="connsiteY2" fmla="*/ 5362150 h 9846602"/>
              <a:gd name="connsiteX3" fmla="*/ 3401598 w 9694762"/>
              <a:gd name="connsiteY3" fmla="*/ 9782848 h 9846602"/>
              <a:gd name="connsiteX4" fmla="*/ 3402731 w 9694762"/>
              <a:gd name="connsiteY4" fmla="*/ 9809891 h 9846602"/>
              <a:gd name="connsiteX5" fmla="*/ 1693 w 9694762"/>
              <a:gd name="connsiteY5" fmla="*/ 5426640 h 984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4762" h="9846602">
                <a:moveTo>
                  <a:pt x="1693" y="5426640"/>
                </a:moveTo>
                <a:lnTo>
                  <a:pt x="5149259" y="136"/>
                </a:lnTo>
                <a:cubicBezTo>
                  <a:pt x="5149137" y="-31207"/>
                  <a:pt x="9671437" y="5381769"/>
                  <a:pt x="9694762" y="5362150"/>
                </a:cubicBezTo>
                <a:cubicBezTo>
                  <a:pt x="7764476" y="6643166"/>
                  <a:pt x="5331884" y="8501832"/>
                  <a:pt x="3401598" y="9782848"/>
                </a:cubicBezTo>
                <a:cubicBezTo>
                  <a:pt x="3358985" y="9814263"/>
                  <a:pt x="3445344" y="9892516"/>
                  <a:pt x="3402731" y="9809891"/>
                </a:cubicBezTo>
                <a:cubicBezTo>
                  <a:pt x="3397930" y="9833083"/>
                  <a:pt x="-87742" y="5431582"/>
                  <a:pt x="1693" y="542664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8" name="Puolivapaa piirto 7">
            <a:extLst>
              <a:ext uri="{FF2B5EF4-FFF2-40B4-BE49-F238E27FC236}">
                <a16:creationId xmlns:a16="http://schemas.microsoft.com/office/drawing/2014/main" id="{738C183F-38FB-39D4-27A7-9A2FC61F7665}"/>
              </a:ext>
            </a:extLst>
          </p:cNvPr>
          <p:cNvSpPr/>
          <p:nvPr/>
        </p:nvSpPr>
        <p:spPr>
          <a:xfrm rot="18191242">
            <a:off x="8119554" y="4008003"/>
            <a:ext cx="3698240" cy="3677194"/>
          </a:xfrm>
          <a:custGeom>
            <a:avLst/>
            <a:gdLst>
              <a:gd name="connsiteX0" fmla="*/ 3302000 w 3698240"/>
              <a:gd name="connsiteY0" fmla="*/ 3220720 h 3230880"/>
              <a:gd name="connsiteX1" fmla="*/ 3698240 w 3698240"/>
              <a:gd name="connsiteY1" fmla="*/ 0 h 3230880"/>
              <a:gd name="connsiteX2" fmla="*/ 1178560 w 3698240"/>
              <a:gd name="connsiteY2" fmla="*/ 0 h 3230880"/>
              <a:gd name="connsiteX3" fmla="*/ 0 w 3698240"/>
              <a:gd name="connsiteY3" fmla="*/ 2316480 h 3230880"/>
              <a:gd name="connsiteX4" fmla="*/ 2346960 w 3698240"/>
              <a:gd name="connsiteY4" fmla="*/ 3230880 h 3230880"/>
              <a:gd name="connsiteX5" fmla="*/ 3302000 w 3698240"/>
              <a:gd name="connsiteY5" fmla="*/ 3220720 h 3230880"/>
              <a:gd name="connsiteX0" fmla="*/ 3247572 w 3698240"/>
              <a:gd name="connsiteY0" fmla="*/ 3481977 h 3481977"/>
              <a:gd name="connsiteX1" fmla="*/ 3698240 w 3698240"/>
              <a:gd name="connsiteY1" fmla="*/ 0 h 3481977"/>
              <a:gd name="connsiteX2" fmla="*/ 1178560 w 3698240"/>
              <a:gd name="connsiteY2" fmla="*/ 0 h 3481977"/>
              <a:gd name="connsiteX3" fmla="*/ 0 w 3698240"/>
              <a:gd name="connsiteY3" fmla="*/ 2316480 h 3481977"/>
              <a:gd name="connsiteX4" fmla="*/ 2346960 w 3698240"/>
              <a:gd name="connsiteY4" fmla="*/ 3230880 h 3481977"/>
              <a:gd name="connsiteX5" fmla="*/ 3247572 w 3698240"/>
              <a:gd name="connsiteY5" fmla="*/ 3481977 h 3481977"/>
              <a:gd name="connsiteX0" fmla="*/ 3247572 w 3698240"/>
              <a:gd name="connsiteY0" fmla="*/ 3481977 h 3492137"/>
              <a:gd name="connsiteX1" fmla="*/ 3698240 w 3698240"/>
              <a:gd name="connsiteY1" fmla="*/ 0 h 3492137"/>
              <a:gd name="connsiteX2" fmla="*/ 1178560 w 3698240"/>
              <a:gd name="connsiteY2" fmla="*/ 0 h 3492137"/>
              <a:gd name="connsiteX3" fmla="*/ 0 w 3698240"/>
              <a:gd name="connsiteY3" fmla="*/ 2316480 h 3492137"/>
              <a:gd name="connsiteX4" fmla="*/ 3239589 w 3698240"/>
              <a:gd name="connsiteY4" fmla="*/ 3492137 h 3492137"/>
              <a:gd name="connsiteX5" fmla="*/ 3247572 w 3698240"/>
              <a:gd name="connsiteY5" fmla="*/ 3481977 h 3492137"/>
              <a:gd name="connsiteX0" fmla="*/ 3312886 w 3698240"/>
              <a:gd name="connsiteY0" fmla="*/ 3634377 h 3634377"/>
              <a:gd name="connsiteX1" fmla="*/ 3698240 w 3698240"/>
              <a:gd name="connsiteY1" fmla="*/ 0 h 3634377"/>
              <a:gd name="connsiteX2" fmla="*/ 1178560 w 3698240"/>
              <a:gd name="connsiteY2" fmla="*/ 0 h 3634377"/>
              <a:gd name="connsiteX3" fmla="*/ 0 w 3698240"/>
              <a:gd name="connsiteY3" fmla="*/ 2316480 h 3634377"/>
              <a:gd name="connsiteX4" fmla="*/ 3239589 w 3698240"/>
              <a:gd name="connsiteY4" fmla="*/ 3492137 h 3634377"/>
              <a:gd name="connsiteX5" fmla="*/ 3312886 w 3698240"/>
              <a:gd name="connsiteY5" fmla="*/ 3634377 h 3634377"/>
              <a:gd name="connsiteX0" fmla="*/ 3312886 w 3698240"/>
              <a:gd name="connsiteY0" fmla="*/ 3634377 h 3677194"/>
              <a:gd name="connsiteX1" fmla="*/ 3698240 w 3698240"/>
              <a:gd name="connsiteY1" fmla="*/ 0 h 3677194"/>
              <a:gd name="connsiteX2" fmla="*/ 1178560 w 3698240"/>
              <a:gd name="connsiteY2" fmla="*/ 0 h 3677194"/>
              <a:gd name="connsiteX3" fmla="*/ 0 w 3698240"/>
              <a:gd name="connsiteY3" fmla="*/ 2316480 h 3677194"/>
              <a:gd name="connsiteX4" fmla="*/ 3304903 w 3698240"/>
              <a:gd name="connsiteY4" fmla="*/ 3677194 h 3677194"/>
              <a:gd name="connsiteX5" fmla="*/ 3312886 w 3698240"/>
              <a:gd name="connsiteY5" fmla="*/ 3634377 h 367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40" h="3677194">
                <a:moveTo>
                  <a:pt x="3312886" y="3634377"/>
                </a:moveTo>
                <a:lnTo>
                  <a:pt x="3698240" y="0"/>
                </a:lnTo>
                <a:lnTo>
                  <a:pt x="1178560" y="0"/>
                </a:lnTo>
                <a:lnTo>
                  <a:pt x="0" y="2316480"/>
                </a:lnTo>
                <a:lnTo>
                  <a:pt x="3304903" y="3677194"/>
                </a:lnTo>
                <a:lnTo>
                  <a:pt x="3312886" y="3634377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A69728E7-C96E-D226-B6DD-C0DD2D52A5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60526" y="3429000"/>
            <a:ext cx="4201996" cy="4267808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  <a:gd name="connsiteX0" fmla="*/ 870 w 10919838"/>
              <a:gd name="connsiteY0" fmla="*/ 38385 h 10231526"/>
              <a:gd name="connsiteX1" fmla="*/ 4008066 w 10919838"/>
              <a:gd name="connsiteY1" fmla="*/ 132 h 10231526"/>
              <a:gd name="connsiteX2" fmla="*/ 10919838 w 10919838"/>
              <a:gd name="connsiteY2" fmla="*/ 5590220 h 10231526"/>
              <a:gd name="connsiteX3" fmla="*/ 5128979 w 10919838"/>
              <a:gd name="connsiteY3" fmla="*/ 10231526 h 10231526"/>
              <a:gd name="connsiteX4" fmla="*/ 12021 w 10919838"/>
              <a:gd name="connsiteY4" fmla="*/ 7246768 h 10231526"/>
              <a:gd name="connsiteX5" fmla="*/ 870 w 10919838"/>
              <a:gd name="connsiteY5" fmla="*/ 38385 h 10231526"/>
              <a:gd name="connsiteX0" fmla="*/ 870 w 10919838"/>
              <a:gd name="connsiteY0" fmla="*/ 0 h 10193141"/>
              <a:gd name="connsiteX1" fmla="*/ 6374335 w 10919838"/>
              <a:gd name="connsiteY1" fmla="*/ 189821 h 10193141"/>
              <a:gd name="connsiteX2" fmla="*/ 10919838 w 10919838"/>
              <a:gd name="connsiteY2" fmla="*/ 5551835 h 10193141"/>
              <a:gd name="connsiteX3" fmla="*/ 5128979 w 10919838"/>
              <a:gd name="connsiteY3" fmla="*/ 10193141 h 10193141"/>
              <a:gd name="connsiteX4" fmla="*/ 12021 w 10919838"/>
              <a:gd name="connsiteY4" fmla="*/ 7208383 h 10193141"/>
              <a:gd name="connsiteX5" fmla="*/ 870 w 10919838"/>
              <a:gd name="connsiteY5" fmla="*/ 0 h 10193141"/>
              <a:gd name="connsiteX0" fmla="*/ 1214762 w 10907831"/>
              <a:gd name="connsiteY0" fmla="*/ 5426640 h 10003456"/>
              <a:gd name="connsiteX1" fmla="*/ 6362328 w 10907831"/>
              <a:gd name="connsiteY1" fmla="*/ 136 h 10003456"/>
              <a:gd name="connsiteX2" fmla="*/ 10907831 w 10907831"/>
              <a:gd name="connsiteY2" fmla="*/ 5362150 h 10003456"/>
              <a:gd name="connsiteX3" fmla="*/ 5116972 w 10907831"/>
              <a:gd name="connsiteY3" fmla="*/ 10003456 h 10003456"/>
              <a:gd name="connsiteX4" fmla="*/ 14 w 10907831"/>
              <a:gd name="connsiteY4" fmla="*/ 7018698 h 10003456"/>
              <a:gd name="connsiteX5" fmla="*/ 1214762 w 10907831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2074 w 9695143"/>
              <a:gd name="connsiteY0" fmla="*/ 5426640 h 10003456"/>
              <a:gd name="connsiteX1" fmla="*/ 5149640 w 9695143"/>
              <a:gd name="connsiteY1" fmla="*/ 136 h 10003456"/>
              <a:gd name="connsiteX2" fmla="*/ 9695143 w 9695143"/>
              <a:gd name="connsiteY2" fmla="*/ 5362150 h 10003456"/>
              <a:gd name="connsiteX3" fmla="*/ 3904284 w 9695143"/>
              <a:gd name="connsiteY3" fmla="*/ 10003456 h 10003456"/>
              <a:gd name="connsiteX4" fmla="*/ 2750113 w 9695143"/>
              <a:gd name="connsiteY4" fmla="*/ 9156892 h 10003456"/>
              <a:gd name="connsiteX5" fmla="*/ 2074 w 9695143"/>
              <a:gd name="connsiteY5" fmla="*/ 5426640 h 10003456"/>
              <a:gd name="connsiteX0" fmla="*/ 2074 w 9695143"/>
              <a:gd name="connsiteY0" fmla="*/ 5426640 h 9232782"/>
              <a:gd name="connsiteX1" fmla="*/ 5149640 w 9695143"/>
              <a:gd name="connsiteY1" fmla="*/ 136 h 9232782"/>
              <a:gd name="connsiteX2" fmla="*/ 9695143 w 9695143"/>
              <a:gd name="connsiteY2" fmla="*/ 5362150 h 9232782"/>
              <a:gd name="connsiteX3" fmla="*/ 3904284 w 9695143"/>
              <a:gd name="connsiteY3" fmla="*/ 9205197 h 9232782"/>
              <a:gd name="connsiteX4" fmla="*/ 2750113 w 9695143"/>
              <a:gd name="connsiteY4" fmla="*/ 9156892 h 9232782"/>
              <a:gd name="connsiteX5" fmla="*/ 2074 w 9695143"/>
              <a:gd name="connsiteY5" fmla="*/ 5426640 h 9232782"/>
              <a:gd name="connsiteX0" fmla="*/ 2074 w 9695143"/>
              <a:gd name="connsiteY0" fmla="*/ 5426640 h 9292561"/>
              <a:gd name="connsiteX1" fmla="*/ 5149640 w 9695143"/>
              <a:gd name="connsiteY1" fmla="*/ 136 h 9292561"/>
              <a:gd name="connsiteX2" fmla="*/ 9695143 w 9695143"/>
              <a:gd name="connsiteY2" fmla="*/ 5362150 h 9292561"/>
              <a:gd name="connsiteX3" fmla="*/ 3904284 w 9695143"/>
              <a:gd name="connsiteY3" fmla="*/ 9205197 h 9292561"/>
              <a:gd name="connsiteX4" fmla="*/ 2750113 w 9695143"/>
              <a:gd name="connsiteY4" fmla="*/ 9156892 h 9292561"/>
              <a:gd name="connsiteX5" fmla="*/ 2074 w 9695143"/>
              <a:gd name="connsiteY5" fmla="*/ 5426640 h 9292561"/>
              <a:gd name="connsiteX0" fmla="*/ 2074 w 9695143"/>
              <a:gd name="connsiteY0" fmla="*/ 5426640 h 9225565"/>
              <a:gd name="connsiteX1" fmla="*/ 5149640 w 9695143"/>
              <a:gd name="connsiteY1" fmla="*/ 136 h 9225565"/>
              <a:gd name="connsiteX2" fmla="*/ 9695143 w 9695143"/>
              <a:gd name="connsiteY2" fmla="*/ 5362150 h 9225565"/>
              <a:gd name="connsiteX3" fmla="*/ 3904284 w 9695143"/>
              <a:gd name="connsiteY3" fmla="*/ 9205197 h 9225565"/>
              <a:gd name="connsiteX4" fmla="*/ 2750113 w 9695143"/>
              <a:gd name="connsiteY4" fmla="*/ 9156892 h 9225565"/>
              <a:gd name="connsiteX5" fmla="*/ 2074 w 9695143"/>
              <a:gd name="connsiteY5" fmla="*/ 5426640 h 9225565"/>
              <a:gd name="connsiteX0" fmla="*/ 2074 w 9695143"/>
              <a:gd name="connsiteY0" fmla="*/ 5426640 h 9784087"/>
              <a:gd name="connsiteX1" fmla="*/ 5149640 w 9695143"/>
              <a:gd name="connsiteY1" fmla="*/ 136 h 9784087"/>
              <a:gd name="connsiteX2" fmla="*/ 9695143 w 9695143"/>
              <a:gd name="connsiteY2" fmla="*/ 5362150 h 9784087"/>
              <a:gd name="connsiteX3" fmla="*/ 3401979 w 9695143"/>
              <a:gd name="connsiteY3" fmla="*/ 9782848 h 9784087"/>
              <a:gd name="connsiteX4" fmla="*/ 2750113 w 9695143"/>
              <a:gd name="connsiteY4" fmla="*/ 9156892 h 9784087"/>
              <a:gd name="connsiteX5" fmla="*/ 2074 w 9695143"/>
              <a:gd name="connsiteY5" fmla="*/ 5426640 h 9784087"/>
              <a:gd name="connsiteX0" fmla="*/ 1693 w 9694762"/>
              <a:gd name="connsiteY0" fmla="*/ 5426640 h 9846602"/>
              <a:gd name="connsiteX1" fmla="*/ 5149259 w 9694762"/>
              <a:gd name="connsiteY1" fmla="*/ 136 h 9846602"/>
              <a:gd name="connsiteX2" fmla="*/ 9694762 w 9694762"/>
              <a:gd name="connsiteY2" fmla="*/ 5362150 h 9846602"/>
              <a:gd name="connsiteX3" fmla="*/ 3401598 w 9694762"/>
              <a:gd name="connsiteY3" fmla="*/ 9782848 h 9846602"/>
              <a:gd name="connsiteX4" fmla="*/ 3402731 w 9694762"/>
              <a:gd name="connsiteY4" fmla="*/ 9809891 h 9846602"/>
              <a:gd name="connsiteX5" fmla="*/ 1693 w 9694762"/>
              <a:gd name="connsiteY5" fmla="*/ 5426640 h 984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4762" h="9846602">
                <a:moveTo>
                  <a:pt x="1693" y="5426640"/>
                </a:moveTo>
                <a:lnTo>
                  <a:pt x="5149259" y="136"/>
                </a:lnTo>
                <a:cubicBezTo>
                  <a:pt x="5149137" y="-31207"/>
                  <a:pt x="9671437" y="5381769"/>
                  <a:pt x="9694762" y="5362150"/>
                </a:cubicBezTo>
                <a:cubicBezTo>
                  <a:pt x="7764476" y="6643166"/>
                  <a:pt x="5331884" y="8501832"/>
                  <a:pt x="3401598" y="9782848"/>
                </a:cubicBezTo>
                <a:cubicBezTo>
                  <a:pt x="3358985" y="9814263"/>
                  <a:pt x="3445344" y="9892516"/>
                  <a:pt x="3402731" y="9809891"/>
                </a:cubicBezTo>
                <a:cubicBezTo>
                  <a:pt x="3397930" y="9833083"/>
                  <a:pt x="-87742" y="5431582"/>
                  <a:pt x="1693" y="542664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9D06A53-4C67-937A-F9E4-4A414803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6176375" cy="10096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450099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CBD4C55A-B650-6E41-3D22-2DE58B14C0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946277"/>
            <a:ext cx="6176963" cy="8397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68956669"/>
      </p:ext>
    </p:extLst>
  </p:cSld>
  <p:clrMapOvr>
    <a:masterClrMapping/>
  </p:clrMapOvr>
  <p:hf sldNum="0" hdr="0" ft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Mukautettu asettelu">
    <p:bg>
      <p:bgPr>
        <a:solidFill>
          <a:srgbClr val="45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BD75AB82-A117-D735-3EE8-B7A3D196C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835424">
            <a:off x="8686213" y="-474636"/>
            <a:ext cx="3346199" cy="33461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D1DB7B8-B39C-6BC3-BD6C-9D1C2189A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6848"/>
            <a:ext cx="12192000" cy="6143695"/>
          </a:xfrm>
        </p:spPr>
        <p:txBody>
          <a:bodyPr>
            <a:noAutofit/>
          </a:bodyPr>
          <a:lstStyle>
            <a:lvl1pPr algn="ctr">
              <a:defRPr>
                <a:solidFill>
                  <a:srgbClr val="FFCC9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092F710-F064-E3A9-E4BA-2662F4E17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835424">
            <a:off x="8686213" y="-474636"/>
            <a:ext cx="3346199" cy="3346199"/>
          </a:xfrm>
          <a:prstGeom prst="rect">
            <a:avLst/>
          </a:prstGeom>
        </p:spPr>
      </p:pic>
      <p:pic>
        <p:nvPicPr>
          <p:cNvPr id="5" name="Graphic 18">
            <a:extLst>
              <a:ext uri="{FF2B5EF4-FFF2-40B4-BE49-F238E27FC236}">
                <a16:creationId xmlns:a16="http://schemas.microsoft.com/office/drawing/2014/main" id="{7D619825-3F90-E12F-E1FF-AC61B39D4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60126"/>
      </p:ext>
    </p:extLst>
  </p:cSld>
  <p:clrMapOvr>
    <a:masterClrMapping/>
  </p:clrMapOvr>
  <p:hf sldNum="0" hdr="0" ft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Mukautettu asettelu">
    <p:bg>
      <p:bgPr>
        <a:solidFill>
          <a:srgbClr val="B016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40B27DB-443A-33F8-9553-60E8AE421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00009" y="-230287"/>
            <a:ext cx="2857500" cy="28575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7310071-44AB-D296-9436-4CC53169E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6848"/>
            <a:ext cx="12192000" cy="6143695"/>
          </a:xfrm>
        </p:spPr>
        <p:txBody>
          <a:bodyPr>
            <a:noAutofit/>
          </a:bodyPr>
          <a:lstStyle>
            <a:lvl1pPr algn="ctr">
              <a:defRPr>
                <a:solidFill>
                  <a:srgbClr val="D4EB9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2AE6775-95B6-5E84-7BD7-44D682FB7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00009" y="-230287"/>
            <a:ext cx="2857500" cy="2857500"/>
          </a:xfrm>
          <a:prstGeom prst="rect">
            <a:avLst/>
          </a:prstGeom>
        </p:spPr>
      </p:pic>
      <p:pic>
        <p:nvPicPr>
          <p:cNvPr id="6" name="Graphic 18">
            <a:extLst>
              <a:ext uri="{FF2B5EF4-FFF2-40B4-BE49-F238E27FC236}">
                <a16:creationId xmlns:a16="http://schemas.microsoft.com/office/drawing/2014/main" id="{1676426F-7E61-5333-56FB-5EE0D15890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11126"/>
      </p:ext>
    </p:extLst>
  </p:cSld>
  <p:clrMapOvr>
    <a:masterClrMapping/>
  </p:clrMapOvr>
  <p:hf sldNum="0" hdr="0" ft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Mukautettu asettelu">
    <p:bg>
      <p:bgPr>
        <a:solidFill>
          <a:srgbClr val="962C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AC463B71-F394-3A25-F570-6C9DE9C96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260457">
            <a:off x="-716755" y="-1348017"/>
            <a:ext cx="4333518" cy="4333518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C0EB0CEE-D253-65F0-53A3-C88315052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6848"/>
            <a:ext cx="12192000" cy="6143695"/>
          </a:xfrm>
        </p:spPr>
        <p:txBody>
          <a:bodyPr>
            <a:noAutofit/>
          </a:bodyPr>
          <a:lstStyle>
            <a:lvl1pPr algn="ctr">
              <a:defRPr>
                <a:solidFill>
                  <a:srgbClr val="E6B595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BE3AF7E-F5B9-BD1F-3DB5-8CE12208C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260457">
            <a:off x="-716755" y="-1348017"/>
            <a:ext cx="4333518" cy="4333518"/>
          </a:xfrm>
          <a:prstGeom prst="rect">
            <a:avLst/>
          </a:prstGeom>
        </p:spPr>
      </p:pic>
      <p:pic>
        <p:nvPicPr>
          <p:cNvPr id="6" name="Graphic 18">
            <a:extLst>
              <a:ext uri="{FF2B5EF4-FFF2-40B4-BE49-F238E27FC236}">
                <a16:creationId xmlns:a16="http://schemas.microsoft.com/office/drawing/2014/main" id="{FF1619AA-FEBC-8153-0C16-1AFF421AC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77503"/>
      </p:ext>
    </p:extLst>
  </p:cSld>
  <p:clrMapOvr>
    <a:masterClrMapping/>
  </p:clrMapOvr>
  <p:hf sldNum="0" hdr="0" ft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Mukautettu asettelu">
    <p:bg>
      <p:bgPr>
        <a:solidFill>
          <a:srgbClr val="0061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AC463B71-F394-3A25-F570-6C9DE9C96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260457">
            <a:off x="-716755" y="-1335317"/>
            <a:ext cx="4333518" cy="4333518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DDC810C5-6151-1F93-D6D3-E8C1FA674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6848"/>
            <a:ext cx="12191999" cy="6143695"/>
          </a:xfrm>
        </p:spPr>
        <p:txBody>
          <a:bodyPr>
            <a:noAutofit/>
          </a:bodyPr>
          <a:lstStyle>
            <a:lvl1pPr algn="ctr">
              <a:defRPr>
                <a:solidFill>
                  <a:srgbClr val="A2E4B8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F3700C6-0494-112E-46D8-96362458B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260457">
            <a:off x="-716755" y="-1335317"/>
            <a:ext cx="4333518" cy="4333518"/>
          </a:xfrm>
          <a:prstGeom prst="rect">
            <a:avLst/>
          </a:prstGeom>
        </p:spPr>
      </p:pic>
      <p:pic>
        <p:nvPicPr>
          <p:cNvPr id="6" name="Graphic 18">
            <a:extLst>
              <a:ext uri="{FF2B5EF4-FFF2-40B4-BE49-F238E27FC236}">
                <a16:creationId xmlns:a16="http://schemas.microsoft.com/office/drawing/2014/main" id="{AEB72793-D9A8-6FE3-4E9C-E715929A3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87684"/>
      </p:ext>
    </p:extLst>
  </p:cSld>
  <p:clrMapOvr>
    <a:masterClrMapping/>
  </p:clrMapOvr>
  <p:hf sldNum="0" hdr="0" ft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Mukautettu asettelu">
    <p:bg>
      <p:bgPr>
        <a:solidFill>
          <a:srgbClr val="152B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AC463B71-F394-3A25-F570-6C9DE9C96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260457">
            <a:off x="-716755" y="-1335317"/>
            <a:ext cx="4333518" cy="4333518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B8987620-0EE3-3564-9A81-2043CD46C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6848"/>
            <a:ext cx="12192000" cy="6143695"/>
          </a:xfrm>
        </p:spPr>
        <p:txBody>
          <a:bodyPr>
            <a:noAutofit/>
          </a:bodyPr>
          <a:lstStyle>
            <a:lvl1pPr algn="ctr">
              <a:defRPr>
                <a:solidFill>
                  <a:srgbClr val="B8CD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8CE3BB9-A7D9-FD93-37B8-D3F0364E6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260457">
            <a:off x="-716755" y="-1335317"/>
            <a:ext cx="4333518" cy="4333518"/>
          </a:xfrm>
          <a:prstGeom prst="rect">
            <a:avLst/>
          </a:prstGeom>
        </p:spPr>
      </p:pic>
      <p:pic>
        <p:nvPicPr>
          <p:cNvPr id="6" name="Graphic 18">
            <a:extLst>
              <a:ext uri="{FF2B5EF4-FFF2-40B4-BE49-F238E27FC236}">
                <a16:creationId xmlns:a16="http://schemas.microsoft.com/office/drawing/2014/main" id="{7CA73525-FDEA-73C4-0F51-2843949F7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52336"/>
      </p:ext>
    </p:extLst>
  </p:cSld>
  <p:clrMapOvr>
    <a:masterClrMapping/>
  </p:clrMapOvr>
  <p:hf sldNum="0" hdr="0" ft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Mukautettu asettelu">
    <p:bg>
      <p:bgPr>
        <a:solidFill>
          <a:srgbClr val="753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6647EC65-D64B-1F55-293D-5E08ED7EC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6848"/>
            <a:ext cx="12192000" cy="6143695"/>
          </a:xfrm>
        </p:spPr>
        <p:txBody>
          <a:bodyPr>
            <a:noAutofit/>
          </a:bodyPr>
          <a:lstStyle>
            <a:lvl1pPr algn="ctr">
              <a:defRPr>
                <a:solidFill>
                  <a:srgbClr val="F9E51E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3E2DF37-1A27-3CF8-81DA-E8F8D51D4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835424">
            <a:off x="8686213" y="-474636"/>
            <a:ext cx="3346199" cy="3346199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5B2D74FA-F954-0934-A3D0-BF28782CE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835424">
            <a:off x="8686213" y="-474636"/>
            <a:ext cx="3346199" cy="3346199"/>
          </a:xfrm>
          <a:prstGeom prst="rect">
            <a:avLst/>
          </a:prstGeom>
        </p:spPr>
      </p:pic>
      <p:pic>
        <p:nvPicPr>
          <p:cNvPr id="6" name="Graphic 18">
            <a:extLst>
              <a:ext uri="{FF2B5EF4-FFF2-40B4-BE49-F238E27FC236}">
                <a16:creationId xmlns:a16="http://schemas.microsoft.com/office/drawing/2014/main" id="{2B8540A1-851A-3C72-B44A-63B73C4E82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97250"/>
      </p:ext>
    </p:extLst>
  </p:cSld>
  <p:clrMapOvr>
    <a:masterClrMapping/>
  </p:clrMapOvr>
  <p:hf sldNum="0" hdr="0" ft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Mukautettu asettelu">
    <p:bg>
      <p:bgPr>
        <a:solidFill>
          <a:srgbClr val="0061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BD75AB82-A117-D735-3EE8-B7A3D196C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835424">
            <a:off x="8686213" y="-474636"/>
            <a:ext cx="3346199" cy="3346199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D2874134-CC66-63E0-44F8-CFCDDE250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6848"/>
            <a:ext cx="12191999" cy="6143695"/>
          </a:xfrm>
        </p:spPr>
        <p:txBody>
          <a:bodyPr>
            <a:noAutofit/>
          </a:bodyPr>
          <a:lstStyle>
            <a:lvl1pPr algn="ctr">
              <a:defRPr>
                <a:solidFill>
                  <a:srgbClr val="FFCC9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377D676-7463-A06D-0DA1-B4B6A7701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835424">
            <a:off x="8686213" y="-474636"/>
            <a:ext cx="3346199" cy="3346199"/>
          </a:xfrm>
          <a:prstGeom prst="rect">
            <a:avLst/>
          </a:prstGeom>
        </p:spPr>
      </p:pic>
      <p:pic>
        <p:nvPicPr>
          <p:cNvPr id="5" name="Graphic 18">
            <a:extLst>
              <a:ext uri="{FF2B5EF4-FFF2-40B4-BE49-F238E27FC236}">
                <a16:creationId xmlns:a16="http://schemas.microsoft.com/office/drawing/2014/main" id="{9FE438C6-67C6-E3C8-46D4-93429F3140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27858"/>
      </p:ext>
    </p:extLst>
  </p:cSld>
  <p:clrMapOvr>
    <a:masterClrMapping/>
  </p:clrMapOvr>
  <p:hf sldNum="0" hdr="0" ft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Mukautettu asettelu">
    <p:bg>
      <p:bgPr>
        <a:solidFill>
          <a:srgbClr val="F3AFDE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F1F16A77-5AA7-E417-4947-E3B82E2C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6848"/>
            <a:ext cx="12192000" cy="6143695"/>
          </a:xfrm>
        </p:spPr>
        <p:txBody>
          <a:bodyPr>
            <a:noAutofit/>
          </a:bodyPr>
          <a:lstStyle>
            <a:lvl1pPr algn="ctr">
              <a:defRPr>
                <a:solidFill>
                  <a:srgbClr val="152A9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9D9360F-D4F5-E49D-784F-DEA140186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495137" y="-242813"/>
            <a:ext cx="2857500" cy="28575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5DA13E7C-5383-5EB4-680C-0A8087559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495137" y="-242813"/>
            <a:ext cx="2857500" cy="2857500"/>
          </a:xfrm>
          <a:prstGeom prst="rect">
            <a:avLst/>
          </a:prstGeom>
        </p:spPr>
      </p:pic>
      <p:pic>
        <p:nvPicPr>
          <p:cNvPr id="3" name="Graphic 18">
            <a:extLst>
              <a:ext uri="{FF2B5EF4-FFF2-40B4-BE49-F238E27FC236}">
                <a16:creationId xmlns:a16="http://schemas.microsoft.com/office/drawing/2014/main" id="{C6F294CC-E16E-097B-D131-75FA8ABBBE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87727"/>
      </p:ext>
    </p:extLst>
  </p:cSld>
  <p:clrMapOvr>
    <a:masterClrMapping/>
  </p:clrMapOvr>
  <p:hf sldNum="0" hdr="0" ft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edia jaottelu 1">
    <p:bg>
      <p:bgPr>
        <a:solidFill>
          <a:srgbClr val="FFCC99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4">
            <a:extLst>
              <a:ext uri="{FF2B5EF4-FFF2-40B4-BE49-F238E27FC236}">
                <a16:creationId xmlns:a16="http://schemas.microsoft.com/office/drawing/2014/main" id="{AF1B0308-13E6-2A77-257D-5CEE1DAB203D}"/>
              </a:ext>
            </a:extLst>
          </p:cNvPr>
          <p:cNvSpPr/>
          <p:nvPr/>
        </p:nvSpPr>
        <p:spPr>
          <a:xfrm rot="20933169">
            <a:off x="2891439" y="266223"/>
            <a:ext cx="10157811" cy="6325551"/>
          </a:xfrm>
          <a:custGeom>
            <a:avLst/>
            <a:gdLst>
              <a:gd name="connsiteX0" fmla="*/ 7918155 w 7918155"/>
              <a:gd name="connsiteY0" fmla="*/ 252099 h 4930855"/>
              <a:gd name="connsiteX1" fmla="*/ 5480071 w 7918155"/>
              <a:gd name="connsiteY1" fmla="*/ 806761 h 4930855"/>
              <a:gd name="connsiteX2" fmla="*/ 5718621 w 7918155"/>
              <a:gd name="connsiteY2" fmla="*/ 1596646 h 4930855"/>
              <a:gd name="connsiteX3" fmla="*/ 2292625 w 7918155"/>
              <a:gd name="connsiteY3" fmla="*/ 1099230 h 4930855"/>
              <a:gd name="connsiteX4" fmla="*/ 2231796 w 7918155"/>
              <a:gd name="connsiteY4" fmla="*/ 3405765 h 4930855"/>
              <a:gd name="connsiteX5" fmla="*/ 139262 w 7918155"/>
              <a:gd name="connsiteY5" fmla="*/ 4019874 h 4930855"/>
              <a:gd name="connsiteX6" fmla="*/ 15040 w 7918155"/>
              <a:gd name="connsiteY6" fmla="*/ 4930856 h 493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8155" h="4930855">
                <a:moveTo>
                  <a:pt x="7918155" y="252099"/>
                </a:moveTo>
                <a:cubicBezTo>
                  <a:pt x="7097155" y="-200547"/>
                  <a:pt x="6027160" y="-60001"/>
                  <a:pt x="5480071" y="806761"/>
                </a:cubicBezTo>
                <a:cubicBezTo>
                  <a:pt x="4349065" y="2598817"/>
                  <a:pt x="6325806" y="2558818"/>
                  <a:pt x="5718621" y="1596646"/>
                </a:cubicBezTo>
                <a:cubicBezTo>
                  <a:pt x="4979885" y="425856"/>
                  <a:pt x="2991419" y="319437"/>
                  <a:pt x="2292625" y="1099230"/>
                </a:cubicBezTo>
                <a:cubicBezTo>
                  <a:pt x="1528239" y="1952231"/>
                  <a:pt x="2231796" y="3405765"/>
                  <a:pt x="2231796" y="3405765"/>
                </a:cubicBezTo>
                <a:cubicBezTo>
                  <a:pt x="2231796" y="3405765"/>
                  <a:pt x="800863" y="2516984"/>
                  <a:pt x="139262" y="4019874"/>
                </a:cubicBezTo>
                <a:cubicBezTo>
                  <a:pt x="12475" y="4307756"/>
                  <a:pt x="-24352" y="4621875"/>
                  <a:pt x="15040" y="4930856"/>
                </a:cubicBezTo>
              </a:path>
            </a:pathLst>
          </a:custGeom>
          <a:noFill/>
          <a:ln w="38100" cap="rnd">
            <a:solidFill>
              <a:srgbClr val="450099"/>
            </a:solidFill>
            <a:prstDash val="solid"/>
            <a:round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2681FBD-0D80-1C1A-2CD3-6892E4631E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714375"/>
            <a:ext cx="4286250" cy="37719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kstin paikkamerkki 4">
            <a:extLst>
              <a:ext uri="{FF2B5EF4-FFF2-40B4-BE49-F238E27FC236}">
                <a16:creationId xmlns:a16="http://schemas.microsoft.com/office/drawing/2014/main" id="{261762D5-B3F0-4B8B-744C-9DE02065DA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7524" y="3428998"/>
            <a:ext cx="4695825" cy="280035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23859202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6">
    <p:bg>
      <p:bgPr>
        <a:solidFill>
          <a:srgbClr val="45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D508E-DA43-B489-5958-CF698CF85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35001"/>
            <a:ext cx="6870357" cy="5606773"/>
          </a:xfrm>
        </p:spPr>
        <p:txBody>
          <a:bodyPr>
            <a:noAutofit/>
          </a:bodyPr>
          <a:lstStyle>
            <a:lvl1pPr>
              <a:defRPr sz="6000" b="1" i="0">
                <a:solidFill>
                  <a:srgbClr val="87DBE8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1A9CD40-4FC1-BBBE-ADB4-779C5EFC4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395700">
            <a:off x="8872749" y="4184010"/>
            <a:ext cx="3357451" cy="3357451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221A81EB-A3E6-3B0C-4EE6-84898B579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5800724"/>
            <a:ext cx="6870357" cy="441049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88DBE8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A8695C5-E1AB-A0B5-C52F-80EA39D6C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395700">
            <a:off x="8872749" y="4184010"/>
            <a:ext cx="3357451" cy="3357451"/>
          </a:xfrm>
          <a:prstGeom prst="rect">
            <a:avLst/>
          </a:prstGeom>
        </p:spPr>
      </p:pic>
      <p:pic>
        <p:nvPicPr>
          <p:cNvPr id="8" name="Graphic 18">
            <a:extLst>
              <a:ext uri="{FF2B5EF4-FFF2-40B4-BE49-F238E27FC236}">
                <a16:creationId xmlns:a16="http://schemas.microsoft.com/office/drawing/2014/main" id="{38D5DB43-3E3D-1173-C1B9-584D194AF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859911" y="2396167"/>
            <a:ext cx="4414875" cy="97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17887"/>
      </p:ext>
    </p:extLst>
  </p:cSld>
  <p:clrMapOvr>
    <a:masterClrMapping/>
  </p:clrMapOvr>
  <p:hf sldNum="0" hdr="0" ft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edia jaottelu 2">
    <p:bg>
      <p:bgPr>
        <a:solidFill>
          <a:srgbClr val="A2E4B8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4">
            <a:extLst>
              <a:ext uri="{FF2B5EF4-FFF2-40B4-BE49-F238E27FC236}">
                <a16:creationId xmlns:a16="http://schemas.microsoft.com/office/drawing/2014/main" id="{AF1B0308-13E6-2A77-257D-5CEE1DAB203D}"/>
              </a:ext>
            </a:extLst>
          </p:cNvPr>
          <p:cNvSpPr/>
          <p:nvPr/>
        </p:nvSpPr>
        <p:spPr>
          <a:xfrm rot="20933169">
            <a:off x="2891439" y="266223"/>
            <a:ext cx="10157811" cy="6325551"/>
          </a:xfrm>
          <a:custGeom>
            <a:avLst/>
            <a:gdLst>
              <a:gd name="connsiteX0" fmla="*/ 7918155 w 7918155"/>
              <a:gd name="connsiteY0" fmla="*/ 252099 h 4930855"/>
              <a:gd name="connsiteX1" fmla="*/ 5480071 w 7918155"/>
              <a:gd name="connsiteY1" fmla="*/ 806761 h 4930855"/>
              <a:gd name="connsiteX2" fmla="*/ 5718621 w 7918155"/>
              <a:gd name="connsiteY2" fmla="*/ 1596646 h 4930855"/>
              <a:gd name="connsiteX3" fmla="*/ 2292625 w 7918155"/>
              <a:gd name="connsiteY3" fmla="*/ 1099230 h 4930855"/>
              <a:gd name="connsiteX4" fmla="*/ 2231796 w 7918155"/>
              <a:gd name="connsiteY4" fmla="*/ 3405765 h 4930855"/>
              <a:gd name="connsiteX5" fmla="*/ 139262 w 7918155"/>
              <a:gd name="connsiteY5" fmla="*/ 4019874 h 4930855"/>
              <a:gd name="connsiteX6" fmla="*/ 15040 w 7918155"/>
              <a:gd name="connsiteY6" fmla="*/ 4930856 h 493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8155" h="4930855">
                <a:moveTo>
                  <a:pt x="7918155" y="252099"/>
                </a:moveTo>
                <a:cubicBezTo>
                  <a:pt x="7097155" y="-200547"/>
                  <a:pt x="6027160" y="-60001"/>
                  <a:pt x="5480071" y="806761"/>
                </a:cubicBezTo>
                <a:cubicBezTo>
                  <a:pt x="4349065" y="2598817"/>
                  <a:pt x="6325806" y="2558818"/>
                  <a:pt x="5718621" y="1596646"/>
                </a:cubicBezTo>
                <a:cubicBezTo>
                  <a:pt x="4979885" y="425856"/>
                  <a:pt x="2991419" y="319437"/>
                  <a:pt x="2292625" y="1099230"/>
                </a:cubicBezTo>
                <a:cubicBezTo>
                  <a:pt x="1528239" y="1952231"/>
                  <a:pt x="2231796" y="3405765"/>
                  <a:pt x="2231796" y="3405765"/>
                </a:cubicBezTo>
                <a:cubicBezTo>
                  <a:pt x="2231796" y="3405765"/>
                  <a:pt x="800863" y="2516984"/>
                  <a:pt x="139262" y="4019874"/>
                </a:cubicBezTo>
                <a:cubicBezTo>
                  <a:pt x="12475" y="4307756"/>
                  <a:pt x="-24352" y="4621875"/>
                  <a:pt x="15040" y="4930856"/>
                </a:cubicBezTo>
              </a:path>
            </a:pathLst>
          </a:custGeom>
          <a:noFill/>
          <a:ln w="38100" cap="rnd">
            <a:solidFill>
              <a:srgbClr val="152A96"/>
            </a:solidFill>
            <a:prstDash val="solid"/>
            <a:round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2681FBD-0D80-1C1A-2CD3-6892E4631E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714375"/>
            <a:ext cx="4286250" cy="3771900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kstin paikkamerkki 4">
            <a:extLst>
              <a:ext uri="{FF2B5EF4-FFF2-40B4-BE49-F238E27FC236}">
                <a16:creationId xmlns:a16="http://schemas.microsoft.com/office/drawing/2014/main" id="{261762D5-B3F0-4B8B-744C-9DE02065DA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7524" y="3428998"/>
            <a:ext cx="4695825" cy="2800352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61718050"/>
      </p:ext>
    </p:extLst>
  </p:cSld>
  <p:clrMapOvr>
    <a:masterClrMapping/>
  </p:clrMapOvr>
  <p:hf sldNum="0" hdr="0" ft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edia jaottelu 3">
    <p:bg>
      <p:bgPr>
        <a:solidFill>
          <a:srgbClr val="F3AFDE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2681FBD-0D80-1C1A-2CD3-6892E4631E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714375"/>
            <a:ext cx="4286250" cy="3771900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kstin paikkamerkki 4">
            <a:extLst>
              <a:ext uri="{FF2B5EF4-FFF2-40B4-BE49-F238E27FC236}">
                <a16:creationId xmlns:a16="http://schemas.microsoft.com/office/drawing/2014/main" id="{261762D5-B3F0-4B8B-744C-9DE02065DA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7524" y="3428998"/>
            <a:ext cx="4695825" cy="2800352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0E278396-03CE-8E36-561A-65338D886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923230" flipH="1">
            <a:off x="2618275" y="-469387"/>
            <a:ext cx="7249352" cy="7249352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361A5628-65FD-E8BE-4D67-CC4FEAE10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923230" flipH="1">
            <a:off x="2618275" y="-469387"/>
            <a:ext cx="7249352" cy="724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56538"/>
      </p:ext>
    </p:extLst>
  </p:cSld>
  <p:clrMapOvr>
    <a:masterClrMapping/>
  </p:clrMapOvr>
  <p:hf sldNum="0" hdr="0" ft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edia jaottelu 4">
    <p:bg>
      <p:bgPr>
        <a:solidFill>
          <a:srgbClr val="B8CDFF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2681FBD-0D80-1C1A-2CD3-6892E4631E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714375"/>
            <a:ext cx="4286250" cy="3771900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kstin paikkamerkki 4">
            <a:extLst>
              <a:ext uri="{FF2B5EF4-FFF2-40B4-BE49-F238E27FC236}">
                <a16:creationId xmlns:a16="http://schemas.microsoft.com/office/drawing/2014/main" id="{261762D5-B3F0-4B8B-744C-9DE02065DA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7524" y="3428998"/>
            <a:ext cx="4695825" cy="2800352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0E278396-03CE-8E36-561A-65338D886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923230" flipH="1">
            <a:off x="2618275" y="-469387"/>
            <a:ext cx="7249352" cy="7249352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251F7881-D75C-6579-2870-6DA91A008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923230" flipH="1">
            <a:off x="2618275" y="-469387"/>
            <a:ext cx="7249352" cy="724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65788"/>
      </p:ext>
    </p:extLst>
  </p:cSld>
  <p:clrMapOvr>
    <a:masterClrMapping/>
  </p:clrMapOvr>
  <p:hf sldNum="0" hdr="0" ft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edia jaottelu 5">
    <p:bg>
      <p:bgPr>
        <a:solidFill>
          <a:srgbClr val="FFCC99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4">
            <a:extLst>
              <a:ext uri="{FF2B5EF4-FFF2-40B4-BE49-F238E27FC236}">
                <a16:creationId xmlns:a16="http://schemas.microsoft.com/office/drawing/2014/main" id="{261762D5-B3F0-4B8B-744C-9DE02065DA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77099" y="2457450"/>
            <a:ext cx="4286250" cy="3771900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DE04ECD-233E-8A39-CFF4-7BF8AFDA6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923230" flipH="1">
            <a:off x="2618275" y="-469387"/>
            <a:ext cx="7249352" cy="7249352"/>
          </a:xfrm>
          <a:prstGeom prst="rect">
            <a:avLst/>
          </a:prstGeom>
        </p:spPr>
      </p:pic>
      <p:sp>
        <p:nvSpPr>
          <p:cNvPr id="3" name="Tekstin paikkamerkki 4">
            <a:extLst>
              <a:ext uri="{FF2B5EF4-FFF2-40B4-BE49-F238E27FC236}">
                <a16:creationId xmlns:a16="http://schemas.microsoft.com/office/drawing/2014/main" id="{C0794E00-DC61-8586-B351-F37C024743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52" y="752475"/>
            <a:ext cx="4286250" cy="3605213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F78C712-7BDA-3403-5078-875E0EAFA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923230" flipH="1">
            <a:off x="2618275" y="-469387"/>
            <a:ext cx="7249352" cy="724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57195"/>
      </p:ext>
    </p:extLst>
  </p:cSld>
  <p:clrMapOvr>
    <a:masterClrMapping/>
  </p:clrMapOvr>
  <p:hf sldNum="0" hdr="0" ft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kuvalla oikea 1">
    <p:bg>
      <p:bgPr>
        <a:solidFill>
          <a:srgbClr val="B8CDFF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uolivapaa piirto 6">
            <a:extLst>
              <a:ext uri="{FF2B5EF4-FFF2-40B4-BE49-F238E27FC236}">
                <a16:creationId xmlns:a16="http://schemas.microsoft.com/office/drawing/2014/main" id="{C16E8C5C-B311-55F4-BCC8-C22EB8C2A210}"/>
              </a:ext>
            </a:extLst>
          </p:cNvPr>
          <p:cNvSpPr/>
          <p:nvPr/>
        </p:nvSpPr>
        <p:spPr>
          <a:xfrm>
            <a:off x="6651913" y="1926543"/>
            <a:ext cx="4918630" cy="4890639"/>
          </a:xfrm>
          <a:custGeom>
            <a:avLst/>
            <a:gdLst>
              <a:gd name="connsiteX0" fmla="*/ 3302000 w 3698240"/>
              <a:gd name="connsiteY0" fmla="*/ 3220720 h 3230880"/>
              <a:gd name="connsiteX1" fmla="*/ 3698240 w 3698240"/>
              <a:gd name="connsiteY1" fmla="*/ 0 h 3230880"/>
              <a:gd name="connsiteX2" fmla="*/ 1178560 w 3698240"/>
              <a:gd name="connsiteY2" fmla="*/ 0 h 3230880"/>
              <a:gd name="connsiteX3" fmla="*/ 0 w 3698240"/>
              <a:gd name="connsiteY3" fmla="*/ 2316480 h 3230880"/>
              <a:gd name="connsiteX4" fmla="*/ 2346960 w 3698240"/>
              <a:gd name="connsiteY4" fmla="*/ 3230880 h 3230880"/>
              <a:gd name="connsiteX5" fmla="*/ 3302000 w 3698240"/>
              <a:gd name="connsiteY5" fmla="*/ 3220720 h 3230880"/>
              <a:gd name="connsiteX0" fmla="*/ 3247572 w 3698240"/>
              <a:gd name="connsiteY0" fmla="*/ 3481977 h 3481977"/>
              <a:gd name="connsiteX1" fmla="*/ 3698240 w 3698240"/>
              <a:gd name="connsiteY1" fmla="*/ 0 h 3481977"/>
              <a:gd name="connsiteX2" fmla="*/ 1178560 w 3698240"/>
              <a:gd name="connsiteY2" fmla="*/ 0 h 3481977"/>
              <a:gd name="connsiteX3" fmla="*/ 0 w 3698240"/>
              <a:gd name="connsiteY3" fmla="*/ 2316480 h 3481977"/>
              <a:gd name="connsiteX4" fmla="*/ 2346960 w 3698240"/>
              <a:gd name="connsiteY4" fmla="*/ 3230880 h 3481977"/>
              <a:gd name="connsiteX5" fmla="*/ 3247572 w 3698240"/>
              <a:gd name="connsiteY5" fmla="*/ 3481977 h 3481977"/>
              <a:gd name="connsiteX0" fmla="*/ 3247572 w 3698240"/>
              <a:gd name="connsiteY0" fmla="*/ 3481977 h 3492137"/>
              <a:gd name="connsiteX1" fmla="*/ 3698240 w 3698240"/>
              <a:gd name="connsiteY1" fmla="*/ 0 h 3492137"/>
              <a:gd name="connsiteX2" fmla="*/ 1178560 w 3698240"/>
              <a:gd name="connsiteY2" fmla="*/ 0 h 3492137"/>
              <a:gd name="connsiteX3" fmla="*/ 0 w 3698240"/>
              <a:gd name="connsiteY3" fmla="*/ 2316480 h 3492137"/>
              <a:gd name="connsiteX4" fmla="*/ 3239589 w 3698240"/>
              <a:gd name="connsiteY4" fmla="*/ 3492137 h 3492137"/>
              <a:gd name="connsiteX5" fmla="*/ 3247572 w 3698240"/>
              <a:gd name="connsiteY5" fmla="*/ 3481977 h 3492137"/>
              <a:gd name="connsiteX0" fmla="*/ 3312886 w 3698240"/>
              <a:gd name="connsiteY0" fmla="*/ 3634377 h 3634377"/>
              <a:gd name="connsiteX1" fmla="*/ 3698240 w 3698240"/>
              <a:gd name="connsiteY1" fmla="*/ 0 h 3634377"/>
              <a:gd name="connsiteX2" fmla="*/ 1178560 w 3698240"/>
              <a:gd name="connsiteY2" fmla="*/ 0 h 3634377"/>
              <a:gd name="connsiteX3" fmla="*/ 0 w 3698240"/>
              <a:gd name="connsiteY3" fmla="*/ 2316480 h 3634377"/>
              <a:gd name="connsiteX4" fmla="*/ 3239589 w 3698240"/>
              <a:gd name="connsiteY4" fmla="*/ 3492137 h 3634377"/>
              <a:gd name="connsiteX5" fmla="*/ 3312886 w 3698240"/>
              <a:gd name="connsiteY5" fmla="*/ 3634377 h 3634377"/>
              <a:gd name="connsiteX0" fmla="*/ 3312886 w 3698240"/>
              <a:gd name="connsiteY0" fmla="*/ 3634377 h 3677194"/>
              <a:gd name="connsiteX1" fmla="*/ 3698240 w 3698240"/>
              <a:gd name="connsiteY1" fmla="*/ 0 h 3677194"/>
              <a:gd name="connsiteX2" fmla="*/ 1178560 w 3698240"/>
              <a:gd name="connsiteY2" fmla="*/ 0 h 3677194"/>
              <a:gd name="connsiteX3" fmla="*/ 0 w 3698240"/>
              <a:gd name="connsiteY3" fmla="*/ 2316480 h 3677194"/>
              <a:gd name="connsiteX4" fmla="*/ 3304903 w 3698240"/>
              <a:gd name="connsiteY4" fmla="*/ 3677194 h 3677194"/>
              <a:gd name="connsiteX5" fmla="*/ 3312886 w 3698240"/>
              <a:gd name="connsiteY5" fmla="*/ 3634377 h 367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40" h="3677194">
                <a:moveTo>
                  <a:pt x="3312886" y="3634377"/>
                </a:moveTo>
                <a:lnTo>
                  <a:pt x="3698240" y="0"/>
                </a:lnTo>
                <a:lnTo>
                  <a:pt x="1178560" y="0"/>
                </a:lnTo>
                <a:lnTo>
                  <a:pt x="0" y="2316480"/>
                </a:lnTo>
                <a:lnTo>
                  <a:pt x="3304903" y="3677194"/>
                </a:lnTo>
                <a:lnTo>
                  <a:pt x="3312886" y="3634377"/>
                </a:lnTo>
                <a:close/>
              </a:path>
            </a:pathLst>
          </a:custGeom>
          <a:solidFill>
            <a:srgbClr val="152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152B96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64349B-9113-9E60-C5C5-2CCFC1B7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9189"/>
            <a:ext cx="10515600" cy="921499"/>
          </a:xfrm>
        </p:spPr>
        <p:txBody>
          <a:bodyPr anchor="t"/>
          <a:lstStyle>
            <a:lvl1pPr>
              <a:defRPr>
                <a:solidFill>
                  <a:srgbClr val="152B9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04BF437-682C-8403-7980-4B00516BA82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351676"/>
            <a:ext cx="10515600" cy="417513"/>
          </a:xfrm>
        </p:spPr>
        <p:txBody>
          <a:bodyPr anchor="b"/>
          <a:lstStyle>
            <a:lvl1pPr>
              <a:buNone/>
              <a:defRPr sz="1800" b="1">
                <a:solidFill>
                  <a:srgbClr val="152B96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Klikkaa vaihtaaksesi</a:t>
            </a:r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8882870E-7754-BF91-6B61-AF951E7F81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8752" y="1322579"/>
            <a:ext cx="5588621" cy="5676150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  <a:gd name="connsiteX0" fmla="*/ 870 w 10919838"/>
              <a:gd name="connsiteY0" fmla="*/ 38385 h 10231526"/>
              <a:gd name="connsiteX1" fmla="*/ 4008066 w 10919838"/>
              <a:gd name="connsiteY1" fmla="*/ 132 h 10231526"/>
              <a:gd name="connsiteX2" fmla="*/ 10919838 w 10919838"/>
              <a:gd name="connsiteY2" fmla="*/ 5590220 h 10231526"/>
              <a:gd name="connsiteX3" fmla="*/ 5128979 w 10919838"/>
              <a:gd name="connsiteY3" fmla="*/ 10231526 h 10231526"/>
              <a:gd name="connsiteX4" fmla="*/ 12021 w 10919838"/>
              <a:gd name="connsiteY4" fmla="*/ 7246768 h 10231526"/>
              <a:gd name="connsiteX5" fmla="*/ 870 w 10919838"/>
              <a:gd name="connsiteY5" fmla="*/ 38385 h 10231526"/>
              <a:gd name="connsiteX0" fmla="*/ 870 w 10919838"/>
              <a:gd name="connsiteY0" fmla="*/ 0 h 10193141"/>
              <a:gd name="connsiteX1" fmla="*/ 6374335 w 10919838"/>
              <a:gd name="connsiteY1" fmla="*/ 189821 h 10193141"/>
              <a:gd name="connsiteX2" fmla="*/ 10919838 w 10919838"/>
              <a:gd name="connsiteY2" fmla="*/ 5551835 h 10193141"/>
              <a:gd name="connsiteX3" fmla="*/ 5128979 w 10919838"/>
              <a:gd name="connsiteY3" fmla="*/ 10193141 h 10193141"/>
              <a:gd name="connsiteX4" fmla="*/ 12021 w 10919838"/>
              <a:gd name="connsiteY4" fmla="*/ 7208383 h 10193141"/>
              <a:gd name="connsiteX5" fmla="*/ 870 w 10919838"/>
              <a:gd name="connsiteY5" fmla="*/ 0 h 10193141"/>
              <a:gd name="connsiteX0" fmla="*/ 1214762 w 10907831"/>
              <a:gd name="connsiteY0" fmla="*/ 5426640 h 10003456"/>
              <a:gd name="connsiteX1" fmla="*/ 6362328 w 10907831"/>
              <a:gd name="connsiteY1" fmla="*/ 136 h 10003456"/>
              <a:gd name="connsiteX2" fmla="*/ 10907831 w 10907831"/>
              <a:gd name="connsiteY2" fmla="*/ 5362150 h 10003456"/>
              <a:gd name="connsiteX3" fmla="*/ 5116972 w 10907831"/>
              <a:gd name="connsiteY3" fmla="*/ 10003456 h 10003456"/>
              <a:gd name="connsiteX4" fmla="*/ 14 w 10907831"/>
              <a:gd name="connsiteY4" fmla="*/ 7018698 h 10003456"/>
              <a:gd name="connsiteX5" fmla="*/ 1214762 w 10907831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2074 w 9695143"/>
              <a:gd name="connsiteY0" fmla="*/ 5426640 h 10003456"/>
              <a:gd name="connsiteX1" fmla="*/ 5149640 w 9695143"/>
              <a:gd name="connsiteY1" fmla="*/ 136 h 10003456"/>
              <a:gd name="connsiteX2" fmla="*/ 9695143 w 9695143"/>
              <a:gd name="connsiteY2" fmla="*/ 5362150 h 10003456"/>
              <a:gd name="connsiteX3" fmla="*/ 3904284 w 9695143"/>
              <a:gd name="connsiteY3" fmla="*/ 10003456 h 10003456"/>
              <a:gd name="connsiteX4" fmla="*/ 2750113 w 9695143"/>
              <a:gd name="connsiteY4" fmla="*/ 9156892 h 10003456"/>
              <a:gd name="connsiteX5" fmla="*/ 2074 w 9695143"/>
              <a:gd name="connsiteY5" fmla="*/ 5426640 h 10003456"/>
              <a:gd name="connsiteX0" fmla="*/ 2074 w 9695143"/>
              <a:gd name="connsiteY0" fmla="*/ 5426640 h 9232782"/>
              <a:gd name="connsiteX1" fmla="*/ 5149640 w 9695143"/>
              <a:gd name="connsiteY1" fmla="*/ 136 h 9232782"/>
              <a:gd name="connsiteX2" fmla="*/ 9695143 w 9695143"/>
              <a:gd name="connsiteY2" fmla="*/ 5362150 h 9232782"/>
              <a:gd name="connsiteX3" fmla="*/ 3904284 w 9695143"/>
              <a:gd name="connsiteY3" fmla="*/ 9205197 h 9232782"/>
              <a:gd name="connsiteX4" fmla="*/ 2750113 w 9695143"/>
              <a:gd name="connsiteY4" fmla="*/ 9156892 h 9232782"/>
              <a:gd name="connsiteX5" fmla="*/ 2074 w 9695143"/>
              <a:gd name="connsiteY5" fmla="*/ 5426640 h 9232782"/>
              <a:gd name="connsiteX0" fmla="*/ 2074 w 9695143"/>
              <a:gd name="connsiteY0" fmla="*/ 5426640 h 9292561"/>
              <a:gd name="connsiteX1" fmla="*/ 5149640 w 9695143"/>
              <a:gd name="connsiteY1" fmla="*/ 136 h 9292561"/>
              <a:gd name="connsiteX2" fmla="*/ 9695143 w 9695143"/>
              <a:gd name="connsiteY2" fmla="*/ 5362150 h 9292561"/>
              <a:gd name="connsiteX3" fmla="*/ 3904284 w 9695143"/>
              <a:gd name="connsiteY3" fmla="*/ 9205197 h 9292561"/>
              <a:gd name="connsiteX4" fmla="*/ 2750113 w 9695143"/>
              <a:gd name="connsiteY4" fmla="*/ 9156892 h 9292561"/>
              <a:gd name="connsiteX5" fmla="*/ 2074 w 9695143"/>
              <a:gd name="connsiteY5" fmla="*/ 5426640 h 9292561"/>
              <a:gd name="connsiteX0" fmla="*/ 2074 w 9695143"/>
              <a:gd name="connsiteY0" fmla="*/ 5426640 h 9225565"/>
              <a:gd name="connsiteX1" fmla="*/ 5149640 w 9695143"/>
              <a:gd name="connsiteY1" fmla="*/ 136 h 9225565"/>
              <a:gd name="connsiteX2" fmla="*/ 9695143 w 9695143"/>
              <a:gd name="connsiteY2" fmla="*/ 5362150 h 9225565"/>
              <a:gd name="connsiteX3" fmla="*/ 3904284 w 9695143"/>
              <a:gd name="connsiteY3" fmla="*/ 9205197 h 9225565"/>
              <a:gd name="connsiteX4" fmla="*/ 2750113 w 9695143"/>
              <a:gd name="connsiteY4" fmla="*/ 9156892 h 9225565"/>
              <a:gd name="connsiteX5" fmla="*/ 2074 w 9695143"/>
              <a:gd name="connsiteY5" fmla="*/ 5426640 h 9225565"/>
              <a:gd name="connsiteX0" fmla="*/ 2074 w 9695143"/>
              <a:gd name="connsiteY0" fmla="*/ 5426640 h 9784087"/>
              <a:gd name="connsiteX1" fmla="*/ 5149640 w 9695143"/>
              <a:gd name="connsiteY1" fmla="*/ 136 h 9784087"/>
              <a:gd name="connsiteX2" fmla="*/ 9695143 w 9695143"/>
              <a:gd name="connsiteY2" fmla="*/ 5362150 h 9784087"/>
              <a:gd name="connsiteX3" fmla="*/ 3401979 w 9695143"/>
              <a:gd name="connsiteY3" fmla="*/ 9782848 h 9784087"/>
              <a:gd name="connsiteX4" fmla="*/ 2750113 w 9695143"/>
              <a:gd name="connsiteY4" fmla="*/ 9156892 h 9784087"/>
              <a:gd name="connsiteX5" fmla="*/ 2074 w 9695143"/>
              <a:gd name="connsiteY5" fmla="*/ 5426640 h 9784087"/>
              <a:gd name="connsiteX0" fmla="*/ 1693 w 9694762"/>
              <a:gd name="connsiteY0" fmla="*/ 5426640 h 9846602"/>
              <a:gd name="connsiteX1" fmla="*/ 5149259 w 9694762"/>
              <a:gd name="connsiteY1" fmla="*/ 136 h 9846602"/>
              <a:gd name="connsiteX2" fmla="*/ 9694762 w 9694762"/>
              <a:gd name="connsiteY2" fmla="*/ 5362150 h 9846602"/>
              <a:gd name="connsiteX3" fmla="*/ 3401598 w 9694762"/>
              <a:gd name="connsiteY3" fmla="*/ 9782848 h 9846602"/>
              <a:gd name="connsiteX4" fmla="*/ 3402731 w 9694762"/>
              <a:gd name="connsiteY4" fmla="*/ 9809891 h 9846602"/>
              <a:gd name="connsiteX5" fmla="*/ 1693 w 9694762"/>
              <a:gd name="connsiteY5" fmla="*/ 5426640 h 984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4762" h="9846602">
                <a:moveTo>
                  <a:pt x="1693" y="5426640"/>
                </a:moveTo>
                <a:lnTo>
                  <a:pt x="5149259" y="136"/>
                </a:lnTo>
                <a:cubicBezTo>
                  <a:pt x="5149137" y="-31207"/>
                  <a:pt x="9671437" y="5381769"/>
                  <a:pt x="9694762" y="5362150"/>
                </a:cubicBezTo>
                <a:cubicBezTo>
                  <a:pt x="7764476" y="6643166"/>
                  <a:pt x="5331884" y="8501832"/>
                  <a:pt x="3401598" y="9782848"/>
                </a:cubicBezTo>
                <a:cubicBezTo>
                  <a:pt x="3358985" y="9814263"/>
                  <a:pt x="3445344" y="9892516"/>
                  <a:pt x="3402731" y="9809891"/>
                </a:cubicBezTo>
                <a:cubicBezTo>
                  <a:pt x="3397930" y="9833083"/>
                  <a:pt x="-87742" y="5431582"/>
                  <a:pt x="1693" y="542664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8F56F609-8E84-7E2D-0EE8-428C2AA3929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8278FACF-B64F-4EB0-F880-556D6864D8A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9" name="Sisällön paikkamerkki 10">
            <a:extLst>
              <a:ext uri="{FF2B5EF4-FFF2-40B4-BE49-F238E27FC236}">
                <a16:creationId xmlns:a16="http://schemas.microsoft.com/office/drawing/2014/main" id="{F06984CE-8B1E-BEF4-1E28-2276801E416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8200" y="2036618"/>
            <a:ext cx="5143722" cy="4140345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</p:spTree>
    <p:extLst>
      <p:ext uri="{BB962C8B-B14F-4D97-AF65-F5344CB8AC3E}">
        <p14:creationId xmlns:p14="http://schemas.microsoft.com/office/powerpoint/2010/main" val="3383254221"/>
      </p:ext>
    </p:extLst>
  </p:cSld>
  <p:clrMapOvr>
    <a:masterClrMapping/>
  </p:clrMapOvr>
  <p:hf sldNum="0" hdr="0" ft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kuvalla oikea 2">
    <p:bg>
      <p:bgPr>
        <a:solidFill>
          <a:srgbClr val="FFCC99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64349B-9113-9E60-C5C5-2CCFC1B7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9189"/>
            <a:ext cx="10515600" cy="921499"/>
          </a:xfrm>
        </p:spPr>
        <p:txBody>
          <a:bodyPr anchor="t"/>
          <a:lstStyle>
            <a:lvl1pPr>
              <a:defRPr>
                <a:solidFill>
                  <a:srgbClr val="45009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04BF437-682C-8403-7980-4B00516BA82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351676"/>
            <a:ext cx="10515600" cy="417513"/>
          </a:xfrm>
        </p:spPr>
        <p:txBody>
          <a:bodyPr anchor="b"/>
          <a:lstStyle>
            <a:lvl1pPr>
              <a:buNone/>
              <a:defRPr sz="1800" b="1">
                <a:solidFill>
                  <a:srgbClr val="450099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Klikkaa vaihtaaksesi</a:t>
            </a:r>
          </a:p>
        </p:txBody>
      </p:sp>
      <p:sp>
        <p:nvSpPr>
          <p:cNvPr id="2" name="Puolivapaa piirto 6">
            <a:extLst>
              <a:ext uri="{FF2B5EF4-FFF2-40B4-BE49-F238E27FC236}">
                <a16:creationId xmlns:a16="http://schemas.microsoft.com/office/drawing/2014/main" id="{44106FC7-40E4-5982-2979-2A763BCAF8DC}"/>
              </a:ext>
            </a:extLst>
          </p:cNvPr>
          <p:cNvSpPr/>
          <p:nvPr/>
        </p:nvSpPr>
        <p:spPr>
          <a:xfrm>
            <a:off x="7366661" y="2133892"/>
            <a:ext cx="4267574" cy="4243287"/>
          </a:xfrm>
          <a:custGeom>
            <a:avLst/>
            <a:gdLst>
              <a:gd name="connsiteX0" fmla="*/ 3302000 w 3698240"/>
              <a:gd name="connsiteY0" fmla="*/ 3220720 h 3230880"/>
              <a:gd name="connsiteX1" fmla="*/ 3698240 w 3698240"/>
              <a:gd name="connsiteY1" fmla="*/ 0 h 3230880"/>
              <a:gd name="connsiteX2" fmla="*/ 1178560 w 3698240"/>
              <a:gd name="connsiteY2" fmla="*/ 0 h 3230880"/>
              <a:gd name="connsiteX3" fmla="*/ 0 w 3698240"/>
              <a:gd name="connsiteY3" fmla="*/ 2316480 h 3230880"/>
              <a:gd name="connsiteX4" fmla="*/ 2346960 w 3698240"/>
              <a:gd name="connsiteY4" fmla="*/ 3230880 h 3230880"/>
              <a:gd name="connsiteX5" fmla="*/ 3302000 w 3698240"/>
              <a:gd name="connsiteY5" fmla="*/ 3220720 h 3230880"/>
              <a:gd name="connsiteX0" fmla="*/ 3247572 w 3698240"/>
              <a:gd name="connsiteY0" fmla="*/ 3481977 h 3481977"/>
              <a:gd name="connsiteX1" fmla="*/ 3698240 w 3698240"/>
              <a:gd name="connsiteY1" fmla="*/ 0 h 3481977"/>
              <a:gd name="connsiteX2" fmla="*/ 1178560 w 3698240"/>
              <a:gd name="connsiteY2" fmla="*/ 0 h 3481977"/>
              <a:gd name="connsiteX3" fmla="*/ 0 w 3698240"/>
              <a:gd name="connsiteY3" fmla="*/ 2316480 h 3481977"/>
              <a:gd name="connsiteX4" fmla="*/ 2346960 w 3698240"/>
              <a:gd name="connsiteY4" fmla="*/ 3230880 h 3481977"/>
              <a:gd name="connsiteX5" fmla="*/ 3247572 w 3698240"/>
              <a:gd name="connsiteY5" fmla="*/ 3481977 h 3481977"/>
              <a:gd name="connsiteX0" fmla="*/ 3247572 w 3698240"/>
              <a:gd name="connsiteY0" fmla="*/ 3481977 h 3492137"/>
              <a:gd name="connsiteX1" fmla="*/ 3698240 w 3698240"/>
              <a:gd name="connsiteY1" fmla="*/ 0 h 3492137"/>
              <a:gd name="connsiteX2" fmla="*/ 1178560 w 3698240"/>
              <a:gd name="connsiteY2" fmla="*/ 0 h 3492137"/>
              <a:gd name="connsiteX3" fmla="*/ 0 w 3698240"/>
              <a:gd name="connsiteY3" fmla="*/ 2316480 h 3492137"/>
              <a:gd name="connsiteX4" fmla="*/ 3239589 w 3698240"/>
              <a:gd name="connsiteY4" fmla="*/ 3492137 h 3492137"/>
              <a:gd name="connsiteX5" fmla="*/ 3247572 w 3698240"/>
              <a:gd name="connsiteY5" fmla="*/ 3481977 h 3492137"/>
              <a:gd name="connsiteX0" fmla="*/ 3312886 w 3698240"/>
              <a:gd name="connsiteY0" fmla="*/ 3634377 h 3634377"/>
              <a:gd name="connsiteX1" fmla="*/ 3698240 w 3698240"/>
              <a:gd name="connsiteY1" fmla="*/ 0 h 3634377"/>
              <a:gd name="connsiteX2" fmla="*/ 1178560 w 3698240"/>
              <a:gd name="connsiteY2" fmla="*/ 0 h 3634377"/>
              <a:gd name="connsiteX3" fmla="*/ 0 w 3698240"/>
              <a:gd name="connsiteY3" fmla="*/ 2316480 h 3634377"/>
              <a:gd name="connsiteX4" fmla="*/ 3239589 w 3698240"/>
              <a:gd name="connsiteY4" fmla="*/ 3492137 h 3634377"/>
              <a:gd name="connsiteX5" fmla="*/ 3312886 w 3698240"/>
              <a:gd name="connsiteY5" fmla="*/ 3634377 h 3634377"/>
              <a:gd name="connsiteX0" fmla="*/ 3312886 w 3698240"/>
              <a:gd name="connsiteY0" fmla="*/ 3634377 h 3677194"/>
              <a:gd name="connsiteX1" fmla="*/ 3698240 w 3698240"/>
              <a:gd name="connsiteY1" fmla="*/ 0 h 3677194"/>
              <a:gd name="connsiteX2" fmla="*/ 1178560 w 3698240"/>
              <a:gd name="connsiteY2" fmla="*/ 0 h 3677194"/>
              <a:gd name="connsiteX3" fmla="*/ 0 w 3698240"/>
              <a:gd name="connsiteY3" fmla="*/ 2316480 h 3677194"/>
              <a:gd name="connsiteX4" fmla="*/ 3304903 w 3698240"/>
              <a:gd name="connsiteY4" fmla="*/ 3677194 h 3677194"/>
              <a:gd name="connsiteX5" fmla="*/ 3312886 w 3698240"/>
              <a:gd name="connsiteY5" fmla="*/ 3634377 h 367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40" h="3677194">
                <a:moveTo>
                  <a:pt x="3312886" y="3634377"/>
                </a:moveTo>
                <a:lnTo>
                  <a:pt x="3698240" y="0"/>
                </a:lnTo>
                <a:lnTo>
                  <a:pt x="1178560" y="0"/>
                </a:lnTo>
                <a:lnTo>
                  <a:pt x="0" y="2316480"/>
                </a:lnTo>
                <a:lnTo>
                  <a:pt x="3304903" y="3677194"/>
                </a:lnTo>
                <a:lnTo>
                  <a:pt x="3312886" y="3634377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450099"/>
              </a:solidFill>
            </a:endParaRPr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8882870E-7754-BF91-6B61-AF951E7F81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2184" y="1581498"/>
            <a:ext cx="4848882" cy="4924826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  <a:gd name="connsiteX0" fmla="*/ 870 w 10919838"/>
              <a:gd name="connsiteY0" fmla="*/ 38385 h 10231526"/>
              <a:gd name="connsiteX1" fmla="*/ 4008066 w 10919838"/>
              <a:gd name="connsiteY1" fmla="*/ 132 h 10231526"/>
              <a:gd name="connsiteX2" fmla="*/ 10919838 w 10919838"/>
              <a:gd name="connsiteY2" fmla="*/ 5590220 h 10231526"/>
              <a:gd name="connsiteX3" fmla="*/ 5128979 w 10919838"/>
              <a:gd name="connsiteY3" fmla="*/ 10231526 h 10231526"/>
              <a:gd name="connsiteX4" fmla="*/ 12021 w 10919838"/>
              <a:gd name="connsiteY4" fmla="*/ 7246768 h 10231526"/>
              <a:gd name="connsiteX5" fmla="*/ 870 w 10919838"/>
              <a:gd name="connsiteY5" fmla="*/ 38385 h 10231526"/>
              <a:gd name="connsiteX0" fmla="*/ 870 w 10919838"/>
              <a:gd name="connsiteY0" fmla="*/ 0 h 10193141"/>
              <a:gd name="connsiteX1" fmla="*/ 6374335 w 10919838"/>
              <a:gd name="connsiteY1" fmla="*/ 189821 h 10193141"/>
              <a:gd name="connsiteX2" fmla="*/ 10919838 w 10919838"/>
              <a:gd name="connsiteY2" fmla="*/ 5551835 h 10193141"/>
              <a:gd name="connsiteX3" fmla="*/ 5128979 w 10919838"/>
              <a:gd name="connsiteY3" fmla="*/ 10193141 h 10193141"/>
              <a:gd name="connsiteX4" fmla="*/ 12021 w 10919838"/>
              <a:gd name="connsiteY4" fmla="*/ 7208383 h 10193141"/>
              <a:gd name="connsiteX5" fmla="*/ 870 w 10919838"/>
              <a:gd name="connsiteY5" fmla="*/ 0 h 10193141"/>
              <a:gd name="connsiteX0" fmla="*/ 1214762 w 10907831"/>
              <a:gd name="connsiteY0" fmla="*/ 5426640 h 10003456"/>
              <a:gd name="connsiteX1" fmla="*/ 6362328 w 10907831"/>
              <a:gd name="connsiteY1" fmla="*/ 136 h 10003456"/>
              <a:gd name="connsiteX2" fmla="*/ 10907831 w 10907831"/>
              <a:gd name="connsiteY2" fmla="*/ 5362150 h 10003456"/>
              <a:gd name="connsiteX3" fmla="*/ 5116972 w 10907831"/>
              <a:gd name="connsiteY3" fmla="*/ 10003456 h 10003456"/>
              <a:gd name="connsiteX4" fmla="*/ 14 w 10907831"/>
              <a:gd name="connsiteY4" fmla="*/ 7018698 h 10003456"/>
              <a:gd name="connsiteX5" fmla="*/ 1214762 w 10907831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2074 w 9695143"/>
              <a:gd name="connsiteY0" fmla="*/ 5426640 h 10003456"/>
              <a:gd name="connsiteX1" fmla="*/ 5149640 w 9695143"/>
              <a:gd name="connsiteY1" fmla="*/ 136 h 10003456"/>
              <a:gd name="connsiteX2" fmla="*/ 9695143 w 9695143"/>
              <a:gd name="connsiteY2" fmla="*/ 5362150 h 10003456"/>
              <a:gd name="connsiteX3" fmla="*/ 3904284 w 9695143"/>
              <a:gd name="connsiteY3" fmla="*/ 10003456 h 10003456"/>
              <a:gd name="connsiteX4" fmla="*/ 2750113 w 9695143"/>
              <a:gd name="connsiteY4" fmla="*/ 9156892 h 10003456"/>
              <a:gd name="connsiteX5" fmla="*/ 2074 w 9695143"/>
              <a:gd name="connsiteY5" fmla="*/ 5426640 h 10003456"/>
              <a:gd name="connsiteX0" fmla="*/ 2074 w 9695143"/>
              <a:gd name="connsiteY0" fmla="*/ 5426640 h 9232782"/>
              <a:gd name="connsiteX1" fmla="*/ 5149640 w 9695143"/>
              <a:gd name="connsiteY1" fmla="*/ 136 h 9232782"/>
              <a:gd name="connsiteX2" fmla="*/ 9695143 w 9695143"/>
              <a:gd name="connsiteY2" fmla="*/ 5362150 h 9232782"/>
              <a:gd name="connsiteX3" fmla="*/ 3904284 w 9695143"/>
              <a:gd name="connsiteY3" fmla="*/ 9205197 h 9232782"/>
              <a:gd name="connsiteX4" fmla="*/ 2750113 w 9695143"/>
              <a:gd name="connsiteY4" fmla="*/ 9156892 h 9232782"/>
              <a:gd name="connsiteX5" fmla="*/ 2074 w 9695143"/>
              <a:gd name="connsiteY5" fmla="*/ 5426640 h 9232782"/>
              <a:gd name="connsiteX0" fmla="*/ 2074 w 9695143"/>
              <a:gd name="connsiteY0" fmla="*/ 5426640 h 9292561"/>
              <a:gd name="connsiteX1" fmla="*/ 5149640 w 9695143"/>
              <a:gd name="connsiteY1" fmla="*/ 136 h 9292561"/>
              <a:gd name="connsiteX2" fmla="*/ 9695143 w 9695143"/>
              <a:gd name="connsiteY2" fmla="*/ 5362150 h 9292561"/>
              <a:gd name="connsiteX3" fmla="*/ 3904284 w 9695143"/>
              <a:gd name="connsiteY3" fmla="*/ 9205197 h 9292561"/>
              <a:gd name="connsiteX4" fmla="*/ 2750113 w 9695143"/>
              <a:gd name="connsiteY4" fmla="*/ 9156892 h 9292561"/>
              <a:gd name="connsiteX5" fmla="*/ 2074 w 9695143"/>
              <a:gd name="connsiteY5" fmla="*/ 5426640 h 9292561"/>
              <a:gd name="connsiteX0" fmla="*/ 2074 w 9695143"/>
              <a:gd name="connsiteY0" fmla="*/ 5426640 h 9225565"/>
              <a:gd name="connsiteX1" fmla="*/ 5149640 w 9695143"/>
              <a:gd name="connsiteY1" fmla="*/ 136 h 9225565"/>
              <a:gd name="connsiteX2" fmla="*/ 9695143 w 9695143"/>
              <a:gd name="connsiteY2" fmla="*/ 5362150 h 9225565"/>
              <a:gd name="connsiteX3" fmla="*/ 3904284 w 9695143"/>
              <a:gd name="connsiteY3" fmla="*/ 9205197 h 9225565"/>
              <a:gd name="connsiteX4" fmla="*/ 2750113 w 9695143"/>
              <a:gd name="connsiteY4" fmla="*/ 9156892 h 9225565"/>
              <a:gd name="connsiteX5" fmla="*/ 2074 w 9695143"/>
              <a:gd name="connsiteY5" fmla="*/ 5426640 h 9225565"/>
              <a:gd name="connsiteX0" fmla="*/ 2074 w 9695143"/>
              <a:gd name="connsiteY0" fmla="*/ 5426640 h 9784087"/>
              <a:gd name="connsiteX1" fmla="*/ 5149640 w 9695143"/>
              <a:gd name="connsiteY1" fmla="*/ 136 h 9784087"/>
              <a:gd name="connsiteX2" fmla="*/ 9695143 w 9695143"/>
              <a:gd name="connsiteY2" fmla="*/ 5362150 h 9784087"/>
              <a:gd name="connsiteX3" fmla="*/ 3401979 w 9695143"/>
              <a:gd name="connsiteY3" fmla="*/ 9782848 h 9784087"/>
              <a:gd name="connsiteX4" fmla="*/ 2750113 w 9695143"/>
              <a:gd name="connsiteY4" fmla="*/ 9156892 h 9784087"/>
              <a:gd name="connsiteX5" fmla="*/ 2074 w 9695143"/>
              <a:gd name="connsiteY5" fmla="*/ 5426640 h 9784087"/>
              <a:gd name="connsiteX0" fmla="*/ 1693 w 9694762"/>
              <a:gd name="connsiteY0" fmla="*/ 5426640 h 9846602"/>
              <a:gd name="connsiteX1" fmla="*/ 5149259 w 9694762"/>
              <a:gd name="connsiteY1" fmla="*/ 136 h 9846602"/>
              <a:gd name="connsiteX2" fmla="*/ 9694762 w 9694762"/>
              <a:gd name="connsiteY2" fmla="*/ 5362150 h 9846602"/>
              <a:gd name="connsiteX3" fmla="*/ 3401598 w 9694762"/>
              <a:gd name="connsiteY3" fmla="*/ 9782848 h 9846602"/>
              <a:gd name="connsiteX4" fmla="*/ 3402731 w 9694762"/>
              <a:gd name="connsiteY4" fmla="*/ 9809891 h 9846602"/>
              <a:gd name="connsiteX5" fmla="*/ 1693 w 9694762"/>
              <a:gd name="connsiteY5" fmla="*/ 5426640 h 984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4762" h="9846602">
                <a:moveTo>
                  <a:pt x="1693" y="5426640"/>
                </a:moveTo>
                <a:lnTo>
                  <a:pt x="5149259" y="136"/>
                </a:lnTo>
                <a:cubicBezTo>
                  <a:pt x="5149137" y="-31207"/>
                  <a:pt x="9671437" y="5381769"/>
                  <a:pt x="9694762" y="5362150"/>
                </a:cubicBezTo>
                <a:cubicBezTo>
                  <a:pt x="7764476" y="6643166"/>
                  <a:pt x="5331884" y="8501832"/>
                  <a:pt x="3401598" y="9782848"/>
                </a:cubicBezTo>
                <a:cubicBezTo>
                  <a:pt x="3358985" y="9814263"/>
                  <a:pt x="3445344" y="9892516"/>
                  <a:pt x="3402731" y="9809891"/>
                </a:cubicBezTo>
                <a:cubicBezTo>
                  <a:pt x="3397930" y="9833083"/>
                  <a:pt x="-87742" y="5431582"/>
                  <a:pt x="1693" y="542664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5FFFD0F8-49B4-4DEA-7F19-C352BFE9103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E88931AF-39C6-AD81-78EA-C4F7EF86AD5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7" name="Sisällön paikkamerkki 10">
            <a:extLst>
              <a:ext uri="{FF2B5EF4-FFF2-40B4-BE49-F238E27FC236}">
                <a16:creationId xmlns:a16="http://schemas.microsoft.com/office/drawing/2014/main" id="{597F4C8A-0A0B-DCAC-32EE-178E99A6E41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8200" y="2036618"/>
            <a:ext cx="5143722" cy="4140345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</p:spTree>
    <p:extLst>
      <p:ext uri="{BB962C8B-B14F-4D97-AF65-F5344CB8AC3E}">
        <p14:creationId xmlns:p14="http://schemas.microsoft.com/office/powerpoint/2010/main" val="2464985657"/>
      </p:ext>
    </p:extLst>
  </p:cSld>
  <p:clrMapOvr>
    <a:masterClrMapping/>
  </p:clrMapOvr>
  <p:hf sldNum="0" hdr="0" ft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kuvalla oikea 3">
    <p:bg>
      <p:bgPr>
        <a:solidFill>
          <a:srgbClr val="F9EB61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0FAEAA93-8501-A261-CC75-9E6570EF0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94698" y="2458408"/>
            <a:ext cx="4973338" cy="498642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C64349B-9113-9E60-C5C5-2CCFC1B7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9189"/>
            <a:ext cx="10515600" cy="921499"/>
          </a:xfrm>
        </p:spPr>
        <p:txBody>
          <a:bodyPr anchor="t"/>
          <a:lstStyle>
            <a:lvl1pPr>
              <a:defRPr>
                <a:solidFill>
                  <a:srgbClr val="00617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04BF437-682C-8403-7980-4B00516BA82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351676"/>
            <a:ext cx="10515600" cy="417513"/>
          </a:xfrm>
        </p:spPr>
        <p:txBody>
          <a:bodyPr anchor="b"/>
          <a:lstStyle>
            <a:lvl1pPr>
              <a:buNone/>
              <a:defRPr sz="1800" b="1">
                <a:solidFill>
                  <a:srgbClr val="006173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Klikkaa vaihtaaksesi</a:t>
            </a:r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8882870E-7754-BF91-6B61-AF951E7F81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6198" y="2474067"/>
            <a:ext cx="4201996" cy="4267808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  <a:gd name="connsiteX0" fmla="*/ 870 w 10919838"/>
              <a:gd name="connsiteY0" fmla="*/ 38385 h 10231526"/>
              <a:gd name="connsiteX1" fmla="*/ 4008066 w 10919838"/>
              <a:gd name="connsiteY1" fmla="*/ 132 h 10231526"/>
              <a:gd name="connsiteX2" fmla="*/ 10919838 w 10919838"/>
              <a:gd name="connsiteY2" fmla="*/ 5590220 h 10231526"/>
              <a:gd name="connsiteX3" fmla="*/ 5128979 w 10919838"/>
              <a:gd name="connsiteY3" fmla="*/ 10231526 h 10231526"/>
              <a:gd name="connsiteX4" fmla="*/ 12021 w 10919838"/>
              <a:gd name="connsiteY4" fmla="*/ 7246768 h 10231526"/>
              <a:gd name="connsiteX5" fmla="*/ 870 w 10919838"/>
              <a:gd name="connsiteY5" fmla="*/ 38385 h 10231526"/>
              <a:gd name="connsiteX0" fmla="*/ 870 w 10919838"/>
              <a:gd name="connsiteY0" fmla="*/ 0 h 10193141"/>
              <a:gd name="connsiteX1" fmla="*/ 6374335 w 10919838"/>
              <a:gd name="connsiteY1" fmla="*/ 189821 h 10193141"/>
              <a:gd name="connsiteX2" fmla="*/ 10919838 w 10919838"/>
              <a:gd name="connsiteY2" fmla="*/ 5551835 h 10193141"/>
              <a:gd name="connsiteX3" fmla="*/ 5128979 w 10919838"/>
              <a:gd name="connsiteY3" fmla="*/ 10193141 h 10193141"/>
              <a:gd name="connsiteX4" fmla="*/ 12021 w 10919838"/>
              <a:gd name="connsiteY4" fmla="*/ 7208383 h 10193141"/>
              <a:gd name="connsiteX5" fmla="*/ 870 w 10919838"/>
              <a:gd name="connsiteY5" fmla="*/ 0 h 10193141"/>
              <a:gd name="connsiteX0" fmla="*/ 1214762 w 10907831"/>
              <a:gd name="connsiteY0" fmla="*/ 5426640 h 10003456"/>
              <a:gd name="connsiteX1" fmla="*/ 6362328 w 10907831"/>
              <a:gd name="connsiteY1" fmla="*/ 136 h 10003456"/>
              <a:gd name="connsiteX2" fmla="*/ 10907831 w 10907831"/>
              <a:gd name="connsiteY2" fmla="*/ 5362150 h 10003456"/>
              <a:gd name="connsiteX3" fmla="*/ 5116972 w 10907831"/>
              <a:gd name="connsiteY3" fmla="*/ 10003456 h 10003456"/>
              <a:gd name="connsiteX4" fmla="*/ 14 w 10907831"/>
              <a:gd name="connsiteY4" fmla="*/ 7018698 h 10003456"/>
              <a:gd name="connsiteX5" fmla="*/ 1214762 w 10907831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2074 w 9695143"/>
              <a:gd name="connsiteY0" fmla="*/ 5426640 h 10003456"/>
              <a:gd name="connsiteX1" fmla="*/ 5149640 w 9695143"/>
              <a:gd name="connsiteY1" fmla="*/ 136 h 10003456"/>
              <a:gd name="connsiteX2" fmla="*/ 9695143 w 9695143"/>
              <a:gd name="connsiteY2" fmla="*/ 5362150 h 10003456"/>
              <a:gd name="connsiteX3" fmla="*/ 3904284 w 9695143"/>
              <a:gd name="connsiteY3" fmla="*/ 10003456 h 10003456"/>
              <a:gd name="connsiteX4" fmla="*/ 2750113 w 9695143"/>
              <a:gd name="connsiteY4" fmla="*/ 9156892 h 10003456"/>
              <a:gd name="connsiteX5" fmla="*/ 2074 w 9695143"/>
              <a:gd name="connsiteY5" fmla="*/ 5426640 h 10003456"/>
              <a:gd name="connsiteX0" fmla="*/ 2074 w 9695143"/>
              <a:gd name="connsiteY0" fmla="*/ 5426640 h 9232782"/>
              <a:gd name="connsiteX1" fmla="*/ 5149640 w 9695143"/>
              <a:gd name="connsiteY1" fmla="*/ 136 h 9232782"/>
              <a:gd name="connsiteX2" fmla="*/ 9695143 w 9695143"/>
              <a:gd name="connsiteY2" fmla="*/ 5362150 h 9232782"/>
              <a:gd name="connsiteX3" fmla="*/ 3904284 w 9695143"/>
              <a:gd name="connsiteY3" fmla="*/ 9205197 h 9232782"/>
              <a:gd name="connsiteX4" fmla="*/ 2750113 w 9695143"/>
              <a:gd name="connsiteY4" fmla="*/ 9156892 h 9232782"/>
              <a:gd name="connsiteX5" fmla="*/ 2074 w 9695143"/>
              <a:gd name="connsiteY5" fmla="*/ 5426640 h 9232782"/>
              <a:gd name="connsiteX0" fmla="*/ 2074 w 9695143"/>
              <a:gd name="connsiteY0" fmla="*/ 5426640 h 9292561"/>
              <a:gd name="connsiteX1" fmla="*/ 5149640 w 9695143"/>
              <a:gd name="connsiteY1" fmla="*/ 136 h 9292561"/>
              <a:gd name="connsiteX2" fmla="*/ 9695143 w 9695143"/>
              <a:gd name="connsiteY2" fmla="*/ 5362150 h 9292561"/>
              <a:gd name="connsiteX3" fmla="*/ 3904284 w 9695143"/>
              <a:gd name="connsiteY3" fmla="*/ 9205197 h 9292561"/>
              <a:gd name="connsiteX4" fmla="*/ 2750113 w 9695143"/>
              <a:gd name="connsiteY4" fmla="*/ 9156892 h 9292561"/>
              <a:gd name="connsiteX5" fmla="*/ 2074 w 9695143"/>
              <a:gd name="connsiteY5" fmla="*/ 5426640 h 9292561"/>
              <a:gd name="connsiteX0" fmla="*/ 2074 w 9695143"/>
              <a:gd name="connsiteY0" fmla="*/ 5426640 h 9225565"/>
              <a:gd name="connsiteX1" fmla="*/ 5149640 w 9695143"/>
              <a:gd name="connsiteY1" fmla="*/ 136 h 9225565"/>
              <a:gd name="connsiteX2" fmla="*/ 9695143 w 9695143"/>
              <a:gd name="connsiteY2" fmla="*/ 5362150 h 9225565"/>
              <a:gd name="connsiteX3" fmla="*/ 3904284 w 9695143"/>
              <a:gd name="connsiteY3" fmla="*/ 9205197 h 9225565"/>
              <a:gd name="connsiteX4" fmla="*/ 2750113 w 9695143"/>
              <a:gd name="connsiteY4" fmla="*/ 9156892 h 9225565"/>
              <a:gd name="connsiteX5" fmla="*/ 2074 w 9695143"/>
              <a:gd name="connsiteY5" fmla="*/ 5426640 h 9225565"/>
              <a:gd name="connsiteX0" fmla="*/ 2074 w 9695143"/>
              <a:gd name="connsiteY0" fmla="*/ 5426640 h 9784087"/>
              <a:gd name="connsiteX1" fmla="*/ 5149640 w 9695143"/>
              <a:gd name="connsiteY1" fmla="*/ 136 h 9784087"/>
              <a:gd name="connsiteX2" fmla="*/ 9695143 w 9695143"/>
              <a:gd name="connsiteY2" fmla="*/ 5362150 h 9784087"/>
              <a:gd name="connsiteX3" fmla="*/ 3401979 w 9695143"/>
              <a:gd name="connsiteY3" fmla="*/ 9782848 h 9784087"/>
              <a:gd name="connsiteX4" fmla="*/ 2750113 w 9695143"/>
              <a:gd name="connsiteY4" fmla="*/ 9156892 h 9784087"/>
              <a:gd name="connsiteX5" fmla="*/ 2074 w 9695143"/>
              <a:gd name="connsiteY5" fmla="*/ 5426640 h 9784087"/>
              <a:gd name="connsiteX0" fmla="*/ 1693 w 9694762"/>
              <a:gd name="connsiteY0" fmla="*/ 5426640 h 9846602"/>
              <a:gd name="connsiteX1" fmla="*/ 5149259 w 9694762"/>
              <a:gd name="connsiteY1" fmla="*/ 136 h 9846602"/>
              <a:gd name="connsiteX2" fmla="*/ 9694762 w 9694762"/>
              <a:gd name="connsiteY2" fmla="*/ 5362150 h 9846602"/>
              <a:gd name="connsiteX3" fmla="*/ 3401598 w 9694762"/>
              <a:gd name="connsiteY3" fmla="*/ 9782848 h 9846602"/>
              <a:gd name="connsiteX4" fmla="*/ 3402731 w 9694762"/>
              <a:gd name="connsiteY4" fmla="*/ 9809891 h 9846602"/>
              <a:gd name="connsiteX5" fmla="*/ 1693 w 9694762"/>
              <a:gd name="connsiteY5" fmla="*/ 5426640 h 984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4762" h="9846602">
                <a:moveTo>
                  <a:pt x="1693" y="5426640"/>
                </a:moveTo>
                <a:lnTo>
                  <a:pt x="5149259" y="136"/>
                </a:lnTo>
                <a:cubicBezTo>
                  <a:pt x="5149137" y="-31207"/>
                  <a:pt x="9671437" y="5381769"/>
                  <a:pt x="9694762" y="5362150"/>
                </a:cubicBezTo>
                <a:cubicBezTo>
                  <a:pt x="7764476" y="6643166"/>
                  <a:pt x="5331884" y="8501832"/>
                  <a:pt x="3401598" y="9782848"/>
                </a:cubicBezTo>
                <a:cubicBezTo>
                  <a:pt x="3358985" y="9814263"/>
                  <a:pt x="3445344" y="9892516"/>
                  <a:pt x="3402731" y="9809891"/>
                </a:cubicBezTo>
                <a:cubicBezTo>
                  <a:pt x="3397930" y="9833083"/>
                  <a:pt x="-87742" y="5431582"/>
                  <a:pt x="1693" y="542664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7D26DBA-ACCC-B901-09A3-7A041BEF40A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45482F34-C09F-36AD-BD43-095A5A7B966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2" name="Sisällön paikkamerkki 10">
            <a:extLst>
              <a:ext uri="{FF2B5EF4-FFF2-40B4-BE49-F238E27FC236}">
                <a16:creationId xmlns:a16="http://schemas.microsoft.com/office/drawing/2014/main" id="{FADB669A-AFD2-1645-7F4B-7F316633596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8200" y="2036618"/>
            <a:ext cx="5143722" cy="4140345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</p:spTree>
    <p:extLst>
      <p:ext uri="{BB962C8B-B14F-4D97-AF65-F5344CB8AC3E}">
        <p14:creationId xmlns:p14="http://schemas.microsoft.com/office/powerpoint/2010/main" val="1084657699"/>
      </p:ext>
    </p:extLst>
  </p:cSld>
  <p:clrMapOvr>
    <a:masterClrMapping/>
  </p:clrMapOvr>
  <p:hf sldNum="0" hdr="0" ft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kuvalla oikea 4">
    <p:bg>
      <p:bgPr>
        <a:solidFill>
          <a:srgbClr val="C2A6E3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0FAEAA93-8501-A261-CC75-9E6570EF0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19299" y="2028112"/>
            <a:ext cx="6164494" cy="618071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C64349B-9113-9E60-C5C5-2CCFC1B7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9189"/>
            <a:ext cx="10515600" cy="921499"/>
          </a:xfrm>
        </p:spPr>
        <p:txBody>
          <a:bodyPr anchor="t"/>
          <a:lstStyle>
            <a:lvl1pPr>
              <a:defRPr>
                <a:solidFill>
                  <a:srgbClr val="45009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04BF437-682C-8403-7980-4B00516BA82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351676"/>
            <a:ext cx="10515600" cy="417513"/>
          </a:xfrm>
        </p:spPr>
        <p:txBody>
          <a:bodyPr anchor="b"/>
          <a:lstStyle>
            <a:lvl1pPr>
              <a:buNone/>
              <a:defRPr sz="1800" b="1">
                <a:solidFill>
                  <a:srgbClr val="450099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Klikkaa vaihtaaksesi</a:t>
            </a:r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8882870E-7754-BF91-6B61-AF951E7F81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5542" y="2215886"/>
            <a:ext cx="5208409" cy="5289984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  <a:gd name="connsiteX0" fmla="*/ 870 w 10919838"/>
              <a:gd name="connsiteY0" fmla="*/ 38385 h 10231526"/>
              <a:gd name="connsiteX1" fmla="*/ 4008066 w 10919838"/>
              <a:gd name="connsiteY1" fmla="*/ 132 h 10231526"/>
              <a:gd name="connsiteX2" fmla="*/ 10919838 w 10919838"/>
              <a:gd name="connsiteY2" fmla="*/ 5590220 h 10231526"/>
              <a:gd name="connsiteX3" fmla="*/ 5128979 w 10919838"/>
              <a:gd name="connsiteY3" fmla="*/ 10231526 h 10231526"/>
              <a:gd name="connsiteX4" fmla="*/ 12021 w 10919838"/>
              <a:gd name="connsiteY4" fmla="*/ 7246768 h 10231526"/>
              <a:gd name="connsiteX5" fmla="*/ 870 w 10919838"/>
              <a:gd name="connsiteY5" fmla="*/ 38385 h 10231526"/>
              <a:gd name="connsiteX0" fmla="*/ 870 w 10919838"/>
              <a:gd name="connsiteY0" fmla="*/ 0 h 10193141"/>
              <a:gd name="connsiteX1" fmla="*/ 6374335 w 10919838"/>
              <a:gd name="connsiteY1" fmla="*/ 189821 h 10193141"/>
              <a:gd name="connsiteX2" fmla="*/ 10919838 w 10919838"/>
              <a:gd name="connsiteY2" fmla="*/ 5551835 h 10193141"/>
              <a:gd name="connsiteX3" fmla="*/ 5128979 w 10919838"/>
              <a:gd name="connsiteY3" fmla="*/ 10193141 h 10193141"/>
              <a:gd name="connsiteX4" fmla="*/ 12021 w 10919838"/>
              <a:gd name="connsiteY4" fmla="*/ 7208383 h 10193141"/>
              <a:gd name="connsiteX5" fmla="*/ 870 w 10919838"/>
              <a:gd name="connsiteY5" fmla="*/ 0 h 10193141"/>
              <a:gd name="connsiteX0" fmla="*/ 1214762 w 10907831"/>
              <a:gd name="connsiteY0" fmla="*/ 5426640 h 10003456"/>
              <a:gd name="connsiteX1" fmla="*/ 6362328 w 10907831"/>
              <a:gd name="connsiteY1" fmla="*/ 136 h 10003456"/>
              <a:gd name="connsiteX2" fmla="*/ 10907831 w 10907831"/>
              <a:gd name="connsiteY2" fmla="*/ 5362150 h 10003456"/>
              <a:gd name="connsiteX3" fmla="*/ 5116972 w 10907831"/>
              <a:gd name="connsiteY3" fmla="*/ 10003456 h 10003456"/>
              <a:gd name="connsiteX4" fmla="*/ 14 w 10907831"/>
              <a:gd name="connsiteY4" fmla="*/ 7018698 h 10003456"/>
              <a:gd name="connsiteX5" fmla="*/ 1214762 w 10907831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2074 w 9695143"/>
              <a:gd name="connsiteY0" fmla="*/ 5426640 h 10003456"/>
              <a:gd name="connsiteX1" fmla="*/ 5149640 w 9695143"/>
              <a:gd name="connsiteY1" fmla="*/ 136 h 10003456"/>
              <a:gd name="connsiteX2" fmla="*/ 9695143 w 9695143"/>
              <a:gd name="connsiteY2" fmla="*/ 5362150 h 10003456"/>
              <a:gd name="connsiteX3" fmla="*/ 3904284 w 9695143"/>
              <a:gd name="connsiteY3" fmla="*/ 10003456 h 10003456"/>
              <a:gd name="connsiteX4" fmla="*/ 2750113 w 9695143"/>
              <a:gd name="connsiteY4" fmla="*/ 9156892 h 10003456"/>
              <a:gd name="connsiteX5" fmla="*/ 2074 w 9695143"/>
              <a:gd name="connsiteY5" fmla="*/ 5426640 h 10003456"/>
              <a:gd name="connsiteX0" fmla="*/ 2074 w 9695143"/>
              <a:gd name="connsiteY0" fmla="*/ 5426640 h 9232782"/>
              <a:gd name="connsiteX1" fmla="*/ 5149640 w 9695143"/>
              <a:gd name="connsiteY1" fmla="*/ 136 h 9232782"/>
              <a:gd name="connsiteX2" fmla="*/ 9695143 w 9695143"/>
              <a:gd name="connsiteY2" fmla="*/ 5362150 h 9232782"/>
              <a:gd name="connsiteX3" fmla="*/ 3904284 w 9695143"/>
              <a:gd name="connsiteY3" fmla="*/ 9205197 h 9232782"/>
              <a:gd name="connsiteX4" fmla="*/ 2750113 w 9695143"/>
              <a:gd name="connsiteY4" fmla="*/ 9156892 h 9232782"/>
              <a:gd name="connsiteX5" fmla="*/ 2074 w 9695143"/>
              <a:gd name="connsiteY5" fmla="*/ 5426640 h 9232782"/>
              <a:gd name="connsiteX0" fmla="*/ 2074 w 9695143"/>
              <a:gd name="connsiteY0" fmla="*/ 5426640 h 9292561"/>
              <a:gd name="connsiteX1" fmla="*/ 5149640 w 9695143"/>
              <a:gd name="connsiteY1" fmla="*/ 136 h 9292561"/>
              <a:gd name="connsiteX2" fmla="*/ 9695143 w 9695143"/>
              <a:gd name="connsiteY2" fmla="*/ 5362150 h 9292561"/>
              <a:gd name="connsiteX3" fmla="*/ 3904284 w 9695143"/>
              <a:gd name="connsiteY3" fmla="*/ 9205197 h 9292561"/>
              <a:gd name="connsiteX4" fmla="*/ 2750113 w 9695143"/>
              <a:gd name="connsiteY4" fmla="*/ 9156892 h 9292561"/>
              <a:gd name="connsiteX5" fmla="*/ 2074 w 9695143"/>
              <a:gd name="connsiteY5" fmla="*/ 5426640 h 9292561"/>
              <a:gd name="connsiteX0" fmla="*/ 2074 w 9695143"/>
              <a:gd name="connsiteY0" fmla="*/ 5426640 h 9225565"/>
              <a:gd name="connsiteX1" fmla="*/ 5149640 w 9695143"/>
              <a:gd name="connsiteY1" fmla="*/ 136 h 9225565"/>
              <a:gd name="connsiteX2" fmla="*/ 9695143 w 9695143"/>
              <a:gd name="connsiteY2" fmla="*/ 5362150 h 9225565"/>
              <a:gd name="connsiteX3" fmla="*/ 3904284 w 9695143"/>
              <a:gd name="connsiteY3" fmla="*/ 9205197 h 9225565"/>
              <a:gd name="connsiteX4" fmla="*/ 2750113 w 9695143"/>
              <a:gd name="connsiteY4" fmla="*/ 9156892 h 9225565"/>
              <a:gd name="connsiteX5" fmla="*/ 2074 w 9695143"/>
              <a:gd name="connsiteY5" fmla="*/ 5426640 h 9225565"/>
              <a:gd name="connsiteX0" fmla="*/ 2074 w 9695143"/>
              <a:gd name="connsiteY0" fmla="*/ 5426640 h 9784087"/>
              <a:gd name="connsiteX1" fmla="*/ 5149640 w 9695143"/>
              <a:gd name="connsiteY1" fmla="*/ 136 h 9784087"/>
              <a:gd name="connsiteX2" fmla="*/ 9695143 w 9695143"/>
              <a:gd name="connsiteY2" fmla="*/ 5362150 h 9784087"/>
              <a:gd name="connsiteX3" fmla="*/ 3401979 w 9695143"/>
              <a:gd name="connsiteY3" fmla="*/ 9782848 h 9784087"/>
              <a:gd name="connsiteX4" fmla="*/ 2750113 w 9695143"/>
              <a:gd name="connsiteY4" fmla="*/ 9156892 h 9784087"/>
              <a:gd name="connsiteX5" fmla="*/ 2074 w 9695143"/>
              <a:gd name="connsiteY5" fmla="*/ 5426640 h 9784087"/>
              <a:gd name="connsiteX0" fmla="*/ 1693 w 9694762"/>
              <a:gd name="connsiteY0" fmla="*/ 5426640 h 9846602"/>
              <a:gd name="connsiteX1" fmla="*/ 5149259 w 9694762"/>
              <a:gd name="connsiteY1" fmla="*/ 136 h 9846602"/>
              <a:gd name="connsiteX2" fmla="*/ 9694762 w 9694762"/>
              <a:gd name="connsiteY2" fmla="*/ 5362150 h 9846602"/>
              <a:gd name="connsiteX3" fmla="*/ 3401598 w 9694762"/>
              <a:gd name="connsiteY3" fmla="*/ 9782848 h 9846602"/>
              <a:gd name="connsiteX4" fmla="*/ 3402731 w 9694762"/>
              <a:gd name="connsiteY4" fmla="*/ 9809891 h 9846602"/>
              <a:gd name="connsiteX5" fmla="*/ 1693 w 9694762"/>
              <a:gd name="connsiteY5" fmla="*/ 5426640 h 984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4762" h="9846602">
                <a:moveTo>
                  <a:pt x="1693" y="5426640"/>
                </a:moveTo>
                <a:lnTo>
                  <a:pt x="5149259" y="136"/>
                </a:lnTo>
                <a:cubicBezTo>
                  <a:pt x="5149137" y="-31207"/>
                  <a:pt x="9671437" y="5381769"/>
                  <a:pt x="9694762" y="5362150"/>
                </a:cubicBezTo>
                <a:cubicBezTo>
                  <a:pt x="7764476" y="6643166"/>
                  <a:pt x="5331884" y="8501832"/>
                  <a:pt x="3401598" y="9782848"/>
                </a:cubicBezTo>
                <a:cubicBezTo>
                  <a:pt x="3358985" y="9814263"/>
                  <a:pt x="3445344" y="9892516"/>
                  <a:pt x="3402731" y="9809891"/>
                </a:cubicBezTo>
                <a:cubicBezTo>
                  <a:pt x="3397930" y="9833083"/>
                  <a:pt x="-87742" y="5431582"/>
                  <a:pt x="1693" y="542664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86E092A3-32F0-6D9B-8EF9-7E9062B4091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816E13F6-F03E-3169-8A9B-A2D3A80DB8C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6" name="Sisällön paikkamerkki 10">
            <a:extLst>
              <a:ext uri="{FF2B5EF4-FFF2-40B4-BE49-F238E27FC236}">
                <a16:creationId xmlns:a16="http://schemas.microsoft.com/office/drawing/2014/main" id="{F545D6E9-9E4D-9485-BF95-AEF71E8D88F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8200" y="2036618"/>
            <a:ext cx="5143722" cy="4140345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</p:spTree>
    <p:extLst>
      <p:ext uri="{BB962C8B-B14F-4D97-AF65-F5344CB8AC3E}">
        <p14:creationId xmlns:p14="http://schemas.microsoft.com/office/powerpoint/2010/main" val="3555838178"/>
      </p:ext>
    </p:extLst>
  </p:cSld>
  <p:clrMapOvr>
    <a:masterClrMapping/>
  </p:clrMapOvr>
  <p:hf sldNum="0" hdr="0" ft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kuvalla oikea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6">
            <a:extLst>
              <a:ext uri="{FF2B5EF4-FFF2-40B4-BE49-F238E27FC236}">
                <a16:creationId xmlns:a16="http://schemas.microsoft.com/office/drawing/2014/main" id="{4F39E49D-30C4-5FE5-614F-2F5888D1B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58031">
            <a:off x="6960189" y="1905209"/>
            <a:ext cx="6164494" cy="618071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FAEAA93-8501-A261-CC75-9E6570EF0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19299" y="2028112"/>
            <a:ext cx="6164494" cy="618071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C64349B-9113-9E60-C5C5-2CCFC1B7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9189"/>
            <a:ext cx="10515600" cy="921499"/>
          </a:xfrm>
        </p:spPr>
        <p:txBody>
          <a:bodyPr anchor="t"/>
          <a:lstStyle>
            <a:lvl1pPr>
              <a:defRPr>
                <a:solidFill>
                  <a:srgbClr val="152B9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04BF437-682C-8403-7980-4B00516BA82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351676"/>
            <a:ext cx="10515600" cy="417513"/>
          </a:xfrm>
        </p:spPr>
        <p:txBody>
          <a:bodyPr anchor="b"/>
          <a:lstStyle>
            <a:lvl1pPr>
              <a:buNone/>
              <a:defRPr sz="1800" b="1">
                <a:solidFill>
                  <a:srgbClr val="152B96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Klikkaa vaihtaaksesi</a:t>
            </a:r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8882870E-7754-BF91-6B61-AF951E7F81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5542" y="2215886"/>
            <a:ext cx="5208409" cy="5289984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  <a:gd name="connsiteX0" fmla="*/ 870 w 10919838"/>
              <a:gd name="connsiteY0" fmla="*/ 38385 h 10231526"/>
              <a:gd name="connsiteX1" fmla="*/ 4008066 w 10919838"/>
              <a:gd name="connsiteY1" fmla="*/ 132 h 10231526"/>
              <a:gd name="connsiteX2" fmla="*/ 10919838 w 10919838"/>
              <a:gd name="connsiteY2" fmla="*/ 5590220 h 10231526"/>
              <a:gd name="connsiteX3" fmla="*/ 5128979 w 10919838"/>
              <a:gd name="connsiteY3" fmla="*/ 10231526 h 10231526"/>
              <a:gd name="connsiteX4" fmla="*/ 12021 w 10919838"/>
              <a:gd name="connsiteY4" fmla="*/ 7246768 h 10231526"/>
              <a:gd name="connsiteX5" fmla="*/ 870 w 10919838"/>
              <a:gd name="connsiteY5" fmla="*/ 38385 h 10231526"/>
              <a:gd name="connsiteX0" fmla="*/ 870 w 10919838"/>
              <a:gd name="connsiteY0" fmla="*/ 0 h 10193141"/>
              <a:gd name="connsiteX1" fmla="*/ 6374335 w 10919838"/>
              <a:gd name="connsiteY1" fmla="*/ 189821 h 10193141"/>
              <a:gd name="connsiteX2" fmla="*/ 10919838 w 10919838"/>
              <a:gd name="connsiteY2" fmla="*/ 5551835 h 10193141"/>
              <a:gd name="connsiteX3" fmla="*/ 5128979 w 10919838"/>
              <a:gd name="connsiteY3" fmla="*/ 10193141 h 10193141"/>
              <a:gd name="connsiteX4" fmla="*/ 12021 w 10919838"/>
              <a:gd name="connsiteY4" fmla="*/ 7208383 h 10193141"/>
              <a:gd name="connsiteX5" fmla="*/ 870 w 10919838"/>
              <a:gd name="connsiteY5" fmla="*/ 0 h 10193141"/>
              <a:gd name="connsiteX0" fmla="*/ 1214762 w 10907831"/>
              <a:gd name="connsiteY0" fmla="*/ 5426640 h 10003456"/>
              <a:gd name="connsiteX1" fmla="*/ 6362328 w 10907831"/>
              <a:gd name="connsiteY1" fmla="*/ 136 h 10003456"/>
              <a:gd name="connsiteX2" fmla="*/ 10907831 w 10907831"/>
              <a:gd name="connsiteY2" fmla="*/ 5362150 h 10003456"/>
              <a:gd name="connsiteX3" fmla="*/ 5116972 w 10907831"/>
              <a:gd name="connsiteY3" fmla="*/ 10003456 h 10003456"/>
              <a:gd name="connsiteX4" fmla="*/ 14 w 10907831"/>
              <a:gd name="connsiteY4" fmla="*/ 7018698 h 10003456"/>
              <a:gd name="connsiteX5" fmla="*/ 1214762 w 10907831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2074 w 9695143"/>
              <a:gd name="connsiteY0" fmla="*/ 5426640 h 10003456"/>
              <a:gd name="connsiteX1" fmla="*/ 5149640 w 9695143"/>
              <a:gd name="connsiteY1" fmla="*/ 136 h 10003456"/>
              <a:gd name="connsiteX2" fmla="*/ 9695143 w 9695143"/>
              <a:gd name="connsiteY2" fmla="*/ 5362150 h 10003456"/>
              <a:gd name="connsiteX3" fmla="*/ 3904284 w 9695143"/>
              <a:gd name="connsiteY3" fmla="*/ 10003456 h 10003456"/>
              <a:gd name="connsiteX4" fmla="*/ 2750113 w 9695143"/>
              <a:gd name="connsiteY4" fmla="*/ 9156892 h 10003456"/>
              <a:gd name="connsiteX5" fmla="*/ 2074 w 9695143"/>
              <a:gd name="connsiteY5" fmla="*/ 5426640 h 10003456"/>
              <a:gd name="connsiteX0" fmla="*/ 2074 w 9695143"/>
              <a:gd name="connsiteY0" fmla="*/ 5426640 h 9232782"/>
              <a:gd name="connsiteX1" fmla="*/ 5149640 w 9695143"/>
              <a:gd name="connsiteY1" fmla="*/ 136 h 9232782"/>
              <a:gd name="connsiteX2" fmla="*/ 9695143 w 9695143"/>
              <a:gd name="connsiteY2" fmla="*/ 5362150 h 9232782"/>
              <a:gd name="connsiteX3" fmla="*/ 3904284 w 9695143"/>
              <a:gd name="connsiteY3" fmla="*/ 9205197 h 9232782"/>
              <a:gd name="connsiteX4" fmla="*/ 2750113 w 9695143"/>
              <a:gd name="connsiteY4" fmla="*/ 9156892 h 9232782"/>
              <a:gd name="connsiteX5" fmla="*/ 2074 w 9695143"/>
              <a:gd name="connsiteY5" fmla="*/ 5426640 h 9232782"/>
              <a:gd name="connsiteX0" fmla="*/ 2074 w 9695143"/>
              <a:gd name="connsiteY0" fmla="*/ 5426640 h 9292561"/>
              <a:gd name="connsiteX1" fmla="*/ 5149640 w 9695143"/>
              <a:gd name="connsiteY1" fmla="*/ 136 h 9292561"/>
              <a:gd name="connsiteX2" fmla="*/ 9695143 w 9695143"/>
              <a:gd name="connsiteY2" fmla="*/ 5362150 h 9292561"/>
              <a:gd name="connsiteX3" fmla="*/ 3904284 w 9695143"/>
              <a:gd name="connsiteY3" fmla="*/ 9205197 h 9292561"/>
              <a:gd name="connsiteX4" fmla="*/ 2750113 w 9695143"/>
              <a:gd name="connsiteY4" fmla="*/ 9156892 h 9292561"/>
              <a:gd name="connsiteX5" fmla="*/ 2074 w 9695143"/>
              <a:gd name="connsiteY5" fmla="*/ 5426640 h 9292561"/>
              <a:gd name="connsiteX0" fmla="*/ 2074 w 9695143"/>
              <a:gd name="connsiteY0" fmla="*/ 5426640 h 9225565"/>
              <a:gd name="connsiteX1" fmla="*/ 5149640 w 9695143"/>
              <a:gd name="connsiteY1" fmla="*/ 136 h 9225565"/>
              <a:gd name="connsiteX2" fmla="*/ 9695143 w 9695143"/>
              <a:gd name="connsiteY2" fmla="*/ 5362150 h 9225565"/>
              <a:gd name="connsiteX3" fmla="*/ 3904284 w 9695143"/>
              <a:gd name="connsiteY3" fmla="*/ 9205197 h 9225565"/>
              <a:gd name="connsiteX4" fmla="*/ 2750113 w 9695143"/>
              <a:gd name="connsiteY4" fmla="*/ 9156892 h 9225565"/>
              <a:gd name="connsiteX5" fmla="*/ 2074 w 9695143"/>
              <a:gd name="connsiteY5" fmla="*/ 5426640 h 9225565"/>
              <a:gd name="connsiteX0" fmla="*/ 2074 w 9695143"/>
              <a:gd name="connsiteY0" fmla="*/ 5426640 h 9784087"/>
              <a:gd name="connsiteX1" fmla="*/ 5149640 w 9695143"/>
              <a:gd name="connsiteY1" fmla="*/ 136 h 9784087"/>
              <a:gd name="connsiteX2" fmla="*/ 9695143 w 9695143"/>
              <a:gd name="connsiteY2" fmla="*/ 5362150 h 9784087"/>
              <a:gd name="connsiteX3" fmla="*/ 3401979 w 9695143"/>
              <a:gd name="connsiteY3" fmla="*/ 9782848 h 9784087"/>
              <a:gd name="connsiteX4" fmla="*/ 2750113 w 9695143"/>
              <a:gd name="connsiteY4" fmla="*/ 9156892 h 9784087"/>
              <a:gd name="connsiteX5" fmla="*/ 2074 w 9695143"/>
              <a:gd name="connsiteY5" fmla="*/ 5426640 h 9784087"/>
              <a:gd name="connsiteX0" fmla="*/ 1693 w 9694762"/>
              <a:gd name="connsiteY0" fmla="*/ 5426640 h 9846602"/>
              <a:gd name="connsiteX1" fmla="*/ 5149259 w 9694762"/>
              <a:gd name="connsiteY1" fmla="*/ 136 h 9846602"/>
              <a:gd name="connsiteX2" fmla="*/ 9694762 w 9694762"/>
              <a:gd name="connsiteY2" fmla="*/ 5362150 h 9846602"/>
              <a:gd name="connsiteX3" fmla="*/ 3401598 w 9694762"/>
              <a:gd name="connsiteY3" fmla="*/ 9782848 h 9846602"/>
              <a:gd name="connsiteX4" fmla="*/ 3402731 w 9694762"/>
              <a:gd name="connsiteY4" fmla="*/ 9809891 h 9846602"/>
              <a:gd name="connsiteX5" fmla="*/ 1693 w 9694762"/>
              <a:gd name="connsiteY5" fmla="*/ 5426640 h 984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4762" h="9846602">
                <a:moveTo>
                  <a:pt x="1693" y="5426640"/>
                </a:moveTo>
                <a:lnTo>
                  <a:pt x="5149259" y="136"/>
                </a:lnTo>
                <a:cubicBezTo>
                  <a:pt x="5149137" y="-31207"/>
                  <a:pt x="9671437" y="5381769"/>
                  <a:pt x="9694762" y="5362150"/>
                </a:cubicBezTo>
                <a:cubicBezTo>
                  <a:pt x="7764476" y="6643166"/>
                  <a:pt x="5331884" y="8501832"/>
                  <a:pt x="3401598" y="9782848"/>
                </a:cubicBezTo>
                <a:cubicBezTo>
                  <a:pt x="3358985" y="9814263"/>
                  <a:pt x="3445344" y="9892516"/>
                  <a:pt x="3402731" y="9809891"/>
                </a:cubicBezTo>
                <a:cubicBezTo>
                  <a:pt x="3397930" y="9833083"/>
                  <a:pt x="-87742" y="5431582"/>
                  <a:pt x="1693" y="542664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0842F02D-0E25-59A0-A932-F36DEC07200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37B461FC-EFB8-B6F3-B858-6AF95517A11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8" name="Sisällön paikkamerkki 10">
            <a:extLst>
              <a:ext uri="{FF2B5EF4-FFF2-40B4-BE49-F238E27FC236}">
                <a16:creationId xmlns:a16="http://schemas.microsoft.com/office/drawing/2014/main" id="{18BD4CA3-29BD-6A6A-80D4-0EFC15CB5CC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8200" y="2036618"/>
            <a:ext cx="5143722" cy="4140345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</p:spTree>
    <p:extLst>
      <p:ext uri="{BB962C8B-B14F-4D97-AF65-F5344CB8AC3E}">
        <p14:creationId xmlns:p14="http://schemas.microsoft.com/office/powerpoint/2010/main" val="587992899"/>
      </p:ext>
    </p:extLst>
  </p:cSld>
  <p:clrMapOvr>
    <a:masterClrMapping/>
  </p:clrMapOvr>
  <p:hf sldNum="0" hdr="0" ft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ittelydia 1">
    <p:bg>
      <p:bgPr>
        <a:solidFill>
          <a:srgbClr val="FFCC99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914E55CF-A9B3-E245-30A9-D9EBF83CB8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2893" y="2423886"/>
            <a:ext cx="2006847" cy="253419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962A7167-A74B-0AF1-7572-B0F7B9472DC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2892" y="5187108"/>
            <a:ext cx="2006847" cy="42433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1" i="0">
                <a:solidFill>
                  <a:srgbClr val="450099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5" name="Tekstin paikkamerkki 22">
            <a:extLst>
              <a:ext uri="{FF2B5EF4-FFF2-40B4-BE49-F238E27FC236}">
                <a16:creationId xmlns:a16="http://schemas.microsoft.com/office/drawing/2014/main" id="{5E3C4C6F-1D2C-D3AD-9B87-7D25578FED1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891" y="5783385"/>
            <a:ext cx="2017222" cy="70948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latin typeface="+mn-lt"/>
              </a:defRPr>
            </a:lvl1pPr>
          </a:lstStyle>
          <a:p>
            <a:pPr lvl="0"/>
            <a:r>
              <a:rPr lang="fi-FI" dirty="0"/>
              <a:t>Titteli ja työn ydinalueet</a:t>
            </a:r>
          </a:p>
          <a:p>
            <a:pPr lvl="0"/>
            <a:endParaRPr lang="fi-FI" dirty="0"/>
          </a:p>
        </p:txBody>
      </p:sp>
      <p:sp>
        <p:nvSpPr>
          <p:cNvPr id="14" name="Kuvan paikkamerkki 5">
            <a:extLst>
              <a:ext uri="{FF2B5EF4-FFF2-40B4-BE49-F238E27FC236}">
                <a16:creationId xmlns:a16="http://schemas.microsoft.com/office/drawing/2014/main" id="{53D03760-2051-FB82-6276-EA9FEF73EB8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787922" y="2423886"/>
            <a:ext cx="2006847" cy="253419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16" name="Tekstin paikkamerkki 22">
            <a:extLst>
              <a:ext uri="{FF2B5EF4-FFF2-40B4-BE49-F238E27FC236}">
                <a16:creationId xmlns:a16="http://schemas.microsoft.com/office/drawing/2014/main" id="{4F6AE2ED-D127-F38D-B404-EFFAAAFAB6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87921" y="5783385"/>
            <a:ext cx="2006846" cy="70948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latin typeface="+mn-lt"/>
              </a:defRPr>
            </a:lvl1pPr>
          </a:lstStyle>
          <a:p>
            <a:pPr lvl="0"/>
            <a:r>
              <a:rPr lang="fi-FI" dirty="0"/>
              <a:t>Titteli ja työn ydinalueet</a:t>
            </a:r>
          </a:p>
          <a:p>
            <a:pPr lvl="0"/>
            <a:endParaRPr lang="fi-FI" dirty="0"/>
          </a:p>
        </p:txBody>
      </p:sp>
      <p:sp>
        <p:nvSpPr>
          <p:cNvPr id="17" name="Kuvan paikkamerkki 5">
            <a:extLst>
              <a:ext uri="{FF2B5EF4-FFF2-40B4-BE49-F238E27FC236}">
                <a16:creationId xmlns:a16="http://schemas.microsoft.com/office/drawing/2014/main" id="{9DA43B78-67AF-0201-B624-B8EC050076F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092576" y="2423886"/>
            <a:ext cx="2006847" cy="253419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9F04DC7D-358B-4133-AF8E-76283B242E9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397228" y="2423886"/>
            <a:ext cx="2006847" cy="253419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5" name="Kuvan paikkamerkki 5">
            <a:extLst>
              <a:ext uri="{FF2B5EF4-FFF2-40B4-BE49-F238E27FC236}">
                <a16:creationId xmlns:a16="http://schemas.microsoft.com/office/drawing/2014/main" id="{BEDB4FFC-B2AE-A082-2D9B-E43C8EA2B38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701878" y="2423886"/>
            <a:ext cx="2006847" cy="253419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9D5989E-D793-D917-2DE9-3951544B5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450099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22">
            <a:extLst>
              <a:ext uri="{FF2B5EF4-FFF2-40B4-BE49-F238E27FC236}">
                <a16:creationId xmlns:a16="http://schemas.microsoft.com/office/drawing/2014/main" id="{4C3A173F-9316-FAF2-8401-ED663DE1010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777542" y="5187108"/>
            <a:ext cx="2017225" cy="42433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1" i="0">
                <a:solidFill>
                  <a:srgbClr val="450099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22">
            <a:extLst>
              <a:ext uri="{FF2B5EF4-FFF2-40B4-BE49-F238E27FC236}">
                <a16:creationId xmlns:a16="http://schemas.microsoft.com/office/drawing/2014/main" id="{255B69FC-6D7E-7310-9DF0-84C782F5B22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102949" y="5804110"/>
            <a:ext cx="2017222" cy="70948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latin typeface="+mn-lt"/>
              </a:defRPr>
            </a:lvl1pPr>
          </a:lstStyle>
          <a:p>
            <a:pPr lvl="0"/>
            <a:r>
              <a:rPr lang="fi-FI" dirty="0"/>
              <a:t>Titteli ja työn ydinalueet</a:t>
            </a:r>
          </a:p>
          <a:p>
            <a:pPr lvl="0"/>
            <a:endParaRPr lang="fi-FI" dirty="0"/>
          </a:p>
        </p:txBody>
      </p:sp>
      <p:sp>
        <p:nvSpPr>
          <p:cNvPr id="10" name="Tekstin paikkamerkki 22">
            <a:extLst>
              <a:ext uri="{FF2B5EF4-FFF2-40B4-BE49-F238E27FC236}">
                <a16:creationId xmlns:a16="http://schemas.microsoft.com/office/drawing/2014/main" id="{77F9F90B-C1F3-DC23-3A68-FB8D3CAFA26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092570" y="5207833"/>
            <a:ext cx="2017225" cy="42433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1" i="0">
                <a:solidFill>
                  <a:srgbClr val="450099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kstin paikkamerkki 22">
            <a:extLst>
              <a:ext uri="{FF2B5EF4-FFF2-40B4-BE49-F238E27FC236}">
                <a16:creationId xmlns:a16="http://schemas.microsoft.com/office/drawing/2014/main" id="{7119DF3F-642B-3C22-907D-85DB5A4B3E1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07612" y="5804110"/>
            <a:ext cx="2017224" cy="70948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latin typeface="+mn-lt"/>
              </a:defRPr>
            </a:lvl1pPr>
          </a:lstStyle>
          <a:p>
            <a:pPr lvl="0"/>
            <a:r>
              <a:rPr lang="fi-FI" dirty="0"/>
              <a:t>Titteli ja työn ydinalueet</a:t>
            </a:r>
          </a:p>
          <a:p>
            <a:pPr lvl="0"/>
            <a:endParaRPr lang="fi-FI" dirty="0"/>
          </a:p>
        </p:txBody>
      </p:sp>
      <p:sp>
        <p:nvSpPr>
          <p:cNvPr id="12" name="Tekstin paikkamerkki 22">
            <a:extLst>
              <a:ext uri="{FF2B5EF4-FFF2-40B4-BE49-F238E27FC236}">
                <a16:creationId xmlns:a16="http://schemas.microsoft.com/office/drawing/2014/main" id="{34A50AFC-165C-02CD-70C3-C4AA43ED229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7397233" y="5207833"/>
            <a:ext cx="2017225" cy="42433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1" i="0">
                <a:solidFill>
                  <a:srgbClr val="450099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22">
            <a:extLst>
              <a:ext uri="{FF2B5EF4-FFF2-40B4-BE49-F238E27FC236}">
                <a16:creationId xmlns:a16="http://schemas.microsoft.com/office/drawing/2014/main" id="{0ED1FA53-80CD-184A-E917-1B86A838B48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712261" y="5804110"/>
            <a:ext cx="2017225" cy="70948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latin typeface="+mn-lt"/>
              </a:defRPr>
            </a:lvl1pPr>
          </a:lstStyle>
          <a:p>
            <a:pPr lvl="0"/>
            <a:r>
              <a:rPr lang="fi-FI" dirty="0"/>
              <a:t>Titteli ja työn ydinalueet</a:t>
            </a:r>
          </a:p>
          <a:p>
            <a:pPr lvl="0"/>
            <a:endParaRPr lang="fi-FI" dirty="0"/>
          </a:p>
        </p:txBody>
      </p:sp>
      <p:sp>
        <p:nvSpPr>
          <p:cNvPr id="21" name="Tekstin paikkamerkki 22">
            <a:extLst>
              <a:ext uri="{FF2B5EF4-FFF2-40B4-BE49-F238E27FC236}">
                <a16:creationId xmlns:a16="http://schemas.microsoft.com/office/drawing/2014/main" id="{F308417F-5BD2-B298-4F84-A7843039E58E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9701883" y="5207833"/>
            <a:ext cx="2017225" cy="42433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1" i="0">
                <a:solidFill>
                  <a:srgbClr val="450099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12890544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7">
    <p:bg>
      <p:bgPr>
        <a:solidFill>
          <a:srgbClr val="962D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D508E-DA43-B489-5958-CF698CF85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35001"/>
            <a:ext cx="6870357" cy="5606773"/>
          </a:xfrm>
        </p:spPr>
        <p:txBody>
          <a:bodyPr>
            <a:noAutofit/>
          </a:bodyPr>
          <a:lstStyle>
            <a:lvl1pPr>
              <a:defRPr sz="6000" b="1" i="0">
                <a:solidFill>
                  <a:srgbClr val="D4EB9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6BD6197-FDAC-FB34-697E-59CDA623C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395700">
            <a:off x="8872749" y="4184010"/>
            <a:ext cx="3357451" cy="3357451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5E60B2C-8057-DA34-7846-2C08D48F6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5800724"/>
            <a:ext cx="6870357" cy="441049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D4EB9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6B8E111-0EB9-0424-3200-224184E6F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395700">
            <a:off x="8872749" y="4184010"/>
            <a:ext cx="3357451" cy="3357451"/>
          </a:xfrm>
          <a:prstGeom prst="rect">
            <a:avLst/>
          </a:prstGeom>
        </p:spPr>
      </p:pic>
      <p:pic>
        <p:nvPicPr>
          <p:cNvPr id="8" name="Graphic 18">
            <a:extLst>
              <a:ext uri="{FF2B5EF4-FFF2-40B4-BE49-F238E27FC236}">
                <a16:creationId xmlns:a16="http://schemas.microsoft.com/office/drawing/2014/main" id="{5BC811CB-323E-69C7-C9F7-7721851D1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859911" y="2396167"/>
            <a:ext cx="4414875" cy="97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91237"/>
      </p:ext>
    </p:extLst>
  </p:cSld>
  <p:clrMapOvr>
    <a:masterClrMapping/>
  </p:clrMapOvr>
  <p:hf sldNum="0" hdr="0" ftr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ittelydia 2">
    <p:bg>
      <p:bgPr>
        <a:solidFill>
          <a:srgbClr val="FFCC99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962A7167-A74B-0AF1-7572-B0F7B9472DC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2893" y="4921532"/>
            <a:ext cx="2474530" cy="42433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1" i="0">
                <a:solidFill>
                  <a:srgbClr val="450099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5" name="Tekstin paikkamerkki 22">
            <a:extLst>
              <a:ext uri="{FF2B5EF4-FFF2-40B4-BE49-F238E27FC236}">
                <a16:creationId xmlns:a16="http://schemas.microsoft.com/office/drawing/2014/main" id="{5E3C4C6F-1D2C-D3AD-9B87-7D25578FED1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893" y="5517809"/>
            <a:ext cx="2499007" cy="70948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latin typeface="+mn-lt"/>
              </a:defRPr>
            </a:lvl1pPr>
          </a:lstStyle>
          <a:p>
            <a:pPr lvl="0"/>
            <a:r>
              <a:rPr lang="fi-FI" dirty="0"/>
              <a:t>Titteli ja työn ydinalueet</a:t>
            </a:r>
          </a:p>
          <a:p>
            <a:pPr lvl="0"/>
            <a:endParaRPr lang="fi-FI" dirty="0"/>
          </a:p>
        </p:txBody>
      </p:sp>
      <p:sp>
        <p:nvSpPr>
          <p:cNvPr id="16" name="Tekstin paikkamerkki 22">
            <a:extLst>
              <a:ext uri="{FF2B5EF4-FFF2-40B4-BE49-F238E27FC236}">
                <a16:creationId xmlns:a16="http://schemas.microsoft.com/office/drawing/2014/main" id="{4F6AE2ED-D127-F38D-B404-EFFAAAFAB6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27004" y="5549131"/>
            <a:ext cx="2499007" cy="70948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latin typeface="+mn-lt"/>
              </a:defRPr>
            </a:lvl1pPr>
          </a:lstStyle>
          <a:p>
            <a:pPr lvl="0"/>
            <a:r>
              <a:rPr lang="fi-FI" dirty="0"/>
              <a:t>Titteli ja työn ydinalueet</a:t>
            </a:r>
          </a:p>
          <a:p>
            <a:pPr lvl="0"/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9D5989E-D793-D917-2DE9-3951544B5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FontTx/>
              <a:buNone/>
              <a:defRPr b="1" i="0">
                <a:solidFill>
                  <a:srgbClr val="450099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22">
            <a:extLst>
              <a:ext uri="{FF2B5EF4-FFF2-40B4-BE49-F238E27FC236}">
                <a16:creationId xmlns:a16="http://schemas.microsoft.com/office/drawing/2014/main" id="{4C3A173F-9316-FAF2-8401-ED663DE1010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427004" y="4952854"/>
            <a:ext cx="2474530" cy="42433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1" i="0">
                <a:solidFill>
                  <a:srgbClr val="450099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Kuvan paikkamerkki 5">
            <a:extLst>
              <a:ext uri="{FF2B5EF4-FFF2-40B4-BE49-F238E27FC236}">
                <a16:creationId xmlns:a16="http://schemas.microsoft.com/office/drawing/2014/main" id="{F5ACA51B-FB92-780B-D07F-EEB9371BBC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2893" y="2068845"/>
            <a:ext cx="2474530" cy="247453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3" name="Kuvan paikkamerkki 5">
            <a:extLst>
              <a:ext uri="{FF2B5EF4-FFF2-40B4-BE49-F238E27FC236}">
                <a16:creationId xmlns:a16="http://schemas.microsoft.com/office/drawing/2014/main" id="{2208335A-6525-B4E4-7DE3-47AAF9F0510B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3427004" y="2068845"/>
            <a:ext cx="2474530" cy="247453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1EC594C4-3C5F-7D42-8704-3D19C842D345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381114" y="2068845"/>
            <a:ext cx="2474530" cy="247453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15" name="Kuvan paikkamerkki 5">
            <a:extLst>
              <a:ext uri="{FF2B5EF4-FFF2-40B4-BE49-F238E27FC236}">
                <a16:creationId xmlns:a16="http://schemas.microsoft.com/office/drawing/2014/main" id="{58F46ADF-37E6-B0A3-7CBB-1EBA114A745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9335223" y="2052644"/>
            <a:ext cx="2474530" cy="247453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19" name="Tekstin paikkamerkki 22">
            <a:extLst>
              <a:ext uri="{FF2B5EF4-FFF2-40B4-BE49-F238E27FC236}">
                <a16:creationId xmlns:a16="http://schemas.microsoft.com/office/drawing/2014/main" id="{C5D2E7DE-205E-C7C8-C8BF-9C8C0167E735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6381114" y="4952854"/>
            <a:ext cx="2474530" cy="42433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1" i="0">
                <a:solidFill>
                  <a:srgbClr val="450099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2">
            <a:extLst>
              <a:ext uri="{FF2B5EF4-FFF2-40B4-BE49-F238E27FC236}">
                <a16:creationId xmlns:a16="http://schemas.microsoft.com/office/drawing/2014/main" id="{E53F07E1-AE4D-B4CE-B461-7730BE48B47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81114" y="5549131"/>
            <a:ext cx="2499007" cy="70948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latin typeface="+mn-lt"/>
              </a:defRPr>
            </a:lvl1pPr>
          </a:lstStyle>
          <a:p>
            <a:pPr lvl="0"/>
            <a:r>
              <a:rPr lang="fi-FI" dirty="0"/>
              <a:t>Titteli ja työn ydinalueet</a:t>
            </a:r>
          </a:p>
          <a:p>
            <a:pPr lvl="0"/>
            <a:endParaRPr lang="fi-FI" dirty="0"/>
          </a:p>
        </p:txBody>
      </p:sp>
      <p:sp>
        <p:nvSpPr>
          <p:cNvPr id="24" name="Tekstin paikkamerkki 22">
            <a:extLst>
              <a:ext uri="{FF2B5EF4-FFF2-40B4-BE49-F238E27FC236}">
                <a16:creationId xmlns:a16="http://schemas.microsoft.com/office/drawing/2014/main" id="{35A31A42-B7F0-2A6F-AEB0-7D40A160B80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335223" y="5580453"/>
            <a:ext cx="2499007" cy="70948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latin typeface="+mn-lt"/>
              </a:defRPr>
            </a:lvl1pPr>
          </a:lstStyle>
          <a:p>
            <a:pPr lvl="0"/>
            <a:r>
              <a:rPr lang="fi-FI" dirty="0"/>
              <a:t>Titteli ja työn ydinalueet</a:t>
            </a:r>
          </a:p>
          <a:p>
            <a:pPr lvl="0"/>
            <a:endParaRPr lang="fi-FI" dirty="0"/>
          </a:p>
        </p:txBody>
      </p:sp>
      <p:sp>
        <p:nvSpPr>
          <p:cNvPr id="26" name="Tekstin paikkamerkki 22">
            <a:extLst>
              <a:ext uri="{FF2B5EF4-FFF2-40B4-BE49-F238E27FC236}">
                <a16:creationId xmlns:a16="http://schemas.microsoft.com/office/drawing/2014/main" id="{2B450DDE-E1B7-B871-FFC0-F6824C4289C7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9335223" y="4984176"/>
            <a:ext cx="2474530" cy="42433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1" i="0">
                <a:solidFill>
                  <a:srgbClr val="450099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67281095"/>
      </p:ext>
    </p:extLst>
  </p:cSld>
  <p:clrMapOvr>
    <a:masterClrMapping/>
  </p:clrMapOvr>
  <p:hf sldNum="0" hdr="0" ft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e elementeilla 1">
    <p:bg>
      <p:bgPr>
        <a:solidFill>
          <a:srgbClr val="D9D9D6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rgbClr val="152A96"/>
                </a:solidFill>
                <a:latin typeface="+mj-lt"/>
                <a:cs typeface="Poppins" pitchFamily="2" charset="77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/>
        </p:nvSpPr>
        <p:spPr>
          <a:xfrm>
            <a:off x="945776" y="2048404"/>
            <a:ext cx="1134000" cy="1134000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/>
        </p:nvSpPr>
        <p:spPr>
          <a:xfrm>
            <a:off x="4589943" y="2039402"/>
            <a:ext cx="1134000" cy="1134000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>
              <a:solidFill>
                <a:srgbClr val="152A96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/>
        </p:nvSpPr>
        <p:spPr>
          <a:xfrm>
            <a:off x="8256696" y="2042696"/>
            <a:ext cx="1134000" cy="1134000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>
              <a:solidFill>
                <a:srgbClr val="152A96"/>
              </a:solidFill>
            </a:endParaRP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60639F6-51E5-F144-A290-6041F0300E6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9782" y="2250433"/>
            <a:ext cx="1399309" cy="729943"/>
          </a:xfrm>
        </p:spPr>
        <p:txBody>
          <a:bodyPr anchor="ctr" anchorCtr="1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6000" b="1" i="0">
                <a:solidFill>
                  <a:srgbClr val="D9D9D6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1BD855EE-92FB-8A4E-9E20-51E9B136A5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60628" y="2241431"/>
            <a:ext cx="1399309" cy="729943"/>
          </a:xfrm>
        </p:spPr>
        <p:txBody>
          <a:bodyPr anchor="ctr" anchorCtr="1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 i="0">
                <a:solidFill>
                  <a:srgbClr val="D9D9D6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C5E4DE9-4216-294B-99E4-84D18C3CED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0702" y="2244725"/>
            <a:ext cx="1399308" cy="729943"/>
          </a:xfrm>
        </p:spPr>
        <p:txBody>
          <a:bodyPr anchor="ctr" anchorCtr="1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 i="0">
                <a:solidFill>
                  <a:srgbClr val="D9D9D6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2A51BF-47AC-3C5A-55FE-4FD43B2E3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FontTx/>
              <a:buNone/>
              <a:defRPr b="1" i="0">
                <a:solidFill>
                  <a:srgbClr val="152A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E80A10-6B75-C3F7-DAD7-01D2B7C688FD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4460628" y="329147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rgbClr val="152A96"/>
                </a:solidFill>
                <a:latin typeface="+mj-lt"/>
                <a:cs typeface="Poppins" pitchFamily="2" charset="77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07648512-503D-274B-0D98-6C49A68D51B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469097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28A20F2-4A82-735B-BF14-A09F78001571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8120702" y="329147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rgbClr val="152A96"/>
                </a:solidFill>
                <a:latin typeface="+mj-lt"/>
                <a:cs typeface="Poppins" pitchFamily="2" charset="77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0B19543D-5A8B-B9E4-91DB-460E3FD2CA2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129171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72C69F20-5CBA-F2F5-E219-A55CBAA765C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6B0659C0-AE4C-31BB-89F7-DED9C88A9B0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i-FI"/>
              <a:t>7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2F30F1D0-8D0B-229A-30E5-19C7B4361C44}"/>
              </a:ext>
            </a:extLst>
          </p:cNvPr>
          <p:cNvSpPr/>
          <p:nvPr/>
        </p:nvSpPr>
        <p:spPr>
          <a:xfrm>
            <a:off x="945776" y="2048404"/>
            <a:ext cx="1134000" cy="1134000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 dirty="0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40CADE55-EB34-6AF8-EDDE-6733A13EE347}"/>
              </a:ext>
            </a:extLst>
          </p:cNvPr>
          <p:cNvSpPr/>
          <p:nvPr/>
        </p:nvSpPr>
        <p:spPr>
          <a:xfrm>
            <a:off x="4589943" y="2039402"/>
            <a:ext cx="1134000" cy="1134000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>
              <a:solidFill>
                <a:srgbClr val="152A96"/>
              </a:solidFill>
            </a:endParaRPr>
          </a:p>
        </p:txBody>
      </p:sp>
      <p:sp>
        <p:nvSpPr>
          <p:cNvPr id="14" name="Rectangle 27">
            <a:extLst>
              <a:ext uri="{FF2B5EF4-FFF2-40B4-BE49-F238E27FC236}">
                <a16:creationId xmlns:a16="http://schemas.microsoft.com/office/drawing/2014/main" id="{38816D6C-FE19-403F-D1C9-F093396A682F}"/>
              </a:ext>
            </a:extLst>
          </p:cNvPr>
          <p:cNvSpPr/>
          <p:nvPr/>
        </p:nvSpPr>
        <p:spPr>
          <a:xfrm>
            <a:off x="8256696" y="2042696"/>
            <a:ext cx="1134000" cy="1134000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>
              <a:solidFill>
                <a:srgbClr val="152A96"/>
              </a:solidFill>
            </a:endParaRPr>
          </a:p>
        </p:txBody>
      </p:sp>
      <p:pic>
        <p:nvPicPr>
          <p:cNvPr id="13" name="Graphic 18">
            <a:extLst>
              <a:ext uri="{FF2B5EF4-FFF2-40B4-BE49-F238E27FC236}">
                <a16:creationId xmlns:a16="http://schemas.microsoft.com/office/drawing/2014/main" id="{607C79E1-5560-BDA3-F0D8-BCF056AD5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82766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e elementei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FA6CDF46-123E-E984-101A-26CEBA96B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75855">
            <a:off x="9635249" y="-843780"/>
            <a:ext cx="2857500" cy="2857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rgbClr val="450099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/>
        </p:nvSpPr>
        <p:spPr>
          <a:xfrm>
            <a:off x="945776" y="2048404"/>
            <a:ext cx="1134000" cy="1134000"/>
          </a:xfrm>
          <a:prstGeom prst="rect">
            <a:avLst/>
          </a:prstGeom>
          <a:solidFill>
            <a:srgbClr val="4500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/>
        </p:nvSpPr>
        <p:spPr>
          <a:xfrm>
            <a:off x="4589943" y="2039402"/>
            <a:ext cx="1134000" cy="1134000"/>
          </a:xfrm>
          <a:prstGeom prst="rect">
            <a:avLst/>
          </a:prstGeom>
          <a:solidFill>
            <a:srgbClr val="4500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/>
        </p:nvSpPr>
        <p:spPr>
          <a:xfrm>
            <a:off x="8256696" y="2042696"/>
            <a:ext cx="1134000" cy="1134000"/>
          </a:xfrm>
          <a:prstGeom prst="rect">
            <a:avLst/>
          </a:prstGeom>
          <a:solidFill>
            <a:srgbClr val="4500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2A51BF-47AC-3C5A-55FE-4FD43B2E3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FontTx/>
              <a:buNone/>
              <a:defRPr b="1" i="0">
                <a:solidFill>
                  <a:srgbClr val="450099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E80A10-6B75-C3F7-DAD7-01D2B7C688FD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4460628" y="329147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rgbClr val="450099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07648512-503D-274B-0D98-6C49A68D51B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469097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28A20F2-4A82-735B-BF14-A09F78001571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8120702" y="329147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rgbClr val="450099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0B19543D-5A8B-B9E4-91DB-460E3FD2CA2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129171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C1E17CF8-0CE9-1E4D-8630-637AF7D075C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CA1DF0EC-E08D-B6D2-34FE-8482B8880D0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i-FI"/>
              <a:t>7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E212F4D0-C56F-CE71-A3A8-6D5638D02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75855">
            <a:off x="9635249" y="-843780"/>
            <a:ext cx="2857500" cy="2857500"/>
          </a:xfrm>
          <a:prstGeom prst="rect">
            <a:avLst/>
          </a:prstGeom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9A54FB94-8ACF-7263-2585-769F0BB4138B}"/>
              </a:ext>
            </a:extLst>
          </p:cNvPr>
          <p:cNvSpPr/>
          <p:nvPr/>
        </p:nvSpPr>
        <p:spPr>
          <a:xfrm>
            <a:off x="945776" y="2048404"/>
            <a:ext cx="1134000" cy="1134000"/>
          </a:xfrm>
          <a:prstGeom prst="rect">
            <a:avLst/>
          </a:prstGeom>
          <a:solidFill>
            <a:srgbClr val="4500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 dirty="0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6C5BCD7B-21FC-21EE-8F3B-E90677BD53DE}"/>
              </a:ext>
            </a:extLst>
          </p:cNvPr>
          <p:cNvSpPr/>
          <p:nvPr/>
        </p:nvSpPr>
        <p:spPr>
          <a:xfrm>
            <a:off x="4589943" y="2039402"/>
            <a:ext cx="1134000" cy="1134000"/>
          </a:xfrm>
          <a:prstGeom prst="rect">
            <a:avLst/>
          </a:prstGeom>
          <a:solidFill>
            <a:srgbClr val="4500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/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C7BBE041-2BA4-EC2E-37E4-9E00E2DEF8D6}"/>
              </a:ext>
            </a:extLst>
          </p:cNvPr>
          <p:cNvSpPr/>
          <p:nvPr/>
        </p:nvSpPr>
        <p:spPr>
          <a:xfrm>
            <a:off x="8256696" y="2042696"/>
            <a:ext cx="1134000" cy="1134000"/>
          </a:xfrm>
          <a:prstGeom prst="rect">
            <a:avLst/>
          </a:prstGeom>
          <a:solidFill>
            <a:srgbClr val="4500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/>
          </a:p>
        </p:txBody>
      </p:sp>
      <p:pic>
        <p:nvPicPr>
          <p:cNvPr id="18" name="Graphic 18">
            <a:extLst>
              <a:ext uri="{FF2B5EF4-FFF2-40B4-BE49-F238E27FC236}">
                <a16:creationId xmlns:a16="http://schemas.microsoft.com/office/drawing/2014/main" id="{B305D864-02C9-7C89-631B-FC4C7D2CC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28069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merointi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9F892356-13FD-7743-49B6-6CAA3EEDA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75855">
            <a:off x="9635249" y="-843780"/>
            <a:ext cx="2857500" cy="2857500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223821" y="2040205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228851" y="348955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215864" y="491782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B32DAA0-F5C6-9547-B6DD-BB64BD332CE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9782" y="2250433"/>
            <a:ext cx="1150265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rgbClr val="B8CD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9255B65B-4647-3842-84C3-26EF2D6E0FD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7041" y="3693188"/>
            <a:ext cx="1150265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rgbClr val="B8CD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65AA31A2-6B5C-F947-AA38-F06325031936}"/>
              </a:ext>
            </a:extLst>
          </p:cNvPr>
          <p:cNvSpPr/>
          <p:nvPr/>
        </p:nvSpPr>
        <p:spPr>
          <a:xfrm>
            <a:off x="807041" y="4935762"/>
            <a:ext cx="1134000" cy="1134000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3AC7388E-F3E9-4345-A6C8-404F7BC5603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8035" y="5141034"/>
            <a:ext cx="1150265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rgbClr val="B8CD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0E17F60-8187-1BCF-F70A-3E17425AE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152A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28CAF184-4CD7-CC33-1C8B-53119DEA4EB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FB046838-061A-55EC-10B0-3140C36CDBF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7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27DF12D-73B9-29C1-69C6-CBD62257E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75855">
            <a:off x="9635249" y="-843780"/>
            <a:ext cx="2857500" cy="2857500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C965BFED-6161-CFDC-AF60-F483B8FFB216}"/>
              </a:ext>
            </a:extLst>
          </p:cNvPr>
          <p:cNvSpPr/>
          <p:nvPr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18FC0E4A-7253-629F-80BC-21B626ED2935}"/>
              </a:ext>
            </a:extLst>
          </p:cNvPr>
          <p:cNvSpPr/>
          <p:nvPr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577315CC-0CFA-F895-7727-4E77EE9FDC11}"/>
              </a:ext>
            </a:extLst>
          </p:cNvPr>
          <p:cNvSpPr/>
          <p:nvPr/>
        </p:nvSpPr>
        <p:spPr>
          <a:xfrm>
            <a:off x="807041" y="4935762"/>
            <a:ext cx="1134000" cy="1134000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2488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rgbClr val="152B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fi-FI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3FD108DD-485D-2549-9877-EFDA18A38E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23821" y="2040205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C727791-DF80-3844-81B0-8A50CAAFC6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28851" y="348955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45A95EE-AA46-BF47-8EE0-8FAD165E45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15864" y="491782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0C3BE3B-365A-F34F-7512-ACE065AE75F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898B48-5E4C-4E99-7B1E-3E8FB856618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7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07A589-1EED-2BD9-853A-999268011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b="1" i="0">
                <a:solidFill>
                  <a:srgbClr val="152A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75E253B2-B92F-22A5-9232-D7C1B4269241}"/>
              </a:ext>
            </a:extLst>
          </p:cNvPr>
          <p:cNvSpPr/>
          <p:nvPr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rgbClr val="152B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fi-FI"/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42607EC8-88E6-0271-E2B1-BD400C03BC8F}"/>
              </a:ext>
            </a:extLst>
          </p:cNvPr>
          <p:cNvSpPr/>
          <p:nvPr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fi-FI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8401998F-239B-69E9-97D0-E5856383799F}"/>
              </a:ext>
            </a:extLst>
          </p:cNvPr>
          <p:cNvSpPr/>
          <p:nvPr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2137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sta laat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>
            <a:extLst>
              <a:ext uri="{FF2B5EF4-FFF2-40B4-BE49-F238E27FC236}">
                <a16:creationId xmlns:a16="http://schemas.microsoft.com/office/drawing/2014/main" id="{9475E897-16AB-4568-B326-0F080396D3AF}"/>
              </a:ext>
            </a:extLst>
          </p:cNvPr>
          <p:cNvSpPr/>
          <p:nvPr/>
        </p:nvSpPr>
        <p:spPr>
          <a:xfrm>
            <a:off x="4164960" y="1684818"/>
            <a:ext cx="7186279" cy="1107047"/>
          </a:xfrm>
          <a:prstGeom prst="rect">
            <a:avLst/>
          </a:prstGeom>
          <a:solidFill>
            <a:srgbClr val="B8CD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4244022" y="1824717"/>
            <a:ext cx="6866776" cy="8697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/>
        </p:nvSpPr>
        <p:spPr>
          <a:xfrm>
            <a:off x="837192" y="1684818"/>
            <a:ext cx="3199198" cy="1107047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/>
        </p:nvSpPr>
        <p:spPr>
          <a:xfrm>
            <a:off x="837192" y="2962978"/>
            <a:ext cx="3199198" cy="1107047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/>
        </p:nvSpPr>
        <p:spPr>
          <a:xfrm>
            <a:off x="837786" y="4241138"/>
            <a:ext cx="3198604" cy="1107047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/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35D6AED0-8A9B-47A6-9DA5-836963DEB41D}"/>
              </a:ext>
            </a:extLst>
          </p:cNvPr>
          <p:cNvSpPr/>
          <p:nvPr/>
        </p:nvSpPr>
        <p:spPr>
          <a:xfrm>
            <a:off x="837786" y="5507072"/>
            <a:ext cx="3198604" cy="1107047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994D5562-A069-4CB1-8603-D326701A41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7481" y="1838559"/>
            <a:ext cx="2936935" cy="8559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 b="1">
                <a:solidFill>
                  <a:srgbClr val="B8CDF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B2C082C-D169-48C4-BE02-9BEF194BF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68323" y="3110845"/>
            <a:ext cx="2936935" cy="83898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 b="1">
                <a:solidFill>
                  <a:srgbClr val="B8CDF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4554A398-70C7-49EF-9E3E-05D75872FBC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68323" y="4375168"/>
            <a:ext cx="2936935" cy="83898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 b="1">
                <a:solidFill>
                  <a:srgbClr val="B8CDF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486BBBE7-F938-4571-8BCC-11889204F3E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8322" y="5645962"/>
            <a:ext cx="2936935" cy="83898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 b="1">
                <a:solidFill>
                  <a:srgbClr val="B8CDF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306C0533-8257-49D0-BD81-57AECBA366A9}"/>
              </a:ext>
            </a:extLst>
          </p:cNvPr>
          <p:cNvSpPr/>
          <p:nvPr/>
        </p:nvSpPr>
        <p:spPr>
          <a:xfrm>
            <a:off x="4167521" y="2962978"/>
            <a:ext cx="7186279" cy="1107047"/>
          </a:xfrm>
          <a:prstGeom prst="rect">
            <a:avLst/>
          </a:prstGeom>
          <a:solidFill>
            <a:srgbClr val="B8CD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/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C5CBD88-7BCB-45C3-BFBD-58ABB0BEFD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46583" y="3110846"/>
            <a:ext cx="6866776" cy="8389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1D9B4FBB-393A-4A23-940C-D8C34778810A}"/>
              </a:ext>
            </a:extLst>
          </p:cNvPr>
          <p:cNvSpPr/>
          <p:nvPr/>
        </p:nvSpPr>
        <p:spPr>
          <a:xfrm>
            <a:off x="4164960" y="4241139"/>
            <a:ext cx="7186279" cy="1107046"/>
          </a:xfrm>
          <a:prstGeom prst="rect">
            <a:avLst/>
          </a:prstGeom>
          <a:solidFill>
            <a:srgbClr val="B8CD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B11D9F3A-D458-49E3-9A78-AD092814496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44022" y="4375168"/>
            <a:ext cx="6866776" cy="8389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0D7A0154-2E69-4557-B70B-38F0A83C4E10}"/>
              </a:ext>
            </a:extLst>
          </p:cNvPr>
          <p:cNvSpPr/>
          <p:nvPr/>
        </p:nvSpPr>
        <p:spPr>
          <a:xfrm>
            <a:off x="4164960" y="5507073"/>
            <a:ext cx="7186279" cy="1107046"/>
          </a:xfrm>
          <a:prstGeom prst="rect">
            <a:avLst/>
          </a:prstGeom>
          <a:solidFill>
            <a:srgbClr val="B8CD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67370471-906B-414E-BCEA-5EDD4FCE80A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44022" y="5645962"/>
            <a:ext cx="6866776" cy="8389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51047D-E35E-DB58-140A-70ED08A76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FontTx/>
              <a:buNone/>
              <a:defRPr b="1" i="0">
                <a:solidFill>
                  <a:srgbClr val="152A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461E26F-107B-7AF3-2A2B-4B582DEC9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922489" y="-256976"/>
            <a:ext cx="2857500" cy="2857500"/>
          </a:xfrm>
          <a:prstGeom prst="rect">
            <a:avLst/>
          </a:prstGeom>
        </p:spPr>
      </p:pic>
      <p:sp>
        <p:nvSpPr>
          <p:cNvPr id="2" name="Rectangle 11">
            <a:extLst>
              <a:ext uri="{FF2B5EF4-FFF2-40B4-BE49-F238E27FC236}">
                <a16:creationId xmlns:a16="http://schemas.microsoft.com/office/drawing/2014/main" id="{2532FC12-F9FA-43F0-A452-86AA77CB042F}"/>
              </a:ext>
            </a:extLst>
          </p:cNvPr>
          <p:cNvSpPr/>
          <p:nvPr/>
        </p:nvSpPr>
        <p:spPr>
          <a:xfrm>
            <a:off x="4164960" y="1684818"/>
            <a:ext cx="7186279" cy="1107047"/>
          </a:xfrm>
          <a:prstGeom prst="rect">
            <a:avLst/>
          </a:prstGeom>
          <a:solidFill>
            <a:srgbClr val="B8CD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 dirty="0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7B44C553-60FC-498E-2C78-FDF8B27CFDAA}"/>
              </a:ext>
            </a:extLst>
          </p:cNvPr>
          <p:cNvSpPr/>
          <p:nvPr/>
        </p:nvSpPr>
        <p:spPr>
          <a:xfrm>
            <a:off x="837192" y="1684818"/>
            <a:ext cx="3199198" cy="1107047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A3060848-B69D-6C1F-469B-52A70E8D879E}"/>
              </a:ext>
            </a:extLst>
          </p:cNvPr>
          <p:cNvSpPr/>
          <p:nvPr/>
        </p:nvSpPr>
        <p:spPr>
          <a:xfrm>
            <a:off x="837192" y="2962978"/>
            <a:ext cx="3199198" cy="1107047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F6D7E508-4D6D-6BEA-5077-43EE39374EAE}"/>
              </a:ext>
            </a:extLst>
          </p:cNvPr>
          <p:cNvSpPr/>
          <p:nvPr/>
        </p:nvSpPr>
        <p:spPr>
          <a:xfrm>
            <a:off x="837786" y="4241138"/>
            <a:ext cx="3198604" cy="1107047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63D66092-4980-4C54-1F33-DCD332C6E1C0}"/>
              </a:ext>
            </a:extLst>
          </p:cNvPr>
          <p:cNvSpPr/>
          <p:nvPr/>
        </p:nvSpPr>
        <p:spPr>
          <a:xfrm>
            <a:off x="837786" y="5507072"/>
            <a:ext cx="3198604" cy="1107047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6BD5CA28-83F9-C849-714E-C35EF489DA20}"/>
              </a:ext>
            </a:extLst>
          </p:cNvPr>
          <p:cNvSpPr/>
          <p:nvPr/>
        </p:nvSpPr>
        <p:spPr>
          <a:xfrm>
            <a:off x="4167521" y="2962978"/>
            <a:ext cx="7186279" cy="1107047"/>
          </a:xfrm>
          <a:prstGeom prst="rect">
            <a:avLst/>
          </a:prstGeom>
          <a:solidFill>
            <a:srgbClr val="B8CD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D318DEAE-A331-616E-EF6C-E49DAD361095}"/>
              </a:ext>
            </a:extLst>
          </p:cNvPr>
          <p:cNvSpPr/>
          <p:nvPr/>
        </p:nvSpPr>
        <p:spPr>
          <a:xfrm>
            <a:off x="4164960" y="4241139"/>
            <a:ext cx="7186279" cy="1107046"/>
          </a:xfrm>
          <a:prstGeom prst="rect">
            <a:avLst/>
          </a:prstGeom>
          <a:solidFill>
            <a:srgbClr val="B8CD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/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BE784361-84E2-7296-CBFF-727856936392}"/>
              </a:ext>
            </a:extLst>
          </p:cNvPr>
          <p:cNvSpPr/>
          <p:nvPr/>
        </p:nvSpPr>
        <p:spPr>
          <a:xfrm>
            <a:off x="4164960" y="5507073"/>
            <a:ext cx="7186279" cy="1107046"/>
          </a:xfrm>
          <a:prstGeom prst="rect">
            <a:avLst/>
          </a:prstGeom>
          <a:solidFill>
            <a:srgbClr val="B8CD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CBCD4B09-C500-AE9F-E5D3-451B11DCE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922489" y="-25697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01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ipohja 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14">
            <a:extLst>
              <a:ext uri="{FF2B5EF4-FFF2-40B4-BE49-F238E27FC236}">
                <a16:creationId xmlns:a16="http://schemas.microsoft.com/office/drawing/2014/main" id="{35E54030-206A-72EB-6BE4-0638527C7FB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1061" y="5717895"/>
            <a:ext cx="3510155" cy="75175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 dirty="0"/>
              <a:t>Lisää kumppanilogo tai tunnus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BCD65C-4E9A-0922-93C6-F86689B9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152A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Sisällön paikkamerkki 10">
            <a:extLst>
              <a:ext uri="{FF2B5EF4-FFF2-40B4-BE49-F238E27FC236}">
                <a16:creationId xmlns:a16="http://schemas.microsoft.com/office/drawing/2014/main" id="{679EC430-75AD-3E78-2FCE-9FC9DFC3D44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8199" y="2036619"/>
            <a:ext cx="10515599" cy="3449782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</p:spTree>
    <p:extLst>
      <p:ext uri="{BB962C8B-B14F-4D97-AF65-F5344CB8AC3E}">
        <p14:creationId xmlns:p14="http://schemas.microsoft.com/office/powerpoint/2010/main" val="2663586411"/>
      </p:ext>
    </p:extLst>
  </p:cSld>
  <p:clrMapOvr>
    <a:masterClrMapping/>
  </p:clrMapOvr>
  <p:hf sldNum="0" hdr="0" ft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kajana">
    <p:bg>
      <p:bgPr>
        <a:solidFill>
          <a:srgbClr val="A2E4B8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D35DEAD2-F187-9BA9-1FAE-CB22CE575220}"/>
              </a:ext>
            </a:extLst>
          </p:cNvPr>
          <p:cNvSpPr/>
          <p:nvPr/>
        </p:nvSpPr>
        <p:spPr>
          <a:xfrm>
            <a:off x="926123" y="2261989"/>
            <a:ext cx="1987062" cy="2583688"/>
          </a:xfrm>
          <a:prstGeom prst="rect">
            <a:avLst/>
          </a:pr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fi-FI" sz="1200" noProof="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FB3D5F8-8221-9DAC-8CE1-4620E831703C}"/>
              </a:ext>
            </a:extLst>
          </p:cNvPr>
          <p:cNvSpPr/>
          <p:nvPr/>
        </p:nvSpPr>
        <p:spPr>
          <a:xfrm>
            <a:off x="3036277" y="2261989"/>
            <a:ext cx="1987062" cy="2583688"/>
          </a:xfrm>
          <a:prstGeom prst="rect">
            <a:avLst/>
          </a:pr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fi-FI" sz="1200" noProof="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A02726A-132A-F401-CD44-639C726986E9}"/>
              </a:ext>
            </a:extLst>
          </p:cNvPr>
          <p:cNvSpPr/>
          <p:nvPr/>
        </p:nvSpPr>
        <p:spPr>
          <a:xfrm>
            <a:off x="5146431" y="2261989"/>
            <a:ext cx="1987062" cy="2583688"/>
          </a:xfrm>
          <a:prstGeom prst="rect">
            <a:avLst/>
          </a:pr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fi-FI" sz="1200" noProof="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58F2017A-931A-1532-5E53-61DB958D4F72}"/>
              </a:ext>
            </a:extLst>
          </p:cNvPr>
          <p:cNvSpPr/>
          <p:nvPr/>
        </p:nvSpPr>
        <p:spPr>
          <a:xfrm>
            <a:off x="7256585" y="2261989"/>
            <a:ext cx="1987062" cy="2583688"/>
          </a:xfrm>
          <a:prstGeom prst="rect">
            <a:avLst/>
          </a:pr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fi-FI" sz="1600" noProof="0" dirty="0">
              <a:solidFill>
                <a:schemeClr val="accent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66770E7A-4D39-3952-B990-9D72AD15CD1E}"/>
              </a:ext>
            </a:extLst>
          </p:cNvPr>
          <p:cNvSpPr/>
          <p:nvPr/>
        </p:nvSpPr>
        <p:spPr>
          <a:xfrm>
            <a:off x="9366738" y="2261989"/>
            <a:ext cx="1987062" cy="2583688"/>
          </a:xfrm>
          <a:prstGeom prst="rect">
            <a:avLst/>
          </a:pr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fi-FI" sz="1600" noProof="0" dirty="0">
              <a:solidFill>
                <a:schemeClr val="accent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21BBDA6E-A24D-65FE-77D3-BD580E9FD6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6123" y="2262815"/>
            <a:ext cx="1987062" cy="2582862"/>
          </a:xfrm>
        </p:spPr>
        <p:txBody>
          <a:bodyPr anchor="ctr" anchorCtr="0">
            <a:normAutofit/>
          </a:bodyPr>
          <a:lstStyle>
            <a:lvl1pPr algn="ctr">
              <a:spcAft>
                <a:spcPts val="0"/>
              </a:spcAft>
              <a:defRPr sz="1600" b="1">
                <a:solidFill>
                  <a:srgbClr val="A2E4B8"/>
                </a:solidFill>
              </a:defRPr>
            </a:lvl1pPr>
            <a:lvl2pPr algn="ctr">
              <a:defRPr b="1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AFB48995-E616-12E8-F652-51793987F3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5069" y="2261989"/>
            <a:ext cx="1987062" cy="2582862"/>
          </a:xfrm>
        </p:spPr>
        <p:txBody>
          <a:bodyPr anchor="ctr" anchorCtr="0">
            <a:normAutofit/>
          </a:bodyPr>
          <a:lstStyle>
            <a:lvl1pPr algn="ctr">
              <a:spcAft>
                <a:spcPts val="0"/>
              </a:spcAft>
              <a:defRPr sz="1600" b="1">
                <a:solidFill>
                  <a:srgbClr val="A2E4B8"/>
                </a:solidFill>
              </a:defRPr>
            </a:lvl1pPr>
            <a:lvl2pPr algn="ctr">
              <a:defRPr b="1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1">
            <a:extLst>
              <a:ext uri="{FF2B5EF4-FFF2-40B4-BE49-F238E27FC236}">
                <a16:creationId xmlns:a16="http://schemas.microsoft.com/office/drawing/2014/main" id="{F7FC5B1C-D04E-47CB-AC93-57495EA3B9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5222" y="2261989"/>
            <a:ext cx="1987062" cy="2582862"/>
          </a:xfrm>
        </p:spPr>
        <p:txBody>
          <a:bodyPr anchor="ctr" anchorCtr="0">
            <a:normAutofit/>
          </a:bodyPr>
          <a:lstStyle>
            <a:lvl1pPr algn="ctr">
              <a:spcAft>
                <a:spcPts val="0"/>
              </a:spcAft>
              <a:defRPr sz="1600" b="1">
                <a:solidFill>
                  <a:srgbClr val="A2E4B8"/>
                </a:solidFill>
              </a:defRPr>
            </a:lvl1pPr>
            <a:lvl2pPr algn="ctr">
              <a:defRPr b="1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kstin paikkamerkki 11">
            <a:extLst>
              <a:ext uri="{FF2B5EF4-FFF2-40B4-BE49-F238E27FC236}">
                <a16:creationId xmlns:a16="http://schemas.microsoft.com/office/drawing/2014/main" id="{6D7AFADF-B093-C43E-4A8F-2312D69D6C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65375" y="2261989"/>
            <a:ext cx="1987062" cy="2582862"/>
          </a:xfrm>
        </p:spPr>
        <p:txBody>
          <a:bodyPr anchor="ctr" anchorCtr="0">
            <a:normAutofit/>
          </a:bodyPr>
          <a:lstStyle>
            <a:lvl1pPr algn="ctr">
              <a:spcAft>
                <a:spcPts val="0"/>
              </a:spcAft>
              <a:defRPr sz="1600" b="1">
                <a:solidFill>
                  <a:srgbClr val="A2E4B8"/>
                </a:solidFill>
              </a:defRPr>
            </a:lvl1pPr>
            <a:lvl2pPr algn="ctr">
              <a:defRPr b="1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11">
            <a:extLst>
              <a:ext uri="{FF2B5EF4-FFF2-40B4-BE49-F238E27FC236}">
                <a16:creationId xmlns:a16="http://schemas.microsoft.com/office/drawing/2014/main" id="{1FF4A9F2-17B6-D185-34D4-D3717759EE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75528" y="2261989"/>
            <a:ext cx="1987062" cy="2582862"/>
          </a:xfrm>
        </p:spPr>
        <p:txBody>
          <a:bodyPr anchor="ctr" anchorCtr="0">
            <a:normAutofit/>
          </a:bodyPr>
          <a:lstStyle>
            <a:lvl1pPr algn="ctr">
              <a:spcAft>
                <a:spcPts val="0"/>
              </a:spcAft>
              <a:defRPr sz="1600" b="1">
                <a:solidFill>
                  <a:srgbClr val="A2E4B8"/>
                </a:solidFill>
              </a:defRPr>
            </a:lvl1pPr>
            <a:lvl2pPr algn="ctr">
              <a:defRPr b="1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45DDA58-88D7-608E-1A43-09D76B45F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0D47F8B-DBD0-3E8F-46CA-EE6A775E8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37E7824-E1AD-056C-F5A7-FE90D2190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b="1" i="0">
                <a:solidFill>
                  <a:srgbClr val="152A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cxnSp>
        <p:nvCxnSpPr>
          <p:cNvPr id="10" name="Straight Arrow Connector 16">
            <a:extLst>
              <a:ext uri="{FF2B5EF4-FFF2-40B4-BE49-F238E27FC236}">
                <a16:creationId xmlns:a16="http://schemas.microsoft.com/office/drawing/2014/main" id="{CE627CFE-2ABB-C796-007B-D275FD7A483A}"/>
              </a:ext>
            </a:extLst>
          </p:cNvPr>
          <p:cNvCxnSpPr>
            <a:cxnSpLocks/>
          </p:cNvCxnSpPr>
          <p:nvPr/>
        </p:nvCxnSpPr>
        <p:spPr>
          <a:xfrm>
            <a:off x="1752600" y="5255158"/>
            <a:ext cx="8686800" cy="0"/>
          </a:xfrm>
          <a:prstGeom prst="straightConnector1">
            <a:avLst/>
          </a:prstGeom>
          <a:ln w="41275">
            <a:solidFill>
              <a:srgbClr val="152A96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16">
            <a:extLst>
              <a:ext uri="{FF2B5EF4-FFF2-40B4-BE49-F238E27FC236}">
                <a16:creationId xmlns:a16="http://schemas.microsoft.com/office/drawing/2014/main" id="{FCFBC1C3-F9ED-967E-FBD0-C9247B9EAA72}"/>
              </a:ext>
            </a:extLst>
          </p:cNvPr>
          <p:cNvCxnSpPr>
            <a:cxnSpLocks/>
          </p:cNvCxnSpPr>
          <p:nvPr/>
        </p:nvCxnSpPr>
        <p:spPr>
          <a:xfrm>
            <a:off x="1752600" y="5255158"/>
            <a:ext cx="8686800" cy="0"/>
          </a:xfrm>
          <a:prstGeom prst="straightConnector1">
            <a:avLst/>
          </a:prstGeom>
          <a:ln w="41275">
            <a:solidFill>
              <a:srgbClr val="152A96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phic 18">
            <a:extLst>
              <a:ext uri="{FF2B5EF4-FFF2-40B4-BE49-F238E27FC236}">
                <a16:creationId xmlns:a16="http://schemas.microsoft.com/office/drawing/2014/main" id="{C6A0789B-5EF3-6BDB-BCC8-FBCF7E94F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21831"/>
      </p:ext>
    </p:extLst>
  </p:cSld>
  <p:clrMapOvr>
    <a:masterClrMapping/>
  </p:clrMapOvr>
  <p:hf sldNum="0" hdr="0" ftr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sennys">
    <p:bg>
      <p:bgPr>
        <a:solidFill>
          <a:srgbClr val="A2E4B8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5">
            <a:extLst>
              <a:ext uri="{FF2B5EF4-FFF2-40B4-BE49-F238E27FC236}">
                <a16:creationId xmlns:a16="http://schemas.microsoft.com/office/drawing/2014/main" id="{4BDCDF37-53E2-19F3-7A59-6CBAF5C51A4F}"/>
              </a:ext>
            </a:extLst>
          </p:cNvPr>
          <p:cNvSpPr/>
          <p:nvPr/>
        </p:nvSpPr>
        <p:spPr>
          <a:xfrm>
            <a:off x="1582982" y="2486492"/>
            <a:ext cx="4527224" cy="1730675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fi-FI" sz="1200" noProof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D6A4791B-04C6-827A-7E3E-62DAC6A96DC7}"/>
              </a:ext>
            </a:extLst>
          </p:cNvPr>
          <p:cNvSpPr/>
          <p:nvPr/>
        </p:nvSpPr>
        <p:spPr>
          <a:xfrm>
            <a:off x="6249904" y="2486492"/>
            <a:ext cx="4527225" cy="1730675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fi-FI" sz="1200" noProof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45DDA58-88D7-608E-1A43-09D76B45F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0D47F8B-DBD0-3E8F-46CA-EE6A775E8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37E7824-E1AD-056C-F5A7-FE90D2190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100965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b="1" i="0">
                <a:solidFill>
                  <a:srgbClr val="152A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br>
              <a:rPr lang="fi-FI" dirty="0"/>
            </a:b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B053A9D8-A75F-1A7C-0410-A1E39E6798B3}"/>
              </a:ext>
            </a:extLst>
          </p:cNvPr>
          <p:cNvSpPr/>
          <p:nvPr/>
        </p:nvSpPr>
        <p:spPr>
          <a:xfrm>
            <a:off x="1597187" y="4401705"/>
            <a:ext cx="4527224" cy="1730675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fi-FI" sz="1200" noProof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087FCAE4-8A4F-88E0-2710-6BFDE9FD9BE6}"/>
              </a:ext>
            </a:extLst>
          </p:cNvPr>
          <p:cNvSpPr/>
          <p:nvPr/>
        </p:nvSpPr>
        <p:spPr>
          <a:xfrm>
            <a:off x="6264109" y="4401705"/>
            <a:ext cx="4527225" cy="1730675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fi-FI" sz="1200" noProof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21BBDA6E-A24D-65FE-77D3-BD580E9FD6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97187" y="2486491"/>
            <a:ext cx="4498813" cy="1722431"/>
          </a:xfrm>
        </p:spPr>
        <p:txBody>
          <a:bodyPr anchor="ctr" anchorCtr="0">
            <a:normAutofit/>
          </a:bodyPr>
          <a:lstStyle>
            <a:lvl1pPr algn="ctr">
              <a:spcAft>
                <a:spcPts val="0"/>
              </a:spcAft>
              <a:defRPr sz="1600" b="1">
                <a:solidFill>
                  <a:srgbClr val="A2E4B8"/>
                </a:solidFill>
              </a:defRPr>
            </a:lvl1pPr>
            <a:lvl2pPr algn="ctr">
              <a:defRPr b="1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Tekstin paikkamerkki 11">
            <a:extLst>
              <a:ext uri="{FF2B5EF4-FFF2-40B4-BE49-F238E27FC236}">
                <a16:creationId xmlns:a16="http://schemas.microsoft.com/office/drawing/2014/main" id="{67D1E8F6-2785-9C50-939A-DC53FFB81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2521" y="2486492"/>
            <a:ext cx="4498813" cy="1705742"/>
          </a:xfrm>
        </p:spPr>
        <p:txBody>
          <a:bodyPr anchor="ctr" anchorCtr="0">
            <a:normAutofit/>
          </a:bodyPr>
          <a:lstStyle>
            <a:lvl1pPr algn="ctr">
              <a:spcAft>
                <a:spcPts val="0"/>
              </a:spcAft>
              <a:defRPr sz="1600" b="1">
                <a:solidFill>
                  <a:srgbClr val="A2E4B8"/>
                </a:solidFill>
              </a:defRPr>
            </a:lvl1pPr>
            <a:lvl2pPr algn="ctr">
              <a:defRPr b="1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Tekstin paikkamerkki 11">
            <a:extLst>
              <a:ext uri="{FF2B5EF4-FFF2-40B4-BE49-F238E27FC236}">
                <a16:creationId xmlns:a16="http://schemas.microsoft.com/office/drawing/2014/main" id="{249C1B4C-692B-0FD1-6E1C-0F79B571EA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25598" y="4418394"/>
            <a:ext cx="4498813" cy="1713986"/>
          </a:xfrm>
        </p:spPr>
        <p:txBody>
          <a:bodyPr anchor="ctr" anchorCtr="0">
            <a:normAutofit/>
          </a:bodyPr>
          <a:lstStyle>
            <a:lvl1pPr algn="ctr">
              <a:spcAft>
                <a:spcPts val="0"/>
              </a:spcAft>
              <a:defRPr sz="1600" b="1">
                <a:solidFill>
                  <a:srgbClr val="A2E4B8"/>
                </a:solidFill>
              </a:defRPr>
            </a:lvl1pPr>
            <a:lvl2pPr algn="ctr">
              <a:defRPr b="1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3" name="Tekstin paikkamerkki 11">
            <a:extLst>
              <a:ext uri="{FF2B5EF4-FFF2-40B4-BE49-F238E27FC236}">
                <a16:creationId xmlns:a16="http://schemas.microsoft.com/office/drawing/2014/main" id="{5B83F549-D3D5-5511-7CAC-2856A07DAC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92521" y="4401705"/>
            <a:ext cx="4498813" cy="1705742"/>
          </a:xfrm>
        </p:spPr>
        <p:txBody>
          <a:bodyPr anchor="ctr" anchorCtr="0">
            <a:normAutofit/>
          </a:bodyPr>
          <a:lstStyle>
            <a:lvl1pPr algn="ctr">
              <a:spcAft>
                <a:spcPts val="0"/>
              </a:spcAft>
              <a:defRPr sz="1600" b="1">
                <a:solidFill>
                  <a:srgbClr val="A2E4B8"/>
                </a:solidFill>
              </a:defRPr>
            </a:lvl1pPr>
            <a:lvl2pPr algn="ctr">
              <a:defRPr b="1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11966930"/>
      </p:ext>
    </p:extLst>
  </p:cSld>
  <p:clrMapOvr>
    <a:masterClrMapping/>
  </p:clrMapOvr>
  <p:hf sldNum="0" hdr="0" ftr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paikka oikea">
    <p:bg>
      <p:bgPr>
        <a:solidFill>
          <a:srgbClr val="87DBE8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E1D0E87-623B-5D50-D50D-E438031EC66E}"/>
              </a:ext>
            </a:extLst>
          </p:cNvPr>
          <p:cNvSpPr/>
          <p:nvPr/>
        </p:nvSpPr>
        <p:spPr>
          <a:xfrm>
            <a:off x="6531430" y="-18169"/>
            <a:ext cx="5849020" cy="7137425"/>
          </a:xfrm>
          <a:custGeom>
            <a:avLst/>
            <a:gdLst>
              <a:gd name="connsiteX0" fmla="*/ 0 w 6295292"/>
              <a:gd name="connsiteY0" fmla="*/ 0 h 6588857"/>
              <a:gd name="connsiteX1" fmla="*/ 6295292 w 6295292"/>
              <a:gd name="connsiteY1" fmla="*/ 0 h 6588857"/>
              <a:gd name="connsiteX2" fmla="*/ 6295292 w 6295292"/>
              <a:gd name="connsiteY2" fmla="*/ 6588857 h 6588857"/>
              <a:gd name="connsiteX3" fmla="*/ 0 w 6295292"/>
              <a:gd name="connsiteY3" fmla="*/ 6588857 h 6588857"/>
              <a:gd name="connsiteX4" fmla="*/ 0 w 6295292"/>
              <a:gd name="connsiteY4" fmla="*/ 0 h 6588857"/>
              <a:gd name="connsiteX0" fmla="*/ 0 w 6295292"/>
              <a:gd name="connsiteY0" fmla="*/ 0 h 6588857"/>
              <a:gd name="connsiteX1" fmla="*/ 6295292 w 6295292"/>
              <a:gd name="connsiteY1" fmla="*/ 0 h 6588857"/>
              <a:gd name="connsiteX2" fmla="*/ 6295292 w 6295292"/>
              <a:gd name="connsiteY2" fmla="*/ 6588857 h 6588857"/>
              <a:gd name="connsiteX3" fmla="*/ 35169 w 6295292"/>
              <a:gd name="connsiteY3" fmla="*/ 5064857 h 6588857"/>
              <a:gd name="connsiteX4" fmla="*/ 0 w 6295292"/>
              <a:gd name="connsiteY4" fmla="*/ 0 h 6588857"/>
              <a:gd name="connsiteX0" fmla="*/ 246185 w 6260123"/>
              <a:gd name="connsiteY0" fmla="*/ 1148861 h 6588857"/>
              <a:gd name="connsiteX1" fmla="*/ 6260123 w 6260123"/>
              <a:gd name="connsiteY1" fmla="*/ 0 h 6588857"/>
              <a:gd name="connsiteX2" fmla="*/ 6260123 w 6260123"/>
              <a:gd name="connsiteY2" fmla="*/ 6588857 h 6588857"/>
              <a:gd name="connsiteX3" fmla="*/ 0 w 6260123"/>
              <a:gd name="connsiteY3" fmla="*/ 5064857 h 6588857"/>
              <a:gd name="connsiteX4" fmla="*/ 246185 w 6260123"/>
              <a:gd name="connsiteY4" fmla="*/ 1148861 h 6588857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0 w 6353907"/>
              <a:gd name="connsiteY3" fmla="*/ 4924180 h 6588857"/>
              <a:gd name="connsiteX4" fmla="*/ 339969 w 6353907"/>
              <a:gd name="connsiteY4" fmla="*/ 1148861 h 6588857"/>
              <a:gd name="connsiteX0" fmla="*/ 339969 w 6353907"/>
              <a:gd name="connsiteY0" fmla="*/ 1148861 h 6713770"/>
              <a:gd name="connsiteX1" fmla="*/ 6353907 w 6353907"/>
              <a:gd name="connsiteY1" fmla="*/ 0 h 6713770"/>
              <a:gd name="connsiteX2" fmla="*/ 6353907 w 6353907"/>
              <a:gd name="connsiteY2" fmla="*/ 6588857 h 6713770"/>
              <a:gd name="connsiteX3" fmla="*/ 1078523 w 6353907"/>
              <a:gd name="connsiteY3" fmla="*/ 6571273 h 6713770"/>
              <a:gd name="connsiteX4" fmla="*/ 0 w 6353907"/>
              <a:gd name="connsiteY4" fmla="*/ 4924180 h 6713770"/>
              <a:gd name="connsiteX5" fmla="*/ 339969 w 6353907"/>
              <a:gd name="connsiteY5" fmla="*/ 1148861 h 6713770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339969 w 6353907"/>
              <a:gd name="connsiteY5" fmla="*/ 1148861 h 6588857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339969 w 6353907"/>
              <a:gd name="connsiteY5" fmla="*/ 1148861 h 6588857"/>
              <a:gd name="connsiteX0" fmla="*/ 492369 w 6353907"/>
              <a:gd name="connsiteY0" fmla="*/ 410307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492369 w 6353907"/>
              <a:gd name="connsiteY5" fmla="*/ 410307 h 6588857"/>
              <a:gd name="connsiteX0" fmla="*/ 398585 w 6260123"/>
              <a:gd name="connsiteY0" fmla="*/ 410307 h 6588857"/>
              <a:gd name="connsiteX1" fmla="*/ 6260123 w 6260123"/>
              <a:gd name="connsiteY1" fmla="*/ 0 h 6588857"/>
              <a:gd name="connsiteX2" fmla="*/ 6260123 w 6260123"/>
              <a:gd name="connsiteY2" fmla="*/ 6588857 h 6588857"/>
              <a:gd name="connsiteX3" fmla="*/ 984739 w 6260123"/>
              <a:gd name="connsiteY3" fmla="*/ 6571273 h 6588857"/>
              <a:gd name="connsiteX4" fmla="*/ 0 w 6260123"/>
              <a:gd name="connsiteY4" fmla="*/ 4982796 h 6588857"/>
              <a:gd name="connsiteX5" fmla="*/ 398585 w 6260123"/>
              <a:gd name="connsiteY5" fmla="*/ 410307 h 6588857"/>
              <a:gd name="connsiteX0" fmla="*/ 398585 w 6260123"/>
              <a:gd name="connsiteY0" fmla="*/ 410307 h 6594719"/>
              <a:gd name="connsiteX1" fmla="*/ 6260123 w 6260123"/>
              <a:gd name="connsiteY1" fmla="*/ 0 h 6594719"/>
              <a:gd name="connsiteX2" fmla="*/ 6260123 w 6260123"/>
              <a:gd name="connsiteY2" fmla="*/ 6588857 h 6594719"/>
              <a:gd name="connsiteX3" fmla="*/ 1137139 w 6260123"/>
              <a:gd name="connsiteY3" fmla="*/ 6594719 h 6594719"/>
              <a:gd name="connsiteX4" fmla="*/ 0 w 6260123"/>
              <a:gd name="connsiteY4" fmla="*/ 4982796 h 6594719"/>
              <a:gd name="connsiteX5" fmla="*/ 398585 w 6260123"/>
              <a:gd name="connsiteY5" fmla="*/ 410307 h 6594719"/>
              <a:gd name="connsiteX0" fmla="*/ 167107 w 6028645"/>
              <a:gd name="connsiteY0" fmla="*/ 410307 h 6801552"/>
              <a:gd name="connsiteX1" fmla="*/ 6028645 w 6028645"/>
              <a:gd name="connsiteY1" fmla="*/ 0 h 6801552"/>
              <a:gd name="connsiteX2" fmla="*/ 6028645 w 6028645"/>
              <a:gd name="connsiteY2" fmla="*/ 6588857 h 6801552"/>
              <a:gd name="connsiteX3" fmla="*/ 905661 w 6028645"/>
              <a:gd name="connsiteY3" fmla="*/ 6594719 h 6801552"/>
              <a:gd name="connsiteX4" fmla="*/ 0 w 6028645"/>
              <a:gd name="connsiteY4" fmla="*/ 6801552 h 6801552"/>
              <a:gd name="connsiteX5" fmla="*/ 167107 w 6028645"/>
              <a:gd name="connsiteY5" fmla="*/ 410307 h 6801552"/>
              <a:gd name="connsiteX0" fmla="*/ 167107 w 6028645"/>
              <a:gd name="connsiteY0" fmla="*/ 410307 h 6801552"/>
              <a:gd name="connsiteX1" fmla="*/ 6028645 w 6028645"/>
              <a:gd name="connsiteY1" fmla="*/ 0 h 6801552"/>
              <a:gd name="connsiteX2" fmla="*/ 6028645 w 6028645"/>
              <a:gd name="connsiteY2" fmla="*/ 6588857 h 6801552"/>
              <a:gd name="connsiteX3" fmla="*/ 3402317 w 6028645"/>
              <a:gd name="connsiteY3" fmla="*/ 6264036 h 6801552"/>
              <a:gd name="connsiteX4" fmla="*/ 0 w 6028645"/>
              <a:gd name="connsiteY4" fmla="*/ 6801552 h 6801552"/>
              <a:gd name="connsiteX5" fmla="*/ 167107 w 6028645"/>
              <a:gd name="connsiteY5" fmla="*/ 410307 h 6801552"/>
              <a:gd name="connsiteX0" fmla="*/ 167107 w 6028645"/>
              <a:gd name="connsiteY0" fmla="*/ 410307 h 7239551"/>
              <a:gd name="connsiteX1" fmla="*/ 6028645 w 6028645"/>
              <a:gd name="connsiteY1" fmla="*/ 0 h 7239551"/>
              <a:gd name="connsiteX2" fmla="*/ 6028645 w 6028645"/>
              <a:gd name="connsiteY2" fmla="*/ 6588857 h 7239551"/>
              <a:gd name="connsiteX3" fmla="*/ 1765437 w 6028645"/>
              <a:gd name="connsiteY3" fmla="*/ 7239551 h 7239551"/>
              <a:gd name="connsiteX4" fmla="*/ 0 w 6028645"/>
              <a:gd name="connsiteY4" fmla="*/ 6801552 h 7239551"/>
              <a:gd name="connsiteX5" fmla="*/ 167107 w 6028645"/>
              <a:gd name="connsiteY5" fmla="*/ 410307 h 7239551"/>
              <a:gd name="connsiteX0" fmla="*/ 167107 w 6028645"/>
              <a:gd name="connsiteY0" fmla="*/ 410307 h 7239551"/>
              <a:gd name="connsiteX1" fmla="*/ 6028645 w 6028645"/>
              <a:gd name="connsiteY1" fmla="*/ 0 h 7239551"/>
              <a:gd name="connsiteX2" fmla="*/ 6012111 w 6028645"/>
              <a:gd name="connsiteY2" fmla="*/ 7167553 h 7239551"/>
              <a:gd name="connsiteX3" fmla="*/ 1765437 w 6028645"/>
              <a:gd name="connsiteY3" fmla="*/ 7239551 h 7239551"/>
              <a:gd name="connsiteX4" fmla="*/ 0 w 6028645"/>
              <a:gd name="connsiteY4" fmla="*/ 6801552 h 7239551"/>
              <a:gd name="connsiteX5" fmla="*/ 167107 w 6028645"/>
              <a:gd name="connsiteY5" fmla="*/ 410307 h 7239551"/>
              <a:gd name="connsiteX0" fmla="*/ 0 w 6291427"/>
              <a:gd name="connsiteY0" fmla="*/ 0 h 7738622"/>
              <a:gd name="connsiteX1" fmla="*/ 6291427 w 6291427"/>
              <a:gd name="connsiteY1" fmla="*/ 499071 h 7738622"/>
              <a:gd name="connsiteX2" fmla="*/ 6274893 w 6291427"/>
              <a:gd name="connsiteY2" fmla="*/ 7666624 h 7738622"/>
              <a:gd name="connsiteX3" fmla="*/ 2028219 w 6291427"/>
              <a:gd name="connsiteY3" fmla="*/ 7738622 h 7738622"/>
              <a:gd name="connsiteX4" fmla="*/ 262782 w 6291427"/>
              <a:gd name="connsiteY4" fmla="*/ 7300623 h 7738622"/>
              <a:gd name="connsiteX5" fmla="*/ 0 w 6291427"/>
              <a:gd name="connsiteY5" fmla="*/ 0 h 7738622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262782 w 6275019"/>
              <a:gd name="connsiteY4" fmla="*/ 7314110 h 7752109"/>
              <a:gd name="connsiteX5" fmla="*/ 0 w 6275019"/>
              <a:gd name="connsiteY5" fmla="*/ 13487 h 7752109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2428754 w 6275019"/>
              <a:gd name="connsiteY4" fmla="*/ 6933826 h 7752109"/>
              <a:gd name="connsiteX5" fmla="*/ 0 w 6275019"/>
              <a:gd name="connsiteY5" fmla="*/ 13487 h 7752109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0 w 6275019"/>
              <a:gd name="connsiteY4" fmla="*/ 13487 h 7752109"/>
              <a:gd name="connsiteX0" fmla="*/ 0 w 6275019"/>
              <a:gd name="connsiteY0" fmla="*/ 13487 h 7680111"/>
              <a:gd name="connsiteX1" fmla="*/ 6109551 w 6275019"/>
              <a:gd name="connsiteY1" fmla="*/ 0 h 7680111"/>
              <a:gd name="connsiteX2" fmla="*/ 6274893 w 6275019"/>
              <a:gd name="connsiteY2" fmla="*/ 7680111 h 7680111"/>
              <a:gd name="connsiteX3" fmla="*/ 1780207 w 6275019"/>
              <a:gd name="connsiteY3" fmla="*/ 7669438 h 7680111"/>
              <a:gd name="connsiteX4" fmla="*/ 0 w 6275019"/>
              <a:gd name="connsiteY4" fmla="*/ 13487 h 768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5019" h="7680111">
                <a:moveTo>
                  <a:pt x="0" y="13487"/>
                </a:moveTo>
                <a:lnTo>
                  <a:pt x="6109551" y="0"/>
                </a:lnTo>
                <a:cubicBezTo>
                  <a:pt x="6104040" y="2389184"/>
                  <a:pt x="6280404" y="5290927"/>
                  <a:pt x="6274893" y="7680111"/>
                </a:cubicBezTo>
                <a:lnTo>
                  <a:pt x="1780207" y="7669438"/>
                </a:lnTo>
                <a:lnTo>
                  <a:pt x="0" y="13487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AE12E07-70C4-0DBB-251E-EDA6D5378E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-15594"/>
            <a:ext cx="6173016" cy="7036880"/>
          </a:xfrm>
          <a:custGeom>
            <a:avLst/>
            <a:gdLst>
              <a:gd name="connsiteX0" fmla="*/ 0 w 5919787"/>
              <a:gd name="connsiteY0" fmla="*/ 0 h 5264150"/>
              <a:gd name="connsiteX1" fmla="*/ 5919787 w 5919787"/>
              <a:gd name="connsiteY1" fmla="*/ 0 h 5264150"/>
              <a:gd name="connsiteX2" fmla="*/ 5919787 w 5919787"/>
              <a:gd name="connsiteY2" fmla="*/ 5264150 h 5264150"/>
              <a:gd name="connsiteX3" fmla="*/ 0 w 5919787"/>
              <a:gd name="connsiteY3" fmla="*/ 5264150 h 5264150"/>
              <a:gd name="connsiteX4" fmla="*/ 0 w 5919787"/>
              <a:gd name="connsiteY4" fmla="*/ 0 h 5264150"/>
              <a:gd name="connsiteX0" fmla="*/ 363416 w 5919787"/>
              <a:gd name="connsiteY0" fmla="*/ 0 h 5779965"/>
              <a:gd name="connsiteX1" fmla="*/ 5919787 w 5919787"/>
              <a:gd name="connsiteY1" fmla="*/ 515815 h 5779965"/>
              <a:gd name="connsiteX2" fmla="*/ 5919787 w 5919787"/>
              <a:gd name="connsiteY2" fmla="*/ 5779965 h 5779965"/>
              <a:gd name="connsiteX3" fmla="*/ 0 w 5919787"/>
              <a:gd name="connsiteY3" fmla="*/ 5779965 h 5779965"/>
              <a:gd name="connsiteX4" fmla="*/ 363416 w 5919787"/>
              <a:gd name="connsiteY4" fmla="*/ 0 h 5779965"/>
              <a:gd name="connsiteX0" fmla="*/ 1630290 w 7186661"/>
              <a:gd name="connsiteY0" fmla="*/ 0 h 5779965"/>
              <a:gd name="connsiteX1" fmla="*/ 7186661 w 7186661"/>
              <a:gd name="connsiteY1" fmla="*/ 515815 h 5779965"/>
              <a:gd name="connsiteX2" fmla="*/ 7186661 w 7186661"/>
              <a:gd name="connsiteY2" fmla="*/ 5779965 h 5779965"/>
              <a:gd name="connsiteX3" fmla="*/ 1266874 w 7186661"/>
              <a:gd name="connsiteY3" fmla="*/ 5779965 h 5779965"/>
              <a:gd name="connsiteX4" fmla="*/ 415 w 7186661"/>
              <a:gd name="connsiteY4" fmla="*/ 2403720 h 5779965"/>
              <a:gd name="connsiteX5" fmla="*/ 1630290 w 7186661"/>
              <a:gd name="connsiteY5" fmla="*/ 0 h 5779965"/>
              <a:gd name="connsiteX0" fmla="*/ 1629875 w 7186246"/>
              <a:gd name="connsiteY0" fmla="*/ 0 h 5779965"/>
              <a:gd name="connsiteX1" fmla="*/ 7186246 w 7186246"/>
              <a:gd name="connsiteY1" fmla="*/ 515815 h 5779965"/>
              <a:gd name="connsiteX2" fmla="*/ 7186246 w 7186246"/>
              <a:gd name="connsiteY2" fmla="*/ 5779965 h 5779965"/>
              <a:gd name="connsiteX3" fmla="*/ 1266459 w 7186246"/>
              <a:gd name="connsiteY3" fmla="*/ 5779965 h 5779965"/>
              <a:gd name="connsiteX4" fmla="*/ 0 w 7186246"/>
              <a:gd name="connsiteY4" fmla="*/ 2403720 h 5779965"/>
              <a:gd name="connsiteX5" fmla="*/ 1629875 w 7186246"/>
              <a:gd name="connsiteY5" fmla="*/ 0 h 5779965"/>
              <a:gd name="connsiteX0" fmla="*/ 1629875 w 7186246"/>
              <a:gd name="connsiteY0" fmla="*/ 0 h 5780086"/>
              <a:gd name="connsiteX1" fmla="*/ 7186246 w 7186246"/>
              <a:gd name="connsiteY1" fmla="*/ 515815 h 5780086"/>
              <a:gd name="connsiteX2" fmla="*/ 7186246 w 7186246"/>
              <a:gd name="connsiteY2" fmla="*/ 5779965 h 5780086"/>
              <a:gd name="connsiteX3" fmla="*/ 1266459 w 7186246"/>
              <a:gd name="connsiteY3" fmla="*/ 5779965 h 5780086"/>
              <a:gd name="connsiteX4" fmla="*/ 0 w 7186246"/>
              <a:gd name="connsiteY4" fmla="*/ 2403720 h 5780086"/>
              <a:gd name="connsiteX5" fmla="*/ 1629875 w 7186246"/>
              <a:gd name="connsiteY5" fmla="*/ 0 h 5780086"/>
              <a:gd name="connsiteX0" fmla="*/ 1782275 w 7186246"/>
              <a:gd name="connsiteY0" fmla="*/ 0 h 6131778"/>
              <a:gd name="connsiteX1" fmla="*/ 7186246 w 7186246"/>
              <a:gd name="connsiteY1" fmla="*/ 867507 h 6131778"/>
              <a:gd name="connsiteX2" fmla="*/ 7186246 w 7186246"/>
              <a:gd name="connsiteY2" fmla="*/ 6131657 h 6131778"/>
              <a:gd name="connsiteX3" fmla="*/ 1266459 w 7186246"/>
              <a:gd name="connsiteY3" fmla="*/ 6131657 h 6131778"/>
              <a:gd name="connsiteX4" fmla="*/ 0 w 7186246"/>
              <a:gd name="connsiteY4" fmla="*/ 2755412 h 6131778"/>
              <a:gd name="connsiteX5" fmla="*/ 1782275 w 7186246"/>
              <a:gd name="connsiteY5" fmla="*/ 0 h 6131778"/>
              <a:gd name="connsiteX0" fmla="*/ 1782275 w 7186246"/>
              <a:gd name="connsiteY0" fmla="*/ 0 h 6143501"/>
              <a:gd name="connsiteX1" fmla="*/ 7186246 w 7186246"/>
              <a:gd name="connsiteY1" fmla="*/ 867507 h 6143501"/>
              <a:gd name="connsiteX2" fmla="*/ 7186246 w 7186246"/>
              <a:gd name="connsiteY2" fmla="*/ 6131657 h 6143501"/>
              <a:gd name="connsiteX3" fmla="*/ 2309813 w 7186246"/>
              <a:gd name="connsiteY3" fmla="*/ 6143380 h 6143501"/>
              <a:gd name="connsiteX4" fmla="*/ 0 w 7186246"/>
              <a:gd name="connsiteY4" fmla="*/ 2755412 h 6143501"/>
              <a:gd name="connsiteX5" fmla="*/ 1782275 w 7186246"/>
              <a:gd name="connsiteY5" fmla="*/ 0 h 6143501"/>
              <a:gd name="connsiteX0" fmla="*/ 985106 w 6389077"/>
              <a:gd name="connsiteY0" fmla="*/ 0 h 6143553"/>
              <a:gd name="connsiteX1" fmla="*/ 6389077 w 6389077"/>
              <a:gd name="connsiteY1" fmla="*/ 867507 h 6143553"/>
              <a:gd name="connsiteX2" fmla="*/ 6389077 w 6389077"/>
              <a:gd name="connsiteY2" fmla="*/ 6131657 h 6143553"/>
              <a:gd name="connsiteX3" fmla="*/ 1512644 w 6389077"/>
              <a:gd name="connsiteY3" fmla="*/ 6143380 h 6143553"/>
              <a:gd name="connsiteX4" fmla="*/ 0 w 6389077"/>
              <a:gd name="connsiteY4" fmla="*/ 3787042 h 6143553"/>
              <a:gd name="connsiteX5" fmla="*/ 985106 w 6389077"/>
              <a:gd name="connsiteY5" fmla="*/ 0 h 6143553"/>
              <a:gd name="connsiteX0" fmla="*/ 1207844 w 6389077"/>
              <a:gd name="connsiteY0" fmla="*/ 0 h 6589030"/>
              <a:gd name="connsiteX1" fmla="*/ 6389077 w 6389077"/>
              <a:gd name="connsiteY1" fmla="*/ 1312984 h 6589030"/>
              <a:gd name="connsiteX2" fmla="*/ 6389077 w 6389077"/>
              <a:gd name="connsiteY2" fmla="*/ 6577134 h 6589030"/>
              <a:gd name="connsiteX3" fmla="*/ 1512644 w 6389077"/>
              <a:gd name="connsiteY3" fmla="*/ 6588857 h 6589030"/>
              <a:gd name="connsiteX4" fmla="*/ 0 w 6389077"/>
              <a:gd name="connsiteY4" fmla="*/ 4232519 h 6589030"/>
              <a:gd name="connsiteX5" fmla="*/ 1207844 w 6389077"/>
              <a:gd name="connsiteY5" fmla="*/ 0 h 6589030"/>
              <a:gd name="connsiteX0" fmla="*/ 1207844 w 6412523"/>
              <a:gd name="connsiteY0" fmla="*/ 0 h 6589030"/>
              <a:gd name="connsiteX1" fmla="*/ 6412523 w 6412523"/>
              <a:gd name="connsiteY1" fmla="*/ 726831 h 6589030"/>
              <a:gd name="connsiteX2" fmla="*/ 6389077 w 6412523"/>
              <a:gd name="connsiteY2" fmla="*/ 6577134 h 6589030"/>
              <a:gd name="connsiteX3" fmla="*/ 1512644 w 6412523"/>
              <a:gd name="connsiteY3" fmla="*/ 6588857 h 6589030"/>
              <a:gd name="connsiteX4" fmla="*/ 0 w 6412523"/>
              <a:gd name="connsiteY4" fmla="*/ 4232519 h 6589030"/>
              <a:gd name="connsiteX5" fmla="*/ 1207844 w 6412523"/>
              <a:gd name="connsiteY5" fmla="*/ 0 h 6589030"/>
              <a:gd name="connsiteX0" fmla="*/ 1207844 w 6412523"/>
              <a:gd name="connsiteY0" fmla="*/ 0 h 6589030"/>
              <a:gd name="connsiteX1" fmla="*/ 6412523 w 6412523"/>
              <a:gd name="connsiteY1" fmla="*/ 726831 h 6589030"/>
              <a:gd name="connsiteX2" fmla="*/ 6389077 w 6412523"/>
              <a:gd name="connsiteY2" fmla="*/ 6577134 h 6589030"/>
              <a:gd name="connsiteX3" fmla="*/ 1512644 w 6412523"/>
              <a:gd name="connsiteY3" fmla="*/ 6588857 h 6589030"/>
              <a:gd name="connsiteX4" fmla="*/ 0 w 6412523"/>
              <a:gd name="connsiteY4" fmla="*/ 4232519 h 6589030"/>
              <a:gd name="connsiteX5" fmla="*/ 1207844 w 6412523"/>
              <a:gd name="connsiteY5" fmla="*/ 0 h 6589030"/>
              <a:gd name="connsiteX0" fmla="*/ 1207844 w 6412523"/>
              <a:gd name="connsiteY0" fmla="*/ 0 h 6588857"/>
              <a:gd name="connsiteX1" fmla="*/ 6412523 w 6412523"/>
              <a:gd name="connsiteY1" fmla="*/ 726831 h 6588857"/>
              <a:gd name="connsiteX2" fmla="*/ 6389077 w 6412523"/>
              <a:gd name="connsiteY2" fmla="*/ 6577134 h 6588857"/>
              <a:gd name="connsiteX3" fmla="*/ 1512644 w 6412523"/>
              <a:gd name="connsiteY3" fmla="*/ 6588857 h 6588857"/>
              <a:gd name="connsiteX4" fmla="*/ 0 w 6412523"/>
              <a:gd name="connsiteY4" fmla="*/ 4232519 h 6588857"/>
              <a:gd name="connsiteX5" fmla="*/ 1207844 w 6412523"/>
              <a:gd name="connsiteY5" fmla="*/ 0 h 6588857"/>
              <a:gd name="connsiteX0" fmla="*/ 1207844 w 6412523"/>
              <a:gd name="connsiteY0" fmla="*/ 0 h 7200620"/>
              <a:gd name="connsiteX1" fmla="*/ 6412523 w 6412523"/>
              <a:gd name="connsiteY1" fmla="*/ 726831 h 7200620"/>
              <a:gd name="connsiteX2" fmla="*/ 6389077 w 6412523"/>
              <a:gd name="connsiteY2" fmla="*/ 6577134 h 7200620"/>
              <a:gd name="connsiteX3" fmla="*/ 2157475 w 6412523"/>
              <a:gd name="connsiteY3" fmla="*/ 7200620 h 7200620"/>
              <a:gd name="connsiteX4" fmla="*/ 0 w 6412523"/>
              <a:gd name="connsiteY4" fmla="*/ 4232519 h 7200620"/>
              <a:gd name="connsiteX5" fmla="*/ 1207844 w 6412523"/>
              <a:gd name="connsiteY5" fmla="*/ 0 h 7200620"/>
              <a:gd name="connsiteX0" fmla="*/ 1207844 w 6412523"/>
              <a:gd name="connsiteY0" fmla="*/ 0 h 7200620"/>
              <a:gd name="connsiteX1" fmla="*/ 6412523 w 6412523"/>
              <a:gd name="connsiteY1" fmla="*/ 726831 h 7200620"/>
              <a:gd name="connsiteX2" fmla="*/ 6389078 w 6412523"/>
              <a:gd name="connsiteY2" fmla="*/ 7172363 h 7200620"/>
              <a:gd name="connsiteX3" fmla="*/ 2157475 w 6412523"/>
              <a:gd name="connsiteY3" fmla="*/ 7200620 h 7200620"/>
              <a:gd name="connsiteX4" fmla="*/ 0 w 6412523"/>
              <a:gd name="connsiteY4" fmla="*/ 4232519 h 7200620"/>
              <a:gd name="connsiteX5" fmla="*/ 1207844 w 6412523"/>
              <a:gd name="connsiteY5" fmla="*/ 0 h 7200620"/>
              <a:gd name="connsiteX0" fmla="*/ 744888 w 6412523"/>
              <a:gd name="connsiteY0" fmla="*/ 0 h 7746246"/>
              <a:gd name="connsiteX1" fmla="*/ 6412523 w 6412523"/>
              <a:gd name="connsiteY1" fmla="*/ 1272457 h 7746246"/>
              <a:gd name="connsiteX2" fmla="*/ 6389078 w 6412523"/>
              <a:gd name="connsiteY2" fmla="*/ 7717989 h 7746246"/>
              <a:gd name="connsiteX3" fmla="*/ 2157475 w 6412523"/>
              <a:gd name="connsiteY3" fmla="*/ 7746246 h 7746246"/>
              <a:gd name="connsiteX4" fmla="*/ 0 w 6412523"/>
              <a:gd name="connsiteY4" fmla="*/ 4778145 h 7746246"/>
              <a:gd name="connsiteX5" fmla="*/ 744888 w 6412523"/>
              <a:gd name="connsiteY5" fmla="*/ 0 h 7746246"/>
              <a:gd name="connsiteX0" fmla="*/ 744888 w 6389113"/>
              <a:gd name="connsiteY0" fmla="*/ 672 h 7746918"/>
              <a:gd name="connsiteX1" fmla="*/ 5106325 w 6389113"/>
              <a:gd name="connsiteY1" fmla="*/ 0 h 7746918"/>
              <a:gd name="connsiteX2" fmla="*/ 6389078 w 6389113"/>
              <a:gd name="connsiteY2" fmla="*/ 7718661 h 7746918"/>
              <a:gd name="connsiteX3" fmla="*/ 2157475 w 6389113"/>
              <a:gd name="connsiteY3" fmla="*/ 7746918 h 7746918"/>
              <a:gd name="connsiteX4" fmla="*/ 0 w 6389113"/>
              <a:gd name="connsiteY4" fmla="*/ 4778817 h 7746918"/>
              <a:gd name="connsiteX5" fmla="*/ 744888 w 6389113"/>
              <a:gd name="connsiteY5" fmla="*/ 672 h 7746918"/>
              <a:gd name="connsiteX0" fmla="*/ 744888 w 6389114"/>
              <a:gd name="connsiteY0" fmla="*/ 672 h 7746918"/>
              <a:gd name="connsiteX1" fmla="*/ 5106325 w 6389114"/>
              <a:gd name="connsiteY1" fmla="*/ 0 h 7746918"/>
              <a:gd name="connsiteX2" fmla="*/ 6389078 w 6389114"/>
              <a:gd name="connsiteY2" fmla="*/ 7718661 h 7746918"/>
              <a:gd name="connsiteX3" fmla="*/ 2157475 w 6389114"/>
              <a:gd name="connsiteY3" fmla="*/ 7746918 h 7746918"/>
              <a:gd name="connsiteX4" fmla="*/ 0 w 6389114"/>
              <a:gd name="connsiteY4" fmla="*/ 4778817 h 7746918"/>
              <a:gd name="connsiteX5" fmla="*/ 744888 w 6389114"/>
              <a:gd name="connsiteY5" fmla="*/ 672 h 7746918"/>
              <a:gd name="connsiteX0" fmla="*/ 1323583 w 6967809"/>
              <a:gd name="connsiteY0" fmla="*/ 672 h 7746918"/>
              <a:gd name="connsiteX1" fmla="*/ 5685020 w 6967809"/>
              <a:gd name="connsiteY1" fmla="*/ 0 h 7746918"/>
              <a:gd name="connsiteX2" fmla="*/ 6967773 w 6967809"/>
              <a:gd name="connsiteY2" fmla="*/ 7718661 h 7746918"/>
              <a:gd name="connsiteX3" fmla="*/ 2736170 w 6967809"/>
              <a:gd name="connsiteY3" fmla="*/ 7746918 h 7746918"/>
              <a:gd name="connsiteX4" fmla="*/ 0 w 6967809"/>
              <a:gd name="connsiteY4" fmla="*/ 7622690 h 7746918"/>
              <a:gd name="connsiteX5" fmla="*/ 1323583 w 6967809"/>
              <a:gd name="connsiteY5" fmla="*/ 672 h 7746918"/>
              <a:gd name="connsiteX0" fmla="*/ 1323583 w 6967809"/>
              <a:gd name="connsiteY0" fmla="*/ 672 h 7718661"/>
              <a:gd name="connsiteX1" fmla="*/ 5685020 w 6967809"/>
              <a:gd name="connsiteY1" fmla="*/ 0 h 7718661"/>
              <a:gd name="connsiteX2" fmla="*/ 6967773 w 6967809"/>
              <a:gd name="connsiteY2" fmla="*/ 7718661 h 7718661"/>
              <a:gd name="connsiteX3" fmla="*/ 6704365 w 6967809"/>
              <a:gd name="connsiteY3" fmla="*/ 6672198 h 7718661"/>
              <a:gd name="connsiteX4" fmla="*/ 0 w 6967809"/>
              <a:gd name="connsiteY4" fmla="*/ 7622690 h 7718661"/>
              <a:gd name="connsiteX5" fmla="*/ 1323583 w 6967809"/>
              <a:gd name="connsiteY5" fmla="*/ 672 h 7718661"/>
              <a:gd name="connsiteX0" fmla="*/ 1323583 w 6719805"/>
              <a:gd name="connsiteY0" fmla="*/ 83834 h 7706253"/>
              <a:gd name="connsiteX1" fmla="*/ 5685020 w 6719805"/>
              <a:gd name="connsiteY1" fmla="*/ 83162 h 7706253"/>
              <a:gd name="connsiteX2" fmla="*/ 6719761 w 6719805"/>
              <a:gd name="connsiteY2" fmla="*/ 1403109 h 7706253"/>
              <a:gd name="connsiteX3" fmla="*/ 6704365 w 6719805"/>
              <a:gd name="connsiteY3" fmla="*/ 6755360 h 7706253"/>
              <a:gd name="connsiteX4" fmla="*/ 0 w 6719805"/>
              <a:gd name="connsiteY4" fmla="*/ 7705852 h 7706253"/>
              <a:gd name="connsiteX5" fmla="*/ 1323583 w 6719805"/>
              <a:gd name="connsiteY5" fmla="*/ 83834 h 7706253"/>
              <a:gd name="connsiteX0" fmla="*/ 1323583 w 6719761"/>
              <a:gd name="connsiteY0" fmla="*/ 672 h 7623092"/>
              <a:gd name="connsiteX1" fmla="*/ 5685020 w 6719761"/>
              <a:gd name="connsiteY1" fmla="*/ 0 h 7623092"/>
              <a:gd name="connsiteX2" fmla="*/ 6719761 w 6719761"/>
              <a:gd name="connsiteY2" fmla="*/ 1319947 h 7623092"/>
              <a:gd name="connsiteX3" fmla="*/ 6704365 w 6719761"/>
              <a:gd name="connsiteY3" fmla="*/ 6672198 h 7623092"/>
              <a:gd name="connsiteX4" fmla="*/ 0 w 6719761"/>
              <a:gd name="connsiteY4" fmla="*/ 7622690 h 7623092"/>
              <a:gd name="connsiteX5" fmla="*/ 1323583 w 6719761"/>
              <a:gd name="connsiteY5" fmla="*/ 672 h 7623092"/>
              <a:gd name="connsiteX0" fmla="*/ 1323583 w 6719761"/>
              <a:gd name="connsiteY0" fmla="*/ 672 h 8135388"/>
              <a:gd name="connsiteX1" fmla="*/ 5685020 w 6719761"/>
              <a:gd name="connsiteY1" fmla="*/ 0 h 8135388"/>
              <a:gd name="connsiteX2" fmla="*/ 6719761 w 6719761"/>
              <a:gd name="connsiteY2" fmla="*/ 1319947 h 8135388"/>
              <a:gd name="connsiteX3" fmla="*/ 6704365 w 6719761"/>
              <a:gd name="connsiteY3" fmla="*/ 6672198 h 8135388"/>
              <a:gd name="connsiteX4" fmla="*/ 1978670 w 6719761"/>
              <a:gd name="connsiteY4" fmla="*/ 7353971 h 8135388"/>
              <a:gd name="connsiteX5" fmla="*/ 0 w 6719761"/>
              <a:gd name="connsiteY5" fmla="*/ 7622690 h 8135388"/>
              <a:gd name="connsiteX6" fmla="*/ 1323583 w 6719761"/>
              <a:gd name="connsiteY6" fmla="*/ 672 h 8135388"/>
              <a:gd name="connsiteX0" fmla="*/ 1323583 w 6719761"/>
              <a:gd name="connsiteY0" fmla="*/ 672 h 8135388"/>
              <a:gd name="connsiteX1" fmla="*/ 5685020 w 6719761"/>
              <a:gd name="connsiteY1" fmla="*/ 0 h 8135388"/>
              <a:gd name="connsiteX2" fmla="*/ 6719761 w 6719761"/>
              <a:gd name="connsiteY2" fmla="*/ 1319947 h 8135388"/>
              <a:gd name="connsiteX3" fmla="*/ 6704365 w 6719761"/>
              <a:gd name="connsiteY3" fmla="*/ 6672198 h 8135388"/>
              <a:gd name="connsiteX4" fmla="*/ 1978670 w 6719761"/>
              <a:gd name="connsiteY4" fmla="*/ 7353971 h 8135388"/>
              <a:gd name="connsiteX5" fmla="*/ 0 w 6719761"/>
              <a:gd name="connsiteY5" fmla="*/ 7622690 h 8135388"/>
              <a:gd name="connsiteX6" fmla="*/ 1323583 w 6719761"/>
              <a:gd name="connsiteY6" fmla="*/ 672 h 8135388"/>
              <a:gd name="connsiteX0" fmla="*/ 1323583 w 6719761"/>
              <a:gd name="connsiteY0" fmla="*/ 672 h 8196403"/>
              <a:gd name="connsiteX1" fmla="*/ 5685020 w 6719761"/>
              <a:gd name="connsiteY1" fmla="*/ 0 h 8196403"/>
              <a:gd name="connsiteX2" fmla="*/ 6719761 w 6719761"/>
              <a:gd name="connsiteY2" fmla="*/ 1319947 h 8196403"/>
              <a:gd name="connsiteX3" fmla="*/ 6704365 w 6719761"/>
              <a:gd name="connsiteY3" fmla="*/ 6672198 h 8196403"/>
              <a:gd name="connsiteX4" fmla="*/ 2139330 w 6719761"/>
              <a:gd name="connsiteY4" fmla="*/ 7594960 h 8196403"/>
              <a:gd name="connsiteX5" fmla="*/ 0 w 6719761"/>
              <a:gd name="connsiteY5" fmla="*/ 7622690 h 8196403"/>
              <a:gd name="connsiteX6" fmla="*/ 1323583 w 6719761"/>
              <a:gd name="connsiteY6" fmla="*/ 672 h 8196403"/>
              <a:gd name="connsiteX0" fmla="*/ 1323583 w 6719761"/>
              <a:gd name="connsiteY0" fmla="*/ 672 h 8159794"/>
              <a:gd name="connsiteX1" fmla="*/ 5685020 w 6719761"/>
              <a:gd name="connsiteY1" fmla="*/ 0 h 8159794"/>
              <a:gd name="connsiteX2" fmla="*/ 6719761 w 6719761"/>
              <a:gd name="connsiteY2" fmla="*/ 1319947 h 8159794"/>
              <a:gd name="connsiteX3" fmla="*/ 6704365 w 6719761"/>
              <a:gd name="connsiteY3" fmla="*/ 6672198 h 8159794"/>
              <a:gd name="connsiteX4" fmla="*/ 2139330 w 6719761"/>
              <a:gd name="connsiteY4" fmla="*/ 7594960 h 8159794"/>
              <a:gd name="connsiteX5" fmla="*/ 0 w 6719761"/>
              <a:gd name="connsiteY5" fmla="*/ 7622690 h 8159794"/>
              <a:gd name="connsiteX6" fmla="*/ 1323583 w 6719761"/>
              <a:gd name="connsiteY6" fmla="*/ 672 h 8159794"/>
              <a:gd name="connsiteX0" fmla="*/ 1323583 w 6719761"/>
              <a:gd name="connsiteY0" fmla="*/ 672 h 8159794"/>
              <a:gd name="connsiteX1" fmla="*/ 5685020 w 6719761"/>
              <a:gd name="connsiteY1" fmla="*/ 0 h 8159794"/>
              <a:gd name="connsiteX2" fmla="*/ 6719761 w 6719761"/>
              <a:gd name="connsiteY2" fmla="*/ 1319947 h 8159794"/>
              <a:gd name="connsiteX3" fmla="*/ 6704365 w 6719761"/>
              <a:gd name="connsiteY3" fmla="*/ 6672198 h 8159794"/>
              <a:gd name="connsiteX4" fmla="*/ 2139330 w 6719761"/>
              <a:gd name="connsiteY4" fmla="*/ 7594960 h 8159794"/>
              <a:gd name="connsiteX5" fmla="*/ 0 w 6719761"/>
              <a:gd name="connsiteY5" fmla="*/ 7622690 h 8159794"/>
              <a:gd name="connsiteX6" fmla="*/ 1323583 w 6719761"/>
              <a:gd name="connsiteY6" fmla="*/ 672 h 8159794"/>
              <a:gd name="connsiteX0" fmla="*/ 1323583 w 6719761"/>
              <a:gd name="connsiteY0" fmla="*/ 672 h 7622689"/>
              <a:gd name="connsiteX1" fmla="*/ 5685020 w 6719761"/>
              <a:gd name="connsiteY1" fmla="*/ 0 h 7622689"/>
              <a:gd name="connsiteX2" fmla="*/ 6719761 w 6719761"/>
              <a:gd name="connsiteY2" fmla="*/ 1319947 h 7622689"/>
              <a:gd name="connsiteX3" fmla="*/ 6704365 w 6719761"/>
              <a:gd name="connsiteY3" fmla="*/ 6672198 h 7622689"/>
              <a:gd name="connsiteX4" fmla="*/ 2139330 w 6719761"/>
              <a:gd name="connsiteY4" fmla="*/ 7594960 h 7622689"/>
              <a:gd name="connsiteX5" fmla="*/ 0 w 6719761"/>
              <a:gd name="connsiteY5" fmla="*/ 7622690 h 7622689"/>
              <a:gd name="connsiteX6" fmla="*/ 1323583 w 6719761"/>
              <a:gd name="connsiteY6" fmla="*/ 672 h 7622689"/>
              <a:gd name="connsiteX0" fmla="*/ 1323583 w 6719761"/>
              <a:gd name="connsiteY0" fmla="*/ 672 h 7622690"/>
              <a:gd name="connsiteX1" fmla="*/ 5685020 w 6719761"/>
              <a:gd name="connsiteY1" fmla="*/ 0 h 7622690"/>
              <a:gd name="connsiteX2" fmla="*/ 6719761 w 6719761"/>
              <a:gd name="connsiteY2" fmla="*/ 1319947 h 7622690"/>
              <a:gd name="connsiteX3" fmla="*/ 6704365 w 6719761"/>
              <a:gd name="connsiteY3" fmla="*/ 6672198 h 7622690"/>
              <a:gd name="connsiteX4" fmla="*/ 2139330 w 6719761"/>
              <a:gd name="connsiteY4" fmla="*/ 7594960 h 7622690"/>
              <a:gd name="connsiteX5" fmla="*/ 0 w 6719761"/>
              <a:gd name="connsiteY5" fmla="*/ 7622690 h 7622690"/>
              <a:gd name="connsiteX6" fmla="*/ 1323583 w 6719761"/>
              <a:gd name="connsiteY6" fmla="*/ 672 h 762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19761" h="7622690">
                <a:moveTo>
                  <a:pt x="1323583" y="672"/>
                </a:moveTo>
                <a:lnTo>
                  <a:pt x="5685020" y="0"/>
                </a:lnTo>
                <a:lnTo>
                  <a:pt x="6719761" y="1319947"/>
                </a:lnTo>
                <a:lnTo>
                  <a:pt x="6704365" y="6672198"/>
                </a:lnTo>
                <a:lnTo>
                  <a:pt x="2139330" y="7594960"/>
                </a:lnTo>
                <a:cubicBezTo>
                  <a:pt x="2164402" y="7592716"/>
                  <a:pt x="1126691" y="7616519"/>
                  <a:pt x="0" y="7622690"/>
                </a:cubicBezTo>
                <a:lnTo>
                  <a:pt x="1323583" y="672"/>
                </a:ln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BBC48ACE-9E4E-C9C3-6C9E-B0B9B7265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88" y="604219"/>
            <a:ext cx="5383434" cy="1325563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>
            <a:lvl1pPr>
              <a:defRPr sz="4400" b="1">
                <a:solidFill>
                  <a:srgbClr val="45009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3" name="Sisällön paikkamerkki 10">
            <a:extLst>
              <a:ext uri="{FF2B5EF4-FFF2-40B4-BE49-F238E27FC236}">
                <a16:creationId xmlns:a16="http://schemas.microsoft.com/office/drawing/2014/main" id="{58A96BC6-4DC6-95C9-6978-3F7278C07CA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98488" y="2213264"/>
            <a:ext cx="5383434" cy="3963699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</p:spTree>
    <p:extLst>
      <p:ext uri="{BB962C8B-B14F-4D97-AF65-F5344CB8AC3E}">
        <p14:creationId xmlns:p14="http://schemas.microsoft.com/office/powerpoint/2010/main" val="1548610579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8">
    <p:bg>
      <p:bgPr>
        <a:solidFill>
          <a:srgbClr val="152B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D508E-DA43-B489-5958-CF698CF85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35001"/>
            <a:ext cx="6870357" cy="5606773"/>
          </a:xfrm>
        </p:spPr>
        <p:txBody>
          <a:bodyPr>
            <a:noAutofit/>
          </a:bodyPr>
          <a:lstStyle>
            <a:lvl1pPr>
              <a:defRPr sz="6000" b="1" i="0">
                <a:solidFill>
                  <a:srgbClr val="B8CD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F889E0B-2641-F162-7E81-39EE478CA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395700">
            <a:off x="8872749" y="4184010"/>
            <a:ext cx="3357451" cy="3357451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6F883F3F-8F82-B76D-ED5E-70943FCDD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5800724"/>
            <a:ext cx="6870357" cy="441049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B8CDFF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7477B05-7F87-E20F-479F-7B8010A2B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395700">
            <a:off x="8872749" y="4184010"/>
            <a:ext cx="3357451" cy="3357451"/>
          </a:xfrm>
          <a:prstGeom prst="rect">
            <a:avLst/>
          </a:prstGeom>
        </p:spPr>
      </p:pic>
      <p:pic>
        <p:nvPicPr>
          <p:cNvPr id="8" name="Graphic 18">
            <a:extLst>
              <a:ext uri="{FF2B5EF4-FFF2-40B4-BE49-F238E27FC236}">
                <a16:creationId xmlns:a16="http://schemas.microsoft.com/office/drawing/2014/main" id="{0992F558-9AC2-97E2-0AF4-AD2D3FB937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8859911" y="2396167"/>
            <a:ext cx="4414875" cy="97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55307"/>
      </p:ext>
    </p:extLst>
  </p:cSld>
  <p:clrMapOvr>
    <a:masterClrMapping/>
  </p:clrMapOvr>
  <p:hf sldNum="0" hdr="0" ftr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paikka vasen"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uolivapaa piirto 8">
            <a:extLst>
              <a:ext uri="{FF2B5EF4-FFF2-40B4-BE49-F238E27FC236}">
                <a16:creationId xmlns:a16="http://schemas.microsoft.com/office/drawing/2014/main" id="{51A4D840-8051-29B6-51E9-785C9F8B0436}"/>
              </a:ext>
            </a:extLst>
          </p:cNvPr>
          <p:cNvSpPr/>
          <p:nvPr/>
        </p:nvSpPr>
        <p:spPr>
          <a:xfrm>
            <a:off x="-134911" y="2173574"/>
            <a:ext cx="6385809" cy="4871803"/>
          </a:xfrm>
          <a:custGeom>
            <a:avLst/>
            <a:gdLst>
              <a:gd name="connsiteX0" fmla="*/ 6385809 w 6385809"/>
              <a:gd name="connsiteY0" fmla="*/ 4706911 h 4871803"/>
              <a:gd name="connsiteX1" fmla="*/ 4572000 w 6385809"/>
              <a:gd name="connsiteY1" fmla="*/ 0 h 4871803"/>
              <a:gd name="connsiteX2" fmla="*/ 14990 w 6385809"/>
              <a:gd name="connsiteY2" fmla="*/ 3552669 h 4871803"/>
              <a:gd name="connsiteX3" fmla="*/ 0 w 6385809"/>
              <a:gd name="connsiteY3" fmla="*/ 4871803 h 4871803"/>
              <a:gd name="connsiteX4" fmla="*/ 6385809 w 6385809"/>
              <a:gd name="connsiteY4" fmla="*/ 4706911 h 487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5809" h="4871803">
                <a:moveTo>
                  <a:pt x="6385809" y="4706911"/>
                </a:moveTo>
                <a:lnTo>
                  <a:pt x="4572000" y="0"/>
                </a:lnTo>
                <a:lnTo>
                  <a:pt x="14990" y="3552669"/>
                </a:lnTo>
                <a:lnTo>
                  <a:pt x="0" y="4871803"/>
                </a:lnTo>
                <a:lnTo>
                  <a:pt x="6385809" y="4706911"/>
                </a:lnTo>
                <a:close/>
              </a:path>
            </a:pathLst>
          </a:custGeom>
          <a:solidFill>
            <a:srgbClr val="87DB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11FA348E-2846-7507-AD3E-DFFDC66EAB39}"/>
              </a:ext>
            </a:extLst>
          </p:cNvPr>
          <p:cNvSpPr/>
          <p:nvPr/>
        </p:nvSpPr>
        <p:spPr>
          <a:xfrm>
            <a:off x="-130284" y="-119920"/>
            <a:ext cx="6076241" cy="7112392"/>
          </a:xfrm>
          <a:custGeom>
            <a:avLst/>
            <a:gdLst>
              <a:gd name="connsiteX0" fmla="*/ 0 w 7476565"/>
              <a:gd name="connsiteY0" fmla="*/ 5898776 h 6956612"/>
              <a:gd name="connsiteX1" fmla="*/ 0 w 7476565"/>
              <a:gd name="connsiteY1" fmla="*/ 2330823 h 6956612"/>
              <a:gd name="connsiteX2" fmla="*/ 1918447 w 7476565"/>
              <a:gd name="connsiteY2" fmla="*/ 0 h 6956612"/>
              <a:gd name="connsiteX3" fmla="*/ 7476565 w 7476565"/>
              <a:gd name="connsiteY3" fmla="*/ 0 h 6956612"/>
              <a:gd name="connsiteX4" fmla="*/ 4679576 w 7476565"/>
              <a:gd name="connsiteY4" fmla="*/ 6956612 h 6956612"/>
              <a:gd name="connsiteX5" fmla="*/ 1470212 w 7476565"/>
              <a:gd name="connsiteY5" fmla="*/ 6956612 h 6956612"/>
              <a:gd name="connsiteX6" fmla="*/ 0 w 7476565"/>
              <a:gd name="connsiteY6" fmla="*/ 5898776 h 6956612"/>
              <a:gd name="connsiteX0" fmla="*/ 0 w 7476565"/>
              <a:gd name="connsiteY0" fmla="*/ 5898776 h 6956612"/>
              <a:gd name="connsiteX1" fmla="*/ 0 w 7476565"/>
              <a:gd name="connsiteY1" fmla="*/ 2330823 h 6956612"/>
              <a:gd name="connsiteX2" fmla="*/ 1592457 w 7476565"/>
              <a:gd name="connsiteY2" fmla="*/ 14913 h 6956612"/>
              <a:gd name="connsiteX3" fmla="*/ 7476565 w 7476565"/>
              <a:gd name="connsiteY3" fmla="*/ 0 h 6956612"/>
              <a:gd name="connsiteX4" fmla="*/ 4679576 w 7476565"/>
              <a:gd name="connsiteY4" fmla="*/ 6956612 h 6956612"/>
              <a:gd name="connsiteX5" fmla="*/ 1470212 w 7476565"/>
              <a:gd name="connsiteY5" fmla="*/ 6956612 h 6956612"/>
              <a:gd name="connsiteX6" fmla="*/ 0 w 7476565"/>
              <a:gd name="connsiteY6" fmla="*/ 5898776 h 6956612"/>
              <a:gd name="connsiteX0" fmla="*/ 0 w 7476565"/>
              <a:gd name="connsiteY0" fmla="*/ 5898776 h 6956612"/>
              <a:gd name="connsiteX1" fmla="*/ 1592457 w 7476565"/>
              <a:gd name="connsiteY1" fmla="*/ 14913 h 6956612"/>
              <a:gd name="connsiteX2" fmla="*/ 7476565 w 7476565"/>
              <a:gd name="connsiteY2" fmla="*/ 0 h 6956612"/>
              <a:gd name="connsiteX3" fmla="*/ 4679576 w 7476565"/>
              <a:gd name="connsiteY3" fmla="*/ 6956612 h 6956612"/>
              <a:gd name="connsiteX4" fmla="*/ 1470212 w 7476565"/>
              <a:gd name="connsiteY4" fmla="*/ 6956612 h 6956612"/>
              <a:gd name="connsiteX5" fmla="*/ 0 w 7476565"/>
              <a:gd name="connsiteY5" fmla="*/ 5898776 h 6956612"/>
              <a:gd name="connsiteX0" fmla="*/ 0 w 6006353"/>
              <a:gd name="connsiteY0" fmla="*/ 6956612 h 6956612"/>
              <a:gd name="connsiteX1" fmla="*/ 122245 w 6006353"/>
              <a:gd name="connsiteY1" fmla="*/ 14913 h 6956612"/>
              <a:gd name="connsiteX2" fmla="*/ 6006353 w 6006353"/>
              <a:gd name="connsiteY2" fmla="*/ 0 h 6956612"/>
              <a:gd name="connsiteX3" fmla="*/ 3209364 w 6006353"/>
              <a:gd name="connsiteY3" fmla="*/ 6956612 h 6956612"/>
              <a:gd name="connsiteX4" fmla="*/ 0 w 6006353"/>
              <a:gd name="connsiteY4" fmla="*/ 6956612 h 695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6353" h="6956612">
                <a:moveTo>
                  <a:pt x="0" y="6956612"/>
                </a:moveTo>
                <a:lnTo>
                  <a:pt x="122245" y="14913"/>
                </a:lnTo>
                <a:lnTo>
                  <a:pt x="6006353" y="0"/>
                </a:lnTo>
                <a:lnTo>
                  <a:pt x="3209364" y="6956612"/>
                </a:lnTo>
                <a:lnTo>
                  <a:pt x="0" y="6956612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3EEAF4EB-BA74-1DDD-CAEF-3F76F8669A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79882" y="-1732217"/>
            <a:ext cx="6170809" cy="9273805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6838237"/>
              <a:gd name="connsiteY0" fmla="*/ 4343348 h 8494355"/>
              <a:gd name="connsiteX1" fmla="*/ 4167900 w 6838237"/>
              <a:gd name="connsiteY1" fmla="*/ 193 h 8494355"/>
              <a:gd name="connsiteX2" fmla="*/ 6838237 w 6838237"/>
              <a:gd name="connsiteY2" fmla="*/ 3734795 h 8494355"/>
              <a:gd name="connsiteX3" fmla="*/ 5916019 w 6838237"/>
              <a:gd name="connsiteY3" fmla="*/ 8464011 h 8494355"/>
              <a:gd name="connsiteX4" fmla="*/ 4344070 w 6838237"/>
              <a:gd name="connsiteY4" fmla="*/ 8494355 h 8494355"/>
              <a:gd name="connsiteX5" fmla="*/ 798 w 6838237"/>
              <a:gd name="connsiteY5" fmla="*/ 6648136 h 8494355"/>
              <a:gd name="connsiteX6" fmla="*/ 18157 w 6838237"/>
              <a:gd name="connsiteY6" fmla="*/ 4343348 h 8494355"/>
              <a:gd name="connsiteX0" fmla="*/ 18157 w 6838237"/>
              <a:gd name="connsiteY0" fmla="*/ 5317670 h 9468677"/>
              <a:gd name="connsiteX1" fmla="*/ 3448372 w 6838237"/>
              <a:gd name="connsiteY1" fmla="*/ 154 h 9468677"/>
              <a:gd name="connsiteX2" fmla="*/ 6838237 w 6838237"/>
              <a:gd name="connsiteY2" fmla="*/ 4709117 h 9468677"/>
              <a:gd name="connsiteX3" fmla="*/ 5916019 w 6838237"/>
              <a:gd name="connsiteY3" fmla="*/ 9438333 h 9468677"/>
              <a:gd name="connsiteX4" fmla="*/ 4344070 w 6838237"/>
              <a:gd name="connsiteY4" fmla="*/ 9468677 h 9468677"/>
              <a:gd name="connsiteX5" fmla="*/ 798 w 6838237"/>
              <a:gd name="connsiteY5" fmla="*/ 7622458 h 9468677"/>
              <a:gd name="connsiteX6" fmla="*/ 18157 w 6838237"/>
              <a:gd name="connsiteY6" fmla="*/ 5317670 h 9468677"/>
              <a:gd name="connsiteX0" fmla="*/ 14 w 7629563"/>
              <a:gd name="connsiteY0" fmla="*/ 4912936 h 9468677"/>
              <a:gd name="connsiteX1" fmla="*/ 4239698 w 7629563"/>
              <a:gd name="connsiteY1" fmla="*/ 154 h 9468677"/>
              <a:gd name="connsiteX2" fmla="*/ 7629563 w 7629563"/>
              <a:gd name="connsiteY2" fmla="*/ 4709117 h 9468677"/>
              <a:gd name="connsiteX3" fmla="*/ 6707345 w 7629563"/>
              <a:gd name="connsiteY3" fmla="*/ 9438333 h 9468677"/>
              <a:gd name="connsiteX4" fmla="*/ 5135396 w 7629563"/>
              <a:gd name="connsiteY4" fmla="*/ 9468677 h 9468677"/>
              <a:gd name="connsiteX5" fmla="*/ 792124 w 7629563"/>
              <a:gd name="connsiteY5" fmla="*/ 7622458 h 9468677"/>
              <a:gd name="connsiteX6" fmla="*/ 14 w 7629563"/>
              <a:gd name="connsiteY6" fmla="*/ 4912936 h 9468677"/>
              <a:gd name="connsiteX0" fmla="*/ 14 w 7629563"/>
              <a:gd name="connsiteY0" fmla="*/ 4912936 h 9468677"/>
              <a:gd name="connsiteX1" fmla="*/ 4239698 w 7629563"/>
              <a:gd name="connsiteY1" fmla="*/ 154 h 9468677"/>
              <a:gd name="connsiteX2" fmla="*/ 7629563 w 7629563"/>
              <a:gd name="connsiteY2" fmla="*/ 4709117 h 9468677"/>
              <a:gd name="connsiteX3" fmla="*/ 6707345 w 7629563"/>
              <a:gd name="connsiteY3" fmla="*/ 9438333 h 9468677"/>
              <a:gd name="connsiteX4" fmla="*/ 5135396 w 7629563"/>
              <a:gd name="connsiteY4" fmla="*/ 9468677 h 9468677"/>
              <a:gd name="connsiteX5" fmla="*/ 777133 w 7629563"/>
              <a:gd name="connsiteY5" fmla="*/ 7322654 h 9468677"/>
              <a:gd name="connsiteX6" fmla="*/ 14 w 7629563"/>
              <a:gd name="connsiteY6" fmla="*/ 4912936 h 9468677"/>
              <a:gd name="connsiteX0" fmla="*/ 14 w 7629563"/>
              <a:gd name="connsiteY0" fmla="*/ 4912936 h 9438333"/>
              <a:gd name="connsiteX1" fmla="*/ 4239698 w 7629563"/>
              <a:gd name="connsiteY1" fmla="*/ 154 h 9438333"/>
              <a:gd name="connsiteX2" fmla="*/ 7629563 w 7629563"/>
              <a:gd name="connsiteY2" fmla="*/ 4709117 h 9438333"/>
              <a:gd name="connsiteX3" fmla="*/ 6707345 w 7629563"/>
              <a:gd name="connsiteY3" fmla="*/ 9438333 h 9438333"/>
              <a:gd name="connsiteX4" fmla="*/ 5105416 w 7629563"/>
              <a:gd name="connsiteY4" fmla="*/ 9273805 h 9438333"/>
              <a:gd name="connsiteX5" fmla="*/ 777133 w 7629563"/>
              <a:gd name="connsiteY5" fmla="*/ 7322654 h 9438333"/>
              <a:gd name="connsiteX6" fmla="*/ 14 w 7629563"/>
              <a:gd name="connsiteY6" fmla="*/ 4912936 h 9438333"/>
              <a:gd name="connsiteX0" fmla="*/ 14 w 7629563"/>
              <a:gd name="connsiteY0" fmla="*/ 4912936 h 9273805"/>
              <a:gd name="connsiteX1" fmla="*/ 4239698 w 7629563"/>
              <a:gd name="connsiteY1" fmla="*/ 154 h 9273805"/>
              <a:gd name="connsiteX2" fmla="*/ 7629563 w 7629563"/>
              <a:gd name="connsiteY2" fmla="*/ 4709117 h 9273805"/>
              <a:gd name="connsiteX3" fmla="*/ 5957837 w 7629563"/>
              <a:gd name="connsiteY3" fmla="*/ 9258451 h 9273805"/>
              <a:gd name="connsiteX4" fmla="*/ 5105416 w 7629563"/>
              <a:gd name="connsiteY4" fmla="*/ 9273805 h 9273805"/>
              <a:gd name="connsiteX5" fmla="*/ 777133 w 7629563"/>
              <a:gd name="connsiteY5" fmla="*/ 7322654 h 9273805"/>
              <a:gd name="connsiteX6" fmla="*/ 14 w 7629563"/>
              <a:gd name="connsiteY6" fmla="*/ 4912936 h 9273805"/>
              <a:gd name="connsiteX0" fmla="*/ 14 w 7629563"/>
              <a:gd name="connsiteY0" fmla="*/ 4912936 h 9273805"/>
              <a:gd name="connsiteX1" fmla="*/ 1678801 w 7629563"/>
              <a:gd name="connsiteY1" fmla="*/ 2916439 h 9273805"/>
              <a:gd name="connsiteX2" fmla="*/ 4239698 w 7629563"/>
              <a:gd name="connsiteY2" fmla="*/ 154 h 9273805"/>
              <a:gd name="connsiteX3" fmla="*/ 7629563 w 7629563"/>
              <a:gd name="connsiteY3" fmla="*/ 4709117 h 9273805"/>
              <a:gd name="connsiteX4" fmla="*/ 5957837 w 7629563"/>
              <a:gd name="connsiteY4" fmla="*/ 9258451 h 9273805"/>
              <a:gd name="connsiteX5" fmla="*/ 5105416 w 7629563"/>
              <a:gd name="connsiteY5" fmla="*/ 9273805 h 9273805"/>
              <a:gd name="connsiteX6" fmla="*/ 777133 w 7629563"/>
              <a:gd name="connsiteY6" fmla="*/ 7322654 h 9273805"/>
              <a:gd name="connsiteX7" fmla="*/ 14 w 7629563"/>
              <a:gd name="connsiteY7" fmla="*/ 4912936 h 9273805"/>
              <a:gd name="connsiteX0" fmla="*/ 183065 w 7035495"/>
              <a:gd name="connsiteY0" fmla="*/ 7322654 h 9273805"/>
              <a:gd name="connsiteX1" fmla="*/ 1084733 w 7035495"/>
              <a:gd name="connsiteY1" fmla="*/ 2916439 h 9273805"/>
              <a:gd name="connsiteX2" fmla="*/ 3645630 w 7035495"/>
              <a:gd name="connsiteY2" fmla="*/ 154 h 9273805"/>
              <a:gd name="connsiteX3" fmla="*/ 7035495 w 7035495"/>
              <a:gd name="connsiteY3" fmla="*/ 4709117 h 9273805"/>
              <a:gd name="connsiteX4" fmla="*/ 5363769 w 7035495"/>
              <a:gd name="connsiteY4" fmla="*/ 9258451 h 9273805"/>
              <a:gd name="connsiteX5" fmla="*/ 4511348 w 7035495"/>
              <a:gd name="connsiteY5" fmla="*/ 9273805 h 9273805"/>
              <a:gd name="connsiteX6" fmla="*/ 183065 w 7035495"/>
              <a:gd name="connsiteY6" fmla="*/ 7322654 h 9273805"/>
              <a:gd name="connsiteX0" fmla="*/ 183065 w 7035495"/>
              <a:gd name="connsiteY0" fmla="*/ 7322654 h 9273805"/>
              <a:gd name="connsiteX1" fmla="*/ 1084733 w 7035495"/>
              <a:gd name="connsiteY1" fmla="*/ 2916439 h 9273805"/>
              <a:gd name="connsiteX2" fmla="*/ 3645630 w 7035495"/>
              <a:gd name="connsiteY2" fmla="*/ 154 h 9273805"/>
              <a:gd name="connsiteX3" fmla="*/ 7035495 w 7035495"/>
              <a:gd name="connsiteY3" fmla="*/ 4709117 h 9273805"/>
              <a:gd name="connsiteX4" fmla="*/ 5363769 w 7035495"/>
              <a:gd name="connsiteY4" fmla="*/ 9258451 h 9273805"/>
              <a:gd name="connsiteX5" fmla="*/ 4511348 w 7035495"/>
              <a:gd name="connsiteY5" fmla="*/ 9273805 h 9273805"/>
              <a:gd name="connsiteX6" fmla="*/ 864686 w 7035495"/>
              <a:gd name="connsiteY6" fmla="*/ 7638342 h 9273805"/>
              <a:gd name="connsiteX7" fmla="*/ 183065 w 7035495"/>
              <a:gd name="connsiteY7" fmla="*/ 7322654 h 9273805"/>
              <a:gd name="connsiteX0" fmla="*/ 0 w 6170809"/>
              <a:gd name="connsiteY0" fmla="*/ 7638342 h 9273805"/>
              <a:gd name="connsiteX1" fmla="*/ 220047 w 6170809"/>
              <a:gd name="connsiteY1" fmla="*/ 2916439 h 9273805"/>
              <a:gd name="connsiteX2" fmla="*/ 2780944 w 6170809"/>
              <a:gd name="connsiteY2" fmla="*/ 154 h 9273805"/>
              <a:gd name="connsiteX3" fmla="*/ 6170809 w 6170809"/>
              <a:gd name="connsiteY3" fmla="*/ 4709117 h 9273805"/>
              <a:gd name="connsiteX4" fmla="*/ 4499083 w 6170809"/>
              <a:gd name="connsiteY4" fmla="*/ 9258451 h 9273805"/>
              <a:gd name="connsiteX5" fmla="*/ 3646662 w 6170809"/>
              <a:gd name="connsiteY5" fmla="*/ 9273805 h 9273805"/>
              <a:gd name="connsiteX6" fmla="*/ 0 w 6170809"/>
              <a:gd name="connsiteY6" fmla="*/ 7638342 h 927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0809" h="9273805">
                <a:moveTo>
                  <a:pt x="0" y="7638342"/>
                </a:moveTo>
                <a:lnTo>
                  <a:pt x="220047" y="2916439"/>
                </a:lnTo>
                <a:lnTo>
                  <a:pt x="2780944" y="154"/>
                </a:lnTo>
                <a:cubicBezTo>
                  <a:pt x="2780822" y="-31189"/>
                  <a:pt x="6147484" y="4728736"/>
                  <a:pt x="6170809" y="4709117"/>
                </a:cubicBezTo>
                <a:lnTo>
                  <a:pt x="4499083" y="9258451"/>
                </a:lnTo>
                <a:lnTo>
                  <a:pt x="3646662" y="9273805"/>
                </a:lnTo>
                <a:lnTo>
                  <a:pt x="0" y="7638342"/>
                </a:ln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85147BB-DD09-A084-0B42-EC3C3E02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923" y="705226"/>
            <a:ext cx="52313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400" b="1">
                <a:solidFill>
                  <a:srgbClr val="45009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10" name="Sisällön paikkamerkki 10">
            <a:extLst>
              <a:ext uri="{FF2B5EF4-FFF2-40B4-BE49-F238E27FC236}">
                <a16:creationId xmlns:a16="http://schemas.microsoft.com/office/drawing/2014/main" id="{6612B5BE-4F0F-8F53-60C3-F22F10904D9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71884" y="2312090"/>
            <a:ext cx="5143722" cy="3569165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</p:spTree>
    <p:extLst>
      <p:ext uri="{BB962C8B-B14F-4D97-AF65-F5344CB8AC3E}">
        <p14:creationId xmlns:p14="http://schemas.microsoft.com/office/powerpoint/2010/main" val="1628184455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orostedia">
    <p:bg>
      <p:bgPr>
        <a:solidFill>
          <a:srgbClr val="A2E4B8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07C4A44-EECE-3B9F-D595-575D4C6BC2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3229" y="2404351"/>
            <a:ext cx="3007763" cy="7299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DE060A0-D47C-B8A5-6FB0-E9FA0BB86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3272780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5400" b="1">
                <a:solidFill>
                  <a:srgbClr val="152A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i-FI" dirty="0"/>
              <a:t>100 %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89CFB6C-5CE6-6A30-4088-1E54DB8900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3229" y="4421127"/>
            <a:ext cx="3007763" cy="12935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4F540B8-5DC0-DB1A-7F06-FF28BC053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FontTx/>
              <a:buNone/>
              <a:defRPr b="1" i="0">
                <a:solidFill>
                  <a:srgbClr val="152A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Kuvan paikkamerkki 20">
            <a:extLst>
              <a:ext uri="{FF2B5EF4-FFF2-40B4-BE49-F238E27FC236}">
                <a16:creationId xmlns:a16="http://schemas.microsoft.com/office/drawing/2014/main" id="{D72CE71F-DF4B-96CC-4761-9BB2FB5B1CB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27513" y="2405063"/>
            <a:ext cx="7126287" cy="32829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2" name="Graphic 18">
            <a:extLst>
              <a:ext uri="{FF2B5EF4-FFF2-40B4-BE49-F238E27FC236}">
                <a16:creationId xmlns:a16="http://schemas.microsoft.com/office/drawing/2014/main" id="{1442ADB6-4E66-D0BE-3EDA-E51EC2D2D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25876"/>
      </p:ext>
    </p:extLst>
  </p:cSld>
  <p:clrMapOvr>
    <a:masterClrMapping/>
  </p:clrMapOvr>
  <p:hf sldNum="0" hdr="0" ft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kautettu asettel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B8A1733C-BE0C-BE2F-BE1F-0443C1FCA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BB71F7C-B971-38E5-9CE2-949982FDB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5012" y="1631576"/>
            <a:ext cx="7942729" cy="4087906"/>
          </a:xfrm>
        </p:spPr>
        <p:txBody>
          <a:bodyPr>
            <a:noAutofit/>
          </a:bodyPr>
          <a:lstStyle>
            <a:lvl1pPr algn="ctr">
              <a:defRPr sz="6000" b="1" i="0">
                <a:solidFill>
                  <a:srgbClr val="FFCC99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FI" dirty="0"/>
          </a:p>
        </p:txBody>
      </p:sp>
      <p:pic>
        <p:nvPicPr>
          <p:cNvPr id="3" name="Graphic 7">
            <a:extLst>
              <a:ext uri="{FF2B5EF4-FFF2-40B4-BE49-F238E27FC236}">
                <a16:creationId xmlns:a16="http://schemas.microsoft.com/office/drawing/2014/main" id="{1ABB6FA3-BF43-4CF6-90E6-5118148B1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60467" y="5929587"/>
            <a:ext cx="2191714" cy="609570"/>
          </a:xfrm>
          <a:prstGeom prst="rect">
            <a:avLst/>
          </a:prstGeom>
        </p:spPr>
      </p:pic>
      <p:pic>
        <p:nvPicPr>
          <p:cNvPr id="4" name="Graphic 7">
            <a:extLst>
              <a:ext uri="{FF2B5EF4-FFF2-40B4-BE49-F238E27FC236}">
                <a16:creationId xmlns:a16="http://schemas.microsoft.com/office/drawing/2014/main" id="{2B548A99-05CE-621B-01CC-F1CE4C1C7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60467" y="5929587"/>
            <a:ext cx="2191714" cy="60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63120"/>
      </p:ext>
    </p:extLst>
  </p:cSld>
  <p:clrMapOvr>
    <a:masterClrMapping/>
  </p:clrMapOvr>
  <p:hf sldNum="0" hdr="0" ftr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kautettu asette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B8A1733C-BE0C-BE2F-BE1F-0443C1FCA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BB71F7C-B971-38E5-9CE2-949982FDB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5012" y="1631576"/>
            <a:ext cx="7942729" cy="4087906"/>
          </a:xfrm>
        </p:spPr>
        <p:txBody>
          <a:bodyPr>
            <a:noAutofit/>
          </a:bodyPr>
          <a:lstStyle>
            <a:lvl1pPr algn="ctr">
              <a:defRPr sz="6000" b="1" i="0">
                <a:solidFill>
                  <a:srgbClr val="FFCC99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FI" dirty="0"/>
          </a:p>
        </p:txBody>
      </p:sp>
      <p:pic>
        <p:nvPicPr>
          <p:cNvPr id="3" name="Graphic 7">
            <a:extLst>
              <a:ext uri="{FF2B5EF4-FFF2-40B4-BE49-F238E27FC236}">
                <a16:creationId xmlns:a16="http://schemas.microsoft.com/office/drawing/2014/main" id="{1ABB6FA3-BF43-4CF6-90E6-5118148B1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60467" y="5929587"/>
            <a:ext cx="2191714" cy="609570"/>
          </a:xfrm>
          <a:prstGeom prst="rect">
            <a:avLst/>
          </a:prstGeom>
        </p:spPr>
      </p:pic>
      <p:pic>
        <p:nvPicPr>
          <p:cNvPr id="4" name="Graphic 7">
            <a:extLst>
              <a:ext uri="{FF2B5EF4-FFF2-40B4-BE49-F238E27FC236}">
                <a16:creationId xmlns:a16="http://schemas.microsoft.com/office/drawing/2014/main" id="{2B548A99-05CE-621B-01CC-F1CE4C1C7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60467" y="5929587"/>
            <a:ext cx="2191714" cy="609570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B79E6266-FC5F-0F56-DBCB-668B3A48B14F}"/>
              </a:ext>
            </a:extLst>
          </p:cNvPr>
          <p:cNvSpPr/>
          <p:nvPr/>
        </p:nvSpPr>
        <p:spPr>
          <a:xfrm>
            <a:off x="9660467" y="5719482"/>
            <a:ext cx="2355070" cy="970076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4E8FC11-F24A-BF50-85E6-39F9DD595F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89039" y="6006892"/>
            <a:ext cx="2063142" cy="46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25696"/>
      </p:ext>
    </p:extLst>
  </p:cSld>
  <p:clrMapOvr>
    <a:masterClrMapping/>
  </p:clrMapOvr>
  <p:hf sldNum="0" hdr="0" ftr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kautettu asettelu Vantaa">
    <p:bg>
      <p:bgPr>
        <a:solidFill>
          <a:srgbClr val="152A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4">
            <a:extLst>
              <a:ext uri="{FF2B5EF4-FFF2-40B4-BE49-F238E27FC236}">
                <a16:creationId xmlns:a16="http://schemas.microsoft.com/office/drawing/2014/main" id="{6D498FD3-EC31-36BA-2C8F-A8D873D9D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1475" y="685572"/>
            <a:ext cx="1001618" cy="4465548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98B19447-0918-C25A-8419-198710E2C4D4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9215" t="36030" r="-10556"/>
          <a:stretch>
            <a:fillRect/>
          </a:stretch>
        </p:blipFill>
        <p:spPr>
          <a:xfrm>
            <a:off x="0" y="-11875"/>
            <a:ext cx="12192000" cy="7126253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3FBE4A5F-A21E-B675-019A-29F5515863A4}"/>
              </a:ext>
            </a:extLst>
          </p:cNvPr>
          <p:cNvSpPr txBox="1">
            <a:spLocks/>
          </p:cNvSpPr>
          <p:nvPr/>
        </p:nvSpPr>
        <p:spPr>
          <a:xfrm>
            <a:off x="1981200" y="4581026"/>
            <a:ext cx="9801826" cy="21944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fi-FI" sz="1200" b="1" dirty="0">
              <a:solidFill>
                <a:srgbClr val="A2E4B8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54CF7E8-3F59-4810-C0F2-2BD8EAA4BE7A}"/>
              </a:ext>
            </a:extLst>
          </p:cNvPr>
          <p:cNvSpPr txBox="1"/>
          <p:nvPr/>
        </p:nvSpPr>
        <p:spPr>
          <a:xfrm>
            <a:off x="4438049" y="4671569"/>
            <a:ext cx="918713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fi-FI" sz="1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fi-FI" sz="1800" b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Suomen paras sijainti</a:t>
            </a:r>
          </a:p>
          <a:p>
            <a:pPr marL="171450" indent="-171450" algn="l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fi-FI" sz="1800" b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Kasvun kaupunki</a:t>
            </a:r>
          </a:p>
          <a:p>
            <a:pPr marL="171450" indent="-171450" algn="l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fi-FI" sz="1800" b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Nuori ikärakenne</a:t>
            </a:r>
          </a:p>
          <a:p>
            <a:pPr marL="171450" indent="-171450" algn="l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fi-FI" sz="1800" b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Paljon kansainvälisiä osaajia</a:t>
            </a:r>
          </a:p>
          <a:p>
            <a:pPr marL="171450" indent="-171450" algn="l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fi-FI" sz="1800" b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Osaavaa työvoimaa kaikkiin tarpeisiin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7481FEC-F715-CE84-463D-4D3140DBECA0}"/>
              </a:ext>
            </a:extLst>
          </p:cNvPr>
          <p:cNvSpPr txBox="1"/>
          <p:nvPr/>
        </p:nvSpPr>
        <p:spPr>
          <a:xfrm>
            <a:off x="2751782" y="3297614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Helsinki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A79C4A2-65BB-1B7A-7FB3-ADB05D9389D6}"/>
              </a:ext>
            </a:extLst>
          </p:cNvPr>
          <p:cNvSpPr txBox="1"/>
          <p:nvPr/>
        </p:nvSpPr>
        <p:spPr>
          <a:xfrm>
            <a:off x="1405199" y="3036004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Espoo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522554A0-D8AE-5723-07C4-D0CEAC7BEE28}"/>
              </a:ext>
            </a:extLst>
          </p:cNvPr>
          <p:cNvSpPr txBox="1"/>
          <p:nvPr/>
        </p:nvSpPr>
        <p:spPr>
          <a:xfrm>
            <a:off x="3373235" y="1883740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Kerava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7143A087-DB97-318B-E017-5DF938B4142E}"/>
              </a:ext>
            </a:extLst>
          </p:cNvPr>
          <p:cNvSpPr txBox="1"/>
          <p:nvPr/>
        </p:nvSpPr>
        <p:spPr>
          <a:xfrm>
            <a:off x="4022586" y="2428145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Sipoo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0F50076-5F41-A0D1-0766-7E80D53AF1C6}"/>
              </a:ext>
            </a:extLst>
          </p:cNvPr>
          <p:cNvSpPr txBox="1"/>
          <p:nvPr/>
        </p:nvSpPr>
        <p:spPr>
          <a:xfrm>
            <a:off x="1708428" y="3535886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Kauniainen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E96F04FF-BCC1-FF76-5648-A02248FB8738}"/>
              </a:ext>
            </a:extLst>
          </p:cNvPr>
          <p:cNvSpPr txBox="1"/>
          <p:nvPr/>
        </p:nvSpPr>
        <p:spPr>
          <a:xfrm>
            <a:off x="2751782" y="2081897"/>
            <a:ext cx="844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Tuusula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9B69578A-526E-F6B9-874A-8601F9A0C026}"/>
              </a:ext>
            </a:extLst>
          </p:cNvPr>
          <p:cNvSpPr txBox="1"/>
          <p:nvPr/>
        </p:nvSpPr>
        <p:spPr>
          <a:xfrm>
            <a:off x="3234627" y="1260428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Järvenpää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589E08F1-A13F-299C-CA15-43995587AE66}"/>
              </a:ext>
            </a:extLst>
          </p:cNvPr>
          <p:cNvSpPr txBox="1"/>
          <p:nvPr/>
        </p:nvSpPr>
        <p:spPr>
          <a:xfrm>
            <a:off x="4348841" y="1073695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Pornainen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FED0E6CA-B88E-9691-B3CC-F92D2AE80F25}"/>
              </a:ext>
            </a:extLst>
          </p:cNvPr>
          <p:cNvSpPr txBox="1"/>
          <p:nvPr/>
        </p:nvSpPr>
        <p:spPr>
          <a:xfrm>
            <a:off x="3879499" y="422905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Mäntsälä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8C01ACDC-09B5-27A3-83C7-3ABC927E614D}"/>
              </a:ext>
            </a:extLst>
          </p:cNvPr>
          <p:cNvSpPr txBox="1"/>
          <p:nvPr/>
        </p:nvSpPr>
        <p:spPr>
          <a:xfrm>
            <a:off x="2359683" y="137985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Hyvinkää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3BB0B17C-CBBB-2A58-7D47-610F00715A4F}"/>
              </a:ext>
            </a:extLst>
          </p:cNvPr>
          <p:cNvSpPr txBox="1"/>
          <p:nvPr/>
        </p:nvSpPr>
        <p:spPr>
          <a:xfrm>
            <a:off x="1783682" y="1532936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Nurmijärvi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DD61013F-E798-1BF9-A3BD-E5719B63A503}"/>
              </a:ext>
            </a:extLst>
          </p:cNvPr>
          <p:cNvSpPr txBox="1"/>
          <p:nvPr/>
        </p:nvSpPr>
        <p:spPr>
          <a:xfrm>
            <a:off x="452431" y="2089846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Vihti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A7E16824-1D2E-6CFD-5D96-FC92D259D1D4}"/>
              </a:ext>
            </a:extLst>
          </p:cNvPr>
          <p:cNvSpPr txBox="1"/>
          <p:nvPr/>
        </p:nvSpPr>
        <p:spPr>
          <a:xfrm>
            <a:off x="215153" y="4191567"/>
            <a:ext cx="1333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Kirkkonummi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F82F5390-2796-2493-C8F9-176D7F496148}"/>
              </a:ext>
            </a:extLst>
          </p:cNvPr>
          <p:cNvSpPr txBox="1"/>
          <p:nvPr/>
        </p:nvSpPr>
        <p:spPr>
          <a:xfrm>
            <a:off x="2175781" y="2433224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Vantaa</a:t>
            </a:r>
          </a:p>
        </p:txBody>
      </p:sp>
      <p:pic>
        <p:nvPicPr>
          <p:cNvPr id="22" name="Kuva 21" descr="Lentokone tasaisella täytöllä">
            <a:extLst>
              <a:ext uri="{FF2B5EF4-FFF2-40B4-BE49-F238E27FC236}">
                <a16:creationId xmlns:a16="http://schemas.microsoft.com/office/drawing/2014/main" id="{C90F10EB-24D2-AC68-43A3-1241230B41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967652">
            <a:off x="2932640" y="2693976"/>
            <a:ext cx="244743" cy="244743"/>
          </a:xfrm>
          <a:prstGeom prst="rect">
            <a:avLst/>
          </a:prstGeom>
        </p:spPr>
      </p:pic>
      <p:pic>
        <p:nvPicPr>
          <p:cNvPr id="23" name="Kuva 22" descr="Lentokone tasaisella täytöllä">
            <a:extLst>
              <a:ext uri="{FF2B5EF4-FFF2-40B4-BE49-F238E27FC236}">
                <a16:creationId xmlns:a16="http://schemas.microsoft.com/office/drawing/2014/main" id="{59DCA42B-835B-A65B-4A55-9F34FB355C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741525">
            <a:off x="1137853" y="6231923"/>
            <a:ext cx="244743" cy="244743"/>
          </a:xfrm>
          <a:prstGeom prst="rect">
            <a:avLst/>
          </a:prstGeom>
        </p:spPr>
      </p:pic>
      <p:pic>
        <p:nvPicPr>
          <p:cNvPr id="24" name="Kuva 23" descr="Lentokone tasaisella täytöllä">
            <a:extLst>
              <a:ext uri="{FF2B5EF4-FFF2-40B4-BE49-F238E27FC236}">
                <a16:creationId xmlns:a16="http://schemas.microsoft.com/office/drawing/2014/main" id="{4FD95D38-DB18-4D0A-2D94-4EF376EDF2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5564828">
            <a:off x="9945658" y="1182156"/>
            <a:ext cx="244743" cy="244743"/>
          </a:xfrm>
          <a:prstGeom prst="rect">
            <a:avLst/>
          </a:prstGeom>
        </p:spPr>
      </p:pic>
      <p:pic>
        <p:nvPicPr>
          <p:cNvPr id="25" name="Kuva 24" descr="Lentokone tasaisella täytöllä">
            <a:extLst>
              <a:ext uri="{FF2B5EF4-FFF2-40B4-BE49-F238E27FC236}">
                <a16:creationId xmlns:a16="http://schemas.microsoft.com/office/drawing/2014/main" id="{FB3FC009-12AB-3BE8-BDF1-B1E0766B6A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357818">
            <a:off x="11349916" y="322644"/>
            <a:ext cx="244743" cy="244743"/>
          </a:xfrm>
          <a:prstGeom prst="rect">
            <a:avLst/>
          </a:prstGeom>
        </p:spPr>
      </p:pic>
      <p:pic>
        <p:nvPicPr>
          <p:cNvPr id="26" name="Kuva 25" descr="Lentokone tasaisella täytöllä">
            <a:extLst>
              <a:ext uri="{FF2B5EF4-FFF2-40B4-BE49-F238E27FC236}">
                <a16:creationId xmlns:a16="http://schemas.microsoft.com/office/drawing/2014/main" id="{FD125BBF-BDE7-A7F1-E261-B744F343E8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802921">
            <a:off x="9975073" y="4407351"/>
            <a:ext cx="244743" cy="244743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1F992CA6-FC98-0248-8445-8F5B77BA5E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9395700">
            <a:off x="8872749" y="4184010"/>
            <a:ext cx="3357451" cy="3357451"/>
          </a:xfrm>
          <a:prstGeom prst="rect">
            <a:avLst/>
          </a:prstGeom>
        </p:spPr>
      </p:pic>
      <p:pic>
        <p:nvPicPr>
          <p:cNvPr id="31" name="Kuva 30" descr="Lentokone tasaisella täytöllä">
            <a:extLst>
              <a:ext uri="{FF2B5EF4-FFF2-40B4-BE49-F238E27FC236}">
                <a16:creationId xmlns:a16="http://schemas.microsoft.com/office/drawing/2014/main" id="{C158F2F8-A259-69D5-B82E-DDE5902DCE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449644">
            <a:off x="1759102" y="5740364"/>
            <a:ext cx="244743" cy="244743"/>
          </a:xfrm>
          <a:prstGeom prst="rect">
            <a:avLst/>
          </a:prstGeom>
        </p:spPr>
      </p:pic>
      <p:pic>
        <p:nvPicPr>
          <p:cNvPr id="32" name="Kuva 31" descr="Lentokone tasaisella täytöllä">
            <a:extLst>
              <a:ext uri="{FF2B5EF4-FFF2-40B4-BE49-F238E27FC236}">
                <a16:creationId xmlns:a16="http://schemas.microsoft.com/office/drawing/2014/main" id="{F48373FA-7295-756E-2879-7B06E3567D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071106">
            <a:off x="2361199" y="5513303"/>
            <a:ext cx="244743" cy="244743"/>
          </a:xfrm>
          <a:prstGeom prst="rect">
            <a:avLst/>
          </a:prstGeom>
        </p:spPr>
      </p:pic>
      <p:pic>
        <p:nvPicPr>
          <p:cNvPr id="33" name="Kuva 32" descr="Lentokone tasaisella täytöllä">
            <a:extLst>
              <a:ext uri="{FF2B5EF4-FFF2-40B4-BE49-F238E27FC236}">
                <a16:creationId xmlns:a16="http://schemas.microsoft.com/office/drawing/2014/main" id="{2425BDFA-9AE4-30F7-AF2F-12D0E1E099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55917">
            <a:off x="3068603" y="5188225"/>
            <a:ext cx="244743" cy="244743"/>
          </a:xfrm>
          <a:prstGeom prst="rect">
            <a:avLst/>
          </a:prstGeom>
        </p:spPr>
      </p:pic>
      <p:pic>
        <p:nvPicPr>
          <p:cNvPr id="34" name="Kuva 33" descr="Lentokone tasaisella täytöllä">
            <a:extLst>
              <a:ext uri="{FF2B5EF4-FFF2-40B4-BE49-F238E27FC236}">
                <a16:creationId xmlns:a16="http://schemas.microsoft.com/office/drawing/2014/main" id="{7EF7EAE6-6DBC-ADEB-2ADD-A6DE0C9990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73387">
            <a:off x="3449405" y="4760013"/>
            <a:ext cx="244743" cy="244743"/>
          </a:xfrm>
          <a:prstGeom prst="rect">
            <a:avLst/>
          </a:prstGeom>
        </p:spPr>
      </p:pic>
      <p:pic>
        <p:nvPicPr>
          <p:cNvPr id="3" name="Graphic 4">
            <a:extLst>
              <a:ext uri="{FF2B5EF4-FFF2-40B4-BE49-F238E27FC236}">
                <a16:creationId xmlns:a16="http://schemas.microsoft.com/office/drawing/2014/main" id="{F780D051-3F07-D891-0017-08CFEA387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1475" y="685572"/>
            <a:ext cx="1001618" cy="446554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383492E-ED18-2CB8-29C6-52E272C6DD11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9215" t="36030" r="-10556"/>
          <a:stretch>
            <a:fillRect/>
          </a:stretch>
        </p:blipFill>
        <p:spPr>
          <a:xfrm>
            <a:off x="0" y="-11875"/>
            <a:ext cx="12192000" cy="71262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EC40D39A-C62C-BB66-46CF-2B296E6E6DF8}"/>
              </a:ext>
            </a:extLst>
          </p:cNvPr>
          <p:cNvSpPr txBox="1">
            <a:spLocks/>
          </p:cNvSpPr>
          <p:nvPr/>
        </p:nvSpPr>
        <p:spPr>
          <a:xfrm>
            <a:off x="1981200" y="4581026"/>
            <a:ext cx="9801826" cy="21944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fi-FI" sz="1200" b="1" dirty="0">
              <a:solidFill>
                <a:srgbClr val="A2E4B8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6FAA6EFE-22FB-4799-F9EB-BA03132C8F64}"/>
              </a:ext>
            </a:extLst>
          </p:cNvPr>
          <p:cNvSpPr txBox="1"/>
          <p:nvPr/>
        </p:nvSpPr>
        <p:spPr>
          <a:xfrm>
            <a:off x="2751782" y="3297614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Helsinki</a:t>
            </a: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BF182D0C-905A-F308-16AC-EA5FA3BD699A}"/>
              </a:ext>
            </a:extLst>
          </p:cNvPr>
          <p:cNvSpPr txBox="1"/>
          <p:nvPr/>
        </p:nvSpPr>
        <p:spPr>
          <a:xfrm>
            <a:off x="1405199" y="3036004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Espoo</a:t>
            </a: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2848E105-B0D9-EE72-8BAB-BF040ECC74D0}"/>
              </a:ext>
            </a:extLst>
          </p:cNvPr>
          <p:cNvSpPr txBox="1"/>
          <p:nvPr/>
        </p:nvSpPr>
        <p:spPr>
          <a:xfrm>
            <a:off x="3373235" y="1883740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Kerava</a:t>
            </a:r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54D91769-CC7D-0AA2-1141-B58F94330297}"/>
              </a:ext>
            </a:extLst>
          </p:cNvPr>
          <p:cNvSpPr txBox="1"/>
          <p:nvPr/>
        </p:nvSpPr>
        <p:spPr>
          <a:xfrm>
            <a:off x="4022586" y="2428145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Sipoo</a:t>
            </a: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B1535A02-E61B-D5F0-E4B4-756803724B27}"/>
              </a:ext>
            </a:extLst>
          </p:cNvPr>
          <p:cNvSpPr txBox="1"/>
          <p:nvPr/>
        </p:nvSpPr>
        <p:spPr>
          <a:xfrm>
            <a:off x="1708428" y="3535886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Kauniainen</a:t>
            </a:r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FC34CEBF-87AE-A20D-8AE9-E486B96856E2}"/>
              </a:ext>
            </a:extLst>
          </p:cNvPr>
          <p:cNvSpPr txBox="1"/>
          <p:nvPr/>
        </p:nvSpPr>
        <p:spPr>
          <a:xfrm>
            <a:off x="2751782" y="2081897"/>
            <a:ext cx="844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Tuusula</a:t>
            </a: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05BB4EFE-19F9-E121-2E17-39ABCD7FB40A}"/>
              </a:ext>
            </a:extLst>
          </p:cNvPr>
          <p:cNvSpPr txBox="1"/>
          <p:nvPr/>
        </p:nvSpPr>
        <p:spPr>
          <a:xfrm>
            <a:off x="3234627" y="1260428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Järvenpää</a:t>
            </a: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556B1785-7776-2901-53CE-23A9F7FBE5ED}"/>
              </a:ext>
            </a:extLst>
          </p:cNvPr>
          <p:cNvSpPr txBox="1"/>
          <p:nvPr/>
        </p:nvSpPr>
        <p:spPr>
          <a:xfrm>
            <a:off x="4348841" y="1073695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Pornainen</a:t>
            </a: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16FDE425-9865-92B8-A75C-61FCB8EE2D10}"/>
              </a:ext>
            </a:extLst>
          </p:cNvPr>
          <p:cNvSpPr txBox="1"/>
          <p:nvPr/>
        </p:nvSpPr>
        <p:spPr>
          <a:xfrm>
            <a:off x="3879499" y="422905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Mäntsälä</a:t>
            </a: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FF0E1A50-629F-9A2D-A4D5-F289C6FE81C5}"/>
              </a:ext>
            </a:extLst>
          </p:cNvPr>
          <p:cNvSpPr txBox="1"/>
          <p:nvPr/>
        </p:nvSpPr>
        <p:spPr>
          <a:xfrm>
            <a:off x="2359683" y="137985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Hyvinkää</a:t>
            </a: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777D6622-C37D-22A7-9F99-C6C585498A0D}"/>
              </a:ext>
            </a:extLst>
          </p:cNvPr>
          <p:cNvSpPr txBox="1"/>
          <p:nvPr/>
        </p:nvSpPr>
        <p:spPr>
          <a:xfrm>
            <a:off x="1783682" y="1532936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Nurmijärvi</a:t>
            </a:r>
          </a:p>
        </p:txBody>
      </p:sp>
      <p:sp>
        <p:nvSpPr>
          <p:cNvPr id="45" name="Tekstiruutu 44">
            <a:extLst>
              <a:ext uri="{FF2B5EF4-FFF2-40B4-BE49-F238E27FC236}">
                <a16:creationId xmlns:a16="http://schemas.microsoft.com/office/drawing/2014/main" id="{3D15763F-8C17-393D-2D5B-C4BE97F89CAD}"/>
              </a:ext>
            </a:extLst>
          </p:cNvPr>
          <p:cNvSpPr txBox="1"/>
          <p:nvPr/>
        </p:nvSpPr>
        <p:spPr>
          <a:xfrm>
            <a:off x="452431" y="2089846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Vihti</a:t>
            </a:r>
          </a:p>
        </p:txBody>
      </p:sp>
      <p:sp>
        <p:nvSpPr>
          <p:cNvPr id="46" name="Tekstiruutu 45">
            <a:extLst>
              <a:ext uri="{FF2B5EF4-FFF2-40B4-BE49-F238E27FC236}">
                <a16:creationId xmlns:a16="http://schemas.microsoft.com/office/drawing/2014/main" id="{CF7A5245-8BF6-0E0F-88DF-6F7320D99A5B}"/>
              </a:ext>
            </a:extLst>
          </p:cNvPr>
          <p:cNvSpPr txBox="1"/>
          <p:nvPr/>
        </p:nvSpPr>
        <p:spPr>
          <a:xfrm>
            <a:off x="215153" y="4191567"/>
            <a:ext cx="1333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Kirkkonummi</a:t>
            </a:r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A0FBF38E-39A4-82F7-99BA-8EC468B3B1D1}"/>
              </a:ext>
            </a:extLst>
          </p:cNvPr>
          <p:cNvSpPr txBox="1"/>
          <p:nvPr/>
        </p:nvSpPr>
        <p:spPr>
          <a:xfrm>
            <a:off x="2175781" y="2433224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Vantaa</a:t>
            </a:r>
          </a:p>
        </p:txBody>
      </p:sp>
      <p:pic>
        <p:nvPicPr>
          <p:cNvPr id="48" name="Kuva 47" descr="Lentokone tasaisella täytöllä">
            <a:extLst>
              <a:ext uri="{FF2B5EF4-FFF2-40B4-BE49-F238E27FC236}">
                <a16:creationId xmlns:a16="http://schemas.microsoft.com/office/drawing/2014/main" id="{9BCDED05-6C6D-8717-2260-3171EB8591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967652">
            <a:off x="2932640" y="2693976"/>
            <a:ext cx="244743" cy="244743"/>
          </a:xfrm>
          <a:prstGeom prst="rect">
            <a:avLst/>
          </a:prstGeom>
        </p:spPr>
      </p:pic>
      <p:pic>
        <p:nvPicPr>
          <p:cNvPr id="49" name="Kuva 48" descr="Lentokone tasaisella täytöllä">
            <a:extLst>
              <a:ext uri="{FF2B5EF4-FFF2-40B4-BE49-F238E27FC236}">
                <a16:creationId xmlns:a16="http://schemas.microsoft.com/office/drawing/2014/main" id="{6D1A3B45-8705-194A-2C73-310EAD3AB7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741525">
            <a:off x="1137853" y="6231923"/>
            <a:ext cx="244743" cy="244743"/>
          </a:xfrm>
          <a:prstGeom prst="rect">
            <a:avLst/>
          </a:prstGeom>
        </p:spPr>
      </p:pic>
      <p:pic>
        <p:nvPicPr>
          <p:cNvPr id="50" name="Kuva 49" descr="Lentokone tasaisella täytöllä">
            <a:extLst>
              <a:ext uri="{FF2B5EF4-FFF2-40B4-BE49-F238E27FC236}">
                <a16:creationId xmlns:a16="http://schemas.microsoft.com/office/drawing/2014/main" id="{9FF2E08F-63CB-0775-F84B-36CBF9CAD8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5564828">
            <a:off x="9945658" y="1182156"/>
            <a:ext cx="244743" cy="244743"/>
          </a:xfrm>
          <a:prstGeom prst="rect">
            <a:avLst/>
          </a:prstGeom>
        </p:spPr>
      </p:pic>
      <p:pic>
        <p:nvPicPr>
          <p:cNvPr id="51" name="Kuva 50" descr="Lentokone tasaisella täytöllä">
            <a:extLst>
              <a:ext uri="{FF2B5EF4-FFF2-40B4-BE49-F238E27FC236}">
                <a16:creationId xmlns:a16="http://schemas.microsoft.com/office/drawing/2014/main" id="{71DC5C61-48B1-15BA-F04C-7B49B40D32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357818">
            <a:off x="11349916" y="322644"/>
            <a:ext cx="244743" cy="244743"/>
          </a:xfrm>
          <a:prstGeom prst="rect">
            <a:avLst/>
          </a:prstGeom>
        </p:spPr>
      </p:pic>
      <p:pic>
        <p:nvPicPr>
          <p:cNvPr id="52" name="Kuva 51" descr="Lentokone tasaisella täytöllä">
            <a:extLst>
              <a:ext uri="{FF2B5EF4-FFF2-40B4-BE49-F238E27FC236}">
                <a16:creationId xmlns:a16="http://schemas.microsoft.com/office/drawing/2014/main" id="{382F3736-4537-F227-5428-D19CDE420E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802921">
            <a:off x="9975073" y="4407351"/>
            <a:ext cx="244743" cy="244743"/>
          </a:xfrm>
          <a:prstGeom prst="rect">
            <a:avLst/>
          </a:prstGeom>
        </p:spPr>
      </p:pic>
      <p:pic>
        <p:nvPicPr>
          <p:cNvPr id="53" name="Kuva 52">
            <a:extLst>
              <a:ext uri="{FF2B5EF4-FFF2-40B4-BE49-F238E27FC236}">
                <a16:creationId xmlns:a16="http://schemas.microsoft.com/office/drawing/2014/main" id="{B0021B1A-0F4A-38B3-89FF-FAA6DF1196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9395700">
            <a:off x="8872749" y="4184010"/>
            <a:ext cx="3357451" cy="3357451"/>
          </a:xfrm>
          <a:prstGeom prst="rect">
            <a:avLst/>
          </a:prstGeom>
        </p:spPr>
      </p:pic>
      <p:pic>
        <p:nvPicPr>
          <p:cNvPr id="54" name="Kuva 53" descr="Lentokone tasaisella täytöllä">
            <a:extLst>
              <a:ext uri="{FF2B5EF4-FFF2-40B4-BE49-F238E27FC236}">
                <a16:creationId xmlns:a16="http://schemas.microsoft.com/office/drawing/2014/main" id="{44EFA3B4-049C-10CB-4C28-8FFA30B8A5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449644">
            <a:off x="1759102" y="5740364"/>
            <a:ext cx="244743" cy="244743"/>
          </a:xfrm>
          <a:prstGeom prst="rect">
            <a:avLst/>
          </a:prstGeom>
        </p:spPr>
      </p:pic>
      <p:pic>
        <p:nvPicPr>
          <p:cNvPr id="55" name="Kuva 54" descr="Lentokone tasaisella täytöllä">
            <a:extLst>
              <a:ext uri="{FF2B5EF4-FFF2-40B4-BE49-F238E27FC236}">
                <a16:creationId xmlns:a16="http://schemas.microsoft.com/office/drawing/2014/main" id="{3FF2DA3E-514A-8C32-70FF-A5C1E334CF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071106">
            <a:off x="2361199" y="5513303"/>
            <a:ext cx="244743" cy="244743"/>
          </a:xfrm>
          <a:prstGeom prst="rect">
            <a:avLst/>
          </a:prstGeom>
        </p:spPr>
      </p:pic>
      <p:pic>
        <p:nvPicPr>
          <p:cNvPr id="56" name="Kuva 55" descr="Lentokone tasaisella täytöllä">
            <a:extLst>
              <a:ext uri="{FF2B5EF4-FFF2-40B4-BE49-F238E27FC236}">
                <a16:creationId xmlns:a16="http://schemas.microsoft.com/office/drawing/2014/main" id="{D09E7CDE-F4D8-BB2E-5662-50F425A5FE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55917">
            <a:off x="3068603" y="5188225"/>
            <a:ext cx="244743" cy="244743"/>
          </a:xfrm>
          <a:prstGeom prst="rect">
            <a:avLst/>
          </a:prstGeom>
        </p:spPr>
      </p:pic>
      <p:pic>
        <p:nvPicPr>
          <p:cNvPr id="57" name="Kuva 56" descr="Lentokone tasaisella täytöllä">
            <a:extLst>
              <a:ext uri="{FF2B5EF4-FFF2-40B4-BE49-F238E27FC236}">
                <a16:creationId xmlns:a16="http://schemas.microsoft.com/office/drawing/2014/main" id="{6D0F65A0-2F0C-4A7B-A074-62DA912B70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73387">
            <a:off x="3449405" y="4760013"/>
            <a:ext cx="244743" cy="24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34674"/>
      </p:ext>
    </p:extLst>
  </p:cSld>
  <p:clrMapOvr>
    <a:masterClrMapping/>
  </p:clrMapOvr>
  <p:hf sldNum="0" hdr="0" ftr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ito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jumping in the air&#10;&#10;AI-generated content may be incorrect.">
            <a:extLst>
              <a:ext uri="{FF2B5EF4-FFF2-40B4-BE49-F238E27FC236}">
                <a16:creationId xmlns:a16="http://schemas.microsoft.com/office/drawing/2014/main" id="{8FC9237A-1F62-A6C5-CC33-CF85EE3080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uolivapaa piirto 6">
            <a:extLst>
              <a:ext uri="{FF2B5EF4-FFF2-40B4-BE49-F238E27FC236}">
                <a16:creationId xmlns:a16="http://schemas.microsoft.com/office/drawing/2014/main" id="{FC32228E-39DB-9EF6-6224-BC45BF2A4E8E}"/>
              </a:ext>
            </a:extLst>
          </p:cNvPr>
          <p:cNvSpPr/>
          <p:nvPr/>
        </p:nvSpPr>
        <p:spPr>
          <a:xfrm>
            <a:off x="462353" y="1371600"/>
            <a:ext cx="4657693" cy="4631187"/>
          </a:xfrm>
          <a:custGeom>
            <a:avLst/>
            <a:gdLst>
              <a:gd name="connsiteX0" fmla="*/ 3302000 w 3698240"/>
              <a:gd name="connsiteY0" fmla="*/ 3220720 h 3230880"/>
              <a:gd name="connsiteX1" fmla="*/ 3698240 w 3698240"/>
              <a:gd name="connsiteY1" fmla="*/ 0 h 3230880"/>
              <a:gd name="connsiteX2" fmla="*/ 1178560 w 3698240"/>
              <a:gd name="connsiteY2" fmla="*/ 0 h 3230880"/>
              <a:gd name="connsiteX3" fmla="*/ 0 w 3698240"/>
              <a:gd name="connsiteY3" fmla="*/ 2316480 h 3230880"/>
              <a:gd name="connsiteX4" fmla="*/ 2346960 w 3698240"/>
              <a:gd name="connsiteY4" fmla="*/ 3230880 h 3230880"/>
              <a:gd name="connsiteX5" fmla="*/ 3302000 w 3698240"/>
              <a:gd name="connsiteY5" fmla="*/ 3220720 h 3230880"/>
              <a:gd name="connsiteX0" fmla="*/ 3247572 w 3698240"/>
              <a:gd name="connsiteY0" fmla="*/ 3481977 h 3481977"/>
              <a:gd name="connsiteX1" fmla="*/ 3698240 w 3698240"/>
              <a:gd name="connsiteY1" fmla="*/ 0 h 3481977"/>
              <a:gd name="connsiteX2" fmla="*/ 1178560 w 3698240"/>
              <a:gd name="connsiteY2" fmla="*/ 0 h 3481977"/>
              <a:gd name="connsiteX3" fmla="*/ 0 w 3698240"/>
              <a:gd name="connsiteY3" fmla="*/ 2316480 h 3481977"/>
              <a:gd name="connsiteX4" fmla="*/ 2346960 w 3698240"/>
              <a:gd name="connsiteY4" fmla="*/ 3230880 h 3481977"/>
              <a:gd name="connsiteX5" fmla="*/ 3247572 w 3698240"/>
              <a:gd name="connsiteY5" fmla="*/ 3481977 h 3481977"/>
              <a:gd name="connsiteX0" fmla="*/ 3247572 w 3698240"/>
              <a:gd name="connsiteY0" fmla="*/ 3481977 h 3492137"/>
              <a:gd name="connsiteX1" fmla="*/ 3698240 w 3698240"/>
              <a:gd name="connsiteY1" fmla="*/ 0 h 3492137"/>
              <a:gd name="connsiteX2" fmla="*/ 1178560 w 3698240"/>
              <a:gd name="connsiteY2" fmla="*/ 0 h 3492137"/>
              <a:gd name="connsiteX3" fmla="*/ 0 w 3698240"/>
              <a:gd name="connsiteY3" fmla="*/ 2316480 h 3492137"/>
              <a:gd name="connsiteX4" fmla="*/ 3239589 w 3698240"/>
              <a:gd name="connsiteY4" fmla="*/ 3492137 h 3492137"/>
              <a:gd name="connsiteX5" fmla="*/ 3247572 w 3698240"/>
              <a:gd name="connsiteY5" fmla="*/ 3481977 h 3492137"/>
              <a:gd name="connsiteX0" fmla="*/ 3312886 w 3698240"/>
              <a:gd name="connsiteY0" fmla="*/ 3634377 h 3634377"/>
              <a:gd name="connsiteX1" fmla="*/ 3698240 w 3698240"/>
              <a:gd name="connsiteY1" fmla="*/ 0 h 3634377"/>
              <a:gd name="connsiteX2" fmla="*/ 1178560 w 3698240"/>
              <a:gd name="connsiteY2" fmla="*/ 0 h 3634377"/>
              <a:gd name="connsiteX3" fmla="*/ 0 w 3698240"/>
              <a:gd name="connsiteY3" fmla="*/ 2316480 h 3634377"/>
              <a:gd name="connsiteX4" fmla="*/ 3239589 w 3698240"/>
              <a:gd name="connsiteY4" fmla="*/ 3492137 h 3634377"/>
              <a:gd name="connsiteX5" fmla="*/ 3312886 w 3698240"/>
              <a:gd name="connsiteY5" fmla="*/ 3634377 h 3634377"/>
              <a:gd name="connsiteX0" fmla="*/ 3312886 w 3698240"/>
              <a:gd name="connsiteY0" fmla="*/ 3634377 h 3677194"/>
              <a:gd name="connsiteX1" fmla="*/ 3698240 w 3698240"/>
              <a:gd name="connsiteY1" fmla="*/ 0 h 3677194"/>
              <a:gd name="connsiteX2" fmla="*/ 1178560 w 3698240"/>
              <a:gd name="connsiteY2" fmla="*/ 0 h 3677194"/>
              <a:gd name="connsiteX3" fmla="*/ 0 w 3698240"/>
              <a:gd name="connsiteY3" fmla="*/ 2316480 h 3677194"/>
              <a:gd name="connsiteX4" fmla="*/ 3304903 w 3698240"/>
              <a:gd name="connsiteY4" fmla="*/ 3677194 h 3677194"/>
              <a:gd name="connsiteX5" fmla="*/ 3312886 w 3698240"/>
              <a:gd name="connsiteY5" fmla="*/ 3634377 h 367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40" h="3677194">
                <a:moveTo>
                  <a:pt x="3312886" y="3634377"/>
                </a:moveTo>
                <a:lnTo>
                  <a:pt x="3698240" y="0"/>
                </a:lnTo>
                <a:lnTo>
                  <a:pt x="1178560" y="0"/>
                </a:lnTo>
                <a:lnTo>
                  <a:pt x="0" y="2316480"/>
                </a:lnTo>
                <a:lnTo>
                  <a:pt x="3304903" y="3677194"/>
                </a:lnTo>
                <a:lnTo>
                  <a:pt x="3312886" y="3634377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9571F3F-FB98-BB45-A1FE-85AEB4DA4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3580" y="855213"/>
            <a:ext cx="5134064" cy="514757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B8F2261-D478-47A9-9CD9-BB1D22967D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6029" y="1972637"/>
            <a:ext cx="3173597" cy="2579563"/>
          </a:xfrm>
        </p:spPr>
        <p:txBody>
          <a:bodyPr anchor="ctr"/>
          <a:lstStyle>
            <a:lvl1pPr algn="ctr">
              <a:defRPr sz="3600" b="1" i="0">
                <a:solidFill>
                  <a:srgbClr val="450099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kiitokset</a:t>
            </a:r>
            <a:endParaRPr lang="fi-FI" dirty="0"/>
          </a:p>
        </p:txBody>
      </p:sp>
      <p:sp>
        <p:nvSpPr>
          <p:cNvPr id="12" name="Graphic 4">
            <a:extLst>
              <a:ext uri="{FF2B5EF4-FFF2-40B4-BE49-F238E27FC236}">
                <a16:creationId xmlns:a16="http://schemas.microsoft.com/office/drawing/2014/main" id="{FA1186E5-7FDF-342F-F338-249D3D7C26E1}"/>
              </a:ext>
            </a:extLst>
          </p:cNvPr>
          <p:cNvSpPr/>
          <p:nvPr/>
        </p:nvSpPr>
        <p:spPr>
          <a:xfrm>
            <a:off x="7682948" y="4191562"/>
            <a:ext cx="4520099" cy="2814792"/>
          </a:xfrm>
          <a:custGeom>
            <a:avLst/>
            <a:gdLst>
              <a:gd name="connsiteX0" fmla="*/ 7918155 w 7918155"/>
              <a:gd name="connsiteY0" fmla="*/ 252099 h 4930855"/>
              <a:gd name="connsiteX1" fmla="*/ 5480071 w 7918155"/>
              <a:gd name="connsiteY1" fmla="*/ 806761 h 4930855"/>
              <a:gd name="connsiteX2" fmla="*/ 5718621 w 7918155"/>
              <a:gd name="connsiteY2" fmla="*/ 1596646 h 4930855"/>
              <a:gd name="connsiteX3" fmla="*/ 2292625 w 7918155"/>
              <a:gd name="connsiteY3" fmla="*/ 1099230 h 4930855"/>
              <a:gd name="connsiteX4" fmla="*/ 2231796 w 7918155"/>
              <a:gd name="connsiteY4" fmla="*/ 3405765 h 4930855"/>
              <a:gd name="connsiteX5" fmla="*/ 139262 w 7918155"/>
              <a:gd name="connsiteY5" fmla="*/ 4019874 h 4930855"/>
              <a:gd name="connsiteX6" fmla="*/ 15040 w 7918155"/>
              <a:gd name="connsiteY6" fmla="*/ 4930856 h 493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8155" h="4930855">
                <a:moveTo>
                  <a:pt x="7918155" y="252099"/>
                </a:moveTo>
                <a:cubicBezTo>
                  <a:pt x="7097155" y="-200547"/>
                  <a:pt x="6027160" y="-60001"/>
                  <a:pt x="5480071" y="806761"/>
                </a:cubicBezTo>
                <a:cubicBezTo>
                  <a:pt x="4349065" y="2598817"/>
                  <a:pt x="6325806" y="2558818"/>
                  <a:pt x="5718621" y="1596646"/>
                </a:cubicBezTo>
                <a:cubicBezTo>
                  <a:pt x="4979885" y="425856"/>
                  <a:pt x="2991419" y="319437"/>
                  <a:pt x="2292625" y="1099230"/>
                </a:cubicBezTo>
                <a:cubicBezTo>
                  <a:pt x="1528239" y="1952231"/>
                  <a:pt x="2231796" y="3405765"/>
                  <a:pt x="2231796" y="3405765"/>
                </a:cubicBezTo>
                <a:cubicBezTo>
                  <a:pt x="2231796" y="3405765"/>
                  <a:pt x="800863" y="2516984"/>
                  <a:pt x="139262" y="4019874"/>
                </a:cubicBezTo>
                <a:cubicBezTo>
                  <a:pt x="12475" y="4307756"/>
                  <a:pt x="-24352" y="4621875"/>
                  <a:pt x="15040" y="4930856"/>
                </a:cubicBezTo>
              </a:path>
            </a:pathLst>
          </a:custGeom>
          <a:noFill/>
          <a:ln w="38100" cap="rnd">
            <a:solidFill>
              <a:srgbClr val="FFCC99"/>
            </a:solidFill>
            <a:prstDash val="solid"/>
            <a:round/>
          </a:ln>
        </p:spPr>
        <p:txBody>
          <a:bodyPr rtlCol="0" anchor="ctr"/>
          <a:lstStyle/>
          <a:p>
            <a:endParaRPr lang="fi-FI">
              <a:solidFill>
                <a:srgbClr val="FFCC99"/>
              </a:solidFill>
            </a:endParaRPr>
          </a:p>
        </p:txBody>
      </p:sp>
      <p:pic>
        <p:nvPicPr>
          <p:cNvPr id="3" name="Graphic 18">
            <a:extLst>
              <a:ext uri="{FF2B5EF4-FFF2-40B4-BE49-F238E27FC236}">
                <a16:creationId xmlns:a16="http://schemas.microsoft.com/office/drawing/2014/main" id="{57A231BC-6007-BD52-999A-BEFAAFD490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50585" y="6008703"/>
            <a:ext cx="1860893" cy="40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62600"/>
      </p:ext>
    </p:extLst>
  </p:cSld>
  <p:clrMapOvr>
    <a:masterClrMapping/>
  </p:clrMapOvr>
  <p:hf sldNum="0" hdr="0" ftr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itosdia 2">
    <p:bg>
      <p:bgPr>
        <a:solidFill>
          <a:srgbClr val="B8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3">
            <a:extLst>
              <a:ext uri="{FF2B5EF4-FFF2-40B4-BE49-F238E27FC236}">
                <a16:creationId xmlns:a16="http://schemas.microsoft.com/office/drawing/2014/main" id="{74D14706-2821-212C-794C-AA824D848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7128" y="173043"/>
            <a:ext cx="6349749" cy="6366458"/>
          </a:xfrm>
          <a:prstGeom prst="rect">
            <a:avLst/>
          </a:prstGeom>
        </p:spPr>
      </p:pic>
      <p:sp>
        <p:nvSpPr>
          <p:cNvPr id="3" name="Graphic 4">
            <a:extLst>
              <a:ext uri="{FF2B5EF4-FFF2-40B4-BE49-F238E27FC236}">
                <a16:creationId xmlns:a16="http://schemas.microsoft.com/office/drawing/2014/main" id="{418ECB2B-9AF9-45C5-A60D-18E352A0CE1A}"/>
              </a:ext>
            </a:extLst>
          </p:cNvPr>
          <p:cNvSpPr/>
          <p:nvPr/>
        </p:nvSpPr>
        <p:spPr>
          <a:xfrm>
            <a:off x="4284892" y="2075499"/>
            <a:ext cx="7918155" cy="4930855"/>
          </a:xfrm>
          <a:custGeom>
            <a:avLst/>
            <a:gdLst>
              <a:gd name="connsiteX0" fmla="*/ 7918155 w 7918155"/>
              <a:gd name="connsiteY0" fmla="*/ 252099 h 4930855"/>
              <a:gd name="connsiteX1" fmla="*/ 5480071 w 7918155"/>
              <a:gd name="connsiteY1" fmla="*/ 806761 h 4930855"/>
              <a:gd name="connsiteX2" fmla="*/ 5718621 w 7918155"/>
              <a:gd name="connsiteY2" fmla="*/ 1596646 h 4930855"/>
              <a:gd name="connsiteX3" fmla="*/ 2292625 w 7918155"/>
              <a:gd name="connsiteY3" fmla="*/ 1099230 h 4930855"/>
              <a:gd name="connsiteX4" fmla="*/ 2231796 w 7918155"/>
              <a:gd name="connsiteY4" fmla="*/ 3405765 h 4930855"/>
              <a:gd name="connsiteX5" fmla="*/ 139262 w 7918155"/>
              <a:gd name="connsiteY5" fmla="*/ 4019874 h 4930855"/>
              <a:gd name="connsiteX6" fmla="*/ 15040 w 7918155"/>
              <a:gd name="connsiteY6" fmla="*/ 4930856 h 493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8155" h="4930855">
                <a:moveTo>
                  <a:pt x="7918155" y="252099"/>
                </a:moveTo>
                <a:cubicBezTo>
                  <a:pt x="7097155" y="-200547"/>
                  <a:pt x="6027160" y="-60001"/>
                  <a:pt x="5480071" y="806761"/>
                </a:cubicBezTo>
                <a:cubicBezTo>
                  <a:pt x="4349065" y="2598817"/>
                  <a:pt x="6325806" y="2558818"/>
                  <a:pt x="5718621" y="1596646"/>
                </a:cubicBezTo>
                <a:cubicBezTo>
                  <a:pt x="4979885" y="425856"/>
                  <a:pt x="2991419" y="319437"/>
                  <a:pt x="2292625" y="1099230"/>
                </a:cubicBezTo>
                <a:cubicBezTo>
                  <a:pt x="1528239" y="1952231"/>
                  <a:pt x="2231796" y="3405765"/>
                  <a:pt x="2231796" y="3405765"/>
                </a:cubicBezTo>
                <a:cubicBezTo>
                  <a:pt x="2231796" y="3405765"/>
                  <a:pt x="800863" y="2516984"/>
                  <a:pt x="139262" y="4019874"/>
                </a:cubicBezTo>
                <a:cubicBezTo>
                  <a:pt x="12475" y="4307756"/>
                  <a:pt x="-24352" y="4621875"/>
                  <a:pt x="15040" y="4930856"/>
                </a:cubicBezTo>
              </a:path>
            </a:pathLst>
          </a:custGeom>
          <a:noFill/>
          <a:ln w="38100" cap="rnd">
            <a:solidFill>
              <a:srgbClr val="152A96"/>
            </a:solidFill>
            <a:prstDash val="solid"/>
            <a:round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E8B9D0C-A34C-7C1C-DA2E-C585FB5CB7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6333" y="1972637"/>
            <a:ext cx="3821987" cy="2579563"/>
          </a:xfrm>
        </p:spPr>
        <p:txBody>
          <a:bodyPr anchor="ctr"/>
          <a:lstStyle>
            <a:lvl1pPr algn="ctr">
              <a:defRPr sz="4400" b="1" i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 dirty="0"/>
              <a:t>Tähän kiitokset</a:t>
            </a:r>
          </a:p>
        </p:txBody>
      </p:sp>
      <p:grpSp>
        <p:nvGrpSpPr>
          <p:cNvPr id="12" name="Group 13">
            <a:extLst>
              <a:ext uri="{FF2B5EF4-FFF2-40B4-BE49-F238E27FC236}">
                <a16:creationId xmlns:a16="http://schemas.microsoft.com/office/drawing/2014/main" id="{6B41AA97-D215-B84E-9F60-F7F2A2799DBA}"/>
              </a:ext>
            </a:extLst>
          </p:cNvPr>
          <p:cNvGrpSpPr/>
          <p:nvPr/>
        </p:nvGrpSpPr>
        <p:grpSpPr>
          <a:xfrm>
            <a:off x="8178714" y="5649686"/>
            <a:ext cx="3436640" cy="770099"/>
            <a:chOff x="8562884" y="5691574"/>
            <a:chExt cx="3233069" cy="724482"/>
          </a:xfrm>
          <a:solidFill>
            <a:srgbClr val="152A96"/>
          </a:solidFill>
        </p:grpSpPr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0D9AA6DE-31CB-D455-E309-E740DA6BF963}"/>
                </a:ext>
              </a:extLst>
            </p:cNvPr>
            <p:cNvSpPr/>
            <p:nvPr/>
          </p:nvSpPr>
          <p:spPr>
            <a:xfrm>
              <a:off x="8562884" y="5691574"/>
              <a:ext cx="669626" cy="712298"/>
            </a:xfrm>
            <a:custGeom>
              <a:avLst/>
              <a:gdLst>
                <a:gd name="connsiteX0" fmla="*/ 409800 w 669626"/>
                <a:gd name="connsiteY0" fmla="*/ 712271 h 712298"/>
                <a:gd name="connsiteX1" fmla="*/ 256773 w 669626"/>
                <a:gd name="connsiteY1" fmla="*/ 712271 h 712298"/>
                <a:gd name="connsiteX2" fmla="*/ 0 w 669626"/>
                <a:gd name="connsiteY2" fmla="*/ 0 h 712298"/>
                <a:gd name="connsiteX3" fmla="*/ 177682 w 669626"/>
                <a:gd name="connsiteY3" fmla="*/ 0 h 712298"/>
                <a:gd name="connsiteX4" fmla="*/ 333791 w 669626"/>
                <a:gd name="connsiteY4" fmla="*/ 502669 h 712298"/>
                <a:gd name="connsiteX5" fmla="*/ 488863 w 669626"/>
                <a:gd name="connsiteY5" fmla="*/ 0 h 712298"/>
                <a:gd name="connsiteX6" fmla="*/ 669627 w 669626"/>
                <a:gd name="connsiteY6" fmla="*/ 0 h 712298"/>
                <a:gd name="connsiteX7" fmla="*/ 409772 w 669626"/>
                <a:gd name="connsiteY7" fmla="*/ 712298 h 71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9626" h="712298">
                  <a:moveTo>
                    <a:pt x="409800" y="712271"/>
                  </a:moveTo>
                  <a:lnTo>
                    <a:pt x="256773" y="712271"/>
                  </a:lnTo>
                  <a:lnTo>
                    <a:pt x="0" y="0"/>
                  </a:lnTo>
                  <a:lnTo>
                    <a:pt x="177682" y="0"/>
                  </a:lnTo>
                  <a:lnTo>
                    <a:pt x="333791" y="502669"/>
                  </a:lnTo>
                  <a:lnTo>
                    <a:pt x="488863" y="0"/>
                  </a:lnTo>
                  <a:lnTo>
                    <a:pt x="669627" y="0"/>
                  </a:lnTo>
                  <a:lnTo>
                    <a:pt x="409772" y="712298"/>
                  </a:lnTo>
                  <a:close/>
                </a:path>
              </a:pathLst>
            </a:custGeom>
            <a:grpFill/>
            <a:ln w="2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3E376CA3-83F4-7E40-24A4-C50BB76EEDA4}"/>
                </a:ext>
              </a:extLst>
            </p:cNvPr>
            <p:cNvSpPr/>
            <p:nvPr/>
          </p:nvSpPr>
          <p:spPr>
            <a:xfrm>
              <a:off x="9146219" y="5901176"/>
              <a:ext cx="549490" cy="514880"/>
            </a:xfrm>
            <a:custGeom>
              <a:avLst/>
              <a:gdLst>
                <a:gd name="connsiteX0" fmla="*/ 549490 w 549490"/>
                <a:gd name="connsiteY0" fmla="*/ 12211 h 514880"/>
                <a:gd name="connsiteX1" fmla="*/ 549490 w 549490"/>
                <a:gd name="connsiteY1" fmla="*/ 502669 h 514880"/>
                <a:gd name="connsiteX2" fmla="*/ 392345 w 549490"/>
                <a:gd name="connsiteY2" fmla="*/ 502669 h 514880"/>
                <a:gd name="connsiteX3" fmla="*/ 392345 w 549490"/>
                <a:gd name="connsiteY3" fmla="*/ 433482 h 514880"/>
                <a:gd name="connsiteX4" fmla="*/ 241363 w 549490"/>
                <a:gd name="connsiteY4" fmla="*/ 514880 h 514880"/>
                <a:gd name="connsiteX5" fmla="*/ 0 w 549490"/>
                <a:gd name="connsiteY5" fmla="*/ 257440 h 514880"/>
                <a:gd name="connsiteX6" fmla="*/ 241363 w 549490"/>
                <a:gd name="connsiteY6" fmla="*/ 0 h 514880"/>
                <a:gd name="connsiteX7" fmla="*/ 392345 w 549490"/>
                <a:gd name="connsiteY7" fmla="*/ 82432 h 514880"/>
                <a:gd name="connsiteX8" fmla="*/ 392345 w 549490"/>
                <a:gd name="connsiteY8" fmla="*/ 12211 h 514880"/>
                <a:gd name="connsiteX9" fmla="*/ 549490 w 549490"/>
                <a:gd name="connsiteY9" fmla="*/ 12211 h 514880"/>
                <a:gd name="connsiteX10" fmla="*/ 392345 w 549490"/>
                <a:gd name="connsiteY10" fmla="*/ 257440 h 514880"/>
                <a:gd name="connsiteX11" fmla="*/ 274227 w 549490"/>
                <a:gd name="connsiteY11" fmla="*/ 132283 h 514880"/>
                <a:gd name="connsiteX12" fmla="*/ 156109 w 549490"/>
                <a:gd name="connsiteY12" fmla="*/ 257440 h 514880"/>
                <a:gd name="connsiteX13" fmla="*/ 274227 w 549490"/>
                <a:gd name="connsiteY13" fmla="*/ 382598 h 514880"/>
                <a:gd name="connsiteX14" fmla="*/ 392345 w 549490"/>
                <a:gd name="connsiteY14" fmla="*/ 257440 h 5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9490" h="514880">
                  <a:moveTo>
                    <a:pt x="549490" y="12211"/>
                  </a:moveTo>
                  <a:lnTo>
                    <a:pt x="549490" y="502669"/>
                  </a:lnTo>
                  <a:lnTo>
                    <a:pt x="392345" y="502669"/>
                  </a:lnTo>
                  <a:lnTo>
                    <a:pt x="392345" y="433482"/>
                  </a:lnTo>
                  <a:cubicBezTo>
                    <a:pt x="368727" y="478247"/>
                    <a:pt x="305045" y="514880"/>
                    <a:pt x="241363" y="514880"/>
                  </a:cubicBezTo>
                  <a:cubicBezTo>
                    <a:pt x="98591" y="514880"/>
                    <a:pt x="0" y="403974"/>
                    <a:pt x="0" y="257440"/>
                  </a:cubicBezTo>
                  <a:cubicBezTo>
                    <a:pt x="0" y="110907"/>
                    <a:pt x="98591" y="0"/>
                    <a:pt x="241363" y="0"/>
                  </a:cubicBezTo>
                  <a:cubicBezTo>
                    <a:pt x="305045" y="0"/>
                    <a:pt x="368727" y="37640"/>
                    <a:pt x="392345" y="82432"/>
                  </a:cubicBezTo>
                  <a:lnTo>
                    <a:pt x="392345" y="12211"/>
                  </a:lnTo>
                  <a:lnTo>
                    <a:pt x="549490" y="12211"/>
                  </a:lnTo>
                  <a:close/>
                  <a:moveTo>
                    <a:pt x="392345" y="257440"/>
                  </a:moveTo>
                  <a:cubicBezTo>
                    <a:pt x="392345" y="190293"/>
                    <a:pt x="345109" y="132283"/>
                    <a:pt x="274227" y="132283"/>
                  </a:cubicBezTo>
                  <a:cubicBezTo>
                    <a:pt x="203345" y="132283"/>
                    <a:pt x="156109" y="190293"/>
                    <a:pt x="156109" y="257440"/>
                  </a:cubicBezTo>
                  <a:cubicBezTo>
                    <a:pt x="156109" y="324588"/>
                    <a:pt x="203345" y="382598"/>
                    <a:pt x="274227" y="382598"/>
                  </a:cubicBezTo>
                  <a:cubicBezTo>
                    <a:pt x="345109" y="382598"/>
                    <a:pt x="392345" y="325621"/>
                    <a:pt x="392345" y="257440"/>
                  </a:cubicBezTo>
                  <a:close/>
                </a:path>
              </a:pathLst>
            </a:custGeom>
            <a:grpFill/>
            <a:ln w="2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3B27AEFC-B52E-0FAB-83B4-FC5E8EB8A0E9}"/>
                </a:ext>
              </a:extLst>
            </p:cNvPr>
            <p:cNvSpPr/>
            <p:nvPr/>
          </p:nvSpPr>
          <p:spPr>
            <a:xfrm>
              <a:off x="9752164" y="5901176"/>
              <a:ext cx="497099" cy="502696"/>
            </a:xfrm>
            <a:custGeom>
              <a:avLst/>
              <a:gdLst>
                <a:gd name="connsiteX0" fmla="*/ 0 w 497099"/>
                <a:gd name="connsiteY0" fmla="*/ 12211 h 502696"/>
                <a:gd name="connsiteX1" fmla="*/ 157145 w 497099"/>
                <a:gd name="connsiteY1" fmla="*/ 12211 h 502696"/>
                <a:gd name="connsiteX2" fmla="*/ 157145 w 497099"/>
                <a:gd name="connsiteY2" fmla="*/ 83438 h 502696"/>
                <a:gd name="connsiteX3" fmla="*/ 319418 w 497099"/>
                <a:gd name="connsiteY3" fmla="*/ 0 h 502696"/>
                <a:gd name="connsiteX4" fmla="*/ 458072 w 497099"/>
                <a:gd name="connsiteY4" fmla="*/ 55970 h 502696"/>
                <a:gd name="connsiteX5" fmla="*/ 497100 w 497099"/>
                <a:gd name="connsiteY5" fmla="*/ 211669 h 502696"/>
                <a:gd name="connsiteX6" fmla="*/ 497100 w 497099"/>
                <a:gd name="connsiteY6" fmla="*/ 502696 h 502696"/>
                <a:gd name="connsiteX7" fmla="*/ 339954 w 497099"/>
                <a:gd name="connsiteY7" fmla="*/ 502696 h 502696"/>
                <a:gd name="connsiteX8" fmla="*/ 339954 w 497099"/>
                <a:gd name="connsiteY8" fmla="*/ 251348 h 502696"/>
                <a:gd name="connsiteX9" fmla="*/ 252654 w 497099"/>
                <a:gd name="connsiteY9" fmla="*/ 132283 h 502696"/>
                <a:gd name="connsiteX10" fmla="*/ 157145 w 497099"/>
                <a:gd name="connsiteY10" fmla="*/ 256434 h 502696"/>
                <a:gd name="connsiteX11" fmla="*/ 157145 w 497099"/>
                <a:gd name="connsiteY11" fmla="*/ 502669 h 502696"/>
                <a:gd name="connsiteX12" fmla="*/ 0 w 497099"/>
                <a:gd name="connsiteY12" fmla="*/ 502669 h 502696"/>
                <a:gd name="connsiteX13" fmla="*/ 0 w 497099"/>
                <a:gd name="connsiteY13" fmla="*/ 12211 h 50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7099" h="502696">
                  <a:moveTo>
                    <a:pt x="0" y="12211"/>
                  </a:moveTo>
                  <a:lnTo>
                    <a:pt x="157145" y="12211"/>
                  </a:lnTo>
                  <a:lnTo>
                    <a:pt x="157145" y="83438"/>
                  </a:lnTo>
                  <a:cubicBezTo>
                    <a:pt x="184882" y="30514"/>
                    <a:pt x="242400" y="0"/>
                    <a:pt x="319418" y="0"/>
                  </a:cubicBezTo>
                  <a:cubicBezTo>
                    <a:pt x="383100" y="0"/>
                    <a:pt x="431372" y="21376"/>
                    <a:pt x="458072" y="55970"/>
                  </a:cubicBezTo>
                  <a:cubicBezTo>
                    <a:pt x="488890" y="93610"/>
                    <a:pt x="497100" y="141448"/>
                    <a:pt x="497100" y="211669"/>
                  </a:cubicBezTo>
                  <a:lnTo>
                    <a:pt x="497100" y="502696"/>
                  </a:lnTo>
                  <a:lnTo>
                    <a:pt x="339954" y="502696"/>
                  </a:lnTo>
                  <a:lnTo>
                    <a:pt x="339954" y="251348"/>
                  </a:lnTo>
                  <a:cubicBezTo>
                    <a:pt x="339954" y="181127"/>
                    <a:pt x="318382" y="132283"/>
                    <a:pt x="252654" y="132283"/>
                  </a:cubicBezTo>
                  <a:cubicBezTo>
                    <a:pt x="186927" y="132283"/>
                    <a:pt x="157145" y="181127"/>
                    <a:pt x="157145" y="256434"/>
                  </a:cubicBezTo>
                  <a:lnTo>
                    <a:pt x="157145" y="502669"/>
                  </a:lnTo>
                  <a:lnTo>
                    <a:pt x="0" y="502669"/>
                  </a:lnTo>
                  <a:lnTo>
                    <a:pt x="0" y="12211"/>
                  </a:lnTo>
                  <a:close/>
                </a:path>
              </a:pathLst>
            </a:custGeom>
            <a:grpFill/>
            <a:ln w="2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F4CF71FA-FCA0-6DD9-87CF-9203CA66C477}"/>
                </a:ext>
              </a:extLst>
            </p:cNvPr>
            <p:cNvSpPr/>
            <p:nvPr/>
          </p:nvSpPr>
          <p:spPr>
            <a:xfrm>
              <a:off x="10280055" y="5767860"/>
              <a:ext cx="358445" cy="644117"/>
            </a:xfrm>
            <a:custGeom>
              <a:avLst/>
              <a:gdLst>
                <a:gd name="connsiteX0" fmla="*/ 358445 w 358445"/>
                <a:gd name="connsiteY0" fmla="*/ 635986 h 644117"/>
                <a:gd name="connsiteX1" fmla="*/ 253691 w 358445"/>
                <a:gd name="connsiteY1" fmla="*/ 644117 h 644117"/>
                <a:gd name="connsiteX2" fmla="*/ 78054 w 358445"/>
                <a:gd name="connsiteY2" fmla="*/ 471122 h 644117"/>
                <a:gd name="connsiteX3" fmla="*/ 78054 w 358445"/>
                <a:gd name="connsiteY3" fmla="*/ 261492 h 644117"/>
                <a:gd name="connsiteX4" fmla="*/ 0 w 358445"/>
                <a:gd name="connsiteY4" fmla="*/ 261492 h 644117"/>
                <a:gd name="connsiteX5" fmla="*/ 0 w 358445"/>
                <a:gd name="connsiteY5" fmla="*/ 145500 h 644117"/>
                <a:gd name="connsiteX6" fmla="*/ 78054 w 358445"/>
                <a:gd name="connsiteY6" fmla="*/ 145500 h 644117"/>
                <a:gd name="connsiteX7" fmla="*/ 78054 w 358445"/>
                <a:gd name="connsiteY7" fmla="*/ 0 h 644117"/>
                <a:gd name="connsiteX8" fmla="*/ 234163 w 358445"/>
                <a:gd name="connsiteY8" fmla="*/ 0 h 644117"/>
                <a:gd name="connsiteX9" fmla="*/ 234163 w 358445"/>
                <a:gd name="connsiteY9" fmla="*/ 145500 h 644117"/>
                <a:gd name="connsiteX10" fmla="*/ 347127 w 358445"/>
                <a:gd name="connsiteY10" fmla="*/ 145500 h 644117"/>
                <a:gd name="connsiteX11" fmla="*/ 347127 w 358445"/>
                <a:gd name="connsiteY11" fmla="*/ 261492 h 644117"/>
                <a:gd name="connsiteX12" fmla="*/ 234163 w 358445"/>
                <a:gd name="connsiteY12" fmla="*/ 261492 h 644117"/>
                <a:gd name="connsiteX13" fmla="*/ 234163 w 358445"/>
                <a:gd name="connsiteY13" fmla="*/ 436501 h 644117"/>
                <a:gd name="connsiteX14" fmla="*/ 301963 w 358445"/>
                <a:gd name="connsiteY14" fmla="*/ 519939 h 644117"/>
                <a:gd name="connsiteX15" fmla="*/ 358445 w 358445"/>
                <a:gd name="connsiteY15" fmla="*/ 516893 h 644117"/>
                <a:gd name="connsiteX16" fmla="*/ 358445 w 358445"/>
                <a:gd name="connsiteY16" fmla="*/ 635958 h 64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45" h="644117">
                  <a:moveTo>
                    <a:pt x="358445" y="635986"/>
                  </a:moveTo>
                  <a:cubicBezTo>
                    <a:pt x="334827" y="640065"/>
                    <a:pt x="299891" y="644117"/>
                    <a:pt x="253691" y="644117"/>
                  </a:cubicBezTo>
                  <a:cubicBezTo>
                    <a:pt x="179754" y="644117"/>
                    <a:pt x="78054" y="634952"/>
                    <a:pt x="78054" y="471122"/>
                  </a:cubicBezTo>
                  <a:lnTo>
                    <a:pt x="78054" y="261492"/>
                  </a:lnTo>
                  <a:lnTo>
                    <a:pt x="0" y="261492"/>
                  </a:lnTo>
                  <a:lnTo>
                    <a:pt x="0" y="145500"/>
                  </a:lnTo>
                  <a:lnTo>
                    <a:pt x="78054" y="145500"/>
                  </a:lnTo>
                  <a:lnTo>
                    <a:pt x="78054" y="0"/>
                  </a:lnTo>
                  <a:lnTo>
                    <a:pt x="234163" y="0"/>
                  </a:lnTo>
                  <a:lnTo>
                    <a:pt x="234163" y="145500"/>
                  </a:lnTo>
                  <a:lnTo>
                    <a:pt x="347127" y="145500"/>
                  </a:lnTo>
                  <a:lnTo>
                    <a:pt x="347127" y="261492"/>
                  </a:lnTo>
                  <a:lnTo>
                    <a:pt x="234163" y="261492"/>
                  </a:lnTo>
                  <a:lnTo>
                    <a:pt x="234163" y="436501"/>
                  </a:lnTo>
                  <a:cubicBezTo>
                    <a:pt x="234163" y="508734"/>
                    <a:pt x="262936" y="519939"/>
                    <a:pt x="301963" y="519939"/>
                  </a:cubicBezTo>
                  <a:cubicBezTo>
                    <a:pt x="321491" y="519939"/>
                    <a:pt x="344072" y="518933"/>
                    <a:pt x="358445" y="516893"/>
                  </a:cubicBezTo>
                  <a:lnTo>
                    <a:pt x="358445" y="635958"/>
                  </a:lnTo>
                  <a:close/>
                </a:path>
              </a:pathLst>
            </a:custGeom>
            <a:grpFill/>
            <a:ln w="2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8657EDFD-8166-5937-548F-95012FB3E6B9}"/>
                </a:ext>
              </a:extLst>
            </p:cNvPr>
            <p:cNvSpPr/>
            <p:nvPr/>
          </p:nvSpPr>
          <p:spPr>
            <a:xfrm>
              <a:off x="10655927" y="5901176"/>
              <a:ext cx="549490" cy="514880"/>
            </a:xfrm>
            <a:custGeom>
              <a:avLst/>
              <a:gdLst>
                <a:gd name="connsiteX0" fmla="*/ 549491 w 549490"/>
                <a:gd name="connsiteY0" fmla="*/ 12211 h 514880"/>
                <a:gd name="connsiteX1" fmla="*/ 549491 w 549490"/>
                <a:gd name="connsiteY1" fmla="*/ 502669 h 514880"/>
                <a:gd name="connsiteX2" fmla="*/ 392345 w 549490"/>
                <a:gd name="connsiteY2" fmla="*/ 502669 h 514880"/>
                <a:gd name="connsiteX3" fmla="*/ 392345 w 549490"/>
                <a:gd name="connsiteY3" fmla="*/ 433482 h 514880"/>
                <a:gd name="connsiteX4" fmla="*/ 241363 w 549490"/>
                <a:gd name="connsiteY4" fmla="*/ 514880 h 514880"/>
                <a:gd name="connsiteX5" fmla="*/ 0 w 549490"/>
                <a:gd name="connsiteY5" fmla="*/ 257440 h 514880"/>
                <a:gd name="connsiteX6" fmla="*/ 241363 w 549490"/>
                <a:gd name="connsiteY6" fmla="*/ 0 h 514880"/>
                <a:gd name="connsiteX7" fmla="*/ 392345 w 549490"/>
                <a:gd name="connsiteY7" fmla="*/ 82432 h 514880"/>
                <a:gd name="connsiteX8" fmla="*/ 392345 w 549490"/>
                <a:gd name="connsiteY8" fmla="*/ 12211 h 514880"/>
                <a:gd name="connsiteX9" fmla="*/ 549491 w 549490"/>
                <a:gd name="connsiteY9" fmla="*/ 12211 h 514880"/>
                <a:gd name="connsiteX10" fmla="*/ 392345 w 549490"/>
                <a:gd name="connsiteY10" fmla="*/ 257440 h 514880"/>
                <a:gd name="connsiteX11" fmla="*/ 274227 w 549490"/>
                <a:gd name="connsiteY11" fmla="*/ 132283 h 514880"/>
                <a:gd name="connsiteX12" fmla="*/ 156109 w 549490"/>
                <a:gd name="connsiteY12" fmla="*/ 257440 h 514880"/>
                <a:gd name="connsiteX13" fmla="*/ 274227 w 549490"/>
                <a:gd name="connsiteY13" fmla="*/ 382598 h 514880"/>
                <a:gd name="connsiteX14" fmla="*/ 392345 w 549490"/>
                <a:gd name="connsiteY14" fmla="*/ 257440 h 5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9490" h="514880">
                  <a:moveTo>
                    <a:pt x="549491" y="12211"/>
                  </a:moveTo>
                  <a:lnTo>
                    <a:pt x="549491" y="502669"/>
                  </a:lnTo>
                  <a:lnTo>
                    <a:pt x="392345" y="502669"/>
                  </a:lnTo>
                  <a:lnTo>
                    <a:pt x="392345" y="433482"/>
                  </a:lnTo>
                  <a:cubicBezTo>
                    <a:pt x="368727" y="478247"/>
                    <a:pt x="305045" y="514880"/>
                    <a:pt x="241363" y="514880"/>
                  </a:cubicBezTo>
                  <a:cubicBezTo>
                    <a:pt x="98591" y="514880"/>
                    <a:pt x="0" y="403974"/>
                    <a:pt x="0" y="257440"/>
                  </a:cubicBezTo>
                  <a:cubicBezTo>
                    <a:pt x="0" y="110907"/>
                    <a:pt x="98591" y="0"/>
                    <a:pt x="241363" y="0"/>
                  </a:cubicBezTo>
                  <a:cubicBezTo>
                    <a:pt x="305045" y="0"/>
                    <a:pt x="368727" y="37640"/>
                    <a:pt x="392345" y="82432"/>
                  </a:cubicBezTo>
                  <a:lnTo>
                    <a:pt x="392345" y="12211"/>
                  </a:lnTo>
                  <a:lnTo>
                    <a:pt x="549491" y="12211"/>
                  </a:lnTo>
                  <a:close/>
                  <a:moveTo>
                    <a:pt x="392345" y="257440"/>
                  </a:moveTo>
                  <a:cubicBezTo>
                    <a:pt x="392345" y="190293"/>
                    <a:pt x="345109" y="132283"/>
                    <a:pt x="274227" y="132283"/>
                  </a:cubicBezTo>
                  <a:cubicBezTo>
                    <a:pt x="203345" y="132283"/>
                    <a:pt x="156109" y="190293"/>
                    <a:pt x="156109" y="257440"/>
                  </a:cubicBezTo>
                  <a:cubicBezTo>
                    <a:pt x="156109" y="324588"/>
                    <a:pt x="203345" y="382598"/>
                    <a:pt x="274227" y="382598"/>
                  </a:cubicBezTo>
                  <a:cubicBezTo>
                    <a:pt x="345109" y="382598"/>
                    <a:pt x="392345" y="325621"/>
                    <a:pt x="392345" y="257440"/>
                  </a:cubicBezTo>
                  <a:close/>
                </a:path>
              </a:pathLst>
            </a:custGeom>
            <a:grpFill/>
            <a:ln w="2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AAE7BC9B-831B-AE46-C5AF-D7A961B2B69D}"/>
                </a:ext>
              </a:extLst>
            </p:cNvPr>
            <p:cNvSpPr/>
            <p:nvPr/>
          </p:nvSpPr>
          <p:spPr>
            <a:xfrm>
              <a:off x="11246463" y="5901176"/>
              <a:ext cx="549490" cy="514880"/>
            </a:xfrm>
            <a:custGeom>
              <a:avLst/>
              <a:gdLst>
                <a:gd name="connsiteX0" fmla="*/ 549490 w 549490"/>
                <a:gd name="connsiteY0" fmla="*/ 12211 h 514880"/>
                <a:gd name="connsiteX1" fmla="*/ 549490 w 549490"/>
                <a:gd name="connsiteY1" fmla="*/ 502669 h 514880"/>
                <a:gd name="connsiteX2" fmla="*/ 392345 w 549490"/>
                <a:gd name="connsiteY2" fmla="*/ 502669 h 514880"/>
                <a:gd name="connsiteX3" fmla="*/ 392345 w 549490"/>
                <a:gd name="connsiteY3" fmla="*/ 433482 h 514880"/>
                <a:gd name="connsiteX4" fmla="*/ 241363 w 549490"/>
                <a:gd name="connsiteY4" fmla="*/ 514880 h 514880"/>
                <a:gd name="connsiteX5" fmla="*/ 0 w 549490"/>
                <a:gd name="connsiteY5" fmla="*/ 257440 h 514880"/>
                <a:gd name="connsiteX6" fmla="*/ 241363 w 549490"/>
                <a:gd name="connsiteY6" fmla="*/ 0 h 514880"/>
                <a:gd name="connsiteX7" fmla="*/ 392345 w 549490"/>
                <a:gd name="connsiteY7" fmla="*/ 82432 h 514880"/>
                <a:gd name="connsiteX8" fmla="*/ 392345 w 549490"/>
                <a:gd name="connsiteY8" fmla="*/ 12211 h 514880"/>
                <a:gd name="connsiteX9" fmla="*/ 549490 w 549490"/>
                <a:gd name="connsiteY9" fmla="*/ 12211 h 514880"/>
                <a:gd name="connsiteX10" fmla="*/ 392345 w 549490"/>
                <a:gd name="connsiteY10" fmla="*/ 257440 h 514880"/>
                <a:gd name="connsiteX11" fmla="*/ 274227 w 549490"/>
                <a:gd name="connsiteY11" fmla="*/ 132283 h 514880"/>
                <a:gd name="connsiteX12" fmla="*/ 156109 w 549490"/>
                <a:gd name="connsiteY12" fmla="*/ 257440 h 514880"/>
                <a:gd name="connsiteX13" fmla="*/ 274227 w 549490"/>
                <a:gd name="connsiteY13" fmla="*/ 382598 h 514880"/>
                <a:gd name="connsiteX14" fmla="*/ 392345 w 549490"/>
                <a:gd name="connsiteY14" fmla="*/ 257440 h 5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9490" h="514880">
                  <a:moveTo>
                    <a:pt x="549490" y="12211"/>
                  </a:moveTo>
                  <a:lnTo>
                    <a:pt x="549490" y="502669"/>
                  </a:lnTo>
                  <a:lnTo>
                    <a:pt x="392345" y="502669"/>
                  </a:lnTo>
                  <a:lnTo>
                    <a:pt x="392345" y="433482"/>
                  </a:lnTo>
                  <a:cubicBezTo>
                    <a:pt x="368727" y="478247"/>
                    <a:pt x="305045" y="514880"/>
                    <a:pt x="241363" y="514880"/>
                  </a:cubicBezTo>
                  <a:cubicBezTo>
                    <a:pt x="98591" y="514880"/>
                    <a:pt x="0" y="403974"/>
                    <a:pt x="0" y="257440"/>
                  </a:cubicBezTo>
                  <a:cubicBezTo>
                    <a:pt x="0" y="110907"/>
                    <a:pt x="98591" y="0"/>
                    <a:pt x="241363" y="0"/>
                  </a:cubicBezTo>
                  <a:cubicBezTo>
                    <a:pt x="305045" y="0"/>
                    <a:pt x="368727" y="37640"/>
                    <a:pt x="392345" y="82432"/>
                  </a:cubicBezTo>
                  <a:lnTo>
                    <a:pt x="392345" y="12211"/>
                  </a:lnTo>
                  <a:lnTo>
                    <a:pt x="549490" y="12211"/>
                  </a:lnTo>
                  <a:close/>
                  <a:moveTo>
                    <a:pt x="392345" y="257440"/>
                  </a:moveTo>
                  <a:cubicBezTo>
                    <a:pt x="392345" y="190293"/>
                    <a:pt x="345109" y="132283"/>
                    <a:pt x="274227" y="132283"/>
                  </a:cubicBezTo>
                  <a:cubicBezTo>
                    <a:pt x="203345" y="132283"/>
                    <a:pt x="156109" y="190293"/>
                    <a:pt x="156109" y="257440"/>
                  </a:cubicBezTo>
                  <a:cubicBezTo>
                    <a:pt x="156109" y="324588"/>
                    <a:pt x="203345" y="382598"/>
                    <a:pt x="274227" y="382598"/>
                  </a:cubicBezTo>
                  <a:cubicBezTo>
                    <a:pt x="345109" y="382598"/>
                    <a:pt x="392345" y="325621"/>
                    <a:pt x="392345" y="257440"/>
                  </a:cubicBezTo>
                  <a:close/>
                </a:path>
              </a:pathLst>
            </a:custGeom>
            <a:grpFill/>
            <a:ln w="2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193315534"/>
      </p:ext>
    </p:extLst>
  </p:cSld>
  <p:clrMapOvr>
    <a:masterClrMapping/>
  </p:clrMapOvr>
  <p:hf sldNum="0" hdr="0" ftr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967283"/>
      </p:ext>
    </p:extLst>
  </p:cSld>
  <p:clrMapOvr>
    <a:masterClrMapping/>
  </p:clrMapOvr>
  <p:hf sldNum="0" hdr="0" ftr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tsikkodia 2">
    <p:bg>
      <p:bgPr>
        <a:solidFill>
          <a:srgbClr val="B8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F66AAC24-5524-6688-DDCB-B51577034A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0764" y="4039013"/>
            <a:ext cx="8656741" cy="503950"/>
          </a:xfrm>
        </p:spPr>
        <p:txBody>
          <a:bodyPr anchor="t">
            <a:no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z="4400" dirty="0"/>
              <a:t>27.1.2026</a:t>
            </a:r>
          </a:p>
          <a:p>
            <a:r>
              <a:rPr lang="fi-FI" sz="2400" dirty="0"/>
              <a:t>- Väestö-, rakentamis- ja työttömyystiedot päivittyvät seuraavan kerran helmikuun lopussa</a:t>
            </a:r>
            <a:br>
              <a:rPr lang="fi-FI" sz="2400" dirty="0"/>
            </a:br>
            <a:r>
              <a:rPr lang="fi-FI" sz="2400" dirty="0"/>
              <a:t>- Maahanmuuttoa koskevat neljännesvuositiedot päivittyvät neljä kertaa vuodessa</a:t>
            </a:r>
            <a:br>
              <a:rPr lang="fi-FI" sz="2400" dirty="0"/>
            </a:br>
            <a:r>
              <a:rPr lang="fi-FI" sz="2400" dirty="0"/>
              <a:t>- Yritysten liikevaihdon ja palkkasumman kehitystä kuvaavat neljännesvuositiedot päivittyvät kaksi kertaa vuodessa, viimeisin päivitys 23.12.2025</a:t>
            </a:r>
          </a:p>
        </p:txBody>
      </p:sp>
      <p:sp>
        <p:nvSpPr>
          <p:cNvPr id="3" name="Title 19">
            <a:extLst>
              <a:ext uri="{FF2B5EF4-FFF2-40B4-BE49-F238E27FC236}">
                <a16:creationId xmlns:a16="http://schemas.microsoft.com/office/drawing/2014/main" id="{012E2190-41CB-B7D5-4E72-BCC4BD6ECB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0764" y="1855801"/>
            <a:ext cx="8656741" cy="2070375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42A5"/>
                </a:solidFill>
              </a:defRPr>
            </a:lvl1pPr>
          </a:lstStyle>
          <a:p>
            <a:r>
              <a:rPr lang="fi-FI" dirty="0"/>
              <a:t>TILASTOJA VANTAALTA</a:t>
            </a:r>
            <a:endParaRPr lang="fi-FI" noProof="0" dirty="0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1E6245C8-A25D-9533-69E6-53CDF18AD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Graphic 18">
            <a:extLst>
              <a:ext uri="{FF2B5EF4-FFF2-40B4-BE49-F238E27FC236}">
                <a16:creationId xmlns:a16="http://schemas.microsoft.com/office/drawing/2014/main" id="{66CC8E5D-296B-F9E2-E3E0-F4896E42C4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405322" y="1288658"/>
            <a:ext cx="2243871" cy="49376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047883B-BA18-B1AA-F14B-C0A8D38125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3414">
            <a:off x="8816677" y="5123350"/>
            <a:ext cx="3469596" cy="223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084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20186"/>
            <a:ext cx="10515600" cy="41694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  <a:lvl2pPr>
              <a:lnSpc>
                <a:spcPct val="100000"/>
              </a:lnSpc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FA1006BF-5CDF-191C-3553-335FFA6C1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A491C4B1-9D3B-F698-C102-9715DFDE4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2" name="Graphic 18">
            <a:extLst>
              <a:ext uri="{FF2B5EF4-FFF2-40B4-BE49-F238E27FC236}">
                <a16:creationId xmlns:a16="http://schemas.microsoft.com/office/drawing/2014/main" id="{5008D078-1A8C-195F-475A-7AD1BE57F1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68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9">
    <p:bg>
      <p:bgPr>
        <a:solidFill>
          <a:schemeClr val="accent2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09483175-2EEA-6F8C-ED09-1AA3B1725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3414">
            <a:off x="8816677" y="5123350"/>
            <a:ext cx="3469596" cy="22368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64378BC-F4F7-BD4F-41B1-E85308FF3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35002"/>
            <a:ext cx="6870357" cy="2919081"/>
          </a:xfrm>
        </p:spPr>
        <p:txBody>
          <a:bodyPr>
            <a:noAutofit/>
          </a:bodyPr>
          <a:lstStyle>
            <a:lvl1pPr>
              <a:defRPr sz="6000" b="1" i="0">
                <a:solidFill>
                  <a:srgbClr val="152A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E44DB90-1F03-CF40-D57A-B68B9BA0F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656511"/>
            <a:ext cx="6870357" cy="3089345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152A96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" name="Graphic 9">
            <a:extLst>
              <a:ext uri="{FF2B5EF4-FFF2-40B4-BE49-F238E27FC236}">
                <a16:creationId xmlns:a16="http://schemas.microsoft.com/office/drawing/2014/main" id="{B9F435A7-80E4-AA65-EC55-790B3F344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3414">
            <a:off x="8816677" y="5123350"/>
            <a:ext cx="3469596" cy="2236846"/>
          </a:xfrm>
          <a:prstGeom prst="rect">
            <a:avLst/>
          </a:prstGeom>
        </p:spPr>
      </p:pic>
      <p:pic>
        <p:nvPicPr>
          <p:cNvPr id="3" name="Graphic 18">
            <a:extLst>
              <a:ext uri="{FF2B5EF4-FFF2-40B4-BE49-F238E27FC236}">
                <a16:creationId xmlns:a16="http://schemas.microsoft.com/office/drawing/2014/main" id="{2215BF34-A731-86A4-7567-D8128D817D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0405322" y="1288658"/>
            <a:ext cx="2243871" cy="49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29402"/>
      </p:ext>
    </p:extLst>
  </p:cSld>
  <p:clrMapOvr>
    <a:masterClrMapping/>
  </p:clrMapOvr>
  <p:hf sldNum="0" hdr="0" ftr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tsikkodia 1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80813368-95F3-C740-BD3D-22F0F54E5B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0042A5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14" name="Title 19">
            <a:extLst>
              <a:ext uri="{FF2B5EF4-FFF2-40B4-BE49-F238E27FC236}">
                <a16:creationId xmlns:a16="http://schemas.microsoft.com/office/drawing/2014/main" id="{B257B7E3-C1CE-B04B-B76B-FCE4378FA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531708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rgbClr val="0042A5"/>
                </a:solidFill>
              </a:defRPr>
            </a:lvl1pPr>
          </a:lstStyle>
          <a:p>
            <a:r>
              <a:rPr lang="fi-FI" noProof="0" dirty="0"/>
              <a:t>OTSIKKODIA,</a:t>
            </a:r>
            <a:br>
              <a:rPr lang="fi-FI" noProof="0" dirty="0"/>
            </a:br>
            <a:r>
              <a:rPr lang="fi-FI" noProof="0" dirty="0"/>
              <a:t>OMA OTSIKKO</a:t>
            </a:r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028349F7-09A6-C843-8B21-29B716C63BCA}"/>
              </a:ext>
            </a:extLst>
          </p:cNvPr>
          <p:cNvSpPr/>
          <p:nvPr userDrawn="1"/>
        </p:nvSpPr>
        <p:spPr>
          <a:xfrm>
            <a:off x="-11875" y="3271652"/>
            <a:ext cx="973776" cy="1039091"/>
          </a:xfrm>
          <a:custGeom>
            <a:avLst/>
            <a:gdLst>
              <a:gd name="connsiteX0" fmla="*/ 754083 w 973776"/>
              <a:gd name="connsiteY0" fmla="*/ 368135 h 1039091"/>
              <a:gd name="connsiteX1" fmla="*/ 5937 w 973776"/>
              <a:gd name="connsiteY1" fmla="*/ 0 h 1039091"/>
              <a:gd name="connsiteX2" fmla="*/ 0 w 973776"/>
              <a:gd name="connsiteY2" fmla="*/ 1039091 h 1039091"/>
              <a:gd name="connsiteX3" fmla="*/ 973776 w 973776"/>
              <a:gd name="connsiteY3" fmla="*/ 469075 h 1039091"/>
              <a:gd name="connsiteX4" fmla="*/ 0 w 973776"/>
              <a:gd name="connsiteY4" fmla="*/ 0 h 1039091"/>
              <a:gd name="connsiteX5" fmla="*/ 296883 w 973776"/>
              <a:gd name="connsiteY5" fmla="*/ 480951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3776" h="1039091">
                <a:moveTo>
                  <a:pt x="754083" y="368135"/>
                </a:moveTo>
                <a:lnTo>
                  <a:pt x="5937" y="0"/>
                </a:lnTo>
                <a:lnTo>
                  <a:pt x="0" y="1039091"/>
                </a:lnTo>
                <a:lnTo>
                  <a:pt x="973776" y="469075"/>
                </a:lnTo>
                <a:lnTo>
                  <a:pt x="0" y="0"/>
                </a:lnTo>
                <a:lnTo>
                  <a:pt x="296883" y="480951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BC5D270-2289-27C9-6DF7-7F2E3EB8D1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765" y="4889173"/>
            <a:ext cx="2001288" cy="1867252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31A952F3-7B55-4FCC-67D4-31A044B1B9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0" y="3143080"/>
            <a:ext cx="3714920" cy="371492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F4606D41-847D-54BE-667B-AD0397C91E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8487019" y="-9939"/>
            <a:ext cx="3714920" cy="371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76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80813368-95F3-C740-BD3D-22F0F54E5B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14" name="Title 19">
            <a:extLst>
              <a:ext uri="{FF2B5EF4-FFF2-40B4-BE49-F238E27FC236}">
                <a16:creationId xmlns:a16="http://schemas.microsoft.com/office/drawing/2014/main" id="{B257B7E3-C1CE-B04B-B76B-FCE4378FA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531708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tx2"/>
                </a:solidFill>
              </a:defRPr>
            </a:lvl1pPr>
          </a:lstStyle>
          <a:p>
            <a:r>
              <a:rPr lang="fi-FI" noProof="0" dirty="0"/>
              <a:t>OTSIKKODIA,</a:t>
            </a:r>
            <a:br>
              <a:rPr lang="fi-FI" noProof="0" dirty="0"/>
            </a:br>
            <a:r>
              <a:rPr lang="fi-FI" noProof="0" dirty="0"/>
              <a:t>OMA OTSIKKO</a:t>
            </a:r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028349F7-09A6-C843-8B21-29B716C63BCA}"/>
              </a:ext>
            </a:extLst>
          </p:cNvPr>
          <p:cNvSpPr/>
          <p:nvPr userDrawn="1"/>
        </p:nvSpPr>
        <p:spPr>
          <a:xfrm>
            <a:off x="-11875" y="3271652"/>
            <a:ext cx="973776" cy="1039091"/>
          </a:xfrm>
          <a:custGeom>
            <a:avLst/>
            <a:gdLst>
              <a:gd name="connsiteX0" fmla="*/ 754083 w 973776"/>
              <a:gd name="connsiteY0" fmla="*/ 368135 h 1039091"/>
              <a:gd name="connsiteX1" fmla="*/ 5937 w 973776"/>
              <a:gd name="connsiteY1" fmla="*/ 0 h 1039091"/>
              <a:gd name="connsiteX2" fmla="*/ 0 w 973776"/>
              <a:gd name="connsiteY2" fmla="*/ 1039091 h 1039091"/>
              <a:gd name="connsiteX3" fmla="*/ 973776 w 973776"/>
              <a:gd name="connsiteY3" fmla="*/ 469075 h 1039091"/>
              <a:gd name="connsiteX4" fmla="*/ 0 w 973776"/>
              <a:gd name="connsiteY4" fmla="*/ 0 h 1039091"/>
              <a:gd name="connsiteX5" fmla="*/ 296883 w 973776"/>
              <a:gd name="connsiteY5" fmla="*/ 480951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3776" h="1039091">
                <a:moveTo>
                  <a:pt x="754083" y="368135"/>
                </a:moveTo>
                <a:lnTo>
                  <a:pt x="5937" y="0"/>
                </a:lnTo>
                <a:lnTo>
                  <a:pt x="0" y="1039091"/>
                </a:lnTo>
                <a:lnTo>
                  <a:pt x="973776" y="469075"/>
                </a:lnTo>
                <a:lnTo>
                  <a:pt x="0" y="0"/>
                </a:lnTo>
                <a:lnTo>
                  <a:pt x="296883" y="480951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3CC1549-4F1C-B7FF-D548-18B2C0265B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765" y="4889173"/>
            <a:ext cx="2001288" cy="186725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116D734-739A-5D8E-D287-69455B850B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0" y="3143080"/>
            <a:ext cx="3714920" cy="371492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B13BF8F9-78D7-7D71-9A67-33FDEE5771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8487019" y="-9939"/>
            <a:ext cx="3714920" cy="371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65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dia 1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80813368-95F3-C740-BD3D-22F0F54E5B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0042A5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14" name="Title 19">
            <a:extLst>
              <a:ext uri="{FF2B5EF4-FFF2-40B4-BE49-F238E27FC236}">
                <a16:creationId xmlns:a16="http://schemas.microsoft.com/office/drawing/2014/main" id="{B257B7E3-C1CE-B04B-B76B-FCE4378FA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531708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rgbClr val="0042A5"/>
                </a:solidFill>
              </a:defRPr>
            </a:lvl1pPr>
          </a:lstStyle>
          <a:p>
            <a:r>
              <a:rPr lang="fi-FI" noProof="0" dirty="0"/>
              <a:t>OTSIKKODIA,</a:t>
            </a:r>
            <a:br>
              <a:rPr lang="fi-FI" noProof="0" dirty="0"/>
            </a:br>
            <a:r>
              <a:rPr lang="fi-FI" noProof="0" dirty="0"/>
              <a:t>OMA OTSIKKO</a:t>
            </a:r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028349F7-09A6-C843-8B21-29B716C63BCA}"/>
              </a:ext>
            </a:extLst>
          </p:cNvPr>
          <p:cNvSpPr/>
          <p:nvPr userDrawn="1"/>
        </p:nvSpPr>
        <p:spPr>
          <a:xfrm>
            <a:off x="-11875" y="3271652"/>
            <a:ext cx="973776" cy="1039091"/>
          </a:xfrm>
          <a:custGeom>
            <a:avLst/>
            <a:gdLst>
              <a:gd name="connsiteX0" fmla="*/ 754083 w 973776"/>
              <a:gd name="connsiteY0" fmla="*/ 368135 h 1039091"/>
              <a:gd name="connsiteX1" fmla="*/ 5937 w 973776"/>
              <a:gd name="connsiteY1" fmla="*/ 0 h 1039091"/>
              <a:gd name="connsiteX2" fmla="*/ 0 w 973776"/>
              <a:gd name="connsiteY2" fmla="*/ 1039091 h 1039091"/>
              <a:gd name="connsiteX3" fmla="*/ 973776 w 973776"/>
              <a:gd name="connsiteY3" fmla="*/ 469075 h 1039091"/>
              <a:gd name="connsiteX4" fmla="*/ 0 w 973776"/>
              <a:gd name="connsiteY4" fmla="*/ 0 h 1039091"/>
              <a:gd name="connsiteX5" fmla="*/ 296883 w 973776"/>
              <a:gd name="connsiteY5" fmla="*/ 480951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3776" h="1039091">
                <a:moveTo>
                  <a:pt x="754083" y="368135"/>
                </a:moveTo>
                <a:lnTo>
                  <a:pt x="5937" y="0"/>
                </a:lnTo>
                <a:lnTo>
                  <a:pt x="0" y="1039091"/>
                </a:lnTo>
                <a:lnTo>
                  <a:pt x="973776" y="469075"/>
                </a:lnTo>
                <a:lnTo>
                  <a:pt x="0" y="0"/>
                </a:lnTo>
                <a:lnTo>
                  <a:pt x="296883" y="480951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BC5D270-2289-27C9-6DF7-7F2E3EB8D1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765" y="4889173"/>
            <a:ext cx="2001288" cy="186725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2D7153A-0D59-F179-08F2-563A424168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9719223" y="-9939"/>
            <a:ext cx="2482716" cy="248271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BD3C937-7FA5-E7F8-32D7-061F2768F0C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-9939" y="-7886"/>
            <a:ext cx="2460785" cy="2460785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0B3F0CE3-CEF3-655D-C0D3-06D77027083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 flipH="1">
            <a:off x="-2782" y="4401066"/>
            <a:ext cx="2460785" cy="246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11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Otsikkodia 1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80813368-95F3-C740-BD3D-22F0F54E5B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0042A5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14" name="Title 19">
            <a:extLst>
              <a:ext uri="{FF2B5EF4-FFF2-40B4-BE49-F238E27FC236}">
                <a16:creationId xmlns:a16="http://schemas.microsoft.com/office/drawing/2014/main" id="{B257B7E3-C1CE-B04B-B76B-FCE4378FA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531708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rgbClr val="0042A5"/>
                </a:solidFill>
              </a:defRPr>
            </a:lvl1pPr>
          </a:lstStyle>
          <a:p>
            <a:r>
              <a:rPr lang="fi-FI" noProof="0" dirty="0"/>
              <a:t>OTSIKKODIA,</a:t>
            </a:r>
            <a:br>
              <a:rPr lang="fi-FI" noProof="0" dirty="0"/>
            </a:br>
            <a:r>
              <a:rPr lang="fi-FI" noProof="0" dirty="0"/>
              <a:t>OMA OTSIKKO</a:t>
            </a:r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028349F7-09A6-C843-8B21-29B716C63BCA}"/>
              </a:ext>
            </a:extLst>
          </p:cNvPr>
          <p:cNvSpPr/>
          <p:nvPr userDrawn="1"/>
        </p:nvSpPr>
        <p:spPr>
          <a:xfrm>
            <a:off x="-11875" y="3271652"/>
            <a:ext cx="973776" cy="1039091"/>
          </a:xfrm>
          <a:custGeom>
            <a:avLst/>
            <a:gdLst>
              <a:gd name="connsiteX0" fmla="*/ 754083 w 973776"/>
              <a:gd name="connsiteY0" fmla="*/ 368135 h 1039091"/>
              <a:gd name="connsiteX1" fmla="*/ 5937 w 973776"/>
              <a:gd name="connsiteY1" fmla="*/ 0 h 1039091"/>
              <a:gd name="connsiteX2" fmla="*/ 0 w 973776"/>
              <a:gd name="connsiteY2" fmla="*/ 1039091 h 1039091"/>
              <a:gd name="connsiteX3" fmla="*/ 973776 w 973776"/>
              <a:gd name="connsiteY3" fmla="*/ 469075 h 1039091"/>
              <a:gd name="connsiteX4" fmla="*/ 0 w 973776"/>
              <a:gd name="connsiteY4" fmla="*/ 0 h 1039091"/>
              <a:gd name="connsiteX5" fmla="*/ 296883 w 973776"/>
              <a:gd name="connsiteY5" fmla="*/ 480951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3776" h="1039091">
                <a:moveTo>
                  <a:pt x="754083" y="368135"/>
                </a:moveTo>
                <a:lnTo>
                  <a:pt x="5937" y="0"/>
                </a:lnTo>
                <a:lnTo>
                  <a:pt x="0" y="1039091"/>
                </a:lnTo>
                <a:lnTo>
                  <a:pt x="973776" y="469075"/>
                </a:lnTo>
                <a:lnTo>
                  <a:pt x="0" y="0"/>
                </a:lnTo>
                <a:lnTo>
                  <a:pt x="296883" y="480951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BC5D270-2289-27C9-6DF7-7F2E3EB8D1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765" y="4889173"/>
            <a:ext cx="2001288" cy="1867252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0B3F0CE3-CEF3-655D-C0D3-06D7702708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17096" y="4381188"/>
            <a:ext cx="2460785" cy="246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07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>
            <a:extLst>
              <a:ext uri="{FF2B5EF4-FFF2-40B4-BE49-F238E27FC236}">
                <a16:creationId xmlns:a16="http://schemas.microsoft.com/office/drawing/2014/main" id="{3B116E9C-BBF3-7D41-BE37-B2061CEE54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56878" y="4434195"/>
            <a:ext cx="9540496" cy="243056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  <a:gd name="connsiteX0" fmla="*/ 0 w 9999"/>
              <a:gd name="connsiteY0" fmla="*/ 12270 h 12270"/>
              <a:gd name="connsiteX1" fmla="*/ 9999 w 9999"/>
              <a:gd name="connsiteY1" fmla="*/ 12270 h 12270"/>
              <a:gd name="connsiteX2" fmla="*/ 9982 w 9999"/>
              <a:gd name="connsiteY2" fmla="*/ 0 h 12270"/>
              <a:gd name="connsiteX3" fmla="*/ 0 w 9999"/>
              <a:gd name="connsiteY3" fmla="*/ 12270 h 12270"/>
              <a:gd name="connsiteX0" fmla="*/ 0 w 10000"/>
              <a:gd name="connsiteY0" fmla="*/ 9974 h 9974"/>
              <a:gd name="connsiteX1" fmla="*/ 10000 w 10000"/>
              <a:gd name="connsiteY1" fmla="*/ 9974 h 9974"/>
              <a:gd name="connsiteX2" fmla="*/ 9996 w 10000"/>
              <a:gd name="connsiteY2" fmla="*/ 0 h 9974"/>
              <a:gd name="connsiteX3" fmla="*/ 0 w 10000"/>
              <a:gd name="connsiteY3" fmla="*/ 9974 h 9974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cubicBezTo>
                  <a:pt x="9994" y="6658"/>
                  <a:pt x="9998" y="5000"/>
                  <a:pt x="9996" y="0"/>
                </a:cubicBezTo>
                <a:cubicBezTo>
                  <a:pt x="7133" y="1926"/>
                  <a:pt x="8012" y="983"/>
                  <a:pt x="0" y="10000"/>
                </a:cubicBezTo>
              </a:path>
            </a:pathLst>
          </a:custGeom>
          <a:solidFill>
            <a:srgbClr val="3C8ED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ED6BD5DF-C790-B64D-AEBB-EECE3B5D37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 dirty="0"/>
              <a:t>  </a:t>
            </a:r>
          </a:p>
        </p:txBody>
      </p:sp>
      <p:sp>
        <p:nvSpPr>
          <p:cNvPr id="14" name="Freeform 1">
            <a:extLst>
              <a:ext uri="{FF2B5EF4-FFF2-40B4-BE49-F238E27FC236}">
                <a16:creationId xmlns:a16="http://schemas.microsoft.com/office/drawing/2014/main" id="{49E09C70-E41E-BC45-9BB5-9EBDCFFD7C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1347698-AFD9-9D42-AD61-E264E2775E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F5DA34FE-F025-9249-969D-1CBAEA7EEF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668" y="5061098"/>
            <a:ext cx="1679944" cy="1679944"/>
          </a:xfrm>
          <a:prstGeom prst="rect">
            <a:avLst/>
          </a:prstGeom>
        </p:spPr>
      </p:pic>
      <p:sp>
        <p:nvSpPr>
          <p:cNvPr id="18" name="Title 19">
            <a:extLst>
              <a:ext uri="{FF2B5EF4-FFF2-40B4-BE49-F238E27FC236}">
                <a16:creationId xmlns:a16="http://schemas.microsoft.com/office/drawing/2014/main" id="{68FB516E-7F0E-AA49-889E-0883080AC6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531708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OTSIKKODIA, OMA OTSIKKO TÄHÄN</a:t>
            </a:r>
          </a:p>
        </p:txBody>
      </p:sp>
      <p:pic>
        <p:nvPicPr>
          <p:cNvPr id="20" name="Kuva 1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0C4742E-7AF2-5A45-8625-32D055A0C6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347" y="193926"/>
            <a:ext cx="6526060" cy="6012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17313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9359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89FB7ACD-8C7D-E857-ED93-891DCF45DC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-2782" y="4403484"/>
            <a:ext cx="2460785" cy="246078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CB646DD-B0DF-1FD6-718A-09A421447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082B159C-C3BA-D519-30B9-5C02E09833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80711" y="4756637"/>
            <a:ext cx="9525577" cy="211515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E021372-E1F6-FA2E-5757-14E79E1AAB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999" y="5320428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964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92" y="0"/>
            <a:ext cx="12199992" cy="6858000"/>
          </a:xfrm>
          <a:prstGeom prst="rect">
            <a:avLst/>
          </a:prstGeom>
        </p:spPr>
      </p:pic>
      <p:sp>
        <p:nvSpPr>
          <p:cNvPr id="7" name="Freeform 3">
            <a:extLst>
              <a:ext uri="{FF2B5EF4-FFF2-40B4-BE49-F238E27FC236}">
                <a16:creationId xmlns:a16="http://schemas.microsoft.com/office/drawing/2014/main" id="{46456239-19E4-1545-2915-AB60E99B73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66423" y="4756637"/>
            <a:ext cx="9525577" cy="211515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75520D7-7CC5-A1B2-95F4-10481D1193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5DE5C81-A0AF-4AE3-B1F8-019A58C0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8560DB8-C008-F453-25E3-88CA35D5775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0711" y="5320428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19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9992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3E82051-560F-4F30-A766-B7C48999B6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029EA92-7261-750B-3490-89FAA5E11A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sp>
        <p:nvSpPr>
          <p:cNvPr id="11" name="Freeform 3">
            <a:extLst>
              <a:ext uri="{FF2B5EF4-FFF2-40B4-BE49-F238E27FC236}">
                <a16:creationId xmlns:a16="http://schemas.microsoft.com/office/drawing/2014/main" id="{DEBD69BE-158E-485D-B721-2C466EECB6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80711" y="4756637"/>
            <a:ext cx="9525577" cy="211515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45D75FB-BCA0-DCF6-886E-7115B376C24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999" y="5320428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066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 kuval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3" t="-1" b="1005"/>
          <a:stretch/>
        </p:blipFill>
        <p:spPr>
          <a:xfrm>
            <a:off x="0" y="0"/>
            <a:ext cx="12199297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1978E89-927E-454A-398E-60FB4C37C0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72E27F9-88F9-49A0-AEAF-F327432670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sp>
        <p:nvSpPr>
          <p:cNvPr id="11" name="Freeform 3">
            <a:extLst>
              <a:ext uri="{FF2B5EF4-FFF2-40B4-BE49-F238E27FC236}">
                <a16:creationId xmlns:a16="http://schemas.microsoft.com/office/drawing/2014/main" id="{790D1737-2445-66EF-3B60-9D35EF0628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80711" y="4756637"/>
            <a:ext cx="9525577" cy="211515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B3BB8207-358B-5AA8-50EA-F15F1BC7988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999" y="5320428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933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 kuvall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75" b="861"/>
          <a:stretch/>
        </p:blipFill>
        <p:spPr>
          <a:xfrm>
            <a:off x="0" y="-16412"/>
            <a:ext cx="12192000" cy="687441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24089C7-E060-20FC-C7ED-2163D9C439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605FBA2-1205-B9EB-F43F-16C2D7E988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sp>
        <p:nvSpPr>
          <p:cNvPr id="8" name="Freeform 3">
            <a:extLst>
              <a:ext uri="{FF2B5EF4-FFF2-40B4-BE49-F238E27FC236}">
                <a16:creationId xmlns:a16="http://schemas.microsoft.com/office/drawing/2014/main" id="{DD0F16D6-7327-0AFC-8FEB-BA5F6E475B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80711" y="4756637"/>
            <a:ext cx="9525577" cy="211515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DDD6427-B1DB-5368-6779-34622E6AB6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999" y="5320428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3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72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699846-DD43-1E7F-29C5-3C1749986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5A765-8BD0-80AD-7602-C7E0B4CD3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noProof="0" dirty="0"/>
              <a:t>Kirjoita teksti 18pt</a:t>
            </a:r>
          </a:p>
          <a:p>
            <a:pPr lvl="1"/>
            <a:r>
              <a:rPr lang="fi-FI" noProof="0" dirty="0"/>
              <a:t>Toinen tekstitaso 16 pt</a:t>
            </a:r>
          </a:p>
          <a:p>
            <a:pPr lvl="2"/>
            <a:r>
              <a:rPr lang="fi-FI" noProof="0" dirty="0"/>
              <a:t>Kolmas tekstitaso 14 pt</a:t>
            </a:r>
          </a:p>
          <a:p>
            <a:pPr lvl="3"/>
            <a:r>
              <a:rPr lang="fi-FI" noProof="0" dirty="0"/>
              <a:t>Neljäs tekstitaso 12 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6FE6D-8FC9-1506-E451-CC66E25D11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9EB9F-1671-C580-F98D-95448C5C8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3013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  <p:sldLayoutId id="2147484163" r:id="rId13"/>
    <p:sldLayoutId id="2147484164" r:id="rId14"/>
    <p:sldLayoutId id="2147484165" r:id="rId15"/>
    <p:sldLayoutId id="2147484166" r:id="rId16"/>
    <p:sldLayoutId id="2147484167" r:id="rId17"/>
    <p:sldLayoutId id="2147484168" r:id="rId18"/>
    <p:sldLayoutId id="2147484169" r:id="rId19"/>
    <p:sldLayoutId id="2147484170" r:id="rId20"/>
    <p:sldLayoutId id="2147484171" r:id="rId21"/>
    <p:sldLayoutId id="2147484172" r:id="rId22"/>
    <p:sldLayoutId id="2147484173" r:id="rId23"/>
    <p:sldLayoutId id="2147484174" r:id="rId24"/>
    <p:sldLayoutId id="2147484175" r:id="rId25"/>
    <p:sldLayoutId id="2147484176" r:id="rId26"/>
    <p:sldLayoutId id="2147484177" r:id="rId27"/>
    <p:sldLayoutId id="2147484178" r:id="rId28"/>
    <p:sldLayoutId id="2147484179" r:id="rId29"/>
    <p:sldLayoutId id="2147484180" r:id="rId30"/>
    <p:sldLayoutId id="2147484181" r:id="rId31"/>
    <p:sldLayoutId id="2147484182" r:id="rId32"/>
    <p:sldLayoutId id="2147484183" r:id="rId33"/>
    <p:sldLayoutId id="2147484184" r:id="rId34"/>
    <p:sldLayoutId id="2147484185" r:id="rId35"/>
    <p:sldLayoutId id="2147484186" r:id="rId36"/>
    <p:sldLayoutId id="2147484187" r:id="rId37"/>
    <p:sldLayoutId id="2147484188" r:id="rId38"/>
    <p:sldLayoutId id="2147484189" r:id="rId39"/>
    <p:sldLayoutId id="2147484190" r:id="rId40"/>
    <p:sldLayoutId id="2147484191" r:id="rId41"/>
    <p:sldLayoutId id="2147484192" r:id="rId42"/>
    <p:sldLayoutId id="2147484193" r:id="rId43"/>
    <p:sldLayoutId id="2147484194" r:id="rId44"/>
    <p:sldLayoutId id="2147484195" r:id="rId45"/>
    <p:sldLayoutId id="2147484196" r:id="rId46"/>
    <p:sldLayoutId id="2147484197" r:id="rId47"/>
    <p:sldLayoutId id="2147484198" r:id="rId48"/>
    <p:sldLayoutId id="2147484199" r:id="rId49"/>
    <p:sldLayoutId id="2147484200" r:id="rId50"/>
    <p:sldLayoutId id="2147484201" r:id="rId51"/>
    <p:sldLayoutId id="2147484202" r:id="rId52"/>
    <p:sldLayoutId id="2147484203" r:id="rId53"/>
    <p:sldLayoutId id="2147484204" r:id="rId54"/>
    <p:sldLayoutId id="2147484205" r:id="rId55"/>
    <p:sldLayoutId id="2147484206" r:id="rId56"/>
    <p:sldLayoutId id="2147484207" r:id="rId57"/>
    <p:sldLayoutId id="2147484208" r:id="rId58"/>
    <p:sldLayoutId id="2147484209" r:id="rId59"/>
    <p:sldLayoutId id="2147484210" r:id="rId60"/>
    <p:sldLayoutId id="2147484211" r:id="rId61"/>
    <p:sldLayoutId id="2147484212" r:id="rId62"/>
    <p:sldLayoutId id="2147484213" r:id="rId63"/>
    <p:sldLayoutId id="2147484214" r:id="rId64"/>
    <p:sldLayoutId id="2147484215" r:id="rId65"/>
    <p:sldLayoutId id="2147484216" r:id="rId66"/>
    <p:sldLayoutId id="2147484217" r:id="rId67"/>
    <p:sldLayoutId id="2147484218" r:id="rId68"/>
    <p:sldLayoutId id="2147484219" r:id="rId69"/>
    <p:sldLayoutId id="2147484220" r:id="rId70"/>
    <p:sldLayoutId id="2147484221" r:id="rId71"/>
    <p:sldLayoutId id="2147484222" r:id="rId72"/>
    <p:sldLayoutId id="2147484223" r:id="rId73"/>
    <p:sldLayoutId id="2147484224" r:id="rId74"/>
    <p:sldLayoutId id="2147484225" r:id="rId75"/>
    <p:sldLayoutId id="2147484226" r:id="rId76"/>
    <p:sldLayoutId id="2147484227" r:id="rId77"/>
    <p:sldLayoutId id="2147484228" r:id="rId78"/>
    <p:sldLayoutId id="2147484229" r:id="rId79"/>
    <p:sldLayoutId id="2147484230" r:id="rId80"/>
    <p:sldLayoutId id="2147484231" r:id="rId81"/>
    <p:sldLayoutId id="2147484232" r:id="rId82"/>
    <p:sldLayoutId id="2147484233" r:id="rId83"/>
    <p:sldLayoutId id="2147484234" r:id="rId84"/>
    <p:sldLayoutId id="2147484235" r:id="rId85"/>
    <p:sldLayoutId id="2147484236" r:id="rId86"/>
    <p:sldLayoutId id="2147484237" r:id="rId87"/>
    <p:sldLayoutId id="2147484238" r:id="rId88"/>
    <p:sldLayoutId id="2147484239" r:id="rId89"/>
    <p:sldLayoutId id="2147483949" r:id="rId90"/>
    <p:sldLayoutId id="2147483950" r:id="rId91"/>
    <p:sldLayoutId id="2147483951" r:id="rId92"/>
    <p:sldLayoutId id="2147483952" r:id="rId93"/>
    <p:sldLayoutId id="2147483953" r:id="rId94"/>
    <p:sldLayoutId id="2147483954" r:id="rId95"/>
    <p:sldLayoutId id="2147483955" r:id="rId96"/>
    <p:sldLayoutId id="2147483956" r:id="rId97"/>
    <p:sldLayoutId id="2147483957" r:id="rId98"/>
    <p:sldLayoutId id="2147483958" r:id="rId99"/>
    <p:sldLayoutId id="2147483959" r:id="rId100"/>
    <p:sldLayoutId id="2147483961" r:id="rId101"/>
    <p:sldLayoutId id="2147483962" r:id="rId102"/>
    <p:sldLayoutId id="2147483963" r:id="rId103"/>
    <p:sldLayoutId id="2147483964" r:id="rId104"/>
    <p:sldLayoutId id="2147483965" r:id="rId105"/>
    <p:sldLayoutId id="2147483966" r:id="rId106"/>
    <p:sldLayoutId id="2147483967" r:id="rId107"/>
    <p:sldLayoutId id="2147483968" r:id="rId108"/>
    <p:sldLayoutId id="2147483969" r:id="rId109"/>
    <p:sldLayoutId id="2147483970" r:id="rId110"/>
    <p:sldLayoutId id="2147483971" r:id="rId111"/>
    <p:sldLayoutId id="2147483972" r:id="rId112"/>
    <p:sldLayoutId id="2147483973" r:id="rId113"/>
    <p:sldLayoutId id="2147483978" r:id="rId114"/>
    <p:sldLayoutId id="2147483981" r:id="rId115"/>
    <p:sldLayoutId id="2147483982" r:id="rId116"/>
    <p:sldLayoutId id="2147483983" r:id="rId117"/>
    <p:sldLayoutId id="2147483984" r:id="rId118"/>
    <p:sldLayoutId id="2147483988" r:id="rId119"/>
    <p:sldLayoutId id="2147483996" r:id="rId120"/>
    <p:sldLayoutId id="2147483997" r:id="rId121"/>
    <p:sldLayoutId id="2147483998" r:id="rId122"/>
    <p:sldLayoutId id="2147483999" r:id="rId123"/>
    <p:sldLayoutId id="2147484000" r:id="rId124"/>
    <p:sldLayoutId id="2147484001" r:id="rId125"/>
    <p:sldLayoutId id="2147484002" r:id="rId126"/>
    <p:sldLayoutId id="2147484003" r:id="rId127"/>
    <p:sldLayoutId id="2147484004" r:id="rId128"/>
    <p:sldLayoutId id="2147484005" r:id="rId129"/>
    <p:sldLayoutId id="2147484006" r:id="rId130"/>
    <p:sldLayoutId id="2147484007" r:id="rId131"/>
    <p:sldLayoutId id="2147484008" r:id="rId132"/>
    <p:sldLayoutId id="2147484009" r:id="rId133"/>
    <p:sldLayoutId id="2147484010" r:id="rId134"/>
    <p:sldLayoutId id="2147484011" r:id="rId135"/>
    <p:sldLayoutId id="2147484012" r:id="rId136"/>
    <p:sldLayoutId id="2147484013" r:id="rId137"/>
    <p:sldLayoutId id="2147484014" r:id="rId138"/>
    <p:sldLayoutId id="2147484015" r:id="rId139"/>
    <p:sldLayoutId id="2147484016" r:id="rId140"/>
    <p:sldLayoutId id="2147484017" r:id="rId141"/>
    <p:sldLayoutId id="2147484018" r:id="rId142"/>
    <p:sldLayoutId id="2147484019" r:id="rId143"/>
    <p:sldLayoutId id="2147484020" r:id="rId144"/>
    <p:sldLayoutId id="2147484021" r:id="rId145"/>
    <p:sldLayoutId id="2147484022" r:id="rId146"/>
    <p:sldLayoutId id="2147484023" r:id="rId147"/>
    <p:sldLayoutId id="2147484024" r:id="rId148"/>
    <p:sldLayoutId id="2147484025" r:id="rId149"/>
    <p:sldLayoutId id="2147484026" r:id="rId150"/>
    <p:sldLayoutId id="2147484027" r:id="rId151"/>
    <p:sldLayoutId id="2147484028" r:id="rId152"/>
    <p:sldLayoutId id="2147484029" r:id="rId153"/>
    <p:sldLayoutId id="2147484030" r:id="rId154"/>
    <p:sldLayoutId id="2147484031" r:id="rId155"/>
    <p:sldLayoutId id="2147484032" r:id="rId156"/>
    <p:sldLayoutId id="2147484033" r:id="rId157"/>
    <p:sldLayoutId id="2147484034" r:id="rId158"/>
    <p:sldLayoutId id="2147484035" r:id="rId159"/>
    <p:sldLayoutId id="2147484036" r:id="rId160"/>
    <p:sldLayoutId id="2147483751" r:id="rId161"/>
    <p:sldLayoutId id="2147483773" r:id="rId162"/>
    <p:sldLayoutId id="2147483715" r:id="rId163"/>
    <p:sldLayoutId id="2147483717" r:id="rId164"/>
    <p:sldLayoutId id="2147483776" r:id="rId165"/>
    <p:sldLayoutId id="2147483778" r:id="rId166"/>
    <p:sldLayoutId id="2147483777" r:id="rId167"/>
    <p:sldLayoutId id="2147483718" r:id="rId168"/>
    <p:sldLayoutId id="2147483774" r:id="rId169"/>
    <p:sldLayoutId id="2147483775" r:id="rId170"/>
    <p:sldLayoutId id="2147483765" r:id="rId171"/>
    <p:sldLayoutId id="2147483779" r:id="rId172"/>
    <p:sldLayoutId id="2147483756" r:id="rId173"/>
    <p:sldLayoutId id="2147483766" r:id="rId174"/>
    <p:sldLayoutId id="2147483767" r:id="rId175"/>
    <p:sldLayoutId id="2147483768" r:id="rId176"/>
    <p:sldLayoutId id="2147483769" r:id="rId177"/>
    <p:sldLayoutId id="2147483770" r:id="rId178"/>
    <p:sldLayoutId id="2147483771" r:id="rId179"/>
    <p:sldLayoutId id="2147483772" r:id="rId180"/>
  </p:sldLayoutIdLst>
  <p:hf sldNum="0"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i="0" kern="1200">
          <a:solidFill>
            <a:srgbClr val="152B96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200"/>
        </a:spcBef>
        <a:spcAft>
          <a:spcPts val="600"/>
        </a:spcAft>
        <a:buFontTx/>
        <a:buNone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110000"/>
        </a:lnSpc>
        <a:spcBef>
          <a:spcPts val="120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914400" indent="0" algn="l" defTabSz="914400" rtl="0" eaLnBrk="1" latinLnBrk="0" hangingPunct="1">
        <a:lnSpc>
          <a:spcPct val="110000"/>
        </a:lnSpc>
        <a:spcBef>
          <a:spcPts val="1200"/>
        </a:spcBef>
        <a:spcAft>
          <a:spcPts val="600"/>
        </a:spcAft>
        <a:buFontTx/>
        <a:buNone/>
        <a:defRPr sz="14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110000"/>
        </a:lnSpc>
        <a:spcBef>
          <a:spcPts val="1200"/>
        </a:spcBef>
        <a:spcAft>
          <a:spcPts val="6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Tx/>
        <a:buNone/>
        <a:defRPr sz="12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8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8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8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8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8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6484F10-AAED-0188-0980-A8CFC0AF4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31708"/>
            <a:ext cx="9297326" cy="1732735"/>
          </a:xfrm>
        </p:spPr>
        <p:txBody>
          <a:bodyPr/>
          <a:lstStyle/>
          <a:p>
            <a:r>
              <a:rPr lang="fi-FI" dirty="0">
                <a:solidFill>
                  <a:srgbClr val="152A96"/>
                </a:solidFill>
              </a:rPr>
              <a:t>TILASTOJA</a:t>
            </a:r>
            <a:br>
              <a:rPr lang="fi-FI" dirty="0">
                <a:solidFill>
                  <a:srgbClr val="152A96"/>
                </a:solidFill>
              </a:rPr>
            </a:br>
            <a:r>
              <a:rPr lang="fi-FI" dirty="0">
                <a:solidFill>
                  <a:srgbClr val="152A96"/>
                </a:solidFill>
              </a:rPr>
              <a:t> VANTAALTA</a:t>
            </a:r>
          </a:p>
        </p:txBody>
      </p:sp>
      <p:sp>
        <p:nvSpPr>
          <p:cNvPr id="2" name="Alaotsikko 1">
            <a:extLst>
              <a:ext uri="{FF2B5EF4-FFF2-40B4-BE49-F238E27FC236}">
                <a16:creationId xmlns:a16="http://schemas.microsoft.com/office/drawing/2014/main" id="{0ED0D74E-EC6E-F0C3-776D-CF52E50F1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8702631" cy="2543082"/>
          </a:xfrm>
        </p:spPr>
        <p:txBody>
          <a:bodyPr>
            <a:normAutofit/>
          </a:bodyPr>
          <a:lstStyle/>
          <a:p>
            <a:r>
              <a:rPr lang="fi-FI" sz="3000" dirty="0">
                <a:latin typeface="+mn-lt"/>
              </a:rPr>
              <a:t>24.2.2026</a:t>
            </a:r>
          </a:p>
          <a:p>
            <a:r>
              <a:rPr lang="fi-FI" sz="1600" dirty="0"/>
              <a:t>- Väestö-, rakentamis- ja työttömyystiedot päivittyvät seuraavan kerran maaliskuun lopussa</a:t>
            </a:r>
            <a:br>
              <a:rPr lang="fi-FI" sz="1600" dirty="0"/>
            </a:br>
            <a:r>
              <a:rPr lang="fi-FI" sz="1600" dirty="0"/>
              <a:t>- Maahanmuuttoa koskevat neljännesvuositiedot päivittyvät neljä kertaa vuodessa</a:t>
            </a:r>
            <a:br>
              <a:rPr lang="fi-FI" sz="1600" dirty="0"/>
            </a:br>
            <a:r>
              <a:rPr lang="fi-FI" sz="1600" dirty="0"/>
              <a:t>- Yritysten liikevaihdon ja palkkasumman kehitystä kuvaavat neljännesvuositiedot päivittyvät kaksi kertaa vuodessa, viimeisin päivitys 23.12.2025</a:t>
            </a:r>
          </a:p>
        </p:txBody>
      </p:sp>
    </p:spTree>
    <p:extLst>
      <p:ext uri="{BB962C8B-B14F-4D97-AF65-F5344CB8AC3E}">
        <p14:creationId xmlns:p14="http://schemas.microsoft.com/office/powerpoint/2010/main" val="516285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365125"/>
            <a:ext cx="10515600" cy="1187633"/>
          </a:xfrm>
        </p:spPr>
        <p:txBody>
          <a:bodyPr/>
          <a:lstStyle/>
          <a:p>
            <a:r>
              <a:rPr lang="fi-FI" sz="3000" dirty="0">
                <a:cs typeface="Times New Roman" charset="0"/>
              </a:rPr>
              <a:t>Vantaalla aloitettujen asuntojen (ennakkotieto) kuukausikertymät vuosina 2023–2026</a:t>
            </a:r>
            <a:endParaRPr lang="fi-FI" sz="3000" dirty="0"/>
          </a:p>
        </p:txBody>
      </p:sp>
      <p:sp>
        <p:nvSpPr>
          <p:cNvPr id="10" name="Alatunnisteen paikkamerkki 3">
            <a:extLst>
              <a:ext uri="{FF2B5EF4-FFF2-40B4-BE49-F238E27FC236}">
                <a16:creationId xmlns:a16="http://schemas.microsoft.com/office/drawing/2014/main" id="{F8AA7828-B0FD-4322-A90F-6502557444CF}"/>
              </a:ext>
            </a:extLst>
          </p:cNvPr>
          <p:cNvSpPr txBox="1">
            <a:spLocks/>
          </p:cNvSpPr>
          <p:nvPr/>
        </p:nvSpPr>
        <p:spPr>
          <a:xfrm>
            <a:off x="828000" y="6424978"/>
            <a:ext cx="8379542" cy="433393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</a:t>
            </a:r>
            <a:r>
              <a:rPr lang="fi-FI" sz="1000" dirty="0" err="1"/>
              <a:t>Facta</a:t>
            </a:r>
            <a:r>
              <a:rPr lang="fi-FI" sz="1000" dirty="0"/>
              <a:t>-kuntarekisteri ja MATTI-tietojärjestelmä (päivitetty 10.2.2026)</a:t>
            </a:r>
          </a:p>
        </p:txBody>
      </p:sp>
      <p:graphicFrame>
        <p:nvGraphicFramePr>
          <p:cNvPr id="3" name="Kaavio 2" descr="Vuoden 2026 tammikuussa oli asuntorakentamisen aloituksia 53. Luku oli samaa tasoa kuin edellisen kolmen vuoden aikana tammikuussa keskimäärin.">
            <a:extLst>
              <a:ext uri="{FF2B5EF4-FFF2-40B4-BE49-F238E27FC236}">
                <a16:creationId xmlns:a16="http://schemas.microsoft.com/office/drawing/2014/main" id="{6F408906-6D22-4E72-85E7-B5E231021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647025"/>
              </p:ext>
            </p:extLst>
          </p:nvPr>
        </p:nvGraphicFramePr>
        <p:xfrm>
          <a:off x="934617" y="1552758"/>
          <a:ext cx="10279723" cy="4528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243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365125"/>
            <a:ext cx="10515600" cy="1325563"/>
          </a:xfrm>
        </p:spPr>
        <p:txBody>
          <a:bodyPr/>
          <a:lstStyle/>
          <a:p>
            <a:r>
              <a:rPr lang="fi-FI" sz="3000" dirty="0">
                <a:cs typeface="Times New Roman" charset="0"/>
              </a:rPr>
              <a:t>Vantaalla valmistuneiden asuntojen (ennakkotieto) kuukausikertymät vuosina 2023–2026</a:t>
            </a:r>
            <a:endParaRPr lang="fi-FI" sz="3000" dirty="0"/>
          </a:p>
        </p:txBody>
      </p:sp>
      <p:sp>
        <p:nvSpPr>
          <p:cNvPr id="9" name="Alatunnisteen paikkamerkki 3">
            <a:extLst>
              <a:ext uri="{FF2B5EF4-FFF2-40B4-BE49-F238E27FC236}">
                <a16:creationId xmlns:a16="http://schemas.microsoft.com/office/drawing/2014/main" id="{5B173D4C-989E-452F-AF67-03F4F7911A3E}"/>
              </a:ext>
            </a:extLst>
          </p:cNvPr>
          <p:cNvSpPr txBox="1">
            <a:spLocks/>
          </p:cNvSpPr>
          <p:nvPr/>
        </p:nvSpPr>
        <p:spPr>
          <a:xfrm>
            <a:off x="828000" y="6396769"/>
            <a:ext cx="8100369" cy="450117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</a:t>
            </a:r>
            <a:r>
              <a:rPr lang="fi-FI" sz="1000" dirty="0" err="1"/>
              <a:t>Facta</a:t>
            </a:r>
            <a:r>
              <a:rPr lang="fi-FI" sz="1000" dirty="0"/>
              <a:t>-kuntarekisteri ja MATTI-tietojärjestelmä (päivitetty 10.2.2026)</a:t>
            </a:r>
          </a:p>
        </p:txBody>
      </p:sp>
      <p:graphicFrame>
        <p:nvGraphicFramePr>
          <p:cNvPr id="4" name="Kaavio 3" descr="Tammikuussa 2026 valmistui 51 asuntoa. Viime vuonna samaan aikaan valmistui 6 asuntoa.">
            <a:extLst>
              <a:ext uri="{FF2B5EF4-FFF2-40B4-BE49-F238E27FC236}">
                <a16:creationId xmlns:a16="http://schemas.microsoft.com/office/drawing/2014/main" id="{8DA6EE8A-D21D-48B0-86EE-4690F9E80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956190"/>
              </p:ext>
            </p:extLst>
          </p:nvPr>
        </p:nvGraphicFramePr>
        <p:xfrm>
          <a:off x="966160" y="1690686"/>
          <a:ext cx="10299937" cy="4382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198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365130"/>
            <a:ext cx="10117975" cy="969600"/>
          </a:xfrm>
        </p:spPr>
        <p:txBody>
          <a:bodyPr/>
          <a:lstStyle/>
          <a:p>
            <a:r>
              <a:rPr lang="fi-FI" sz="3200" dirty="0">
                <a:cs typeface="Times New Roman" charset="0"/>
              </a:rPr>
              <a:t>Työttömät ja lomautetut kuukausittain </a:t>
            </a:r>
            <a:br>
              <a:rPr lang="fi-FI" sz="3200" dirty="0">
                <a:cs typeface="Times New Roman" charset="0"/>
              </a:rPr>
            </a:br>
            <a:r>
              <a:rPr lang="fi-FI" sz="3200" dirty="0">
                <a:cs typeface="Times New Roman" charset="0"/>
              </a:rPr>
              <a:t>Vantaalla vuoden 2016 tammikuusta lähtien</a:t>
            </a:r>
            <a:endParaRPr lang="fi-FI" sz="3200" dirty="0"/>
          </a:p>
        </p:txBody>
      </p:sp>
      <p:sp>
        <p:nvSpPr>
          <p:cNvPr id="7" name="Alatunnisteen paikkamerkki 3">
            <a:extLst>
              <a:ext uri="{FF2B5EF4-FFF2-40B4-BE49-F238E27FC236}">
                <a16:creationId xmlns:a16="http://schemas.microsoft.com/office/drawing/2014/main" id="{C9EF5665-2613-4FCB-A2FE-AD7273273480}"/>
              </a:ext>
            </a:extLst>
          </p:cNvPr>
          <p:cNvSpPr txBox="1">
            <a:spLocks/>
          </p:cNvSpPr>
          <p:nvPr/>
        </p:nvSpPr>
        <p:spPr>
          <a:xfrm>
            <a:off x="827999" y="6244781"/>
            <a:ext cx="5906175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KEHA-keskus (päivitetty 24.2.2026)</a:t>
            </a:r>
            <a:endParaRPr lang="fi-FI" sz="1000" dirty="0">
              <a:solidFill>
                <a:srgbClr val="FF0000"/>
              </a:solidFill>
            </a:endParaRPr>
          </a:p>
          <a:p>
            <a:endParaRPr lang="fi-FI" sz="1000" dirty="0"/>
          </a:p>
        </p:txBody>
      </p:sp>
      <p:graphicFrame>
        <p:nvGraphicFramePr>
          <p:cNvPr id="6" name="Sisällön paikkamerkki 5" descr="Tammikuussa 2026 Vantaan asukkaista 19800 oli työttömänä, joka oli samaa tasoa kuin joulukuussa. Verrattuna vuoden 2025 tammikuuhun, työttömiä oli 1300 enemmän.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8919085"/>
              </p:ext>
            </p:extLst>
          </p:nvPr>
        </p:nvGraphicFramePr>
        <p:xfrm>
          <a:off x="827999" y="1705368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0490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365125"/>
            <a:ext cx="10515600" cy="1325563"/>
          </a:xfrm>
        </p:spPr>
        <p:txBody>
          <a:bodyPr/>
          <a:lstStyle/>
          <a:p>
            <a:r>
              <a:rPr lang="fi-FI" sz="3200" dirty="0">
                <a:cs typeface="Times New Roman" charset="0"/>
              </a:rPr>
              <a:t>Työttömät (lomautetut mukaan lukien) kuukauden lopussa vuosina 2023-2026</a:t>
            </a:r>
            <a:endParaRPr lang="fi-FI" sz="32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FE533F2-2E4E-F003-5624-6055715DBBB4}"/>
              </a:ext>
            </a:extLst>
          </p:cNvPr>
          <p:cNvSpPr txBox="1">
            <a:spLocks/>
          </p:cNvSpPr>
          <p:nvPr/>
        </p:nvSpPr>
        <p:spPr>
          <a:xfrm>
            <a:off x="828000" y="6244781"/>
            <a:ext cx="5925225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KEHA-keskus (päivitetty 24.2.2026)</a:t>
            </a:r>
            <a:endParaRPr lang="fi-FI" sz="1000" dirty="0">
              <a:solidFill>
                <a:srgbClr val="FF0000"/>
              </a:solidFill>
            </a:endParaRPr>
          </a:p>
          <a:p>
            <a:endParaRPr lang="fi-FI" sz="1000" dirty="0"/>
          </a:p>
        </p:txBody>
      </p:sp>
      <p:graphicFrame>
        <p:nvGraphicFramePr>
          <p:cNvPr id="7" name="Sisällön paikkamerkki 6" descr="Tammikuussa 2026 Vantaan asukkaista 19800 oli työttömänä, mikä oli lähes 1300 enemmän kuin vastaavana ajankohtana viime vuonna. Kun verrataan kahden vuoden takaiseen lukemaan, oli työttömiä peräti 3850 enemmän.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374544"/>
              </p:ext>
            </p:extLst>
          </p:nvPr>
        </p:nvGraphicFramePr>
        <p:xfrm>
          <a:off x="838200" y="1807933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9017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365125"/>
            <a:ext cx="10515600" cy="1025143"/>
          </a:xfrm>
        </p:spPr>
        <p:txBody>
          <a:bodyPr/>
          <a:lstStyle/>
          <a:p>
            <a:r>
              <a:rPr lang="fi-FI" sz="3200" dirty="0">
                <a:cs typeface="Times New Roman" charset="0"/>
              </a:rPr>
              <a:t>Avoimet työpaikat kuukauden lopussa </a:t>
            </a:r>
            <a:br>
              <a:rPr lang="fi-FI" sz="3200" dirty="0">
                <a:cs typeface="Times New Roman" charset="0"/>
              </a:rPr>
            </a:br>
            <a:r>
              <a:rPr lang="fi-FI" sz="3200" dirty="0">
                <a:cs typeface="Times New Roman" charset="0"/>
              </a:rPr>
              <a:t>vuosina 2023-2026</a:t>
            </a:r>
            <a:endParaRPr lang="fi-FI" sz="3200" dirty="0"/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E6C38408-FB1C-16FA-7966-76D2F192386A}"/>
              </a:ext>
            </a:extLst>
          </p:cNvPr>
          <p:cNvSpPr txBox="1">
            <a:spLocks/>
          </p:cNvSpPr>
          <p:nvPr/>
        </p:nvSpPr>
        <p:spPr>
          <a:xfrm>
            <a:off x="828000" y="6244781"/>
            <a:ext cx="5982375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KEHA-keskus (päivitetty 24.2.2026)</a:t>
            </a:r>
            <a:endParaRPr lang="fi-FI" sz="1000" dirty="0">
              <a:solidFill>
                <a:srgbClr val="FF0000"/>
              </a:solidFill>
            </a:endParaRPr>
          </a:p>
          <a:p>
            <a:endParaRPr lang="fi-FI" sz="1000" dirty="0"/>
          </a:p>
        </p:txBody>
      </p:sp>
      <p:graphicFrame>
        <p:nvGraphicFramePr>
          <p:cNvPr id="6" name="Sisällön paikkamerkki 5" descr="Tammikuussa 2026 Vantaalla oli avoinna 1425 työpaikkaa. Vuoden alussa työpaikkojen määrä yleensä kasvaa ja niin myös tänä vuonna, sillä työpaikkoja oli 940 enemmän kuin joulukuussa.">
            <a:extLst>
              <a:ext uri="{FF2B5EF4-FFF2-40B4-BE49-F238E27FC236}">
                <a16:creationId xmlns:a16="http://schemas.microsoft.com/office/drawing/2014/main" id="{328CC566-EAE5-635A-A34B-E95AD95C19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317614"/>
              </p:ext>
            </p:extLst>
          </p:nvPr>
        </p:nvGraphicFramePr>
        <p:xfrm>
          <a:off x="838200" y="1733137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1467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7EB72-AEC4-A565-5D90-8CF6C9EDE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2BD3B5-0CCB-7C97-064F-7EE991910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365125"/>
            <a:ext cx="10515600" cy="1047465"/>
          </a:xfrm>
        </p:spPr>
        <p:txBody>
          <a:bodyPr/>
          <a:lstStyle/>
          <a:p>
            <a:r>
              <a:rPr lang="fi-FI" sz="3000" dirty="0"/>
              <a:t>Nuorten ja pitkäaikaistyöttömien määrät Vantaalla vuoden 2016 tammikuusta lähtien</a:t>
            </a:r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4ECFB5B5-1DC8-E16B-41EF-2C87F9CA272C}"/>
              </a:ext>
            </a:extLst>
          </p:cNvPr>
          <p:cNvSpPr txBox="1">
            <a:spLocks/>
          </p:cNvSpPr>
          <p:nvPr/>
        </p:nvSpPr>
        <p:spPr>
          <a:xfrm>
            <a:off x="828000" y="6244781"/>
            <a:ext cx="6144300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KEHA-keskus (päivitetty 24.2.2026)</a:t>
            </a:r>
            <a:endParaRPr lang="fi-FI" sz="1000" dirty="0">
              <a:solidFill>
                <a:srgbClr val="FF0000"/>
              </a:solidFill>
            </a:endParaRPr>
          </a:p>
          <a:p>
            <a:endParaRPr lang="fi-FI" sz="1000" dirty="0"/>
          </a:p>
        </p:txBody>
      </p:sp>
      <p:graphicFrame>
        <p:nvGraphicFramePr>
          <p:cNvPr id="6" name="Sisällön paikkamerkki 5" descr="Tammikuussa 2026 alle 25-vuotiaita työttömiä oli 2200 ja pitkäaikaistyöttömiä lähes 8200. Pitkäaikaistyöttömien määrä on ollut ennätyskorkealla tasolla jo kolmen kuukauden ajan.">
            <a:extLst>
              <a:ext uri="{FF2B5EF4-FFF2-40B4-BE49-F238E27FC236}">
                <a16:creationId xmlns:a16="http://schemas.microsoft.com/office/drawing/2014/main" id="{9E901377-7D55-F9B7-CB75-EF57945BB2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1858918"/>
              </p:ext>
            </p:extLst>
          </p:nvPr>
        </p:nvGraphicFramePr>
        <p:xfrm>
          <a:off x="907212" y="1744298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2266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280" y="365125"/>
            <a:ext cx="10515600" cy="1325563"/>
          </a:xfrm>
        </p:spPr>
        <p:txBody>
          <a:bodyPr/>
          <a:lstStyle/>
          <a:p>
            <a:r>
              <a:rPr lang="fi-FI" sz="3000" dirty="0"/>
              <a:t>Työttömien miesten ja naisten määrät Vantaalla </a:t>
            </a:r>
            <a:r>
              <a:rPr lang="fi-FI" sz="3000" dirty="0">
                <a:cs typeface="Times New Roman" charset="0"/>
              </a:rPr>
              <a:t>vuoden 2022 tammikuusta lähtien</a:t>
            </a:r>
            <a:endParaRPr lang="fi-FI" sz="3000" dirty="0"/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EBA8AC28-A5E6-F9D0-DABE-23AE95BB161B}"/>
              </a:ext>
            </a:extLst>
          </p:cNvPr>
          <p:cNvSpPr txBox="1">
            <a:spLocks/>
          </p:cNvSpPr>
          <p:nvPr/>
        </p:nvSpPr>
        <p:spPr>
          <a:xfrm>
            <a:off x="666000" y="6244781"/>
            <a:ext cx="5887125" cy="380608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KEHA-keskus (päivitetty 24.2.2026)</a:t>
            </a:r>
            <a:endParaRPr lang="fi-FI" sz="1000" dirty="0">
              <a:solidFill>
                <a:srgbClr val="FF0000"/>
              </a:solidFill>
            </a:endParaRPr>
          </a:p>
          <a:p>
            <a:endParaRPr lang="fi-FI" sz="1000" dirty="0"/>
          </a:p>
        </p:txBody>
      </p:sp>
      <p:graphicFrame>
        <p:nvGraphicFramePr>
          <p:cNvPr id="6" name="Sisällön paikkamerkki 5" descr="Tammikuussa 2026 Vantaalla oli 11000 työtöntä miestä ja 8800 työtöntä naista. Miesten työttömyys on kasvanut viimeiset neljä kuukautta, mutta naisten työttömyys kääntyi tammikuussa laskuun.">
            <a:extLst>
              <a:ext uri="{FF2B5EF4-FFF2-40B4-BE49-F238E27FC236}">
                <a16:creationId xmlns:a16="http://schemas.microsoft.com/office/drawing/2014/main" id="{923D9C50-3BA7-4F28-BCF7-8DDB449C95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135716"/>
              </p:ext>
            </p:extLst>
          </p:nvPr>
        </p:nvGraphicFramePr>
        <p:xfrm>
          <a:off x="838200" y="1690688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5051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365125"/>
            <a:ext cx="10515600" cy="1325563"/>
          </a:xfrm>
        </p:spPr>
        <p:txBody>
          <a:bodyPr/>
          <a:lstStyle/>
          <a:p>
            <a:r>
              <a:rPr lang="fi-FI" sz="3000" dirty="0">
                <a:cs typeface="Times New Roman" charset="0"/>
              </a:rPr>
              <a:t>Työttömyysaste (%) Vantaalla ja muissa </a:t>
            </a:r>
            <a:br>
              <a:rPr lang="fi-FI" sz="3000" dirty="0">
                <a:cs typeface="Times New Roman" charset="0"/>
              </a:rPr>
            </a:br>
            <a:r>
              <a:rPr lang="fi-FI" sz="3000" dirty="0">
                <a:cs typeface="Times New Roman" charset="0"/>
              </a:rPr>
              <a:t>suurissa kaupungeissa 2025 ja 2026</a:t>
            </a:r>
            <a:endParaRPr lang="fi-FI" sz="3000" dirty="0"/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551BB9B9-F6FB-63B9-B2BF-182EA554CEAA}"/>
              </a:ext>
            </a:extLst>
          </p:cNvPr>
          <p:cNvSpPr txBox="1">
            <a:spLocks/>
          </p:cNvSpPr>
          <p:nvPr/>
        </p:nvSpPr>
        <p:spPr>
          <a:xfrm>
            <a:off x="828000" y="6244781"/>
            <a:ext cx="6439575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KEHA-keskus (päivitetty 24.2.2026)</a:t>
            </a:r>
            <a:endParaRPr lang="fi-FI" sz="1000" dirty="0">
              <a:solidFill>
                <a:srgbClr val="FF0000"/>
              </a:solidFill>
            </a:endParaRPr>
          </a:p>
          <a:p>
            <a:endParaRPr lang="fi-FI" sz="1000" dirty="0"/>
          </a:p>
        </p:txBody>
      </p:sp>
      <p:graphicFrame>
        <p:nvGraphicFramePr>
          <p:cNvPr id="7" name="Sisällön paikkamerkki 6" descr="Kuudesta suurimmasta kaupungista työttömyysaste oli tammikuussa 2026 korkein Tampereella (15,9 %) ja matalin Espoossa (11,2 %).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865086"/>
              </p:ext>
            </p:extLst>
          </p:nvPr>
        </p:nvGraphicFramePr>
        <p:xfrm>
          <a:off x="888382" y="1883347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5683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365125"/>
            <a:ext cx="10515600" cy="1325563"/>
          </a:xfrm>
        </p:spPr>
        <p:txBody>
          <a:bodyPr/>
          <a:lstStyle/>
          <a:p>
            <a:r>
              <a:rPr lang="fi-FI" sz="3000" dirty="0">
                <a:cs typeface="Times New Roman" charset="0"/>
              </a:rPr>
              <a:t>Työttömyysaste (%) Vantaalla ja muissa suurissa kaupungeissa vuoden 2022 tammikuusta lähtien</a:t>
            </a:r>
            <a:endParaRPr lang="fi-FI" sz="3000" dirty="0"/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F2872D0D-6445-DFB4-FE2B-E9422E939909}"/>
              </a:ext>
            </a:extLst>
          </p:cNvPr>
          <p:cNvSpPr txBox="1">
            <a:spLocks/>
          </p:cNvSpPr>
          <p:nvPr/>
        </p:nvSpPr>
        <p:spPr>
          <a:xfrm>
            <a:off x="576000" y="6244781"/>
            <a:ext cx="6001425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KEHA-keskus (päivitetty 24.2.2026)</a:t>
            </a:r>
            <a:endParaRPr lang="fi-FI" sz="1000" dirty="0">
              <a:solidFill>
                <a:srgbClr val="FF0000"/>
              </a:solidFill>
            </a:endParaRPr>
          </a:p>
          <a:p>
            <a:endParaRPr lang="fi-FI" sz="1000" dirty="0"/>
          </a:p>
        </p:txBody>
      </p:sp>
      <p:graphicFrame>
        <p:nvGraphicFramePr>
          <p:cNvPr id="13" name="Sisällön paikkamerkki 12" descr="Kuten monena vuonna aiemminkin, kaikissa suurissa kaupungeissa työttömyysaste nousi loppuvuonna ja kääntyi laskuun tammikuussa.">
            <a:extLst>
              <a:ext uri="{FF2B5EF4-FFF2-40B4-BE49-F238E27FC236}">
                <a16:creationId xmlns:a16="http://schemas.microsoft.com/office/drawing/2014/main" id="{5EADF044-3A92-934B-047D-B975AC416E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735697"/>
              </p:ext>
            </p:extLst>
          </p:nvPr>
        </p:nvGraphicFramePr>
        <p:xfrm>
          <a:off x="725079" y="1785218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515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649" y="493050"/>
            <a:ext cx="10117975" cy="995915"/>
          </a:xfrm>
        </p:spPr>
        <p:txBody>
          <a:bodyPr/>
          <a:lstStyle/>
          <a:p>
            <a:r>
              <a:rPr lang="fi-FI" sz="3000" dirty="0">
                <a:cs typeface="Times New Roman" charset="0"/>
              </a:rPr>
              <a:t>Työttömyysaste (%) Helsingin seudun kunnissa 2025 ja 2026</a:t>
            </a:r>
            <a:endParaRPr lang="fi-FI" sz="3000" dirty="0"/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5778B262-FCFC-F6EB-D61D-BCDEFACE1CB1}"/>
              </a:ext>
            </a:extLst>
          </p:cNvPr>
          <p:cNvSpPr txBox="1">
            <a:spLocks/>
          </p:cNvSpPr>
          <p:nvPr/>
        </p:nvSpPr>
        <p:spPr>
          <a:xfrm>
            <a:off x="576000" y="6244781"/>
            <a:ext cx="6144300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KEHA-keskus (päivitetty 24.2.2026)</a:t>
            </a:r>
            <a:endParaRPr lang="fi-FI" sz="1000" dirty="0">
              <a:solidFill>
                <a:srgbClr val="FF0000"/>
              </a:solidFill>
            </a:endParaRPr>
          </a:p>
          <a:p>
            <a:endParaRPr lang="fi-FI" sz="1000" dirty="0"/>
          </a:p>
        </p:txBody>
      </p:sp>
      <p:graphicFrame>
        <p:nvGraphicFramePr>
          <p:cNvPr id="6" name="Sisällön paikkamerkki 5" descr="Helsingin seudun kunnista työttömyysaste oli tammikuussa 2026 korkein Vantaalla (14,7 %) ja alhaisin Sipoossa (7,7 %).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942123"/>
              </p:ext>
            </p:extLst>
          </p:nvPr>
        </p:nvGraphicFramePr>
        <p:xfrm>
          <a:off x="751936" y="1782485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779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560F6A-66A5-4438-B9EF-7D1FE6AEA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117975" cy="1039021"/>
          </a:xfrm>
        </p:spPr>
        <p:txBody>
          <a:bodyPr/>
          <a:lstStyle/>
          <a:p>
            <a:r>
              <a:rPr lang="fi-FI" sz="3200" dirty="0"/>
              <a:t>Väestönmuutosten ennakkotiedot Vantaalla tammikuussa 2026</a:t>
            </a:r>
          </a:p>
        </p:txBody>
      </p:sp>
      <p:pic>
        <p:nvPicPr>
          <p:cNvPr id="3" name="Kuva 2" descr="Tilastokeskuksen ennakkotietojen mukaan Vantaan väestö on kasvanut vuoden 2026 tammikuussa 264 asukkaalla.">
            <a:extLst>
              <a:ext uri="{FF2B5EF4-FFF2-40B4-BE49-F238E27FC236}">
                <a16:creationId xmlns:a16="http://schemas.microsoft.com/office/drawing/2014/main" id="{FDB77167-920C-5973-4D20-216AEBC709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08050" y="1546225"/>
            <a:ext cx="9656763" cy="4410075"/>
          </a:xfrm>
          <a:prstGeom prst="rect">
            <a:avLst/>
          </a:prstGeom>
        </p:spPr>
      </p:pic>
      <p:sp>
        <p:nvSpPr>
          <p:cNvPr id="8" name="Alatunnisteen paikkamerkki 3">
            <a:extLst>
              <a:ext uri="{FF2B5EF4-FFF2-40B4-BE49-F238E27FC236}">
                <a16:creationId xmlns:a16="http://schemas.microsoft.com/office/drawing/2014/main" id="{AE94642D-718C-443D-B1D4-ADB0E3A310EC}"/>
              </a:ext>
            </a:extLst>
          </p:cNvPr>
          <p:cNvSpPr txBox="1">
            <a:spLocks/>
          </p:cNvSpPr>
          <p:nvPr/>
        </p:nvSpPr>
        <p:spPr>
          <a:xfrm>
            <a:off x="828000" y="6288359"/>
            <a:ext cx="8710874" cy="277816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Tilastokeskus (päivitetty 24.2.2026)</a:t>
            </a:r>
          </a:p>
        </p:txBody>
      </p:sp>
    </p:spTree>
    <p:extLst>
      <p:ext uri="{BB962C8B-B14F-4D97-AF65-F5344CB8AC3E}">
        <p14:creationId xmlns:p14="http://schemas.microsoft.com/office/powerpoint/2010/main" val="661656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365125"/>
            <a:ext cx="10515600" cy="1325563"/>
          </a:xfrm>
        </p:spPr>
        <p:txBody>
          <a:bodyPr/>
          <a:lstStyle/>
          <a:p>
            <a:r>
              <a:rPr lang="fi-FI" sz="3000" dirty="0">
                <a:cs typeface="Times New Roman" charset="0"/>
              </a:rPr>
              <a:t>Alle 25-vuotiaiden työttömien määrä isoissa kaupungeissa 2025 ja 2026 </a:t>
            </a:r>
            <a:endParaRPr lang="fi-FI" sz="3000" dirty="0"/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B1407520-49E8-229B-4A60-D768803A4990}"/>
              </a:ext>
            </a:extLst>
          </p:cNvPr>
          <p:cNvSpPr txBox="1">
            <a:spLocks/>
          </p:cNvSpPr>
          <p:nvPr/>
        </p:nvSpPr>
        <p:spPr>
          <a:xfrm>
            <a:off x="828000" y="6244781"/>
            <a:ext cx="5782350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KEHA-keskus (päivitetty 24.2.2026)</a:t>
            </a:r>
            <a:endParaRPr lang="fi-FI" sz="1000" dirty="0">
              <a:solidFill>
                <a:srgbClr val="FF0000"/>
              </a:solidFill>
            </a:endParaRPr>
          </a:p>
          <a:p>
            <a:endParaRPr lang="fi-FI" sz="1000" dirty="0"/>
          </a:p>
        </p:txBody>
      </p:sp>
      <p:graphicFrame>
        <p:nvGraphicFramePr>
          <p:cNvPr id="7" name="Sisällön paikkamerkki 6" descr="Kaikissa suurissa kaupungeissa nuorisotyöttömiä oli tammikuussa 2026 enemmän kuin samaan aikaan vuosi sitten.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028795"/>
              </p:ext>
            </p:extLst>
          </p:nvPr>
        </p:nvGraphicFramePr>
        <p:xfrm>
          <a:off x="838200" y="1787975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7494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365125"/>
            <a:ext cx="10515600" cy="1325563"/>
          </a:xfrm>
        </p:spPr>
        <p:txBody>
          <a:bodyPr/>
          <a:lstStyle/>
          <a:p>
            <a:r>
              <a:rPr lang="fi-FI" sz="3000" dirty="0"/>
              <a:t>Pidempään kuin vuoden työttömänä olleiden määrä isoissa kaupungeissa 2025 ja 2026 </a:t>
            </a:r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184A95F4-DBA3-53FC-81DD-44A0D98DF883}"/>
              </a:ext>
            </a:extLst>
          </p:cNvPr>
          <p:cNvSpPr txBox="1">
            <a:spLocks/>
          </p:cNvSpPr>
          <p:nvPr/>
        </p:nvSpPr>
        <p:spPr>
          <a:xfrm>
            <a:off x="828000" y="6244781"/>
            <a:ext cx="5763300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KEHA-keskus (päivitetty 24.2.2026)</a:t>
            </a:r>
            <a:endParaRPr lang="fi-FI" sz="1000" dirty="0">
              <a:solidFill>
                <a:srgbClr val="FF0000"/>
              </a:solidFill>
            </a:endParaRPr>
          </a:p>
          <a:p>
            <a:endParaRPr lang="fi-FI" sz="1000" dirty="0"/>
          </a:p>
        </p:txBody>
      </p:sp>
      <p:graphicFrame>
        <p:nvGraphicFramePr>
          <p:cNvPr id="6" name="Sisällön paikkamerkki 5" descr="Kaikissa suurissa kaupungeissa pitkäaikaistyöttömien määrä on kasvanut viimeiset kaksi kuukautta. Lisäksi kaikissa kaupungeissa paitsi Tampereella pitkäaikaistyöttömien määrä on ollut ennätyskorkealla tasolla parin kuukauden ajan.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411982"/>
              </p:ext>
            </p:extLst>
          </p:nvPr>
        </p:nvGraphicFramePr>
        <p:xfrm>
          <a:off x="838200" y="1883347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876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365125"/>
            <a:ext cx="10515600" cy="1325563"/>
          </a:xfrm>
        </p:spPr>
        <p:txBody>
          <a:bodyPr/>
          <a:lstStyle/>
          <a:p>
            <a:r>
              <a:rPr lang="fi-FI" sz="3000" dirty="0"/>
              <a:t>Yritysten liikevaihdon kehitys päätoimialoilla Vantaalla vuodesta 2015 (2021=100)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F217172-BD5A-412A-8C2B-DEE6E8244E31}"/>
              </a:ext>
            </a:extLst>
          </p:cNvPr>
          <p:cNvSpPr txBox="1">
            <a:spLocks/>
          </p:cNvSpPr>
          <p:nvPr/>
        </p:nvSpPr>
        <p:spPr>
          <a:xfrm>
            <a:off x="828000" y="6492875"/>
            <a:ext cx="7420650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Tilastokeskus, asiakaskohtainen suhdannepalvelu 23.12.2025</a:t>
            </a:r>
          </a:p>
        </p:txBody>
      </p:sp>
      <p:graphicFrame>
        <p:nvGraphicFramePr>
          <p:cNvPr id="6" name="Sisällön paikkamerkki 5" descr="Muiden toimialojen paitsi rakentamisen liikevaihdon trendi olivat vuoden 2025 kolmannella neljänneksellä lievässä kasvussa. Rakentamisen trendi pysyi koko vuoden 2025 kolmen ensimmäisen neljänneksen aikana samalla alhaisella tasollaan muuttumattomana.">
            <a:extLst>
              <a:ext uri="{FF2B5EF4-FFF2-40B4-BE49-F238E27FC236}">
                <a16:creationId xmlns:a16="http://schemas.microsoft.com/office/drawing/2014/main" id="{6F180218-1E7A-424B-BAD4-F079237846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952603"/>
              </p:ext>
            </p:extLst>
          </p:nvPr>
        </p:nvGraphicFramePr>
        <p:xfrm>
          <a:off x="848400" y="1690688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2488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365125"/>
            <a:ext cx="10515600" cy="1325563"/>
          </a:xfrm>
        </p:spPr>
        <p:txBody>
          <a:bodyPr/>
          <a:lstStyle/>
          <a:p>
            <a:r>
              <a:rPr lang="fi-FI" sz="3000" dirty="0"/>
              <a:t>Yritysten liikevaihdon ja palkkasumman kehitys Vantaalla ja Helsingin seudulla vuodesta 2015 (2021=100) 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F217172-BD5A-412A-8C2B-DEE6E8244E31}"/>
              </a:ext>
            </a:extLst>
          </p:cNvPr>
          <p:cNvSpPr txBox="1">
            <a:spLocks/>
          </p:cNvSpPr>
          <p:nvPr/>
        </p:nvSpPr>
        <p:spPr>
          <a:xfrm>
            <a:off x="827999" y="6492875"/>
            <a:ext cx="7411125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Tilastokeskus, asiakaskohtainen suhdannepalvelu 23.12.2025</a:t>
            </a:r>
          </a:p>
        </p:txBody>
      </p:sp>
      <p:graphicFrame>
        <p:nvGraphicFramePr>
          <p:cNvPr id="6" name="Sisällön paikkamerkki 5" descr="Vantaan liikevaihdon trendi lähti selvään kasvuun vuoden 2025 kolmannella neljänneksellä. Palkkasumman trendi on myös hieman kasvussa samana ajanjaksona.">
            <a:extLst>
              <a:ext uri="{FF2B5EF4-FFF2-40B4-BE49-F238E27FC236}">
                <a16:creationId xmlns:a16="http://schemas.microsoft.com/office/drawing/2014/main" id="{3AC43175-1B6A-DBEE-6EC5-10ED793519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958741"/>
              </p:ext>
            </p:extLst>
          </p:nvPr>
        </p:nvGraphicFramePr>
        <p:xfrm>
          <a:off x="838200" y="1931980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9070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117975" cy="1065319"/>
          </a:xfrm>
        </p:spPr>
        <p:txBody>
          <a:bodyPr/>
          <a:lstStyle/>
          <a:p>
            <a:r>
              <a:rPr lang="fi-FI" sz="3200" dirty="0"/>
              <a:t>Väestön kuukausikertymät Vantaalla vuosina 2023-2026 </a:t>
            </a:r>
            <a:r>
              <a:rPr lang="fi-FI" sz="2000" dirty="0"/>
              <a:t>(2025* ja 2026* ovat ennakkotietoja)</a:t>
            </a:r>
            <a:endParaRPr lang="fi-FI" sz="2000" dirty="0">
              <a:solidFill>
                <a:srgbClr val="FF0000"/>
              </a:solidFill>
            </a:endParaRPr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E2133100-4714-2627-2861-0381C9BEB222}"/>
              </a:ext>
            </a:extLst>
          </p:cNvPr>
          <p:cNvSpPr txBox="1">
            <a:spLocks/>
          </p:cNvSpPr>
          <p:nvPr/>
        </p:nvSpPr>
        <p:spPr>
          <a:xfrm>
            <a:off x="828000" y="6215055"/>
            <a:ext cx="5868075" cy="277816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Tilastokeskus (päivitetty 24.2.2026)</a:t>
            </a:r>
            <a:endParaRPr lang="fi-FI" sz="1000" dirty="0">
              <a:solidFill>
                <a:srgbClr val="FF0000"/>
              </a:solidFill>
            </a:endParaRPr>
          </a:p>
          <a:p>
            <a:endParaRPr lang="fi-FI" sz="1000" dirty="0">
              <a:solidFill>
                <a:srgbClr val="FF0000"/>
              </a:solidFill>
            </a:endParaRPr>
          </a:p>
        </p:txBody>
      </p:sp>
      <p:graphicFrame>
        <p:nvGraphicFramePr>
          <p:cNvPr id="4" name="Kaavio 3" descr="Vantaan väestö  on kasvanut vuoden 2026 tammikuussa 260 asukkaalla, joka oli 110 henkilöä enemmän kuin vastaavana ajankohtana vuonna 2025.">
            <a:extLst>
              <a:ext uri="{FF2B5EF4-FFF2-40B4-BE49-F238E27FC236}">
                <a16:creationId xmlns:a16="http://schemas.microsoft.com/office/drawing/2014/main" id="{614550C6-E100-4880-B7B1-18C9506E6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711876"/>
              </p:ext>
            </p:extLst>
          </p:nvPr>
        </p:nvGraphicFramePr>
        <p:xfrm>
          <a:off x="945400" y="1583935"/>
          <a:ext cx="10010775" cy="427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1186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F0ACF8-3AB9-47D3-B4EA-923A584C6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842" y="471424"/>
            <a:ext cx="10117975" cy="995915"/>
          </a:xfrm>
        </p:spPr>
        <p:txBody>
          <a:bodyPr/>
          <a:lstStyle/>
          <a:p>
            <a:r>
              <a:rPr lang="fi-FI" sz="2800" dirty="0">
                <a:cs typeface="Times New Roman" charset="0"/>
              </a:rPr>
              <a:t>Väestönmuutosten ennakkotiedot koko maassa, </a:t>
            </a:r>
            <a:br>
              <a:rPr lang="fi-FI" sz="2800" dirty="0">
                <a:cs typeface="Times New Roman" charset="0"/>
              </a:rPr>
            </a:br>
            <a:r>
              <a:rPr lang="fi-FI" sz="2800" dirty="0">
                <a:cs typeface="Times New Roman" charset="0"/>
              </a:rPr>
              <a:t>PK- ja KUUMA-seudulla sekä 10 suurimmassa kaupungissa tammikuussa 2026</a:t>
            </a:r>
            <a:endParaRPr lang="fi-FI" sz="2800" dirty="0"/>
          </a:p>
        </p:txBody>
      </p:sp>
      <p:pic>
        <p:nvPicPr>
          <p:cNvPr id="4" name="Kuva 3" descr="Vuoden 2026 tammikuussa Vantaalla oli 253600 asukasta. Vantaa on Suomen neljänneksi suurin kaupunki.">
            <a:extLst>
              <a:ext uri="{FF2B5EF4-FFF2-40B4-BE49-F238E27FC236}">
                <a16:creationId xmlns:a16="http://schemas.microsoft.com/office/drawing/2014/main" id="{73D18B12-3845-A191-5AA6-5806979815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9338" y="1746250"/>
            <a:ext cx="10444162" cy="4395788"/>
          </a:xfrm>
          <a:prstGeom prst="rect">
            <a:avLst/>
          </a:prstGeom>
        </p:spPr>
      </p:pic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AD647379-A493-E8D7-6E26-77CD514266E5}"/>
              </a:ext>
            </a:extLst>
          </p:cNvPr>
          <p:cNvSpPr txBox="1">
            <a:spLocks/>
          </p:cNvSpPr>
          <p:nvPr/>
        </p:nvSpPr>
        <p:spPr>
          <a:xfrm>
            <a:off x="946800" y="6339191"/>
            <a:ext cx="5963325" cy="277816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Tilastokeskus (päivitetty 24.2.2026)</a:t>
            </a:r>
            <a:endParaRPr lang="fi-FI" sz="1000" dirty="0">
              <a:solidFill>
                <a:srgbClr val="FF0000"/>
              </a:solidFill>
            </a:endParaRPr>
          </a:p>
          <a:p>
            <a:endParaRPr lang="fi-FI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0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347816"/>
            <a:ext cx="10262937" cy="1121997"/>
          </a:xfrm>
        </p:spPr>
        <p:txBody>
          <a:bodyPr/>
          <a:lstStyle/>
          <a:p>
            <a:r>
              <a:rPr lang="fi-FI" sz="2800" dirty="0"/>
              <a:t>Väestönmuutosten ennakkotiedot kymmenessä suurimmassa kaupungissa tammikuussa 2026</a:t>
            </a:r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42A1C5A0-088E-E3C6-7BCB-8A62CE8C8831}"/>
              </a:ext>
            </a:extLst>
          </p:cNvPr>
          <p:cNvSpPr txBox="1">
            <a:spLocks/>
          </p:cNvSpPr>
          <p:nvPr/>
        </p:nvSpPr>
        <p:spPr>
          <a:xfrm>
            <a:off x="828000" y="6287919"/>
            <a:ext cx="8773200" cy="276451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Tilastokeskus (päivitetty 24.2.2026, HUOM! Kuvio ei sisällä väkiluvun korjauksia.)</a:t>
            </a:r>
            <a:endParaRPr lang="fi-FI" sz="1000" dirty="0">
              <a:solidFill>
                <a:srgbClr val="FF0000"/>
              </a:solidFill>
            </a:endParaRPr>
          </a:p>
        </p:txBody>
      </p:sp>
      <p:graphicFrame>
        <p:nvGraphicFramePr>
          <p:cNvPr id="7" name="Sisällön paikkamerkki 6" descr="Vuoden 2026 tammikuussa Helsingin väestö on kasvanut selvästi eniten, minkä jälkeen tulivat Vantaa ja Turku.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391075"/>
              </p:ext>
            </p:extLst>
          </p:nvPr>
        </p:nvGraphicFramePr>
        <p:xfrm>
          <a:off x="828000" y="1546436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75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9E975-427F-20C8-1FDE-4BDCDB130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C9A9CC-9842-DE0A-5EB7-C48CBDF0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451512"/>
            <a:ext cx="10262937" cy="1189670"/>
          </a:xfrm>
        </p:spPr>
        <p:txBody>
          <a:bodyPr/>
          <a:lstStyle/>
          <a:p>
            <a:r>
              <a:rPr lang="fi-FI" sz="2800" u="sng" dirty="0"/>
              <a:t>Ulkomailta</a:t>
            </a:r>
            <a:r>
              <a:rPr lang="fi-FI" sz="2800" dirty="0"/>
              <a:t> alueelle muuttaneet lähtömaanosan mukaan tammi-joulukuussa 2025, ennakkotiedot neljännesvuosittain</a:t>
            </a:r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7680B9B4-CCBB-CD8E-D9EB-604CA6F4B61B}"/>
              </a:ext>
            </a:extLst>
          </p:cNvPr>
          <p:cNvSpPr txBox="1">
            <a:spLocks/>
          </p:cNvSpPr>
          <p:nvPr/>
        </p:nvSpPr>
        <p:spPr>
          <a:xfrm>
            <a:off x="828000" y="6232366"/>
            <a:ext cx="7799910" cy="277817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Tilastokeskus (päivitetty 22.1.2026)</a:t>
            </a:r>
            <a:endParaRPr lang="fi-FI" sz="1000" dirty="0">
              <a:solidFill>
                <a:srgbClr val="FF0000"/>
              </a:solidFill>
            </a:endParaRPr>
          </a:p>
        </p:txBody>
      </p:sp>
      <p:graphicFrame>
        <p:nvGraphicFramePr>
          <p:cNvPr id="7" name="Sisällön paikkamerkki 6" descr="Vuoden 2025 aikana ulkomailta Vantaalle muuttaneista 40 prosenttia oli tullut Aasiasta ja 30 prosenttia Euroopasta. 23 prosentilla lähtömaanosa oli tuntematon.">
            <a:extLst>
              <a:ext uri="{FF2B5EF4-FFF2-40B4-BE49-F238E27FC236}">
                <a16:creationId xmlns:a16="http://schemas.microsoft.com/office/drawing/2014/main" id="{A99AE3A7-1B0B-D85A-C645-9033401D1D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086506"/>
              </p:ext>
            </p:extLst>
          </p:nvPr>
        </p:nvGraphicFramePr>
        <p:xfrm>
          <a:off x="657045" y="1889090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3099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45E8E-E93C-539D-4D7D-B4D0CF9DE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1AC903-EE46-574A-E482-2D23A5D8F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347816"/>
            <a:ext cx="10262937" cy="1121997"/>
          </a:xfrm>
        </p:spPr>
        <p:txBody>
          <a:bodyPr/>
          <a:lstStyle/>
          <a:p>
            <a:r>
              <a:rPr lang="fi-FI" sz="2800" u="sng" dirty="0"/>
              <a:t>Kotimaan nettomuuton </a:t>
            </a:r>
            <a:r>
              <a:rPr lang="fi-FI" sz="2800" dirty="0"/>
              <a:t>ennakkotiedot kielen mukaan tammikuussa 2026</a:t>
            </a:r>
            <a:endParaRPr lang="fi-FI" sz="1600" dirty="0"/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1E9BF3C2-E5A3-AAF3-8CB9-B8CFD5F93305}"/>
              </a:ext>
            </a:extLst>
          </p:cNvPr>
          <p:cNvSpPr txBox="1">
            <a:spLocks/>
          </p:cNvSpPr>
          <p:nvPr/>
        </p:nvSpPr>
        <p:spPr>
          <a:xfrm>
            <a:off x="828000" y="6287919"/>
            <a:ext cx="8021053" cy="276451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Tilastokeskus (päivitetty 24.2.2026)</a:t>
            </a:r>
            <a:endParaRPr lang="fi-FI" sz="1000" dirty="0">
              <a:solidFill>
                <a:srgbClr val="FF0000"/>
              </a:solidFill>
            </a:endParaRPr>
          </a:p>
        </p:txBody>
      </p:sp>
      <p:graphicFrame>
        <p:nvGraphicFramePr>
          <p:cNvPr id="7" name="Sisällön paikkamerkki 6" descr="Kymmenestä suurimmasta kaupungista ainoastaan Lahti, Kuopio ja Pori saivat tammikuussa muualta Suomesta muuttovoittoa kotimaankielisestä väestöstä.">
            <a:extLst>
              <a:ext uri="{FF2B5EF4-FFF2-40B4-BE49-F238E27FC236}">
                <a16:creationId xmlns:a16="http://schemas.microsoft.com/office/drawing/2014/main" id="{BAAB6941-BF20-35C4-01C2-6EF828E308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171381"/>
              </p:ext>
            </p:extLst>
          </p:nvPr>
        </p:nvGraphicFramePr>
        <p:xfrm>
          <a:off x="828000" y="1564081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6050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A3AC8-D98D-F793-A3E4-6826F31C2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6C9A71-4AB4-EBDD-7376-DA6D18A70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347817"/>
            <a:ext cx="10262937" cy="1141118"/>
          </a:xfrm>
        </p:spPr>
        <p:txBody>
          <a:bodyPr/>
          <a:lstStyle/>
          <a:p>
            <a:r>
              <a:rPr lang="fi-FI" sz="2800" u="sng" dirty="0"/>
              <a:t>Kotimaan nettomuuton </a:t>
            </a:r>
            <a:r>
              <a:rPr lang="fi-FI" sz="2800" dirty="0"/>
              <a:t>ennakkotiedot pääasiallisen toiminnan* mukaan tammi-lokakuussa 2025</a:t>
            </a:r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816811AE-02C8-8FAA-23BE-D21533D4B84C}"/>
              </a:ext>
            </a:extLst>
          </p:cNvPr>
          <p:cNvSpPr txBox="1">
            <a:spLocks/>
          </p:cNvSpPr>
          <p:nvPr/>
        </p:nvSpPr>
        <p:spPr>
          <a:xfrm>
            <a:off x="629602" y="6083520"/>
            <a:ext cx="9868575" cy="567576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Tilastokeskus (päivitetty 24.2.2026, tiedot päivittyvät hieman hitaammin kuin muut muuttotiedot)</a:t>
            </a:r>
          </a:p>
          <a:p>
            <a:endParaRPr lang="fi-FI" sz="500" dirty="0"/>
          </a:p>
          <a:p>
            <a:r>
              <a:rPr lang="fi-FI" sz="1000" dirty="0"/>
              <a:t>*Tilasto pohjautuu Tilastokeskuksen kokeelliseen tilastoon väestön pääasiallisesta toiminnasta. Työvoiman ulkopuolella oleviin kuuluu: </a:t>
            </a:r>
          </a:p>
          <a:p>
            <a:r>
              <a:rPr lang="fi-FI" sz="1000" dirty="0"/>
              <a:t>0-14 -vuotiaat, opiskelijat/koululaiset, eläkeläiset sekä muut työvoiman ulkopuolella olevat.</a:t>
            </a:r>
          </a:p>
          <a:p>
            <a:endParaRPr lang="fi-FI" sz="1000" dirty="0">
              <a:solidFill>
                <a:srgbClr val="FF0000"/>
              </a:solidFill>
            </a:endParaRPr>
          </a:p>
        </p:txBody>
      </p:sp>
      <p:graphicFrame>
        <p:nvGraphicFramePr>
          <p:cNvPr id="6" name="Sisällön paikkamerkki 5" descr="Kymmenestä suurimmasta kaupungista ainoastaan Helsinki, Turku ja Espoo olivat saaneet muualta Suomesta muuttovoittoa työllisistä vuoden 2025 tammi-lokakuussa.">
            <a:extLst>
              <a:ext uri="{FF2B5EF4-FFF2-40B4-BE49-F238E27FC236}">
                <a16:creationId xmlns:a16="http://schemas.microsoft.com/office/drawing/2014/main" id="{173C4D30-C1F6-7295-AF93-7DAD9A0F95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725208"/>
              </p:ext>
            </p:extLst>
          </p:nvPr>
        </p:nvGraphicFramePr>
        <p:xfrm>
          <a:off x="838200" y="1554923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0326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365125"/>
            <a:ext cx="10515600" cy="1325563"/>
          </a:xfrm>
        </p:spPr>
        <p:txBody>
          <a:bodyPr/>
          <a:lstStyle/>
          <a:p>
            <a:r>
              <a:rPr lang="fi-FI" sz="3000" dirty="0">
                <a:cs typeface="Times New Roman" charset="0"/>
              </a:rPr>
              <a:t>Vantaalla myönnettyjen asuntorakentamislupien (asuntoja, ennakkotieto) kuukausikertymät vuosina 2023–2026</a:t>
            </a:r>
            <a:endParaRPr lang="fi-FI" sz="3000" dirty="0">
              <a:solidFill>
                <a:srgbClr val="FF0000"/>
              </a:solidFill>
            </a:endParaRPr>
          </a:p>
        </p:txBody>
      </p:sp>
      <p:sp>
        <p:nvSpPr>
          <p:cNvPr id="8" name="Alatunnisteen paikkamerkki 3">
            <a:extLst>
              <a:ext uri="{FF2B5EF4-FFF2-40B4-BE49-F238E27FC236}">
                <a16:creationId xmlns:a16="http://schemas.microsoft.com/office/drawing/2014/main" id="{51178D2F-9787-46E9-9CB0-A628A635A75F}"/>
              </a:ext>
            </a:extLst>
          </p:cNvPr>
          <p:cNvSpPr txBox="1">
            <a:spLocks/>
          </p:cNvSpPr>
          <p:nvPr/>
        </p:nvSpPr>
        <p:spPr>
          <a:xfrm>
            <a:off x="828000" y="6446634"/>
            <a:ext cx="8100046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</a:t>
            </a:r>
            <a:r>
              <a:rPr lang="fi-FI" sz="1000" dirty="0" err="1"/>
              <a:t>Facta</a:t>
            </a:r>
            <a:r>
              <a:rPr lang="fi-FI" sz="1000" dirty="0"/>
              <a:t>-kuntarekisteri ja MATTI-tietojärjestelmä (päivitetty 10.2.2026)</a:t>
            </a:r>
          </a:p>
        </p:txBody>
      </p:sp>
      <p:graphicFrame>
        <p:nvGraphicFramePr>
          <p:cNvPr id="3" name="Kaavio 2" descr="Tammikuussa 2026 myönnettiin Vantaalla 5 asuntorakentamislupaa. Viime vuonna tammikuussa lupia myönnettiin 2.">
            <a:extLst>
              <a:ext uri="{FF2B5EF4-FFF2-40B4-BE49-F238E27FC236}">
                <a16:creationId xmlns:a16="http://schemas.microsoft.com/office/drawing/2014/main" id="{F3D2F36B-6337-414D-ACE3-1E3F3F8FB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501580"/>
              </p:ext>
            </p:extLst>
          </p:nvPr>
        </p:nvGraphicFramePr>
        <p:xfrm>
          <a:off x="828000" y="1930298"/>
          <a:ext cx="10287000" cy="427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6720530"/>
      </p:ext>
    </p:extLst>
  </p:cSld>
  <p:clrMapOvr>
    <a:masterClrMapping/>
  </p:clrMapOvr>
</p:sld>
</file>

<file path=ppt/theme/theme1.xml><?xml version="1.0" encoding="utf-8"?>
<a:theme xmlns:a="http://schemas.openxmlformats.org/drawingml/2006/main" name="Vantaa">
  <a:themeElements>
    <a:clrScheme name="Vantaan värit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2B96"/>
      </a:accent1>
      <a:accent2>
        <a:srgbClr val="B8CDFF"/>
      </a:accent2>
      <a:accent3>
        <a:srgbClr val="006173"/>
      </a:accent3>
      <a:accent4>
        <a:srgbClr val="A2E4B8"/>
      </a:accent4>
      <a:accent5>
        <a:srgbClr val="F2A6DB"/>
      </a:accent5>
      <a:accent6>
        <a:srgbClr val="450099"/>
      </a:accent6>
      <a:hlink>
        <a:srgbClr val="467886"/>
      </a:hlink>
      <a:folHlink>
        <a:srgbClr val="96607D"/>
      </a:folHlink>
    </a:clrScheme>
    <a:fontScheme name="Vantaan diapohja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antaa" id="{21B67B9F-F8E6-49CF-B13E-A180DDC39C5C}" vid="{FADD3CA6-D46B-4E08-83F2-0C802D46F2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v1-Vantaan esityspohja - FI_2026_1 kansisivu</Template>
  <TotalTime>19355</TotalTime>
  <Words>680</Words>
  <Application>Microsoft Office PowerPoint</Application>
  <PresentationFormat>Laajakuva</PresentationFormat>
  <Paragraphs>81</Paragraphs>
  <Slides>23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Poppins</vt:lpstr>
      <vt:lpstr>Times New Roman</vt:lpstr>
      <vt:lpstr>Wingdings</vt:lpstr>
      <vt:lpstr>Vantaa</vt:lpstr>
      <vt:lpstr>TILASTOJA  VANTAALTA</vt:lpstr>
      <vt:lpstr>Väestönmuutosten ennakkotiedot Vantaalla tammikuussa 2026</vt:lpstr>
      <vt:lpstr>Väestön kuukausikertymät Vantaalla vuosina 2023-2026 (2025* ja 2026* ovat ennakkotietoja)</vt:lpstr>
      <vt:lpstr>Väestönmuutosten ennakkotiedot koko maassa,  PK- ja KUUMA-seudulla sekä 10 suurimmassa kaupungissa tammikuussa 2026</vt:lpstr>
      <vt:lpstr>Väestönmuutosten ennakkotiedot kymmenessä suurimmassa kaupungissa tammikuussa 2026</vt:lpstr>
      <vt:lpstr>Ulkomailta alueelle muuttaneet lähtömaanosan mukaan tammi-joulukuussa 2025, ennakkotiedot neljännesvuosittain</vt:lpstr>
      <vt:lpstr>Kotimaan nettomuuton ennakkotiedot kielen mukaan tammikuussa 2026</vt:lpstr>
      <vt:lpstr>Kotimaan nettomuuton ennakkotiedot pääasiallisen toiminnan* mukaan tammi-lokakuussa 2025</vt:lpstr>
      <vt:lpstr>Vantaalla myönnettyjen asuntorakentamislupien (asuntoja, ennakkotieto) kuukausikertymät vuosina 2023–2026</vt:lpstr>
      <vt:lpstr>Vantaalla aloitettujen asuntojen (ennakkotieto) kuukausikertymät vuosina 2023–2026</vt:lpstr>
      <vt:lpstr>Vantaalla valmistuneiden asuntojen (ennakkotieto) kuukausikertymät vuosina 2023–2026</vt:lpstr>
      <vt:lpstr>Työttömät ja lomautetut kuukausittain  Vantaalla vuoden 2016 tammikuusta lähtien</vt:lpstr>
      <vt:lpstr>Työttömät (lomautetut mukaan lukien) kuukauden lopussa vuosina 2023-2026</vt:lpstr>
      <vt:lpstr>Avoimet työpaikat kuukauden lopussa  vuosina 2023-2026</vt:lpstr>
      <vt:lpstr>Nuorten ja pitkäaikaistyöttömien määrät Vantaalla vuoden 2016 tammikuusta lähtien</vt:lpstr>
      <vt:lpstr>Työttömien miesten ja naisten määrät Vantaalla vuoden 2022 tammikuusta lähtien</vt:lpstr>
      <vt:lpstr>Työttömyysaste (%) Vantaalla ja muissa  suurissa kaupungeissa 2025 ja 2026</vt:lpstr>
      <vt:lpstr>Työttömyysaste (%) Vantaalla ja muissa suurissa kaupungeissa vuoden 2022 tammikuusta lähtien</vt:lpstr>
      <vt:lpstr>Työttömyysaste (%) Helsingin seudun kunnissa 2025 ja 2026</vt:lpstr>
      <vt:lpstr>Alle 25-vuotiaiden työttömien määrä isoissa kaupungeissa 2025 ja 2026 </vt:lpstr>
      <vt:lpstr>Pidempään kuin vuoden työttömänä olleiden määrä isoissa kaupungeissa 2025 ja 2026 </vt:lpstr>
      <vt:lpstr>Yritysten liikevaihdon kehitys päätoimialoilla Vantaalla vuodesta 2015 (2021=100)</vt:lpstr>
      <vt:lpstr>Yritysten liikevaihdon ja palkkasumman kehitys Vantaalla ja Helsingin seudulla vuodesta 2015 (2021=100)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Tilastoja Vantaalta</dc:title>
  <dc:creator>Lappalainen Markku</dc:creator>
  <cp:lastModifiedBy>Rönn Sirpa</cp:lastModifiedBy>
  <cp:revision>945</cp:revision>
  <cp:lastPrinted>2018-05-09T08:07:56Z</cp:lastPrinted>
  <dcterms:created xsi:type="dcterms:W3CDTF">2018-08-15T07:26:58Z</dcterms:created>
  <dcterms:modified xsi:type="dcterms:W3CDTF">2026-02-25T07:31:14Z</dcterms:modified>
</cp:coreProperties>
</file>