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Lst>
  <p:notesMasterIdLst>
    <p:notesMasterId r:id="rId20"/>
  </p:notesMasterIdLst>
  <p:sldIdLst>
    <p:sldId id="314" r:id="rId2"/>
    <p:sldId id="2147473675" r:id="rId3"/>
    <p:sldId id="2147473718" r:id="rId4"/>
    <p:sldId id="315" r:id="rId5"/>
    <p:sldId id="2147473682" r:id="rId6"/>
    <p:sldId id="2147473684" r:id="rId7"/>
    <p:sldId id="2147473715" r:id="rId8"/>
    <p:sldId id="2147473685" r:id="rId9"/>
    <p:sldId id="2147473719" r:id="rId10"/>
    <p:sldId id="2147473681" r:id="rId11"/>
    <p:sldId id="2147473687" r:id="rId12"/>
    <p:sldId id="329" r:id="rId13"/>
    <p:sldId id="2147473721" r:id="rId14"/>
    <p:sldId id="2147473717" r:id="rId15"/>
    <p:sldId id="2147473686" r:id="rId16"/>
    <p:sldId id="2147473716" r:id="rId17"/>
    <p:sldId id="320" r:id="rId18"/>
    <p:sldId id="2147473720" r:id="rId19"/>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450099"/>
    <a:srgbClr val="F9E51E"/>
    <a:srgbClr val="B8CDFF"/>
    <a:srgbClr val="A2E4B8"/>
    <a:srgbClr val="E7B595"/>
    <a:srgbClr val="D4EB91"/>
    <a:srgbClr val="152996"/>
    <a:srgbClr val="016172"/>
    <a:srgbClr val="152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p:normalViewPr>
  <p:slideViewPr>
    <p:cSldViewPr snapToGrid="0">
      <p:cViewPr varScale="1">
        <p:scale>
          <a:sx n="48" d="100"/>
          <a:sy n="48" d="100"/>
        </p:scale>
        <p:origin x="39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F280-36AF-384C-B784-09AC8173CE0D}" type="datetimeFigureOut">
              <a:rPr lang="fi-FI" smtClean="0"/>
              <a:t>12.5.2026</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910E8-91C2-0145-8AE5-591308704DEC}" type="slidenum">
              <a:rPr lang="fi-FI" smtClean="0"/>
              <a:t>‹#›</a:t>
            </a:fld>
            <a:endParaRPr lang="fi-FI" dirty="0"/>
          </a:p>
        </p:txBody>
      </p:sp>
    </p:spTree>
    <p:extLst>
      <p:ext uri="{BB962C8B-B14F-4D97-AF65-F5344CB8AC3E}">
        <p14:creationId xmlns:p14="http://schemas.microsoft.com/office/powerpoint/2010/main" val="334926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0.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0.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4.sv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9.sv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2.sv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sv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9.sv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Master" Target="../slideMasters/slideMaster1.xml"/><Relationship Id="rId4" Type="http://schemas.openxmlformats.org/officeDocument/2006/relationships/image" Target="../media/image4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svg"/><Relationship Id="rId1" Type="http://schemas.openxmlformats.org/officeDocument/2006/relationships/slideMaster" Target="../slideMasters/slideMaster1.xml"/><Relationship Id="rId5" Type="http://schemas.openxmlformats.org/officeDocument/2006/relationships/image" Target="../media/image46.svg"/><Relationship Id="rId4" Type="http://schemas.openxmlformats.org/officeDocument/2006/relationships/image" Target="../media/image45.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7.jpeg"/><Relationship Id="rId1" Type="http://schemas.openxmlformats.org/officeDocument/2006/relationships/slideMaster" Target="../slideMasters/slideMaster1.xml"/><Relationship Id="rId4" Type="http://schemas.openxmlformats.org/officeDocument/2006/relationships/image" Target="../media/image48.sv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1">
    <p:bg>
      <p:bgPr>
        <a:solidFill>
          <a:srgbClr val="A2E4B8">
            <a:alpha val="90000"/>
          </a:srgbClr>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FEE2FBF6-3692-0773-00AB-230D978010B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dirty="0"/>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11" name="Graphic 18">
            <a:extLst>
              <a:ext uri="{FF2B5EF4-FFF2-40B4-BE49-F238E27FC236}">
                <a16:creationId xmlns:a16="http://schemas.microsoft.com/office/drawing/2014/main" id="{3B54C342-2EF4-C88F-963C-A87BD3EA2D7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46812223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dia kuva 1">
    <p:bg>
      <p:bgPr>
        <a:solidFill>
          <a:srgbClr val="152B96"/>
        </a:solidFill>
        <a:effectLst/>
      </p:bgPr>
    </p:bg>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BDD7D35C-46BB-6215-A264-AE4CC75BD653}"/>
              </a:ext>
            </a:extLst>
          </p:cNvPr>
          <p:cNvSpPr>
            <a:spLocks noGrp="1"/>
          </p:cNvSpPr>
          <p:nvPr>
            <p:ph type="pic" sz="quarter" idx="13"/>
          </p:nvPr>
        </p:nvSpPr>
        <p:spPr>
          <a:xfrm>
            <a:off x="-11150" y="-39842"/>
            <a:ext cx="12239969" cy="69311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 name="connsiteX0" fmla="*/ 2099 w 9695168"/>
              <a:gd name="connsiteY0" fmla="*/ 5426640 h 9784414"/>
              <a:gd name="connsiteX1" fmla="*/ 5149665 w 9695168"/>
              <a:gd name="connsiteY1" fmla="*/ 136 h 9784414"/>
              <a:gd name="connsiteX2" fmla="*/ 9695168 w 9695168"/>
              <a:gd name="connsiteY2" fmla="*/ 5362150 h 9784414"/>
              <a:gd name="connsiteX3" fmla="*/ 3402004 w 9695168"/>
              <a:gd name="connsiteY3" fmla="*/ 9782848 h 9784414"/>
              <a:gd name="connsiteX4" fmla="*/ 2714694 w 9695168"/>
              <a:gd name="connsiteY4" fmla="*/ 9281039 h 9784414"/>
              <a:gd name="connsiteX5" fmla="*/ 2099 w 9695168"/>
              <a:gd name="connsiteY5" fmla="*/ 5426640 h 9784414"/>
              <a:gd name="connsiteX0" fmla="*/ 27581 w 9720650"/>
              <a:gd name="connsiteY0" fmla="*/ 5426640 h 9782879"/>
              <a:gd name="connsiteX1" fmla="*/ 5175147 w 9720650"/>
              <a:gd name="connsiteY1" fmla="*/ 136 h 9782879"/>
              <a:gd name="connsiteX2" fmla="*/ 9720650 w 9720650"/>
              <a:gd name="connsiteY2" fmla="*/ 5362150 h 9782879"/>
              <a:gd name="connsiteX3" fmla="*/ 3427486 w 9720650"/>
              <a:gd name="connsiteY3" fmla="*/ 9782848 h 9782879"/>
              <a:gd name="connsiteX4" fmla="*/ 27581 w 9720650"/>
              <a:gd name="connsiteY4" fmla="*/ 5426640 h 9782879"/>
              <a:gd name="connsiteX0" fmla="*/ 34101 w 9746691"/>
              <a:gd name="connsiteY0" fmla="*/ 5426694 h 9249892"/>
              <a:gd name="connsiteX1" fmla="*/ 5181667 w 9746691"/>
              <a:gd name="connsiteY1" fmla="*/ 190 h 9249892"/>
              <a:gd name="connsiteX2" fmla="*/ 9727170 w 9746691"/>
              <a:gd name="connsiteY2" fmla="*/ 5362204 h 9249892"/>
              <a:gd name="connsiteX3" fmla="*/ 2983481 w 9746691"/>
              <a:gd name="connsiteY3" fmla="*/ 9249853 h 9249892"/>
              <a:gd name="connsiteX4" fmla="*/ 34101 w 9746691"/>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18689 w 9731278"/>
              <a:gd name="connsiteY0" fmla="*/ 5426694 h 9249853"/>
              <a:gd name="connsiteX1" fmla="*/ 5166255 w 9731278"/>
              <a:gd name="connsiteY1" fmla="*/ 190 h 9249853"/>
              <a:gd name="connsiteX2" fmla="*/ 9711758 w 9731278"/>
              <a:gd name="connsiteY2" fmla="*/ 5362204 h 9249853"/>
              <a:gd name="connsiteX3" fmla="*/ 2968069 w 9731278"/>
              <a:gd name="connsiteY3" fmla="*/ 9249853 h 9249853"/>
              <a:gd name="connsiteX4" fmla="*/ 18689 w 9731278"/>
              <a:gd name="connsiteY4" fmla="*/ 5426694 h 9249853"/>
              <a:gd name="connsiteX0" fmla="*/ 2968069 w 9731278"/>
              <a:gd name="connsiteY0" fmla="*/ 9249853 h 9319895"/>
              <a:gd name="connsiteX1" fmla="*/ 18689 w 9731278"/>
              <a:gd name="connsiteY1" fmla="*/ 5426694 h 9319895"/>
              <a:gd name="connsiteX2" fmla="*/ 5166255 w 9731278"/>
              <a:gd name="connsiteY2" fmla="*/ 190 h 9319895"/>
              <a:gd name="connsiteX3" fmla="*/ 9711758 w 9731278"/>
              <a:gd name="connsiteY3" fmla="*/ 5362204 h 9319895"/>
              <a:gd name="connsiteX4" fmla="*/ 3052544 w 9731278"/>
              <a:gd name="connsiteY4" fmla="*/ 9319895 h 9319895"/>
              <a:gd name="connsiteX0" fmla="*/ 2949380 w 9712589"/>
              <a:gd name="connsiteY0" fmla="*/ 9249853 h 9319895"/>
              <a:gd name="connsiteX1" fmla="*/ 0 w 9712589"/>
              <a:gd name="connsiteY1" fmla="*/ 5426694 h 9319895"/>
              <a:gd name="connsiteX2" fmla="*/ 5147566 w 9712589"/>
              <a:gd name="connsiteY2" fmla="*/ 190 h 9319895"/>
              <a:gd name="connsiteX3" fmla="*/ 9693069 w 9712589"/>
              <a:gd name="connsiteY3" fmla="*/ 5362204 h 9319895"/>
              <a:gd name="connsiteX4" fmla="*/ 3033855 w 9712589"/>
              <a:gd name="connsiteY4" fmla="*/ 9319895 h 9319895"/>
              <a:gd name="connsiteX0" fmla="*/ 2949392 w 9712601"/>
              <a:gd name="connsiteY0" fmla="*/ 9249853 h 9319895"/>
              <a:gd name="connsiteX1" fmla="*/ 12 w 9712601"/>
              <a:gd name="connsiteY1" fmla="*/ 5426694 h 9319895"/>
              <a:gd name="connsiteX2" fmla="*/ 5147578 w 9712601"/>
              <a:gd name="connsiteY2" fmla="*/ 190 h 9319895"/>
              <a:gd name="connsiteX3" fmla="*/ 9693081 w 9712601"/>
              <a:gd name="connsiteY3" fmla="*/ 5362204 h 9319895"/>
              <a:gd name="connsiteX4" fmla="*/ 3033867 w 9712601"/>
              <a:gd name="connsiteY4" fmla="*/ 9319895 h 9319895"/>
              <a:gd name="connsiteX0" fmla="*/ 3737167 w 10500376"/>
              <a:gd name="connsiteY0" fmla="*/ 9249853 h 9319895"/>
              <a:gd name="connsiteX1" fmla="*/ 9 w 10500376"/>
              <a:gd name="connsiteY1" fmla="*/ 5254425 h 9319895"/>
              <a:gd name="connsiteX2" fmla="*/ 5935353 w 10500376"/>
              <a:gd name="connsiteY2" fmla="*/ 190 h 9319895"/>
              <a:gd name="connsiteX3" fmla="*/ 10480856 w 10500376"/>
              <a:gd name="connsiteY3" fmla="*/ 5362204 h 9319895"/>
              <a:gd name="connsiteX4" fmla="*/ 3821642 w 10500376"/>
              <a:gd name="connsiteY4" fmla="*/ 9319895 h 9319895"/>
              <a:gd name="connsiteX0" fmla="*/ 4483824 w 11247033"/>
              <a:gd name="connsiteY0" fmla="*/ 9249853 h 9319895"/>
              <a:gd name="connsiteX1" fmla="*/ 8 w 11247033"/>
              <a:gd name="connsiteY1" fmla="*/ 5537439 h 9319895"/>
              <a:gd name="connsiteX2" fmla="*/ 6682010 w 11247033"/>
              <a:gd name="connsiteY2" fmla="*/ 190 h 9319895"/>
              <a:gd name="connsiteX3" fmla="*/ 11227513 w 11247033"/>
              <a:gd name="connsiteY3" fmla="*/ 5362204 h 9319895"/>
              <a:gd name="connsiteX4" fmla="*/ 4568299 w 11247033"/>
              <a:gd name="connsiteY4" fmla="*/ 9319895 h 9319895"/>
              <a:gd name="connsiteX0" fmla="*/ 4486221 w 11249430"/>
              <a:gd name="connsiteY0" fmla="*/ 92498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76826 w 11249430"/>
              <a:gd name="connsiteY0" fmla="*/ 92936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301"/>
              <a:gd name="connsiteY0" fmla="*/ 9259259 h 9259706"/>
              <a:gd name="connsiteX1" fmla="*/ 8 w 11249301"/>
              <a:gd name="connsiteY1" fmla="*/ 5531472 h 9259706"/>
              <a:gd name="connsiteX2" fmla="*/ 6684407 w 11249301"/>
              <a:gd name="connsiteY2" fmla="*/ 190 h 9259706"/>
              <a:gd name="connsiteX3" fmla="*/ 11229910 w 11249301"/>
              <a:gd name="connsiteY3" fmla="*/ 5362204 h 9259706"/>
              <a:gd name="connsiteX4" fmla="*/ 4493957 w 11249301"/>
              <a:gd name="connsiteY4" fmla="*/ 9259706 h 9259706"/>
              <a:gd name="connsiteX0" fmla="*/ 4489270 w 10108623"/>
              <a:gd name="connsiteY0" fmla="*/ 9259306 h 9259753"/>
              <a:gd name="connsiteX1" fmla="*/ 8 w 10108623"/>
              <a:gd name="connsiteY1" fmla="*/ 5531519 h 9259753"/>
              <a:gd name="connsiteX2" fmla="*/ 6684407 w 10108623"/>
              <a:gd name="connsiteY2" fmla="*/ 237 h 9259753"/>
              <a:gd name="connsiteX3" fmla="*/ 10083688 w 10108623"/>
              <a:gd name="connsiteY3" fmla="*/ 4585876 h 9259753"/>
              <a:gd name="connsiteX4" fmla="*/ 4493957 w 10108623"/>
              <a:gd name="connsiteY4" fmla="*/ 9259753 h 9259753"/>
              <a:gd name="connsiteX0" fmla="*/ 4489270 w 10083715"/>
              <a:gd name="connsiteY0" fmla="*/ 9259219 h 9259666"/>
              <a:gd name="connsiteX1" fmla="*/ 8 w 10083715"/>
              <a:gd name="connsiteY1" fmla="*/ 5531432 h 9259666"/>
              <a:gd name="connsiteX2" fmla="*/ 6684407 w 10083715"/>
              <a:gd name="connsiteY2" fmla="*/ 150 h 9259666"/>
              <a:gd name="connsiteX3" fmla="*/ 10083688 w 10083715"/>
              <a:gd name="connsiteY3" fmla="*/ 4585789 h 9259666"/>
              <a:gd name="connsiteX4" fmla="*/ 4493957 w 10083715"/>
              <a:gd name="connsiteY4" fmla="*/ 9259666 h 9259666"/>
              <a:gd name="connsiteX0" fmla="*/ 4489270 w 10083695"/>
              <a:gd name="connsiteY0" fmla="*/ 9259227 h 9259674"/>
              <a:gd name="connsiteX1" fmla="*/ 8 w 10083695"/>
              <a:gd name="connsiteY1" fmla="*/ 5531440 h 9259674"/>
              <a:gd name="connsiteX2" fmla="*/ 6684407 w 10083695"/>
              <a:gd name="connsiteY2" fmla="*/ 158 h 9259674"/>
              <a:gd name="connsiteX3" fmla="*/ 10083688 w 10083695"/>
              <a:gd name="connsiteY3" fmla="*/ 4585797 h 9259674"/>
              <a:gd name="connsiteX4" fmla="*/ 4493957 w 10083695"/>
              <a:gd name="connsiteY4" fmla="*/ 9259674 h 9259674"/>
              <a:gd name="connsiteX0" fmla="*/ 4489270 w 10139693"/>
              <a:gd name="connsiteY0" fmla="*/ 9259227 h 9259674"/>
              <a:gd name="connsiteX1" fmla="*/ 8 w 10139693"/>
              <a:gd name="connsiteY1" fmla="*/ 5531440 h 9259674"/>
              <a:gd name="connsiteX2" fmla="*/ 6684407 w 10139693"/>
              <a:gd name="connsiteY2" fmla="*/ 158 h 9259674"/>
              <a:gd name="connsiteX3" fmla="*/ 10139686 w 10139693"/>
              <a:gd name="connsiteY3" fmla="*/ 4585797 h 9259674"/>
              <a:gd name="connsiteX4" fmla="*/ 4493957 w 10139693"/>
              <a:gd name="connsiteY4" fmla="*/ 9259674 h 9259674"/>
              <a:gd name="connsiteX0" fmla="*/ 4489270 w 10139693"/>
              <a:gd name="connsiteY0" fmla="*/ 9259227 h 9259674"/>
              <a:gd name="connsiteX1" fmla="*/ 8 w 10139693"/>
              <a:gd name="connsiteY1" fmla="*/ 5531440 h 9259674"/>
              <a:gd name="connsiteX2" fmla="*/ 3375776 w 10139693"/>
              <a:gd name="connsiteY2" fmla="*/ 2720028 h 9259674"/>
              <a:gd name="connsiteX3" fmla="*/ 6684407 w 10139693"/>
              <a:gd name="connsiteY3" fmla="*/ 158 h 9259674"/>
              <a:gd name="connsiteX4" fmla="*/ 10139686 w 10139693"/>
              <a:gd name="connsiteY4" fmla="*/ 4585797 h 9259674"/>
              <a:gd name="connsiteX5" fmla="*/ 4493957 w 10139693"/>
              <a:gd name="connsiteY5" fmla="*/ 9259674 h 9259674"/>
              <a:gd name="connsiteX0" fmla="*/ 4498544 w 10148967"/>
              <a:gd name="connsiteY0" fmla="*/ 9259227 h 9259674"/>
              <a:gd name="connsiteX1" fmla="*/ 9282 w 10148967"/>
              <a:gd name="connsiteY1" fmla="*/ 5531440 h 9259674"/>
              <a:gd name="connsiteX2" fmla="*/ 0 w 10148967"/>
              <a:gd name="connsiteY2" fmla="*/ 188085 h 9259674"/>
              <a:gd name="connsiteX3" fmla="*/ 6693681 w 10148967"/>
              <a:gd name="connsiteY3" fmla="*/ 158 h 9259674"/>
              <a:gd name="connsiteX4" fmla="*/ 10148960 w 10148967"/>
              <a:gd name="connsiteY4" fmla="*/ 4585797 h 9259674"/>
              <a:gd name="connsiteX5" fmla="*/ 4503231 w 10148967"/>
              <a:gd name="connsiteY5" fmla="*/ 9259674 h 9259674"/>
              <a:gd name="connsiteX0" fmla="*/ 4498545 w 10148968"/>
              <a:gd name="connsiteY0" fmla="*/ 9259227 h 9259674"/>
              <a:gd name="connsiteX1" fmla="*/ 8 w 10148968"/>
              <a:gd name="connsiteY1" fmla="*/ 9148501 h 9259674"/>
              <a:gd name="connsiteX2" fmla="*/ 1 w 10148968"/>
              <a:gd name="connsiteY2" fmla="*/ 188085 h 9259674"/>
              <a:gd name="connsiteX3" fmla="*/ 6693682 w 10148968"/>
              <a:gd name="connsiteY3" fmla="*/ 158 h 9259674"/>
              <a:gd name="connsiteX4" fmla="*/ 10148961 w 10148968"/>
              <a:gd name="connsiteY4" fmla="*/ 4585797 h 9259674"/>
              <a:gd name="connsiteX5" fmla="*/ 4503232 w 10148968"/>
              <a:gd name="connsiteY5" fmla="*/ 9259674 h 9259674"/>
              <a:gd name="connsiteX0" fmla="*/ 4498545 w 10149269"/>
              <a:gd name="connsiteY0" fmla="*/ 9259305 h 9259304"/>
              <a:gd name="connsiteX1" fmla="*/ 8 w 10149269"/>
              <a:gd name="connsiteY1" fmla="*/ 9148579 h 9259304"/>
              <a:gd name="connsiteX2" fmla="*/ 1 w 10149269"/>
              <a:gd name="connsiteY2" fmla="*/ 188163 h 9259304"/>
              <a:gd name="connsiteX3" fmla="*/ 6693682 w 10149269"/>
              <a:gd name="connsiteY3" fmla="*/ 236 h 9259304"/>
              <a:gd name="connsiteX4" fmla="*/ 10148961 w 10149269"/>
              <a:gd name="connsiteY4" fmla="*/ 4585875 h 9259304"/>
              <a:gd name="connsiteX5" fmla="*/ 6914501 w 10149269"/>
              <a:gd name="connsiteY5" fmla="*/ 9158474 h 9259304"/>
              <a:gd name="connsiteX0" fmla="*/ 4498545 w 10351907"/>
              <a:gd name="connsiteY0" fmla="*/ 9259267 h 9259268"/>
              <a:gd name="connsiteX1" fmla="*/ 8 w 10351907"/>
              <a:gd name="connsiteY1" fmla="*/ 9148541 h 9259268"/>
              <a:gd name="connsiteX2" fmla="*/ 1 w 10351907"/>
              <a:gd name="connsiteY2" fmla="*/ 188125 h 9259268"/>
              <a:gd name="connsiteX3" fmla="*/ 6693682 w 10351907"/>
              <a:gd name="connsiteY3" fmla="*/ 198 h 9259268"/>
              <a:gd name="connsiteX4" fmla="*/ 10148961 w 10351907"/>
              <a:gd name="connsiteY4" fmla="*/ 4585837 h 9259268"/>
              <a:gd name="connsiteX5" fmla="*/ 6914501 w 10351907"/>
              <a:gd name="connsiteY5" fmla="*/ 9158436 h 9259268"/>
              <a:gd name="connsiteX0" fmla="*/ 4498545 w 10149002"/>
              <a:gd name="connsiteY0" fmla="*/ 9259229 h 9259229"/>
              <a:gd name="connsiteX1" fmla="*/ 8 w 10149002"/>
              <a:gd name="connsiteY1" fmla="*/ 9148503 h 9259229"/>
              <a:gd name="connsiteX2" fmla="*/ 1 w 10149002"/>
              <a:gd name="connsiteY2" fmla="*/ 188087 h 9259229"/>
              <a:gd name="connsiteX3" fmla="*/ 6693682 w 10149002"/>
              <a:gd name="connsiteY3" fmla="*/ 160 h 9259229"/>
              <a:gd name="connsiteX4" fmla="*/ 10148961 w 10149002"/>
              <a:gd name="connsiteY4" fmla="*/ 4585799 h 9259229"/>
              <a:gd name="connsiteX5" fmla="*/ 6914501 w 10149002"/>
              <a:gd name="connsiteY5" fmla="*/ 9158398 h 9259229"/>
              <a:gd name="connsiteX0" fmla="*/ 4498545 w 9212332"/>
              <a:gd name="connsiteY0" fmla="*/ 9262050 h 9262050"/>
              <a:gd name="connsiteX1" fmla="*/ 8 w 9212332"/>
              <a:gd name="connsiteY1" fmla="*/ 9151324 h 9262050"/>
              <a:gd name="connsiteX2" fmla="*/ 1 w 9212332"/>
              <a:gd name="connsiteY2" fmla="*/ 190908 h 9262050"/>
              <a:gd name="connsiteX3" fmla="*/ 6693682 w 9212332"/>
              <a:gd name="connsiteY3" fmla="*/ 2981 h 9262050"/>
              <a:gd name="connsiteX4" fmla="*/ 9212276 w 9212332"/>
              <a:gd name="connsiteY4" fmla="*/ 204742 h 9262050"/>
              <a:gd name="connsiteX5" fmla="*/ 6914501 w 9212332"/>
              <a:gd name="connsiteY5" fmla="*/ 9161219 h 9262050"/>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390870"/>
              <a:gd name="connsiteY0" fmla="*/ 9097393 h 9097393"/>
              <a:gd name="connsiteX1" fmla="*/ 8 w 9390870"/>
              <a:gd name="connsiteY1" fmla="*/ 8986667 h 9097393"/>
              <a:gd name="connsiteX2" fmla="*/ 1 w 9390870"/>
              <a:gd name="connsiteY2" fmla="*/ 26251 h 9097393"/>
              <a:gd name="connsiteX3" fmla="*/ 6693683 w 9390870"/>
              <a:gd name="connsiteY3" fmla="*/ 11944 h 9097393"/>
              <a:gd name="connsiteX4" fmla="*/ 9212276 w 9390870"/>
              <a:gd name="connsiteY4" fmla="*/ 40085 h 9097393"/>
              <a:gd name="connsiteX5" fmla="*/ 6914501 w 9390870"/>
              <a:gd name="connsiteY5" fmla="*/ 8996562 h 9097393"/>
              <a:gd name="connsiteX0" fmla="*/ 4498545 w 9212391"/>
              <a:gd name="connsiteY0" fmla="*/ 9092655 h 9092655"/>
              <a:gd name="connsiteX1" fmla="*/ 8 w 9212391"/>
              <a:gd name="connsiteY1" fmla="*/ 8981929 h 9092655"/>
              <a:gd name="connsiteX2" fmla="*/ 1 w 9212391"/>
              <a:gd name="connsiteY2" fmla="*/ 21513 h 9092655"/>
              <a:gd name="connsiteX3" fmla="*/ 6693683 w 9212391"/>
              <a:gd name="connsiteY3" fmla="*/ 7206 h 9092655"/>
              <a:gd name="connsiteX4" fmla="*/ 9212276 w 9212391"/>
              <a:gd name="connsiteY4" fmla="*/ 35347 h 9092655"/>
              <a:gd name="connsiteX5" fmla="*/ 6914501 w 9212391"/>
              <a:gd name="connsiteY5" fmla="*/ 8991824 h 9092655"/>
              <a:gd name="connsiteX0" fmla="*/ 6779975 w 9212390"/>
              <a:gd name="connsiteY0" fmla="*/ 8991378 h 8991824"/>
              <a:gd name="connsiteX1" fmla="*/ 7 w 9212390"/>
              <a:gd name="connsiteY1" fmla="*/ 8981929 h 8991824"/>
              <a:gd name="connsiteX2" fmla="*/ 0 w 9212390"/>
              <a:gd name="connsiteY2" fmla="*/ 21513 h 8991824"/>
              <a:gd name="connsiteX3" fmla="*/ 6693682 w 9212390"/>
              <a:gd name="connsiteY3" fmla="*/ 7206 h 8991824"/>
              <a:gd name="connsiteX4" fmla="*/ 9212275 w 9212390"/>
              <a:gd name="connsiteY4" fmla="*/ 35347 h 8991824"/>
              <a:gd name="connsiteX5" fmla="*/ 6914500 w 9212390"/>
              <a:gd name="connsiteY5" fmla="*/ 8991824 h 8991824"/>
              <a:gd name="connsiteX0" fmla="*/ 6779975 w 10176864"/>
              <a:gd name="connsiteY0" fmla="*/ 8992587 h 8993033"/>
              <a:gd name="connsiteX1" fmla="*/ 7 w 10176864"/>
              <a:gd name="connsiteY1" fmla="*/ 8983138 h 8993033"/>
              <a:gd name="connsiteX2" fmla="*/ 0 w 10176864"/>
              <a:gd name="connsiteY2" fmla="*/ 22722 h 8993033"/>
              <a:gd name="connsiteX3" fmla="*/ 6693682 w 10176864"/>
              <a:gd name="connsiteY3" fmla="*/ 8415 h 8993033"/>
              <a:gd name="connsiteX4" fmla="*/ 10176783 w 10176864"/>
              <a:gd name="connsiteY4" fmla="*/ 22088 h 8993033"/>
              <a:gd name="connsiteX5" fmla="*/ 6914500 w 10176864"/>
              <a:gd name="connsiteY5" fmla="*/ 8993033 h 8993033"/>
              <a:gd name="connsiteX0" fmla="*/ 6779975 w 10436327"/>
              <a:gd name="connsiteY0" fmla="*/ 9643459 h 9643768"/>
              <a:gd name="connsiteX1" fmla="*/ 7 w 10436327"/>
              <a:gd name="connsiteY1" fmla="*/ 9634010 h 9643768"/>
              <a:gd name="connsiteX2" fmla="*/ 0 w 10436327"/>
              <a:gd name="connsiteY2" fmla="*/ 673594 h 9643768"/>
              <a:gd name="connsiteX3" fmla="*/ 6693682 w 10436327"/>
              <a:gd name="connsiteY3" fmla="*/ 659287 h 9643768"/>
              <a:gd name="connsiteX4" fmla="*/ 10176783 w 10436327"/>
              <a:gd name="connsiteY4" fmla="*/ 672960 h 9643768"/>
              <a:gd name="connsiteX5" fmla="*/ 10178986 w 10436327"/>
              <a:gd name="connsiteY5" fmla="*/ 9600500 h 9643768"/>
              <a:gd name="connsiteX0" fmla="*/ 6779975 w 10178993"/>
              <a:gd name="connsiteY0" fmla="*/ 9026580 h 9026888"/>
              <a:gd name="connsiteX1" fmla="*/ 7 w 10178993"/>
              <a:gd name="connsiteY1" fmla="*/ 9017131 h 9026888"/>
              <a:gd name="connsiteX2" fmla="*/ 0 w 10178993"/>
              <a:gd name="connsiteY2" fmla="*/ 56715 h 9026888"/>
              <a:gd name="connsiteX3" fmla="*/ 6693682 w 10178993"/>
              <a:gd name="connsiteY3" fmla="*/ 42408 h 9026888"/>
              <a:gd name="connsiteX4" fmla="*/ 10176783 w 10178993"/>
              <a:gd name="connsiteY4" fmla="*/ 56081 h 9026888"/>
              <a:gd name="connsiteX5" fmla="*/ 10178986 w 10178993"/>
              <a:gd name="connsiteY5" fmla="*/ 8983621 h 9026888"/>
              <a:gd name="connsiteX0" fmla="*/ 6779975 w 10179588"/>
              <a:gd name="connsiteY0" fmla="*/ 8992620 h 8992928"/>
              <a:gd name="connsiteX1" fmla="*/ 7 w 10179588"/>
              <a:gd name="connsiteY1" fmla="*/ 8983171 h 8992928"/>
              <a:gd name="connsiteX2" fmla="*/ 0 w 10179588"/>
              <a:gd name="connsiteY2" fmla="*/ 22755 h 8992928"/>
              <a:gd name="connsiteX3" fmla="*/ 6693682 w 10179588"/>
              <a:gd name="connsiteY3" fmla="*/ 8448 h 8992928"/>
              <a:gd name="connsiteX4" fmla="*/ 10176783 w 10179588"/>
              <a:gd name="connsiteY4" fmla="*/ 22121 h 8992928"/>
              <a:gd name="connsiteX5" fmla="*/ 10178986 w 10179588"/>
              <a:gd name="connsiteY5" fmla="*/ 8949661 h 899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9588" h="8992928">
                <a:moveTo>
                  <a:pt x="6779975" y="8992620"/>
                </a:moveTo>
                <a:cubicBezTo>
                  <a:pt x="6782483" y="8990776"/>
                  <a:pt x="-6988" y="8998367"/>
                  <a:pt x="7" y="8983171"/>
                </a:cubicBezTo>
                <a:cubicBezTo>
                  <a:pt x="5" y="5996366"/>
                  <a:pt x="2" y="3009560"/>
                  <a:pt x="0" y="22755"/>
                </a:cubicBezTo>
                <a:lnTo>
                  <a:pt x="6693682" y="8448"/>
                </a:lnTo>
                <a:cubicBezTo>
                  <a:pt x="6693560" y="-22895"/>
                  <a:pt x="10190172" y="44747"/>
                  <a:pt x="10176783" y="22121"/>
                </a:cubicBezTo>
                <a:cubicBezTo>
                  <a:pt x="10168641" y="8362"/>
                  <a:pt x="10182571" y="8950455"/>
                  <a:pt x="10178986" y="8949661"/>
                </a:cubicBezTo>
              </a:path>
            </a:pathLst>
          </a:custGeom>
        </p:spPr>
        <p:txBody>
          <a:bodyPr/>
          <a:lstStyle/>
          <a:p>
            <a:r>
              <a:rPr lang="fi-FI"/>
              <a:t>Lisää kuva napsauttamalla kuvaketta</a:t>
            </a:r>
            <a:endParaRPr lang="en-FI"/>
          </a:p>
        </p:txBody>
      </p:sp>
      <p:sp>
        <p:nvSpPr>
          <p:cNvPr id="9" name="Title 1">
            <a:extLst>
              <a:ext uri="{FF2B5EF4-FFF2-40B4-BE49-F238E27FC236}">
                <a16:creationId xmlns:a16="http://schemas.microsoft.com/office/drawing/2014/main" id="{FC05906E-845F-9B47-465D-C6D22DBC0E8F}"/>
              </a:ext>
            </a:extLst>
          </p:cNvPr>
          <p:cNvSpPr>
            <a:spLocks noGrp="1"/>
          </p:cNvSpPr>
          <p:nvPr>
            <p:ph type="title" hasCustomPrompt="1"/>
          </p:nvPr>
        </p:nvSpPr>
        <p:spPr>
          <a:xfrm>
            <a:off x="914400" y="4092498"/>
            <a:ext cx="7538224" cy="2149276"/>
          </a:xfrm>
        </p:spPr>
        <p:txBody>
          <a:bodyPr anchor="b" anchorCtr="0">
            <a:noAutofit/>
          </a:bodyPr>
          <a:lstStyle>
            <a:lvl1pPr>
              <a:defRPr sz="8000" b="1" i="0" spc="-150" baseline="0">
                <a:solidFill>
                  <a:schemeClr val="bg1"/>
                </a:solidFill>
                <a:latin typeface="Poppins" pitchFamily="2" charset="77"/>
                <a:cs typeface="Poppins" pitchFamily="2" charset="77"/>
              </a:defRPr>
            </a:lvl1pPr>
          </a:lstStyle>
          <a:p>
            <a:r>
              <a:rPr lang="fi-FI" dirty="0"/>
              <a:t>Kirjoita Vantaa tai Vanda</a:t>
            </a:r>
            <a:endParaRPr lang="en-FI" dirty="0"/>
          </a:p>
        </p:txBody>
      </p:sp>
      <p:sp>
        <p:nvSpPr>
          <p:cNvPr id="16" name="Pystysuoran tekstin paikkamerkki 15">
            <a:extLst>
              <a:ext uri="{FF2B5EF4-FFF2-40B4-BE49-F238E27FC236}">
                <a16:creationId xmlns:a16="http://schemas.microsoft.com/office/drawing/2014/main" id="{26E33632-FC4B-60CB-0870-8480FFAA8472}"/>
              </a:ext>
            </a:extLst>
          </p:cNvPr>
          <p:cNvSpPr>
            <a:spLocks noGrp="1"/>
          </p:cNvSpPr>
          <p:nvPr>
            <p:ph type="body" orient="vert" sz="quarter" idx="14" hasCustomPrompt="1"/>
          </p:nvPr>
        </p:nvSpPr>
        <p:spPr>
          <a:xfrm rot="10800000">
            <a:off x="10270272" y="568711"/>
            <a:ext cx="1516953" cy="4803543"/>
          </a:xfrm>
        </p:spPr>
        <p:txBody>
          <a:bodyPr vert="eaVert">
            <a:normAutofit/>
          </a:bodyPr>
          <a:lstStyle>
            <a:lvl1pPr marL="0" indent="0" algn="r">
              <a:buFontTx/>
              <a:buNone/>
              <a:defRPr sz="8000" b="1" spc="-150" baseline="0">
                <a:solidFill>
                  <a:schemeClr val="bg1"/>
                </a:solidFill>
              </a:defRPr>
            </a:lvl1pPr>
          </a:lstStyle>
          <a:p>
            <a:pPr lvl="0"/>
            <a:r>
              <a:rPr lang="fi-FI" dirty="0"/>
              <a:t>Kirjoita</a:t>
            </a:r>
          </a:p>
        </p:txBody>
      </p:sp>
    </p:spTree>
    <p:extLst>
      <p:ext uri="{BB962C8B-B14F-4D97-AF65-F5344CB8AC3E}">
        <p14:creationId xmlns:p14="http://schemas.microsoft.com/office/powerpoint/2010/main" val="2888989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kodian kuv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100101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kuvapaikka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6096000" cy="3429000"/>
          </a:xfrm>
        </p:spPr>
        <p:txBody>
          <a:bodyPr/>
          <a:lstStyle/>
          <a:p>
            <a:r>
              <a:rPr lang="fi-FI"/>
              <a:t>Lisää kuva napsauttamalla kuvaketta</a:t>
            </a:r>
          </a:p>
        </p:txBody>
      </p:sp>
      <p:sp>
        <p:nvSpPr>
          <p:cNvPr id="2" name="Kuvan paikkamerkki 5">
            <a:extLst>
              <a:ext uri="{FF2B5EF4-FFF2-40B4-BE49-F238E27FC236}">
                <a16:creationId xmlns:a16="http://schemas.microsoft.com/office/drawing/2014/main" id="{4882092E-5C6A-1528-20CF-198CE4AF225B}"/>
              </a:ext>
            </a:extLst>
          </p:cNvPr>
          <p:cNvSpPr>
            <a:spLocks noGrp="1"/>
          </p:cNvSpPr>
          <p:nvPr>
            <p:ph type="pic" sz="quarter" idx="11"/>
          </p:nvPr>
        </p:nvSpPr>
        <p:spPr>
          <a:xfrm>
            <a:off x="0" y="3429000"/>
            <a:ext cx="6096000" cy="3429000"/>
          </a:xfrm>
        </p:spPr>
        <p:txBody>
          <a:bodyPr/>
          <a:lstStyle/>
          <a:p>
            <a:r>
              <a:rPr lang="fi-FI"/>
              <a:t>Lisää kuva napsauttamalla kuvaketta</a:t>
            </a:r>
          </a:p>
        </p:txBody>
      </p:sp>
      <p:sp>
        <p:nvSpPr>
          <p:cNvPr id="3" name="Kuvan paikkamerkki 5">
            <a:extLst>
              <a:ext uri="{FF2B5EF4-FFF2-40B4-BE49-F238E27FC236}">
                <a16:creationId xmlns:a16="http://schemas.microsoft.com/office/drawing/2014/main" id="{88B0D8E5-DC5B-AEC5-9EDB-423F93980903}"/>
              </a:ext>
            </a:extLst>
          </p:cNvPr>
          <p:cNvSpPr>
            <a:spLocks noGrp="1"/>
          </p:cNvSpPr>
          <p:nvPr>
            <p:ph type="pic" sz="quarter" idx="12"/>
          </p:nvPr>
        </p:nvSpPr>
        <p:spPr>
          <a:xfrm>
            <a:off x="6096000" y="0"/>
            <a:ext cx="6096000" cy="3429000"/>
          </a:xfrm>
        </p:spPr>
        <p:txBody>
          <a:bodyPr/>
          <a:lstStyle/>
          <a:p>
            <a:r>
              <a:rPr lang="fi-FI"/>
              <a:t>Lisää kuva napsauttamalla kuvaketta</a:t>
            </a:r>
          </a:p>
        </p:txBody>
      </p:sp>
      <p:sp>
        <p:nvSpPr>
          <p:cNvPr id="4" name="Kuvan paikkamerkki 5">
            <a:extLst>
              <a:ext uri="{FF2B5EF4-FFF2-40B4-BE49-F238E27FC236}">
                <a16:creationId xmlns:a16="http://schemas.microsoft.com/office/drawing/2014/main" id="{A140C5B4-9082-E19F-2326-F1BD31872041}"/>
              </a:ext>
            </a:extLst>
          </p:cNvPr>
          <p:cNvSpPr>
            <a:spLocks noGrp="1"/>
          </p:cNvSpPr>
          <p:nvPr>
            <p:ph type="pic" sz="quarter" idx="13"/>
          </p:nvPr>
        </p:nvSpPr>
        <p:spPr>
          <a:xfrm>
            <a:off x="6096000" y="3429000"/>
            <a:ext cx="6096000" cy="3429000"/>
          </a:xfrm>
        </p:spPr>
        <p:txBody>
          <a:bodyPr/>
          <a:lstStyle/>
          <a:p>
            <a:r>
              <a:rPr lang="fi-FI"/>
              <a:t>Lisää kuva napsauttamalla kuvaketta</a:t>
            </a:r>
          </a:p>
        </p:txBody>
      </p:sp>
    </p:spTree>
    <p:extLst>
      <p:ext uri="{BB962C8B-B14F-4D97-AF65-F5344CB8AC3E}">
        <p14:creationId xmlns:p14="http://schemas.microsoft.com/office/powerpoint/2010/main" val="955074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ogan FI">
    <p:bg>
      <p:bgPr>
        <a:solidFill>
          <a:srgbClr val="152A96"/>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818181-6127-EC75-7C24-CDE7BD8202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5" name="Kuva 4">
            <a:extLst>
              <a:ext uri="{FF2B5EF4-FFF2-40B4-BE49-F238E27FC236}">
                <a16:creationId xmlns:a16="http://schemas.microsoft.com/office/drawing/2014/main" id="{304B88FC-0C3E-5186-A089-04907021C0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pic>
        <p:nvPicPr>
          <p:cNvPr id="2" name="Kuva 1">
            <a:extLst>
              <a:ext uri="{FF2B5EF4-FFF2-40B4-BE49-F238E27FC236}">
                <a16:creationId xmlns:a16="http://schemas.microsoft.com/office/drawing/2014/main" id="{C83AA99B-C4B2-8FA6-66EA-555A6759CC1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4" name="Kuva 3">
            <a:extLst>
              <a:ext uri="{FF2B5EF4-FFF2-40B4-BE49-F238E27FC236}">
                <a16:creationId xmlns:a16="http://schemas.microsoft.com/office/drawing/2014/main" id="{B8E42041-4E70-590A-1D29-A54E6CCD9A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spTree>
    <p:extLst>
      <p:ext uri="{BB962C8B-B14F-4D97-AF65-F5344CB8AC3E}">
        <p14:creationId xmlns:p14="http://schemas.microsoft.com/office/powerpoint/2010/main" val="2868482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ogan SV">
    <p:bg>
      <p:bgPr>
        <a:solidFill>
          <a:srgbClr val="152A96"/>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21779A4-A0E6-5C08-E555-AFC98E19DD1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6" name="Kuva 5">
            <a:extLst>
              <a:ext uri="{FF2B5EF4-FFF2-40B4-BE49-F238E27FC236}">
                <a16:creationId xmlns:a16="http://schemas.microsoft.com/office/drawing/2014/main" id="{EC73F7FF-6027-D64A-4465-1483DD23BE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A9B81E06-DB9C-E5B7-B3DC-4454D2F10D0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3" name="Kuva 2">
            <a:extLst>
              <a:ext uri="{FF2B5EF4-FFF2-40B4-BE49-F238E27FC236}">
                <a16:creationId xmlns:a16="http://schemas.microsoft.com/office/drawing/2014/main" id="{6C334711-2B78-F7EB-619D-6C74BA0A56C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782103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ogan EN">
    <p:bg>
      <p:bgPr>
        <a:solidFill>
          <a:srgbClr val="152A96"/>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ADA7F5C7-CC2E-04D0-1DDD-C979ADCF7E5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19" name="Kuva 18">
            <a:extLst>
              <a:ext uri="{FF2B5EF4-FFF2-40B4-BE49-F238E27FC236}">
                <a16:creationId xmlns:a16="http://schemas.microsoft.com/office/drawing/2014/main" id="{BFC0D921-E5FA-C887-8972-D9CD584AA3E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9DCF0609-0DB1-A0AE-B10D-7774FB1FEC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3" name="Kuva 2">
            <a:extLst>
              <a:ext uri="{FF2B5EF4-FFF2-40B4-BE49-F238E27FC236}">
                <a16:creationId xmlns:a16="http://schemas.microsoft.com/office/drawing/2014/main" id="{27E1D4CC-8480-054B-AB25-D8BC9F96BA9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40183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sältö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17FE-05B0-A24A-4800-4DA5F1FAC167}"/>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Päivämäärän paikkamerkki 13">
            <a:extLst>
              <a:ext uri="{FF2B5EF4-FFF2-40B4-BE49-F238E27FC236}">
                <a16:creationId xmlns:a16="http://schemas.microsoft.com/office/drawing/2014/main" id="{B6667C1A-D0F4-9A65-0A50-36A2B2B880E7}"/>
              </a:ext>
            </a:extLst>
          </p:cNvPr>
          <p:cNvSpPr>
            <a:spLocks noGrp="1"/>
          </p:cNvSpPr>
          <p:nvPr>
            <p:ph type="dt" sz="half" idx="10"/>
          </p:nvPr>
        </p:nvSpPr>
        <p:spPr/>
        <p:txBody>
          <a:bodyPr/>
          <a:lstStyle/>
          <a:p>
            <a:endParaRPr lang="fi-FI"/>
          </a:p>
        </p:txBody>
      </p:sp>
      <p:sp>
        <p:nvSpPr>
          <p:cNvPr id="15" name="Alatunnisteen paikkamerkki 14">
            <a:extLst>
              <a:ext uri="{FF2B5EF4-FFF2-40B4-BE49-F238E27FC236}">
                <a16:creationId xmlns:a16="http://schemas.microsoft.com/office/drawing/2014/main" id="{0E4A4AA1-6045-E23C-474C-D4E585150B50}"/>
              </a:ext>
            </a:extLst>
          </p:cNvPr>
          <p:cNvSpPr>
            <a:spLocks noGrp="1"/>
          </p:cNvSpPr>
          <p:nvPr>
            <p:ph type="ftr" sz="quarter" idx="11"/>
          </p:nvPr>
        </p:nvSpPr>
        <p:spPr/>
        <p:txBody>
          <a:bodyPr/>
          <a:lstStyle/>
          <a:p>
            <a:r>
              <a:rPr lang="fi-FI"/>
              <a:t>7</a:t>
            </a:r>
          </a:p>
        </p:txBody>
      </p:sp>
      <p:sp>
        <p:nvSpPr>
          <p:cNvPr id="22" name="Sisällön paikkamerkki 10">
            <a:extLst>
              <a:ext uri="{FF2B5EF4-FFF2-40B4-BE49-F238E27FC236}">
                <a16:creationId xmlns:a16="http://schemas.microsoft.com/office/drawing/2014/main" id="{CF0107BC-83FC-3A5B-AFB2-7334731A7768}"/>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3" name="Kuva 2">
            <a:extLst>
              <a:ext uri="{FF2B5EF4-FFF2-40B4-BE49-F238E27FC236}">
                <a16:creationId xmlns:a16="http://schemas.microsoft.com/office/drawing/2014/main" id="{B815BA88-9CCF-D552-E297-79AF53E973A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pic>
        <p:nvPicPr>
          <p:cNvPr id="6" name="Graphic 18">
            <a:extLst>
              <a:ext uri="{FF2B5EF4-FFF2-40B4-BE49-F238E27FC236}">
                <a16:creationId xmlns:a16="http://schemas.microsoft.com/office/drawing/2014/main" id="{FB75D9B8-FEF4-E40F-7A89-7399453410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286344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dia 2">
    <p:bg>
      <p:bgPr>
        <a:solidFill>
          <a:srgbClr val="D9D9D6">
            <a:alpha val="9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4" name="Title 1">
            <a:extLst>
              <a:ext uri="{FF2B5EF4-FFF2-40B4-BE49-F238E27FC236}">
                <a16:creationId xmlns:a16="http://schemas.microsoft.com/office/drawing/2014/main" id="{C13FD8DB-5763-C38F-A7A6-29C4989EB7A2}"/>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7" name="Päivämäärän paikkamerkki 6">
            <a:extLst>
              <a:ext uri="{FF2B5EF4-FFF2-40B4-BE49-F238E27FC236}">
                <a16:creationId xmlns:a16="http://schemas.microsoft.com/office/drawing/2014/main" id="{6ACB3C45-FD48-3DB8-9117-B733E0ADDC8A}"/>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D726DCFE-D613-9160-8107-214F12DC810E}"/>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2A384C17-A7CE-FAA1-6DAB-BE7FEA01E7C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2" name="Sisällön paikkamerkki 10">
            <a:extLst>
              <a:ext uri="{FF2B5EF4-FFF2-40B4-BE49-F238E27FC236}">
                <a16:creationId xmlns:a16="http://schemas.microsoft.com/office/drawing/2014/main" id="{EAB30B0E-A484-C62E-8358-FD5844710314}"/>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747AE292-9E64-5170-0F5C-9957D21A5D9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139494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A3F32260-DD80-A4E2-BFAD-57AC0C236AA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38184561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4">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8CC1BFDA-EC18-E42C-4DC6-08AEC8066B4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DD98AC7E-5987-E68B-0756-17156B94E04C}"/>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F1512F32-29BE-971E-5DE8-0AD84D30B49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696348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 2">
    <p:bg>
      <p:bgPr>
        <a:solidFill>
          <a:srgbClr val="D9D9D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ED7F50-CE03-9349-8981-A5880E6CA020}"/>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dirty="0"/>
          </a:p>
        </p:txBody>
      </p:sp>
      <p:sp>
        <p:nvSpPr>
          <p:cNvPr id="9" name="Subtitle 2">
            <a:extLst>
              <a:ext uri="{FF2B5EF4-FFF2-40B4-BE49-F238E27FC236}">
                <a16:creationId xmlns:a16="http://schemas.microsoft.com/office/drawing/2014/main" id="{F51E1657-669A-E24B-0996-55DAAEE4D104}"/>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11" name="Graphic 9">
            <a:extLst>
              <a:ext uri="{FF2B5EF4-FFF2-40B4-BE49-F238E27FC236}">
                <a16:creationId xmlns:a16="http://schemas.microsoft.com/office/drawing/2014/main" id="{28E008F9-00C3-EF67-09C3-D1EB023E2B7E}"/>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33AD5061-37E8-E415-BBE8-A902CFE41B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3" name="Graphic 9">
            <a:extLst>
              <a:ext uri="{FF2B5EF4-FFF2-40B4-BE49-F238E27FC236}">
                <a16:creationId xmlns:a16="http://schemas.microsoft.com/office/drawing/2014/main" id="{50498FFC-1A3C-34F6-08C8-419440951753}"/>
              </a:ext>
            </a:extLst>
          </p:cNvPr>
          <p:cNvSpPr/>
          <p:nvPr userDrawn="1"/>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569B8536-80ED-8E6F-37D5-A1EF60BC8FD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0343804D-FDB2-8BB1-F896-29608630C550}"/>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8" name="Graphic 18">
            <a:extLst>
              <a:ext uri="{FF2B5EF4-FFF2-40B4-BE49-F238E27FC236}">
                <a16:creationId xmlns:a16="http://schemas.microsoft.com/office/drawing/2014/main" id="{6BF5B017-3C8E-9764-94FF-DFF2A33331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266627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sältödia 4">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a:noFill/>
        </p:spPr>
        <p:txBody>
          <a:bodyPr>
            <a:noAutofit/>
          </a:bodyPr>
          <a:lstStyle>
            <a:lvl1pPr>
              <a:lnSpc>
                <a:spcPct val="100000"/>
              </a:lnSpc>
              <a:defRPr b="1" i="0">
                <a:solidFill>
                  <a:srgbClr val="152A96"/>
                </a:solidFill>
                <a:latin typeface="Poppins" pitchFamily="2" charset="77"/>
                <a:cs typeface="Poppins" pitchFamily="2" charset="77"/>
              </a:defRPr>
            </a:lvl1pPr>
          </a:lstStyle>
          <a:p>
            <a:endParaRPr lang="fi-FI" dirty="0"/>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sp>
        <p:nvSpPr>
          <p:cNvPr id="3" name="Sisällön paikkamerkki 10">
            <a:extLst>
              <a:ext uri="{FF2B5EF4-FFF2-40B4-BE49-F238E27FC236}">
                <a16:creationId xmlns:a16="http://schemas.microsoft.com/office/drawing/2014/main" id="{E634F185-533E-956B-5CDE-534E63399E2F}"/>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4274742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5">
    <p:bg>
      <p:bgPr>
        <a:solidFill>
          <a:srgbClr val="F9EB61">
            <a:alpha val="90000"/>
          </a:srgbClr>
        </a:solidFill>
        <a:effectLst/>
      </p:bgPr>
    </p:bg>
    <p:spTree>
      <p:nvGrpSpPr>
        <p:cNvPr id="1" name=""/>
        <p:cNvGrpSpPr/>
        <p:nvPr/>
      </p:nvGrpSpPr>
      <p:grpSpPr>
        <a:xfrm>
          <a:off x="0" y="0"/>
          <a:ext cx="0" cy="0"/>
          <a:chOff x="0" y="0"/>
          <a:chExt cx="0" cy="0"/>
        </a:xfrm>
      </p:grpSpPr>
      <p:sp>
        <p:nvSpPr>
          <p:cNvPr id="3" name="Päivämäärän paikkamerkki 6">
            <a:extLst>
              <a:ext uri="{FF2B5EF4-FFF2-40B4-BE49-F238E27FC236}">
                <a16:creationId xmlns:a16="http://schemas.microsoft.com/office/drawing/2014/main" id="{87AF1911-44F3-48F7-1B6A-1BB0F4FFE174}"/>
              </a:ext>
            </a:extLst>
          </p:cNvPr>
          <p:cNvSpPr>
            <a:spLocks noGrp="1"/>
          </p:cNvSpPr>
          <p:nvPr>
            <p:ph type="dt" sz="half" idx="10"/>
          </p:nvPr>
        </p:nvSpPr>
        <p:spPr>
          <a:xfrm>
            <a:off x="838200" y="6356350"/>
            <a:ext cx="2743200" cy="365125"/>
          </a:xfrm>
        </p:spPr>
        <p:txBody>
          <a:bodyPr/>
          <a:lstStyle/>
          <a:p>
            <a:endParaRPr lang="fi-FI"/>
          </a:p>
        </p:txBody>
      </p:sp>
      <p:sp>
        <p:nvSpPr>
          <p:cNvPr id="4" name="Alatunnisteen paikkamerkki 7">
            <a:extLst>
              <a:ext uri="{FF2B5EF4-FFF2-40B4-BE49-F238E27FC236}">
                <a16:creationId xmlns:a16="http://schemas.microsoft.com/office/drawing/2014/main" id="{C29CBDD8-E996-0924-7F11-0A0D18B4FCBB}"/>
              </a:ext>
            </a:extLst>
          </p:cNvPr>
          <p:cNvSpPr>
            <a:spLocks noGrp="1"/>
          </p:cNvSpPr>
          <p:nvPr>
            <p:ph type="ftr" sz="quarter" idx="11"/>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5332DD20-E211-9976-22EB-46EE6B0264A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006173"/>
                </a:solidFill>
                <a:latin typeface="Poppins" pitchFamily="2" charset="77"/>
                <a:cs typeface="Poppins" pitchFamily="2" charset="77"/>
              </a:defRPr>
            </a:lvl1pPr>
          </a:lstStyle>
          <a:p>
            <a:endParaRPr lang="fi-FI" dirty="0"/>
          </a:p>
        </p:txBody>
      </p:sp>
      <p:sp>
        <p:nvSpPr>
          <p:cNvPr id="5" name="Sisällön paikkamerkki 10">
            <a:extLst>
              <a:ext uri="{FF2B5EF4-FFF2-40B4-BE49-F238E27FC236}">
                <a16:creationId xmlns:a16="http://schemas.microsoft.com/office/drawing/2014/main" id="{31E20E5B-89F3-ACB6-F04E-924F8BC19EA2}"/>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3C63373A-7329-92D0-C066-F0B3F3EE6FA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749402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6">
    <p:bg>
      <p:bgPr>
        <a:solidFill>
          <a:srgbClr val="A2E4B8">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A95F503F-BA76-AE23-E239-A82BD364D548}"/>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C597FD88-F26B-FC5E-97A9-416CDAA985C0}"/>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4E0CCE1F-2579-1D67-5F03-5D59CF8F4C3D}"/>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5" name="Sisällön paikkamerkki 10">
            <a:extLst>
              <a:ext uri="{FF2B5EF4-FFF2-40B4-BE49-F238E27FC236}">
                <a16:creationId xmlns:a16="http://schemas.microsoft.com/office/drawing/2014/main" id="{A4A60374-5E28-220E-0A91-8253E26BCDC1}"/>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0BFC8ADF-5592-FD74-FA18-F9B8F5695D7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72706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7">
    <p:bg>
      <p:bgPr>
        <a:solidFill>
          <a:srgbClr val="B8CDFF">
            <a:alpha val="89804"/>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0A0CE2DD-C036-3AB7-D636-25CF815053A6}"/>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F8B95D0C-95AF-63A6-AEE7-B536EB57953F}"/>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897308FA-A7AA-EA18-FC8F-8FEEEB87621C}"/>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4" name="Sisällön paikkamerkki 10">
            <a:extLst>
              <a:ext uri="{FF2B5EF4-FFF2-40B4-BE49-F238E27FC236}">
                <a16:creationId xmlns:a16="http://schemas.microsoft.com/office/drawing/2014/main" id="{2AA0EE4E-35AA-7AAE-078D-8532B01C778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8B3236DE-76CD-CEA2-E758-2261AD2EBC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7713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8">
    <p:bg>
      <p:bgPr>
        <a:solidFill>
          <a:srgbClr val="F2A6DB">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99D3D157-9658-1210-70DE-4448A6C50C2E}"/>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6CBE00B5-F476-579F-3307-3C146018E204}"/>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89DB623-AA78-516A-BB7C-CD251EA9FBC2}"/>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5" name="Sisällön paikkamerkki 10">
            <a:extLst>
              <a:ext uri="{FF2B5EF4-FFF2-40B4-BE49-F238E27FC236}">
                <a16:creationId xmlns:a16="http://schemas.microsoft.com/office/drawing/2014/main" id="{FA496B45-5070-8F02-2862-488855CC8C5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FF1B65CB-7CC7-4047-4765-FCD1695F93E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172870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9">
    <p:bg>
      <p:bgPr>
        <a:solidFill>
          <a:srgbClr val="D9D9D6"/>
        </a:solidFill>
        <a:effectLst/>
      </p:bgPr>
    </p:bg>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AE7065A5-5F8A-7861-D763-EF0FD617D9C2}"/>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7" name="Päivämäärän paikkamerkki 6">
            <a:extLst>
              <a:ext uri="{FF2B5EF4-FFF2-40B4-BE49-F238E27FC236}">
                <a16:creationId xmlns:a16="http://schemas.microsoft.com/office/drawing/2014/main" id="{F58BAAA6-90E3-4E1E-C6BA-FEDC6DA244EC}"/>
              </a:ext>
            </a:extLst>
          </p:cNvPr>
          <p:cNvSpPr>
            <a:spLocks noGrp="1"/>
          </p:cNvSpPr>
          <p:nvPr>
            <p:ph type="dt" sz="half" idx="11"/>
          </p:nvPr>
        </p:nvSpPr>
        <p:spPr>
          <a:xfrm>
            <a:off x="838200" y="6356350"/>
            <a:ext cx="2743200" cy="365125"/>
          </a:xfrm>
        </p:spPr>
        <p:txBody>
          <a:bodyPr/>
          <a:lstStyle/>
          <a:p>
            <a:endParaRPr lang="fi-FI"/>
          </a:p>
        </p:txBody>
      </p:sp>
      <p:sp>
        <p:nvSpPr>
          <p:cNvPr id="8" name="Alatunnisteen paikkamerkki 7">
            <a:extLst>
              <a:ext uri="{FF2B5EF4-FFF2-40B4-BE49-F238E27FC236}">
                <a16:creationId xmlns:a16="http://schemas.microsoft.com/office/drawing/2014/main" id="{EAFF1303-994B-42A0-DD95-94DF5264AD32}"/>
              </a:ext>
            </a:extLst>
          </p:cNvPr>
          <p:cNvSpPr>
            <a:spLocks noGrp="1"/>
          </p:cNvSpPr>
          <p:nvPr>
            <p:ph type="ftr" sz="quarter" idx="12"/>
          </p:nvPr>
        </p:nvSpPr>
        <p:spPr>
          <a:xfrm>
            <a:off x="4038600" y="6356350"/>
            <a:ext cx="4114800" cy="365125"/>
          </a:xfrm>
        </p:spPr>
        <p:txBody>
          <a:bodyPr/>
          <a:lstStyle/>
          <a:p>
            <a:r>
              <a:rPr lang="fi-FI"/>
              <a:t>7</a:t>
            </a:r>
          </a:p>
        </p:txBody>
      </p:sp>
      <p:sp>
        <p:nvSpPr>
          <p:cNvPr id="10" name="Title 1">
            <a:extLst>
              <a:ext uri="{FF2B5EF4-FFF2-40B4-BE49-F238E27FC236}">
                <a16:creationId xmlns:a16="http://schemas.microsoft.com/office/drawing/2014/main" id="{EFDD50D8-0537-7593-E038-5EC7B0A96DB6}"/>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2" name="Sisällön paikkamerkki 10">
            <a:extLst>
              <a:ext uri="{FF2B5EF4-FFF2-40B4-BE49-F238E27FC236}">
                <a16:creationId xmlns:a16="http://schemas.microsoft.com/office/drawing/2014/main" id="{AAAFDE2A-79F0-2E27-CC6C-4AD9729F1062}"/>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3" name="Graphic 18">
            <a:extLst>
              <a:ext uri="{FF2B5EF4-FFF2-40B4-BE49-F238E27FC236}">
                <a16:creationId xmlns:a16="http://schemas.microsoft.com/office/drawing/2014/main" id="{A44688B5-A8E5-A337-70F9-197D99BB229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901704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10">
    <p:bg>
      <p:bgPr>
        <a:solidFill>
          <a:schemeClr val="bg1">
            <a:alpha val="90000"/>
          </a:scheme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0253F5C1-A6C8-B4C4-8BE8-AB459AAF0935}"/>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0B097E2D-0E0E-F74C-84CB-E5EAD019293D}"/>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2D3E4BB-53F4-B4FC-D57C-45B4AEC78AA9}"/>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4" name="Sisällön paikkamerkki 10">
            <a:extLst>
              <a:ext uri="{FF2B5EF4-FFF2-40B4-BE49-F238E27FC236}">
                <a16:creationId xmlns:a16="http://schemas.microsoft.com/office/drawing/2014/main" id="{8A6BBD6D-85A0-5333-853C-64C5E24A9CB9}"/>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F3B2E8B2-791A-CF8E-E919-6DA06CC03CB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54333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dia 11">
    <p:bg>
      <p:bgPr>
        <a:solidFill>
          <a:srgbClr val="F2A6DB">
            <a:alpha val="7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B3D41585-E66D-74A8-5585-718B0C2050E3}"/>
              </a:ext>
            </a:extLst>
          </p:cNvPr>
          <p:cNvSpPr>
            <a:spLocks noGrp="1"/>
          </p:cNvSpPr>
          <p:nvPr>
            <p:ph type="dt" sz="half" idx="10"/>
          </p:nvPr>
        </p:nvSpPr>
        <p:spPr>
          <a:xfrm>
            <a:off x="838200" y="6356350"/>
            <a:ext cx="2743200" cy="365125"/>
          </a:xfrm>
        </p:spPr>
        <p:txBody>
          <a:bodyPr/>
          <a:lstStyle/>
          <a:p>
            <a:endParaRPr lang="fi-FI" dirty="0"/>
          </a:p>
        </p:txBody>
      </p:sp>
      <p:sp>
        <p:nvSpPr>
          <p:cNvPr id="8" name="Footer Placeholder 5">
            <a:extLst>
              <a:ext uri="{FF2B5EF4-FFF2-40B4-BE49-F238E27FC236}">
                <a16:creationId xmlns:a16="http://schemas.microsoft.com/office/drawing/2014/main" id="{5E76AC38-657A-3766-6F95-1977C0F9DDFB}"/>
              </a:ext>
            </a:extLst>
          </p:cNvPr>
          <p:cNvSpPr>
            <a:spLocks noGrp="1"/>
          </p:cNvSpPr>
          <p:nvPr>
            <p:ph type="ftr" sz="quarter" idx="11"/>
          </p:nvPr>
        </p:nvSpPr>
        <p:spPr>
          <a:xfrm>
            <a:off x="4038600" y="6356350"/>
            <a:ext cx="4114800" cy="365125"/>
          </a:xfrm>
        </p:spPr>
        <p:txBody>
          <a:bodyPr/>
          <a:lstStyle/>
          <a:p>
            <a:r>
              <a:rPr lang="fi-FI"/>
              <a:t>7</a:t>
            </a:r>
            <a:endParaRPr lang="fi-FI" dirty="0"/>
          </a:p>
        </p:txBody>
      </p:sp>
      <p:sp>
        <p:nvSpPr>
          <p:cNvPr id="10" name="Title 1">
            <a:extLst>
              <a:ext uri="{FF2B5EF4-FFF2-40B4-BE49-F238E27FC236}">
                <a16:creationId xmlns:a16="http://schemas.microsoft.com/office/drawing/2014/main" id="{A53A4F00-013F-5EB8-F020-92A235EA3C0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dirty="0"/>
          </a:p>
        </p:txBody>
      </p:sp>
      <p:sp>
        <p:nvSpPr>
          <p:cNvPr id="14" name="Content Placeholder 14">
            <a:extLst>
              <a:ext uri="{FF2B5EF4-FFF2-40B4-BE49-F238E27FC236}">
                <a16:creationId xmlns:a16="http://schemas.microsoft.com/office/drawing/2014/main" id="{F4BB7DB4-4626-58EF-08A3-E9BE5C3B0561}"/>
              </a:ext>
            </a:extLst>
          </p:cNvPr>
          <p:cNvSpPr>
            <a:spLocks noGrp="1"/>
          </p:cNvSpPr>
          <p:nvPr>
            <p:ph sz="quarter" idx="15" hasCustomPrompt="1"/>
          </p:nvPr>
        </p:nvSpPr>
        <p:spPr>
          <a:xfrm>
            <a:off x="838200" y="1831469"/>
            <a:ext cx="5146366" cy="4450706"/>
          </a:xfrm>
        </p:spPr>
        <p:txBody>
          <a:bodyPr>
            <a:noAutofit/>
          </a:bodyPr>
          <a:lstStyle/>
          <a:p>
            <a:pPr lvl="0"/>
            <a:r>
              <a:rPr lang="fi-FI" noProof="0" dirty="0"/>
              <a:t>Teksti</a:t>
            </a:r>
          </a:p>
        </p:txBody>
      </p:sp>
      <p:sp>
        <p:nvSpPr>
          <p:cNvPr id="15" name="Content Placeholder 14">
            <a:extLst>
              <a:ext uri="{FF2B5EF4-FFF2-40B4-BE49-F238E27FC236}">
                <a16:creationId xmlns:a16="http://schemas.microsoft.com/office/drawing/2014/main" id="{0DA4058A-3B5B-5770-214B-89FD2FFB2AB3}"/>
              </a:ext>
            </a:extLst>
          </p:cNvPr>
          <p:cNvSpPr>
            <a:spLocks noGrp="1"/>
          </p:cNvSpPr>
          <p:nvPr>
            <p:ph sz="quarter" idx="16" hasCustomPrompt="1"/>
          </p:nvPr>
        </p:nvSpPr>
        <p:spPr>
          <a:xfrm>
            <a:off x="6195391" y="1831469"/>
            <a:ext cx="5146366" cy="4487794"/>
          </a:xfrm>
        </p:spPr>
        <p:txBody>
          <a:bodyPr>
            <a:noAutofit/>
          </a:bodyPr>
          <a:lstStyle/>
          <a:p>
            <a:pPr lvl="0"/>
            <a:r>
              <a:rPr lang="fi-FI" noProof="0" dirty="0"/>
              <a:t>Teksti</a:t>
            </a:r>
          </a:p>
        </p:txBody>
      </p:sp>
      <p:pic>
        <p:nvPicPr>
          <p:cNvPr id="2" name="Graphic 18">
            <a:extLst>
              <a:ext uri="{FF2B5EF4-FFF2-40B4-BE49-F238E27FC236}">
                <a16:creationId xmlns:a16="http://schemas.microsoft.com/office/drawing/2014/main" id="{03257A3B-35B9-8E5C-91F7-8F3F34B9C56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060102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sältödia 12">
    <p:bg>
      <p:bgPr>
        <a:solidFill>
          <a:srgbClr val="FFCC99">
            <a:alpha val="9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C38F4339-CEFA-F5A3-A4D7-B4A610D0C36E}"/>
              </a:ext>
            </a:extLst>
          </p:cNvPr>
          <p:cNvSpPr>
            <a:spLocks noGrp="1"/>
          </p:cNvSpPr>
          <p:nvPr>
            <p:ph type="dt" sz="half" idx="10"/>
          </p:nvPr>
        </p:nvSpPr>
        <p:spPr>
          <a:xfrm>
            <a:off x="838200" y="6356350"/>
            <a:ext cx="2743200" cy="365125"/>
          </a:xfrm>
        </p:spPr>
        <p:txBody>
          <a:bodyPr/>
          <a:lstStyle/>
          <a:p>
            <a:endParaRPr lang="fi-FI" dirty="0"/>
          </a:p>
        </p:txBody>
      </p:sp>
      <p:sp>
        <p:nvSpPr>
          <p:cNvPr id="8" name="Footer Placeholder 5">
            <a:extLst>
              <a:ext uri="{FF2B5EF4-FFF2-40B4-BE49-F238E27FC236}">
                <a16:creationId xmlns:a16="http://schemas.microsoft.com/office/drawing/2014/main" id="{FDF049C1-B632-708F-DA10-71C464328DBA}"/>
              </a:ext>
            </a:extLst>
          </p:cNvPr>
          <p:cNvSpPr>
            <a:spLocks noGrp="1"/>
          </p:cNvSpPr>
          <p:nvPr>
            <p:ph type="ftr" sz="quarter" idx="11"/>
          </p:nvPr>
        </p:nvSpPr>
        <p:spPr>
          <a:xfrm>
            <a:off x="4038600" y="6356350"/>
            <a:ext cx="4114800" cy="365125"/>
          </a:xfrm>
        </p:spPr>
        <p:txBody>
          <a:bodyPr/>
          <a:lstStyle/>
          <a:p>
            <a:r>
              <a:rPr lang="fi-FI"/>
              <a:t>7</a:t>
            </a:r>
            <a:endParaRPr lang="fi-FI" dirty="0"/>
          </a:p>
        </p:txBody>
      </p:sp>
      <p:sp>
        <p:nvSpPr>
          <p:cNvPr id="10" name="Title 1">
            <a:extLst>
              <a:ext uri="{FF2B5EF4-FFF2-40B4-BE49-F238E27FC236}">
                <a16:creationId xmlns:a16="http://schemas.microsoft.com/office/drawing/2014/main" id="{86EF381B-B692-B1DF-C001-2E085E9C6BBA}"/>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endParaRPr lang="fi-FI" dirty="0"/>
          </a:p>
        </p:txBody>
      </p:sp>
      <p:sp>
        <p:nvSpPr>
          <p:cNvPr id="3" name="Content Placeholder 14">
            <a:extLst>
              <a:ext uri="{FF2B5EF4-FFF2-40B4-BE49-F238E27FC236}">
                <a16:creationId xmlns:a16="http://schemas.microsoft.com/office/drawing/2014/main" id="{16F31723-6F67-9217-1E31-507BDBB2CC6E}"/>
              </a:ext>
            </a:extLst>
          </p:cNvPr>
          <p:cNvSpPr>
            <a:spLocks noGrp="1"/>
          </p:cNvSpPr>
          <p:nvPr>
            <p:ph sz="quarter" idx="15" hasCustomPrompt="1"/>
          </p:nvPr>
        </p:nvSpPr>
        <p:spPr>
          <a:xfrm>
            <a:off x="838200" y="1831469"/>
            <a:ext cx="5146366" cy="4450706"/>
          </a:xfrm>
        </p:spPr>
        <p:txBody>
          <a:bodyPr>
            <a:noAutofit/>
          </a:bodyPr>
          <a:lstStyle/>
          <a:p>
            <a:pPr lvl="0"/>
            <a:r>
              <a:rPr lang="fi-FI" noProof="0" dirty="0"/>
              <a:t>Teksti</a:t>
            </a:r>
          </a:p>
        </p:txBody>
      </p:sp>
      <p:sp>
        <p:nvSpPr>
          <p:cNvPr id="4" name="Content Placeholder 14">
            <a:extLst>
              <a:ext uri="{FF2B5EF4-FFF2-40B4-BE49-F238E27FC236}">
                <a16:creationId xmlns:a16="http://schemas.microsoft.com/office/drawing/2014/main" id="{AA90D73A-4410-0A28-90C7-8BBC869160C5}"/>
              </a:ext>
            </a:extLst>
          </p:cNvPr>
          <p:cNvSpPr>
            <a:spLocks noGrp="1"/>
          </p:cNvSpPr>
          <p:nvPr>
            <p:ph sz="quarter" idx="16" hasCustomPrompt="1"/>
          </p:nvPr>
        </p:nvSpPr>
        <p:spPr>
          <a:xfrm>
            <a:off x="6195391" y="1831469"/>
            <a:ext cx="5146366" cy="4487794"/>
          </a:xfrm>
        </p:spPr>
        <p:txBody>
          <a:bodyPr>
            <a:noAutofit/>
          </a:bodyPr>
          <a:lstStyle/>
          <a:p>
            <a:pPr lvl="0"/>
            <a:r>
              <a:rPr lang="fi-FI" noProof="0" dirty="0"/>
              <a:t>Teksti</a:t>
            </a:r>
          </a:p>
        </p:txBody>
      </p:sp>
      <p:pic>
        <p:nvPicPr>
          <p:cNvPr id="5" name="Graphic 18">
            <a:extLst>
              <a:ext uri="{FF2B5EF4-FFF2-40B4-BE49-F238E27FC236}">
                <a16:creationId xmlns:a16="http://schemas.microsoft.com/office/drawing/2014/main" id="{DFB3DBB6-CDB5-2FB0-41EE-69A237BB503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256994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sältödia 13">
    <p:bg>
      <p:bgPr>
        <a:solidFill>
          <a:srgbClr val="D9D9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006173"/>
                </a:solidFill>
              </a:defRPr>
            </a:lvl1pPr>
          </a:lstStyle>
          <a:p>
            <a:endParaRPr lang="fi-FI" dirty="0"/>
          </a:p>
        </p:txBody>
      </p:sp>
      <p:sp>
        <p:nvSpPr>
          <p:cNvPr id="3" name="Text Placeholder 2">
            <a:extLst>
              <a:ext uri="{FF2B5EF4-FFF2-40B4-BE49-F238E27FC236}">
                <a16:creationId xmlns:a16="http://schemas.microsoft.com/office/drawing/2014/main" id="{C54E2D8D-BE22-3425-6520-2FAE0AFF6556}"/>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dirty="0"/>
          </a:p>
        </p:txBody>
      </p:sp>
      <p:sp>
        <p:nvSpPr>
          <p:cNvPr id="5" name="Text Placeholder 4">
            <a:extLst>
              <a:ext uri="{FF2B5EF4-FFF2-40B4-BE49-F238E27FC236}">
                <a16:creationId xmlns:a16="http://schemas.microsoft.com/office/drawing/2014/main" id="{344192AE-67F2-10CD-1476-F2DD7BC9F024}"/>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dirty="0"/>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dirty="0"/>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endParaRPr lang="fi-FI" dirty="0"/>
          </a:p>
        </p:txBody>
      </p:sp>
      <p:sp>
        <p:nvSpPr>
          <p:cNvPr id="4" name="Content Placeholder 14">
            <a:extLst>
              <a:ext uri="{FF2B5EF4-FFF2-40B4-BE49-F238E27FC236}">
                <a16:creationId xmlns:a16="http://schemas.microsoft.com/office/drawing/2014/main" id="{B0D912AB-4806-F903-07B3-C76CB6B64F2A}"/>
              </a:ext>
            </a:extLst>
          </p:cNvPr>
          <p:cNvSpPr>
            <a:spLocks noGrp="1"/>
          </p:cNvSpPr>
          <p:nvPr>
            <p:ph sz="quarter" idx="15" hasCustomPrompt="1"/>
          </p:nvPr>
        </p:nvSpPr>
        <p:spPr>
          <a:xfrm>
            <a:off x="838200" y="2644877"/>
            <a:ext cx="5146366" cy="3637298"/>
          </a:xfrm>
        </p:spPr>
        <p:txBody>
          <a:bodyPr>
            <a:noAutofit/>
          </a:bodyPr>
          <a:lstStyle/>
          <a:p>
            <a:pPr lvl="0"/>
            <a:r>
              <a:rPr lang="fi-FI" noProof="0" dirty="0"/>
              <a:t>Teksti</a:t>
            </a:r>
          </a:p>
        </p:txBody>
      </p:sp>
      <p:sp>
        <p:nvSpPr>
          <p:cNvPr id="6" name="Content Placeholder 14">
            <a:extLst>
              <a:ext uri="{FF2B5EF4-FFF2-40B4-BE49-F238E27FC236}">
                <a16:creationId xmlns:a16="http://schemas.microsoft.com/office/drawing/2014/main" id="{E0601105-0C21-F620-9B63-44D697C41673}"/>
              </a:ext>
            </a:extLst>
          </p:cNvPr>
          <p:cNvSpPr>
            <a:spLocks noGrp="1"/>
          </p:cNvSpPr>
          <p:nvPr>
            <p:ph sz="quarter" idx="16" hasCustomPrompt="1"/>
          </p:nvPr>
        </p:nvSpPr>
        <p:spPr>
          <a:xfrm>
            <a:off x="6195391" y="2651655"/>
            <a:ext cx="5146366" cy="3667608"/>
          </a:xfrm>
        </p:spPr>
        <p:txBody>
          <a:bodyPr>
            <a:noAutofit/>
          </a:bodyPr>
          <a:lstStyle/>
          <a:p>
            <a:pPr lvl="0"/>
            <a:r>
              <a:rPr lang="fi-FI" noProof="0" dirty="0"/>
              <a:t>Teksti</a:t>
            </a:r>
          </a:p>
        </p:txBody>
      </p:sp>
      <p:pic>
        <p:nvPicPr>
          <p:cNvPr id="10" name="Graphic 18">
            <a:extLst>
              <a:ext uri="{FF2B5EF4-FFF2-40B4-BE49-F238E27FC236}">
                <a16:creationId xmlns:a16="http://schemas.microsoft.com/office/drawing/2014/main" id="{8BB96D67-F547-749A-6AE9-5CAF3D31339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07536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3">
    <p:bg>
      <p:bgPr>
        <a:solidFill>
          <a:srgbClr val="F3AFDE"/>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20F7E95-CB23-88F6-3FF2-3EEC0FF747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7" name="Title 1">
            <a:extLst>
              <a:ext uri="{FF2B5EF4-FFF2-40B4-BE49-F238E27FC236}">
                <a16:creationId xmlns:a16="http://schemas.microsoft.com/office/drawing/2014/main" id="{CFA0D210-97AB-22FA-EA96-B7A9DBA579FE}"/>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dirty="0"/>
          </a:p>
        </p:txBody>
      </p:sp>
      <p:sp>
        <p:nvSpPr>
          <p:cNvPr id="9" name="Subtitle 2">
            <a:extLst>
              <a:ext uri="{FF2B5EF4-FFF2-40B4-BE49-F238E27FC236}">
                <a16:creationId xmlns:a16="http://schemas.microsoft.com/office/drawing/2014/main" id="{7537A3C9-7E81-240C-11BC-BC95D32F97A5}"/>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11" name="Graphic 9">
            <a:extLst>
              <a:ext uri="{FF2B5EF4-FFF2-40B4-BE49-F238E27FC236}">
                <a16:creationId xmlns:a16="http://schemas.microsoft.com/office/drawing/2014/main" id="{3093D60C-2370-CD36-FB39-A80171F5F16A}"/>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5C8B86A8-71A1-A371-249B-BF91882BB6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B5227FE1-C121-0098-EBC8-9545D04D30E3}"/>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Graphic 9">
            <a:extLst>
              <a:ext uri="{FF2B5EF4-FFF2-40B4-BE49-F238E27FC236}">
                <a16:creationId xmlns:a16="http://schemas.microsoft.com/office/drawing/2014/main" id="{7C0CF70B-7F35-664C-225D-D047B2552BAA}"/>
              </a:ext>
            </a:extLst>
          </p:cNvPr>
          <p:cNvSpPr/>
          <p:nvPr userDrawn="1"/>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5" name="Graphic 18">
            <a:extLst>
              <a:ext uri="{FF2B5EF4-FFF2-40B4-BE49-F238E27FC236}">
                <a16:creationId xmlns:a16="http://schemas.microsoft.com/office/drawing/2014/main" id="{509C9434-BF78-0B8B-16C1-18AD28E6735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3616634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ältödia 14">
    <p:bg>
      <p:bgPr>
        <a:solidFill>
          <a:srgbClr val="B8CDFF">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152B96"/>
                </a:solidFill>
              </a:defRPr>
            </a:lvl1pPr>
          </a:lstStyle>
          <a:p>
            <a:endParaRPr lang="fi-FI" dirty="0"/>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dirty="0"/>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endParaRPr lang="fi-FI" dirty="0"/>
          </a:p>
        </p:txBody>
      </p:sp>
      <p:sp>
        <p:nvSpPr>
          <p:cNvPr id="4" name="Text Placeholder 2">
            <a:extLst>
              <a:ext uri="{FF2B5EF4-FFF2-40B4-BE49-F238E27FC236}">
                <a16:creationId xmlns:a16="http://schemas.microsoft.com/office/drawing/2014/main" id="{3CE3FFA7-5301-BB6F-5ADC-5EB550C2FF62}"/>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152A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dirty="0"/>
          </a:p>
        </p:txBody>
      </p:sp>
      <p:sp>
        <p:nvSpPr>
          <p:cNvPr id="6" name="Text Placeholder 4">
            <a:extLst>
              <a:ext uri="{FF2B5EF4-FFF2-40B4-BE49-F238E27FC236}">
                <a16:creationId xmlns:a16="http://schemas.microsoft.com/office/drawing/2014/main" id="{CF705532-72EA-34E1-5EB9-50D169591C55}"/>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152B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dirty="0"/>
          </a:p>
        </p:txBody>
      </p:sp>
      <p:sp>
        <p:nvSpPr>
          <p:cNvPr id="9" name="Content Placeholder 14">
            <a:extLst>
              <a:ext uri="{FF2B5EF4-FFF2-40B4-BE49-F238E27FC236}">
                <a16:creationId xmlns:a16="http://schemas.microsoft.com/office/drawing/2014/main" id="{12F9DBCF-1C85-D5CC-D1F9-2D0D5ABC347F}"/>
              </a:ext>
            </a:extLst>
          </p:cNvPr>
          <p:cNvSpPr>
            <a:spLocks noGrp="1"/>
          </p:cNvSpPr>
          <p:nvPr>
            <p:ph sz="quarter" idx="15" hasCustomPrompt="1"/>
          </p:nvPr>
        </p:nvSpPr>
        <p:spPr>
          <a:xfrm>
            <a:off x="838200" y="2644877"/>
            <a:ext cx="5146366" cy="3637298"/>
          </a:xfrm>
        </p:spPr>
        <p:txBody>
          <a:bodyPr>
            <a:noAutofit/>
          </a:bodyPr>
          <a:lstStyle/>
          <a:p>
            <a:pPr lvl="0"/>
            <a:r>
              <a:rPr lang="fi-FI" noProof="0" dirty="0"/>
              <a:t>Teksti</a:t>
            </a:r>
          </a:p>
        </p:txBody>
      </p:sp>
      <p:sp>
        <p:nvSpPr>
          <p:cNvPr id="10" name="Content Placeholder 14">
            <a:extLst>
              <a:ext uri="{FF2B5EF4-FFF2-40B4-BE49-F238E27FC236}">
                <a16:creationId xmlns:a16="http://schemas.microsoft.com/office/drawing/2014/main" id="{D581017C-6209-3B61-CAD1-8424589FA314}"/>
              </a:ext>
            </a:extLst>
          </p:cNvPr>
          <p:cNvSpPr>
            <a:spLocks noGrp="1"/>
          </p:cNvSpPr>
          <p:nvPr>
            <p:ph sz="quarter" idx="16" hasCustomPrompt="1"/>
          </p:nvPr>
        </p:nvSpPr>
        <p:spPr>
          <a:xfrm>
            <a:off x="6195391" y="2651655"/>
            <a:ext cx="5146366" cy="3667608"/>
          </a:xfrm>
        </p:spPr>
        <p:txBody>
          <a:bodyPr>
            <a:noAutofit/>
          </a:bodyPr>
          <a:lstStyle/>
          <a:p>
            <a:pPr lvl="0"/>
            <a:r>
              <a:rPr lang="fi-FI" noProof="0" dirty="0"/>
              <a:t>Teksti</a:t>
            </a:r>
          </a:p>
        </p:txBody>
      </p:sp>
      <p:pic>
        <p:nvPicPr>
          <p:cNvPr id="3" name="Graphic 18">
            <a:extLst>
              <a:ext uri="{FF2B5EF4-FFF2-40B4-BE49-F238E27FC236}">
                <a16:creationId xmlns:a16="http://schemas.microsoft.com/office/drawing/2014/main" id="{B21FB6B4-B8C3-0EF0-D762-C0E421055F9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7821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paikka oikea 1">
    <p:bg>
      <p:bgPr>
        <a:solidFill>
          <a:srgbClr val="A2E3B8">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67984458-D7CF-59CB-BA1B-9344F380569C}"/>
              </a:ext>
            </a:extLst>
          </p:cNvPr>
          <p:cNvSpPr/>
          <p:nvPr userDrawn="1"/>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dirty="0"/>
          </a:p>
        </p:txBody>
      </p:sp>
      <p:sp>
        <p:nvSpPr>
          <p:cNvPr id="2" name="Päivämäärän paikkamerkki 1">
            <a:extLst>
              <a:ext uri="{FF2B5EF4-FFF2-40B4-BE49-F238E27FC236}">
                <a16:creationId xmlns:a16="http://schemas.microsoft.com/office/drawing/2014/main" id="{98135F16-A954-D03B-51AA-4C527AEAA097}"/>
              </a:ext>
            </a:extLst>
          </p:cNvPr>
          <p:cNvSpPr>
            <a:spLocks noGrp="1"/>
          </p:cNvSpPr>
          <p:nvPr>
            <p:ph type="dt" sz="half" idx="12"/>
          </p:nvPr>
        </p:nvSpPr>
        <p:spPr/>
        <p:txBody>
          <a:bodyPr/>
          <a:lstStyle/>
          <a:p>
            <a:endParaRPr lang="fi-FI"/>
          </a:p>
        </p:txBody>
      </p:sp>
      <p:sp>
        <p:nvSpPr>
          <p:cNvPr id="3" name="Alatunnisteen paikkamerkki 2">
            <a:extLst>
              <a:ext uri="{FF2B5EF4-FFF2-40B4-BE49-F238E27FC236}">
                <a16:creationId xmlns:a16="http://schemas.microsoft.com/office/drawing/2014/main" id="{67AD0866-A42A-10B2-0329-155054603265}"/>
              </a:ext>
            </a:extLst>
          </p:cNvPr>
          <p:cNvSpPr>
            <a:spLocks noGrp="1"/>
          </p:cNvSpPr>
          <p:nvPr>
            <p:ph type="ftr" sz="quarter" idx="13"/>
          </p:nvPr>
        </p:nvSpPr>
        <p:spPr/>
        <p:txBody>
          <a:bodyPr/>
          <a:lstStyle/>
          <a:p>
            <a:r>
              <a:rPr lang="fi-FI"/>
              <a:t>7</a:t>
            </a:r>
          </a:p>
        </p:txBody>
      </p:sp>
      <p:sp>
        <p:nvSpPr>
          <p:cNvPr id="4" name="Sisällön paikkamerkki 10">
            <a:extLst>
              <a:ext uri="{FF2B5EF4-FFF2-40B4-BE49-F238E27FC236}">
                <a16:creationId xmlns:a16="http://schemas.microsoft.com/office/drawing/2014/main" id="{1C83A7B3-610F-A51D-B99C-5D64C8CAD2C2}"/>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52492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paikka oikea 2">
    <p:bg>
      <p:bgPr>
        <a:solidFill>
          <a:srgbClr val="D9D9D6">
            <a:alpha val="90000"/>
          </a:srgb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15FF7E2-D7E9-E334-70D0-575753278F70}"/>
              </a:ext>
            </a:extLst>
          </p:cNvPr>
          <p:cNvSpPr/>
          <p:nvPr userDrawn="1"/>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4" name="Päivämäärän paikkamerkki 3">
            <a:extLst>
              <a:ext uri="{FF2B5EF4-FFF2-40B4-BE49-F238E27FC236}">
                <a16:creationId xmlns:a16="http://schemas.microsoft.com/office/drawing/2014/main" id="{BFDF91DF-AC24-810A-D349-F7CCB7ED4136}"/>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877AB7CE-B78A-1D95-8E48-1CB072669112}"/>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8EFA9F72-8659-E833-68A7-5645655F1B2E}"/>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872715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paikka oikea 3">
    <p:bg>
      <p:bgPr>
        <a:solidFill>
          <a:srgbClr val="B8CDFF">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E6CA5526-CF47-ED60-90C5-0BDF3BD90009}"/>
              </a:ext>
            </a:extLst>
          </p:cNvPr>
          <p:cNvSpPr/>
          <p:nvPr userDrawn="1"/>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3" name="Päivämäärän paikkamerkki 2">
            <a:extLst>
              <a:ext uri="{FF2B5EF4-FFF2-40B4-BE49-F238E27FC236}">
                <a16:creationId xmlns:a16="http://schemas.microsoft.com/office/drawing/2014/main" id="{BA1E6262-0E2E-AB34-C3A7-FB402E9134A2}"/>
              </a:ext>
            </a:extLst>
          </p:cNvPr>
          <p:cNvSpPr>
            <a:spLocks noGrp="1"/>
          </p:cNvSpPr>
          <p:nvPr>
            <p:ph type="dt" sz="half" idx="12"/>
          </p:nvPr>
        </p:nvSpPr>
        <p:spPr/>
        <p:txBody>
          <a:bodyPr/>
          <a:lstStyle/>
          <a:p>
            <a:endParaRPr lang="fi-FI"/>
          </a:p>
        </p:txBody>
      </p:sp>
      <p:sp>
        <p:nvSpPr>
          <p:cNvPr id="4" name="Alatunnisteen paikkamerkki 3">
            <a:extLst>
              <a:ext uri="{FF2B5EF4-FFF2-40B4-BE49-F238E27FC236}">
                <a16:creationId xmlns:a16="http://schemas.microsoft.com/office/drawing/2014/main" id="{00D5DA0C-38A4-8099-750A-1F751525CA37}"/>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BE7B79FD-E28D-4AA7-31FB-62F08FFABC26}"/>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112663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paikka oikea 4">
    <p:bg>
      <p:bgPr>
        <a:solidFill>
          <a:schemeClr val="bg1"/>
        </a:solidFill>
        <a:effectLst/>
      </p:bgPr>
    </p:bg>
    <p:spTree>
      <p:nvGrpSpPr>
        <p:cNvPr id="1" name=""/>
        <p:cNvGrpSpPr/>
        <p:nvPr/>
      </p:nvGrpSpPr>
      <p:grpSpPr>
        <a:xfrm>
          <a:off x="0" y="0"/>
          <a:ext cx="0" cy="0"/>
          <a:chOff x="0" y="0"/>
          <a:chExt cx="0" cy="0"/>
        </a:xfrm>
      </p:grpSpPr>
      <p:sp>
        <p:nvSpPr>
          <p:cNvPr id="6" name="Puolivapaa piirto 1">
            <a:extLst>
              <a:ext uri="{FF2B5EF4-FFF2-40B4-BE49-F238E27FC236}">
                <a16:creationId xmlns:a16="http://schemas.microsoft.com/office/drawing/2014/main" id="{3BFBAF24-5F00-C778-8EF4-9688FF5C912E}"/>
              </a:ext>
            </a:extLst>
          </p:cNvPr>
          <p:cNvSpPr/>
          <p:nvPr userDrawn="1"/>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8">
            <a:extLst>
              <a:ext uri="{FF2B5EF4-FFF2-40B4-BE49-F238E27FC236}">
                <a16:creationId xmlns:a16="http://schemas.microsoft.com/office/drawing/2014/main" id="{FB8684D6-9EA6-6C12-F4EB-5C06E5759A49}"/>
              </a:ext>
            </a:extLst>
          </p:cNvPr>
          <p:cNvSpPr/>
          <p:nvPr userDrawn="1"/>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Puolivapaa piirto 1">
            <a:extLst>
              <a:ext uri="{FF2B5EF4-FFF2-40B4-BE49-F238E27FC236}">
                <a16:creationId xmlns:a16="http://schemas.microsoft.com/office/drawing/2014/main" id="{366CA927-B3E2-382F-369F-F7D132DCB567}"/>
              </a:ext>
            </a:extLst>
          </p:cNvPr>
          <p:cNvSpPr/>
          <p:nvPr/>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47678"/>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4" name="Päivämäärän paikkamerkki 3">
            <a:extLst>
              <a:ext uri="{FF2B5EF4-FFF2-40B4-BE49-F238E27FC236}">
                <a16:creationId xmlns:a16="http://schemas.microsoft.com/office/drawing/2014/main" id="{FBC3A534-F5A2-C153-6739-0EE5DA356E89}"/>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2059B25C-CA3D-1E50-C5E9-BB0EB5E17A94}"/>
              </a:ext>
            </a:extLst>
          </p:cNvPr>
          <p:cNvSpPr>
            <a:spLocks noGrp="1"/>
          </p:cNvSpPr>
          <p:nvPr>
            <p:ph type="ftr" sz="quarter" idx="13"/>
          </p:nvPr>
        </p:nvSpPr>
        <p:spPr/>
        <p:txBody>
          <a:bodyPr/>
          <a:lstStyle/>
          <a:p>
            <a:r>
              <a:rPr lang="fi-FI"/>
              <a:t>7</a:t>
            </a:r>
          </a:p>
        </p:txBody>
      </p:sp>
      <p:sp>
        <p:nvSpPr>
          <p:cNvPr id="10" name="Sisällön paikkamerkki 10">
            <a:extLst>
              <a:ext uri="{FF2B5EF4-FFF2-40B4-BE49-F238E27FC236}">
                <a16:creationId xmlns:a16="http://schemas.microsoft.com/office/drawing/2014/main" id="{0A2728DE-7BE4-A4B8-11A2-AB3C1397721B}"/>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083163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uvapaikka vasen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79BF69D4-B6EC-D8F2-BCB1-6161A2C3A40C}"/>
              </a:ext>
            </a:extLst>
          </p:cNvPr>
          <p:cNvSpPr/>
          <p:nvPr userDrawn="1"/>
        </p:nvSpPr>
        <p:spPr>
          <a:xfrm>
            <a:off x="-93993" y="22561"/>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93993" y="0"/>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400355" y="-57150"/>
            <a:ext cx="6755854" cy="7072081"/>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494328"/>
              <a:gd name="connsiteX1" fmla="*/ 3061282 w 7287942"/>
              <a:gd name="connsiteY1" fmla="*/ 1120441 h 8494328"/>
              <a:gd name="connsiteX2" fmla="*/ 4167900 w 7287942"/>
              <a:gd name="connsiteY2" fmla="*/ 166 h 8494328"/>
              <a:gd name="connsiteX3" fmla="*/ 7287942 w 7287942"/>
              <a:gd name="connsiteY3" fmla="*/ 4364355 h 8494328"/>
              <a:gd name="connsiteX4" fmla="*/ 5916019 w 7287942"/>
              <a:gd name="connsiteY4" fmla="*/ 8463984 h 8494328"/>
              <a:gd name="connsiteX5" fmla="*/ 4344070 w 7287942"/>
              <a:gd name="connsiteY5" fmla="*/ 8494328 h 8494328"/>
              <a:gd name="connsiteX6" fmla="*/ 798 w 7287942"/>
              <a:gd name="connsiteY6" fmla="*/ 6648109 h 8494328"/>
              <a:gd name="connsiteX7" fmla="*/ 18157 w 7287942"/>
              <a:gd name="connsiteY7" fmla="*/ 4343321 h 8494328"/>
              <a:gd name="connsiteX0" fmla="*/ 18157 w 7287942"/>
              <a:gd name="connsiteY0" fmla="*/ 3222880 h 7373887"/>
              <a:gd name="connsiteX1" fmla="*/ 3061282 w 7287942"/>
              <a:gd name="connsiteY1" fmla="*/ 0 h 7373887"/>
              <a:gd name="connsiteX2" fmla="*/ 4996575 w 7287942"/>
              <a:gd name="connsiteY2" fmla="*/ 22725 h 7373887"/>
              <a:gd name="connsiteX3" fmla="*/ 7287942 w 7287942"/>
              <a:gd name="connsiteY3" fmla="*/ 3243914 h 7373887"/>
              <a:gd name="connsiteX4" fmla="*/ 5916019 w 7287942"/>
              <a:gd name="connsiteY4" fmla="*/ 7343543 h 7373887"/>
              <a:gd name="connsiteX5" fmla="*/ 4344070 w 7287942"/>
              <a:gd name="connsiteY5" fmla="*/ 7373887 h 7373887"/>
              <a:gd name="connsiteX6" fmla="*/ 798 w 7287942"/>
              <a:gd name="connsiteY6" fmla="*/ 5527668 h 7373887"/>
              <a:gd name="connsiteX7" fmla="*/ 18157 w 7287942"/>
              <a:gd name="connsiteY7" fmla="*/ 3222880 h 7373887"/>
              <a:gd name="connsiteX0" fmla="*/ 531742 w 7287177"/>
              <a:gd name="connsiteY0" fmla="*/ 2694242 h 7373887"/>
              <a:gd name="connsiteX1" fmla="*/ 3060517 w 7287177"/>
              <a:gd name="connsiteY1" fmla="*/ 0 h 7373887"/>
              <a:gd name="connsiteX2" fmla="*/ 4995810 w 7287177"/>
              <a:gd name="connsiteY2" fmla="*/ 22725 h 7373887"/>
              <a:gd name="connsiteX3" fmla="*/ 7287177 w 7287177"/>
              <a:gd name="connsiteY3" fmla="*/ 3243914 h 7373887"/>
              <a:gd name="connsiteX4" fmla="*/ 5915254 w 7287177"/>
              <a:gd name="connsiteY4" fmla="*/ 7343543 h 7373887"/>
              <a:gd name="connsiteX5" fmla="*/ 4343305 w 7287177"/>
              <a:gd name="connsiteY5" fmla="*/ 7373887 h 7373887"/>
              <a:gd name="connsiteX6" fmla="*/ 33 w 7287177"/>
              <a:gd name="connsiteY6" fmla="*/ 5527668 h 7373887"/>
              <a:gd name="connsiteX7" fmla="*/ 531742 w 7287177"/>
              <a:gd name="connsiteY7" fmla="*/ 2694242 h 7373887"/>
              <a:gd name="connsiteX0" fmla="*/ 419 w 6755854"/>
              <a:gd name="connsiteY0" fmla="*/ 2694242 h 7373887"/>
              <a:gd name="connsiteX1" fmla="*/ 2529194 w 6755854"/>
              <a:gd name="connsiteY1" fmla="*/ 0 h 7373887"/>
              <a:gd name="connsiteX2" fmla="*/ 4464487 w 6755854"/>
              <a:gd name="connsiteY2" fmla="*/ 22725 h 7373887"/>
              <a:gd name="connsiteX3" fmla="*/ 6755854 w 6755854"/>
              <a:gd name="connsiteY3" fmla="*/ 3243914 h 7373887"/>
              <a:gd name="connsiteX4" fmla="*/ 5383931 w 6755854"/>
              <a:gd name="connsiteY4" fmla="*/ 7343543 h 7373887"/>
              <a:gd name="connsiteX5" fmla="*/ 3811982 w 6755854"/>
              <a:gd name="connsiteY5" fmla="*/ 7373887 h 7373887"/>
              <a:gd name="connsiteX6" fmla="*/ 25922 w 6755854"/>
              <a:gd name="connsiteY6" fmla="*/ 5770556 h 7373887"/>
              <a:gd name="connsiteX7" fmla="*/ 419 w 6755854"/>
              <a:gd name="connsiteY7" fmla="*/ 2694242 h 7373887"/>
              <a:gd name="connsiteX0" fmla="*/ 419 w 6755854"/>
              <a:gd name="connsiteY0" fmla="*/ 2694242 h 7343543"/>
              <a:gd name="connsiteX1" fmla="*/ 2529194 w 6755854"/>
              <a:gd name="connsiteY1" fmla="*/ 0 h 7343543"/>
              <a:gd name="connsiteX2" fmla="*/ 4464487 w 6755854"/>
              <a:gd name="connsiteY2" fmla="*/ 22725 h 7343543"/>
              <a:gd name="connsiteX3" fmla="*/ 6755854 w 6755854"/>
              <a:gd name="connsiteY3" fmla="*/ 3243914 h 7343543"/>
              <a:gd name="connsiteX4" fmla="*/ 5383931 w 6755854"/>
              <a:gd name="connsiteY4" fmla="*/ 7343543 h 7343543"/>
              <a:gd name="connsiteX5" fmla="*/ 3026169 w 6755854"/>
              <a:gd name="connsiteY5" fmla="*/ 7059562 h 7343543"/>
              <a:gd name="connsiteX6" fmla="*/ 25922 w 6755854"/>
              <a:gd name="connsiteY6" fmla="*/ 5770556 h 7343543"/>
              <a:gd name="connsiteX7" fmla="*/ 419 w 6755854"/>
              <a:gd name="connsiteY7" fmla="*/ 2694242 h 7343543"/>
              <a:gd name="connsiteX0" fmla="*/ 419 w 6755854"/>
              <a:gd name="connsiteY0" fmla="*/ 2694242 h 7072081"/>
              <a:gd name="connsiteX1" fmla="*/ 2529194 w 6755854"/>
              <a:gd name="connsiteY1" fmla="*/ 0 h 7072081"/>
              <a:gd name="connsiteX2" fmla="*/ 4464487 w 6755854"/>
              <a:gd name="connsiteY2" fmla="*/ 22725 h 7072081"/>
              <a:gd name="connsiteX3" fmla="*/ 6755854 w 6755854"/>
              <a:gd name="connsiteY3" fmla="*/ 3243914 h 7072081"/>
              <a:gd name="connsiteX4" fmla="*/ 5469656 w 6755854"/>
              <a:gd name="connsiteY4" fmla="*/ 7072081 h 7072081"/>
              <a:gd name="connsiteX5" fmla="*/ 3026169 w 6755854"/>
              <a:gd name="connsiteY5" fmla="*/ 7059562 h 7072081"/>
              <a:gd name="connsiteX6" fmla="*/ 25922 w 6755854"/>
              <a:gd name="connsiteY6" fmla="*/ 5770556 h 7072081"/>
              <a:gd name="connsiteX7" fmla="*/ 419 w 6755854"/>
              <a:gd name="connsiteY7" fmla="*/ 2694242 h 7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5854" h="7072081">
                <a:moveTo>
                  <a:pt x="419" y="2694242"/>
                </a:moveTo>
                <a:lnTo>
                  <a:pt x="2529194" y="0"/>
                </a:lnTo>
                <a:lnTo>
                  <a:pt x="4464487" y="22725"/>
                </a:lnTo>
                <a:cubicBezTo>
                  <a:pt x="4464365" y="-8618"/>
                  <a:pt x="6732529" y="3263533"/>
                  <a:pt x="6755854" y="3243914"/>
                </a:cubicBezTo>
                <a:lnTo>
                  <a:pt x="5469656" y="7072081"/>
                </a:lnTo>
                <a:lnTo>
                  <a:pt x="3026169" y="7059562"/>
                </a:lnTo>
                <a:lnTo>
                  <a:pt x="25922" y="5770556"/>
                </a:lnTo>
                <a:cubicBezTo>
                  <a:pt x="21121" y="5793748"/>
                  <a:pt x="-3489" y="3925084"/>
                  <a:pt x="419" y="2694242"/>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450098"/>
                </a:solidFill>
                <a:latin typeface="Poppins" pitchFamily="2" charset="77"/>
                <a:cs typeface="Poppins" pitchFamily="2" charset="77"/>
              </a:defRPr>
            </a:lvl1pPr>
          </a:lstStyle>
          <a:p>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3" name="Sisällön paikkamerkki 10">
            <a:extLst>
              <a:ext uri="{FF2B5EF4-FFF2-40B4-BE49-F238E27FC236}">
                <a16:creationId xmlns:a16="http://schemas.microsoft.com/office/drawing/2014/main" id="{840C15E1-10A9-11FC-3EC6-CA8F5BBE6A5B}"/>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8" name="Graphic 18">
            <a:extLst>
              <a:ext uri="{FF2B5EF4-FFF2-40B4-BE49-F238E27FC236}">
                <a16:creationId xmlns:a16="http://schemas.microsoft.com/office/drawing/2014/main" id="{04270BB0-2E00-B559-06B8-2B9777BDC0A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816194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paikka vasen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5855D901-117F-507D-26BD-CE4FA139FF38}"/>
              </a:ext>
            </a:extLst>
          </p:cNvPr>
          <p:cNvSpPr/>
          <p:nvPr userDrawn="1"/>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C6728BEE-F334-77EE-23AB-A997781B007D}"/>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904B12A9-D756-9B5E-4EBC-60A51103D3A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933259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paikka vasen 3">
    <p:bg>
      <p:bgPr>
        <a:solidFill>
          <a:srgbClr val="F3AFDE">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7AFDA5A2-AA59-3CFB-D189-7C27472BAF33}"/>
              </a:ext>
            </a:extLst>
          </p:cNvPr>
          <p:cNvSpPr/>
          <p:nvPr userDrawn="1"/>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F0893EA-3AD1-80F4-BCD9-5BFF257E7E21}"/>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004FADEA-9983-7CF3-164E-92BAD3296A6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814124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paikka vasen 4">
    <p:bg>
      <p:bgPr>
        <a:solidFill>
          <a:srgbClr val="A2E4B8">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E965226B-B839-7826-AB0D-6416E97B633B}"/>
              </a:ext>
            </a:extLst>
          </p:cNvPr>
          <p:cNvSpPr/>
          <p:nvPr userDrawn="1"/>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AF03DBA-9CB4-B9DA-1D36-0C08FDF40F50}"/>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A2D26BDF-3BF0-24E8-31FA-D6C8554C03A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854985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paikka vasen 5">
    <p:bg>
      <p:bgPr>
        <a:solidFill>
          <a:srgbClr val="FFFFFF"/>
        </a:solidFill>
        <a:effectLst/>
      </p:bgPr>
    </p:bg>
    <p:spTree>
      <p:nvGrpSpPr>
        <p:cNvPr id="1" name=""/>
        <p:cNvGrpSpPr/>
        <p:nvPr/>
      </p:nvGrpSpPr>
      <p:grpSpPr>
        <a:xfrm>
          <a:off x="0" y="0"/>
          <a:ext cx="0" cy="0"/>
          <a:chOff x="0" y="0"/>
          <a:chExt cx="0" cy="0"/>
        </a:xfrm>
      </p:grpSpPr>
      <p:sp>
        <p:nvSpPr>
          <p:cNvPr id="4" name="Puolivapaa piirto 1">
            <a:extLst>
              <a:ext uri="{FF2B5EF4-FFF2-40B4-BE49-F238E27FC236}">
                <a16:creationId xmlns:a16="http://schemas.microsoft.com/office/drawing/2014/main" id="{90919D08-B400-4DF3-C6A7-35C1D1398078}"/>
              </a:ext>
            </a:extLst>
          </p:cNvPr>
          <p:cNvSpPr/>
          <p:nvPr userDrawn="1"/>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uolivapaa piirto 5">
            <a:extLst>
              <a:ext uri="{FF2B5EF4-FFF2-40B4-BE49-F238E27FC236}">
                <a16:creationId xmlns:a16="http://schemas.microsoft.com/office/drawing/2014/main" id="{FF797A62-4515-56EC-0BF8-7A300C6FCA23}"/>
              </a:ext>
            </a:extLst>
          </p:cNvPr>
          <p:cNvSpPr/>
          <p:nvPr userDrawn="1"/>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uolivapaa piirto 1">
            <a:extLst>
              <a:ext uri="{FF2B5EF4-FFF2-40B4-BE49-F238E27FC236}">
                <a16:creationId xmlns:a16="http://schemas.microsoft.com/office/drawing/2014/main" id="{0D84CD3A-3FFB-3635-4838-1BB9D575DC52}"/>
              </a:ext>
            </a:extLst>
          </p:cNvPr>
          <p:cNvSpPr/>
          <p:nvPr/>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0" name="Sisällön paikkamerkki 10">
            <a:extLst>
              <a:ext uri="{FF2B5EF4-FFF2-40B4-BE49-F238E27FC236}">
                <a16:creationId xmlns:a16="http://schemas.microsoft.com/office/drawing/2014/main" id="{BE01E6D3-7E14-1847-863F-B9561FF7EFAA}"/>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DCD47C41-18E0-C111-5691-61F54B7253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953013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dia 4">
    <p:bg>
      <p:bgPr>
        <a:solidFill>
          <a:srgbClr val="006173"/>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7FB8EEA7-EBE6-FEA3-22C4-FCD1C82DBD0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FFCC99"/>
                </a:solidFill>
                <a:latin typeface="Poppins" pitchFamily="2" charset="77"/>
                <a:cs typeface="Poppins" pitchFamily="2" charset="77"/>
              </a:defRPr>
            </a:lvl1pPr>
          </a:lstStyle>
          <a:p>
            <a:endParaRPr lang="fi-FI" dirty="0"/>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FFCC99"/>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10" name="Graphic 18">
            <a:extLst>
              <a:ext uri="{FF2B5EF4-FFF2-40B4-BE49-F238E27FC236}">
                <a16:creationId xmlns:a16="http://schemas.microsoft.com/office/drawing/2014/main" id="{8123D4DF-067A-E61F-E42B-69543032677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901240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paikka vasen 6">
    <p:bg>
      <p:bgPr>
        <a:solidFill>
          <a:srgbClr val="87DBE8">
            <a:alpha val="70000"/>
          </a:srgbClr>
        </a:solidFill>
        <a:effectLst/>
      </p:bgPr>
    </p:bg>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9A08D07-D5BE-590E-5A99-00ED694F7C30}"/>
              </a:ext>
            </a:extLst>
          </p:cNvPr>
          <p:cNvSpPr/>
          <p:nvPr userDrawn="1"/>
        </p:nvSpPr>
        <p:spPr>
          <a:xfrm>
            <a:off x="-545373"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B1B62FF4-E085-F3B2-D6DD-38106E8225E9}"/>
              </a:ext>
            </a:extLst>
          </p:cNvPr>
          <p:cNvSpPr/>
          <p:nvPr/>
        </p:nvSpPr>
        <p:spPr>
          <a:xfrm>
            <a:off x="-662605"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662604" y="868931"/>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endParaRPr lang="en-FI"/>
          </a:p>
        </p:txBody>
      </p:sp>
      <p:sp>
        <p:nvSpPr>
          <p:cNvPr id="7" name="Title Placeholder 1">
            <a:extLst>
              <a:ext uri="{FF2B5EF4-FFF2-40B4-BE49-F238E27FC236}">
                <a16:creationId xmlns:a16="http://schemas.microsoft.com/office/drawing/2014/main" id="{B1965B03-0E1E-244D-EED4-B47F1C792180}"/>
              </a:ext>
            </a:extLst>
          </p:cNvPr>
          <p:cNvSpPr>
            <a:spLocks noGrp="1"/>
          </p:cNvSpPr>
          <p:nvPr>
            <p:ph type="title"/>
          </p:nvPr>
        </p:nvSpPr>
        <p:spPr>
          <a:xfrm>
            <a:off x="6564923" y="785446"/>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endParaRPr lang="en-FI" dirty="0"/>
          </a:p>
        </p:txBody>
      </p:sp>
      <p:sp>
        <p:nvSpPr>
          <p:cNvPr id="8" name="Sisällön paikkamerkki 10">
            <a:extLst>
              <a:ext uri="{FF2B5EF4-FFF2-40B4-BE49-F238E27FC236}">
                <a16:creationId xmlns:a16="http://schemas.microsoft.com/office/drawing/2014/main" id="{B421AE5F-BF15-6733-E110-793232DBC6AC}"/>
              </a:ext>
            </a:extLst>
          </p:cNvPr>
          <p:cNvSpPr>
            <a:spLocks noGrp="1"/>
          </p:cNvSpPr>
          <p:nvPr>
            <p:ph sz="quarter" idx="15" hasCustomPrompt="1"/>
          </p:nvPr>
        </p:nvSpPr>
        <p:spPr>
          <a:xfrm>
            <a:off x="6564924" y="2312091"/>
            <a:ext cx="5084980" cy="386487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677526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orostepohja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DCFB492B-7DCE-7A4A-EA3F-DF157E64F22B}"/>
              </a:ext>
            </a:extLst>
          </p:cNvPr>
          <p:cNvSpPr/>
          <p:nvPr userDrawn="1"/>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BF6ECE28-8173-5B6F-CB81-7FD63528F465}"/>
              </a:ext>
            </a:extLst>
          </p:cNvPr>
          <p:cNvSpPr/>
          <p:nvPr userDrawn="1"/>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450099"/>
                </a:solidFill>
                <a:latin typeface="Poppins" pitchFamily="2" charset="77"/>
                <a:cs typeface="Poppins" pitchFamily="2" charset="77"/>
              </a:defRPr>
            </a:lvl1pPr>
          </a:lstStyle>
          <a:p>
            <a:endParaRPr lang="en-FI" dirty="0"/>
          </a:p>
        </p:txBody>
      </p:sp>
      <p:sp>
        <p:nvSpPr>
          <p:cNvPr id="3" name="Päivämäärän paikkamerkki 2">
            <a:extLst>
              <a:ext uri="{FF2B5EF4-FFF2-40B4-BE49-F238E27FC236}">
                <a16:creationId xmlns:a16="http://schemas.microsoft.com/office/drawing/2014/main" id="{8D4CB96A-64C8-563A-7F0D-51C262F88402}"/>
              </a:ext>
            </a:extLst>
          </p:cNvPr>
          <p:cNvSpPr>
            <a:spLocks noGrp="1"/>
          </p:cNvSpPr>
          <p:nvPr>
            <p:ph type="dt" sz="half" idx="14"/>
          </p:nvPr>
        </p:nvSpPr>
        <p:spPr/>
        <p:txBody>
          <a:bodyPr/>
          <a:lstStyle/>
          <a:p>
            <a:endParaRPr lang="fi-FI"/>
          </a:p>
        </p:txBody>
      </p:sp>
      <p:sp>
        <p:nvSpPr>
          <p:cNvPr id="4" name="Alatunnisteen paikkamerkki 3">
            <a:extLst>
              <a:ext uri="{FF2B5EF4-FFF2-40B4-BE49-F238E27FC236}">
                <a16:creationId xmlns:a16="http://schemas.microsoft.com/office/drawing/2014/main" id="{AF58B357-22B1-A923-E8FB-53DBF6F704C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1A62BA91-B24C-1948-BC61-F40AE7217AD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2690383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orostepohja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3321964-1E6C-B714-FE78-A0B18A9E3EFA}"/>
              </a:ext>
            </a:extLst>
          </p:cNvPr>
          <p:cNvSpPr/>
          <p:nvPr userDrawn="1"/>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F9CF98A-FF7A-8C6E-DC8D-B36A4A793DB8}"/>
              </a:ext>
            </a:extLst>
          </p:cNvPr>
          <p:cNvSpPr/>
          <p:nvPr userDrawn="1"/>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endParaRPr lang="en-FI" dirty="0"/>
          </a:p>
        </p:txBody>
      </p:sp>
      <p:sp>
        <p:nvSpPr>
          <p:cNvPr id="2" name="Päivämäärän paikkamerkki 1">
            <a:extLst>
              <a:ext uri="{FF2B5EF4-FFF2-40B4-BE49-F238E27FC236}">
                <a16:creationId xmlns:a16="http://schemas.microsoft.com/office/drawing/2014/main" id="{FF757DBF-284A-BD1D-05D1-AD2998503929}"/>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9D8BC8BB-33D4-83F5-21A3-D1D786417D4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4C8B278A-E20A-2CB4-E35A-A37B7DADD5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689167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orostepohja 3">
    <p:bg>
      <p:bgPr>
        <a:solidFill>
          <a:srgbClr val="F2A6DB">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C4CC9B86-4471-4C24-6410-091A8EB1B420}"/>
              </a:ext>
            </a:extLst>
          </p:cNvPr>
          <p:cNvSpPr/>
          <p:nvPr userDrawn="1"/>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5C01BAB-2845-7BB5-DEFC-FB04D684D499}"/>
              </a:ext>
            </a:extLst>
          </p:cNvPr>
          <p:cNvSpPr/>
          <p:nvPr userDrawn="1"/>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endParaRPr lang="en-FI" dirty="0"/>
          </a:p>
        </p:txBody>
      </p:sp>
      <p:sp>
        <p:nvSpPr>
          <p:cNvPr id="2" name="Päivämäärän paikkamerkki 1">
            <a:extLst>
              <a:ext uri="{FF2B5EF4-FFF2-40B4-BE49-F238E27FC236}">
                <a16:creationId xmlns:a16="http://schemas.microsoft.com/office/drawing/2014/main" id="{C2CE68FE-0F40-B3DC-1EE3-EB11B6F72F18}"/>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D2B80137-C984-08BA-3D64-1AC13A941D3E}"/>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71D16360-1636-E919-22D5-008A68CC6B6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717878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orostepohja 4">
    <p:bg>
      <p:bgPr>
        <a:solidFill>
          <a:srgbClr val="A2E4B8">
            <a:alpha val="89804"/>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C984058-83F5-6F5F-A721-11C9A1B86D63}"/>
              </a:ext>
            </a:extLst>
          </p:cNvPr>
          <p:cNvSpPr/>
          <p:nvPr userDrawn="1"/>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998BFB9E-7E77-5719-C8DF-89877B0E3CAE}"/>
              </a:ext>
            </a:extLst>
          </p:cNvPr>
          <p:cNvSpPr/>
          <p:nvPr userDrawn="1"/>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endParaRPr lang="en-FI" dirty="0"/>
          </a:p>
        </p:txBody>
      </p:sp>
      <p:sp>
        <p:nvSpPr>
          <p:cNvPr id="2" name="Päivämäärän paikkamerkki 1">
            <a:extLst>
              <a:ext uri="{FF2B5EF4-FFF2-40B4-BE49-F238E27FC236}">
                <a16:creationId xmlns:a16="http://schemas.microsoft.com/office/drawing/2014/main" id="{381D0D9B-2CBE-A174-BBEA-5C135C7ABEF7}"/>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E7284537-BFF9-981E-36C8-8BA756E721D3}"/>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B594742C-683E-0854-E6E9-95DD75A3BA2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2987758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kstikorostus 1">
    <p:bg>
      <p:bgPr>
        <a:solidFill>
          <a:srgbClr val="B8CDFF">
            <a:alpha val="70000"/>
          </a:srgbClr>
        </a:solidFill>
        <a:effectLst/>
      </p:bgPr>
    </p:bg>
    <p:spTree>
      <p:nvGrpSpPr>
        <p:cNvPr id="1" name=""/>
        <p:cNvGrpSpPr/>
        <p:nvPr/>
      </p:nvGrpSpPr>
      <p:grpSpPr>
        <a:xfrm>
          <a:off x="0" y="0"/>
          <a:ext cx="0" cy="0"/>
          <a:chOff x="0" y="0"/>
          <a:chExt cx="0" cy="0"/>
        </a:xfrm>
      </p:grpSpPr>
      <p:sp>
        <p:nvSpPr>
          <p:cNvPr id="3" name="Puolivapaa piirto 4">
            <a:extLst>
              <a:ext uri="{FF2B5EF4-FFF2-40B4-BE49-F238E27FC236}">
                <a16:creationId xmlns:a16="http://schemas.microsoft.com/office/drawing/2014/main" id="{C5397584-3A2C-9A61-0793-4B5BB320FE3A}"/>
              </a:ext>
            </a:extLst>
          </p:cNvPr>
          <p:cNvSpPr/>
          <p:nvPr userDrawn="1"/>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4">
            <a:extLst>
              <a:ext uri="{FF2B5EF4-FFF2-40B4-BE49-F238E27FC236}">
                <a16:creationId xmlns:a16="http://schemas.microsoft.com/office/drawing/2014/main" id="{B3ADBC6F-B370-D4B6-F3B4-C1A4DAFEF720}"/>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10" name="Content Placeholder 14">
            <a:extLst>
              <a:ext uri="{FF2B5EF4-FFF2-40B4-BE49-F238E27FC236}">
                <a16:creationId xmlns:a16="http://schemas.microsoft.com/office/drawing/2014/main" id="{59F00137-7D78-9C7C-EAB1-3931D12C18F1}"/>
              </a:ext>
            </a:extLst>
          </p:cNvPr>
          <p:cNvSpPr>
            <a:spLocks noGrp="1"/>
          </p:cNvSpPr>
          <p:nvPr>
            <p:ph sz="quarter" idx="15" hasCustomPrompt="1"/>
          </p:nvPr>
        </p:nvSpPr>
        <p:spPr>
          <a:xfrm>
            <a:off x="6980582" y="2130863"/>
            <a:ext cx="5084980" cy="4151312"/>
          </a:xfrm>
        </p:spPr>
        <p:txBody>
          <a:bodyPr>
            <a:noAutofit/>
          </a:bodyPr>
          <a:lstStyle>
            <a:lvl1pPr marL="0" indent="0">
              <a:buFontTx/>
              <a:buNone/>
              <a:defRPr b="1">
                <a:solidFill>
                  <a:srgbClr val="B8CDFF"/>
                </a:solidFill>
              </a:defRPr>
            </a:lvl1pPr>
            <a:lvl2pPr>
              <a:defRPr b="1">
                <a:solidFill>
                  <a:srgbClr val="B8CDFF"/>
                </a:solidFill>
              </a:defRPr>
            </a:lvl2pPr>
            <a:lvl3pPr>
              <a:defRPr b="1">
                <a:solidFill>
                  <a:srgbClr val="B8CDFF"/>
                </a:solidFill>
              </a:defRPr>
            </a:lvl3pPr>
            <a:lvl4pPr>
              <a:defRPr b="1">
                <a:solidFill>
                  <a:srgbClr val="B8CDFF"/>
                </a:solidFill>
              </a:defRPr>
            </a:lvl4pPr>
            <a:lvl5pPr>
              <a:defRPr b="1">
                <a:solidFill>
                  <a:srgbClr val="B8CDFF"/>
                </a:solidFill>
              </a:defRPr>
            </a:lvl5pPr>
          </a:lstStyle>
          <a:p>
            <a:pPr lvl="0"/>
            <a:r>
              <a:rPr lang="fi-FI" noProof="0" dirty="0"/>
              <a:t>Teksti</a:t>
            </a:r>
          </a:p>
        </p:txBody>
      </p:sp>
      <p:sp>
        <p:nvSpPr>
          <p:cNvPr id="2" name="Sisällön paikkamerkki 10">
            <a:extLst>
              <a:ext uri="{FF2B5EF4-FFF2-40B4-BE49-F238E27FC236}">
                <a16:creationId xmlns:a16="http://schemas.microsoft.com/office/drawing/2014/main" id="{244D9F23-46FA-F61C-C58B-09CDCCDC5A8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422473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ikorostus 2">
    <p:bg>
      <p:bgPr>
        <a:solidFill>
          <a:srgbClr val="FFCC99">
            <a:alpha val="90000"/>
          </a:srgbClr>
        </a:solidFill>
        <a:effectLst/>
      </p:bgPr>
    </p:bg>
    <p:spTree>
      <p:nvGrpSpPr>
        <p:cNvPr id="1" name=""/>
        <p:cNvGrpSpPr/>
        <p:nvPr/>
      </p:nvGrpSpPr>
      <p:grpSpPr>
        <a:xfrm>
          <a:off x="0" y="0"/>
          <a:ext cx="0" cy="0"/>
          <a:chOff x="0" y="0"/>
          <a:chExt cx="0" cy="0"/>
        </a:xfrm>
      </p:grpSpPr>
      <p:sp>
        <p:nvSpPr>
          <p:cNvPr id="4" name="Puolivapaa piirto 4">
            <a:extLst>
              <a:ext uri="{FF2B5EF4-FFF2-40B4-BE49-F238E27FC236}">
                <a16:creationId xmlns:a16="http://schemas.microsoft.com/office/drawing/2014/main" id="{BEFF4638-EFDD-AA5F-BC5A-46BD5530757B}"/>
              </a:ext>
            </a:extLst>
          </p:cNvPr>
          <p:cNvSpPr/>
          <p:nvPr userDrawn="1"/>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4">
            <a:extLst>
              <a:ext uri="{FF2B5EF4-FFF2-40B4-BE49-F238E27FC236}">
                <a16:creationId xmlns:a16="http://schemas.microsoft.com/office/drawing/2014/main" id="{DA7D29FE-C2F6-C218-D93E-5FECA8E5F163}"/>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endParaRPr lang="en-FI"/>
          </a:p>
        </p:txBody>
      </p:sp>
      <p:sp>
        <p:nvSpPr>
          <p:cNvPr id="2" name="Content Placeholder 14">
            <a:extLst>
              <a:ext uri="{FF2B5EF4-FFF2-40B4-BE49-F238E27FC236}">
                <a16:creationId xmlns:a16="http://schemas.microsoft.com/office/drawing/2014/main" id="{F0A9419F-BD45-108E-53C2-EA50615FA364}"/>
              </a:ext>
            </a:extLst>
          </p:cNvPr>
          <p:cNvSpPr>
            <a:spLocks noGrp="1"/>
          </p:cNvSpPr>
          <p:nvPr>
            <p:ph sz="quarter" idx="15" hasCustomPrompt="1"/>
          </p:nvPr>
        </p:nvSpPr>
        <p:spPr>
          <a:xfrm>
            <a:off x="6980582" y="2130863"/>
            <a:ext cx="5084980" cy="4151312"/>
          </a:xfrm>
        </p:spPr>
        <p:txBody>
          <a:bodyPr>
            <a:noAutofit/>
          </a:bodyPr>
          <a:lstStyle>
            <a:lvl1pPr marL="0" indent="0">
              <a:buNone/>
              <a:defRPr b="1">
                <a:solidFill>
                  <a:srgbClr val="FFCC99"/>
                </a:solidFill>
              </a:defRPr>
            </a:lvl1pPr>
            <a:lvl2pPr>
              <a:defRPr b="1">
                <a:solidFill>
                  <a:srgbClr val="FFCC99"/>
                </a:solidFill>
              </a:defRPr>
            </a:lvl2pPr>
            <a:lvl3pPr>
              <a:defRPr b="1">
                <a:solidFill>
                  <a:srgbClr val="FFCC99"/>
                </a:solidFill>
              </a:defRPr>
            </a:lvl3pPr>
            <a:lvl4pPr>
              <a:defRPr b="1">
                <a:solidFill>
                  <a:srgbClr val="FFCC99"/>
                </a:solidFill>
              </a:defRPr>
            </a:lvl4pPr>
            <a:lvl5pPr>
              <a:defRPr b="1">
                <a:solidFill>
                  <a:srgbClr val="FFCC99"/>
                </a:solidFill>
              </a:defRPr>
            </a:lvl5pPr>
          </a:lstStyle>
          <a:p>
            <a:pPr lvl="0"/>
            <a:r>
              <a:rPr lang="fi-FI" noProof="0" dirty="0"/>
              <a:t>Teksti</a:t>
            </a:r>
          </a:p>
        </p:txBody>
      </p:sp>
      <p:sp>
        <p:nvSpPr>
          <p:cNvPr id="5" name="Sisällön paikkamerkki 10">
            <a:extLst>
              <a:ext uri="{FF2B5EF4-FFF2-40B4-BE49-F238E27FC236}">
                <a16:creationId xmlns:a16="http://schemas.microsoft.com/office/drawing/2014/main" id="{C9555565-BF26-8E3B-339C-86564D2E41E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954715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eni kuvapaikka vasen 1">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FA09D555-FC5C-94E4-3BDF-E53A6D61D206}"/>
              </a:ext>
            </a:extLst>
          </p:cNvPr>
          <p:cNvSpPr/>
          <p:nvPr userDrawn="1"/>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8029CC7-0E79-A6E0-03A0-9ECCE2490C8B}"/>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
        <p:nvSpPr>
          <p:cNvPr id="3" name="Title Placeholder 1">
            <a:extLst>
              <a:ext uri="{FF2B5EF4-FFF2-40B4-BE49-F238E27FC236}">
                <a16:creationId xmlns:a16="http://schemas.microsoft.com/office/drawing/2014/main" id="{7A65E0D7-03EA-7321-1528-1B4A5922BC22}"/>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Tree>
    <p:extLst>
      <p:ext uri="{BB962C8B-B14F-4D97-AF65-F5344CB8AC3E}">
        <p14:creationId xmlns:p14="http://schemas.microsoft.com/office/powerpoint/2010/main" val="1054724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eni kuvapaikka vasen 2">
    <p:bg>
      <p:bgPr>
        <a:solidFill>
          <a:srgbClr val="C2A6E3">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AD57A7C3-7C82-1590-B095-574FFABBD173}"/>
              </a:ext>
            </a:extLst>
          </p:cNvPr>
          <p:cNvSpPr/>
          <p:nvPr userDrawn="1"/>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7" name="Päivämäärän paikkamerkki 3">
            <a:extLst>
              <a:ext uri="{FF2B5EF4-FFF2-40B4-BE49-F238E27FC236}">
                <a16:creationId xmlns:a16="http://schemas.microsoft.com/office/drawing/2014/main" id="{E33EB5BC-3A28-32A1-E6C9-7AF3E3FE9B89}"/>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8E9A36C4-6E98-95D2-1904-7888BA9F0BDD}"/>
              </a:ext>
            </a:extLst>
          </p:cNvPr>
          <p:cNvSpPr>
            <a:spLocks noGrp="1"/>
          </p:cNvSpPr>
          <p:nvPr>
            <p:ph type="ftr" sz="quarter" idx="15"/>
          </p:nvPr>
        </p:nvSpPr>
        <p:spPr>
          <a:xfrm>
            <a:off x="4038600" y="6356350"/>
            <a:ext cx="4114800" cy="365125"/>
          </a:xfrm>
        </p:spPr>
        <p:txBody>
          <a:bodyPr/>
          <a:lstStyle/>
          <a:p>
            <a:r>
              <a:rPr lang="fi-FI"/>
              <a:t>7</a:t>
            </a:r>
          </a:p>
        </p:txBody>
      </p:sp>
      <p:sp>
        <p:nvSpPr>
          <p:cNvPr id="6" name="Title Placeholder 1">
            <a:extLst>
              <a:ext uri="{FF2B5EF4-FFF2-40B4-BE49-F238E27FC236}">
                <a16:creationId xmlns:a16="http://schemas.microsoft.com/office/drawing/2014/main" id="{67DBE040-5047-9C7D-B4CE-4ABA7FEBA777}"/>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dirty="0"/>
          </a:p>
        </p:txBody>
      </p:sp>
      <p:sp>
        <p:nvSpPr>
          <p:cNvPr id="9" name="Sisällön paikkamerkki 10">
            <a:extLst>
              <a:ext uri="{FF2B5EF4-FFF2-40B4-BE49-F238E27FC236}">
                <a16:creationId xmlns:a16="http://schemas.microsoft.com/office/drawing/2014/main" id="{4B6FDFC8-DF9C-9FE8-0A5D-9F5A3FDF5AE9}"/>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172292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eni kuvapaikka vasen 3">
    <p:bg>
      <p:bgPr>
        <a:solidFill>
          <a:schemeClr val="accent2">
            <a:alpha val="90000"/>
          </a:scheme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1584990B-932D-9E28-7524-9F283F6F3ADB}"/>
              </a:ext>
            </a:extLst>
          </p:cNvPr>
          <p:cNvSpPr/>
          <p:nvPr userDrawn="1"/>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3" name="Picture Placeholder 12">
            <a:extLst>
              <a:ext uri="{FF2B5EF4-FFF2-40B4-BE49-F238E27FC236}">
                <a16:creationId xmlns:a16="http://schemas.microsoft.com/office/drawing/2014/main" id="{686E56CE-62E7-C0F0-3844-EBAE52DEF89E}"/>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Title Placeholder 1">
            <a:extLst>
              <a:ext uri="{FF2B5EF4-FFF2-40B4-BE49-F238E27FC236}">
                <a16:creationId xmlns:a16="http://schemas.microsoft.com/office/drawing/2014/main" id="{7523408E-926C-1AD3-BE09-1E8E0FC3CD91}"/>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dirty="0"/>
          </a:p>
        </p:txBody>
      </p:sp>
      <p:sp>
        <p:nvSpPr>
          <p:cNvPr id="6" name="Sisällön paikkamerkki 10">
            <a:extLst>
              <a:ext uri="{FF2B5EF4-FFF2-40B4-BE49-F238E27FC236}">
                <a16:creationId xmlns:a16="http://schemas.microsoft.com/office/drawing/2014/main" id="{3F4F8FF2-C233-53A2-4690-2F02FBCFE361}"/>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416477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dia 5">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FFCC99"/>
                </a:solidFill>
                <a:latin typeface="Poppins" pitchFamily="2" charset="77"/>
                <a:cs typeface="Poppins" pitchFamily="2" charset="77"/>
              </a:defRPr>
            </a:lvl1pPr>
          </a:lstStyle>
          <a:p>
            <a:endParaRPr lang="en-FI" dirty="0"/>
          </a:p>
        </p:txBody>
      </p:sp>
      <p:pic>
        <p:nvPicPr>
          <p:cNvPr id="18" name="Kuva 17">
            <a:extLst>
              <a:ext uri="{FF2B5EF4-FFF2-40B4-BE49-F238E27FC236}">
                <a16:creationId xmlns:a16="http://schemas.microsoft.com/office/drawing/2014/main" id="{4B4B8217-E02F-02FA-6443-DAB675BADF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19" name="Subtitle 2">
            <a:extLst>
              <a:ext uri="{FF2B5EF4-FFF2-40B4-BE49-F238E27FC236}">
                <a16:creationId xmlns:a16="http://schemas.microsoft.com/office/drawing/2014/main" id="{AB04E378-ADB8-4A6D-99B2-5824DF5BCE93}"/>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FFCC99"/>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pic>
        <p:nvPicPr>
          <p:cNvPr id="5" name="Kuva 4">
            <a:extLst>
              <a:ext uri="{FF2B5EF4-FFF2-40B4-BE49-F238E27FC236}">
                <a16:creationId xmlns:a16="http://schemas.microsoft.com/office/drawing/2014/main" id="{9B51F3C8-3F70-CF4B-9DB0-8B2C9A3494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7" name="Graphic 18">
            <a:extLst>
              <a:ext uri="{FF2B5EF4-FFF2-40B4-BE49-F238E27FC236}">
                <a16:creationId xmlns:a16="http://schemas.microsoft.com/office/drawing/2014/main" id="{BE64EBC8-9E40-28ED-AECB-4F3EACF751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3948007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orostedia kuvilla">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14">
            <a:extLst>
              <a:ext uri="{FF2B5EF4-FFF2-40B4-BE49-F238E27FC236}">
                <a16:creationId xmlns:a16="http://schemas.microsoft.com/office/drawing/2014/main" id="{507AEECB-B149-DEFD-5919-E3D0E9680B92}"/>
              </a:ext>
            </a:extLst>
          </p:cNvPr>
          <p:cNvSpPr/>
          <p:nvPr userDrawn="1"/>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Puolivapaa piirto 5">
            <a:extLst>
              <a:ext uri="{FF2B5EF4-FFF2-40B4-BE49-F238E27FC236}">
                <a16:creationId xmlns:a16="http://schemas.microsoft.com/office/drawing/2014/main" id="{32B120EC-8808-F145-2834-FB2C3573DD43}"/>
              </a:ext>
            </a:extLst>
          </p:cNvPr>
          <p:cNvSpPr/>
          <p:nvPr userDrawn="1"/>
        </p:nvSpPr>
        <p:spPr>
          <a:xfrm>
            <a:off x="3778901" y="3195131"/>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7">
            <a:extLst>
              <a:ext uri="{FF2B5EF4-FFF2-40B4-BE49-F238E27FC236}">
                <a16:creationId xmlns:a16="http://schemas.microsoft.com/office/drawing/2014/main" id="{1A65AF6C-0F49-A739-782F-6348317BD083}"/>
              </a:ext>
            </a:extLst>
          </p:cNvPr>
          <p:cNvSpPr/>
          <p:nvPr userDrawn="1"/>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uolivapaa piirto 14">
            <a:extLst>
              <a:ext uri="{FF2B5EF4-FFF2-40B4-BE49-F238E27FC236}">
                <a16:creationId xmlns:a16="http://schemas.microsoft.com/office/drawing/2014/main" id="{7178B96B-CA56-EA45-D3D3-6C692338B849}"/>
              </a:ext>
            </a:extLst>
          </p:cNvPr>
          <p:cNvSpPr/>
          <p:nvPr/>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7">
            <a:extLst>
              <a:ext uri="{FF2B5EF4-FFF2-40B4-BE49-F238E27FC236}">
                <a16:creationId xmlns:a16="http://schemas.microsoft.com/office/drawing/2014/main" id="{CF010EFE-E3E4-A318-8C9B-C7A88E628A64}"/>
              </a:ext>
            </a:extLst>
          </p:cNvPr>
          <p:cNvSpPr>
            <a:spLocks noGrp="1"/>
          </p:cNvSpPr>
          <p:nvPr>
            <p:ph type="pic" sz="quarter" idx="10"/>
          </p:nvPr>
        </p:nvSpPr>
        <p:spPr>
          <a:xfrm>
            <a:off x="7802711" y="-30127"/>
            <a:ext cx="4517626" cy="350082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3395294 w 8599973"/>
              <a:gd name="connsiteY0" fmla="*/ 0 h 6577142"/>
              <a:gd name="connsiteX1" fmla="*/ 8599973 w 8599973"/>
              <a:gd name="connsiteY1" fmla="*/ 726831 h 6577142"/>
              <a:gd name="connsiteX2" fmla="*/ 8576527 w 8599973"/>
              <a:gd name="connsiteY2" fmla="*/ 6577134 h 6577142"/>
              <a:gd name="connsiteX3" fmla="*/ 0 w 8599973"/>
              <a:gd name="connsiteY3" fmla="*/ 5079880 h 6577142"/>
              <a:gd name="connsiteX4" fmla="*/ 2187450 w 8599973"/>
              <a:gd name="connsiteY4" fmla="*/ 4232519 h 6577142"/>
              <a:gd name="connsiteX5" fmla="*/ 3395294 w 8599973"/>
              <a:gd name="connsiteY5" fmla="*/ 0 h 6577142"/>
              <a:gd name="connsiteX0" fmla="*/ 3395294 w 8599973"/>
              <a:gd name="connsiteY0" fmla="*/ 67034 h 6644174"/>
              <a:gd name="connsiteX1" fmla="*/ 8599973 w 8599973"/>
              <a:gd name="connsiteY1" fmla="*/ 793865 h 6644174"/>
              <a:gd name="connsiteX2" fmla="*/ 8576527 w 8599973"/>
              <a:gd name="connsiteY2" fmla="*/ 6644168 h 6644174"/>
              <a:gd name="connsiteX3" fmla="*/ 0 w 8599973"/>
              <a:gd name="connsiteY3" fmla="*/ 5146914 h 6644174"/>
              <a:gd name="connsiteX4" fmla="*/ 347737 w 8599973"/>
              <a:gd name="connsiteY4" fmla="*/ 0 h 6644174"/>
              <a:gd name="connsiteX5" fmla="*/ 3395294 w 8599973"/>
              <a:gd name="connsiteY5" fmla="*/ 67034 h 6644174"/>
              <a:gd name="connsiteX0" fmla="*/ 3395294 w 8641314"/>
              <a:gd name="connsiteY0" fmla="*/ 67034 h 6644176"/>
              <a:gd name="connsiteX1" fmla="*/ 8641314 w 8641314"/>
              <a:gd name="connsiteY1" fmla="*/ 49711 h 6644176"/>
              <a:gd name="connsiteX2" fmla="*/ 8576527 w 8641314"/>
              <a:gd name="connsiteY2" fmla="*/ 6644168 h 6644176"/>
              <a:gd name="connsiteX3" fmla="*/ 0 w 8641314"/>
              <a:gd name="connsiteY3" fmla="*/ 5146914 h 6644176"/>
              <a:gd name="connsiteX4" fmla="*/ 347737 w 8641314"/>
              <a:gd name="connsiteY4" fmla="*/ 0 h 6644176"/>
              <a:gd name="connsiteX5" fmla="*/ 3395294 w 8641314"/>
              <a:gd name="connsiteY5" fmla="*/ 67034 h 6644176"/>
              <a:gd name="connsiteX0" fmla="*/ 3395294 w 8680657"/>
              <a:gd name="connsiteY0" fmla="*/ 67034 h 6726860"/>
              <a:gd name="connsiteX1" fmla="*/ 8641314 w 8680657"/>
              <a:gd name="connsiteY1" fmla="*/ 49711 h 6726860"/>
              <a:gd name="connsiteX2" fmla="*/ 8679883 w 8680657"/>
              <a:gd name="connsiteY2" fmla="*/ 6726853 h 6726860"/>
              <a:gd name="connsiteX3" fmla="*/ 0 w 8680657"/>
              <a:gd name="connsiteY3" fmla="*/ 5146914 h 6726860"/>
              <a:gd name="connsiteX4" fmla="*/ 347737 w 8680657"/>
              <a:gd name="connsiteY4" fmla="*/ 0 h 6726860"/>
              <a:gd name="connsiteX5" fmla="*/ 3395294 w 8680657"/>
              <a:gd name="connsiteY5" fmla="*/ 67034 h 6726860"/>
              <a:gd name="connsiteX0" fmla="*/ 3395294 w 8680655"/>
              <a:gd name="connsiteY0" fmla="*/ 67034 h 6726852"/>
              <a:gd name="connsiteX1" fmla="*/ 8641314 w 8680655"/>
              <a:gd name="connsiteY1" fmla="*/ 49711 h 6726852"/>
              <a:gd name="connsiteX2" fmla="*/ 8679883 w 8680655"/>
              <a:gd name="connsiteY2" fmla="*/ 6726853 h 6726852"/>
              <a:gd name="connsiteX3" fmla="*/ 0 w 8680655"/>
              <a:gd name="connsiteY3" fmla="*/ 5146914 h 6726852"/>
              <a:gd name="connsiteX4" fmla="*/ 347737 w 8680655"/>
              <a:gd name="connsiteY4" fmla="*/ 0 h 6726852"/>
              <a:gd name="connsiteX5" fmla="*/ 3395294 w 8680655"/>
              <a:gd name="connsiteY5" fmla="*/ 67034 h 6726852"/>
              <a:gd name="connsiteX0" fmla="*/ 3395300 w 8680663"/>
              <a:gd name="connsiteY0" fmla="*/ 67034 h 6726854"/>
              <a:gd name="connsiteX1" fmla="*/ 8641320 w 8680663"/>
              <a:gd name="connsiteY1" fmla="*/ 49711 h 6726854"/>
              <a:gd name="connsiteX2" fmla="*/ 8679889 w 8680663"/>
              <a:gd name="connsiteY2" fmla="*/ 6726853 h 6726854"/>
              <a:gd name="connsiteX3" fmla="*/ 6 w 8680663"/>
              <a:gd name="connsiteY3" fmla="*/ 5146914 h 6726854"/>
              <a:gd name="connsiteX4" fmla="*/ 347743 w 8680663"/>
              <a:gd name="connsiteY4" fmla="*/ 0 h 6726854"/>
              <a:gd name="connsiteX5" fmla="*/ 3395300 w 8680663"/>
              <a:gd name="connsiteY5" fmla="*/ 67034 h 6726854"/>
              <a:gd name="connsiteX0" fmla="*/ 3395298 w 8680659"/>
              <a:gd name="connsiteY0" fmla="*/ 67034 h 6726860"/>
              <a:gd name="connsiteX1" fmla="*/ 8641318 w 8680659"/>
              <a:gd name="connsiteY1" fmla="*/ 49711 h 6726860"/>
              <a:gd name="connsiteX2" fmla="*/ 8679887 w 8680659"/>
              <a:gd name="connsiteY2" fmla="*/ 6726853 h 6726860"/>
              <a:gd name="connsiteX3" fmla="*/ 4 w 8680659"/>
              <a:gd name="connsiteY3" fmla="*/ 5146914 h 6726860"/>
              <a:gd name="connsiteX4" fmla="*/ 347741 w 8680659"/>
              <a:gd name="connsiteY4" fmla="*/ 0 h 6726860"/>
              <a:gd name="connsiteX5" fmla="*/ 3395298 w 8680659"/>
              <a:gd name="connsiteY5" fmla="*/ 67034 h 6726860"/>
              <a:gd name="connsiteX0" fmla="*/ 347741 w 8680661"/>
              <a:gd name="connsiteY0" fmla="*/ 0 h 6726860"/>
              <a:gd name="connsiteX1" fmla="*/ 8641318 w 8680661"/>
              <a:gd name="connsiteY1" fmla="*/ 49711 h 6726860"/>
              <a:gd name="connsiteX2" fmla="*/ 8679887 w 8680661"/>
              <a:gd name="connsiteY2" fmla="*/ 6726853 h 6726860"/>
              <a:gd name="connsiteX3" fmla="*/ 4 w 8680661"/>
              <a:gd name="connsiteY3" fmla="*/ 5146914 h 6726860"/>
              <a:gd name="connsiteX4" fmla="*/ 347741 w 8680661"/>
              <a:gd name="connsiteY4" fmla="*/ 0 h 672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661" h="6726860">
                <a:moveTo>
                  <a:pt x="347741" y="0"/>
                </a:moveTo>
                <a:lnTo>
                  <a:pt x="8641318" y="49711"/>
                </a:lnTo>
                <a:cubicBezTo>
                  <a:pt x="8633503" y="1999812"/>
                  <a:pt x="8687702" y="4776752"/>
                  <a:pt x="8679887" y="6726853"/>
                </a:cubicBezTo>
                <a:cubicBezTo>
                  <a:pt x="8728753" y="6730760"/>
                  <a:pt x="-7521" y="5163675"/>
                  <a:pt x="4" y="5146914"/>
                </a:cubicBezTo>
                <a:cubicBezTo>
                  <a:pt x="3791" y="5111746"/>
                  <a:pt x="367402" y="23446"/>
                  <a:pt x="347741" y="0"/>
                </a:cubicBezTo>
                <a:close/>
              </a:path>
            </a:pathLst>
          </a:custGeom>
        </p:spPr>
        <p:txBody>
          <a:bodyPr/>
          <a:lstStyle/>
          <a:p>
            <a:endParaRPr lang="en-FI"/>
          </a:p>
        </p:txBody>
      </p:sp>
      <p:sp>
        <p:nvSpPr>
          <p:cNvPr id="3" name="Puolivapaa piirto 2">
            <a:extLst>
              <a:ext uri="{FF2B5EF4-FFF2-40B4-BE49-F238E27FC236}">
                <a16:creationId xmlns:a16="http://schemas.microsoft.com/office/drawing/2014/main" id="{AAAEB528-2933-970E-0DDC-D0F22827E77F}"/>
              </a:ext>
            </a:extLst>
          </p:cNvPr>
          <p:cNvSpPr/>
          <p:nvPr/>
        </p:nvSpPr>
        <p:spPr>
          <a:xfrm>
            <a:off x="0" y="3291877"/>
            <a:ext cx="3398333" cy="398425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icture Placeholder 12">
            <a:extLst>
              <a:ext uri="{FF2B5EF4-FFF2-40B4-BE49-F238E27FC236}">
                <a16:creationId xmlns:a16="http://schemas.microsoft.com/office/drawing/2014/main" id="{06A29733-17E6-45D9-BF69-6E66077404F4}"/>
              </a:ext>
            </a:extLst>
          </p:cNvPr>
          <p:cNvSpPr>
            <a:spLocks noGrp="1"/>
          </p:cNvSpPr>
          <p:nvPr>
            <p:ph type="pic" sz="quarter" idx="12"/>
          </p:nvPr>
        </p:nvSpPr>
        <p:spPr>
          <a:xfrm>
            <a:off x="-109607" y="2909439"/>
            <a:ext cx="3545026" cy="435940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210195 w 9304571"/>
              <a:gd name="connsiteY0" fmla="*/ 756283 h 10949424"/>
              <a:gd name="connsiteX1" fmla="*/ 410151 w 9304571"/>
              <a:gd name="connsiteY1" fmla="*/ 319 h 10949424"/>
              <a:gd name="connsiteX2" fmla="*/ 9304571 w 9304571"/>
              <a:gd name="connsiteY2" fmla="*/ 2231291 h 10949424"/>
              <a:gd name="connsiteX3" fmla="*/ 5338304 w 9304571"/>
              <a:gd name="connsiteY3" fmla="*/ 10949424 h 10949424"/>
              <a:gd name="connsiteX4" fmla="*/ 221346 w 9304571"/>
              <a:gd name="connsiteY4" fmla="*/ 7964666 h 10949424"/>
              <a:gd name="connsiteX5" fmla="*/ 210195 w 9304571"/>
              <a:gd name="connsiteY5" fmla="*/ 756283 h 10949424"/>
              <a:gd name="connsiteX0" fmla="*/ 785227 w 9868452"/>
              <a:gd name="connsiteY0" fmla="*/ 7964666 h 10949424"/>
              <a:gd name="connsiteX1" fmla="*/ 974032 w 9868452"/>
              <a:gd name="connsiteY1" fmla="*/ 319 h 10949424"/>
              <a:gd name="connsiteX2" fmla="*/ 9868452 w 9868452"/>
              <a:gd name="connsiteY2" fmla="*/ 2231291 h 10949424"/>
              <a:gd name="connsiteX3" fmla="*/ 5902185 w 9868452"/>
              <a:gd name="connsiteY3" fmla="*/ 10949424 h 10949424"/>
              <a:gd name="connsiteX4" fmla="*/ 785227 w 9868452"/>
              <a:gd name="connsiteY4" fmla="*/ 7964666 h 10949424"/>
              <a:gd name="connsiteX0" fmla="*/ 330826 w 9414051"/>
              <a:gd name="connsiteY0" fmla="*/ 7964666 h 10949424"/>
              <a:gd name="connsiteX1" fmla="*/ 519631 w 9414051"/>
              <a:gd name="connsiteY1" fmla="*/ 319 h 10949424"/>
              <a:gd name="connsiteX2" fmla="*/ 9414051 w 9414051"/>
              <a:gd name="connsiteY2" fmla="*/ 2231291 h 10949424"/>
              <a:gd name="connsiteX3" fmla="*/ 5447784 w 9414051"/>
              <a:gd name="connsiteY3" fmla="*/ 10949424 h 10949424"/>
              <a:gd name="connsiteX4" fmla="*/ 330826 w 9414051"/>
              <a:gd name="connsiteY4" fmla="*/ 7964666 h 10949424"/>
              <a:gd name="connsiteX0" fmla="*/ -1 w 9083224"/>
              <a:gd name="connsiteY0" fmla="*/ 7964666 h 10949424"/>
              <a:gd name="connsiteX1" fmla="*/ 188804 w 9083224"/>
              <a:gd name="connsiteY1" fmla="*/ 319 h 10949424"/>
              <a:gd name="connsiteX2" fmla="*/ 9083224 w 9083224"/>
              <a:gd name="connsiteY2" fmla="*/ 2231291 h 10949424"/>
              <a:gd name="connsiteX3" fmla="*/ 5116957 w 9083224"/>
              <a:gd name="connsiteY3" fmla="*/ 10949424 h 10949424"/>
              <a:gd name="connsiteX4" fmla="*/ -1 w 9083224"/>
              <a:gd name="connsiteY4" fmla="*/ 7964666 h 1094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224" h="10949424">
                <a:moveTo>
                  <a:pt x="-1" y="7964666"/>
                </a:moveTo>
                <a:cubicBezTo>
                  <a:pt x="20626" y="7898207"/>
                  <a:pt x="139255" y="94627"/>
                  <a:pt x="188804" y="319"/>
                </a:cubicBezTo>
                <a:cubicBezTo>
                  <a:pt x="188682" y="-31024"/>
                  <a:pt x="9059899" y="2250910"/>
                  <a:pt x="9083224" y="2231291"/>
                </a:cubicBezTo>
                <a:lnTo>
                  <a:pt x="5116957" y="10949424"/>
                </a:lnTo>
                <a:lnTo>
                  <a:pt x="-1" y="7964666"/>
                </a:lnTo>
                <a:close/>
              </a:path>
            </a:pathLst>
          </a:custGeom>
        </p:spPr>
        <p:txBody>
          <a:bodyPr/>
          <a:lstStyle/>
          <a:p>
            <a:endParaRPr lang="en-FI"/>
          </a:p>
        </p:txBody>
      </p:sp>
      <p:sp>
        <p:nvSpPr>
          <p:cNvPr id="7" name="Picture Placeholder 12">
            <a:extLst>
              <a:ext uri="{FF2B5EF4-FFF2-40B4-BE49-F238E27FC236}">
                <a16:creationId xmlns:a16="http://schemas.microsoft.com/office/drawing/2014/main" id="{D4FC3703-5A75-C3A9-5C5F-2BD1E5163CFA}"/>
              </a:ext>
            </a:extLst>
          </p:cNvPr>
          <p:cNvSpPr>
            <a:spLocks noGrp="1"/>
          </p:cNvSpPr>
          <p:nvPr>
            <p:ph type="pic" sz="quarter" idx="13"/>
          </p:nvPr>
        </p:nvSpPr>
        <p:spPr>
          <a:xfrm>
            <a:off x="3691975" y="2786064"/>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8" name="Puolivapaa piirto 7">
            <a:extLst>
              <a:ext uri="{FF2B5EF4-FFF2-40B4-BE49-F238E27FC236}">
                <a16:creationId xmlns:a16="http://schemas.microsoft.com/office/drawing/2014/main" id="{738C183F-38FB-39D4-27A7-9A2FC61F7665}"/>
              </a:ext>
            </a:extLst>
          </p:cNvPr>
          <p:cNvSpPr/>
          <p:nvPr userDrawn="1"/>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icture Placeholder 12">
            <a:extLst>
              <a:ext uri="{FF2B5EF4-FFF2-40B4-BE49-F238E27FC236}">
                <a16:creationId xmlns:a16="http://schemas.microsoft.com/office/drawing/2014/main" id="{A69728E7-C96E-D226-B6DD-C0DD2D52A57A}"/>
              </a:ext>
            </a:extLst>
          </p:cNvPr>
          <p:cNvSpPr>
            <a:spLocks noGrp="1"/>
          </p:cNvSpPr>
          <p:nvPr>
            <p:ph type="pic" sz="quarter" idx="14"/>
          </p:nvPr>
        </p:nvSpPr>
        <p:spPr>
          <a:xfrm>
            <a:off x="7960526" y="3429000"/>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5" name="Title 1">
            <a:extLst>
              <a:ext uri="{FF2B5EF4-FFF2-40B4-BE49-F238E27FC236}">
                <a16:creationId xmlns:a16="http://schemas.microsoft.com/office/drawing/2014/main" id="{79D06A53-4C67-937A-F9E4-4A41480310BB}"/>
              </a:ext>
            </a:extLst>
          </p:cNvPr>
          <p:cNvSpPr>
            <a:spLocks noGrp="1"/>
          </p:cNvSpPr>
          <p:nvPr>
            <p:ph type="title"/>
          </p:nvPr>
        </p:nvSpPr>
        <p:spPr>
          <a:xfrm>
            <a:off x="838200" y="681037"/>
            <a:ext cx="6176375"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endParaRPr lang="fi-FI" dirty="0"/>
          </a:p>
        </p:txBody>
      </p:sp>
      <p:sp>
        <p:nvSpPr>
          <p:cNvPr id="12" name="Tekstin paikkamerkki 11">
            <a:extLst>
              <a:ext uri="{FF2B5EF4-FFF2-40B4-BE49-F238E27FC236}">
                <a16:creationId xmlns:a16="http://schemas.microsoft.com/office/drawing/2014/main" id="{CBD4C55A-B650-6E41-3D22-2DE58B14C0E4}"/>
              </a:ext>
            </a:extLst>
          </p:cNvPr>
          <p:cNvSpPr>
            <a:spLocks noGrp="1"/>
          </p:cNvSpPr>
          <p:nvPr>
            <p:ph type="body" sz="quarter" idx="15"/>
          </p:nvPr>
        </p:nvSpPr>
        <p:spPr>
          <a:xfrm>
            <a:off x="838200" y="1946277"/>
            <a:ext cx="6176963" cy="839787"/>
          </a:xfrm>
        </p:spPr>
        <p:txBody>
          <a:bodyPr/>
          <a:lstStyle/>
          <a:p>
            <a:pPr lvl="0"/>
            <a:r>
              <a:rPr lang="fi-FI"/>
              <a:t>Muokkaa tekstin perustyylejä napsauttamalla</a:t>
            </a:r>
          </a:p>
        </p:txBody>
      </p:sp>
    </p:spTree>
    <p:extLst>
      <p:ext uri="{BB962C8B-B14F-4D97-AF65-F5344CB8AC3E}">
        <p14:creationId xmlns:p14="http://schemas.microsoft.com/office/powerpoint/2010/main" val="488064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8_Mukautettu asettelu">
    <p:bg>
      <p:bgPr>
        <a:solidFill>
          <a:srgbClr val="450099"/>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2" name="Otsikko 1">
            <a:extLst>
              <a:ext uri="{FF2B5EF4-FFF2-40B4-BE49-F238E27FC236}">
                <a16:creationId xmlns:a16="http://schemas.microsoft.com/office/drawing/2014/main" id="{4D1DB7B8-B39C-6BC3-BD6C-9D1C2189A962}"/>
              </a:ext>
            </a:extLst>
          </p:cNvPr>
          <p:cNvSpPr>
            <a:spLocks noGrp="1"/>
          </p:cNvSpPr>
          <p:nvPr>
            <p:ph type="title"/>
          </p:nvPr>
        </p:nvSpPr>
        <p:spPr>
          <a:xfrm>
            <a:off x="0" y="376848"/>
            <a:ext cx="12192000" cy="6143695"/>
          </a:xfrm>
        </p:spPr>
        <p:txBody>
          <a:bodyPr>
            <a:noAutofit/>
          </a:bodyPr>
          <a:lstStyle>
            <a:lvl1pPr algn="ctr">
              <a:defRPr>
                <a:solidFill>
                  <a:srgbClr val="FFCC99"/>
                </a:solidFill>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0092F710-F064-E3A9-E4BA-2662F4E179E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7D619825-3F90-E12F-E1FF-AC61B39D4CA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7041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Mukautettu asettelu">
    <p:bg>
      <p:bgPr>
        <a:solidFill>
          <a:srgbClr val="B0168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40B27DB-443A-33F8-9553-60E8AE4219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sp>
        <p:nvSpPr>
          <p:cNvPr id="2" name="Otsikko 1">
            <a:extLst>
              <a:ext uri="{FF2B5EF4-FFF2-40B4-BE49-F238E27FC236}">
                <a16:creationId xmlns:a16="http://schemas.microsoft.com/office/drawing/2014/main" id="{37310071-44AB-D296-9436-4CC53169E3EB}"/>
              </a:ext>
            </a:extLst>
          </p:cNvPr>
          <p:cNvSpPr>
            <a:spLocks noGrp="1"/>
          </p:cNvSpPr>
          <p:nvPr>
            <p:ph type="title"/>
          </p:nvPr>
        </p:nvSpPr>
        <p:spPr>
          <a:xfrm>
            <a:off x="0" y="376848"/>
            <a:ext cx="12192000" cy="6143695"/>
          </a:xfrm>
        </p:spPr>
        <p:txBody>
          <a:bodyPr>
            <a:noAutofit/>
          </a:bodyPr>
          <a:lstStyle>
            <a:lvl1pPr algn="ctr">
              <a:defRPr>
                <a:solidFill>
                  <a:srgbClr val="D4EB91"/>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32AE6775-95B6-5E84-7BD7-44D682FB7F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pic>
        <p:nvPicPr>
          <p:cNvPr id="6" name="Graphic 18">
            <a:extLst>
              <a:ext uri="{FF2B5EF4-FFF2-40B4-BE49-F238E27FC236}">
                <a16:creationId xmlns:a16="http://schemas.microsoft.com/office/drawing/2014/main" id="{1676426F-7E61-5333-56FB-5EE0D158905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49920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0_Mukautettu asettelu">
    <p:bg>
      <p:bgPr>
        <a:solidFill>
          <a:srgbClr val="962C0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sp>
        <p:nvSpPr>
          <p:cNvPr id="4" name="Otsikko 1">
            <a:extLst>
              <a:ext uri="{FF2B5EF4-FFF2-40B4-BE49-F238E27FC236}">
                <a16:creationId xmlns:a16="http://schemas.microsoft.com/office/drawing/2014/main" id="{C0EB0CEE-D253-65F0-53A3-C883150529A5}"/>
              </a:ext>
            </a:extLst>
          </p:cNvPr>
          <p:cNvSpPr>
            <a:spLocks noGrp="1"/>
          </p:cNvSpPr>
          <p:nvPr>
            <p:ph type="title"/>
          </p:nvPr>
        </p:nvSpPr>
        <p:spPr>
          <a:xfrm>
            <a:off x="0" y="376848"/>
            <a:ext cx="12192000" cy="6143695"/>
          </a:xfrm>
        </p:spPr>
        <p:txBody>
          <a:bodyPr>
            <a:noAutofit/>
          </a:bodyPr>
          <a:lstStyle>
            <a:lvl1pPr algn="ctr">
              <a:defRPr>
                <a:solidFill>
                  <a:srgbClr val="E6B595"/>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4BE3AF7E-F5B9-BD1F-3DB5-8CE12208CC4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pic>
        <p:nvPicPr>
          <p:cNvPr id="6" name="Graphic 18">
            <a:extLst>
              <a:ext uri="{FF2B5EF4-FFF2-40B4-BE49-F238E27FC236}">
                <a16:creationId xmlns:a16="http://schemas.microsoft.com/office/drawing/2014/main" id="{FF1619AA-FEBC-8153-0C16-1AFF421AC1B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249747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_Mukautettu asettelu">
    <p:bg>
      <p:bgPr>
        <a:solidFill>
          <a:srgbClr val="00617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DDC810C5-6151-1F93-D6D3-E8C1FA674026}"/>
              </a:ext>
            </a:extLst>
          </p:cNvPr>
          <p:cNvSpPr>
            <a:spLocks noGrp="1"/>
          </p:cNvSpPr>
          <p:nvPr>
            <p:ph type="title"/>
          </p:nvPr>
        </p:nvSpPr>
        <p:spPr>
          <a:xfrm>
            <a:off x="0" y="376848"/>
            <a:ext cx="12191999" cy="6143695"/>
          </a:xfrm>
        </p:spPr>
        <p:txBody>
          <a:bodyPr>
            <a:noAutofit/>
          </a:bodyPr>
          <a:lstStyle>
            <a:lvl1pPr algn="ctr">
              <a:defRPr>
                <a:solidFill>
                  <a:srgbClr val="A2E4B8"/>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2F3700C6-0494-112E-46D8-96362458BF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AEB72793-D9A8-6FE3-4E9C-E715929A38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171548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7_Mukautettu asettelu">
    <p:bg>
      <p:bgPr>
        <a:solidFill>
          <a:srgbClr val="152B96"/>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B8987620-0EE3-3564-9A81-2043CD46C9E3}"/>
              </a:ext>
            </a:extLst>
          </p:cNvPr>
          <p:cNvSpPr>
            <a:spLocks noGrp="1"/>
          </p:cNvSpPr>
          <p:nvPr>
            <p:ph type="title"/>
          </p:nvPr>
        </p:nvSpPr>
        <p:spPr>
          <a:xfrm>
            <a:off x="0" y="376848"/>
            <a:ext cx="12192000" cy="6143695"/>
          </a:xfrm>
        </p:spPr>
        <p:txBody>
          <a:bodyPr>
            <a:noAutofit/>
          </a:bodyPr>
          <a:lstStyle>
            <a:lvl1pPr algn="ctr">
              <a:defRPr>
                <a:solidFill>
                  <a:srgbClr val="B8CDFF"/>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68CE3BB9-A7D9-FD93-37B8-D3F0364E6E7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7CA73525-FDEA-73C4-0F51-2843949F72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120664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Mukautettu asettelu">
    <p:bg>
      <p:bgPr>
        <a:solidFill>
          <a:srgbClr val="753BBD"/>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647EC65-D64B-1F55-293D-5E08ED7EC59D}"/>
              </a:ext>
            </a:extLst>
          </p:cNvPr>
          <p:cNvSpPr>
            <a:spLocks noGrp="1"/>
          </p:cNvSpPr>
          <p:nvPr>
            <p:ph type="title"/>
          </p:nvPr>
        </p:nvSpPr>
        <p:spPr>
          <a:xfrm>
            <a:off x="0" y="376848"/>
            <a:ext cx="12192000" cy="6143695"/>
          </a:xfrm>
        </p:spPr>
        <p:txBody>
          <a:bodyPr>
            <a:noAutofit/>
          </a:bodyPr>
          <a:lstStyle>
            <a:lvl1pPr algn="ctr">
              <a:defRPr>
                <a:solidFill>
                  <a:srgbClr val="F9E51E"/>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43E2DF37-1A27-3CF8-81DA-E8F8D51D4E2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2" name="Kuva 1">
            <a:extLst>
              <a:ext uri="{FF2B5EF4-FFF2-40B4-BE49-F238E27FC236}">
                <a16:creationId xmlns:a16="http://schemas.microsoft.com/office/drawing/2014/main" id="{5B2D74FA-F954-0934-A3D0-BF28782CED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6" name="Graphic 18">
            <a:extLst>
              <a:ext uri="{FF2B5EF4-FFF2-40B4-BE49-F238E27FC236}">
                <a16:creationId xmlns:a16="http://schemas.microsoft.com/office/drawing/2014/main" id="{2B8540A1-851A-3C72-B44A-63B73C4E820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410873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Mukautettu asettelu">
    <p:bg>
      <p:bgPr>
        <a:solidFill>
          <a:srgbClr val="006173"/>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4" name="Otsikko 1">
            <a:extLst>
              <a:ext uri="{FF2B5EF4-FFF2-40B4-BE49-F238E27FC236}">
                <a16:creationId xmlns:a16="http://schemas.microsoft.com/office/drawing/2014/main" id="{D2874134-CC66-63E0-44F8-CFCDDE2506C9}"/>
              </a:ext>
            </a:extLst>
          </p:cNvPr>
          <p:cNvSpPr>
            <a:spLocks noGrp="1"/>
          </p:cNvSpPr>
          <p:nvPr>
            <p:ph type="title"/>
          </p:nvPr>
        </p:nvSpPr>
        <p:spPr>
          <a:xfrm>
            <a:off x="0" y="376848"/>
            <a:ext cx="12191999" cy="6143695"/>
          </a:xfrm>
        </p:spPr>
        <p:txBody>
          <a:bodyPr>
            <a:noAutofit/>
          </a:bodyPr>
          <a:lstStyle>
            <a:lvl1pPr algn="ctr">
              <a:defRPr>
                <a:solidFill>
                  <a:srgbClr val="FFCC99"/>
                </a:solidFill>
              </a:defRPr>
            </a:lvl1pPr>
          </a:lstStyle>
          <a:p>
            <a:r>
              <a:rPr lang="fi-FI"/>
              <a:t>Muokkaa ots. perustyyl. napsautt.</a:t>
            </a:r>
            <a:endParaRPr lang="fi-FI" dirty="0"/>
          </a:p>
        </p:txBody>
      </p:sp>
      <p:pic>
        <p:nvPicPr>
          <p:cNvPr id="2" name="Kuva 1">
            <a:extLst>
              <a:ext uri="{FF2B5EF4-FFF2-40B4-BE49-F238E27FC236}">
                <a16:creationId xmlns:a16="http://schemas.microsoft.com/office/drawing/2014/main" id="{2377D676-7463-A06D-0DA1-B4B6A7701D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9FE438C6-67C6-E3C8-46D4-93429F3140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537445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Mukautettu asettelu">
    <p:bg>
      <p:bgPr>
        <a:solidFill>
          <a:srgbClr val="F3AFDE">
            <a:alpha val="90000"/>
          </a:srgbClr>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1F16A77-5AA7-E417-4947-E3B82E2C541F}"/>
              </a:ext>
            </a:extLst>
          </p:cNvPr>
          <p:cNvSpPr>
            <a:spLocks noGrp="1"/>
          </p:cNvSpPr>
          <p:nvPr>
            <p:ph type="title"/>
          </p:nvPr>
        </p:nvSpPr>
        <p:spPr>
          <a:xfrm>
            <a:off x="0" y="376848"/>
            <a:ext cx="12192000" cy="6143695"/>
          </a:xfrm>
        </p:spPr>
        <p:txBody>
          <a:bodyPr>
            <a:noAutofit/>
          </a:bodyPr>
          <a:lstStyle>
            <a:lvl1pPr algn="ctr">
              <a:defRPr>
                <a:solidFill>
                  <a:srgbClr val="152A9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D9D9360F-D4F5-E49D-784F-DEA1401866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2" name="Kuva 1">
            <a:extLst>
              <a:ext uri="{FF2B5EF4-FFF2-40B4-BE49-F238E27FC236}">
                <a16:creationId xmlns:a16="http://schemas.microsoft.com/office/drawing/2014/main" id="{5DA13E7C-5383-5EB4-680C-0A8087559FA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3" name="Graphic 18">
            <a:extLst>
              <a:ext uri="{FF2B5EF4-FFF2-40B4-BE49-F238E27FC236}">
                <a16:creationId xmlns:a16="http://schemas.microsoft.com/office/drawing/2014/main" id="{C6F294CC-E16E-097B-D131-75FA8ABBBE4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182002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orostedia jaottelu 1">
    <p:bg>
      <p:bgPr>
        <a:solidFill>
          <a:srgbClr val="FFCC99">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450099"/>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223570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endParaRPr lang="en-FI" dirty="0"/>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pic>
        <p:nvPicPr>
          <p:cNvPr id="7" name="Kuva 6">
            <a:extLst>
              <a:ext uri="{FF2B5EF4-FFF2-40B4-BE49-F238E27FC236}">
                <a16:creationId xmlns:a16="http://schemas.microsoft.com/office/drawing/2014/main" id="{9A8695C5-E1AB-A0B5-C52F-80EA39D6CBB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35183261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orostedia jaottelu 2">
    <p:bg>
      <p:bgPr>
        <a:solidFill>
          <a:srgbClr val="A2E4B8">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dirty="0"/>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2816032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orostedia jaottelu 3">
    <p:bg>
      <p:bgPr>
        <a:solidFill>
          <a:srgbClr val="F3AFDE">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361A5628-65FD-E8BE-4D67-CC4FEAE104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2929412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orostedia jaottelu 4">
    <p:bg>
      <p:bgPr>
        <a:solidFill>
          <a:srgbClr val="B8CDFF">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251F7881-D75C-6579-2870-6DA91A0086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458228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Korostedia jaottelu 5">
    <p:bg>
      <p:bgPr>
        <a:solidFill>
          <a:srgbClr val="FFCC99">
            <a:alpha val="90000"/>
          </a:srgbClr>
        </a:solidFill>
        <a:effectLst/>
      </p:bgPr>
    </p:bg>
    <p:spTree>
      <p:nvGrpSpPr>
        <p:cNvPr id="1" name=""/>
        <p:cNvGrpSpPr/>
        <p:nvPr/>
      </p:nvGrpSpPr>
      <p:grpSpPr>
        <a:xfrm>
          <a:off x="0" y="0"/>
          <a:ext cx="0" cy="0"/>
          <a:chOff x="0" y="0"/>
          <a:chExt cx="0" cy="0"/>
        </a:xfrm>
      </p:grpSpPr>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7277099" y="2457450"/>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DDE04ECD-233E-8A39-CFF4-7BF8AFDA685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
        <p:nvSpPr>
          <p:cNvPr id="3" name="Tekstin paikkamerkki 4">
            <a:extLst>
              <a:ext uri="{FF2B5EF4-FFF2-40B4-BE49-F238E27FC236}">
                <a16:creationId xmlns:a16="http://schemas.microsoft.com/office/drawing/2014/main" id="{C0794E00-DC61-8586-B351-F37C024743DD}"/>
              </a:ext>
            </a:extLst>
          </p:cNvPr>
          <p:cNvSpPr>
            <a:spLocks noGrp="1"/>
          </p:cNvSpPr>
          <p:nvPr>
            <p:ph type="body" sz="quarter" idx="12"/>
          </p:nvPr>
        </p:nvSpPr>
        <p:spPr>
          <a:xfrm>
            <a:off x="628652" y="752475"/>
            <a:ext cx="4286250" cy="3605213"/>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BF78C712-7BDA-3403-5078-875E0EAFA8E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3383307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kuvalla oikea 1">
    <p:bg>
      <p:bgPr>
        <a:solidFill>
          <a:srgbClr val="B8CDFF">
            <a:alpha val="90000"/>
          </a:srgbClr>
        </a:solidFill>
        <a:effectLst/>
      </p:bgPr>
    </p:bg>
    <p:spTree>
      <p:nvGrpSpPr>
        <p:cNvPr id="1" name=""/>
        <p:cNvGrpSpPr/>
        <p:nvPr/>
      </p:nvGrpSpPr>
      <p:grpSpPr>
        <a:xfrm>
          <a:off x="0" y="0"/>
          <a:ext cx="0" cy="0"/>
          <a:chOff x="0" y="0"/>
          <a:chExt cx="0" cy="0"/>
        </a:xfrm>
      </p:grpSpPr>
      <p:sp>
        <p:nvSpPr>
          <p:cNvPr id="7" name="Puolivapaa piirto 6">
            <a:extLst>
              <a:ext uri="{FF2B5EF4-FFF2-40B4-BE49-F238E27FC236}">
                <a16:creationId xmlns:a16="http://schemas.microsoft.com/office/drawing/2014/main" id="{C16E8C5C-B311-55F4-BCC8-C22EB8C2A210}"/>
              </a:ext>
            </a:extLst>
          </p:cNvPr>
          <p:cNvSpPr/>
          <p:nvPr userDrawn="1"/>
        </p:nvSpPr>
        <p:spPr>
          <a:xfrm>
            <a:off x="6651913" y="1926543"/>
            <a:ext cx="4918630" cy="4890639"/>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152B96"/>
              </a:solidFill>
            </a:endParaRPr>
          </a:p>
        </p:txBody>
      </p:sp>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6398752" y="1322579"/>
            <a:ext cx="5588621" cy="567615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Päivämäärän paikkamerkki 3">
            <a:extLst>
              <a:ext uri="{FF2B5EF4-FFF2-40B4-BE49-F238E27FC236}">
                <a16:creationId xmlns:a16="http://schemas.microsoft.com/office/drawing/2014/main" id="{8F56F609-8E84-7E2D-0EE8-428C2AA39297}"/>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8278FACF-B64F-4EB0-F880-556D6864D8AF}"/>
              </a:ext>
            </a:extLst>
          </p:cNvPr>
          <p:cNvSpPr>
            <a:spLocks noGrp="1"/>
          </p:cNvSpPr>
          <p:nvPr>
            <p:ph type="ftr" sz="quarter" idx="16"/>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06984CE-8B1E-BEF4-1E28-2276801E41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841954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sältö kuvalla oikea 2">
    <p:bg>
      <p:bgPr>
        <a:solidFill>
          <a:srgbClr val="FFCC99">
            <a:alpha val="90000"/>
          </a:srgb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uolivapaa piirto 6">
            <a:extLst>
              <a:ext uri="{FF2B5EF4-FFF2-40B4-BE49-F238E27FC236}">
                <a16:creationId xmlns:a16="http://schemas.microsoft.com/office/drawing/2014/main" id="{44106FC7-40E4-5982-2979-2A763BCAF8DC}"/>
              </a:ext>
            </a:extLst>
          </p:cNvPr>
          <p:cNvSpPr/>
          <p:nvPr/>
        </p:nvSpPr>
        <p:spPr>
          <a:xfrm>
            <a:off x="7366661" y="2133892"/>
            <a:ext cx="4267574" cy="42432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450099"/>
              </a:solidFill>
            </a:endParaRP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202184" y="1581498"/>
            <a:ext cx="4848882" cy="492482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Päivämäärän paikkamerkki 3">
            <a:extLst>
              <a:ext uri="{FF2B5EF4-FFF2-40B4-BE49-F238E27FC236}">
                <a16:creationId xmlns:a16="http://schemas.microsoft.com/office/drawing/2014/main" id="{5FFFD0F8-49B4-4DEA-7F19-C352BFE91036}"/>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E88931AF-39C6-AD81-78EA-C4F7EF86AD55}"/>
              </a:ext>
            </a:extLst>
          </p:cNvPr>
          <p:cNvSpPr>
            <a:spLocks noGrp="1"/>
          </p:cNvSpPr>
          <p:nvPr>
            <p:ph type="ftr" sz="quarter" idx="16"/>
          </p:nvPr>
        </p:nvSpPr>
        <p:spPr>
          <a:xfrm>
            <a:off x="4038600" y="6356350"/>
            <a:ext cx="4114800" cy="365125"/>
          </a:xfrm>
        </p:spPr>
        <p:txBody>
          <a:bodyPr/>
          <a:lstStyle/>
          <a:p>
            <a:r>
              <a:rPr lang="fi-FI"/>
              <a:t>7</a:t>
            </a:r>
          </a:p>
        </p:txBody>
      </p:sp>
      <p:sp>
        <p:nvSpPr>
          <p:cNvPr id="7" name="Sisällön paikkamerkki 10">
            <a:extLst>
              <a:ext uri="{FF2B5EF4-FFF2-40B4-BE49-F238E27FC236}">
                <a16:creationId xmlns:a16="http://schemas.microsoft.com/office/drawing/2014/main" id="{597F4C8A-0A0B-DCAC-32EE-178E99A6E418}"/>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958197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sältö kuvalla oikea 3">
    <p:bg>
      <p:bgPr>
        <a:solidFill>
          <a:srgbClr val="F9EB61">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94698" y="2458408"/>
            <a:ext cx="4973338" cy="4986426"/>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006173"/>
                </a:solidFill>
              </a:defRPr>
            </a:lvl1pPr>
          </a:lstStyle>
          <a:p>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006173"/>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8116198" y="2474067"/>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Päivämäärän paikkamerkki 3">
            <a:extLst>
              <a:ext uri="{FF2B5EF4-FFF2-40B4-BE49-F238E27FC236}">
                <a16:creationId xmlns:a16="http://schemas.microsoft.com/office/drawing/2014/main" id="{77D26DBA-ACCC-B901-09A3-7A041BEF40A2}"/>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45482F34-C09F-36AD-BD43-095A5A7B966B}"/>
              </a:ext>
            </a:extLst>
          </p:cNvPr>
          <p:cNvSpPr>
            <a:spLocks noGrp="1"/>
          </p:cNvSpPr>
          <p:nvPr>
            <p:ph type="ftr" sz="quarter" idx="16"/>
          </p:nvPr>
        </p:nvSpPr>
        <p:spPr>
          <a:xfrm>
            <a:off x="4038600" y="6356350"/>
            <a:ext cx="4114800" cy="365125"/>
          </a:xfrm>
        </p:spPr>
        <p:txBody>
          <a:bodyPr/>
          <a:lstStyle/>
          <a:p>
            <a:r>
              <a:rPr lang="fi-FI"/>
              <a:t>7</a:t>
            </a:r>
          </a:p>
        </p:txBody>
      </p:sp>
      <p:sp>
        <p:nvSpPr>
          <p:cNvPr id="2" name="Sisällön paikkamerkki 10">
            <a:extLst>
              <a:ext uri="{FF2B5EF4-FFF2-40B4-BE49-F238E27FC236}">
                <a16:creationId xmlns:a16="http://schemas.microsoft.com/office/drawing/2014/main" id="{FADB669A-AFD2-1645-7F4B-7F31663359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2861961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sältö kuvalla oikea 4">
    <p:bg>
      <p:bgPr>
        <a:solidFill>
          <a:srgbClr val="C2A6E3">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2" name="Päivämäärän paikkamerkki 3">
            <a:extLst>
              <a:ext uri="{FF2B5EF4-FFF2-40B4-BE49-F238E27FC236}">
                <a16:creationId xmlns:a16="http://schemas.microsoft.com/office/drawing/2014/main" id="{86E092A3-32F0-6D9B-8EF9-7E9062B4091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816E13F6-F03E-3169-8A9B-A2D3A80DB8C4}"/>
              </a:ext>
            </a:extLst>
          </p:cNvPr>
          <p:cNvSpPr>
            <a:spLocks noGrp="1"/>
          </p:cNvSpPr>
          <p:nvPr>
            <p:ph type="ftr" sz="quarter" idx="16"/>
          </p:nvPr>
        </p:nvSpPr>
        <p:spPr>
          <a:xfrm>
            <a:off x="4038600" y="6356350"/>
            <a:ext cx="4114800" cy="365125"/>
          </a:xfrm>
        </p:spPr>
        <p:txBody>
          <a:bodyPr/>
          <a:lstStyle/>
          <a:p>
            <a:r>
              <a:rPr lang="fi-FI"/>
              <a:t>7</a:t>
            </a:r>
          </a:p>
        </p:txBody>
      </p:sp>
      <p:sp>
        <p:nvSpPr>
          <p:cNvPr id="6" name="Sisällön paikkamerkki 10">
            <a:extLst>
              <a:ext uri="{FF2B5EF4-FFF2-40B4-BE49-F238E27FC236}">
                <a16:creationId xmlns:a16="http://schemas.microsoft.com/office/drawing/2014/main" id="{F545D6E9-9E4D-9485-BF95-AEF71E8D88F4}"/>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944460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sältö kuvalla oikea 5">
    <p:bg>
      <p:bgPr>
        <a:solidFill>
          <a:schemeClr val="bg1"/>
        </a:solidFill>
        <a:effectLst/>
      </p:bgPr>
    </p:bg>
    <p:spTree>
      <p:nvGrpSpPr>
        <p:cNvPr id="1" name=""/>
        <p:cNvGrpSpPr/>
        <p:nvPr/>
      </p:nvGrpSpPr>
      <p:grpSpPr>
        <a:xfrm>
          <a:off x="0" y="0"/>
          <a:ext cx="0" cy="0"/>
          <a:chOff x="0" y="0"/>
          <a:chExt cx="0" cy="0"/>
        </a:xfrm>
      </p:grpSpPr>
      <p:pic>
        <p:nvPicPr>
          <p:cNvPr id="6" name="Graphic 6">
            <a:extLst>
              <a:ext uri="{FF2B5EF4-FFF2-40B4-BE49-F238E27FC236}">
                <a16:creationId xmlns:a16="http://schemas.microsoft.com/office/drawing/2014/main" id="{4F39E49D-30C4-5FE5-614F-2F5888D1B9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58031">
            <a:off x="6960189" y="1905209"/>
            <a:ext cx="6164494" cy="6180717"/>
          </a:xfrm>
          <a:prstGeom prst="rect">
            <a:avLst/>
          </a:prstGeom>
        </p:spPr>
      </p:pic>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2" name="Päivämäärän paikkamerkki 3">
            <a:extLst>
              <a:ext uri="{FF2B5EF4-FFF2-40B4-BE49-F238E27FC236}">
                <a16:creationId xmlns:a16="http://schemas.microsoft.com/office/drawing/2014/main" id="{0842F02D-0E25-59A0-A932-F36DEC07200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37B461FC-EFB8-B6F3-B858-6AF95517A11E}"/>
              </a:ext>
            </a:extLst>
          </p:cNvPr>
          <p:cNvSpPr>
            <a:spLocks noGrp="1"/>
          </p:cNvSpPr>
          <p:nvPr>
            <p:ph type="ftr" sz="quarter" idx="16"/>
          </p:nvPr>
        </p:nvSpPr>
        <p:spPr>
          <a:xfrm>
            <a:off x="4038600" y="6356350"/>
            <a:ext cx="4114800" cy="365125"/>
          </a:xfrm>
        </p:spPr>
        <p:txBody>
          <a:bodyPr/>
          <a:lstStyle/>
          <a:p>
            <a:r>
              <a:rPr lang="fi-FI"/>
              <a:t>7</a:t>
            </a:r>
          </a:p>
        </p:txBody>
      </p:sp>
      <p:sp>
        <p:nvSpPr>
          <p:cNvPr id="8" name="Sisällön paikkamerkki 10">
            <a:extLst>
              <a:ext uri="{FF2B5EF4-FFF2-40B4-BE49-F238E27FC236}">
                <a16:creationId xmlns:a16="http://schemas.microsoft.com/office/drawing/2014/main" id="{18BD4CA3-29BD-6A6A-80D4-0EFC15CB5CCE}"/>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237970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Esittelydia 1">
    <p:bg>
      <p:bgPr>
        <a:solidFill>
          <a:srgbClr val="FFCC99">
            <a:alpha val="90000"/>
          </a:srgbClr>
        </a:solidFill>
        <a:effectLst/>
      </p:bgPr>
    </p:bg>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2423886"/>
            <a:ext cx="2006847" cy="2534190"/>
          </a:xfrm>
          <a:prstGeom prst="rect">
            <a:avLst/>
          </a:prstGeom>
        </p:spPr>
        <p:txBody>
          <a:bodyPr/>
          <a:lstStyle>
            <a:lvl1pPr marL="0" indent="0">
              <a:buFontTx/>
              <a:buNone/>
              <a:defRPr/>
            </a:lvl1p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2" y="5187108"/>
            <a:ext cx="2006847"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1" y="5783385"/>
            <a:ext cx="2017222"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4" name="Kuvan paikkamerkki 5">
            <a:extLst>
              <a:ext uri="{FF2B5EF4-FFF2-40B4-BE49-F238E27FC236}">
                <a16:creationId xmlns:a16="http://schemas.microsoft.com/office/drawing/2014/main" id="{53D03760-2051-FB82-6276-EA9FEF73EB8C}"/>
              </a:ext>
            </a:extLst>
          </p:cNvPr>
          <p:cNvSpPr>
            <a:spLocks noGrp="1"/>
          </p:cNvSpPr>
          <p:nvPr>
            <p:ph type="pic" sz="quarter" idx="35" hasCustomPrompt="1"/>
          </p:nvPr>
        </p:nvSpPr>
        <p:spPr>
          <a:xfrm>
            <a:off x="2787922" y="2423886"/>
            <a:ext cx="2006847" cy="2534190"/>
          </a:xfrm>
          <a:prstGeom prst="rect">
            <a:avLst/>
          </a:prstGeom>
        </p:spPr>
        <p:txBody>
          <a:bodyPr/>
          <a:lstStyle>
            <a:lvl1pPr marL="0" indent="0">
              <a:buFontTx/>
              <a:buNone/>
              <a:defRPr/>
            </a:lvl1pPr>
          </a:lstStyle>
          <a:p>
            <a:r>
              <a:rPr lang="fi-FI" dirty="0"/>
              <a:t>Kuva</a:t>
            </a:r>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2787921" y="5783385"/>
            <a:ext cx="2006846"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7" name="Kuvan paikkamerkki 5">
            <a:extLst>
              <a:ext uri="{FF2B5EF4-FFF2-40B4-BE49-F238E27FC236}">
                <a16:creationId xmlns:a16="http://schemas.microsoft.com/office/drawing/2014/main" id="{9DA43B78-67AF-0201-B624-B8EC050076F6}"/>
              </a:ext>
            </a:extLst>
          </p:cNvPr>
          <p:cNvSpPr>
            <a:spLocks noGrp="1"/>
          </p:cNvSpPr>
          <p:nvPr>
            <p:ph type="pic" sz="quarter" idx="38" hasCustomPrompt="1"/>
          </p:nvPr>
        </p:nvSpPr>
        <p:spPr>
          <a:xfrm>
            <a:off x="5092576" y="2423886"/>
            <a:ext cx="2006847" cy="2534190"/>
          </a:xfrm>
          <a:prstGeom prst="rect">
            <a:avLst/>
          </a:prstGeom>
        </p:spPr>
        <p:txBody>
          <a:bodyPr/>
          <a:lstStyle>
            <a:lvl1pPr marL="0" indent="0">
              <a:buFontTx/>
              <a:buNone/>
              <a:defRPr/>
            </a:lvl1pPr>
          </a:lstStyle>
          <a:p>
            <a:r>
              <a:rPr lang="fi-FI" dirty="0"/>
              <a:t>Kuva</a:t>
            </a:r>
          </a:p>
        </p:txBody>
      </p:sp>
      <p:sp>
        <p:nvSpPr>
          <p:cNvPr id="20" name="Kuvan paikkamerkki 5">
            <a:extLst>
              <a:ext uri="{FF2B5EF4-FFF2-40B4-BE49-F238E27FC236}">
                <a16:creationId xmlns:a16="http://schemas.microsoft.com/office/drawing/2014/main" id="{9F04DC7D-358B-4133-AF8E-76283B242E9A}"/>
              </a:ext>
            </a:extLst>
          </p:cNvPr>
          <p:cNvSpPr>
            <a:spLocks noGrp="1"/>
          </p:cNvSpPr>
          <p:nvPr>
            <p:ph type="pic" sz="quarter" idx="41" hasCustomPrompt="1"/>
          </p:nvPr>
        </p:nvSpPr>
        <p:spPr>
          <a:xfrm>
            <a:off x="7397228" y="2423886"/>
            <a:ext cx="2006847" cy="2534190"/>
          </a:xfrm>
          <a:prstGeom prst="rect">
            <a:avLst/>
          </a:prstGeom>
        </p:spPr>
        <p:txBody>
          <a:bodyPr/>
          <a:lstStyle>
            <a:lvl1pPr marL="0" indent="0">
              <a:buFontTx/>
              <a:buNone/>
              <a:defRPr/>
            </a:lvl1pPr>
          </a:lstStyle>
          <a:p>
            <a:r>
              <a:rPr lang="fi-FI" dirty="0"/>
              <a:t>Kuva</a:t>
            </a:r>
          </a:p>
        </p:txBody>
      </p:sp>
      <p:sp>
        <p:nvSpPr>
          <p:cNvPr id="25" name="Kuvan paikkamerkki 5">
            <a:extLst>
              <a:ext uri="{FF2B5EF4-FFF2-40B4-BE49-F238E27FC236}">
                <a16:creationId xmlns:a16="http://schemas.microsoft.com/office/drawing/2014/main" id="{BEDB4FFC-B2AE-A082-2D9B-E43C8EA2B381}"/>
              </a:ext>
            </a:extLst>
          </p:cNvPr>
          <p:cNvSpPr>
            <a:spLocks noGrp="1"/>
          </p:cNvSpPr>
          <p:nvPr>
            <p:ph type="pic" sz="quarter" idx="44" hasCustomPrompt="1"/>
          </p:nvPr>
        </p:nvSpPr>
        <p:spPr>
          <a:xfrm>
            <a:off x="9701878" y="2423886"/>
            <a:ext cx="2006847" cy="2534190"/>
          </a:xfrm>
          <a:prstGeom prst="rect">
            <a:avLst/>
          </a:prstGeom>
        </p:spPr>
        <p:txBody>
          <a:bodyPr/>
          <a:lstStyle>
            <a:lvl1pPr marL="0" indent="0">
              <a:buFontTx/>
              <a:buNone/>
              <a:defRPr/>
            </a:lvl1pPr>
          </a:lstStyle>
          <a:p>
            <a:r>
              <a:rPr lang="fi-FI" dirty="0"/>
              <a:t>Kuva</a:t>
            </a:r>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mj-lt"/>
                <a:cs typeface="Poppins" pitchFamily="2" charset="77"/>
              </a:defRPr>
            </a:lvl1pPr>
          </a:lstStyle>
          <a:p>
            <a:r>
              <a:rPr lang="fi-FI"/>
              <a:t>Muokkaa ots. perustyyl. napsautt.</a:t>
            </a:r>
            <a:endParaRPr lang="fi-FI" dirty="0"/>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2777542" y="5187108"/>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9" name="Tekstin paikkamerkki 22">
            <a:extLst>
              <a:ext uri="{FF2B5EF4-FFF2-40B4-BE49-F238E27FC236}">
                <a16:creationId xmlns:a16="http://schemas.microsoft.com/office/drawing/2014/main" id="{255B69FC-6D7E-7310-9DF0-84C782F5B220}"/>
              </a:ext>
            </a:extLst>
          </p:cNvPr>
          <p:cNvSpPr>
            <a:spLocks noGrp="1"/>
          </p:cNvSpPr>
          <p:nvPr>
            <p:ph type="body" sz="quarter" idx="48" hasCustomPrompt="1"/>
          </p:nvPr>
        </p:nvSpPr>
        <p:spPr>
          <a:xfrm>
            <a:off x="5102949" y="5804110"/>
            <a:ext cx="2017222"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0" name="Tekstin paikkamerkki 22">
            <a:extLst>
              <a:ext uri="{FF2B5EF4-FFF2-40B4-BE49-F238E27FC236}">
                <a16:creationId xmlns:a16="http://schemas.microsoft.com/office/drawing/2014/main" id="{77F9F90B-C1F3-DC23-3A68-FB8D3CAFA26E}"/>
              </a:ext>
            </a:extLst>
          </p:cNvPr>
          <p:cNvSpPr>
            <a:spLocks noGrp="1"/>
          </p:cNvSpPr>
          <p:nvPr>
            <p:ph type="body" sz="quarter" idx="49"/>
          </p:nvPr>
        </p:nvSpPr>
        <p:spPr>
          <a:xfrm>
            <a:off x="5092570"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1" name="Tekstin paikkamerkki 22">
            <a:extLst>
              <a:ext uri="{FF2B5EF4-FFF2-40B4-BE49-F238E27FC236}">
                <a16:creationId xmlns:a16="http://schemas.microsoft.com/office/drawing/2014/main" id="{7119DF3F-642B-3C22-907D-85DB5A4B3E12}"/>
              </a:ext>
            </a:extLst>
          </p:cNvPr>
          <p:cNvSpPr>
            <a:spLocks noGrp="1"/>
          </p:cNvSpPr>
          <p:nvPr>
            <p:ph type="body" sz="quarter" idx="50" hasCustomPrompt="1"/>
          </p:nvPr>
        </p:nvSpPr>
        <p:spPr>
          <a:xfrm>
            <a:off x="7407612" y="5804110"/>
            <a:ext cx="2017224"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2" name="Tekstin paikkamerkki 22">
            <a:extLst>
              <a:ext uri="{FF2B5EF4-FFF2-40B4-BE49-F238E27FC236}">
                <a16:creationId xmlns:a16="http://schemas.microsoft.com/office/drawing/2014/main" id="{34A50AFC-165C-02CD-70C3-C4AA43ED2299}"/>
              </a:ext>
            </a:extLst>
          </p:cNvPr>
          <p:cNvSpPr>
            <a:spLocks noGrp="1"/>
          </p:cNvSpPr>
          <p:nvPr>
            <p:ph type="body" sz="quarter" idx="51"/>
          </p:nvPr>
        </p:nvSpPr>
        <p:spPr>
          <a:xfrm>
            <a:off x="739723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3" name="Tekstin paikkamerkki 22">
            <a:extLst>
              <a:ext uri="{FF2B5EF4-FFF2-40B4-BE49-F238E27FC236}">
                <a16:creationId xmlns:a16="http://schemas.microsoft.com/office/drawing/2014/main" id="{0ED1FA53-80CD-184A-E917-1B86A838B48E}"/>
              </a:ext>
            </a:extLst>
          </p:cNvPr>
          <p:cNvSpPr>
            <a:spLocks noGrp="1"/>
          </p:cNvSpPr>
          <p:nvPr>
            <p:ph type="body" sz="quarter" idx="52" hasCustomPrompt="1"/>
          </p:nvPr>
        </p:nvSpPr>
        <p:spPr>
          <a:xfrm>
            <a:off x="9712261" y="5804110"/>
            <a:ext cx="2017225"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1" name="Tekstin paikkamerkki 22">
            <a:extLst>
              <a:ext uri="{FF2B5EF4-FFF2-40B4-BE49-F238E27FC236}">
                <a16:creationId xmlns:a16="http://schemas.microsoft.com/office/drawing/2014/main" id="{F308417F-5BD2-B298-4F84-A7843039E58E}"/>
              </a:ext>
            </a:extLst>
          </p:cNvPr>
          <p:cNvSpPr>
            <a:spLocks noGrp="1"/>
          </p:cNvSpPr>
          <p:nvPr>
            <p:ph type="body" sz="quarter" idx="53"/>
          </p:nvPr>
        </p:nvSpPr>
        <p:spPr>
          <a:xfrm>
            <a:off x="970188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381132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 7">
    <p:bg>
      <p:bgPr>
        <a:solidFill>
          <a:srgbClr val="962D0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D4EB91"/>
                </a:solidFill>
                <a:latin typeface="Poppins" pitchFamily="2" charset="77"/>
                <a:cs typeface="Poppins" pitchFamily="2" charset="77"/>
              </a:defRPr>
            </a:lvl1pPr>
          </a:lstStyle>
          <a:p>
            <a:endParaRPr lang="en-FI" dirty="0"/>
          </a:p>
        </p:txBody>
      </p:sp>
      <p:pic>
        <p:nvPicPr>
          <p:cNvPr id="4" name="Kuva 3">
            <a:extLst>
              <a:ext uri="{FF2B5EF4-FFF2-40B4-BE49-F238E27FC236}">
                <a16:creationId xmlns:a16="http://schemas.microsoft.com/office/drawing/2014/main" id="{16BD6197-FDAC-FB34-697E-59CDA623CD4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85E60B2C-8057-DA34-7846-2C08D48F6DF4}"/>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D4EB9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pic>
        <p:nvPicPr>
          <p:cNvPr id="7" name="Kuva 6">
            <a:extLst>
              <a:ext uri="{FF2B5EF4-FFF2-40B4-BE49-F238E27FC236}">
                <a16:creationId xmlns:a16="http://schemas.microsoft.com/office/drawing/2014/main" id="{E6B8E111-0EB9-0424-3200-224184E6F12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5BC811CB-323E-69C7-C9F7-7721851D112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720988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Esittelydia 2">
    <p:bg>
      <p:bgPr>
        <a:solidFill>
          <a:srgbClr val="FFCC99">
            <a:alpha val="90000"/>
          </a:srgbClr>
        </a:solidFill>
        <a:effectLst/>
      </p:bgPr>
    </p:bg>
    <p:spTree>
      <p:nvGrpSpPr>
        <p:cNvPr id="1" name=""/>
        <p:cNvGrpSpPr/>
        <p:nvPr/>
      </p:nvGrpSpPr>
      <p:grpSpPr>
        <a:xfrm>
          <a:off x="0" y="0"/>
          <a:ext cx="0" cy="0"/>
          <a:chOff x="0" y="0"/>
          <a:chExt cx="0" cy="0"/>
        </a:xfrm>
      </p:grpSpPr>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3" y="4921532"/>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3" y="5517809"/>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3427004" y="5549131"/>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342700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 name="Kuvan paikkamerkki 5">
            <a:extLst>
              <a:ext uri="{FF2B5EF4-FFF2-40B4-BE49-F238E27FC236}">
                <a16:creationId xmlns:a16="http://schemas.microsoft.com/office/drawing/2014/main" id="{F5ACA51B-FB92-780B-D07F-EEB9371BBCAF}"/>
              </a:ext>
            </a:extLst>
          </p:cNvPr>
          <p:cNvSpPr>
            <a:spLocks noGrp="1"/>
          </p:cNvSpPr>
          <p:nvPr>
            <p:ph type="pic" sz="quarter" idx="14" hasCustomPrompt="1"/>
          </p:nvPr>
        </p:nvSpPr>
        <p:spPr>
          <a:xfrm>
            <a:off x="472893" y="2068845"/>
            <a:ext cx="2474530" cy="2474530"/>
          </a:xfrm>
          <a:prstGeom prst="ellipse">
            <a:avLst/>
          </a:prstGeom>
        </p:spPr>
        <p:txBody>
          <a:bodyPr/>
          <a:lstStyle>
            <a:lvl1pPr marL="0" indent="0">
              <a:buFontTx/>
              <a:buNone/>
              <a:defRPr/>
            </a:lvl1pPr>
          </a:lstStyle>
          <a:p>
            <a:r>
              <a:rPr lang="fi-FI" dirty="0"/>
              <a:t>Kuva</a:t>
            </a:r>
          </a:p>
        </p:txBody>
      </p:sp>
      <p:sp>
        <p:nvSpPr>
          <p:cNvPr id="3" name="Kuvan paikkamerkki 5">
            <a:extLst>
              <a:ext uri="{FF2B5EF4-FFF2-40B4-BE49-F238E27FC236}">
                <a16:creationId xmlns:a16="http://schemas.microsoft.com/office/drawing/2014/main" id="{2208335A-6525-B4E4-7DE3-47AAF9F0510B}"/>
              </a:ext>
            </a:extLst>
          </p:cNvPr>
          <p:cNvSpPr>
            <a:spLocks noGrp="1"/>
          </p:cNvSpPr>
          <p:nvPr>
            <p:ph type="pic" sz="quarter" idx="54" hasCustomPrompt="1"/>
          </p:nvPr>
        </p:nvSpPr>
        <p:spPr>
          <a:xfrm>
            <a:off x="3427004" y="2068845"/>
            <a:ext cx="2474530" cy="2474530"/>
          </a:xfrm>
          <a:prstGeom prst="ellipse">
            <a:avLst/>
          </a:prstGeom>
        </p:spPr>
        <p:txBody>
          <a:bodyPr/>
          <a:lstStyle>
            <a:lvl1pPr marL="0" indent="0">
              <a:buFontTx/>
              <a:buNone/>
              <a:defRPr/>
            </a:lvl1pPr>
          </a:lstStyle>
          <a:p>
            <a:r>
              <a:rPr lang="fi-FI" dirty="0"/>
              <a:t>Kuva</a:t>
            </a:r>
          </a:p>
        </p:txBody>
      </p:sp>
      <p:sp>
        <p:nvSpPr>
          <p:cNvPr id="5" name="Kuvan paikkamerkki 5">
            <a:extLst>
              <a:ext uri="{FF2B5EF4-FFF2-40B4-BE49-F238E27FC236}">
                <a16:creationId xmlns:a16="http://schemas.microsoft.com/office/drawing/2014/main" id="{1EC594C4-3C5F-7D42-8704-3D19C842D345}"/>
              </a:ext>
            </a:extLst>
          </p:cNvPr>
          <p:cNvSpPr>
            <a:spLocks noGrp="1"/>
          </p:cNvSpPr>
          <p:nvPr>
            <p:ph type="pic" sz="quarter" idx="56" hasCustomPrompt="1"/>
          </p:nvPr>
        </p:nvSpPr>
        <p:spPr>
          <a:xfrm>
            <a:off x="6381114" y="2068845"/>
            <a:ext cx="2474530" cy="2474530"/>
          </a:xfrm>
          <a:prstGeom prst="ellipse">
            <a:avLst/>
          </a:prstGeom>
        </p:spPr>
        <p:txBody>
          <a:bodyPr/>
          <a:lstStyle>
            <a:lvl1pPr marL="0" indent="0">
              <a:buFontTx/>
              <a:buNone/>
              <a:defRPr/>
            </a:lvl1pPr>
          </a:lstStyle>
          <a:p>
            <a:r>
              <a:rPr lang="fi-FI" dirty="0"/>
              <a:t>Kuva</a:t>
            </a:r>
          </a:p>
        </p:txBody>
      </p:sp>
      <p:sp>
        <p:nvSpPr>
          <p:cNvPr id="15" name="Kuvan paikkamerkki 5">
            <a:extLst>
              <a:ext uri="{FF2B5EF4-FFF2-40B4-BE49-F238E27FC236}">
                <a16:creationId xmlns:a16="http://schemas.microsoft.com/office/drawing/2014/main" id="{58F46ADF-37E6-B0A3-7CBB-1EBA114A7456}"/>
              </a:ext>
            </a:extLst>
          </p:cNvPr>
          <p:cNvSpPr>
            <a:spLocks noGrp="1"/>
          </p:cNvSpPr>
          <p:nvPr>
            <p:ph type="pic" sz="quarter" idx="59" hasCustomPrompt="1"/>
          </p:nvPr>
        </p:nvSpPr>
        <p:spPr>
          <a:xfrm>
            <a:off x="9335223" y="2052644"/>
            <a:ext cx="2474530" cy="2474530"/>
          </a:xfrm>
          <a:prstGeom prst="ellipse">
            <a:avLst/>
          </a:prstGeom>
        </p:spPr>
        <p:txBody>
          <a:bodyPr/>
          <a:lstStyle>
            <a:lvl1pPr marL="0" indent="0">
              <a:buFontTx/>
              <a:buNone/>
              <a:defRPr/>
            </a:lvl1pPr>
          </a:lstStyle>
          <a:p>
            <a:r>
              <a:rPr lang="fi-FI" dirty="0"/>
              <a:t>Kuva</a:t>
            </a:r>
          </a:p>
        </p:txBody>
      </p:sp>
      <p:sp>
        <p:nvSpPr>
          <p:cNvPr id="19" name="Tekstin paikkamerkki 22">
            <a:extLst>
              <a:ext uri="{FF2B5EF4-FFF2-40B4-BE49-F238E27FC236}">
                <a16:creationId xmlns:a16="http://schemas.microsoft.com/office/drawing/2014/main" id="{C5D2E7DE-205E-C7C8-C8BF-9C8C0167E735}"/>
              </a:ext>
            </a:extLst>
          </p:cNvPr>
          <p:cNvSpPr>
            <a:spLocks noGrp="1"/>
          </p:cNvSpPr>
          <p:nvPr>
            <p:ph type="body" sz="quarter" idx="60"/>
          </p:nvPr>
        </p:nvSpPr>
        <p:spPr>
          <a:xfrm>
            <a:off x="638111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2" name="Tekstin paikkamerkki 22">
            <a:extLst>
              <a:ext uri="{FF2B5EF4-FFF2-40B4-BE49-F238E27FC236}">
                <a16:creationId xmlns:a16="http://schemas.microsoft.com/office/drawing/2014/main" id="{E53F07E1-AE4D-B4CE-B461-7730BE48B476}"/>
              </a:ext>
            </a:extLst>
          </p:cNvPr>
          <p:cNvSpPr>
            <a:spLocks noGrp="1"/>
          </p:cNvSpPr>
          <p:nvPr>
            <p:ph type="body" sz="quarter" idx="61" hasCustomPrompt="1"/>
          </p:nvPr>
        </p:nvSpPr>
        <p:spPr>
          <a:xfrm>
            <a:off x="6381114" y="5549131"/>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4" name="Tekstin paikkamerkki 22">
            <a:extLst>
              <a:ext uri="{FF2B5EF4-FFF2-40B4-BE49-F238E27FC236}">
                <a16:creationId xmlns:a16="http://schemas.microsoft.com/office/drawing/2014/main" id="{35A31A42-B7F0-2A6F-AEB0-7D40A160B80C}"/>
              </a:ext>
            </a:extLst>
          </p:cNvPr>
          <p:cNvSpPr>
            <a:spLocks noGrp="1"/>
          </p:cNvSpPr>
          <p:nvPr>
            <p:ph type="body" sz="quarter" idx="62" hasCustomPrompt="1"/>
          </p:nvPr>
        </p:nvSpPr>
        <p:spPr>
          <a:xfrm>
            <a:off x="9335223" y="5580453"/>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6" name="Tekstin paikkamerkki 22">
            <a:extLst>
              <a:ext uri="{FF2B5EF4-FFF2-40B4-BE49-F238E27FC236}">
                <a16:creationId xmlns:a16="http://schemas.microsoft.com/office/drawing/2014/main" id="{2B450DDE-E1B7-B871-FFC0-F6824C4289C7}"/>
              </a:ext>
            </a:extLst>
          </p:cNvPr>
          <p:cNvSpPr>
            <a:spLocks noGrp="1"/>
          </p:cNvSpPr>
          <p:nvPr>
            <p:ph type="body" sz="quarter" idx="63"/>
          </p:nvPr>
        </p:nvSpPr>
        <p:spPr>
          <a:xfrm>
            <a:off x="9335223" y="4984176"/>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3209078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Koroste elementeilla 1">
    <p:bg>
      <p:bgPr>
        <a:solidFill>
          <a:srgbClr val="D9D9D6">
            <a:alpha val="9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dirty="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marL="0" indent="0" algn="ctr">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72C69F20-5CBA-F2F5-E219-A55CBAA765C2}"/>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6B0659C0-AE4C-31BB-89F7-DED9C88A9B02}"/>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sp>
        <p:nvSpPr>
          <p:cNvPr id="2" name="Rectangle 5">
            <a:extLst>
              <a:ext uri="{FF2B5EF4-FFF2-40B4-BE49-F238E27FC236}">
                <a16:creationId xmlns:a16="http://schemas.microsoft.com/office/drawing/2014/main" id="{2F30F1D0-8D0B-229A-30E5-19C7B4361C44}"/>
              </a:ext>
            </a:extLst>
          </p:cNvPr>
          <p:cNvSpPr/>
          <p:nvPr userDrawn="1"/>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4" name="Rectangle 25">
            <a:extLst>
              <a:ext uri="{FF2B5EF4-FFF2-40B4-BE49-F238E27FC236}">
                <a16:creationId xmlns:a16="http://schemas.microsoft.com/office/drawing/2014/main" id="{40CADE55-EB34-6AF8-EDDE-6733A13EE347}"/>
              </a:ext>
            </a:extLst>
          </p:cNvPr>
          <p:cNvSpPr/>
          <p:nvPr userDrawn="1"/>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14" name="Rectangle 27">
            <a:extLst>
              <a:ext uri="{FF2B5EF4-FFF2-40B4-BE49-F238E27FC236}">
                <a16:creationId xmlns:a16="http://schemas.microsoft.com/office/drawing/2014/main" id="{38816D6C-FE19-403F-D1C9-F093396A682F}"/>
              </a:ext>
            </a:extLst>
          </p:cNvPr>
          <p:cNvSpPr/>
          <p:nvPr userDrawn="1"/>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pic>
        <p:nvPicPr>
          <p:cNvPr id="13" name="Graphic 18">
            <a:extLst>
              <a:ext uri="{FF2B5EF4-FFF2-40B4-BE49-F238E27FC236}">
                <a16:creationId xmlns:a16="http://schemas.microsoft.com/office/drawing/2014/main" id="{607C79E1-5560-BDA3-F0D8-BCF056AD5D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78900740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Koroste elementeilla 2">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A6CDF46-123E-E984-101A-26CEBA96BF0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C1E17CF8-0CE9-1E4D-8630-637AF7D075C9}"/>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CA1DF0EC-E08D-B6D2-34FE-8482B8880D08}"/>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pic>
        <p:nvPicPr>
          <p:cNvPr id="13" name="Kuva 12">
            <a:extLst>
              <a:ext uri="{FF2B5EF4-FFF2-40B4-BE49-F238E27FC236}">
                <a16:creationId xmlns:a16="http://schemas.microsoft.com/office/drawing/2014/main" id="{E212F4D0-C56F-CE71-A3A8-6D5638D025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Rectangle 5">
            <a:extLst>
              <a:ext uri="{FF2B5EF4-FFF2-40B4-BE49-F238E27FC236}">
                <a16:creationId xmlns:a16="http://schemas.microsoft.com/office/drawing/2014/main" id="{9A54FB94-8ACF-7263-2585-769F0BB4138B}"/>
              </a:ext>
            </a:extLst>
          </p:cNvPr>
          <p:cNvSpPr/>
          <p:nvPr userDrawn="1"/>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15" name="Rectangle 25">
            <a:extLst>
              <a:ext uri="{FF2B5EF4-FFF2-40B4-BE49-F238E27FC236}">
                <a16:creationId xmlns:a16="http://schemas.microsoft.com/office/drawing/2014/main" id="{6C5BCD7B-21FC-21EE-8F3B-E90677BD53DE}"/>
              </a:ext>
            </a:extLst>
          </p:cNvPr>
          <p:cNvSpPr/>
          <p:nvPr userDrawn="1"/>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6" name="Rectangle 27">
            <a:extLst>
              <a:ext uri="{FF2B5EF4-FFF2-40B4-BE49-F238E27FC236}">
                <a16:creationId xmlns:a16="http://schemas.microsoft.com/office/drawing/2014/main" id="{C7BBE041-2BA4-EC2E-37E4-9E00E2DEF8D6}"/>
              </a:ext>
            </a:extLst>
          </p:cNvPr>
          <p:cNvSpPr/>
          <p:nvPr userDrawn="1"/>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8" name="Graphic 18">
            <a:extLst>
              <a:ext uri="{FF2B5EF4-FFF2-40B4-BE49-F238E27FC236}">
                <a16:creationId xmlns:a16="http://schemas.microsoft.com/office/drawing/2014/main" id="{B305D864-02C9-7C89-631B-FC4C7D2CC1D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3984268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Numerointi lis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F892356-13FD-7743-49B6-6CAA3EEDA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5" name="Title 1">
            <a:extLst>
              <a:ext uri="{FF2B5EF4-FFF2-40B4-BE49-F238E27FC236}">
                <a16:creationId xmlns:a16="http://schemas.microsoft.com/office/drawing/2014/main" id="{80E17F60-8187-1BCF-F70A-3E17425AE1E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6" name="Päivämäärän paikkamerkki 3">
            <a:extLst>
              <a:ext uri="{FF2B5EF4-FFF2-40B4-BE49-F238E27FC236}">
                <a16:creationId xmlns:a16="http://schemas.microsoft.com/office/drawing/2014/main" id="{28CAF184-4CD7-CC33-1C8B-53119DEA4EBE}"/>
              </a:ext>
            </a:extLst>
          </p:cNvPr>
          <p:cNvSpPr>
            <a:spLocks noGrp="1"/>
          </p:cNvSpPr>
          <p:nvPr>
            <p:ph type="dt" sz="half" idx="14"/>
          </p:nvPr>
        </p:nvSpPr>
        <p:spPr>
          <a:xfrm>
            <a:off x="838200" y="6356350"/>
            <a:ext cx="2743200" cy="365125"/>
          </a:xfrm>
        </p:spPr>
        <p:txBody>
          <a:bodyPr/>
          <a:lstStyle/>
          <a:p>
            <a:endParaRPr lang="fi-FI"/>
          </a:p>
        </p:txBody>
      </p:sp>
      <p:sp>
        <p:nvSpPr>
          <p:cNvPr id="7" name="Alatunnisteen paikkamerkki 4">
            <a:extLst>
              <a:ext uri="{FF2B5EF4-FFF2-40B4-BE49-F238E27FC236}">
                <a16:creationId xmlns:a16="http://schemas.microsoft.com/office/drawing/2014/main" id="{FB046838-061A-55EC-10B0-3140C36CDBF1}"/>
              </a:ext>
            </a:extLst>
          </p:cNvPr>
          <p:cNvSpPr>
            <a:spLocks noGrp="1"/>
          </p:cNvSpPr>
          <p:nvPr>
            <p:ph type="ftr" sz="quarter" idx="15"/>
          </p:nvPr>
        </p:nvSpPr>
        <p:spPr>
          <a:xfrm>
            <a:off x="4038600" y="6356350"/>
            <a:ext cx="4114800" cy="365125"/>
          </a:xfrm>
        </p:spPr>
        <p:txBody>
          <a:bodyPr/>
          <a:lstStyle/>
          <a:p>
            <a:r>
              <a:rPr lang="fi-FI"/>
              <a:t>7</a:t>
            </a:r>
          </a:p>
        </p:txBody>
      </p:sp>
      <p:pic>
        <p:nvPicPr>
          <p:cNvPr id="2" name="Kuva 1">
            <a:extLst>
              <a:ext uri="{FF2B5EF4-FFF2-40B4-BE49-F238E27FC236}">
                <a16:creationId xmlns:a16="http://schemas.microsoft.com/office/drawing/2014/main" id="{927DF12D-73B9-29C1-69C6-CBD62257E69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Rectangle 11">
            <a:extLst>
              <a:ext uri="{FF2B5EF4-FFF2-40B4-BE49-F238E27FC236}">
                <a16:creationId xmlns:a16="http://schemas.microsoft.com/office/drawing/2014/main" id="{C965BFED-6161-CFDC-AF60-F483B8FFB216}"/>
              </a:ext>
            </a:extLst>
          </p:cNvPr>
          <p:cNvSpPr/>
          <p:nvPr userDrawn="1"/>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19">
            <a:extLst>
              <a:ext uri="{FF2B5EF4-FFF2-40B4-BE49-F238E27FC236}">
                <a16:creationId xmlns:a16="http://schemas.microsoft.com/office/drawing/2014/main" id="{18FC0E4A-7253-629F-80BC-21B626ED2935}"/>
              </a:ext>
            </a:extLst>
          </p:cNvPr>
          <p:cNvSpPr/>
          <p:nvPr userDrawn="1"/>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Rectangle 19">
            <a:extLst>
              <a:ext uri="{FF2B5EF4-FFF2-40B4-BE49-F238E27FC236}">
                <a16:creationId xmlns:a16="http://schemas.microsoft.com/office/drawing/2014/main" id="{577315CC-0CFA-F895-7727-4E77EE9FDC11}"/>
              </a:ext>
            </a:extLst>
          </p:cNvPr>
          <p:cNvSpPr/>
          <p:nvPr userDrawn="1"/>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4076445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Päivämäärän paikkamerkki 3">
            <a:extLst>
              <a:ext uri="{FF2B5EF4-FFF2-40B4-BE49-F238E27FC236}">
                <a16:creationId xmlns:a16="http://schemas.microsoft.com/office/drawing/2014/main" id="{F0C3BE3B-365A-F34F-7512-ACE065AE75F1}"/>
              </a:ext>
            </a:extLst>
          </p:cNvPr>
          <p:cNvSpPr>
            <a:spLocks noGrp="1"/>
          </p:cNvSpPr>
          <p:nvPr>
            <p:ph type="dt" sz="half" idx="14"/>
          </p:nvPr>
        </p:nvSpPr>
        <p:spPr>
          <a:xfrm>
            <a:off x="838200" y="6356350"/>
            <a:ext cx="2743200" cy="365125"/>
          </a:xfrm>
        </p:spPr>
        <p:txBody>
          <a:bodyPr/>
          <a:lstStyle>
            <a:lvl1pPr marL="0" indent="0">
              <a:buFontTx/>
              <a:buNone/>
              <a:defRPr/>
            </a:lvl1pPr>
          </a:lstStyle>
          <a:p>
            <a:endParaRPr lang="fi-FI"/>
          </a:p>
        </p:txBody>
      </p:sp>
      <p:sp>
        <p:nvSpPr>
          <p:cNvPr id="5" name="Alatunnisteen paikkamerkki 4">
            <a:extLst>
              <a:ext uri="{FF2B5EF4-FFF2-40B4-BE49-F238E27FC236}">
                <a16:creationId xmlns:a16="http://schemas.microsoft.com/office/drawing/2014/main" id="{C8898B48-5E4C-4E99-7B1E-3E8FB8566180}"/>
              </a:ext>
            </a:extLst>
          </p:cNvPr>
          <p:cNvSpPr>
            <a:spLocks noGrp="1"/>
          </p:cNvSpPr>
          <p:nvPr>
            <p:ph type="ftr" sz="quarter" idx="15"/>
          </p:nvPr>
        </p:nvSpPr>
        <p:spPr>
          <a:xfrm>
            <a:off x="4038600" y="6356350"/>
            <a:ext cx="4114800" cy="365125"/>
          </a:xfrm>
        </p:spPr>
        <p:txBody>
          <a:bodyPr/>
          <a:lstStyle>
            <a:lvl1pPr marL="0" indent="0">
              <a:buFontTx/>
              <a:buNone/>
              <a:defRPr/>
            </a:lvl1pPr>
          </a:lstStyle>
          <a:p>
            <a:r>
              <a:rPr lang="fi-FI"/>
              <a:t>7</a:t>
            </a:r>
          </a:p>
        </p:txBody>
      </p:sp>
      <p:sp>
        <p:nvSpPr>
          <p:cNvPr id="6" name="Title 1">
            <a:extLst>
              <a:ext uri="{FF2B5EF4-FFF2-40B4-BE49-F238E27FC236}">
                <a16:creationId xmlns:a16="http://schemas.microsoft.com/office/drawing/2014/main" id="{B907A589-1EED-2BD9-853A-9992680111AD}"/>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2" name="Rectangle 11">
            <a:extLst>
              <a:ext uri="{FF2B5EF4-FFF2-40B4-BE49-F238E27FC236}">
                <a16:creationId xmlns:a16="http://schemas.microsoft.com/office/drawing/2014/main" id="{75E253B2-B92F-22A5-9232-D7C1B4269241}"/>
              </a:ext>
            </a:extLst>
          </p:cNvPr>
          <p:cNvSpPr/>
          <p:nvPr userDrawn="1"/>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3" name="Rectangle 19">
            <a:extLst>
              <a:ext uri="{FF2B5EF4-FFF2-40B4-BE49-F238E27FC236}">
                <a16:creationId xmlns:a16="http://schemas.microsoft.com/office/drawing/2014/main" id="{42607EC8-88E6-0271-E2B1-BD400C03BC8F}"/>
              </a:ext>
            </a:extLst>
          </p:cNvPr>
          <p:cNvSpPr/>
          <p:nvPr userDrawn="1"/>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7" name="Rectangle 21">
            <a:extLst>
              <a:ext uri="{FF2B5EF4-FFF2-40B4-BE49-F238E27FC236}">
                <a16:creationId xmlns:a16="http://schemas.microsoft.com/office/drawing/2014/main" id="{8401998F-239B-69E9-97D0-E5856383799F}"/>
              </a:ext>
            </a:extLst>
          </p:cNvPr>
          <p:cNvSpPr/>
          <p:nvPr userDrawn="1"/>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Tree>
    <p:extLst>
      <p:ext uri="{BB962C8B-B14F-4D97-AF65-F5344CB8AC3E}">
        <p14:creationId xmlns:p14="http://schemas.microsoft.com/office/powerpoint/2010/main" val="283519103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19" name="Text Placeholder 18"/>
          <p:cNvSpPr>
            <a:spLocks noGrp="1"/>
          </p:cNvSpPr>
          <p:nvPr>
            <p:ph type="body" sz="quarter" idx="16"/>
          </p:nvPr>
        </p:nvSpPr>
        <p:spPr>
          <a:xfrm>
            <a:off x="4244022" y="1824717"/>
            <a:ext cx="6866776" cy="869752"/>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p:nvPr>
        </p:nvSpPr>
        <p:spPr>
          <a:xfrm>
            <a:off x="937481" y="1838559"/>
            <a:ext cx="2936935" cy="855910"/>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p:nvPr>
        </p:nvSpPr>
        <p:spPr>
          <a:xfrm>
            <a:off x="968323" y="3110845"/>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p:nvPr>
        </p:nvSpPr>
        <p:spPr>
          <a:xfrm>
            <a:off x="968323" y="4375168"/>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p:nvPr>
        </p:nvSpPr>
        <p:spPr>
          <a:xfrm>
            <a:off x="968322" y="5645962"/>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10846"/>
            <a:ext cx="6866776" cy="838984"/>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375168"/>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45962"/>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Title 1">
            <a:extLst>
              <a:ext uri="{FF2B5EF4-FFF2-40B4-BE49-F238E27FC236}">
                <a16:creationId xmlns:a16="http://schemas.microsoft.com/office/drawing/2014/main" id="{9D51047D-E35E-DB58-140A-70ED08A76594}"/>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A461E26F-107B-7AF3-2A2B-4B582DEC95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
        <p:nvSpPr>
          <p:cNvPr id="2" name="Rectangle 11">
            <a:extLst>
              <a:ext uri="{FF2B5EF4-FFF2-40B4-BE49-F238E27FC236}">
                <a16:creationId xmlns:a16="http://schemas.microsoft.com/office/drawing/2014/main" id="{2532FC12-F9FA-43F0-A452-86AA77CB042F}"/>
              </a:ext>
            </a:extLst>
          </p:cNvPr>
          <p:cNvSpPr/>
          <p:nvPr userDrawn="1"/>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3" name="Rectangle 11">
            <a:extLst>
              <a:ext uri="{FF2B5EF4-FFF2-40B4-BE49-F238E27FC236}">
                <a16:creationId xmlns:a16="http://schemas.microsoft.com/office/drawing/2014/main" id="{7B44C553-60FC-498E-2C78-FDF8B27CFDAA}"/>
              </a:ext>
            </a:extLst>
          </p:cNvPr>
          <p:cNvSpPr/>
          <p:nvPr userDrawn="1"/>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6" name="Rectangle 19">
            <a:extLst>
              <a:ext uri="{FF2B5EF4-FFF2-40B4-BE49-F238E27FC236}">
                <a16:creationId xmlns:a16="http://schemas.microsoft.com/office/drawing/2014/main" id="{A3060848-B69D-6C1F-469B-52A70E8D879E}"/>
              </a:ext>
            </a:extLst>
          </p:cNvPr>
          <p:cNvSpPr/>
          <p:nvPr userDrawn="1"/>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7" name="Rectangle 21">
            <a:extLst>
              <a:ext uri="{FF2B5EF4-FFF2-40B4-BE49-F238E27FC236}">
                <a16:creationId xmlns:a16="http://schemas.microsoft.com/office/drawing/2014/main" id="{F6D7E508-4D6D-6BEA-5077-43EE39374EAE}"/>
              </a:ext>
            </a:extLst>
          </p:cNvPr>
          <p:cNvSpPr/>
          <p:nvPr userDrawn="1"/>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8" name="Rectangle 21">
            <a:extLst>
              <a:ext uri="{FF2B5EF4-FFF2-40B4-BE49-F238E27FC236}">
                <a16:creationId xmlns:a16="http://schemas.microsoft.com/office/drawing/2014/main" id="{63D66092-4980-4C54-1F33-DCD332C6E1C0}"/>
              </a:ext>
            </a:extLst>
          </p:cNvPr>
          <p:cNvSpPr/>
          <p:nvPr userDrawn="1"/>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9" name="Rectangle 11">
            <a:extLst>
              <a:ext uri="{FF2B5EF4-FFF2-40B4-BE49-F238E27FC236}">
                <a16:creationId xmlns:a16="http://schemas.microsoft.com/office/drawing/2014/main" id="{6BD5CA28-83F9-C849-714E-C35EF489DA20}"/>
              </a:ext>
            </a:extLst>
          </p:cNvPr>
          <p:cNvSpPr/>
          <p:nvPr userDrawn="1"/>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1" name="Rectangle 11">
            <a:extLst>
              <a:ext uri="{FF2B5EF4-FFF2-40B4-BE49-F238E27FC236}">
                <a16:creationId xmlns:a16="http://schemas.microsoft.com/office/drawing/2014/main" id="{D318DEAE-A331-616E-EF6C-E49DAD361095}"/>
              </a:ext>
            </a:extLst>
          </p:cNvPr>
          <p:cNvSpPr/>
          <p:nvPr userDrawn="1"/>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4" name="Rectangle 11">
            <a:extLst>
              <a:ext uri="{FF2B5EF4-FFF2-40B4-BE49-F238E27FC236}">
                <a16:creationId xmlns:a16="http://schemas.microsoft.com/office/drawing/2014/main" id="{BE784361-84E2-7296-CBFF-727856936392}"/>
              </a:ext>
            </a:extLst>
          </p:cNvPr>
          <p:cNvSpPr/>
          <p:nvPr userDrawn="1"/>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5" name="Kuva 14">
            <a:extLst>
              <a:ext uri="{FF2B5EF4-FFF2-40B4-BE49-F238E27FC236}">
                <a16:creationId xmlns:a16="http://schemas.microsoft.com/office/drawing/2014/main" id="{CBCD4B09-C500-AE9F-E5D3-451B11DCE9D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Tree>
    <p:extLst>
      <p:ext uri="{BB962C8B-B14F-4D97-AF65-F5344CB8AC3E}">
        <p14:creationId xmlns:p14="http://schemas.microsoft.com/office/powerpoint/2010/main" val="2250997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kstipohja tyhja">
    <p:spTree>
      <p:nvGrpSpPr>
        <p:cNvPr id="1" name=""/>
        <p:cNvGrpSpPr/>
        <p:nvPr/>
      </p:nvGrpSpPr>
      <p:grpSpPr>
        <a:xfrm>
          <a:off x="0" y="0"/>
          <a:ext cx="0" cy="0"/>
          <a:chOff x="0" y="0"/>
          <a:chExt cx="0" cy="0"/>
        </a:xfrm>
      </p:grpSpPr>
      <p:sp>
        <p:nvSpPr>
          <p:cNvPr id="5" name="Kuvan paikkamerkki 14">
            <a:extLst>
              <a:ext uri="{FF2B5EF4-FFF2-40B4-BE49-F238E27FC236}">
                <a16:creationId xmlns:a16="http://schemas.microsoft.com/office/drawing/2014/main" id="{35E54030-206A-72EB-6BE4-0638527C7FBF}"/>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7" name="Title 1">
            <a:extLst>
              <a:ext uri="{FF2B5EF4-FFF2-40B4-BE49-F238E27FC236}">
                <a16:creationId xmlns:a16="http://schemas.microsoft.com/office/drawing/2014/main" id="{E6BCD65C-4E9A-0922-93C6-F86689B9C2FE}"/>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9" name="Sisällön paikkamerkki 10">
            <a:extLst>
              <a:ext uri="{FF2B5EF4-FFF2-40B4-BE49-F238E27FC236}">
                <a16:creationId xmlns:a16="http://schemas.microsoft.com/office/drawing/2014/main" id="{679EC430-75AD-3E78-2FCE-9FC9DFC3D440}"/>
              </a:ext>
            </a:extLst>
          </p:cNvPr>
          <p:cNvSpPr>
            <a:spLocks noGrp="1"/>
          </p:cNvSpPr>
          <p:nvPr>
            <p:ph sz="quarter" idx="17" hasCustomPrompt="1"/>
          </p:nvPr>
        </p:nvSpPr>
        <p:spPr>
          <a:xfrm>
            <a:off x="838199" y="2036619"/>
            <a:ext cx="10515599" cy="344978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098280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ikajana">
    <p:bg>
      <p:bgPr>
        <a:solidFill>
          <a:srgbClr val="A2E4B8">
            <a:alpha val="90000"/>
          </a:srgbClr>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35DEAD2-F187-9BA9-1FAE-CB22CE575220}"/>
              </a:ext>
            </a:extLst>
          </p:cNvPr>
          <p:cNvSpPr/>
          <p:nvPr/>
        </p:nvSpPr>
        <p:spPr>
          <a:xfrm>
            <a:off x="926123"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6" name="Rectangle 10">
            <a:extLst>
              <a:ext uri="{FF2B5EF4-FFF2-40B4-BE49-F238E27FC236}">
                <a16:creationId xmlns:a16="http://schemas.microsoft.com/office/drawing/2014/main" id="{CFB3D5F8-8221-9DAC-8CE1-4620E831703C}"/>
              </a:ext>
            </a:extLst>
          </p:cNvPr>
          <p:cNvSpPr/>
          <p:nvPr/>
        </p:nvSpPr>
        <p:spPr>
          <a:xfrm>
            <a:off x="3036277"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7" name="Rectangle 11">
            <a:extLst>
              <a:ext uri="{FF2B5EF4-FFF2-40B4-BE49-F238E27FC236}">
                <a16:creationId xmlns:a16="http://schemas.microsoft.com/office/drawing/2014/main" id="{9A02726A-132A-F401-CD44-639C726986E9}"/>
              </a:ext>
            </a:extLst>
          </p:cNvPr>
          <p:cNvSpPr/>
          <p:nvPr/>
        </p:nvSpPr>
        <p:spPr>
          <a:xfrm>
            <a:off x="5146431"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8" name="Rectangle 12">
            <a:extLst>
              <a:ext uri="{FF2B5EF4-FFF2-40B4-BE49-F238E27FC236}">
                <a16:creationId xmlns:a16="http://schemas.microsoft.com/office/drawing/2014/main" id="{58F2017A-931A-1532-5E53-61DB958D4F72}"/>
              </a:ext>
            </a:extLst>
          </p:cNvPr>
          <p:cNvSpPr/>
          <p:nvPr/>
        </p:nvSpPr>
        <p:spPr>
          <a:xfrm>
            <a:off x="7256585"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dirty="0">
              <a:solidFill>
                <a:schemeClr val="accent2"/>
              </a:solidFill>
              <a:latin typeface="Poppins" pitchFamily="2" charset="77"/>
              <a:cs typeface="Poppins" pitchFamily="2" charset="77"/>
            </a:endParaRPr>
          </a:p>
        </p:txBody>
      </p:sp>
      <p:sp>
        <p:nvSpPr>
          <p:cNvPr id="9" name="Rectangle 13">
            <a:extLst>
              <a:ext uri="{FF2B5EF4-FFF2-40B4-BE49-F238E27FC236}">
                <a16:creationId xmlns:a16="http://schemas.microsoft.com/office/drawing/2014/main" id="{66770E7A-4D39-3952-B990-9D72AD15CD1E}"/>
              </a:ext>
            </a:extLst>
          </p:cNvPr>
          <p:cNvSpPr/>
          <p:nvPr/>
        </p:nvSpPr>
        <p:spPr>
          <a:xfrm>
            <a:off x="9366738"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dirty="0">
              <a:solidFill>
                <a:schemeClr val="accent2"/>
              </a:solidFill>
              <a:latin typeface="Poppins" pitchFamily="2" charset="77"/>
              <a:cs typeface="Poppins" pitchFamily="2" charset="77"/>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926123" y="2262815"/>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3" name="Tekstin paikkamerkki 11">
            <a:extLst>
              <a:ext uri="{FF2B5EF4-FFF2-40B4-BE49-F238E27FC236}">
                <a16:creationId xmlns:a16="http://schemas.microsoft.com/office/drawing/2014/main" id="{AFB48995-E616-12E8-F652-51793987F320}"/>
              </a:ext>
            </a:extLst>
          </p:cNvPr>
          <p:cNvSpPr>
            <a:spLocks noGrp="1"/>
          </p:cNvSpPr>
          <p:nvPr>
            <p:ph type="body" sz="quarter" idx="13"/>
          </p:nvPr>
        </p:nvSpPr>
        <p:spPr>
          <a:xfrm>
            <a:off x="3045069"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4" name="Tekstin paikkamerkki 11">
            <a:extLst>
              <a:ext uri="{FF2B5EF4-FFF2-40B4-BE49-F238E27FC236}">
                <a16:creationId xmlns:a16="http://schemas.microsoft.com/office/drawing/2014/main" id="{F7FC5B1C-D04E-47CB-AC93-57495EA3B9B1}"/>
              </a:ext>
            </a:extLst>
          </p:cNvPr>
          <p:cNvSpPr>
            <a:spLocks noGrp="1"/>
          </p:cNvSpPr>
          <p:nvPr>
            <p:ph type="body" sz="quarter" idx="14"/>
          </p:nvPr>
        </p:nvSpPr>
        <p:spPr>
          <a:xfrm>
            <a:off x="5155222"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5" name="Tekstin paikkamerkki 11">
            <a:extLst>
              <a:ext uri="{FF2B5EF4-FFF2-40B4-BE49-F238E27FC236}">
                <a16:creationId xmlns:a16="http://schemas.microsoft.com/office/drawing/2014/main" id="{6D7AFADF-B093-C43E-4A8F-2312D69D6C76}"/>
              </a:ext>
            </a:extLst>
          </p:cNvPr>
          <p:cNvSpPr>
            <a:spLocks noGrp="1"/>
          </p:cNvSpPr>
          <p:nvPr>
            <p:ph type="body" sz="quarter" idx="15"/>
          </p:nvPr>
        </p:nvSpPr>
        <p:spPr>
          <a:xfrm>
            <a:off x="7265375"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6" name="Tekstin paikkamerkki 11">
            <a:extLst>
              <a:ext uri="{FF2B5EF4-FFF2-40B4-BE49-F238E27FC236}">
                <a16:creationId xmlns:a16="http://schemas.microsoft.com/office/drawing/2014/main" id="{1FF4A9F2-17B6-D185-34D4-D3717759EE73}"/>
              </a:ext>
            </a:extLst>
          </p:cNvPr>
          <p:cNvSpPr>
            <a:spLocks noGrp="1"/>
          </p:cNvSpPr>
          <p:nvPr>
            <p:ph type="body" sz="quarter" idx="16"/>
          </p:nvPr>
        </p:nvSpPr>
        <p:spPr>
          <a:xfrm>
            <a:off x="9375528"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cxnSp>
        <p:nvCxnSpPr>
          <p:cNvPr id="10" name="Straight Arrow Connector 16">
            <a:extLst>
              <a:ext uri="{FF2B5EF4-FFF2-40B4-BE49-F238E27FC236}">
                <a16:creationId xmlns:a16="http://schemas.microsoft.com/office/drawing/2014/main" id="{CE627CFE-2ABB-C796-007B-D275FD7A483A}"/>
              </a:ext>
            </a:extLst>
          </p:cNvPr>
          <p:cNvCxnSpPr>
            <a:cxnSpLocks/>
          </p:cNvCxnSpPr>
          <p:nvPr/>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16">
            <a:extLst>
              <a:ext uri="{FF2B5EF4-FFF2-40B4-BE49-F238E27FC236}">
                <a16:creationId xmlns:a16="http://schemas.microsoft.com/office/drawing/2014/main" id="{FCFBC1C3-F9ED-967E-FBD0-C9247B9EAA72}"/>
              </a:ext>
            </a:extLst>
          </p:cNvPr>
          <p:cNvCxnSpPr>
            <a:cxnSpLocks/>
          </p:cNvCxnSpPr>
          <p:nvPr userDrawn="1"/>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pic>
        <p:nvPicPr>
          <p:cNvPr id="2" name="Graphic 18">
            <a:extLst>
              <a:ext uri="{FF2B5EF4-FFF2-40B4-BE49-F238E27FC236}">
                <a16:creationId xmlns:a16="http://schemas.microsoft.com/office/drawing/2014/main" id="{C6A0789B-5EF3-6BDB-BCC8-FBCF7E94F26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970378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Jäsennys">
    <p:bg>
      <p:bgPr>
        <a:solidFill>
          <a:srgbClr val="A2E4B8">
            <a:alpha val="90000"/>
          </a:srgbClr>
        </a:solidFill>
        <a:effectLst/>
      </p:bgPr>
    </p:bg>
    <p:spTree>
      <p:nvGrpSpPr>
        <p:cNvPr id="1" name=""/>
        <p:cNvGrpSpPr/>
        <p:nvPr/>
      </p:nvGrpSpPr>
      <p:grpSpPr>
        <a:xfrm>
          <a:off x="0" y="0"/>
          <a:ext cx="0" cy="0"/>
          <a:chOff x="0" y="0"/>
          <a:chExt cx="0" cy="0"/>
        </a:xfrm>
      </p:grpSpPr>
      <p:sp>
        <p:nvSpPr>
          <p:cNvPr id="31" name="Rectangle 5">
            <a:extLst>
              <a:ext uri="{FF2B5EF4-FFF2-40B4-BE49-F238E27FC236}">
                <a16:creationId xmlns:a16="http://schemas.microsoft.com/office/drawing/2014/main" id="{4BDCDF37-53E2-19F3-7A59-6CBAF5C51A4F}"/>
              </a:ext>
            </a:extLst>
          </p:cNvPr>
          <p:cNvSpPr/>
          <p:nvPr userDrawn="1"/>
        </p:nvSpPr>
        <p:spPr>
          <a:xfrm>
            <a:off x="1582982" y="2486492"/>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D6A4791B-04C6-827A-7E3E-62DAC6A96DC7}"/>
              </a:ext>
            </a:extLst>
          </p:cNvPr>
          <p:cNvSpPr/>
          <p:nvPr userDrawn="1"/>
        </p:nvSpPr>
        <p:spPr>
          <a:xfrm>
            <a:off x="6249904" y="2486492"/>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hasCustomPrompt="1"/>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dirty="0"/>
              <a:t>Muokkaa </a:t>
            </a:r>
            <a:r>
              <a:rPr lang="fi-FI" dirty="0" err="1"/>
              <a:t>ots</a:t>
            </a:r>
            <a:r>
              <a:rPr lang="fi-FI" dirty="0"/>
              <a:t>. </a:t>
            </a:r>
            <a:br>
              <a:rPr lang="fi-FI" dirty="0"/>
            </a:br>
            <a:r>
              <a:rPr lang="fi-FI" dirty="0" err="1"/>
              <a:t>perustyyl</a:t>
            </a:r>
            <a:r>
              <a:rPr lang="fi-FI" dirty="0"/>
              <a:t>. </a:t>
            </a:r>
            <a:r>
              <a:rPr lang="fi-FI" dirty="0" err="1"/>
              <a:t>napsautt</a:t>
            </a:r>
            <a:r>
              <a:rPr lang="fi-FI" dirty="0"/>
              <a:t>.</a:t>
            </a:r>
          </a:p>
        </p:txBody>
      </p:sp>
      <p:sp>
        <p:nvSpPr>
          <p:cNvPr id="24" name="Rectangle 5">
            <a:extLst>
              <a:ext uri="{FF2B5EF4-FFF2-40B4-BE49-F238E27FC236}">
                <a16:creationId xmlns:a16="http://schemas.microsoft.com/office/drawing/2014/main" id="{B053A9D8-A75F-1A7C-0410-A1E39E6798B3}"/>
              </a:ext>
            </a:extLst>
          </p:cNvPr>
          <p:cNvSpPr/>
          <p:nvPr userDrawn="1"/>
        </p:nvSpPr>
        <p:spPr>
          <a:xfrm>
            <a:off x="1597187" y="4401705"/>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26" name="Rectangle 7">
            <a:extLst>
              <a:ext uri="{FF2B5EF4-FFF2-40B4-BE49-F238E27FC236}">
                <a16:creationId xmlns:a16="http://schemas.microsoft.com/office/drawing/2014/main" id="{087FCAE4-8A4F-88E0-2710-6BFDE9FD9BE6}"/>
              </a:ext>
            </a:extLst>
          </p:cNvPr>
          <p:cNvSpPr/>
          <p:nvPr userDrawn="1"/>
        </p:nvSpPr>
        <p:spPr>
          <a:xfrm>
            <a:off x="6264109" y="4401705"/>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1597187" y="2486491"/>
            <a:ext cx="4498813" cy="1722431"/>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dirty="0"/>
              <a:t>Muokkaa tekstin perustyylejä napsauttamalla</a:t>
            </a:r>
          </a:p>
        </p:txBody>
      </p:sp>
      <p:sp>
        <p:nvSpPr>
          <p:cNvPr id="27" name="Tekstin paikkamerkki 11">
            <a:extLst>
              <a:ext uri="{FF2B5EF4-FFF2-40B4-BE49-F238E27FC236}">
                <a16:creationId xmlns:a16="http://schemas.microsoft.com/office/drawing/2014/main" id="{67D1E8F6-2785-9C50-939A-DC53FFB81453}"/>
              </a:ext>
            </a:extLst>
          </p:cNvPr>
          <p:cNvSpPr>
            <a:spLocks noGrp="1"/>
          </p:cNvSpPr>
          <p:nvPr>
            <p:ph type="body" sz="quarter" idx="13"/>
          </p:nvPr>
        </p:nvSpPr>
        <p:spPr>
          <a:xfrm>
            <a:off x="6292521" y="2486492"/>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dirty="0"/>
              <a:t>Muokkaa tekstin perustyylejä napsauttamalla</a:t>
            </a:r>
          </a:p>
        </p:txBody>
      </p:sp>
      <p:sp>
        <p:nvSpPr>
          <p:cNvPr id="28" name="Tekstin paikkamerkki 11">
            <a:extLst>
              <a:ext uri="{FF2B5EF4-FFF2-40B4-BE49-F238E27FC236}">
                <a16:creationId xmlns:a16="http://schemas.microsoft.com/office/drawing/2014/main" id="{249C1B4C-692B-0FD1-6E1C-0F79B571EAFA}"/>
              </a:ext>
            </a:extLst>
          </p:cNvPr>
          <p:cNvSpPr>
            <a:spLocks noGrp="1"/>
          </p:cNvSpPr>
          <p:nvPr>
            <p:ph type="body" sz="quarter" idx="14"/>
          </p:nvPr>
        </p:nvSpPr>
        <p:spPr>
          <a:xfrm>
            <a:off x="1625598" y="4418394"/>
            <a:ext cx="4498813" cy="1713986"/>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dirty="0"/>
              <a:t>Muokkaa tekstin perustyylejä napsauttamalla</a:t>
            </a:r>
          </a:p>
        </p:txBody>
      </p:sp>
      <p:sp>
        <p:nvSpPr>
          <p:cNvPr id="33" name="Tekstin paikkamerkki 11">
            <a:extLst>
              <a:ext uri="{FF2B5EF4-FFF2-40B4-BE49-F238E27FC236}">
                <a16:creationId xmlns:a16="http://schemas.microsoft.com/office/drawing/2014/main" id="{5B83F549-D3D5-5511-7CAC-2856A07DAC61}"/>
              </a:ext>
            </a:extLst>
          </p:cNvPr>
          <p:cNvSpPr>
            <a:spLocks noGrp="1"/>
          </p:cNvSpPr>
          <p:nvPr>
            <p:ph type="body" sz="quarter" idx="15"/>
          </p:nvPr>
        </p:nvSpPr>
        <p:spPr>
          <a:xfrm>
            <a:off x="6292521" y="4401705"/>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dirty="0"/>
              <a:t>Muokkaa tekstin perustyylejä napsauttamalla</a:t>
            </a:r>
          </a:p>
        </p:txBody>
      </p:sp>
    </p:spTree>
    <p:extLst>
      <p:ext uri="{BB962C8B-B14F-4D97-AF65-F5344CB8AC3E}">
        <p14:creationId xmlns:p14="http://schemas.microsoft.com/office/powerpoint/2010/main" val="1756619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uvapaikka oikea">
    <p:bg>
      <p:bgPr>
        <a:solidFill>
          <a:srgbClr val="87DBE8">
            <a:alpha val="7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6531430" y="-18169"/>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604219"/>
            <a:ext cx="5383434"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dirty="0"/>
          </a:p>
        </p:txBody>
      </p:sp>
      <p:sp>
        <p:nvSpPr>
          <p:cNvPr id="3" name="Sisällön paikkamerkki 10">
            <a:extLst>
              <a:ext uri="{FF2B5EF4-FFF2-40B4-BE49-F238E27FC236}">
                <a16:creationId xmlns:a16="http://schemas.microsoft.com/office/drawing/2014/main" id="{58A96BC6-4DC6-95C9-6978-3F7278C07CAF}"/>
              </a:ext>
            </a:extLst>
          </p:cNvPr>
          <p:cNvSpPr>
            <a:spLocks noGrp="1"/>
          </p:cNvSpPr>
          <p:nvPr>
            <p:ph sz="quarter" idx="17" hasCustomPrompt="1"/>
          </p:nvPr>
        </p:nvSpPr>
        <p:spPr>
          <a:xfrm>
            <a:off x="598488" y="2213264"/>
            <a:ext cx="5383434" cy="3963699"/>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21806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dia 8">
    <p:bg>
      <p:bgPr>
        <a:solidFill>
          <a:srgbClr val="152B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B8CDFF"/>
                </a:solidFill>
                <a:latin typeface="Poppins" pitchFamily="2" charset="77"/>
                <a:cs typeface="Poppins" pitchFamily="2" charset="77"/>
              </a:defRPr>
            </a:lvl1pPr>
          </a:lstStyle>
          <a:p>
            <a:endParaRPr lang="en-FI" dirty="0"/>
          </a:p>
        </p:txBody>
      </p:sp>
      <p:pic>
        <p:nvPicPr>
          <p:cNvPr id="4" name="Kuva 3">
            <a:extLst>
              <a:ext uri="{FF2B5EF4-FFF2-40B4-BE49-F238E27FC236}">
                <a16:creationId xmlns:a16="http://schemas.microsoft.com/office/drawing/2014/main" id="{EF889E0B-2641-F162-7E81-39EE478CA4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6F883F3F-8F82-B76D-ED5E-70943FCDDF00}"/>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B8CDFF"/>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pic>
        <p:nvPicPr>
          <p:cNvPr id="7" name="Kuva 6">
            <a:extLst>
              <a:ext uri="{FF2B5EF4-FFF2-40B4-BE49-F238E27FC236}">
                <a16:creationId xmlns:a16="http://schemas.microsoft.com/office/drawing/2014/main" id="{87477B05-7F87-E20F-479F-7B8010A2B2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0992F558-9AC2-97E2-0AF4-AD2D3FB937D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4059458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Kuvapaikka vasen">
    <p:bg>
      <p:bgPr>
        <a:solidFill>
          <a:schemeClr val="bg1">
            <a:alpha val="80000"/>
          </a:schemeClr>
        </a:solidFill>
        <a:effectLst/>
      </p:bgPr>
    </p:bg>
    <p:spTree>
      <p:nvGrpSpPr>
        <p:cNvPr id="1" name=""/>
        <p:cNvGrpSpPr/>
        <p:nvPr/>
      </p:nvGrpSpPr>
      <p:grpSpPr>
        <a:xfrm>
          <a:off x="0" y="0"/>
          <a:ext cx="0" cy="0"/>
          <a:chOff x="0" y="0"/>
          <a:chExt cx="0" cy="0"/>
        </a:xfrm>
      </p:grpSpPr>
      <p:sp>
        <p:nvSpPr>
          <p:cNvPr id="9" name="Puolivapaa piirto 8">
            <a:extLst>
              <a:ext uri="{FF2B5EF4-FFF2-40B4-BE49-F238E27FC236}">
                <a16:creationId xmlns:a16="http://schemas.microsoft.com/office/drawing/2014/main" id="{51A4D840-8051-29B6-51E9-785C9F8B0436}"/>
              </a:ext>
            </a:extLst>
          </p:cNvPr>
          <p:cNvSpPr/>
          <p:nvPr/>
        </p:nvSpPr>
        <p:spPr>
          <a:xfrm>
            <a:off x="-134911" y="2173574"/>
            <a:ext cx="6385809" cy="4871803"/>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809" h="4871803">
                <a:moveTo>
                  <a:pt x="6385809" y="4706911"/>
                </a:moveTo>
                <a:lnTo>
                  <a:pt x="4572000" y="0"/>
                </a:lnTo>
                <a:lnTo>
                  <a:pt x="14990" y="3552669"/>
                </a:lnTo>
                <a:lnTo>
                  <a:pt x="0" y="4871803"/>
                </a:lnTo>
                <a:lnTo>
                  <a:pt x="6385809" y="4706911"/>
                </a:lnTo>
                <a:close/>
              </a:path>
            </a:pathLst>
          </a:custGeom>
          <a:solidFill>
            <a:srgbClr val="87D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Puolivapaa piirto 5">
            <a:extLst>
              <a:ext uri="{FF2B5EF4-FFF2-40B4-BE49-F238E27FC236}">
                <a16:creationId xmlns:a16="http://schemas.microsoft.com/office/drawing/2014/main" id="{11FA348E-2846-7507-AD3E-DFFDC66EAB39}"/>
              </a:ext>
            </a:extLst>
          </p:cNvPr>
          <p:cNvSpPr/>
          <p:nvPr/>
        </p:nvSpPr>
        <p:spPr>
          <a:xfrm>
            <a:off x="-130284" y="-119920"/>
            <a:ext cx="6076241" cy="7112392"/>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0 w 7476565"/>
              <a:gd name="connsiteY1" fmla="*/ 2330823 h 6956612"/>
              <a:gd name="connsiteX2" fmla="*/ 1592457 w 7476565"/>
              <a:gd name="connsiteY2" fmla="*/ 14913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1592457 w 7476565"/>
              <a:gd name="connsiteY1" fmla="*/ 14913 h 6956612"/>
              <a:gd name="connsiteX2" fmla="*/ 7476565 w 7476565"/>
              <a:gd name="connsiteY2" fmla="*/ 0 h 6956612"/>
              <a:gd name="connsiteX3" fmla="*/ 4679576 w 7476565"/>
              <a:gd name="connsiteY3" fmla="*/ 6956612 h 6956612"/>
              <a:gd name="connsiteX4" fmla="*/ 1470212 w 7476565"/>
              <a:gd name="connsiteY4" fmla="*/ 6956612 h 6956612"/>
              <a:gd name="connsiteX5" fmla="*/ 0 w 7476565"/>
              <a:gd name="connsiteY5" fmla="*/ 5898776 h 6956612"/>
              <a:gd name="connsiteX0" fmla="*/ 0 w 6006353"/>
              <a:gd name="connsiteY0" fmla="*/ 6956612 h 6956612"/>
              <a:gd name="connsiteX1" fmla="*/ 122245 w 6006353"/>
              <a:gd name="connsiteY1" fmla="*/ 14913 h 6956612"/>
              <a:gd name="connsiteX2" fmla="*/ 6006353 w 6006353"/>
              <a:gd name="connsiteY2" fmla="*/ 0 h 6956612"/>
              <a:gd name="connsiteX3" fmla="*/ 3209364 w 6006353"/>
              <a:gd name="connsiteY3" fmla="*/ 6956612 h 6956612"/>
              <a:gd name="connsiteX4" fmla="*/ 0 w 6006353"/>
              <a:gd name="connsiteY4" fmla="*/ 6956612 h 695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353" h="6956612">
                <a:moveTo>
                  <a:pt x="0" y="6956612"/>
                </a:moveTo>
                <a:lnTo>
                  <a:pt x="122245" y="14913"/>
                </a:lnTo>
                <a:lnTo>
                  <a:pt x="6006353" y="0"/>
                </a:lnTo>
                <a:lnTo>
                  <a:pt x="3209364" y="6956612"/>
                </a:lnTo>
                <a:lnTo>
                  <a:pt x="0" y="695661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179882" y="-1732217"/>
            <a:ext cx="6170809" cy="927380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6838237"/>
              <a:gd name="connsiteY0" fmla="*/ 4343348 h 8494355"/>
              <a:gd name="connsiteX1" fmla="*/ 4167900 w 6838237"/>
              <a:gd name="connsiteY1" fmla="*/ 193 h 8494355"/>
              <a:gd name="connsiteX2" fmla="*/ 6838237 w 6838237"/>
              <a:gd name="connsiteY2" fmla="*/ 3734795 h 8494355"/>
              <a:gd name="connsiteX3" fmla="*/ 5916019 w 6838237"/>
              <a:gd name="connsiteY3" fmla="*/ 8464011 h 8494355"/>
              <a:gd name="connsiteX4" fmla="*/ 4344070 w 6838237"/>
              <a:gd name="connsiteY4" fmla="*/ 8494355 h 8494355"/>
              <a:gd name="connsiteX5" fmla="*/ 798 w 6838237"/>
              <a:gd name="connsiteY5" fmla="*/ 6648136 h 8494355"/>
              <a:gd name="connsiteX6" fmla="*/ 18157 w 6838237"/>
              <a:gd name="connsiteY6" fmla="*/ 4343348 h 8494355"/>
              <a:gd name="connsiteX0" fmla="*/ 18157 w 6838237"/>
              <a:gd name="connsiteY0" fmla="*/ 5317670 h 9468677"/>
              <a:gd name="connsiteX1" fmla="*/ 3448372 w 6838237"/>
              <a:gd name="connsiteY1" fmla="*/ 154 h 9468677"/>
              <a:gd name="connsiteX2" fmla="*/ 6838237 w 6838237"/>
              <a:gd name="connsiteY2" fmla="*/ 4709117 h 9468677"/>
              <a:gd name="connsiteX3" fmla="*/ 5916019 w 6838237"/>
              <a:gd name="connsiteY3" fmla="*/ 9438333 h 9468677"/>
              <a:gd name="connsiteX4" fmla="*/ 4344070 w 6838237"/>
              <a:gd name="connsiteY4" fmla="*/ 9468677 h 9468677"/>
              <a:gd name="connsiteX5" fmla="*/ 798 w 6838237"/>
              <a:gd name="connsiteY5" fmla="*/ 7622458 h 9468677"/>
              <a:gd name="connsiteX6" fmla="*/ 18157 w 6838237"/>
              <a:gd name="connsiteY6" fmla="*/ 5317670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92124 w 7629563"/>
              <a:gd name="connsiteY5" fmla="*/ 7622458 h 9468677"/>
              <a:gd name="connsiteX6" fmla="*/ 14 w 7629563"/>
              <a:gd name="connsiteY6" fmla="*/ 4912936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77133 w 7629563"/>
              <a:gd name="connsiteY5" fmla="*/ 7322654 h 9468677"/>
              <a:gd name="connsiteX6" fmla="*/ 14 w 7629563"/>
              <a:gd name="connsiteY6" fmla="*/ 4912936 h 9468677"/>
              <a:gd name="connsiteX0" fmla="*/ 14 w 7629563"/>
              <a:gd name="connsiteY0" fmla="*/ 4912936 h 9438333"/>
              <a:gd name="connsiteX1" fmla="*/ 4239698 w 7629563"/>
              <a:gd name="connsiteY1" fmla="*/ 154 h 9438333"/>
              <a:gd name="connsiteX2" fmla="*/ 7629563 w 7629563"/>
              <a:gd name="connsiteY2" fmla="*/ 4709117 h 9438333"/>
              <a:gd name="connsiteX3" fmla="*/ 6707345 w 7629563"/>
              <a:gd name="connsiteY3" fmla="*/ 9438333 h 9438333"/>
              <a:gd name="connsiteX4" fmla="*/ 5105416 w 7629563"/>
              <a:gd name="connsiteY4" fmla="*/ 9273805 h 9438333"/>
              <a:gd name="connsiteX5" fmla="*/ 777133 w 7629563"/>
              <a:gd name="connsiteY5" fmla="*/ 7322654 h 9438333"/>
              <a:gd name="connsiteX6" fmla="*/ 14 w 7629563"/>
              <a:gd name="connsiteY6" fmla="*/ 4912936 h 9438333"/>
              <a:gd name="connsiteX0" fmla="*/ 14 w 7629563"/>
              <a:gd name="connsiteY0" fmla="*/ 4912936 h 9273805"/>
              <a:gd name="connsiteX1" fmla="*/ 4239698 w 7629563"/>
              <a:gd name="connsiteY1" fmla="*/ 154 h 9273805"/>
              <a:gd name="connsiteX2" fmla="*/ 7629563 w 7629563"/>
              <a:gd name="connsiteY2" fmla="*/ 4709117 h 9273805"/>
              <a:gd name="connsiteX3" fmla="*/ 5957837 w 7629563"/>
              <a:gd name="connsiteY3" fmla="*/ 9258451 h 9273805"/>
              <a:gd name="connsiteX4" fmla="*/ 5105416 w 7629563"/>
              <a:gd name="connsiteY4" fmla="*/ 9273805 h 9273805"/>
              <a:gd name="connsiteX5" fmla="*/ 777133 w 7629563"/>
              <a:gd name="connsiteY5" fmla="*/ 7322654 h 9273805"/>
              <a:gd name="connsiteX6" fmla="*/ 14 w 7629563"/>
              <a:gd name="connsiteY6" fmla="*/ 4912936 h 9273805"/>
              <a:gd name="connsiteX0" fmla="*/ 14 w 7629563"/>
              <a:gd name="connsiteY0" fmla="*/ 4912936 h 9273805"/>
              <a:gd name="connsiteX1" fmla="*/ 1678801 w 7629563"/>
              <a:gd name="connsiteY1" fmla="*/ 2916439 h 9273805"/>
              <a:gd name="connsiteX2" fmla="*/ 4239698 w 7629563"/>
              <a:gd name="connsiteY2" fmla="*/ 154 h 9273805"/>
              <a:gd name="connsiteX3" fmla="*/ 7629563 w 7629563"/>
              <a:gd name="connsiteY3" fmla="*/ 4709117 h 9273805"/>
              <a:gd name="connsiteX4" fmla="*/ 5957837 w 7629563"/>
              <a:gd name="connsiteY4" fmla="*/ 9258451 h 9273805"/>
              <a:gd name="connsiteX5" fmla="*/ 5105416 w 7629563"/>
              <a:gd name="connsiteY5" fmla="*/ 9273805 h 9273805"/>
              <a:gd name="connsiteX6" fmla="*/ 777133 w 7629563"/>
              <a:gd name="connsiteY6" fmla="*/ 7322654 h 9273805"/>
              <a:gd name="connsiteX7" fmla="*/ 14 w 7629563"/>
              <a:gd name="connsiteY7" fmla="*/ 4912936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183065 w 7035495"/>
              <a:gd name="connsiteY6" fmla="*/ 7322654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864686 w 7035495"/>
              <a:gd name="connsiteY6" fmla="*/ 7638342 h 9273805"/>
              <a:gd name="connsiteX7" fmla="*/ 183065 w 7035495"/>
              <a:gd name="connsiteY7" fmla="*/ 7322654 h 9273805"/>
              <a:gd name="connsiteX0" fmla="*/ 0 w 6170809"/>
              <a:gd name="connsiteY0" fmla="*/ 7638342 h 9273805"/>
              <a:gd name="connsiteX1" fmla="*/ 220047 w 6170809"/>
              <a:gd name="connsiteY1" fmla="*/ 2916439 h 9273805"/>
              <a:gd name="connsiteX2" fmla="*/ 2780944 w 6170809"/>
              <a:gd name="connsiteY2" fmla="*/ 154 h 9273805"/>
              <a:gd name="connsiteX3" fmla="*/ 6170809 w 6170809"/>
              <a:gd name="connsiteY3" fmla="*/ 4709117 h 9273805"/>
              <a:gd name="connsiteX4" fmla="*/ 4499083 w 6170809"/>
              <a:gd name="connsiteY4" fmla="*/ 9258451 h 9273805"/>
              <a:gd name="connsiteX5" fmla="*/ 3646662 w 6170809"/>
              <a:gd name="connsiteY5" fmla="*/ 9273805 h 9273805"/>
              <a:gd name="connsiteX6" fmla="*/ 0 w 6170809"/>
              <a:gd name="connsiteY6" fmla="*/ 7638342 h 92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0809" h="9273805">
                <a:moveTo>
                  <a:pt x="0" y="7638342"/>
                </a:moveTo>
                <a:lnTo>
                  <a:pt x="220047" y="2916439"/>
                </a:lnTo>
                <a:lnTo>
                  <a:pt x="2780944" y="154"/>
                </a:lnTo>
                <a:cubicBezTo>
                  <a:pt x="2780822" y="-31189"/>
                  <a:pt x="6147484" y="4728736"/>
                  <a:pt x="6170809" y="4709117"/>
                </a:cubicBezTo>
                <a:lnTo>
                  <a:pt x="4499083" y="9258451"/>
                </a:lnTo>
                <a:lnTo>
                  <a:pt x="3646662" y="9273805"/>
                </a:lnTo>
                <a:lnTo>
                  <a:pt x="0" y="7638342"/>
                </a:lnTo>
                <a:close/>
              </a:path>
            </a:pathLst>
          </a:custGeom>
        </p:spPr>
        <p:txBody>
          <a:bodyPr/>
          <a:lstStyle/>
          <a:p>
            <a:r>
              <a:rPr lang="fi-FI"/>
              <a:t>Lisää kuva napsauttamalla kuvaketta</a:t>
            </a:r>
            <a:endParaRPr lang="en-FI"/>
          </a:p>
        </p:txBody>
      </p:sp>
      <p:sp>
        <p:nvSpPr>
          <p:cNvPr id="3" name="Title Placeholder 1">
            <a:extLst>
              <a:ext uri="{FF2B5EF4-FFF2-40B4-BE49-F238E27FC236}">
                <a16:creationId xmlns:a16="http://schemas.microsoft.com/office/drawing/2014/main" id="{385147BB-DD09-A084-0B42-EC3C3E0283B3}"/>
              </a:ext>
            </a:extLst>
          </p:cNvPr>
          <p:cNvSpPr>
            <a:spLocks noGrp="1"/>
          </p:cNvSpPr>
          <p:nvPr>
            <p:ph type="title"/>
          </p:nvPr>
        </p:nvSpPr>
        <p:spPr>
          <a:xfrm>
            <a:off x="6564923" y="705226"/>
            <a:ext cx="5231357" cy="1325563"/>
          </a:xfrm>
          <a:prstGeom prst="rect">
            <a:avLst/>
          </a:prstGeom>
        </p:spPr>
        <p:txBody>
          <a:bodyPr vert="horz" lIns="91440" tIns="45720" rIns="91440" bIns="45720" rtlCol="0" anchor="ctr">
            <a:normAutofit/>
          </a:bodyPr>
          <a:lstStyle>
            <a:lvl1pPr>
              <a:defRPr sz="4400" b="1">
                <a:solidFill>
                  <a:srgbClr val="450099"/>
                </a:solidFill>
              </a:defRPr>
            </a:lvl1pPr>
          </a:lstStyle>
          <a:p>
            <a:r>
              <a:rPr lang="fi-FI"/>
              <a:t>Muokkaa ots. perustyyl. napsautt.</a:t>
            </a:r>
            <a:endParaRPr lang="en-FI" dirty="0"/>
          </a:p>
        </p:txBody>
      </p:sp>
      <p:sp>
        <p:nvSpPr>
          <p:cNvPr id="10" name="Sisällön paikkamerkki 10">
            <a:extLst>
              <a:ext uri="{FF2B5EF4-FFF2-40B4-BE49-F238E27FC236}">
                <a16:creationId xmlns:a16="http://schemas.microsoft.com/office/drawing/2014/main" id="{6612B5BE-4F0F-8F53-60C3-F22F10904D99}"/>
              </a:ext>
            </a:extLst>
          </p:cNvPr>
          <p:cNvSpPr>
            <a:spLocks noGrp="1"/>
          </p:cNvSpPr>
          <p:nvPr>
            <p:ph sz="quarter" idx="17" hasCustomPrompt="1"/>
          </p:nvPr>
        </p:nvSpPr>
        <p:spPr>
          <a:xfrm>
            <a:off x="6571884" y="2312090"/>
            <a:ext cx="5143722" cy="356916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628333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korostedia">
    <p:bg>
      <p:bgPr>
        <a:solidFill>
          <a:srgbClr val="A2E4B8">
            <a:alpha val="90000"/>
          </a:srgbClr>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07C4A44-EECE-3B9F-D595-575D4C6BC228}"/>
              </a:ext>
            </a:extLst>
          </p:cNvPr>
          <p:cNvSpPr>
            <a:spLocks noGrp="1"/>
          </p:cNvSpPr>
          <p:nvPr>
            <p:ph type="body" sz="quarter" idx="14"/>
          </p:nvPr>
        </p:nvSpPr>
        <p:spPr>
          <a:xfrm>
            <a:off x="843229" y="2404351"/>
            <a:ext cx="3007763" cy="729964"/>
          </a:xfrm>
          <a:prstGeom prst="rect">
            <a:avLst/>
          </a:prstGeom>
        </p:spPr>
        <p:txBody>
          <a:bodyPr>
            <a:noAutofit/>
          </a:bodyPr>
          <a:lstStyle>
            <a:lvl1pPr marL="0" indent="0" algn="ctr">
              <a:buFontTx/>
              <a:buNone/>
              <a:defRPr b="1">
                <a:solidFill>
                  <a:schemeClr val="tx1"/>
                </a:solidFill>
                <a:latin typeface="Poppins" pitchFamily="2" charset="77"/>
                <a:cs typeface="Poppins" pitchFamily="2" charset="77"/>
              </a:defRPr>
            </a:lvl1pPr>
          </a:lstStyle>
          <a:p>
            <a:pPr lvl="0"/>
            <a:r>
              <a:rPr lang="fi-FI"/>
              <a:t>Muokkaa tekstin perustyylejä napsauttamalla</a:t>
            </a:r>
          </a:p>
        </p:txBody>
      </p:sp>
      <p:sp>
        <p:nvSpPr>
          <p:cNvPr id="5" name="Text Placeholder 3">
            <a:extLst>
              <a:ext uri="{FF2B5EF4-FFF2-40B4-BE49-F238E27FC236}">
                <a16:creationId xmlns:a16="http://schemas.microsoft.com/office/drawing/2014/main" id="{6DE060A0-D47C-B8A5-6FB0-E9FA0BB86DCD}"/>
              </a:ext>
            </a:extLst>
          </p:cNvPr>
          <p:cNvSpPr>
            <a:spLocks noGrp="1"/>
          </p:cNvSpPr>
          <p:nvPr>
            <p:ph type="body" sz="quarter" idx="15" hasCustomPrompt="1"/>
          </p:nvPr>
        </p:nvSpPr>
        <p:spPr>
          <a:xfrm>
            <a:off x="843229" y="3272780"/>
            <a:ext cx="3007763" cy="1050412"/>
          </a:xfrm>
          <a:prstGeom prst="rect">
            <a:avLst/>
          </a:prstGeom>
        </p:spPr>
        <p:txBody>
          <a:bodyPr anchor="ctr">
            <a:noAutofit/>
          </a:bodyPr>
          <a:lstStyle>
            <a:lvl1pPr marL="0" indent="0" algn="ctr">
              <a:lnSpc>
                <a:spcPct val="100000"/>
              </a:lnSpc>
              <a:buFontTx/>
              <a:buNone/>
              <a:defRPr sz="5400" b="1">
                <a:solidFill>
                  <a:srgbClr val="152A96"/>
                </a:solidFill>
                <a:latin typeface="Poppins" pitchFamily="2" charset="77"/>
                <a:cs typeface="Poppins" pitchFamily="2" charset="77"/>
              </a:defRPr>
            </a:lvl1pPr>
          </a:lstStyle>
          <a:p>
            <a:pPr lvl="0"/>
            <a:r>
              <a:rPr lang="fi-FI" dirty="0"/>
              <a:t>100 %</a:t>
            </a:r>
          </a:p>
        </p:txBody>
      </p:sp>
      <p:sp>
        <p:nvSpPr>
          <p:cNvPr id="6" name="Text Placeholder 3">
            <a:extLst>
              <a:ext uri="{FF2B5EF4-FFF2-40B4-BE49-F238E27FC236}">
                <a16:creationId xmlns:a16="http://schemas.microsoft.com/office/drawing/2014/main" id="{189CFB6C-5CE6-6A30-4088-1E54DB890071}"/>
              </a:ext>
            </a:extLst>
          </p:cNvPr>
          <p:cNvSpPr>
            <a:spLocks noGrp="1"/>
          </p:cNvSpPr>
          <p:nvPr>
            <p:ph type="body" sz="quarter" idx="16"/>
          </p:nvPr>
        </p:nvSpPr>
        <p:spPr>
          <a:xfrm>
            <a:off x="843229" y="4421127"/>
            <a:ext cx="3007763" cy="1293592"/>
          </a:xfrm>
          <a:prstGeom prst="rect">
            <a:avLst/>
          </a:prstGeom>
        </p:spPr>
        <p:txBody>
          <a:bodyPr>
            <a:noAutofit/>
          </a:bodyPr>
          <a:lstStyle>
            <a:lvl1pPr marL="0" indent="0" algn="ctr">
              <a:buFontTx/>
              <a:buNone/>
              <a:defRPr sz="1800">
                <a:latin typeface="Poppins" pitchFamily="2" charset="77"/>
                <a:cs typeface="Poppins" pitchFamily="2" charset="77"/>
              </a:defRPr>
            </a:lvl1pPr>
          </a:lstStyle>
          <a:p>
            <a:pPr lvl="0"/>
            <a:r>
              <a:rPr lang="fi-FI"/>
              <a:t>Muokkaa tekstin perustyylejä napsauttamalla</a:t>
            </a:r>
          </a:p>
        </p:txBody>
      </p:sp>
      <p:sp>
        <p:nvSpPr>
          <p:cNvPr id="18" name="Title 1">
            <a:extLst>
              <a:ext uri="{FF2B5EF4-FFF2-40B4-BE49-F238E27FC236}">
                <a16:creationId xmlns:a16="http://schemas.microsoft.com/office/drawing/2014/main" id="{64F540B8-5DC0-DB1A-7F06-FF28BC053D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21" name="Kuvan paikkamerkki 20">
            <a:extLst>
              <a:ext uri="{FF2B5EF4-FFF2-40B4-BE49-F238E27FC236}">
                <a16:creationId xmlns:a16="http://schemas.microsoft.com/office/drawing/2014/main" id="{D72CE71F-DF4B-96CC-4761-9BB2FB5B1CB4}"/>
              </a:ext>
            </a:extLst>
          </p:cNvPr>
          <p:cNvSpPr>
            <a:spLocks noGrp="1"/>
          </p:cNvSpPr>
          <p:nvPr>
            <p:ph type="pic" sz="quarter" idx="17"/>
          </p:nvPr>
        </p:nvSpPr>
        <p:spPr>
          <a:xfrm>
            <a:off x="4227513" y="2405063"/>
            <a:ext cx="7126287" cy="3282950"/>
          </a:xfrm>
        </p:spPr>
        <p:txBody>
          <a:bodyPr/>
          <a:lstStyle>
            <a:lvl1pPr marL="0" indent="0">
              <a:buFontTx/>
              <a:buNone/>
              <a:defRPr/>
            </a:lvl1pPr>
          </a:lstStyle>
          <a:p>
            <a:r>
              <a:rPr lang="fi-FI"/>
              <a:t>Lisää kuva napsauttamalla kuvaketta</a:t>
            </a:r>
          </a:p>
        </p:txBody>
      </p:sp>
      <p:pic>
        <p:nvPicPr>
          <p:cNvPr id="2" name="Graphic 18">
            <a:extLst>
              <a:ext uri="{FF2B5EF4-FFF2-40B4-BE49-F238E27FC236}">
                <a16:creationId xmlns:a16="http://schemas.microsoft.com/office/drawing/2014/main" id="{1442ADB6-4E66-D0BE-3EDA-E51EC2D2DA3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0310071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Mukautettu asettelu 1">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dirty="0"/>
              <a:t>Click to edit </a:t>
            </a:r>
            <a:br>
              <a:rPr lang="en-GB" dirty="0"/>
            </a:br>
            <a:r>
              <a:rPr lang="en-GB" dirty="0"/>
              <a:t>master title style</a:t>
            </a:r>
            <a:endParaRPr lang="en-FI" dirty="0"/>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spTree>
    <p:extLst>
      <p:ext uri="{BB962C8B-B14F-4D97-AF65-F5344CB8AC3E}">
        <p14:creationId xmlns:p14="http://schemas.microsoft.com/office/powerpoint/2010/main" val="1213160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Mukautettu asettelu 2">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dirty="0"/>
              <a:t>Click to edit </a:t>
            </a:r>
            <a:br>
              <a:rPr lang="en-GB" dirty="0"/>
            </a:br>
            <a:r>
              <a:rPr lang="en-GB" dirty="0"/>
              <a:t>master title style</a:t>
            </a:r>
            <a:endParaRPr lang="en-FI" dirty="0"/>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sp>
        <p:nvSpPr>
          <p:cNvPr id="5" name="Suorakulmio 4">
            <a:extLst>
              <a:ext uri="{FF2B5EF4-FFF2-40B4-BE49-F238E27FC236}">
                <a16:creationId xmlns:a16="http://schemas.microsoft.com/office/drawing/2014/main" id="{B79E6266-FC5F-0F56-DBCB-668B3A48B14F}"/>
              </a:ext>
            </a:extLst>
          </p:cNvPr>
          <p:cNvSpPr/>
          <p:nvPr userDrawn="1"/>
        </p:nvSpPr>
        <p:spPr>
          <a:xfrm>
            <a:off x="9660467" y="5719482"/>
            <a:ext cx="2355070" cy="970076"/>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74E8FC11-F24A-BF50-85E6-39F9DD595F2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89039" y="6006892"/>
            <a:ext cx="2063142" cy="464207"/>
          </a:xfrm>
          <a:prstGeom prst="rect">
            <a:avLst/>
          </a:prstGeom>
        </p:spPr>
      </p:pic>
    </p:spTree>
    <p:extLst>
      <p:ext uri="{BB962C8B-B14F-4D97-AF65-F5344CB8AC3E}">
        <p14:creationId xmlns:p14="http://schemas.microsoft.com/office/powerpoint/2010/main" val="4285901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Mukautettu asettelu Vantaa">
    <p:bg>
      <p:bgPr>
        <a:solidFill>
          <a:srgbClr val="152A96"/>
        </a:solidFill>
        <a:effectLst/>
      </p:bgPr>
    </p:bg>
    <p:spTree>
      <p:nvGrpSpPr>
        <p:cNvPr id="1" name=""/>
        <p:cNvGrpSpPr/>
        <p:nvPr/>
      </p:nvGrpSpPr>
      <p:grpSpPr>
        <a:xfrm>
          <a:off x="0" y="0"/>
          <a:ext cx="0" cy="0"/>
          <a:chOff x="0" y="0"/>
          <a:chExt cx="0" cy="0"/>
        </a:xfrm>
      </p:grpSpPr>
      <p:pic>
        <p:nvPicPr>
          <p:cNvPr id="29" name="Graphic 4">
            <a:extLst>
              <a:ext uri="{FF2B5EF4-FFF2-40B4-BE49-F238E27FC236}">
                <a16:creationId xmlns:a16="http://schemas.microsoft.com/office/drawing/2014/main" id="{6D498FD3-EC31-36BA-2C8F-A8D873D9D4B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2" name="Kuva 1">
            <a:extLst>
              <a:ext uri="{FF2B5EF4-FFF2-40B4-BE49-F238E27FC236}">
                <a16:creationId xmlns:a16="http://schemas.microsoft.com/office/drawing/2014/main" id="{98B19447-0918-C25A-8419-198710E2C4D4}"/>
              </a:ext>
            </a:extLst>
          </p:cNvPr>
          <p:cNvPicPr/>
          <p:nvPr/>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4" name="Otsikko 1">
            <a:extLst>
              <a:ext uri="{FF2B5EF4-FFF2-40B4-BE49-F238E27FC236}">
                <a16:creationId xmlns:a16="http://schemas.microsoft.com/office/drawing/2014/main" id="{3FBE4A5F-A21E-B675-019A-29F5515863A4}"/>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dirty="0">
              <a:solidFill>
                <a:srgbClr val="A2E4B8"/>
              </a:solidFill>
              <a:latin typeface="Poppins" pitchFamily="2" charset="77"/>
              <a:cs typeface="Poppins" pitchFamily="2" charset="77"/>
            </a:endParaRPr>
          </a:p>
        </p:txBody>
      </p:sp>
      <p:sp>
        <p:nvSpPr>
          <p:cNvPr id="5" name="Tekstiruutu 4">
            <a:extLst>
              <a:ext uri="{FF2B5EF4-FFF2-40B4-BE49-F238E27FC236}">
                <a16:creationId xmlns:a16="http://schemas.microsoft.com/office/drawing/2014/main" id="{354CF7E8-3F59-4810-C0F2-2BD8EAA4BE7A}"/>
              </a:ext>
            </a:extLst>
          </p:cNvPr>
          <p:cNvSpPr txBox="1"/>
          <p:nvPr/>
        </p:nvSpPr>
        <p:spPr>
          <a:xfrm>
            <a:off x="4438049" y="4671569"/>
            <a:ext cx="9187135" cy="1785104"/>
          </a:xfrm>
          <a:prstGeom prst="rect">
            <a:avLst/>
          </a:prstGeom>
          <a:noFill/>
        </p:spPr>
        <p:txBody>
          <a:bodyPr wrap="square">
            <a:spAutoFit/>
          </a:bodyPr>
          <a:lstStyle/>
          <a:p>
            <a:pPr marL="171450" indent="-171450" algn="l">
              <a:spcBef>
                <a:spcPts val="600"/>
              </a:spcBef>
              <a:spcAft>
                <a:spcPts val="0"/>
              </a:spcAft>
              <a:buFont typeface="Wingdings" pitchFamily="2" charset="2"/>
              <a:buChar char="ü"/>
            </a:pPr>
            <a:r>
              <a:rPr lang="fi-FI" sz="1800" b="1" dirty="0">
                <a:solidFill>
                  <a:schemeClr val="bg1"/>
                </a:solidFill>
                <a:latin typeface="Poppins" pitchFamily="2" charset="77"/>
                <a:cs typeface="Poppins" pitchFamily="2" charset="77"/>
              </a:rPr>
              <a:t> </a:t>
            </a:r>
            <a:r>
              <a:rPr lang="fi-FI" sz="1800" b="0" dirty="0">
                <a:solidFill>
                  <a:schemeClr val="bg1"/>
                </a:solidFill>
                <a:latin typeface="Poppins" pitchFamily="2" charset="77"/>
                <a:cs typeface="Poppins" pitchFamily="2" charset="77"/>
              </a:rPr>
              <a:t>Suomen paras sijainti</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Kasvun kaupunki</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Nuori ikärakenne</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Paljon kansainvälisiä osaajia</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Osaavaa työvoimaa kaikkiin tarpeisiin</a:t>
            </a:r>
          </a:p>
        </p:txBody>
      </p:sp>
      <p:sp>
        <p:nvSpPr>
          <p:cNvPr id="7" name="Tekstiruutu 6">
            <a:extLst>
              <a:ext uri="{FF2B5EF4-FFF2-40B4-BE49-F238E27FC236}">
                <a16:creationId xmlns:a16="http://schemas.microsoft.com/office/drawing/2014/main" id="{47481FEC-F715-CE84-463D-4D3140DBECA0}"/>
              </a:ext>
            </a:extLst>
          </p:cNvPr>
          <p:cNvSpPr txBox="1"/>
          <p:nvPr/>
        </p:nvSpPr>
        <p:spPr>
          <a:xfrm>
            <a:off x="2751782" y="329761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Helsinki</a:t>
            </a:r>
          </a:p>
        </p:txBody>
      </p:sp>
      <p:sp>
        <p:nvSpPr>
          <p:cNvPr id="8" name="Tekstiruutu 7">
            <a:extLst>
              <a:ext uri="{FF2B5EF4-FFF2-40B4-BE49-F238E27FC236}">
                <a16:creationId xmlns:a16="http://schemas.microsoft.com/office/drawing/2014/main" id="{2A79C4A2-65BB-1B7A-7FB3-ADB05D9389D6}"/>
              </a:ext>
            </a:extLst>
          </p:cNvPr>
          <p:cNvSpPr txBox="1"/>
          <p:nvPr/>
        </p:nvSpPr>
        <p:spPr>
          <a:xfrm>
            <a:off x="1405199" y="303600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Espoo</a:t>
            </a:r>
          </a:p>
        </p:txBody>
      </p:sp>
      <p:sp>
        <p:nvSpPr>
          <p:cNvPr id="9" name="Tekstiruutu 8">
            <a:extLst>
              <a:ext uri="{FF2B5EF4-FFF2-40B4-BE49-F238E27FC236}">
                <a16:creationId xmlns:a16="http://schemas.microsoft.com/office/drawing/2014/main" id="{522554A0-D8AE-5723-07C4-D0CEAC7BEE28}"/>
              </a:ext>
            </a:extLst>
          </p:cNvPr>
          <p:cNvSpPr txBox="1"/>
          <p:nvPr/>
        </p:nvSpPr>
        <p:spPr>
          <a:xfrm>
            <a:off x="3373235" y="1883740"/>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Kerava</a:t>
            </a:r>
          </a:p>
        </p:txBody>
      </p:sp>
      <p:sp>
        <p:nvSpPr>
          <p:cNvPr id="10" name="Tekstiruutu 9">
            <a:extLst>
              <a:ext uri="{FF2B5EF4-FFF2-40B4-BE49-F238E27FC236}">
                <a16:creationId xmlns:a16="http://schemas.microsoft.com/office/drawing/2014/main" id="{7143A087-DB97-318B-E017-5DF938B4142E}"/>
              </a:ext>
            </a:extLst>
          </p:cNvPr>
          <p:cNvSpPr txBox="1"/>
          <p:nvPr/>
        </p:nvSpPr>
        <p:spPr>
          <a:xfrm>
            <a:off x="4022586" y="242814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Sipoo</a:t>
            </a:r>
          </a:p>
        </p:txBody>
      </p:sp>
      <p:sp>
        <p:nvSpPr>
          <p:cNvPr id="11" name="Tekstiruutu 10">
            <a:extLst>
              <a:ext uri="{FF2B5EF4-FFF2-40B4-BE49-F238E27FC236}">
                <a16:creationId xmlns:a16="http://schemas.microsoft.com/office/drawing/2014/main" id="{60F50076-5F41-A0D1-0766-7E80D53AF1C6}"/>
              </a:ext>
            </a:extLst>
          </p:cNvPr>
          <p:cNvSpPr txBox="1"/>
          <p:nvPr/>
        </p:nvSpPr>
        <p:spPr>
          <a:xfrm>
            <a:off x="1708428" y="353588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Kauniainen</a:t>
            </a:r>
          </a:p>
        </p:txBody>
      </p:sp>
      <p:sp>
        <p:nvSpPr>
          <p:cNvPr id="12" name="Tekstiruutu 11">
            <a:extLst>
              <a:ext uri="{FF2B5EF4-FFF2-40B4-BE49-F238E27FC236}">
                <a16:creationId xmlns:a16="http://schemas.microsoft.com/office/drawing/2014/main" id="{E96F04FF-BCC1-FF76-5648-A02248FB8738}"/>
              </a:ext>
            </a:extLst>
          </p:cNvPr>
          <p:cNvSpPr txBox="1"/>
          <p:nvPr/>
        </p:nvSpPr>
        <p:spPr>
          <a:xfrm>
            <a:off x="2751782" y="2081897"/>
            <a:ext cx="844346"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Tuusula</a:t>
            </a:r>
          </a:p>
        </p:txBody>
      </p:sp>
      <p:sp>
        <p:nvSpPr>
          <p:cNvPr id="14" name="Tekstiruutu 13">
            <a:extLst>
              <a:ext uri="{FF2B5EF4-FFF2-40B4-BE49-F238E27FC236}">
                <a16:creationId xmlns:a16="http://schemas.microsoft.com/office/drawing/2014/main" id="{9B69578A-526E-F6B9-874A-8601F9A0C026}"/>
              </a:ext>
            </a:extLst>
          </p:cNvPr>
          <p:cNvSpPr txBox="1"/>
          <p:nvPr/>
        </p:nvSpPr>
        <p:spPr>
          <a:xfrm>
            <a:off x="3234627" y="1260428"/>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Järvenpää</a:t>
            </a:r>
          </a:p>
        </p:txBody>
      </p:sp>
      <p:sp>
        <p:nvSpPr>
          <p:cNvPr id="15" name="Tekstiruutu 14">
            <a:extLst>
              <a:ext uri="{FF2B5EF4-FFF2-40B4-BE49-F238E27FC236}">
                <a16:creationId xmlns:a16="http://schemas.microsoft.com/office/drawing/2014/main" id="{589E08F1-A13F-299C-CA15-43995587AE66}"/>
              </a:ext>
            </a:extLst>
          </p:cNvPr>
          <p:cNvSpPr txBox="1"/>
          <p:nvPr/>
        </p:nvSpPr>
        <p:spPr>
          <a:xfrm>
            <a:off x="4348841" y="107369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Pornainen</a:t>
            </a:r>
          </a:p>
        </p:txBody>
      </p:sp>
      <p:sp>
        <p:nvSpPr>
          <p:cNvPr id="16" name="Tekstiruutu 15">
            <a:extLst>
              <a:ext uri="{FF2B5EF4-FFF2-40B4-BE49-F238E27FC236}">
                <a16:creationId xmlns:a16="http://schemas.microsoft.com/office/drawing/2014/main" id="{FED0E6CA-B88E-9691-B3CC-F92D2AE80F25}"/>
              </a:ext>
            </a:extLst>
          </p:cNvPr>
          <p:cNvSpPr txBox="1"/>
          <p:nvPr/>
        </p:nvSpPr>
        <p:spPr>
          <a:xfrm>
            <a:off x="3879499" y="42290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Mäntsälä</a:t>
            </a:r>
          </a:p>
        </p:txBody>
      </p:sp>
      <p:sp>
        <p:nvSpPr>
          <p:cNvPr id="17" name="Tekstiruutu 16">
            <a:extLst>
              <a:ext uri="{FF2B5EF4-FFF2-40B4-BE49-F238E27FC236}">
                <a16:creationId xmlns:a16="http://schemas.microsoft.com/office/drawing/2014/main" id="{8C01ACDC-09B5-27A3-83C7-3ABC927E614D}"/>
              </a:ext>
            </a:extLst>
          </p:cNvPr>
          <p:cNvSpPr txBox="1"/>
          <p:nvPr/>
        </p:nvSpPr>
        <p:spPr>
          <a:xfrm>
            <a:off x="2359683" y="13798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Hyvinkää</a:t>
            </a:r>
          </a:p>
        </p:txBody>
      </p:sp>
      <p:sp>
        <p:nvSpPr>
          <p:cNvPr id="18" name="Tekstiruutu 17">
            <a:extLst>
              <a:ext uri="{FF2B5EF4-FFF2-40B4-BE49-F238E27FC236}">
                <a16:creationId xmlns:a16="http://schemas.microsoft.com/office/drawing/2014/main" id="{3BB0B17C-CBBB-2A58-7D47-610F00715A4F}"/>
              </a:ext>
            </a:extLst>
          </p:cNvPr>
          <p:cNvSpPr txBox="1"/>
          <p:nvPr/>
        </p:nvSpPr>
        <p:spPr>
          <a:xfrm>
            <a:off x="1783682" y="153293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Nurmijärvi</a:t>
            </a:r>
          </a:p>
        </p:txBody>
      </p:sp>
      <p:sp>
        <p:nvSpPr>
          <p:cNvPr id="19" name="Tekstiruutu 18">
            <a:extLst>
              <a:ext uri="{FF2B5EF4-FFF2-40B4-BE49-F238E27FC236}">
                <a16:creationId xmlns:a16="http://schemas.microsoft.com/office/drawing/2014/main" id="{DD61013F-E798-1BF9-A3BD-E5719B63A503}"/>
              </a:ext>
            </a:extLst>
          </p:cNvPr>
          <p:cNvSpPr txBox="1"/>
          <p:nvPr/>
        </p:nvSpPr>
        <p:spPr>
          <a:xfrm>
            <a:off x="452431" y="208984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Vihti</a:t>
            </a:r>
          </a:p>
        </p:txBody>
      </p:sp>
      <p:sp>
        <p:nvSpPr>
          <p:cNvPr id="20" name="Tekstiruutu 19">
            <a:extLst>
              <a:ext uri="{FF2B5EF4-FFF2-40B4-BE49-F238E27FC236}">
                <a16:creationId xmlns:a16="http://schemas.microsoft.com/office/drawing/2014/main" id="{A7E16824-1D2E-6CFD-5D96-FC92D259D1D4}"/>
              </a:ext>
            </a:extLst>
          </p:cNvPr>
          <p:cNvSpPr txBox="1"/>
          <p:nvPr/>
        </p:nvSpPr>
        <p:spPr>
          <a:xfrm>
            <a:off x="215153" y="4191567"/>
            <a:ext cx="1333464"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Kirkkonummi</a:t>
            </a:r>
          </a:p>
        </p:txBody>
      </p:sp>
      <p:sp>
        <p:nvSpPr>
          <p:cNvPr id="21" name="Tekstiruutu 20">
            <a:extLst>
              <a:ext uri="{FF2B5EF4-FFF2-40B4-BE49-F238E27FC236}">
                <a16:creationId xmlns:a16="http://schemas.microsoft.com/office/drawing/2014/main" id="{F82F5390-2796-2493-C8F9-176D7F496148}"/>
              </a:ext>
            </a:extLst>
          </p:cNvPr>
          <p:cNvSpPr txBox="1"/>
          <p:nvPr/>
        </p:nvSpPr>
        <p:spPr>
          <a:xfrm>
            <a:off x="2175781" y="2433224"/>
            <a:ext cx="1152002" cy="276999"/>
          </a:xfrm>
          <a:prstGeom prst="rect">
            <a:avLst/>
          </a:prstGeom>
          <a:noFill/>
        </p:spPr>
        <p:txBody>
          <a:bodyPr wrap="square" rtlCol="0">
            <a:spAutoFit/>
          </a:bodyPr>
          <a:lstStyle/>
          <a:p>
            <a:r>
              <a:rPr lang="fi-FI" sz="1200" b="1" dirty="0">
                <a:solidFill>
                  <a:schemeClr val="bg1"/>
                </a:solidFill>
                <a:latin typeface="Poppins" pitchFamily="2" charset="77"/>
                <a:cs typeface="Poppins" pitchFamily="2" charset="77"/>
              </a:rPr>
              <a:t>Vantaa</a:t>
            </a:r>
          </a:p>
        </p:txBody>
      </p:sp>
      <p:pic>
        <p:nvPicPr>
          <p:cNvPr id="22" name="Kuva 21" descr="Lentokone tasaisella täytöllä">
            <a:extLst>
              <a:ext uri="{FF2B5EF4-FFF2-40B4-BE49-F238E27FC236}">
                <a16:creationId xmlns:a16="http://schemas.microsoft.com/office/drawing/2014/main" id="{C90F10EB-24D2-AC68-43A3-1241230B41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23" name="Kuva 22" descr="Lentokone tasaisella täytöllä">
            <a:extLst>
              <a:ext uri="{FF2B5EF4-FFF2-40B4-BE49-F238E27FC236}">
                <a16:creationId xmlns:a16="http://schemas.microsoft.com/office/drawing/2014/main" id="{59DCA42B-835B-A65B-4A55-9F34FB355C7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24" name="Kuva 23" descr="Lentokone tasaisella täytöllä">
            <a:extLst>
              <a:ext uri="{FF2B5EF4-FFF2-40B4-BE49-F238E27FC236}">
                <a16:creationId xmlns:a16="http://schemas.microsoft.com/office/drawing/2014/main" id="{4FD95D38-DB18-4D0A-2D94-4EF376EDF2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25" name="Kuva 24" descr="Lentokone tasaisella täytöllä">
            <a:extLst>
              <a:ext uri="{FF2B5EF4-FFF2-40B4-BE49-F238E27FC236}">
                <a16:creationId xmlns:a16="http://schemas.microsoft.com/office/drawing/2014/main" id="{FB3FC009-12AB-3BE8-BDF1-B1E0766B6A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26" name="Kuva 25" descr="Lentokone tasaisella täytöllä">
            <a:extLst>
              <a:ext uri="{FF2B5EF4-FFF2-40B4-BE49-F238E27FC236}">
                <a16:creationId xmlns:a16="http://schemas.microsoft.com/office/drawing/2014/main" id="{FD125BBF-BDE7-A7F1-E261-B744F343E8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30" name="Kuva 29">
            <a:extLst>
              <a:ext uri="{FF2B5EF4-FFF2-40B4-BE49-F238E27FC236}">
                <a16:creationId xmlns:a16="http://schemas.microsoft.com/office/drawing/2014/main" id="{1F992CA6-FC98-0248-8445-8F5B77BA5E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31" name="Kuva 30" descr="Lentokone tasaisella täytöllä">
            <a:extLst>
              <a:ext uri="{FF2B5EF4-FFF2-40B4-BE49-F238E27FC236}">
                <a16:creationId xmlns:a16="http://schemas.microsoft.com/office/drawing/2014/main" id="{C158F2F8-A259-69D5-B82E-DDE5902DCE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32" name="Kuva 31" descr="Lentokone tasaisella täytöllä">
            <a:extLst>
              <a:ext uri="{FF2B5EF4-FFF2-40B4-BE49-F238E27FC236}">
                <a16:creationId xmlns:a16="http://schemas.microsoft.com/office/drawing/2014/main" id="{F48373FA-7295-756E-2879-7B06E3567D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33" name="Kuva 32" descr="Lentokone tasaisella täytöllä">
            <a:extLst>
              <a:ext uri="{FF2B5EF4-FFF2-40B4-BE49-F238E27FC236}">
                <a16:creationId xmlns:a16="http://schemas.microsoft.com/office/drawing/2014/main" id="{2425BDFA-9AE4-30F7-AF2F-12D0E1E099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34" name="Kuva 33" descr="Lentokone tasaisella täytöllä">
            <a:extLst>
              <a:ext uri="{FF2B5EF4-FFF2-40B4-BE49-F238E27FC236}">
                <a16:creationId xmlns:a16="http://schemas.microsoft.com/office/drawing/2014/main" id="{7EF7EAE6-6DBC-ADEB-2ADD-A6DE0C9990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pic>
        <p:nvPicPr>
          <p:cNvPr id="3" name="Graphic 4">
            <a:extLst>
              <a:ext uri="{FF2B5EF4-FFF2-40B4-BE49-F238E27FC236}">
                <a16:creationId xmlns:a16="http://schemas.microsoft.com/office/drawing/2014/main" id="{F780D051-3F07-D891-0017-08CFEA3873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6" name="Kuva 5">
            <a:extLst>
              <a:ext uri="{FF2B5EF4-FFF2-40B4-BE49-F238E27FC236}">
                <a16:creationId xmlns:a16="http://schemas.microsoft.com/office/drawing/2014/main" id="{4383492E-ED18-2CB8-29C6-52E272C6DD11}"/>
              </a:ext>
            </a:extLst>
          </p:cNvPr>
          <p:cNvPicPr/>
          <p:nvPr userDrawn="1"/>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13" name="Otsikko 1">
            <a:extLst>
              <a:ext uri="{FF2B5EF4-FFF2-40B4-BE49-F238E27FC236}">
                <a16:creationId xmlns:a16="http://schemas.microsoft.com/office/drawing/2014/main" id="{EC40D39A-C62C-BB66-46CF-2B296E6E6DF8}"/>
              </a:ext>
            </a:extLst>
          </p:cNvPr>
          <p:cNvSpPr txBox="1">
            <a:spLocks/>
          </p:cNvSpPr>
          <p:nvPr userDrawn="1"/>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dirty="0">
              <a:solidFill>
                <a:srgbClr val="A2E4B8"/>
              </a:solidFill>
              <a:latin typeface="Poppins" pitchFamily="2" charset="77"/>
              <a:cs typeface="Poppins" pitchFamily="2" charset="77"/>
            </a:endParaRPr>
          </a:p>
        </p:txBody>
      </p:sp>
      <p:sp>
        <p:nvSpPr>
          <p:cNvPr id="28" name="Tekstiruutu 27">
            <a:extLst>
              <a:ext uri="{FF2B5EF4-FFF2-40B4-BE49-F238E27FC236}">
                <a16:creationId xmlns:a16="http://schemas.microsoft.com/office/drawing/2014/main" id="{6FAA6EFE-22FB-4799-F9EB-BA03132C8F64}"/>
              </a:ext>
            </a:extLst>
          </p:cNvPr>
          <p:cNvSpPr txBox="1"/>
          <p:nvPr userDrawn="1"/>
        </p:nvSpPr>
        <p:spPr>
          <a:xfrm>
            <a:off x="2751782" y="329761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Helsinki</a:t>
            </a:r>
          </a:p>
        </p:txBody>
      </p:sp>
      <p:sp>
        <p:nvSpPr>
          <p:cNvPr id="35" name="Tekstiruutu 34">
            <a:extLst>
              <a:ext uri="{FF2B5EF4-FFF2-40B4-BE49-F238E27FC236}">
                <a16:creationId xmlns:a16="http://schemas.microsoft.com/office/drawing/2014/main" id="{BF182D0C-905A-F308-16AC-EA5FA3BD699A}"/>
              </a:ext>
            </a:extLst>
          </p:cNvPr>
          <p:cNvSpPr txBox="1"/>
          <p:nvPr userDrawn="1"/>
        </p:nvSpPr>
        <p:spPr>
          <a:xfrm>
            <a:off x="1405199" y="303600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Espoo</a:t>
            </a:r>
          </a:p>
        </p:txBody>
      </p:sp>
      <p:sp>
        <p:nvSpPr>
          <p:cNvPr id="36" name="Tekstiruutu 35">
            <a:extLst>
              <a:ext uri="{FF2B5EF4-FFF2-40B4-BE49-F238E27FC236}">
                <a16:creationId xmlns:a16="http://schemas.microsoft.com/office/drawing/2014/main" id="{2848E105-B0D9-EE72-8BAB-BF040ECC74D0}"/>
              </a:ext>
            </a:extLst>
          </p:cNvPr>
          <p:cNvSpPr txBox="1"/>
          <p:nvPr userDrawn="1"/>
        </p:nvSpPr>
        <p:spPr>
          <a:xfrm>
            <a:off x="3373235" y="1883740"/>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Kerava</a:t>
            </a:r>
          </a:p>
        </p:txBody>
      </p:sp>
      <p:sp>
        <p:nvSpPr>
          <p:cNvPr id="37" name="Tekstiruutu 36">
            <a:extLst>
              <a:ext uri="{FF2B5EF4-FFF2-40B4-BE49-F238E27FC236}">
                <a16:creationId xmlns:a16="http://schemas.microsoft.com/office/drawing/2014/main" id="{54D91769-CC7D-0AA2-1141-B58F94330297}"/>
              </a:ext>
            </a:extLst>
          </p:cNvPr>
          <p:cNvSpPr txBox="1"/>
          <p:nvPr userDrawn="1"/>
        </p:nvSpPr>
        <p:spPr>
          <a:xfrm>
            <a:off x="4022586" y="242814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Sipoo</a:t>
            </a:r>
          </a:p>
        </p:txBody>
      </p:sp>
      <p:sp>
        <p:nvSpPr>
          <p:cNvPr id="38" name="Tekstiruutu 37">
            <a:extLst>
              <a:ext uri="{FF2B5EF4-FFF2-40B4-BE49-F238E27FC236}">
                <a16:creationId xmlns:a16="http://schemas.microsoft.com/office/drawing/2014/main" id="{B1535A02-E61B-D5F0-E4B4-756803724B27}"/>
              </a:ext>
            </a:extLst>
          </p:cNvPr>
          <p:cNvSpPr txBox="1"/>
          <p:nvPr userDrawn="1"/>
        </p:nvSpPr>
        <p:spPr>
          <a:xfrm>
            <a:off x="1708428" y="353588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Kauniainen</a:t>
            </a:r>
          </a:p>
        </p:txBody>
      </p:sp>
      <p:sp>
        <p:nvSpPr>
          <p:cNvPr id="39" name="Tekstiruutu 38">
            <a:extLst>
              <a:ext uri="{FF2B5EF4-FFF2-40B4-BE49-F238E27FC236}">
                <a16:creationId xmlns:a16="http://schemas.microsoft.com/office/drawing/2014/main" id="{FC34CEBF-87AE-A20D-8AE9-E486B96856E2}"/>
              </a:ext>
            </a:extLst>
          </p:cNvPr>
          <p:cNvSpPr txBox="1"/>
          <p:nvPr userDrawn="1"/>
        </p:nvSpPr>
        <p:spPr>
          <a:xfrm>
            <a:off x="2751782" y="2081897"/>
            <a:ext cx="844346"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Tuusula</a:t>
            </a:r>
          </a:p>
        </p:txBody>
      </p:sp>
      <p:sp>
        <p:nvSpPr>
          <p:cNvPr id="40" name="Tekstiruutu 39">
            <a:extLst>
              <a:ext uri="{FF2B5EF4-FFF2-40B4-BE49-F238E27FC236}">
                <a16:creationId xmlns:a16="http://schemas.microsoft.com/office/drawing/2014/main" id="{05BB4EFE-19F9-E121-2E17-39ABCD7FB40A}"/>
              </a:ext>
            </a:extLst>
          </p:cNvPr>
          <p:cNvSpPr txBox="1"/>
          <p:nvPr userDrawn="1"/>
        </p:nvSpPr>
        <p:spPr>
          <a:xfrm>
            <a:off x="3234627" y="1260428"/>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Järvenpää</a:t>
            </a:r>
          </a:p>
        </p:txBody>
      </p:sp>
      <p:sp>
        <p:nvSpPr>
          <p:cNvPr id="41" name="Tekstiruutu 40">
            <a:extLst>
              <a:ext uri="{FF2B5EF4-FFF2-40B4-BE49-F238E27FC236}">
                <a16:creationId xmlns:a16="http://schemas.microsoft.com/office/drawing/2014/main" id="{556B1785-7776-2901-53CE-23A9F7FBE5ED}"/>
              </a:ext>
            </a:extLst>
          </p:cNvPr>
          <p:cNvSpPr txBox="1"/>
          <p:nvPr userDrawn="1"/>
        </p:nvSpPr>
        <p:spPr>
          <a:xfrm>
            <a:off x="4348841" y="107369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Pornainen</a:t>
            </a:r>
          </a:p>
        </p:txBody>
      </p:sp>
      <p:sp>
        <p:nvSpPr>
          <p:cNvPr id="42" name="Tekstiruutu 41">
            <a:extLst>
              <a:ext uri="{FF2B5EF4-FFF2-40B4-BE49-F238E27FC236}">
                <a16:creationId xmlns:a16="http://schemas.microsoft.com/office/drawing/2014/main" id="{16FDE425-9865-92B8-A75C-61FCB8EE2D10}"/>
              </a:ext>
            </a:extLst>
          </p:cNvPr>
          <p:cNvSpPr txBox="1"/>
          <p:nvPr userDrawn="1"/>
        </p:nvSpPr>
        <p:spPr>
          <a:xfrm>
            <a:off x="3879499" y="42290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Mäntsälä</a:t>
            </a:r>
          </a:p>
        </p:txBody>
      </p:sp>
      <p:sp>
        <p:nvSpPr>
          <p:cNvPr id="43" name="Tekstiruutu 42">
            <a:extLst>
              <a:ext uri="{FF2B5EF4-FFF2-40B4-BE49-F238E27FC236}">
                <a16:creationId xmlns:a16="http://schemas.microsoft.com/office/drawing/2014/main" id="{FF0E1A50-629F-9A2D-A4D5-F289C6FE81C5}"/>
              </a:ext>
            </a:extLst>
          </p:cNvPr>
          <p:cNvSpPr txBox="1"/>
          <p:nvPr userDrawn="1"/>
        </p:nvSpPr>
        <p:spPr>
          <a:xfrm>
            <a:off x="2359683" y="13798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Hyvinkää</a:t>
            </a:r>
          </a:p>
        </p:txBody>
      </p:sp>
      <p:sp>
        <p:nvSpPr>
          <p:cNvPr id="44" name="Tekstiruutu 43">
            <a:extLst>
              <a:ext uri="{FF2B5EF4-FFF2-40B4-BE49-F238E27FC236}">
                <a16:creationId xmlns:a16="http://schemas.microsoft.com/office/drawing/2014/main" id="{777D6622-C37D-22A7-9F99-C6C585498A0D}"/>
              </a:ext>
            </a:extLst>
          </p:cNvPr>
          <p:cNvSpPr txBox="1"/>
          <p:nvPr userDrawn="1"/>
        </p:nvSpPr>
        <p:spPr>
          <a:xfrm>
            <a:off x="1783682" y="153293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Nurmijärvi</a:t>
            </a:r>
          </a:p>
        </p:txBody>
      </p:sp>
      <p:sp>
        <p:nvSpPr>
          <p:cNvPr id="45" name="Tekstiruutu 44">
            <a:extLst>
              <a:ext uri="{FF2B5EF4-FFF2-40B4-BE49-F238E27FC236}">
                <a16:creationId xmlns:a16="http://schemas.microsoft.com/office/drawing/2014/main" id="{3D15763F-8C17-393D-2D5B-C4BE97F89CAD}"/>
              </a:ext>
            </a:extLst>
          </p:cNvPr>
          <p:cNvSpPr txBox="1"/>
          <p:nvPr userDrawn="1"/>
        </p:nvSpPr>
        <p:spPr>
          <a:xfrm>
            <a:off x="452431" y="208984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Vihti</a:t>
            </a:r>
          </a:p>
        </p:txBody>
      </p:sp>
      <p:sp>
        <p:nvSpPr>
          <p:cNvPr id="46" name="Tekstiruutu 45">
            <a:extLst>
              <a:ext uri="{FF2B5EF4-FFF2-40B4-BE49-F238E27FC236}">
                <a16:creationId xmlns:a16="http://schemas.microsoft.com/office/drawing/2014/main" id="{CF7A5245-8BF6-0E0F-88DF-6F7320D99A5B}"/>
              </a:ext>
            </a:extLst>
          </p:cNvPr>
          <p:cNvSpPr txBox="1"/>
          <p:nvPr userDrawn="1"/>
        </p:nvSpPr>
        <p:spPr>
          <a:xfrm>
            <a:off x="215153" y="4191567"/>
            <a:ext cx="1333464"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Kirkkonummi</a:t>
            </a:r>
          </a:p>
        </p:txBody>
      </p:sp>
      <p:sp>
        <p:nvSpPr>
          <p:cNvPr id="47" name="Tekstiruutu 46">
            <a:extLst>
              <a:ext uri="{FF2B5EF4-FFF2-40B4-BE49-F238E27FC236}">
                <a16:creationId xmlns:a16="http://schemas.microsoft.com/office/drawing/2014/main" id="{A0FBF38E-39A4-82F7-99BA-8EC468B3B1D1}"/>
              </a:ext>
            </a:extLst>
          </p:cNvPr>
          <p:cNvSpPr txBox="1"/>
          <p:nvPr userDrawn="1"/>
        </p:nvSpPr>
        <p:spPr>
          <a:xfrm>
            <a:off x="2175781" y="2433224"/>
            <a:ext cx="1152002" cy="276999"/>
          </a:xfrm>
          <a:prstGeom prst="rect">
            <a:avLst/>
          </a:prstGeom>
          <a:noFill/>
        </p:spPr>
        <p:txBody>
          <a:bodyPr wrap="square" rtlCol="0">
            <a:spAutoFit/>
          </a:bodyPr>
          <a:lstStyle/>
          <a:p>
            <a:r>
              <a:rPr lang="fi-FI" sz="1200" b="1" dirty="0">
                <a:solidFill>
                  <a:schemeClr val="bg1"/>
                </a:solidFill>
                <a:latin typeface="Poppins" pitchFamily="2" charset="77"/>
                <a:cs typeface="Poppins" pitchFamily="2" charset="77"/>
              </a:rPr>
              <a:t>Vantaa</a:t>
            </a:r>
          </a:p>
        </p:txBody>
      </p:sp>
      <p:pic>
        <p:nvPicPr>
          <p:cNvPr id="48" name="Kuva 47" descr="Lentokone tasaisella täytöllä">
            <a:extLst>
              <a:ext uri="{FF2B5EF4-FFF2-40B4-BE49-F238E27FC236}">
                <a16:creationId xmlns:a16="http://schemas.microsoft.com/office/drawing/2014/main" id="{9BCDED05-6C6D-8717-2260-3171EB85912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49" name="Kuva 48" descr="Lentokone tasaisella täytöllä">
            <a:extLst>
              <a:ext uri="{FF2B5EF4-FFF2-40B4-BE49-F238E27FC236}">
                <a16:creationId xmlns:a16="http://schemas.microsoft.com/office/drawing/2014/main" id="{6D1A3B45-8705-194A-2C73-310EAD3AB7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50" name="Kuva 49" descr="Lentokone tasaisella täytöllä">
            <a:extLst>
              <a:ext uri="{FF2B5EF4-FFF2-40B4-BE49-F238E27FC236}">
                <a16:creationId xmlns:a16="http://schemas.microsoft.com/office/drawing/2014/main" id="{9FF2E08F-63CB-0775-F84B-36CBF9CAD8A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51" name="Kuva 50" descr="Lentokone tasaisella täytöllä">
            <a:extLst>
              <a:ext uri="{FF2B5EF4-FFF2-40B4-BE49-F238E27FC236}">
                <a16:creationId xmlns:a16="http://schemas.microsoft.com/office/drawing/2014/main" id="{71DC5C61-48B1-15BA-F04C-7B49B40D323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52" name="Kuva 51" descr="Lentokone tasaisella täytöllä">
            <a:extLst>
              <a:ext uri="{FF2B5EF4-FFF2-40B4-BE49-F238E27FC236}">
                <a16:creationId xmlns:a16="http://schemas.microsoft.com/office/drawing/2014/main" id="{382F3736-4537-F227-5428-D19CDE420E9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53" name="Kuva 52">
            <a:extLst>
              <a:ext uri="{FF2B5EF4-FFF2-40B4-BE49-F238E27FC236}">
                <a16:creationId xmlns:a16="http://schemas.microsoft.com/office/drawing/2014/main" id="{B0021B1A-0F4A-38B3-89FF-FAA6DF11963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54" name="Kuva 53" descr="Lentokone tasaisella täytöllä">
            <a:extLst>
              <a:ext uri="{FF2B5EF4-FFF2-40B4-BE49-F238E27FC236}">
                <a16:creationId xmlns:a16="http://schemas.microsoft.com/office/drawing/2014/main" id="{44EFA3B4-049C-10CB-4C28-8FFA30B8A5F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55" name="Kuva 54" descr="Lentokone tasaisella täytöllä">
            <a:extLst>
              <a:ext uri="{FF2B5EF4-FFF2-40B4-BE49-F238E27FC236}">
                <a16:creationId xmlns:a16="http://schemas.microsoft.com/office/drawing/2014/main" id="{3FF2DA3E-514A-8C32-70FF-A5C1E334CF5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56" name="Kuva 55" descr="Lentokone tasaisella täytöllä">
            <a:extLst>
              <a:ext uri="{FF2B5EF4-FFF2-40B4-BE49-F238E27FC236}">
                <a16:creationId xmlns:a16="http://schemas.microsoft.com/office/drawing/2014/main" id="{D09E7CDE-F4D8-BB2E-5662-50F425A5FEC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57" name="Kuva 56" descr="Lentokone tasaisella täytöllä">
            <a:extLst>
              <a:ext uri="{FF2B5EF4-FFF2-40B4-BE49-F238E27FC236}">
                <a16:creationId xmlns:a16="http://schemas.microsoft.com/office/drawing/2014/main" id="{6D0F65A0-2F0C-4A7B-A074-62DA912B70E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spTree>
    <p:extLst>
      <p:ext uri="{BB962C8B-B14F-4D97-AF65-F5344CB8AC3E}">
        <p14:creationId xmlns:p14="http://schemas.microsoft.com/office/powerpoint/2010/main" val="1833728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iitosdia 1">
    <p:spTree>
      <p:nvGrpSpPr>
        <p:cNvPr id="1" name=""/>
        <p:cNvGrpSpPr/>
        <p:nvPr/>
      </p:nvGrpSpPr>
      <p:grpSpPr>
        <a:xfrm>
          <a:off x="0" y="0"/>
          <a:ext cx="0" cy="0"/>
          <a:chOff x="0" y="0"/>
          <a:chExt cx="0" cy="0"/>
        </a:xfrm>
      </p:grpSpPr>
      <p:pic>
        <p:nvPicPr>
          <p:cNvPr id="9" name="Picture 8" descr="A person jumping in the air&#10;&#10;AI-generated content may be incorrect.">
            <a:extLst>
              <a:ext uri="{FF2B5EF4-FFF2-40B4-BE49-F238E27FC236}">
                <a16:creationId xmlns:a16="http://schemas.microsoft.com/office/drawing/2014/main" id="{8FC9237A-1F62-A6C5-CC33-CF85EE30800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Puolivapaa piirto 6">
            <a:extLst>
              <a:ext uri="{FF2B5EF4-FFF2-40B4-BE49-F238E27FC236}">
                <a16:creationId xmlns:a16="http://schemas.microsoft.com/office/drawing/2014/main" id="{FC32228E-39DB-9EF6-6224-BC45BF2A4E8E}"/>
              </a:ext>
            </a:extLst>
          </p:cNvPr>
          <p:cNvSpPr/>
          <p:nvPr/>
        </p:nvSpPr>
        <p:spPr>
          <a:xfrm>
            <a:off x="462353" y="1371600"/>
            <a:ext cx="4657693" cy="46311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69571F3F-FB98-BB45-A1FE-85AEB4DA44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3580" y="855213"/>
            <a:ext cx="5134064" cy="5147574"/>
          </a:xfrm>
          <a:prstGeom prst="rect">
            <a:avLst/>
          </a:prstGeom>
        </p:spPr>
      </p:pic>
      <p:sp>
        <p:nvSpPr>
          <p:cNvPr id="11" name="Title 1">
            <a:extLst>
              <a:ext uri="{FF2B5EF4-FFF2-40B4-BE49-F238E27FC236}">
                <a16:creationId xmlns:a16="http://schemas.microsoft.com/office/drawing/2014/main" id="{CB8F2261-D478-47A9-9CD9-BB1D22967DD6}"/>
              </a:ext>
            </a:extLst>
          </p:cNvPr>
          <p:cNvSpPr>
            <a:spLocks noGrp="1"/>
          </p:cNvSpPr>
          <p:nvPr>
            <p:ph type="title" hasCustomPrompt="1"/>
          </p:nvPr>
        </p:nvSpPr>
        <p:spPr>
          <a:xfrm>
            <a:off x="1786029" y="1972637"/>
            <a:ext cx="3173597" cy="2579563"/>
          </a:xfrm>
        </p:spPr>
        <p:txBody>
          <a:bodyPr anchor="ctr"/>
          <a:lstStyle>
            <a:lvl1pPr algn="ctr">
              <a:defRPr sz="3600" b="1" i="0">
                <a:solidFill>
                  <a:srgbClr val="450099"/>
                </a:solidFill>
                <a:latin typeface="Poppins" pitchFamily="2" charset="77"/>
                <a:cs typeface="Poppins" pitchFamily="2" charset="77"/>
              </a:defRPr>
            </a:lvl1pPr>
          </a:lstStyle>
          <a:p>
            <a:r>
              <a:rPr lang="en-GB" dirty="0" err="1"/>
              <a:t>Tähän</a:t>
            </a:r>
            <a:r>
              <a:rPr lang="en-GB" dirty="0"/>
              <a:t> </a:t>
            </a:r>
            <a:r>
              <a:rPr lang="en-GB" dirty="0" err="1"/>
              <a:t>kiitokset</a:t>
            </a:r>
            <a:endParaRPr lang="fi-FI" dirty="0"/>
          </a:p>
        </p:txBody>
      </p:sp>
      <p:sp>
        <p:nvSpPr>
          <p:cNvPr id="12" name="Graphic 4">
            <a:extLst>
              <a:ext uri="{FF2B5EF4-FFF2-40B4-BE49-F238E27FC236}">
                <a16:creationId xmlns:a16="http://schemas.microsoft.com/office/drawing/2014/main" id="{FA1186E5-7FDF-342F-F338-249D3D7C26E1}"/>
              </a:ext>
            </a:extLst>
          </p:cNvPr>
          <p:cNvSpPr/>
          <p:nvPr/>
        </p:nvSpPr>
        <p:spPr>
          <a:xfrm>
            <a:off x="7682948" y="4191562"/>
            <a:ext cx="4520099" cy="2814792"/>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FFCC99"/>
            </a:solidFill>
            <a:prstDash val="solid"/>
            <a:round/>
          </a:ln>
        </p:spPr>
        <p:txBody>
          <a:bodyPr rtlCol="0" anchor="ctr"/>
          <a:lstStyle/>
          <a:p>
            <a:endParaRPr lang="fi-FI">
              <a:solidFill>
                <a:srgbClr val="FFCC99"/>
              </a:solidFill>
            </a:endParaRPr>
          </a:p>
        </p:txBody>
      </p:sp>
      <p:pic>
        <p:nvPicPr>
          <p:cNvPr id="3" name="Graphic 18">
            <a:extLst>
              <a:ext uri="{FF2B5EF4-FFF2-40B4-BE49-F238E27FC236}">
                <a16:creationId xmlns:a16="http://schemas.microsoft.com/office/drawing/2014/main" id="{57A231BC-6007-BD52-999A-BEFAAFD490E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50585" y="6008703"/>
            <a:ext cx="1860893" cy="409489"/>
          </a:xfrm>
          <a:prstGeom prst="rect">
            <a:avLst/>
          </a:prstGeom>
        </p:spPr>
      </p:pic>
    </p:spTree>
    <p:extLst>
      <p:ext uri="{BB962C8B-B14F-4D97-AF65-F5344CB8AC3E}">
        <p14:creationId xmlns:p14="http://schemas.microsoft.com/office/powerpoint/2010/main" val="2124073478"/>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iitosdia 2">
    <p:bg>
      <p:bgPr>
        <a:solidFill>
          <a:srgbClr val="B8CDFF"/>
        </a:solidFill>
        <a:effectLst/>
      </p:bgPr>
    </p:bg>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74D14706-2821-212C-794C-AA824D8487C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67128" y="173043"/>
            <a:ext cx="6349749" cy="6366458"/>
          </a:xfrm>
          <a:prstGeom prst="rect">
            <a:avLst/>
          </a:prstGeom>
        </p:spPr>
      </p:pic>
      <p:sp>
        <p:nvSpPr>
          <p:cNvPr id="3" name="Graphic 4">
            <a:extLst>
              <a:ext uri="{FF2B5EF4-FFF2-40B4-BE49-F238E27FC236}">
                <a16:creationId xmlns:a16="http://schemas.microsoft.com/office/drawing/2014/main" id="{418ECB2B-9AF9-45C5-A60D-18E352A0CE1A}"/>
              </a:ext>
            </a:extLst>
          </p:cNvPr>
          <p:cNvSpPr/>
          <p:nvPr userDrawn="1"/>
        </p:nvSpPr>
        <p:spPr>
          <a:xfrm>
            <a:off x="4284892" y="2075499"/>
            <a:ext cx="7918155" cy="4930855"/>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4" name="Title 1">
            <a:extLst>
              <a:ext uri="{FF2B5EF4-FFF2-40B4-BE49-F238E27FC236}">
                <a16:creationId xmlns:a16="http://schemas.microsoft.com/office/drawing/2014/main" id="{4E8B9D0C-A34C-7C1C-DA2E-C585FB5CB70A}"/>
              </a:ext>
            </a:extLst>
          </p:cNvPr>
          <p:cNvSpPr>
            <a:spLocks noGrp="1"/>
          </p:cNvSpPr>
          <p:nvPr>
            <p:ph type="title" hasCustomPrompt="1"/>
          </p:nvPr>
        </p:nvSpPr>
        <p:spPr>
          <a:xfrm>
            <a:off x="1736333" y="1972637"/>
            <a:ext cx="3821987" cy="2579563"/>
          </a:xfrm>
        </p:spPr>
        <p:txBody>
          <a:bodyPr anchor="ctr"/>
          <a:lstStyle>
            <a:lvl1pPr algn="ctr">
              <a:defRPr sz="4400" b="1" i="0">
                <a:solidFill>
                  <a:schemeClr val="accent2"/>
                </a:solidFill>
                <a:latin typeface="+mj-lt"/>
                <a:cs typeface="Arial" panose="020B0604020202020204" pitchFamily="34" charset="0"/>
              </a:defRPr>
            </a:lvl1pPr>
          </a:lstStyle>
          <a:p>
            <a:r>
              <a:rPr lang="fi-FI" dirty="0"/>
              <a:t>Tähän kiitokset</a:t>
            </a:r>
          </a:p>
        </p:txBody>
      </p:sp>
      <p:grpSp>
        <p:nvGrpSpPr>
          <p:cNvPr id="12" name="Group 13">
            <a:extLst>
              <a:ext uri="{FF2B5EF4-FFF2-40B4-BE49-F238E27FC236}">
                <a16:creationId xmlns:a16="http://schemas.microsoft.com/office/drawing/2014/main" id="{6B41AA97-D215-B84E-9F60-F7F2A2799DBA}"/>
              </a:ext>
            </a:extLst>
          </p:cNvPr>
          <p:cNvGrpSpPr/>
          <p:nvPr userDrawn="1"/>
        </p:nvGrpSpPr>
        <p:grpSpPr>
          <a:xfrm>
            <a:off x="8178714" y="5649686"/>
            <a:ext cx="3436640" cy="770099"/>
            <a:chOff x="8562884" y="5691574"/>
            <a:chExt cx="3233069" cy="724482"/>
          </a:xfrm>
          <a:solidFill>
            <a:srgbClr val="152A96"/>
          </a:solidFill>
        </p:grpSpPr>
        <p:sp>
          <p:nvSpPr>
            <p:cNvPr id="13" name="Freeform 14">
              <a:extLst>
                <a:ext uri="{FF2B5EF4-FFF2-40B4-BE49-F238E27FC236}">
                  <a16:creationId xmlns:a16="http://schemas.microsoft.com/office/drawing/2014/main" id="{0D9AA6DE-31CB-D455-E309-E740DA6BF963}"/>
                </a:ext>
              </a:extLst>
            </p:cNvPr>
            <p:cNvSpPr/>
            <p:nvPr/>
          </p:nvSpPr>
          <p:spPr>
            <a:xfrm>
              <a:off x="8562884" y="5691574"/>
              <a:ext cx="669626" cy="712298"/>
            </a:xfrm>
            <a:custGeom>
              <a:avLst/>
              <a:gdLst>
                <a:gd name="connsiteX0" fmla="*/ 409800 w 669626"/>
                <a:gd name="connsiteY0" fmla="*/ 712271 h 712298"/>
                <a:gd name="connsiteX1" fmla="*/ 256773 w 669626"/>
                <a:gd name="connsiteY1" fmla="*/ 712271 h 712298"/>
                <a:gd name="connsiteX2" fmla="*/ 0 w 669626"/>
                <a:gd name="connsiteY2" fmla="*/ 0 h 712298"/>
                <a:gd name="connsiteX3" fmla="*/ 177682 w 669626"/>
                <a:gd name="connsiteY3" fmla="*/ 0 h 712298"/>
                <a:gd name="connsiteX4" fmla="*/ 333791 w 669626"/>
                <a:gd name="connsiteY4" fmla="*/ 502669 h 712298"/>
                <a:gd name="connsiteX5" fmla="*/ 488863 w 669626"/>
                <a:gd name="connsiteY5" fmla="*/ 0 h 712298"/>
                <a:gd name="connsiteX6" fmla="*/ 669627 w 669626"/>
                <a:gd name="connsiteY6" fmla="*/ 0 h 712298"/>
                <a:gd name="connsiteX7" fmla="*/ 409772 w 669626"/>
                <a:gd name="connsiteY7" fmla="*/ 712298 h 71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26" h="712298">
                  <a:moveTo>
                    <a:pt x="409800" y="712271"/>
                  </a:moveTo>
                  <a:lnTo>
                    <a:pt x="256773" y="712271"/>
                  </a:lnTo>
                  <a:lnTo>
                    <a:pt x="0" y="0"/>
                  </a:lnTo>
                  <a:lnTo>
                    <a:pt x="177682" y="0"/>
                  </a:lnTo>
                  <a:lnTo>
                    <a:pt x="333791" y="502669"/>
                  </a:lnTo>
                  <a:lnTo>
                    <a:pt x="488863" y="0"/>
                  </a:lnTo>
                  <a:lnTo>
                    <a:pt x="669627" y="0"/>
                  </a:lnTo>
                  <a:lnTo>
                    <a:pt x="409772" y="712298"/>
                  </a:lnTo>
                  <a:close/>
                </a:path>
              </a:pathLst>
            </a:custGeom>
            <a:grpFill/>
            <a:ln w="2724" cap="flat">
              <a:noFill/>
              <a:prstDash val="solid"/>
              <a:miter/>
            </a:ln>
          </p:spPr>
          <p:txBody>
            <a:bodyPr rtlCol="0" anchor="ctr"/>
            <a:lstStyle/>
            <a:p>
              <a:endParaRPr lang="fi-FI"/>
            </a:p>
          </p:txBody>
        </p:sp>
        <p:sp>
          <p:nvSpPr>
            <p:cNvPr id="14" name="Freeform 15">
              <a:extLst>
                <a:ext uri="{FF2B5EF4-FFF2-40B4-BE49-F238E27FC236}">
                  <a16:creationId xmlns:a16="http://schemas.microsoft.com/office/drawing/2014/main" id="{3E376CA3-83F4-7E40-24A4-C50BB76EEDA4}"/>
                </a:ext>
              </a:extLst>
            </p:cNvPr>
            <p:cNvSpPr/>
            <p:nvPr/>
          </p:nvSpPr>
          <p:spPr>
            <a:xfrm>
              <a:off x="9146219"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5" name="Freeform 16">
              <a:extLst>
                <a:ext uri="{FF2B5EF4-FFF2-40B4-BE49-F238E27FC236}">
                  <a16:creationId xmlns:a16="http://schemas.microsoft.com/office/drawing/2014/main" id="{3B27AEFC-B52E-0FAB-83B4-FC5E8EB8A0E9}"/>
                </a:ext>
              </a:extLst>
            </p:cNvPr>
            <p:cNvSpPr/>
            <p:nvPr/>
          </p:nvSpPr>
          <p:spPr>
            <a:xfrm>
              <a:off x="9752164" y="5901176"/>
              <a:ext cx="497099" cy="502696"/>
            </a:xfrm>
            <a:custGeom>
              <a:avLst/>
              <a:gdLst>
                <a:gd name="connsiteX0" fmla="*/ 0 w 497099"/>
                <a:gd name="connsiteY0" fmla="*/ 12211 h 502696"/>
                <a:gd name="connsiteX1" fmla="*/ 157145 w 497099"/>
                <a:gd name="connsiteY1" fmla="*/ 12211 h 502696"/>
                <a:gd name="connsiteX2" fmla="*/ 157145 w 497099"/>
                <a:gd name="connsiteY2" fmla="*/ 83438 h 502696"/>
                <a:gd name="connsiteX3" fmla="*/ 319418 w 497099"/>
                <a:gd name="connsiteY3" fmla="*/ 0 h 502696"/>
                <a:gd name="connsiteX4" fmla="*/ 458072 w 497099"/>
                <a:gd name="connsiteY4" fmla="*/ 55970 h 502696"/>
                <a:gd name="connsiteX5" fmla="*/ 497100 w 497099"/>
                <a:gd name="connsiteY5" fmla="*/ 211669 h 502696"/>
                <a:gd name="connsiteX6" fmla="*/ 497100 w 497099"/>
                <a:gd name="connsiteY6" fmla="*/ 502696 h 502696"/>
                <a:gd name="connsiteX7" fmla="*/ 339954 w 497099"/>
                <a:gd name="connsiteY7" fmla="*/ 502696 h 502696"/>
                <a:gd name="connsiteX8" fmla="*/ 339954 w 497099"/>
                <a:gd name="connsiteY8" fmla="*/ 251348 h 502696"/>
                <a:gd name="connsiteX9" fmla="*/ 252654 w 497099"/>
                <a:gd name="connsiteY9" fmla="*/ 132283 h 502696"/>
                <a:gd name="connsiteX10" fmla="*/ 157145 w 497099"/>
                <a:gd name="connsiteY10" fmla="*/ 256434 h 502696"/>
                <a:gd name="connsiteX11" fmla="*/ 157145 w 497099"/>
                <a:gd name="connsiteY11" fmla="*/ 502669 h 502696"/>
                <a:gd name="connsiteX12" fmla="*/ 0 w 497099"/>
                <a:gd name="connsiteY12" fmla="*/ 502669 h 502696"/>
                <a:gd name="connsiteX13" fmla="*/ 0 w 497099"/>
                <a:gd name="connsiteY13" fmla="*/ 12211 h 50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099" h="502696">
                  <a:moveTo>
                    <a:pt x="0" y="12211"/>
                  </a:moveTo>
                  <a:lnTo>
                    <a:pt x="157145" y="12211"/>
                  </a:lnTo>
                  <a:lnTo>
                    <a:pt x="157145" y="83438"/>
                  </a:lnTo>
                  <a:cubicBezTo>
                    <a:pt x="184882" y="30514"/>
                    <a:pt x="242400" y="0"/>
                    <a:pt x="319418" y="0"/>
                  </a:cubicBezTo>
                  <a:cubicBezTo>
                    <a:pt x="383100" y="0"/>
                    <a:pt x="431372" y="21376"/>
                    <a:pt x="458072" y="55970"/>
                  </a:cubicBezTo>
                  <a:cubicBezTo>
                    <a:pt x="488890" y="93610"/>
                    <a:pt x="497100" y="141448"/>
                    <a:pt x="497100" y="211669"/>
                  </a:cubicBezTo>
                  <a:lnTo>
                    <a:pt x="497100" y="502696"/>
                  </a:lnTo>
                  <a:lnTo>
                    <a:pt x="339954" y="502696"/>
                  </a:lnTo>
                  <a:lnTo>
                    <a:pt x="339954" y="251348"/>
                  </a:lnTo>
                  <a:cubicBezTo>
                    <a:pt x="339954" y="181127"/>
                    <a:pt x="318382" y="132283"/>
                    <a:pt x="252654" y="132283"/>
                  </a:cubicBezTo>
                  <a:cubicBezTo>
                    <a:pt x="186927" y="132283"/>
                    <a:pt x="157145" y="181127"/>
                    <a:pt x="157145" y="256434"/>
                  </a:cubicBezTo>
                  <a:lnTo>
                    <a:pt x="157145" y="502669"/>
                  </a:lnTo>
                  <a:lnTo>
                    <a:pt x="0" y="502669"/>
                  </a:lnTo>
                  <a:lnTo>
                    <a:pt x="0" y="12211"/>
                  </a:lnTo>
                  <a:close/>
                </a:path>
              </a:pathLst>
            </a:custGeom>
            <a:grpFill/>
            <a:ln w="2724" cap="flat">
              <a:noFill/>
              <a:prstDash val="solid"/>
              <a:miter/>
            </a:ln>
          </p:spPr>
          <p:txBody>
            <a:bodyPr rtlCol="0" anchor="ctr"/>
            <a:lstStyle/>
            <a:p>
              <a:endParaRPr lang="fi-FI"/>
            </a:p>
          </p:txBody>
        </p:sp>
        <p:sp>
          <p:nvSpPr>
            <p:cNvPr id="16" name="Freeform 17">
              <a:extLst>
                <a:ext uri="{FF2B5EF4-FFF2-40B4-BE49-F238E27FC236}">
                  <a16:creationId xmlns:a16="http://schemas.microsoft.com/office/drawing/2014/main" id="{F4CF71FA-FCA0-6DD9-87CF-9203CA66C477}"/>
                </a:ext>
              </a:extLst>
            </p:cNvPr>
            <p:cNvSpPr/>
            <p:nvPr/>
          </p:nvSpPr>
          <p:spPr>
            <a:xfrm>
              <a:off x="10280055" y="5767860"/>
              <a:ext cx="358445" cy="644117"/>
            </a:xfrm>
            <a:custGeom>
              <a:avLst/>
              <a:gdLst>
                <a:gd name="connsiteX0" fmla="*/ 358445 w 358445"/>
                <a:gd name="connsiteY0" fmla="*/ 635986 h 644117"/>
                <a:gd name="connsiteX1" fmla="*/ 253691 w 358445"/>
                <a:gd name="connsiteY1" fmla="*/ 644117 h 644117"/>
                <a:gd name="connsiteX2" fmla="*/ 78054 w 358445"/>
                <a:gd name="connsiteY2" fmla="*/ 471122 h 644117"/>
                <a:gd name="connsiteX3" fmla="*/ 78054 w 358445"/>
                <a:gd name="connsiteY3" fmla="*/ 261492 h 644117"/>
                <a:gd name="connsiteX4" fmla="*/ 0 w 358445"/>
                <a:gd name="connsiteY4" fmla="*/ 261492 h 644117"/>
                <a:gd name="connsiteX5" fmla="*/ 0 w 358445"/>
                <a:gd name="connsiteY5" fmla="*/ 145500 h 644117"/>
                <a:gd name="connsiteX6" fmla="*/ 78054 w 358445"/>
                <a:gd name="connsiteY6" fmla="*/ 145500 h 644117"/>
                <a:gd name="connsiteX7" fmla="*/ 78054 w 358445"/>
                <a:gd name="connsiteY7" fmla="*/ 0 h 644117"/>
                <a:gd name="connsiteX8" fmla="*/ 234163 w 358445"/>
                <a:gd name="connsiteY8" fmla="*/ 0 h 644117"/>
                <a:gd name="connsiteX9" fmla="*/ 234163 w 358445"/>
                <a:gd name="connsiteY9" fmla="*/ 145500 h 644117"/>
                <a:gd name="connsiteX10" fmla="*/ 347127 w 358445"/>
                <a:gd name="connsiteY10" fmla="*/ 145500 h 644117"/>
                <a:gd name="connsiteX11" fmla="*/ 347127 w 358445"/>
                <a:gd name="connsiteY11" fmla="*/ 261492 h 644117"/>
                <a:gd name="connsiteX12" fmla="*/ 234163 w 358445"/>
                <a:gd name="connsiteY12" fmla="*/ 261492 h 644117"/>
                <a:gd name="connsiteX13" fmla="*/ 234163 w 358445"/>
                <a:gd name="connsiteY13" fmla="*/ 436501 h 644117"/>
                <a:gd name="connsiteX14" fmla="*/ 301963 w 358445"/>
                <a:gd name="connsiteY14" fmla="*/ 519939 h 644117"/>
                <a:gd name="connsiteX15" fmla="*/ 358445 w 358445"/>
                <a:gd name="connsiteY15" fmla="*/ 516893 h 644117"/>
                <a:gd name="connsiteX16" fmla="*/ 358445 w 358445"/>
                <a:gd name="connsiteY16" fmla="*/ 635958 h 6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45" h="644117">
                  <a:moveTo>
                    <a:pt x="358445" y="635986"/>
                  </a:moveTo>
                  <a:cubicBezTo>
                    <a:pt x="334827" y="640065"/>
                    <a:pt x="299891" y="644117"/>
                    <a:pt x="253691" y="644117"/>
                  </a:cubicBezTo>
                  <a:cubicBezTo>
                    <a:pt x="179754" y="644117"/>
                    <a:pt x="78054" y="634952"/>
                    <a:pt x="78054" y="471122"/>
                  </a:cubicBezTo>
                  <a:lnTo>
                    <a:pt x="78054" y="261492"/>
                  </a:lnTo>
                  <a:lnTo>
                    <a:pt x="0" y="261492"/>
                  </a:lnTo>
                  <a:lnTo>
                    <a:pt x="0" y="145500"/>
                  </a:lnTo>
                  <a:lnTo>
                    <a:pt x="78054" y="145500"/>
                  </a:lnTo>
                  <a:lnTo>
                    <a:pt x="78054" y="0"/>
                  </a:lnTo>
                  <a:lnTo>
                    <a:pt x="234163" y="0"/>
                  </a:lnTo>
                  <a:lnTo>
                    <a:pt x="234163" y="145500"/>
                  </a:lnTo>
                  <a:lnTo>
                    <a:pt x="347127" y="145500"/>
                  </a:lnTo>
                  <a:lnTo>
                    <a:pt x="347127" y="261492"/>
                  </a:lnTo>
                  <a:lnTo>
                    <a:pt x="234163" y="261492"/>
                  </a:lnTo>
                  <a:lnTo>
                    <a:pt x="234163" y="436501"/>
                  </a:lnTo>
                  <a:cubicBezTo>
                    <a:pt x="234163" y="508734"/>
                    <a:pt x="262936" y="519939"/>
                    <a:pt x="301963" y="519939"/>
                  </a:cubicBezTo>
                  <a:cubicBezTo>
                    <a:pt x="321491" y="519939"/>
                    <a:pt x="344072" y="518933"/>
                    <a:pt x="358445" y="516893"/>
                  </a:cubicBezTo>
                  <a:lnTo>
                    <a:pt x="358445" y="635958"/>
                  </a:lnTo>
                  <a:close/>
                </a:path>
              </a:pathLst>
            </a:custGeom>
            <a:grpFill/>
            <a:ln w="2724" cap="flat">
              <a:noFill/>
              <a:prstDash val="solid"/>
              <a:miter/>
            </a:ln>
          </p:spPr>
          <p:txBody>
            <a:bodyPr rtlCol="0" anchor="ctr"/>
            <a:lstStyle/>
            <a:p>
              <a:endParaRPr lang="fi-FI"/>
            </a:p>
          </p:txBody>
        </p:sp>
        <p:sp>
          <p:nvSpPr>
            <p:cNvPr id="17" name="Freeform 18">
              <a:extLst>
                <a:ext uri="{FF2B5EF4-FFF2-40B4-BE49-F238E27FC236}">
                  <a16:creationId xmlns:a16="http://schemas.microsoft.com/office/drawing/2014/main" id="{8657EDFD-8166-5937-548F-95012FB3E6B9}"/>
                </a:ext>
              </a:extLst>
            </p:cNvPr>
            <p:cNvSpPr/>
            <p:nvPr/>
          </p:nvSpPr>
          <p:spPr>
            <a:xfrm>
              <a:off x="10655927" y="5901176"/>
              <a:ext cx="549490" cy="514880"/>
            </a:xfrm>
            <a:custGeom>
              <a:avLst/>
              <a:gdLst>
                <a:gd name="connsiteX0" fmla="*/ 549491 w 549490"/>
                <a:gd name="connsiteY0" fmla="*/ 12211 h 514880"/>
                <a:gd name="connsiteX1" fmla="*/ 549491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1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1" y="12211"/>
                  </a:moveTo>
                  <a:lnTo>
                    <a:pt x="549491"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1"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8" name="Freeform 19">
              <a:extLst>
                <a:ext uri="{FF2B5EF4-FFF2-40B4-BE49-F238E27FC236}">
                  <a16:creationId xmlns:a16="http://schemas.microsoft.com/office/drawing/2014/main" id="{AAE7BC9B-831B-AE46-C5AF-D7A961B2B69D}"/>
                </a:ext>
              </a:extLst>
            </p:cNvPr>
            <p:cNvSpPr/>
            <p:nvPr/>
          </p:nvSpPr>
          <p:spPr>
            <a:xfrm>
              <a:off x="11246463"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grpSp>
    </p:spTree>
    <p:extLst>
      <p:ext uri="{BB962C8B-B14F-4D97-AF65-F5344CB8AC3E}">
        <p14:creationId xmlns:p14="http://schemas.microsoft.com/office/powerpoint/2010/main" val="4126052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73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dia 9">
    <p:bg>
      <p:bgPr>
        <a:solidFill>
          <a:schemeClr val="accent2">
            <a:alpha val="9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483175-2EEA-6F8C-ED09-1AA3B1725B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sp>
        <p:nvSpPr>
          <p:cNvPr id="6" name="Title 1">
            <a:extLst>
              <a:ext uri="{FF2B5EF4-FFF2-40B4-BE49-F238E27FC236}">
                <a16:creationId xmlns:a16="http://schemas.microsoft.com/office/drawing/2014/main" id="{064378BC-F4F7-BD4F-41B1-E85308FF33A0}"/>
              </a:ext>
            </a:extLst>
          </p:cNvPr>
          <p:cNvSpPr>
            <a:spLocks noGrp="1"/>
          </p:cNvSpPr>
          <p:nvPr>
            <p:ph type="title"/>
          </p:nvPr>
        </p:nvSpPr>
        <p:spPr>
          <a:xfrm>
            <a:off x="914400" y="635001"/>
            <a:ext cx="6870357" cy="5606773"/>
          </a:xfrm>
        </p:spPr>
        <p:txBody>
          <a:bodyPr>
            <a:noAutofit/>
          </a:bodyPr>
          <a:lstStyle>
            <a:lvl1pPr>
              <a:defRPr sz="6000" b="1" i="0">
                <a:solidFill>
                  <a:srgbClr val="152A96"/>
                </a:solidFill>
                <a:latin typeface="Poppins" pitchFamily="2" charset="77"/>
                <a:cs typeface="Poppins" pitchFamily="2" charset="77"/>
              </a:defRPr>
            </a:lvl1pPr>
          </a:lstStyle>
          <a:p>
            <a:endParaRPr lang="en-FI" dirty="0"/>
          </a:p>
        </p:txBody>
      </p:sp>
      <p:sp>
        <p:nvSpPr>
          <p:cNvPr id="7" name="Subtitle 2">
            <a:extLst>
              <a:ext uri="{FF2B5EF4-FFF2-40B4-BE49-F238E27FC236}">
                <a16:creationId xmlns:a16="http://schemas.microsoft.com/office/drawing/2014/main" id="{5E44DB90-1F03-CF40-D57A-B68B9BA0FD67}"/>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152A96"/>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pic>
        <p:nvPicPr>
          <p:cNvPr id="2" name="Graphic 9">
            <a:extLst>
              <a:ext uri="{FF2B5EF4-FFF2-40B4-BE49-F238E27FC236}">
                <a16:creationId xmlns:a16="http://schemas.microsoft.com/office/drawing/2014/main" id="{B9F435A7-80E4-AA65-EC55-790B3F3441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pic>
        <p:nvPicPr>
          <p:cNvPr id="4" name="Graphic 18">
            <a:extLst>
              <a:ext uri="{FF2B5EF4-FFF2-40B4-BE49-F238E27FC236}">
                <a16:creationId xmlns:a16="http://schemas.microsoft.com/office/drawing/2014/main" id="{41E79250-44A5-8831-F1EE-CFB43631035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50455039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99846-DD43-1E7F-29C5-3C1749986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endParaRPr lang="fi-FI" noProof="0" dirty="0"/>
          </a:p>
        </p:txBody>
      </p:sp>
      <p:sp>
        <p:nvSpPr>
          <p:cNvPr id="3" name="Text Placeholder 2">
            <a:extLst>
              <a:ext uri="{FF2B5EF4-FFF2-40B4-BE49-F238E27FC236}">
                <a16:creationId xmlns:a16="http://schemas.microsoft.com/office/drawing/2014/main" id="{DFF5A765-8BD0-80AD-7602-C7E0B4CD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a:t>Kirjoita teksti 18pt</a:t>
            </a:r>
          </a:p>
          <a:p>
            <a:pPr lvl="1"/>
            <a:r>
              <a:rPr lang="fi-FI" noProof="0" dirty="0"/>
              <a:t>Toinen tekstitaso 16 pt</a:t>
            </a:r>
          </a:p>
          <a:p>
            <a:pPr lvl="2"/>
            <a:r>
              <a:rPr lang="fi-FI" noProof="0" dirty="0"/>
              <a:t>Kolmas tekstitaso 14 pt</a:t>
            </a:r>
          </a:p>
          <a:p>
            <a:pPr lvl="3"/>
            <a:r>
              <a:rPr lang="fi-FI" noProof="0" dirty="0"/>
              <a:t>Neljäs tekstitaso 12 pt</a:t>
            </a:r>
          </a:p>
        </p:txBody>
      </p:sp>
      <p:sp>
        <p:nvSpPr>
          <p:cNvPr id="4" name="Date Placeholder 3">
            <a:extLst>
              <a:ext uri="{FF2B5EF4-FFF2-40B4-BE49-F238E27FC236}">
                <a16:creationId xmlns:a16="http://schemas.microsoft.com/office/drawing/2014/main" id="{F366FE6D-8FC9-1506-E451-CC66E25D1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Poppins" pitchFamily="2" charset="77"/>
                <a:cs typeface="Poppins" pitchFamily="2" charset="77"/>
              </a:defRPr>
            </a:lvl1pPr>
          </a:lstStyle>
          <a:p>
            <a:endParaRPr lang="fi-FI"/>
          </a:p>
        </p:txBody>
      </p:sp>
      <p:sp>
        <p:nvSpPr>
          <p:cNvPr id="5" name="Footer Placeholder 4">
            <a:extLst>
              <a:ext uri="{FF2B5EF4-FFF2-40B4-BE49-F238E27FC236}">
                <a16:creationId xmlns:a16="http://schemas.microsoft.com/office/drawing/2014/main" id="{ED69EB9F-1671-C580-F98D-95448C5C8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Poppins" pitchFamily="2" charset="77"/>
                <a:cs typeface="Poppins" pitchFamily="2" charset="77"/>
              </a:defRPr>
            </a:lvl1pPr>
          </a:lstStyle>
          <a:p>
            <a:r>
              <a:rPr lang="fi-FI"/>
              <a:t>7</a:t>
            </a:r>
          </a:p>
        </p:txBody>
      </p:sp>
    </p:spTree>
    <p:extLst>
      <p:ext uri="{BB962C8B-B14F-4D97-AF65-F5344CB8AC3E}">
        <p14:creationId xmlns:p14="http://schemas.microsoft.com/office/powerpoint/2010/main" val="213184398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7" r:id="rId40"/>
    <p:sldLayoutId id="2147483811" r:id="rId41"/>
    <p:sldLayoutId id="2147483812" r:id="rId42"/>
    <p:sldLayoutId id="2147483813" r:id="rId43"/>
    <p:sldLayoutId id="2147483814" r:id="rId44"/>
    <p:sldLayoutId id="2147483815" r:id="rId45"/>
    <p:sldLayoutId id="2147483816" r:id="rId46"/>
    <p:sldLayoutId id="2147483818" r:id="rId47"/>
    <p:sldLayoutId id="2147483819" r:id="rId48"/>
    <p:sldLayoutId id="2147483820" r:id="rId49"/>
    <p:sldLayoutId id="2147483821" r:id="rId50"/>
    <p:sldLayoutId id="2147483822" r:id="rId51"/>
    <p:sldLayoutId id="2147483823" r:id="rId52"/>
    <p:sldLayoutId id="2147483824" r:id="rId53"/>
    <p:sldLayoutId id="2147483825" r:id="rId54"/>
    <p:sldLayoutId id="2147483826" r:id="rId55"/>
    <p:sldLayoutId id="2147483827" r:id="rId56"/>
    <p:sldLayoutId id="2147483828" r:id="rId57"/>
    <p:sldLayoutId id="2147483829" r:id="rId58"/>
    <p:sldLayoutId id="2147483830" r:id="rId59"/>
    <p:sldLayoutId id="2147483831" r:id="rId60"/>
    <p:sldLayoutId id="2147483832" r:id="rId61"/>
    <p:sldLayoutId id="2147483833" r:id="rId62"/>
    <p:sldLayoutId id="2147483834" r:id="rId63"/>
    <p:sldLayoutId id="2147483835" r:id="rId64"/>
    <p:sldLayoutId id="2147483836" r:id="rId65"/>
    <p:sldLayoutId id="2147483837" r:id="rId66"/>
    <p:sldLayoutId id="2147483838" r:id="rId67"/>
    <p:sldLayoutId id="2147483839" r:id="rId68"/>
    <p:sldLayoutId id="2147483840" r:id="rId69"/>
    <p:sldLayoutId id="2147483841" r:id="rId70"/>
    <p:sldLayoutId id="2147483842" r:id="rId71"/>
    <p:sldLayoutId id="2147483843" r:id="rId72"/>
    <p:sldLayoutId id="2147483844" r:id="rId73"/>
    <p:sldLayoutId id="2147483845" r:id="rId74"/>
    <p:sldLayoutId id="2147483846" r:id="rId75"/>
    <p:sldLayoutId id="2147483847" r:id="rId76"/>
    <p:sldLayoutId id="2147483848" r:id="rId77"/>
    <p:sldLayoutId id="2147483866" r:id="rId78"/>
    <p:sldLayoutId id="2147483849" r:id="rId79"/>
    <p:sldLayoutId id="2147483850" r:id="rId80"/>
    <p:sldLayoutId id="2147483851" r:id="rId81"/>
    <p:sldLayoutId id="2147483852" r:id="rId82"/>
    <p:sldLayoutId id="2147483864" r:id="rId83"/>
    <p:sldLayoutId id="2147483853" r:id="rId84"/>
    <p:sldLayoutId id="2147483854" r:id="rId85"/>
    <p:sldLayoutId id="2147483859" r:id="rId86"/>
    <p:sldLayoutId id="2147483863" r:id="rId87"/>
  </p:sldLayoutIdLst>
  <p:hf sldNum="0" hdr="0" ftr="0" dt="0"/>
  <p:txStyles>
    <p:titleStyle>
      <a:lvl1pPr algn="l" defTabSz="914400" rtl="0" eaLnBrk="1" latinLnBrk="0" hangingPunct="1">
        <a:lnSpc>
          <a:spcPct val="100000"/>
        </a:lnSpc>
        <a:spcBef>
          <a:spcPct val="0"/>
        </a:spcBef>
        <a:buNone/>
        <a:defRPr sz="4400" b="1" i="0" kern="1200">
          <a:solidFill>
            <a:srgbClr val="152B96"/>
          </a:solidFill>
          <a:latin typeface="+mj-lt"/>
          <a:ea typeface="+mj-ea"/>
          <a:cs typeface="Poppins" pitchFamily="2" charset="77"/>
        </a:defRPr>
      </a:lvl1pPr>
    </p:titleStyle>
    <p:body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kuntaliitto.fi/julkaisut/saavutettavuusopas/2-mita-on-saavutettavuus" TargetMode="External"/><Relationship Id="rId2" Type="http://schemas.openxmlformats.org/officeDocument/2006/relationships/hyperlink" Target="https://selkokeskus.fi/selkokieli/"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CB99FC-0FA8-82E6-12AF-FEE0C6ABA40D}"/>
              </a:ext>
            </a:extLst>
          </p:cNvPr>
          <p:cNvSpPr>
            <a:spLocks noGrp="1"/>
          </p:cNvSpPr>
          <p:nvPr>
            <p:ph type="ctrTitle"/>
          </p:nvPr>
        </p:nvSpPr>
        <p:spPr/>
        <p:txBody>
          <a:bodyPr/>
          <a:lstStyle/>
          <a:p>
            <a:r>
              <a:rPr lang="fi-FI" sz="4800" dirty="0"/>
              <a:t>Vantaan kaupungin</a:t>
            </a:r>
            <a:br>
              <a:rPr lang="fi-FI" sz="4800" dirty="0"/>
            </a:br>
            <a:r>
              <a:rPr lang="fi-FI" sz="4800" dirty="0"/>
              <a:t>selkokielen linjaukset</a:t>
            </a:r>
          </a:p>
        </p:txBody>
      </p:sp>
      <p:pic>
        <p:nvPicPr>
          <p:cNvPr id="10" name="Kuvan paikkamerkki 9">
            <a:extLst>
              <a:ext uri="{FF2B5EF4-FFF2-40B4-BE49-F238E27FC236}">
                <a16:creationId xmlns:a16="http://schemas.microsoft.com/office/drawing/2014/main" id="{E8E17D0F-53A9-60F4-643F-5C419BBABD8D}"/>
              </a:ext>
            </a:extLst>
          </p:cNvPr>
          <p:cNvPicPr>
            <a:picLocks noGrp="1" noChangeAspect="1"/>
          </p:cNvPicPr>
          <p:nvPr>
            <p:ph type="pic" sz="quarter" idx="13"/>
          </p:nvPr>
        </p:nvPicPr>
        <p:blipFill>
          <a:blip r:embed="rId2"/>
          <a:srcRect l="19554" r="19554"/>
          <a:stretch/>
        </p:blipFill>
        <p:spPr>
          <a:xfrm>
            <a:off x="7428216" y="2215608"/>
            <a:ext cx="5105735" cy="5185702"/>
          </a:xfrm>
        </p:spPr>
      </p:pic>
    </p:spTree>
    <p:extLst>
      <p:ext uri="{BB962C8B-B14F-4D97-AF65-F5344CB8AC3E}">
        <p14:creationId xmlns:p14="http://schemas.microsoft.com/office/powerpoint/2010/main" val="7303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a:extLst>
              <a:ext uri="{FF2B5EF4-FFF2-40B4-BE49-F238E27FC236}">
                <a16:creationId xmlns:a16="http://schemas.microsoft.com/office/drawing/2014/main" id="{8C8EDAEE-4B50-59C5-8AFC-8EEEA8672A9F}"/>
              </a:ext>
            </a:extLst>
          </p:cNvPr>
          <p:cNvPicPr>
            <a:picLocks noGrp="1" noChangeAspect="1"/>
          </p:cNvPicPr>
          <p:nvPr>
            <p:ph type="pic" sz="quarter" idx="12"/>
          </p:nvPr>
        </p:nvPicPr>
        <p:blipFill>
          <a:blip r:embed="rId2"/>
          <a:srcRect l="21378" r="21378"/>
          <a:stretch/>
        </p:blipFill>
        <p:spPr>
          <a:xfrm>
            <a:off x="-1388810" y="-1515794"/>
            <a:ext cx="7287942" cy="8494328"/>
          </a:xfrm>
        </p:spPr>
      </p:pic>
      <p:sp>
        <p:nvSpPr>
          <p:cNvPr id="5" name="Otsikko 4">
            <a:extLst>
              <a:ext uri="{FF2B5EF4-FFF2-40B4-BE49-F238E27FC236}">
                <a16:creationId xmlns:a16="http://schemas.microsoft.com/office/drawing/2014/main" id="{192C1F2B-247E-F83B-4F56-E65363C47B40}"/>
              </a:ext>
            </a:extLst>
          </p:cNvPr>
          <p:cNvSpPr>
            <a:spLocks noGrp="1"/>
          </p:cNvSpPr>
          <p:nvPr>
            <p:ph type="title"/>
          </p:nvPr>
        </p:nvSpPr>
        <p:spPr>
          <a:xfrm>
            <a:off x="6676373" y="-400833"/>
            <a:ext cx="5388788" cy="2192055"/>
          </a:xfrm>
        </p:spPr>
        <p:txBody>
          <a:bodyPr/>
          <a:lstStyle/>
          <a:p>
            <a:r>
              <a:rPr lang="fi-FI" dirty="0"/>
              <a:t> </a:t>
            </a:r>
            <a:br>
              <a:rPr lang="fi-FI" dirty="0"/>
            </a:br>
            <a:endParaRPr lang="fi-FI" dirty="0"/>
          </a:p>
        </p:txBody>
      </p:sp>
      <p:sp>
        <p:nvSpPr>
          <p:cNvPr id="6" name="Sisällön paikkamerkki 5">
            <a:extLst>
              <a:ext uri="{FF2B5EF4-FFF2-40B4-BE49-F238E27FC236}">
                <a16:creationId xmlns:a16="http://schemas.microsoft.com/office/drawing/2014/main" id="{6712FD89-3976-D3CF-7C5D-2DBA22503EF8}"/>
              </a:ext>
            </a:extLst>
          </p:cNvPr>
          <p:cNvSpPr>
            <a:spLocks noGrp="1"/>
          </p:cNvSpPr>
          <p:nvPr>
            <p:ph sz="quarter" idx="4294967295"/>
          </p:nvPr>
        </p:nvSpPr>
        <p:spPr>
          <a:xfrm>
            <a:off x="6779611" y="1967603"/>
            <a:ext cx="4984926" cy="4477802"/>
          </a:xfrm>
        </p:spPr>
        <p:txBody>
          <a:bodyPr/>
          <a:lstStyle/>
          <a:p>
            <a:r>
              <a:rPr lang="fi-FI" dirty="0">
                <a:latin typeface="+mj-lt"/>
                <a:cs typeface="Arial" panose="020B0604020202020204" pitchFamily="34" charset="0"/>
              </a:rPr>
              <a:t>Kaupungin henkilöstölle järjestetään koulutuksia selkokielen käytöstä. Vuoden 2025 aikana on järjestetty 4 selkokielen kirjoituskoulutusta sekä yksi Puhu selkokieltä –koulutus. Yhteensä noin 120 kaupungin työntekijää on käynyt selkokielen koulutuksen.</a:t>
            </a:r>
          </a:p>
          <a:p>
            <a:r>
              <a:rPr lang="fi-FI" dirty="0">
                <a:latin typeface="+mj-lt"/>
                <a:cs typeface="Arial" panose="020B0604020202020204" pitchFamily="34" charset="0"/>
              </a:rPr>
              <a:t>Tehdään yhteistyötä </a:t>
            </a:r>
            <a:r>
              <a:rPr lang="fi-FI" b="1" dirty="0">
                <a:latin typeface="+mj-lt"/>
                <a:cs typeface="Arial" panose="020B0604020202020204" pitchFamily="34" charset="0"/>
              </a:rPr>
              <a:t>Selkokeskuksen, Saavuta Asiantuntijatpalvelut</a:t>
            </a:r>
            <a:r>
              <a:rPr lang="fi-FI" dirty="0">
                <a:latin typeface="+mj-lt"/>
                <a:cs typeface="Arial" panose="020B0604020202020204" pitchFamily="34" charset="0"/>
              </a:rPr>
              <a:t> </a:t>
            </a:r>
            <a:r>
              <a:rPr lang="fi-FI" b="1" dirty="0">
                <a:latin typeface="+mj-lt"/>
                <a:cs typeface="Arial" panose="020B0604020202020204" pitchFamily="34" charset="0"/>
              </a:rPr>
              <a:t>Oy:n </a:t>
            </a:r>
            <a:r>
              <a:rPr lang="fi-FI" dirty="0">
                <a:latin typeface="+mj-lt"/>
                <a:cs typeface="Arial" panose="020B0604020202020204" pitchFamily="34" charset="0"/>
              </a:rPr>
              <a:t>sekä muiden asiantuntijoiden kanssa.</a:t>
            </a:r>
          </a:p>
          <a:p>
            <a:r>
              <a:rPr lang="fi-FI" dirty="0">
                <a:latin typeface="+mj-lt"/>
                <a:cs typeface="Arial" panose="020B0604020202020204" pitchFamily="34" charset="0"/>
              </a:rPr>
              <a:t>Kerätään palautetta selkokielisistä materiaaleista ja hyödynnetään sitä kehittämistyössä.</a:t>
            </a:r>
          </a:p>
          <a:p>
            <a:pPr marL="0" indent="0">
              <a:buNone/>
            </a:pPr>
            <a:endParaRPr lang="fi-FI" sz="1800" dirty="0"/>
          </a:p>
        </p:txBody>
      </p:sp>
      <p:sp>
        <p:nvSpPr>
          <p:cNvPr id="2" name="Sisällön paikkamerkki 5">
            <a:extLst>
              <a:ext uri="{FF2B5EF4-FFF2-40B4-BE49-F238E27FC236}">
                <a16:creationId xmlns:a16="http://schemas.microsoft.com/office/drawing/2014/main" id="{6E3B1F65-7C14-DC56-DAF0-5F16B14127CC}"/>
              </a:ext>
            </a:extLst>
          </p:cNvPr>
          <p:cNvSpPr txBox="1">
            <a:spLocks/>
          </p:cNvSpPr>
          <p:nvPr/>
        </p:nvSpPr>
        <p:spPr>
          <a:xfrm>
            <a:off x="6779612" y="412595"/>
            <a:ext cx="5083618" cy="91516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4000" b="1" dirty="0">
                <a:solidFill>
                  <a:schemeClr val="accent1"/>
                </a:solidFill>
              </a:rPr>
              <a:t>Koulutus ja kehittäminen</a:t>
            </a:r>
          </a:p>
          <a:p>
            <a:endParaRPr lang="fi-FI" sz="4000" b="1" dirty="0">
              <a:solidFill>
                <a:schemeClr val="accent1"/>
              </a:solidFill>
            </a:endParaRPr>
          </a:p>
        </p:txBody>
      </p:sp>
    </p:spTree>
    <p:extLst>
      <p:ext uri="{BB962C8B-B14F-4D97-AF65-F5344CB8AC3E}">
        <p14:creationId xmlns:p14="http://schemas.microsoft.com/office/powerpoint/2010/main" val="367173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EF104779-F76F-0EB1-086E-7D10E70CC036}"/>
              </a:ext>
            </a:extLst>
          </p:cNvPr>
          <p:cNvSpPr>
            <a:spLocks noGrp="1"/>
          </p:cNvSpPr>
          <p:nvPr>
            <p:ph type="body" sz="quarter" idx="10"/>
          </p:nvPr>
        </p:nvSpPr>
        <p:spPr>
          <a:xfrm>
            <a:off x="628650" y="714375"/>
            <a:ext cx="4257675" cy="3771900"/>
          </a:xfrm>
        </p:spPr>
        <p:txBody>
          <a:bodyPr/>
          <a:lstStyle/>
          <a:p>
            <a:r>
              <a:rPr lang="fi-FI" sz="4000" b="1" dirty="0">
                <a:solidFill>
                  <a:schemeClr val="accent1"/>
                </a:solidFill>
              </a:rPr>
              <a:t>Seuranta ja arviointi</a:t>
            </a:r>
          </a:p>
        </p:txBody>
      </p:sp>
      <p:sp>
        <p:nvSpPr>
          <p:cNvPr id="5" name="Tekstin paikkamerkki 4">
            <a:extLst>
              <a:ext uri="{FF2B5EF4-FFF2-40B4-BE49-F238E27FC236}">
                <a16:creationId xmlns:a16="http://schemas.microsoft.com/office/drawing/2014/main" id="{4ECBAC0B-D3B9-1F3A-4F0C-6D6C10130437}"/>
              </a:ext>
            </a:extLst>
          </p:cNvPr>
          <p:cNvSpPr>
            <a:spLocks noGrp="1"/>
          </p:cNvSpPr>
          <p:nvPr>
            <p:ph type="body" sz="quarter" idx="11"/>
          </p:nvPr>
        </p:nvSpPr>
        <p:spPr>
          <a:xfrm>
            <a:off x="6325644" y="2981195"/>
            <a:ext cx="5237705" cy="3576768"/>
          </a:xfrm>
        </p:spPr>
        <p:txBody>
          <a:bodyPr/>
          <a:lstStyle/>
          <a:p>
            <a:r>
              <a:rPr lang="fi-FI" dirty="0">
                <a:latin typeface="+mj-lt"/>
                <a:cs typeface="Arial" panose="020B0604020202020204" pitchFamily="34" charset="0"/>
              </a:rPr>
              <a:t>Linjauksen toteutumista arvioidaan vuosittain.</a:t>
            </a:r>
          </a:p>
          <a:p>
            <a:r>
              <a:rPr lang="fi-FI" dirty="0">
                <a:latin typeface="+mj-lt"/>
                <a:cs typeface="Arial" panose="020B0604020202020204" pitchFamily="34" charset="0"/>
              </a:rPr>
              <a:t>Mittareina käytetään mm. selkokielisten sisältöjen määrää ja käyttäjäpalautetta.</a:t>
            </a:r>
          </a:p>
          <a:p>
            <a:pPr fontAlgn="base"/>
            <a:r>
              <a:rPr lang="fi-FI" dirty="0"/>
              <a:t>Seurantatyökalun avulla voidaan katsoa selkokielisten uutisten määriä toimialoittain vuoden lopussa.​</a:t>
            </a:r>
          </a:p>
          <a:p>
            <a:endParaRPr lang="fi-FI" dirty="0">
              <a:latin typeface="+mj-lt"/>
              <a:cs typeface="Arial" panose="020B0604020202020204" pitchFamily="34" charset="0"/>
            </a:endParaRPr>
          </a:p>
          <a:p>
            <a:endParaRPr lang="fi-FI" dirty="0"/>
          </a:p>
        </p:txBody>
      </p:sp>
    </p:spTree>
    <p:extLst>
      <p:ext uri="{BB962C8B-B14F-4D97-AF65-F5344CB8AC3E}">
        <p14:creationId xmlns:p14="http://schemas.microsoft.com/office/powerpoint/2010/main" val="339064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0F8A8D-BF08-0C8F-4944-7A3F471128ED}"/>
              </a:ext>
            </a:extLst>
          </p:cNvPr>
          <p:cNvSpPr>
            <a:spLocks noGrp="1"/>
          </p:cNvSpPr>
          <p:nvPr>
            <p:ph type="title"/>
          </p:nvPr>
        </p:nvSpPr>
        <p:spPr/>
        <p:txBody>
          <a:bodyPr/>
          <a:lstStyle/>
          <a:p>
            <a:pPr algn="l"/>
            <a:r>
              <a:rPr lang="fi-FI" dirty="0"/>
              <a:t>			Selkokielen linjaukset 							toimialoittain</a:t>
            </a:r>
            <a:br>
              <a:rPr lang="fi-FI" dirty="0"/>
            </a:br>
            <a:br>
              <a:rPr lang="fi-FI" dirty="0"/>
            </a:br>
            <a:r>
              <a:rPr lang="fi-FI" dirty="0"/>
              <a:t>	</a:t>
            </a:r>
            <a:r>
              <a:rPr lang="fi-FI" sz="1800" dirty="0">
                <a:latin typeface="Arial"/>
                <a:cs typeface="Arial"/>
              </a:rPr>
              <a:t>Mitä toimialalla pitäisi mukauttaa selkokielelle? </a:t>
            </a:r>
            <a:br>
              <a:rPr lang="fi-FI" sz="1800" dirty="0">
                <a:latin typeface="Arial"/>
                <a:cs typeface="Arial"/>
              </a:rPr>
            </a:br>
            <a:r>
              <a:rPr lang="fi-FI" sz="1800" dirty="0">
                <a:latin typeface="Arial"/>
                <a:cs typeface="Arial"/>
              </a:rPr>
              <a:t>	-minkä tyyppiset uutiset</a:t>
            </a:r>
            <a:br>
              <a:rPr lang="fi-FI" sz="1800" dirty="0">
                <a:latin typeface="Arial"/>
              </a:rPr>
            </a:br>
            <a:r>
              <a:rPr lang="fi-FI" sz="1800" dirty="0">
                <a:latin typeface="Arial"/>
              </a:rPr>
              <a:t>	</a:t>
            </a:r>
            <a:r>
              <a:rPr lang="fi-FI" sz="1800" dirty="0">
                <a:latin typeface="Arial"/>
                <a:cs typeface="Arial"/>
              </a:rPr>
              <a:t>-mitkä prosessit</a:t>
            </a:r>
            <a:br>
              <a:rPr lang="fi-FI" sz="1800" dirty="0">
                <a:latin typeface="Arial"/>
              </a:rPr>
            </a:br>
            <a:r>
              <a:rPr lang="fi-FI" sz="1800" dirty="0">
                <a:latin typeface="Arial"/>
              </a:rPr>
              <a:t>	</a:t>
            </a:r>
            <a:r>
              <a:rPr lang="fi-FI" sz="1800" dirty="0">
                <a:latin typeface="Arial"/>
                <a:cs typeface="Arial"/>
              </a:rPr>
              <a:t>-esitteet, muut materiaalit?</a:t>
            </a:r>
            <a:br>
              <a:rPr lang="fi-FI" sz="1800" dirty="0">
                <a:latin typeface="Arial"/>
                <a:cs typeface="Arial"/>
              </a:rPr>
            </a:br>
            <a:br>
              <a:rPr lang="fi-FI" sz="1800" dirty="0">
                <a:latin typeface="Arial"/>
                <a:cs typeface="Arial"/>
              </a:rPr>
            </a:br>
            <a:r>
              <a:rPr lang="fi-FI" sz="1800" dirty="0">
                <a:latin typeface="Arial"/>
                <a:cs typeface="Arial"/>
              </a:rPr>
              <a:t>	Vastuut </a:t>
            </a:r>
            <a:br>
              <a:rPr lang="fi-FI" sz="1800" dirty="0">
                <a:latin typeface="Arial"/>
                <a:cs typeface="Arial"/>
              </a:rPr>
            </a:br>
            <a:r>
              <a:rPr lang="fi-FI" sz="1800" dirty="0">
                <a:latin typeface="Arial"/>
                <a:cs typeface="Arial"/>
              </a:rPr>
              <a:t>	-Kuka on käynyt selkokielen koulutuksen ja tekee selkokieliset mukautukset tai </a:t>
            </a:r>
            <a:br>
              <a:rPr lang="fi-FI" sz="1800" dirty="0">
                <a:latin typeface="Arial"/>
                <a:cs typeface="Arial"/>
              </a:rPr>
            </a:br>
            <a:r>
              <a:rPr lang="fi-FI" sz="1800" dirty="0">
                <a:latin typeface="Arial"/>
                <a:cs typeface="Arial"/>
              </a:rPr>
              <a:t>	-miten käännösprosessi toteutetaan</a:t>
            </a:r>
            <a:br>
              <a:rPr lang="fi-FI" sz="1800" dirty="0">
                <a:latin typeface="Arial"/>
                <a:cs typeface="Arial"/>
              </a:rPr>
            </a:br>
            <a:br>
              <a:rPr lang="fi-FI" sz="1800" dirty="0">
                <a:latin typeface="Arial"/>
                <a:cs typeface="Arial"/>
              </a:rPr>
            </a:br>
            <a:r>
              <a:rPr lang="fi-FI" sz="1800" dirty="0">
                <a:latin typeface="Arial"/>
                <a:cs typeface="Arial"/>
              </a:rPr>
              <a:t>	Mitä selkokieleen liittyviä toiveita tai ajatuksia toimialoilla on? </a:t>
            </a:r>
            <a:br>
              <a:rPr lang="fi-FI" sz="1800" dirty="0">
                <a:latin typeface="Arial"/>
                <a:cs typeface="Arial"/>
              </a:rPr>
            </a:br>
            <a:r>
              <a:rPr lang="fi-FI" sz="1800" dirty="0">
                <a:latin typeface="Arial"/>
                <a:cs typeface="Arial"/>
              </a:rPr>
              <a:t>	Esim. minkälaisia koulutustarpeita?</a:t>
            </a:r>
            <a:br>
              <a:rPr lang="fi-FI" sz="1800" dirty="0">
                <a:latin typeface="Arial"/>
                <a:cs typeface="Arial"/>
              </a:rPr>
            </a:br>
            <a:endParaRPr lang="fi-FI" sz="1800" dirty="0"/>
          </a:p>
        </p:txBody>
      </p:sp>
    </p:spTree>
    <p:extLst>
      <p:ext uri="{BB962C8B-B14F-4D97-AF65-F5344CB8AC3E}">
        <p14:creationId xmlns:p14="http://schemas.microsoft.com/office/powerpoint/2010/main" val="294295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FE8F5-1073-2D67-7AA6-2715F2929DBA}"/>
            </a:ext>
          </a:extLst>
        </p:cNvPr>
        <p:cNvGrpSpPr/>
        <p:nvPr/>
      </p:nvGrpSpPr>
      <p:grpSpPr>
        <a:xfrm>
          <a:off x="0" y="0"/>
          <a:ext cx="0" cy="0"/>
          <a:chOff x="0" y="0"/>
          <a:chExt cx="0" cy="0"/>
        </a:xfrm>
      </p:grpSpPr>
      <p:pic>
        <p:nvPicPr>
          <p:cNvPr id="11" name="Kuvan paikkamerkki 10" descr="Kuva, joka sisältää kohteen vaate, henkilö, jalkineet, piha-&#10;&#10;Tekoälyllä luotu sisältö voi olla virheellistä.">
            <a:extLst>
              <a:ext uri="{FF2B5EF4-FFF2-40B4-BE49-F238E27FC236}">
                <a16:creationId xmlns:a16="http://schemas.microsoft.com/office/drawing/2014/main" id="{45483237-6A77-1FE9-0983-E33A4FD92EE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04" b="104"/>
          <a:stretch>
            <a:fillRect/>
          </a:stretch>
        </p:blipFill>
        <p:spPr/>
      </p:pic>
      <p:sp>
        <p:nvSpPr>
          <p:cNvPr id="3" name="Otsikko 2">
            <a:extLst>
              <a:ext uri="{FF2B5EF4-FFF2-40B4-BE49-F238E27FC236}">
                <a16:creationId xmlns:a16="http://schemas.microsoft.com/office/drawing/2014/main" id="{0B36EAE2-5E1E-994A-CC83-CF0D6AECF7CD}"/>
              </a:ext>
            </a:extLst>
          </p:cNvPr>
          <p:cNvSpPr>
            <a:spLocks noGrp="1"/>
          </p:cNvSpPr>
          <p:nvPr>
            <p:ph type="title"/>
          </p:nvPr>
        </p:nvSpPr>
        <p:spPr>
          <a:xfrm>
            <a:off x="0" y="162839"/>
            <a:ext cx="7027101" cy="1766944"/>
          </a:xfrm>
        </p:spPr>
        <p:txBody>
          <a:bodyPr/>
          <a:lstStyle/>
          <a:p>
            <a:r>
              <a:rPr lang="fi-FI" dirty="0"/>
              <a:t>Kaupunkiympäristö</a:t>
            </a:r>
          </a:p>
        </p:txBody>
      </p:sp>
      <p:sp>
        <p:nvSpPr>
          <p:cNvPr id="4" name="Sisällön paikkamerkki 3">
            <a:extLst>
              <a:ext uri="{FF2B5EF4-FFF2-40B4-BE49-F238E27FC236}">
                <a16:creationId xmlns:a16="http://schemas.microsoft.com/office/drawing/2014/main" id="{8D7D6F37-C7D0-EE9F-7CE5-4BDEA96F63F1}"/>
              </a:ext>
            </a:extLst>
          </p:cNvPr>
          <p:cNvSpPr>
            <a:spLocks noGrp="1"/>
          </p:cNvSpPr>
          <p:nvPr>
            <p:ph sz="quarter" idx="14"/>
          </p:nvPr>
        </p:nvSpPr>
        <p:spPr>
          <a:xfrm>
            <a:off x="1" y="1002081"/>
            <a:ext cx="6463430" cy="5273459"/>
          </a:xfrm>
        </p:spPr>
        <p:txBody>
          <a:bodyPr/>
          <a:lstStyle/>
          <a:p>
            <a:r>
              <a:rPr lang="fi-FI" b="1" dirty="0">
                <a:latin typeface="+mj-lt"/>
                <a:cs typeface="Arial"/>
              </a:rPr>
              <a:t>Toimiala mukauttaa selkokielelle:</a:t>
            </a:r>
          </a:p>
          <a:p>
            <a:pPr marL="285750" indent="-285750" fontAlgn="base">
              <a:buFont typeface="Wingdings" panose="05000000000000000000" pitchFamily="2" charset="2"/>
              <a:buChar char="§"/>
            </a:pPr>
            <a:r>
              <a:rPr lang="fi-FI" dirty="0"/>
              <a:t>Kaavoitussanastoa ja kaavoituksen perustietoa selkokielellä.</a:t>
            </a:r>
            <a:r>
              <a:rPr lang="en-US" dirty="0"/>
              <a:t>​</a:t>
            </a:r>
          </a:p>
          <a:p>
            <a:pPr marL="285750" indent="-285750" fontAlgn="base">
              <a:buFont typeface="Wingdings" panose="05000000000000000000" pitchFamily="2" charset="2"/>
              <a:buChar char="§"/>
            </a:pPr>
            <a:r>
              <a:rPr lang="fi-FI" dirty="0"/>
              <a:t>Tärkeimpiä puisto- ja katusuunnitelmia koskevia uutisia.</a:t>
            </a:r>
            <a:r>
              <a:rPr lang="en-US" dirty="0"/>
              <a:t>​</a:t>
            </a:r>
          </a:p>
          <a:p>
            <a:pPr marL="285750" indent="-285750" fontAlgn="base">
              <a:buFont typeface="Wingdings" panose="05000000000000000000" pitchFamily="2" charset="2"/>
              <a:buChar char="§"/>
            </a:pPr>
            <a:r>
              <a:rPr lang="fi-FI" dirty="0"/>
              <a:t>Kaavoituskatsauksen liitteeksi kenties selkokielinen versio (tarvitaan myös ns. viralliset termit)</a:t>
            </a:r>
            <a:r>
              <a:rPr lang="en-US" dirty="0"/>
              <a:t>​</a:t>
            </a:r>
          </a:p>
          <a:p>
            <a:pPr marL="285750" indent="-285750" fontAlgn="base">
              <a:buFont typeface="Wingdings" panose="05000000000000000000" pitchFamily="2" charset="2"/>
              <a:buChar char="§"/>
            </a:pPr>
            <a:r>
              <a:rPr lang="fi-FI" dirty="0"/>
              <a:t>Sisäilmatiedotteista selkoversiot.</a:t>
            </a:r>
            <a:r>
              <a:rPr lang="en-US" dirty="0"/>
              <a:t>​</a:t>
            </a:r>
          </a:p>
          <a:p>
            <a:pPr marL="285750" indent="-285750" fontAlgn="base">
              <a:buFont typeface="Wingdings" panose="05000000000000000000" pitchFamily="2" charset="2"/>
              <a:buChar char="§"/>
            </a:pPr>
            <a:r>
              <a:rPr lang="fi-FI" dirty="0"/>
              <a:t>Lapsiystävällinen kunta –uutisia.</a:t>
            </a:r>
            <a:endParaRPr lang="en-US" dirty="0"/>
          </a:p>
          <a:p>
            <a:r>
              <a:rPr lang="fi-FI" b="1" dirty="0">
                <a:latin typeface="+mj-lt"/>
                <a:cs typeface="Arial"/>
              </a:rPr>
              <a:t>Vastuut: </a:t>
            </a:r>
            <a:r>
              <a:rPr lang="fi-FI" dirty="0">
                <a:latin typeface="+mj-lt"/>
                <a:cs typeface="Arial"/>
              </a:rPr>
              <a:t>Viestijät mukauttavat tekstit selkokielelle. </a:t>
            </a:r>
          </a:p>
          <a:p>
            <a:pPr marL="0" indent="0">
              <a:spcAft>
                <a:spcPts val="600"/>
              </a:spcAft>
              <a:buNone/>
            </a:pPr>
            <a:endParaRPr lang="fi-FI" sz="1800" dirty="0"/>
          </a:p>
        </p:txBody>
      </p:sp>
    </p:spTree>
    <p:extLst>
      <p:ext uri="{BB962C8B-B14F-4D97-AF65-F5344CB8AC3E}">
        <p14:creationId xmlns:p14="http://schemas.microsoft.com/office/powerpoint/2010/main" val="340938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B2A33-8B96-E573-B676-8C5C13424900}"/>
            </a:ext>
          </a:extLst>
        </p:cNvPr>
        <p:cNvGrpSpPr/>
        <p:nvPr/>
      </p:nvGrpSpPr>
      <p:grpSpPr>
        <a:xfrm>
          <a:off x="0" y="0"/>
          <a:ext cx="0" cy="0"/>
          <a:chOff x="0" y="0"/>
          <a:chExt cx="0" cy="0"/>
        </a:xfrm>
      </p:grpSpPr>
      <p:pic>
        <p:nvPicPr>
          <p:cNvPr id="4" name="Kuvan paikkamerkki 3">
            <a:extLst>
              <a:ext uri="{FF2B5EF4-FFF2-40B4-BE49-F238E27FC236}">
                <a16:creationId xmlns:a16="http://schemas.microsoft.com/office/drawing/2014/main" id="{980112C3-AF46-1FDF-EBDE-949349D03995}"/>
              </a:ext>
            </a:extLst>
          </p:cNvPr>
          <p:cNvPicPr>
            <a:picLocks noGrp="1" noChangeAspect="1"/>
          </p:cNvPicPr>
          <p:nvPr>
            <p:ph type="pic" sz="quarter" idx="12"/>
          </p:nvPr>
        </p:nvPicPr>
        <p:blipFill>
          <a:blip r:embed="rId2"/>
          <a:srcRect l="21412" r="21412"/>
          <a:stretch/>
        </p:blipFill>
        <p:spPr>
          <a:xfrm>
            <a:off x="-1388810" y="-1515794"/>
            <a:ext cx="7287942" cy="8494328"/>
          </a:xfrm>
        </p:spPr>
      </p:pic>
      <p:sp>
        <p:nvSpPr>
          <p:cNvPr id="5" name="Otsikko 4">
            <a:extLst>
              <a:ext uri="{FF2B5EF4-FFF2-40B4-BE49-F238E27FC236}">
                <a16:creationId xmlns:a16="http://schemas.microsoft.com/office/drawing/2014/main" id="{3C40ED8D-4413-0F80-A708-0557321B450E}"/>
              </a:ext>
            </a:extLst>
          </p:cNvPr>
          <p:cNvSpPr>
            <a:spLocks noGrp="1"/>
          </p:cNvSpPr>
          <p:nvPr>
            <p:ph type="title"/>
          </p:nvPr>
        </p:nvSpPr>
        <p:spPr>
          <a:xfrm>
            <a:off x="6676373" y="-400832"/>
            <a:ext cx="5386191" cy="1966586"/>
          </a:xfrm>
        </p:spPr>
        <p:txBody>
          <a:bodyPr/>
          <a:lstStyle/>
          <a:p>
            <a:r>
              <a:rPr lang="fi-FI" dirty="0"/>
              <a:t> </a:t>
            </a:r>
            <a:br>
              <a:rPr lang="fi-FI" dirty="0"/>
            </a:br>
            <a:endParaRPr lang="fi-FI" dirty="0"/>
          </a:p>
        </p:txBody>
      </p:sp>
      <p:sp>
        <p:nvSpPr>
          <p:cNvPr id="2" name="Sisällön paikkamerkki 5">
            <a:extLst>
              <a:ext uri="{FF2B5EF4-FFF2-40B4-BE49-F238E27FC236}">
                <a16:creationId xmlns:a16="http://schemas.microsoft.com/office/drawing/2014/main" id="{31857710-9BC7-A182-CE10-51EDA123EBCC}"/>
              </a:ext>
            </a:extLst>
          </p:cNvPr>
          <p:cNvSpPr txBox="1">
            <a:spLocks/>
          </p:cNvSpPr>
          <p:nvPr/>
        </p:nvSpPr>
        <p:spPr>
          <a:xfrm>
            <a:off x="6864263" y="796778"/>
            <a:ext cx="5198301" cy="91165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4000" b="1" dirty="0">
                <a:solidFill>
                  <a:schemeClr val="accent1"/>
                </a:solidFill>
              </a:rPr>
              <a:t>Kaupunkikulttuuri</a:t>
            </a:r>
          </a:p>
          <a:p>
            <a:endParaRPr lang="fi-FI" sz="4000" b="1" dirty="0">
              <a:solidFill>
                <a:schemeClr val="accent1"/>
              </a:solidFill>
            </a:endParaRPr>
          </a:p>
        </p:txBody>
      </p:sp>
      <p:sp>
        <p:nvSpPr>
          <p:cNvPr id="3" name="Sisällön paikkamerkki 5">
            <a:extLst>
              <a:ext uri="{FF2B5EF4-FFF2-40B4-BE49-F238E27FC236}">
                <a16:creationId xmlns:a16="http://schemas.microsoft.com/office/drawing/2014/main" id="{EA09F6B8-4C18-4A2C-3EC2-685ECE9CB9B6}"/>
              </a:ext>
            </a:extLst>
          </p:cNvPr>
          <p:cNvSpPr txBox="1">
            <a:spLocks/>
          </p:cNvSpPr>
          <p:nvPr/>
        </p:nvSpPr>
        <p:spPr>
          <a:xfrm>
            <a:off x="6292870" y="1039660"/>
            <a:ext cx="6293582" cy="36074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dirty="0">
                <a:latin typeface="Arial"/>
                <a:cs typeface="Arial"/>
              </a:rPr>
              <a:t>    </a:t>
            </a:r>
          </a:p>
          <a:p>
            <a:r>
              <a:rPr lang="fi-FI" b="1" dirty="0">
                <a:latin typeface="+mj-lt"/>
                <a:cs typeface="Arial"/>
              </a:rPr>
              <a:t>Toimiala mukauttaa selkokielelle:</a:t>
            </a:r>
            <a:endParaRPr lang="fi-FI" dirty="0">
              <a:latin typeface="+mj-lt"/>
              <a:cs typeface="Arial"/>
            </a:endParaRPr>
          </a:p>
          <a:p>
            <a:pPr marL="285750" lvl="0" indent="-285750">
              <a:buFont typeface="Wingdings" panose="05000000000000000000" pitchFamily="2" charset="2"/>
              <a:buChar char="§"/>
            </a:pPr>
            <a:r>
              <a:rPr lang="fi-FI" dirty="0">
                <a:latin typeface="+mj-lt"/>
                <a:cs typeface="Arial"/>
              </a:rPr>
              <a:t>Kulttuurilasten sisällöt</a:t>
            </a:r>
            <a:endParaRPr lang="fi-FI" dirty="0">
              <a:latin typeface="+mj-lt"/>
              <a:ea typeface="Calibri"/>
              <a:cs typeface="Arial"/>
            </a:endParaRPr>
          </a:p>
          <a:p>
            <a:pPr marL="285750" lvl="0" indent="-285750">
              <a:buFont typeface="Wingdings" panose="05000000000000000000" pitchFamily="2" charset="2"/>
              <a:buChar char="§"/>
            </a:pPr>
            <a:r>
              <a:rPr lang="fi-FI" dirty="0">
                <a:latin typeface="+mj-lt"/>
                <a:cs typeface="Arial"/>
              </a:rPr>
              <a:t>Kulttuurin ja liikunnan seniorisisällöt </a:t>
            </a:r>
            <a:endParaRPr lang="fi-FI" dirty="0">
              <a:latin typeface="+mj-lt"/>
              <a:ea typeface="Calibri"/>
              <a:cs typeface="Arial"/>
            </a:endParaRPr>
          </a:p>
          <a:p>
            <a:pPr marL="285750" lvl="0" indent="-285750">
              <a:buFont typeface="Wingdings" panose="05000000000000000000" pitchFamily="2" charset="2"/>
              <a:buChar char="§"/>
            </a:pPr>
            <a:r>
              <a:rPr lang="fi-FI" dirty="0">
                <a:latin typeface="+mj-lt"/>
                <a:cs typeface="Arial"/>
              </a:rPr>
              <a:t>Maahanmuuttajien koulutukseen liittyvät sisällöt</a:t>
            </a:r>
            <a:endParaRPr lang="fi-FI" dirty="0">
              <a:latin typeface="+mj-lt"/>
              <a:ea typeface="Calibri"/>
              <a:cs typeface="Arial"/>
            </a:endParaRPr>
          </a:p>
          <a:p>
            <a:pPr marL="285750" lvl="0" indent="-285750">
              <a:buFont typeface="Wingdings" panose="05000000000000000000" pitchFamily="2" charset="2"/>
              <a:buChar char="§"/>
            </a:pPr>
            <a:r>
              <a:rPr lang="fi-FI" dirty="0">
                <a:latin typeface="+mj-lt"/>
                <a:cs typeface="Arial"/>
              </a:rPr>
              <a:t>Kirjaston peruspalvelut</a:t>
            </a:r>
            <a:endParaRPr lang="fi-FI" dirty="0">
              <a:latin typeface="+mj-lt"/>
              <a:ea typeface="Calibri"/>
              <a:cs typeface="Arial"/>
            </a:endParaRPr>
          </a:p>
          <a:p>
            <a:pPr marL="285750" lvl="0" indent="-285750">
              <a:buFont typeface="Wingdings" panose="05000000000000000000" pitchFamily="2" charset="2"/>
              <a:buChar char="§"/>
            </a:pPr>
            <a:r>
              <a:rPr lang="fi-FI" dirty="0">
                <a:latin typeface="+mj-lt"/>
                <a:cs typeface="Arial"/>
              </a:rPr>
              <a:t>Kaupunginmuseon peruspalvelut</a:t>
            </a:r>
          </a:p>
        </p:txBody>
      </p:sp>
      <p:sp>
        <p:nvSpPr>
          <p:cNvPr id="8" name="Sisällön paikkamerkki 5">
            <a:extLst>
              <a:ext uri="{FF2B5EF4-FFF2-40B4-BE49-F238E27FC236}">
                <a16:creationId xmlns:a16="http://schemas.microsoft.com/office/drawing/2014/main" id="{67F2AF33-206E-295E-57C7-F88B55330438}"/>
              </a:ext>
            </a:extLst>
          </p:cNvPr>
          <p:cNvSpPr txBox="1">
            <a:spLocks/>
          </p:cNvSpPr>
          <p:nvPr/>
        </p:nvSpPr>
        <p:spPr>
          <a:xfrm>
            <a:off x="5298510" y="4647156"/>
            <a:ext cx="7177411" cy="316908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dirty="0">
                <a:latin typeface="+mj-lt"/>
                <a:cs typeface="Arial"/>
              </a:rPr>
              <a:t>Vastuut: </a:t>
            </a:r>
            <a:r>
              <a:rPr lang="fi-FI" dirty="0">
                <a:latin typeface="+mj-lt"/>
                <a:cs typeface="Arial"/>
              </a:rPr>
              <a:t>Kaikki viestijät ovat käyneet selkokielen peruskoulutuksen ja osallistuivat myös selkokielen jatkokoulutukseen. Viestijät haluaisivat mukauttaa tekstit </a:t>
            </a:r>
            <a:br>
              <a:rPr lang="fi-FI" dirty="0">
                <a:latin typeface="+mj-lt"/>
                <a:cs typeface="Arial"/>
              </a:rPr>
            </a:br>
            <a:r>
              <a:rPr lang="fi-FI" dirty="0">
                <a:latin typeface="+mj-lt"/>
                <a:cs typeface="Arial"/>
              </a:rPr>
              <a:t>itse selkokielelle.</a:t>
            </a:r>
            <a:endParaRPr lang="fi-FI" dirty="0">
              <a:latin typeface="+mj-lt"/>
              <a:ea typeface="Calibri"/>
              <a:cs typeface="Arial"/>
            </a:endParaRPr>
          </a:p>
          <a:p>
            <a:r>
              <a:rPr lang="fi-FI" b="1" dirty="0">
                <a:latin typeface="+mj-lt"/>
                <a:cs typeface="Arial"/>
              </a:rPr>
              <a:t>Muuta: </a:t>
            </a:r>
            <a:r>
              <a:rPr lang="fi-FI" dirty="0">
                <a:latin typeface="+mj-lt"/>
                <a:cs typeface="Arial"/>
              </a:rPr>
              <a:t>Somessa ei ole tarvetta selkokielelle, koska somen luonne on kepeä.</a:t>
            </a:r>
            <a:endParaRPr lang="fi-FI" b="1" dirty="0">
              <a:latin typeface="+mj-lt"/>
              <a:cs typeface="Arial"/>
            </a:endParaRPr>
          </a:p>
        </p:txBody>
      </p:sp>
    </p:spTree>
    <p:extLst>
      <p:ext uri="{BB962C8B-B14F-4D97-AF65-F5344CB8AC3E}">
        <p14:creationId xmlns:p14="http://schemas.microsoft.com/office/powerpoint/2010/main" val="355806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vaate, piha-, henkilö, rakennus&#10;&#10;Tekoälyllä luotu sisältö voi olla virheellistä.">
            <a:extLst>
              <a:ext uri="{FF2B5EF4-FFF2-40B4-BE49-F238E27FC236}">
                <a16:creationId xmlns:a16="http://schemas.microsoft.com/office/drawing/2014/main" id="{46A649EA-2230-1ED6-E41F-5794FBA3663B}"/>
              </a:ext>
            </a:extLst>
          </p:cNvPr>
          <p:cNvPicPr>
            <a:picLocks noGrp="1" noChangeAspect="1"/>
          </p:cNvPicPr>
          <p:nvPr>
            <p:ph type="pic" sz="quarter" idx="12"/>
          </p:nvPr>
        </p:nvPicPr>
        <p:blipFill>
          <a:blip r:embed="rId2"/>
          <a:srcRect l="21376" r="21376"/>
          <a:stretch>
            <a:fillRect/>
          </a:stretch>
        </p:blipFill>
        <p:spPr/>
      </p:pic>
      <p:sp>
        <p:nvSpPr>
          <p:cNvPr id="3" name="Otsikko 2">
            <a:extLst>
              <a:ext uri="{FF2B5EF4-FFF2-40B4-BE49-F238E27FC236}">
                <a16:creationId xmlns:a16="http://schemas.microsoft.com/office/drawing/2014/main" id="{42E093A0-073D-F595-93A9-FD85DF4D8921}"/>
              </a:ext>
            </a:extLst>
          </p:cNvPr>
          <p:cNvSpPr>
            <a:spLocks noGrp="1"/>
          </p:cNvSpPr>
          <p:nvPr>
            <p:ph type="title"/>
          </p:nvPr>
        </p:nvSpPr>
        <p:spPr>
          <a:xfrm>
            <a:off x="6939851" y="663879"/>
            <a:ext cx="4984926" cy="795403"/>
          </a:xfrm>
        </p:spPr>
        <p:txBody>
          <a:bodyPr/>
          <a:lstStyle/>
          <a:p>
            <a:r>
              <a:rPr lang="fi-FI" dirty="0"/>
              <a:t>Kaso</a:t>
            </a:r>
          </a:p>
        </p:txBody>
      </p:sp>
      <p:sp>
        <p:nvSpPr>
          <p:cNvPr id="4" name="Sisällön paikkamerkki 3">
            <a:extLst>
              <a:ext uri="{FF2B5EF4-FFF2-40B4-BE49-F238E27FC236}">
                <a16:creationId xmlns:a16="http://schemas.microsoft.com/office/drawing/2014/main" id="{F74491BB-7ADD-DC6D-5C74-1A699FC4DEA9}"/>
              </a:ext>
            </a:extLst>
          </p:cNvPr>
          <p:cNvSpPr>
            <a:spLocks noGrp="1"/>
          </p:cNvSpPr>
          <p:nvPr>
            <p:ph sz="quarter" idx="4294967295"/>
          </p:nvPr>
        </p:nvSpPr>
        <p:spPr>
          <a:xfrm>
            <a:off x="6795166" y="502578"/>
            <a:ext cx="5129611" cy="6814159"/>
          </a:xfrm>
        </p:spPr>
        <p:txBody>
          <a:bodyPr/>
          <a:lstStyle/>
          <a:p>
            <a:endParaRPr lang="fi-FI" b="1" dirty="0"/>
          </a:p>
          <a:p>
            <a:endParaRPr lang="fi-FI" b="1" dirty="0"/>
          </a:p>
          <a:p>
            <a:r>
              <a:rPr lang="fi-FI" b="1" dirty="0"/>
              <a:t>Varhaiskasvatus:</a:t>
            </a:r>
          </a:p>
          <a:p>
            <a:pPr marL="285750" indent="-285750">
              <a:buFont typeface="Wingdings" panose="05000000000000000000" pitchFamily="2" charset="2"/>
              <a:buChar char="§"/>
            </a:pPr>
            <a:r>
              <a:rPr lang="fi-FI" dirty="0"/>
              <a:t>Puistoruokailun alkamisen ennakkoviestintä (paikat, kesto ym.)</a:t>
            </a:r>
          </a:p>
          <a:p>
            <a:pPr marL="285750" indent="-285750">
              <a:buFont typeface="Wingdings" panose="05000000000000000000" pitchFamily="2" charset="2"/>
              <a:buChar char="§"/>
            </a:pPr>
            <a:r>
              <a:rPr lang="fi-FI" dirty="0"/>
              <a:t>Avoimen varhaiskasvatuksen kerhohaku: Keskeisimmät tiedot sisältävä perusviestintä </a:t>
            </a:r>
          </a:p>
          <a:p>
            <a:pPr marL="285750" indent="-285750">
              <a:buFont typeface="Wingdings" panose="05000000000000000000" pitchFamily="2" charset="2"/>
              <a:buChar char="§"/>
            </a:pPr>
            <a:r>
              <a:rPr lang="fi-FI" dirty="0"/>
              <a:t>Varhaiskasvatukseen ja esiopetukseen hakeminen: Ilmoittautumiseen liittyvä viestintä  </a:t>
            </a:r>
          </a:p>
          <a:p>
            <a:pPr marL="285750" indent="-285750">
              <a:buFont typeface="Wingdings" panose="05000000000000000000" pitchFamily="2" charset="2"/>
              <a:buChar char="§"/>
            </a:pPr>
            <a:r>
              <a:rPr lang="fi-FI" dirty="0"/>
              <a:t>Varhaiskasvatuksen asiakasmaksut (ainakin tuloselvitys ja palveluseteli)</a:t>
            </a:r>
            <a:br>
              <a:rPr lang="fi-FI" dirty="0"/>
            </a:br>
            <a:endParaRPr lang="fi-FI" dirty="0"/>
          </a:p>
        </p:txBody>
      </p:sp>
    </p:spTree>
    <p:extLst>
      <p:ext uri="{BB962C8B-B14F-4D97-AF65-F5344CB8AC3E}">
        <p14:creationId xmlns:p14="http://schemas.microsoft.com/office/powerpoint/2010/main" val="133854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9CB8F-24C6-90AE-AF73-B03698B60197}"/>
            </a:ext>
          </a:extLst>
        </p:cNvPr>
        <p:cNvGrpSpPr/>
        <p:nvPr/>
      </p:nvGrpSpPr>
      <p:grpSpPr>
        <a:xfrm>
          <a:off x="0" y="0"/>
          <a:ext cx="0" cy="0"/>
          <a:chOff x="0" y="0"/>
          <a:chExt cx="0" cy="0"/>
        </a:xfrm>
      </p:grpSpPr>
      <p:sp>
        <p:nvSpPr>
          <p:cNvPr id="8" name="Sisällön paikkamerkki 2">
            <a:extLst>
              <a:ext uri="{FF2B5EF4-FFF2-40B4-BE49-F238E27FC236}">
                <a16:creationId xmlns:a16="http://schemas.microsoft.com/office/drawing/2014/main" id="{1CC51D56-77EA-D3BD-C7C4-C9802D70E7BF}"/>
              </a:ext>
            </a:extLst>
          </p:cNvPr>
          <p:cNvSpPr>
            <a:spLocks noGrp="1"/>
          </p:cNvSpPr>
          <p:nvPr>
            <p:ph sz="quarter" idx="12"/>
          </p:nvPr>
        </p:nvSpPr>
        <p:spPr>
          <a:xfrm>
            <a:off x="838200" y="175364"/>
            <a:ext cx="10515600" cy="6538587"/>
          </a:xfrm>
        </p:spPr>
        <p:txBody>
          <a:bodyPr/>
          <a:lstStyle/>
          <a:p>
            <a:r>
              <a:rPr lang="fi-FI" b="1" dirty="0"/>
              <a:t>Perusopetus:</a:t>
            </a:r>
          </a:p>
          <a:p>
            <a:r>
              <a:rPr lang="fi-FI" dirty="0"/>
              <a:t>Koulumatkat ja koulukuljetus</a:t>
            </a:r>
            <a:br>
              <a:rPr lang="fi-FI" dirty="0"/>
            </a:br>
            <a:r>
              <a:rPr lang="fi-FI" dirty="0"/>
              <a:t>IP-toiminta</a:t>
            </a:r>
            <a:br>
              <a:rPr lang="fi-FI" dirty="0"/>
            </a:br>
            <a:r>
              <a:rPr lang="fi-FI" dirty="0"/>
              <a:t>Musiikkiluokkahaku</a:t>
            </a:r>
            <a:br>
              <a:rPr lang="fi-FI" dirty="0"/>
            </a:br>
            <a:r>
              <a:rPr lang="fi-FI" dirty="0"/>
              <a:t>TEPPO-haku</a:t>
            </a:r>
            <a:br>
              <a:rPr lang="fi-FI" dirty="0"/>
            </a:br>
            <a:r>
              <a:rPr lang="fi-FI" dirty="0"/>
              <a:t>S2-kieli</a:t>
            </a:r>
            <a:br>
              <a:rPr lang="fi-FI" dirty="0"/>
            </a:br>
            <a:r>
              <a:rPr lang="fi-FI" dirty="0"/>
              <a:t>Valmistava opetus</a:t>
            </a:r>
            <a:br>
              <a:rPr lang="fi-FI" dirty="0"/>
            </a:br>
            <a:r>
              <a:rPr lang="fi-FI" dirty="0"/>
              <a:t>Urhea</a:t>
            </a:r>
            <a:br>
              <a:rPr lang="fi-FI" dirty="0"/>
            </a:br>
            <a:r>
              <a:rPr lang="fi-FI" dirty="0"/>
              <a:t>Oman äidinkielen opetus</a:t>
            </a:r>
            <a:br>
              <a:rPr lang="fi-FI" dirty="0"/>
            </a:br>
            <a:r>
              <a:rPr lang="fi-FI" dirty="0"/>
              <a:t>Lähikoulun määräytyminen</a:t>
            </a:r>
          </a:p>
          <a:p>
            <a:r>
              <a:rPr lang="fi-FI" b="1" dirty="0"/>
              <a:t>Toisen asteen koulutus:</a:t>
            </a:r>
          </a:p>
          <a:p>
            <a:r>
              <a:rPr lang="fi-FI" dirty="0"/>
              <a:t>Yhteishaku (sisältää sekä lukion että ammatillisen</a:t>
            </a:r>
            <a:r>
              <a:rPr lang="fi-FI"/>
              <a:t>) </a:t>
            </a:r>
            <a:br>
              <a:rPr lang="fi-FI"/>
            </a:br>
            <a:r>
              <a:rPr lang="fi-FI"/>
              <a:t>Lukiokoulutus</a:t>
            </a:r>
            <a:br>
              <a:rPr lang="fi-FI" dirty="0"/>
            </a:br>
            <a:r>
              <a:rPr lang="fi-FI" dirty="0"/>
              <a:t>Opiskelu ammatillisessa </a:t>
            </a:r>
            <a:br>
              <a:rPr lang="fi-FI" dirty="0"/>
            </a:br>
            <a:r>
              <a:rPr lang="fi-FI" dirty="0"/>
              <a:t>TUVA-koulutus </a:t>
            </a:r>
            <a:br>
              <a:rPr lang="fi-FI" dirty="0"/>
            </a:br>
            <a:br>
              <a:rPr lang="fi-FI" dirty="0"/>
            </a:br>
            <a:r>
              <a:rPr lang="fi-FI" b="1" dirty="0"/>
              <a:t>Ruotsinkielinen palvelualue</a:t>
            </a:r>
            <a:endParaRPr lang="fi-FI" b="1" dirty="0">
              <a:latin typeface="Arial" panose="020B0604020202020204" pitchFamily="34" charset="0"/>
              <a:cs typeface="Arial" panose="020B0604020202020204" pitchFamily="34" charset="0"/>
            </a:endParaRPr>
          </a:p>
          <a:p>
            <a:pPr marL="342900" indent="-342900">
              <a:buBlip>
                <a:blip>
                  <a:extLst>
                    <a:ext uri="{96DAC541-7B7A-43D3-8B79-37D633B846F1}">
                      <asvg:svgBlip xmlns:asvg="http://schemas.microsoft.com/office/drawing/2016/SVG/main" r:embed="rId2"/>
                    </a:ext>
                  </a:extLst>
                </a:blip>
              </a:buBlip>
            </a:pPr>
            <a:endParaRPr lang="fi-FI" dirty="0">
              <a:latin typeface="+mj-lt"/>
              <a:cs typeface="Arial" panose="020B0604020202020204" pitchFamily="34" charset="0"/>
            </a:endParaRPr>
          </a:p>
          <a:p>
            <a:endParaRPr lang="fi-FI" dirty="0"/>
          </a:p>
        </p:txBody>
      </p:sp>
    </p:spTree>
    <p:extLst>
      <p:ext uri="{BB962C8B-B14F-4D97-AF65-F5344CB8AC3E}">
        <p14:creationId xmlns:p14="http://schemas.microsoft.com/office/powerpoint/2010/main" val="105890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530E2ED-7E69-B80F-84F5-D2C48B09B4C7}"/>
              </a:ext>
            </a:extLst>
          </p:cNvPr>
          <p:cNvSpPr>
            <a:spLocks noGrp="1"/>
          </p:cNvSpPr>
          <p:nvPr>
            <p:ph type="title"/>
          </p:nvPr>
        </p:nvSpPr>
        <p:spPr>
          <a:xfrm>
            <a:off x="838200" y="176210"/>
            <a:ext cx="10515600" cy="1009651"/>
          </a:xfrm>
        </p:spPr>
        <p:txBody>
          <a:bodyPr/>
          <a:lstStyle/>
          <a:p>
            <a:r>
              <a:rPr lang="fi-FI" dirty="0"/>
              <a:t>Konsernijohto ja elinvoima</a:t>
            </a:r>
          </a:p>
        </p:txBody>
      </p:sp>
      <p:sp>
        <p:nvSpPr>
          <p:cNvPr id="2" name="Sisällön paikkamerkki 1">
            <a:extLst>
              <a:ext uri="{FF2B5EF4-FFF2-40B4-BE49-F238E27FC236}">
                <a16:creationId xmlns:a16="http://schemas.microsoft.com/office/drawing/2014/main" id="{3188D83F-D249-82AF-9EFE-3F3D6FF0F47D}"/>
              </a:ext>
            </a:extLst>
          </p:cNvPr>
          <p:cNvSpPr>
            <a:spLocks noGrp="1"/>
          </p:cNvSpPr>
          <p:nvPr>
            <p:ph sz="quarter" idx="4294967295"/>
          </p:nvPr>
        </p:nvSpPr>
        <p:spPr>
          <a:xfrm>
            <a:off x="1352811" y="1185861"/>
            <a:ext cx="5047989" cy="4636262"/>
          </a:xfrm>
        </p:spPr>
        <p:txBody>
          <a:bodyPr/>
          <a:lstStyle/>
          <a:p>
            <a:r>
              <a:rPr lang="en-US" b="1" dirty="0" err="1">
                <a:latin typeface="+mj-lt"/>
                <a:ea typeface="+mj-lt"/>
                <a:cs typeface="+mj-lt"/>
              </a:rPr>
              <a:t>Toimiala</a:t>
            </a:r>
            <a:r>
              <a:rPr lang="en-US" b="1" dirty="0">
                <a:latin typeface="+mj-lt"/>
                <a:ea typeface="+mj-lt"/>
                <a:cs typeface="+mj-lt"/>
              </a:rPr>
              <a:t> </a:t>
            </a:r>
            <a:r>
              <a:rPr lang="en-US" b="1" dirty="0" err="1">
                <a:latin typeface="+mj-lt"/>
                <a:ea typeface="+mj-lt"/>
                <a:cs typeface="+mj-lt"/>
              </a:rPr>
              <a:t>mukauttaa</a:t>
            </a:r>
            <a:r>
              <a:rPr lang="en-US" b="1" dirty="0">
                <a:latin typeface="+mj-lt"/>
                <a:ea typeface="+mj-lt"/>
                <a:cs typeface="+mj-lt"/>
              </a:rPr>
              <a:t> </a:t>
            </a:r>
            <a:r>
              <a:rPr lang="en-US" b="1" dirty="0" err="1">
                <a:latin typeface="+mj-lt"/>
                <a:ea typeface="+mj-lt"/>
                <a:cs typeface="+mj-lt"/>
              </a:rPr>
              <a:t>selkokielelle</a:t>
            </a:r>
            <a:r>
              <a:rPr lang="en-US" b="1" dirty="0">
                <a:latin typeface="+mj-lt"/>
                <a:ea typeface="+mj-lt"/>
                <a:cs typeface="+mj-lt"/>
              </a:rPr>
              <a:t>: </a:t>
            </a:r>
          </a:p>
          <a:p>
            <a:pPr marL="285750" indent="-285750" fontAlgn="base">
              <a:buFont typeface="Wingdings" panose="05000000000000000000" pitchFamily="2" charset="2"/>
              <a:buChar char="§"/>
            </a:pPr>
            <a:r>
              <a:rPr lang="en-US" dirty="0" err="1"/>
              <a:t>Vaalit</a:t>
            </a:r>
            <a:r>
              <a:rPr lang="en-US" dirty="0"/>
              <a:t>​</a:t>
            </a:r>
          </a:p>
          <a:p>
            <a:pPr marL="285750" indent="-285750" fontAlgn="base">
              <a:buFont typeface="Wingdings" panose="05000000000000000000" pitchFamily="2" charset="2"/>
              <a:buChar char="§"/>
            </a:pPr>
            <a:r>
              <a:rPr lang="en-US" dirty="0" err="1"/>
              <a:t>Talous</a:t>
            </a:r>
            <a:r>
              <a:rPr lang="en-US" dirty="0"/>
              <a:t>​</a:t>
            </a:r>
          </a:p>
          <a:p>
            <a:pPr marL="285750" indent="-285750" fontAlgn="base">
              <a:buFont typeface="Wingdings" panose="05000000000000000000" pitchFamily="2" charset="2"/>
              <a:buChar char="§"/>
            </a:pPr>
            <a:r>
              <a:rPr lang="en-US" dirty="0" err="1"/>
              <a:t>Strategia</a:t>
            </a:r>
            <a:r>
              <a:rPr lang="en-US" dirty="0"/>
              <a:t>​</a:t>
            </a:r>
          </a:p>
          <a:p>
            <a:pPr marL="285750" indent="-285750" fontAlgn="base">
              <a:buFont typeface="Wingdings" panose="05000000000000000000" pitchFamily="2" charset="2"/>
              <a:buChar char="§"/>
            </a:pPr>
            <a:r>
              <a:rPr lang="en-US" dirty="0" err="1"/>
              <a:t>Päätöksenteko</a:t>
            </a:r>
            <a:r>
              <a:rPr lang="en-US" dirty="0"/>
              <a:t>​</a:t>
            </a:r>
          </a:p>
          <a:p>
            <a:pPr marL="285750" indent="-285750" fontAlgn="base">
              <a:buFont typeface="Wingdings" panose="05000000000000000000" pitchFamily="2" charset="2"/>
              <a:buChar char="§"/>
            </a:pPr>
            <a:r>
              <a:rPr lang="en-US" dirty="0" err="1"/>
              <a:t>TYKOn</a:t>
            </a:r>
            <a:r>
              <a:rPr lang="en-US" dirty="0"/>
              <a:t> </a:t>
            </a:r>
            <a:r>
              <a:rPr lang="en-US" dirty="0" err="1"/>
              <a:t>sisäinen</a:t>
            </a:r>
            <a:r>
              <a:rPr lang="en-US" dirty="0"/>
              <a:t> </a:t>
            </a:r>
            <a:r>
              <a:rPr lang="en-US" dirty="0" err="1"/>
              <a:t>viestintä</a:t>
            </a:r>
            <a:r>
              <a:rPr lang="en-US" dirty="0"/>
              <a:t> </a:t>
            </a:r>
            <a:r>
              <a:rPr lang="en-US" dirty="0" err="1"/>
              <a:t>selkeällä</a:t>
            </a:r>
            <a:r>
              <a:rPr lang="en-US" dirty="0"/>
              <a:t> </a:t>
            </a:r>
            <a:r>
              <a:rPr lang="en-US" dirty="0" err="1"/>
              <a:t>kielellä</a:t>
            </a:r>
            <a:r>
              <a:rPr lang="en-US" dirty="0"/>
              <a:t> ​</a:t>
            </a:r>
          </a:p>
          <a:p>
            <a:pPr marL="285750" indent="-285750" fontAlgn="base">
              <a:buFont typeface="Wingdings" panose="05000000000000000000" pitchFamily="2" charset="2"/>
              <a:buChar char="§"/>
            </a:pPr>
            <a:r>
              <a:rPr lang="en-US" dirty="0" err="1"/>
              <a:t>TYKOn</a:t>
            </a:r>
            <a:r>
              <a:rPr lang="en-US" dirty="0"/>
              <a:t> </a:t>
            </a:r>
            <a:r>
              <a:rPr lang="en-US" dirty="0" err="1"/>
              <a:t>asiakasviestintä</a:t>
            </a:r>
            <a:r>
              <a:rPr lang="en-US" dirty="0"/>
              <a:t> ​</a:t>
            </a:r>
          </a:p>
          <a:p>
            <a:pPr marL="285750" indent="-285750" fontAlgn="base">
              <a:buFont typeface="Wingdings" panose="05000000000000000000" pitchFamily="2" charset="2"/>
              <a:buChar char="§"/>
            </a:pPr>
            <a:r>
              <a:rPr lang="en-US" dirty="0" err="1"/>
              <a:t>Kriisiviestintä</a:t>
            </a:r>
            <a:r>
              <a:rPr lang="en-US" dirty="0"/>
              <a:t> ​</a:t>
            </a:r>
          </a:p>
          <a:p>
            <a:endParaRPr lang="fi-FI" dirty="0"/>
          </a:p>
        </p:txBody>
      </p:sp>
      <p:sp>
        <p:nvSpPr>
          <p:cNvPr id="4" name="Sisällön paikkamerkki 1">
            <a:extLst>
              <a:ext uri="{FF2B5EF4-FFF2-40B4-BE49-F238E27FC236}">
                <a16:creationId xmlns:a16="http://schemas.microsoft.com/office/drawing/2014/main" id="{8B4D1B55-CB3E-181D-9775-177962CC1595}"/>
              </a:ext>
            </a:extLst>
          </p:cNvPr>
          <p:cNvSpPr txBox="1">
            <a:spLocks/>
          </p:cNvSpPr>
          <p:nvPr/>
        </p:nvSpPr>
        <p:spPr>
          <a:xfrm>
            <a:off x="6739003" y="1724480"/>
            <a:ext cx="5047989" cy="463626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Wingdings" panose="05000000000000000000" pitchFamily="2" charset="2"/>
              <a:buChar char="§"/>
            </a:pPr>
            <a:r>
              <a:rPr lang="en-US" dirty="0" err="1"/>
              <a:t>Turvallisuuteen</a:t>
            </a:r>
            <a:r>
              <a:rPr lang="en-US" dirty="0"/>
              <a:t> </a:t>
            </a:r>
            <a:r>
              <a:rPr lang="en-US" dirty="0" err="1"/>
              <a:t>liittyvät</a:t>
            </a:r>
            <a:r>
              <a:rPr lang="en-US" dirty="0"/>
              <a:t> ​</a:t>
            </a:r>
          </a:p>
          <a:p>
            <a:pPr marL="285750" indent="-285750" fontAlgn="base">
              <a:buFont typeface="Wingdings" panose="05000000000000000000" pitchFamily="2" charset="2"/>
              <a:buChar char="§"/>
            </a:pPr>
            <a:r>
              <a:rPr lang="en-US" dirty="0" err="1"/>
              <a:t>Kaupunkitasoinen</a:t>
            </a:r>
            <a:r>
              <a:rPr lang="en-US" dirty="0"/>
              <a:t> </a:t>
            </a:r>
            <a:r>
              <a:rPr lang="en-US" dirty="0" err="1"/>
              <a:t>häiriötilanneviestintä</a:t>
            </a:r>
            <a:r>
              <a:rPr lang="en-US" dirty="0"/>
              <a:t> ​</a:t>
            </a:r>
          </a:p>
          <a:p>
            <a:pPr marL="285750" indent="-285750" fontAlgn="base">
              <a:buFont typeface="Wingdings" panose="05000000000000000000" pitchFamily="2" charset="2"/>
              <a:buChar char="§"/>
            </a:pPr>
            <a:r>
              <a:rPr lang="en-US" dirty="0" err="1"/>
              <a:t>Turvallisuuskyselyn</a:t>
            </a:r>
            <a:r>
              <a:rPr lang="en-US" dirty="0"/>
              <a:t> </a:t>
            </a:r>
            <a:r>
              <a:rPr lang="en-US" dirty="0" err="1"/>
              <a:t>tyyppiset</a:t>
            </a:r>
            <a:r>
              <a:rPr lang="en-US" dirty="0"/>
              <a:t> </a:t>
            </a:r>
            <a:r>
              <a:rPr lang="en-US" dirty="0" err="1"/>
              <a:t>kyselyt</a:t>
            </a:r>
            <a:r>
              <a:rPr lang="en-US" dirty="0"/>
              <a:t> ​</a:t>
            </a:r>
          </a:p>
          <a:p>
            <a:pPr marL="285750" indent="-285750" fontAlgn="base">
              <a:buFont typeface="Wingdings" panose="05000000000000000000" pitchFamily="2" charset="2"/>
              <a:buChar char="§"/>
            </a:pPr>
            <a:r>
              <a:rPr lang="en-US" dirty="0" err="1"/>
              <a:t>Tärkeimmät</a:t>
            </a:r>
            <a:r>
              <a:rPr lang="en-US" dirty="0"/>
              <a:t> </a:t>
            </a:r>
            <a:r>
              <a:rPr lang="en-US" dirty="0" err="1"/>
              <a:t>kaupunkilaisille</a:t>
            </a:r>
            <a:r>
              <a:rPr lang="en-US" dirty="0"/>
              <a:t> </a:t>
            </a:r>
            <a:r>
              <a:rPr lang="en-US" dirty="0" err="1"/>
              <a:t>suunnatut</a:t>
            </a:r>
            <a:r>
              <a:rPr lang="en-US" dirty="0"/>
              <a:t> </a:t>
            </a:r>
            <a:r>
              <a:rPr lang="en-US" dirty="0" err="1"/>
              <a:t>viestit</a:t>
            </a:r>
            <a:r>
              <a:rPr lang="en-US" dirty="0"/>
              <a:t>​</a:t>
            </a:r>
          </a:p>
          <a:p>
            <a:r>
              <a:rPr lang="en-US" b="1" dirty="0">
                <a:latin typeface="+mj-lt"/>
                <a:ea typeface="Calibri"/>
                <a:cs typeface="Calibri"/>
              </a:rPr>
              <a:t> </a:t>
            </a:r>
            <a:r>
              <a:rPr lang="en-US" b="1" dirty="0" err="1">
                <a:latin typeface="+mj-lt"/>
                <a:ea typeface="Calibri"/>
                <a:cs typeface="Calibri"/>
              </a:rPr>
              <a:t>Vastuut</a:t>
            </a:r>
            <a:r>
              <a:rPr lang="en-US" b="1" dirty="0">
                <a:latin typeface="+mj-lt"/>
                <a:ea typeface="Calibri"/>
                <a:cs typeface="Calibri"/>
              </a:rPr>
              <a:t>:</a:t>
            </a:r>
            <a:r>
              <a:rPr lang="en-US" dirty="0">
                <a:latin typeface="+mj-lt"/>
                <a:ea typeface="Calibri"/>
                <a:cs typeface="Calibri"/>
              </a:rPr>
              <a:t> </a:t>
            </a:r>
            <a:r>
              <a:rPr lang="en-US" dirty="0" err="1">
                <a:latin typeface="+mj-lt"/>
                <a:ea typeface="Calibri"/>
                <a:cs typeface="Calibri"/>
              </a:rPr>
              <a:t>Viestijät</a:t>
            </a:r>
            <a:r>
              <a:rPr lang="en-US" dirty="0">
                <a:latin typeface="+mj-lt"/>
                <a:ea typeface="Calibri"/>
                <a:cs typeface="Calibri"/>
              </a:rPr>
              <a:t> </a:t>
            </a:r>
            <a:r>
              <a:rPr lang="en-US" dirty="0" err="1">
                <a:latin typeface="+mj-lt"/>
                <a:ea typeface="Calibri"/>
                <a:cs typeface="Calibri"/>
              </a:rPr>
              <a:t>mukauttavat</a:t>
            </a:r>
            <a:r>
              <a:rPr lang="en-US" dirty="0">
                <a:latin typeface="+mj-lt"/>
                <a:ea typeface="Calibri"/>
                <a:cs typeface="Calibri"/>
              </a:rPr>
              <a:t> </a:t>
            </a:r>
            <a:r>
              <a:rPr lang="en-US" dirty="0" err="1">
                <a:latin typeface="+mj-lt"/>
                <a:ea typeface="Calibri"/>
                <a:cs typeface="Calibri"/>
              </a:rPr>
              <a:t>selkokielelle</a:t>
            </a:r>
            <a:endParaRPr lang="en-US" dirty="0">
              <a:latin typeface="+mj-lt"/>
              <a:ea typeface="Calibri"/>
              <a:cs typeface="Calibri"/>
            </a:endParaRPr>
          </a:p>
          <a:p>
            <a:endParaRPr lang="fi-FI" dirty="0"/>
          </a:p>
        </p:txBody>
      </p:sp>
    </p:spTree>
    <p:extLst>
      <p:ext uri="{BB962C8B-B14F-4D97-AF65-F5344CB8AC3E}">
        <p14:creationId xmlns:p14="http://schemas.microsoft.com/office/powerpoint/2010/main" val="303543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DE5F8-F8F7-B3B4-7CCB-C7373B06D40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FD17BB6-E9F4-2971-D7FC-86350551E261}"/>
              </a:ext>
            </a:extLst>
          </p:cNvPr>
          <p:cNvSpPr>
            <a:spLocks noGrp="1"/>
          </p:cNvSpPr>
          <p:nvPr>
            <p:ph type="title"/>
          </p:nvPr>
        </p:nvSpPr>
        <p:spPr/>
        <p:txBody>
          <a:bodyPr/>
          <a:lstStyle/>
          <a:p>
            <a:r>
              <a:rPr lang="fi-FI" dirty="0"/>
              <a:t>Lisätietoja</a:t>
            </a:r>
          </a:p>
        </p:txBody>
      </p:sp>
      <p:sp>
        <p:nvSpPr>
          <p:cNvPr id="3" name="Sisällön paikkamerkki 2">
            <a:extLst>
              <a:ext uri="{FF2B5EF4-FFF2-40B4-BE49-F238E27FC236}">
                <a16:creationId xmlns:a16="http://schemas.microsoft.com/office/drawing/2014/main" id="{419B0070-2F73-E1FB-90AB-E31D7F1F86DF}"/>
              </a:ext>
            </a:extLst>
          </p:cNvPr>
          <p:cNvSpPr>
            <a:spLocks noGrp="1"/>
          </p:cNvSpPr>
          <p:nvPr>
            <p:ph sz="quarter" idx="12"/>
          </p:nvPr>
        </p:nvSpPr>
        <p:spPr>
          <a:xfrm>
            <a:off x="1039139" y="1690688"/>
            <a:ext cx="10113722" cy="4496844"/>
          </a:xfrm>
        </p:spPr>
        <p:txBody>
          <a:bodyPr/>
          <a:lstStyle/>
          <a:p>
            <a:pPr fontAlgn="base"/>
            <a:r>
              <a:rPr lang="en-US" b="1" dirty="0" err="1"/>
              <a:t>Selkokeskus</a:t>
            </a:r>
            <a:r>
              <a:rPr lang="en-US" dirty="0"/>
              <a:t>​</a:t>
            </a:r>
          </a:p>
          <a:p>
            <a:pPr fontAlgn="base"/>
            <a:r>
              <a:rPr lang="en-US" u="sng" dirty="0">
                <a:hlinkClick r:id="rId2"/>
              </a:rPr>
              <a:t>https://selkokeskus.fi/selkokieli/</a:t>
            </a:r>
            <a:r>
              <a:rPr lang="en-US" dirty="0"/>
              <a:t>​</a:t>
            </a:r>
          </a:p>
          <a:p>
            <a:pPr fontAlgn="base"/>
            <a:r>
              <a:rPr lang="en-US" b="1" dirty="0" err="1"/>
              <a:t>Kuntaliitto</a:t>
            </a:r>
            <a:r>
              <a:rPr lang="en-US" dirty="0"/>
              <a:t>​</a:t>
            </a:r>
          </a:p>
          <a:p>
            <a:pPr fontAlgn="base"/>
            <a:r>
              <a:rPr lang="en-US" dirty="0" err="1"/>
              <a:t>Saavutettavuusopas</a:t>
            </a:r>
            <a:r>
              <a:rPr lang="en-US" dirty="0"/>
              <a:t>: </a:t>
            </a:r>
            <a:r>
              <a:rPr lang="en-US" u="sng" dirty="0">
                <a:hlinkClick r:id="rId3"/>
              </a:rPr>
              <a:t>https://www.kuntaliitto.fi/julkaisut/saavutettavuusopas/2-mita-on-saavutettavuus</a:t>
            </a:r>
            <a:r>
              <a:rPr lang="en-US" dirty="0"/>
              <a:t>​</a:t>
            </a:r>
          </a:p>
          <a:p>
            <a:endParaRPr lang="fi-FI" dirty="0"/>
          </a:p>
        </p:txBody>
      </p:sp>
    </p:spTree>
    <p:extLst>
      <p:ext uri="{BB962C8B-B14F-4D97-AF65-F5344CB8AC3E}">
        <p14:creationId xmlns:p14="http://schemas.microsoft.com/office/powerpoint/2010/main" val="378229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EDDEE2-9302-980B-6B68-6FD08E63D57A}"/>
              </a:ext>
            </a:extLst>
          </p:cNvPr>
          <p:cNvSpPr>
            <a:spLocks noGrp="1"/>
          </p:cNvSpPr>
          <p:nvPr>
            <p:ph type="title"/>
          </p:nvPr>
        </p:nvSpPr>
        <p:spPr>
          <a:xfrm>
            <a:off x="1252602" y="0"/>
            <a:ext cx="8404965" cy="5423770"/>
          </a:xfrm>
        </p:spPr>
        <p:txBody>
          <a:bodyPr/>
          <a:lstStyle/>
          <a:p>
            <a:br>
              <a:rPr lang="fi-FI" dirty="0"/>
            </a:br>
            <a:br>
              <a:rPr lang="fi-FI" dirty="0"/>
            </a:br>
            <a:br>
              <a:rPr lang="fi-FI" sz="4400" dirty="0"/>
            </a:br>
            <a:br>
              <a:rPr lang="fi-FI" sz="4400" dirty="0"/>
            </a:br>
            <a:r>
              <a:rPr lang="fi-FI" sz="4400" dirty="0"/>
              <a:t>Miksi selkokielen linjauksia tarvitaan</a:t>
            </a:r>
            <a:br>
              <a:rPr lang="fi-FI" sz="4400" dirty="0"/>
            </a:br>
            <a:br>
              <a:rPr lang="fi-FI" sz="2000" i="1" dirty="0"/>
            </a:br>
            <a:r>
              <a:rPr lang="fi-FI" sz="2000" i="1" dirty="0">
                <a:latin typeface="Poppins" panose="00000500000000000000" pitchFamily="2" charset="0"/>
                <a:ea typeface="+mj-lt"/>
                <a:cs typeface="Poppins" panose="00000500000000000000" pitchFamily="2" charset="0"/>
              </a:rPr>
              <a:t>Selkokielen linjaukset ovat tärkeä osa kaupungin saavutettavuus- ja yhdenvertaisuustyötä.</a:t>
            </a:r>
            <a:br>
              <a:rPr lang="fi-FI" sz="1800" dirty="0">
                <a:latin typeface="Poppins" panose="00000500000000000000" pitchFamily="2" charset="0"/>
                <a:ea typeface="+mj-lt"/>
                <a:cs typeface="Poppins" panose="00000500000000000000" pitchFamily="2" charset="0"/>
              </a:rPr>
            </a:br>
            <a:br>
              <a:rPr lang="fi-FI" sz="1800" dirty="0">
                <a:latin typeface="Poppins" panose="00000500000000000000" pitchFamily="2" charset="0"/>
                <a:ea typeface="+mj-lt"/>
                <a:cs typeface="Poppins" panose="00000500000000000000" pitchFamily="2" charset="0"/>
              </a:rPr>
            </a:br>
            <a:r>
              <a:rPr lang="fi-FI" sz="1800" dirty="0">
                <a:latin typeface="Poppins" panose="00000500000000000000" pitchFamily="2" charset="0"/>
                <a:ea typeface="+mj-lt"/>
                <a:cs typeface="Poppins" panose="00000500000000000000" pitchFamily="2" charset="0"/>
              </a:rPr>
              <a:t>Selkosuomesta tuli yksi kaupungin virallisista viestintäkielistä tammikuussa 2023. </a:t>
            </a:r>
            <a:r>
              <a:rPr lang="fi-FI" sz="1800" dirty="0">
                <a:latin typeface="Poppins" panose="00000500000000000000" pitchFamily="2" charset="0"/>
                <a:cs typeface="Poppins" panose="00000500000000000000" pitchFamily="2" charset="0"/>
              </a:rPr>
              <a:t>Selkokielen linjaukset ovat tärkeitä, jotta kaupunki pystyy palvelemaan kaikkia asukkaitaan yhdenvertaisesti. Monille ihmisille selkokieli on edellytys sille, että he voivat ymmärtää kaupungin palveluja, päätöksiä ja arjen ohjeita. </a:t>
            </a:r>
            <a:br>
              <a:rPr lang="fi-FI" sz="1800" dirty="0">
                <a:latin typeface="Poppins" panose="00000500000000000000" pitchFamily="2" charset="0"/>
                <a:cs typeface="Poppins" panose="00000500000000000000" pitchFamily="2" charset="0"/>
              </a:rPr>
            </a:br>
            <a:br>
              <a:rPr lang="fi-FI" sz="1800" dirty="0">
                <a:latin typeface="Poppins" panose="00000500000000000000" pitchFamily="2" charset="0"/>
                <a:cs typeface="Poppins" panose="00000500000000000000" pitchFamily="2" charset="0"/>
              </a:rPr>
            </a:br>
            <a:br>
              <a:rPr lang="fi-FI" sz="1800" i="1" dirty="0">
                <a:solidFill>
                  <a:schemeClr val="bg1"/>
                </a:solidFill>
                <a:latin typeface="Arial" panose="020B0604020202020204" pitchFamily="34" charset="0"/>
                <a:cs typeface="Arial" panose="020B0604020202020204" pitchFamily="34" charset="0"/>
              </a:rPr>
            </a:br>
            <a:br>
              <a:rPr lang="fi-FI" sz="1800" dirty="0">
                <a:latin typeface="Arial" panose="020B0604020202020204" pitchFamily="34" charset="0"/>
                <a:ea typeface="+mj-lt"/>
                <a:cs typeface="Arial" panose="020B0604020202020204" pitchFamily="34" charset="0"/>
              </a:rPr>
            </a:br>
            <a:br>
              <a:rPr lang="fi-FI" sz="1800" dirty="0">
                <a:latin typeface="Arial" panose="020B0604020202020204" pitchFamily="34" charset="0"/>
                <a:ea typeface="+mj-lt"/>
                <a:cs typeface="Arial" panose="020B0604020202020204" pitchFamily="34" charset="0"/>
              </a:rPr>
            </a:br>
            <a:br>
              <a:rPr lang="fi-FI" sz="1800" dirty="0">
                <a:latin typeface="Arial" panose="020B0604020202020204" pitchFamily="34" charset="0"/>
                <a:ea typeface="+mj-lt"/>
                <a:cs typeface="Arial" panose="020B0604020202020204" pitchFamily="34" charset="0"/>
              </a:rPr>
            </a:br>
            <a:br>
              <a:rPr lang="fi-FI" sz="1800" dirty="0">
                <a:latin typeface="Arial" panose="020B0604020202020204" pitchFamily="34" charset="0"/>
                <a:ea typeface="+mj-lt"/>
                <a:cs typeface="Arial" panose="020B0604020202020204" pitchFamily="34" charset="0"/>
              </a:rPr>
            </a:br>
            <a:br>
              <a:rPr lang="fi-FI" sz="1800" dirty="0">
                <a:latin typeface="Arial" panose="020B0604020202020204" pitchFamily="34" charset="0"/>
                <a:ea typeface="+mj-lt"/>
                <a:cs typeface="Arial" panose="020B0604020202020204" pitchFamily="34" charset="0"/>
              </a:rPr>
            </a:br>
            <a:br>
              <a:rPr lang="fi-FI" sz="1800" dirty="0">
                <a:latin typeface="Arial" panose="020B0604020202020204" pitchFamily="34" charset="0"/>
                <a:ea typeface="+mj-lt"/>
                <a:cs typeface="Arial" panose="020B0604020202020204" pitchFamily="34" charset="0"/>
              </a:rPr>
            </a:br>
            <a:br>
              <a:rPr lang="fi-FI" sz="1800" dirty="0">
                <a:latin typeface="Arial" panose="020B0604020202020204" pitchFamily="34" charset="0"/>
                <a:ea typeface="+mj-lt"/>
                <a:cs typeface="Arial" panose="020B0604020202020204" pitchFamily="34" charset="0"/>
              </a:rPr>
            </a:br>
            <a:br>
              <a:rPr lang="fi-FI" sz="1800" i="1" dirty="0">
                <a:solidFill>
                  <a:schemeClr val="accent1"/>
                </a:solidFill>
                <a:latin typeface="Poppins" panose="00000500000000000000" pitchFamily="2" charset="0"/>
                <a:cs typeface="Poppins" panose="00000500000000000000" pitchFamily="2" charset="0"/>
              </a:rPr>
            </a:br>
            <a:endParaRPr lang="fi-FI"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04722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333E7-61E2-48E5-7F16-A97F6E71B49D}"/>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14CE3BF4-9417-E365-284A-7F0CE9120988}"/>
              </a:ext>
            </a:extLst>
          </p:cNvPr>
          <p:cNvSpPr>
            <a:spLocks noGrp="1"/>
          </p:cNvSpPr>
          <p:nvPr>
            <p:ph type="title"/>
          </p:nvPr>
        </p:nvSpPr>
        <p:spPr>
          <a:xfrm>
            <a:off x="838200" y="176210"/>
            <a:ext cx="10515600" cy="1009651"/>
          </a:xfrm>
        </p:spPr>
        <p:txBody>
          <a:bodyPr/>
          <a:lstStyle/>
          <a:p>
            <a:r>
              <a:rPr lang="fi-FI" dirty="0"/>
              <a:t>Tavoite</a:t>
            </a:r>
          </a:p>
        </p:txBody>
      </p:sp>
      <p:sp>
        <p:nvSpPr>
          <p:cNvPr id="2" name="Sisällön paikkamerkki 1">
            <a:extLst>
              <a:ext uri="{FF2B5EF4-FFF2-40B4-BE49-F238E27FC236}">
                <a16:creationId xmlns:a16="http://schemas.microsoft.com/office/drawing/2014/main" id="{B5AC56D2-1977-4C2E-6C79-0FA2BEAC1240}"/>
              </a:ext>
            </a:extLst>
          </p:cNvPr>
          <p:cNvSpPr>
            <a:spLocks noGrp="1"/>
          </p:cNvSpPr>
          <p:nvPr>
            <p:ph sz="quarter" idx="4294967295"/>
          </p:nvPr>
        </p:nvSpPr>
        <p:spPr>
          <a:xfrm>
            <a:off x="534444" y="1361225"/>
            <a:ext cx="11123111" cy="4636262"/>
          </a:xfrm>
        </p:spPr>
        <p:txBody>
          <a:bodyPr/>
          <a:lstStyle/>
          <a:p>
            <a:pPr fontAlgn="base"/>
            <a:r>
              <a:rPr lang="fi-FI" dirty="0"/>
              <a:t>Kaupunki käyttää </a:t>
            </a:r>
            <a:r>
              <a:rPr lang="fi-FI" b="1" dirty="0"/>
              <a:t>selkeää suomen ja ruotsin kieltä</a:t>
            </a:r>
            <a:r>
              <a:rPr lang="fi-FI" dirty="0"/>
              <a:t> sekä julkaisee oleellisimmat sisällöt selkokielellä.</a:t>
            </a:r>
            <a:r>
              <a:rPr lang="en-US" dirty="0"/>
              <a:t>​</a:t>
            </a:r>
          </a:p>
          <a:p>
            <a:pPr fontAlgn="base"/>
            <a:r>
              <a:rPr lang="fi-FI" dirty="0"/>
              <a:t>"Kuntien verkkopalvelussa käytettävän kielen tulisi olla niin ymmärrettävää, että se palvelee kaikkia kuntalaisia tasavertaisesti. </a:t>
            </a:r>
            <a:r>
              <a:rPr lang="en-US" dirty="0"/>
              <a:t>​</a:t>
            </a:r>
          </a:p>
          <a:p>
            <a:pPr fontAlgn="base"/>
            <a:r>
              <a:rPr lang="fi-FI" dirty="0"/>
              <a:t>Verkkopalveluun tuotettu sisältö voi olla kielellisesti hyvin laaja-alaista sisältäen myös sanastoa ja ilmaisuja, jotka voivat olla vaikeasti ymmärrettäviä. </a:t>
            </a:r>
            <a:r>
              <a:rPr lang="en-US" dirty="0"/>
              <a:t>​</a:t>
            </a:r>
          </a:p>
          <a:p>
            <a:pPr fontAlgn="base"/>
            <a:r>
              <a:rPr lang="fi-FI" dirty="0"/>
              <a:t>Saavutettavuuden kannalta tavoiteltavaa on, että kunnissa käytettävä virkakieli </a:t>
            </a:r>
            <a:r>
              <a:rPr lang="fi-FI" b="1" dirty="0"/>
              <a:t>noudattaisi vähintään selkeän yleiskielen periaatteita, jota voisi tarvittaessa täydentää selkokielellä tuotetuilla sisällöillä.</a:t>
            </a:r>
            <a:r>
              <a:rPr lang="fi-FI" dirty="0"/>
              <a:t>"​</a:t>
            </a:r>
          </a:p>
          <a:p>
            <a:pPr fontAlgn="base"/>
            <a:r>
              <a:rPr lang="fi-FI" i="1" dirty="0"/>
              <a:t>Kuntaliiton saavutettavuusopas</a:t>
            </a:r>
            <a:endParaRPr lang="fi-FI" dirty="0"/>
          </a:p>
          <a:p>
            <a:endParaRPr lang="fi-FI" dirty="0"/>
          </a:p>
        </p:txBody>
      </p:sp>
    </p:spTree>
    <p:extLst>
      <p:ext uri="{BB962C8B-B14F-4D97-AF65-F5344CB8AC3E}">
        <p14:creationId xmlns:p14="http://schemas.microsoft.com/office/powerpoint/2010/main" val="32878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863CA-EF93-96FE-C1AD-CAB384562A7B}"/>
              </a:ext>
            </a:extLst>
          </p:cNvPr>
          <p:cNvSpPr>
            <a:spLocks noGrp="1"/>
          </p:cNvSpPr>
          <p:nvPr>
            <p:ph type="title"/>
          </p:nvPr>
        </p:nvSpPr>
        <p:spPr/>
        <p:txBody>
          <a:bodyPr/>
          <a:lstStyle/>
          <a:p>
            <a:r>
              <a:rPr lang="fi-FI" dirty="0"/>
              <a:t>Linjausten tavoite</a:t>
            </a:r>
          </a:p>
        </p:txBody>
      </p:sp>
      <p:sp>
        <p:nvSpPr>
          <p:cNvPr id="3" name="Sisällön paikkamerkki 2">
            <a:extLst>
              <a:ext uri="{FF2B5EF4-FFF2-40B4-BE49-F238E27FC236}">
                <a16:creationId xmlns:a16="http://schemas.microsoft.com/office/drawing/2014/main" id="{FF1AFBF2-9919-08E0-7C7A-6D55F4648BF8}"/>
              </a:ext>
            </a:extLst>
          </p:cNvPr>
          <p:cNvSpPr>
            <a:spLocks noGrp="1"/>
          </p:cNvSpPr>
          <p:nvPr>
            <p:ph sz="quarter" idx="12"/>
          </p:nvPr>
        </p:nvSpPr>
        <p:spPr>
          <a:xfrm>
            <a:off x="1039139" y="1690688"/>
            <a:ext cx="10113722" cy="4496844"/>
          </a:xfrm>
        </p:spPr>
        <p:txBody>
          <a:bodyPr/>
          <a:lstStyle/>
          <a:p>
            <a:pPr marL="342900" indent="-342900">
              <a:buBlip>
                <a:blip>
                  <a:extLst>
                    <a:ext uri="{96DAC541-7B7A-43D3-8B79-37D633B846F1}">
                      <asvg:svgBlip xmlns:asvg="http://schemas.microsoft.com/office/drawing/2016/SVG/main" r:embed="rId2"/>
                    </a:ext>
                  </a:extLst>
                </a:blip>
              </a:buBlip>
            </a:pPr>
            <a:r>
              <a:rPr lang="fi-FI" dirty="0">
                <a:latin typeface="+mj-lt"/>
                <a:cs typeface="Arial" panose="020B0604020202020204" pitchFamily="34" charset="0"/>
              </a:rPr>
              <a:t>Selkokielen käytön tavoitteena on </a:t>
            </a:r>
            <a:r>
              <a:rPr lang="fi-FI" b="1" dirty="0">
                <a:latin typeface="+mj-lt"/>
                <a:cs typeface="Arial" panose="020B0604020202020204" pitchFamily="34" charset="0"/>
              </a:rPr>
              <a:t>edistää yhdenvertaisuutta, osallisuutta ja saavutettavuutta </a:t>
            </a:r>
            <a:r>
              <a:rPr lang="fi-FI" dirty="0">
                <a:latin typeface="+mj-lt"/>
                <a:cs typeface="Arial" panose="020B0604020202020204" pitchFamily="34" charset="0"/>
              </a:rPr>
              <a:t>kaupungin viestinnässä.</a:t>
            </a:r>
          </a:p>
          <a:p>
            <a:pPr marL="342900" indent="-342900">
              <a:buBlip>
                <a:blip>
                  <a:extLst>
                    <a:ext uri="{96DAC541-7B7A-43D3-8B79-37D633B846F1}">
                      <asvg:svgBlip xmlns:asvg="http://schemas.microsoft.com/office/drawing/2016/SVG/main" r:embed="rId2"/>
                    </a:ext>
                  </a:extLst>
                </a:blip>
              </a:buBlip>
            </a:pPr>
            <a:r>
              <a:rPr lang="fi-FI" dirty="0">
                <a:latin typeface="+mj-lt"/>
                <a:cs typeface="Arial" panose="020B0604020202020204" pitchFamily="34" charset="0"/>
              </a:rPr>
              <a:t>Jokaisella asukkaalla on oikeus ymmärtää itseään koskevat asiat. </a:t>
            </a:r>
          </a:p>
          <a:p>
            <a:pPr marL="342900" indent="-342900">
              <a:buBlip>
                <a:blip>
                  <a:extLst>
                    <a:ext uri="{96DAC541-7B7A-43D3-8B79-37D633B846F1}">
                      <asvg:svgBlip xmlns:asvg="http://schemas.microsoft.com/office/drawing/2016/SVG/main" r:embed="rId2"/>
                    </a:ext>
                  </a:extLst>
                </a:blip>
              </a:buBlip>
            </a:pPr>
            <a:r>
              <a:rPr lang="fi-FI" dirty="0">
                <a:latin typeface="+mj-lt"/>
                <a:ea typeface="+mj-lt"/>
                <a:cs typeface="Arial" panose="020B0604020202020204" pitchFamily="34" charset="0"/>
              </a:rPr>
              <a:t>Linjausten tavoitteena on </a:t>
            </a:r>
            <a:r>
              <a:rPr lang="fi-FI" b="1" dirty="0">
                <a:latin typeface="+mj-lt"/>
                <a:ea typeface="+mj-lt"/>
                <a:cs typeface="Arial" panose="020B0604020202020204" pitchFamily="34" charset="0"/>
              </a:rPr>
              <a:t>lisätä selkokielen käyttöä </a:t>
            </a:r>
            <a:r>
              <a:rPr lang="fi-FI" dirty="0">
                <a:latin typeface="+mj-lt"/>
                <a:ea typeface="+mj-lt"/>
                <a:cs typeface="Arial" panose="020B0604020202020204" pitchFamily="34" charset="0"/>
              </a:rPr>
              <a:t>kaupungissa. </a:t>
            </a:r>
            <a:r>
              <a:rPr lang="fi-FI" dirty="0">
                <a:latin typeface="+mj-lt"/>
                <a:cs typeface="Arial" panose="020B0604020202020204" pitchFamily="34" charset="0"/>
              </a:rPr>
              <a:t>Linjaukset varmistavat, että selkokielellä </a:t>
            </a:r>
            <a:r>
              <a:rPr lang="fi-FI" b="1" dirty="0">
                <a:latin typeface="+mj-lt"/>
                <a:cs typeface="Arial" panose="020B0604020202020204" pitchFamily="34" charset="0"/>
              </a:rPr>
              <a:t>tarjotaan juuri ne sisällöt, joita asukkaat eniten tarvitsevat. </a:t>
            </a:r>
          </a:p>
          <a:p>
            <a:r>
              <a:rPr lang="fi-FI" dirty="0">
                <a:latin typeface="+mj-lt"/>
                <a:cs typeface="Arial" panose="020B0604020202020204" pitchFamily="34" charset="0"/>
              </a:rPr>
              <a:t>Vantaa on yksi ensimmäisistä selkokielen linjaukset tehneistä kaupungeista. Kuntaliitolla tai Selkokeskuksella ei ole vähimmäisvaatimuksia siitä, mitä kunnan pitää tuottaa selkokielellä. </a:t>
            </a:r>
          </a:p>
          <a:p>
            <a:r>
              <a:rPr lang="fi-FI" dirty="0">
                <a:latin typeface="+mj-lt"/>
                <a:cs typeface="Arial" panose="020B0604020202020204" pitchFamily="34" charset="0"/>
              </a:rPr>
              <a:t>Toimialoja on informoitu selkokielen tavoitteista ja kohderyhmistä. Toimialat ovat toimittaneet linjausta varten sisällöt, joita selkokielen kohderyhmä eniten tarvitsee.</a:t>
            </a:r>
          </a:p>
          <a:p>
            <a:endParaRPr lang="fi-FI" dirty="0"/>
          </a:p>
        </p:txBody>
      </p:sp>
    </p:spTree>
    <p:extLst>
      <p:ext uri="{BB962C8B-B14F-4D97-AF65-F5344CB8AC3E}">
        <p14:creationId xmlns:p14="http://schemas.microsoft.com/office/powerpoint/2010/main" val="291945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07367B2-F5AA-03F9-6EAD-526829696E26}"/>
              </a:ext>
            </a:extLst>
          </p:cNvPr>
          <p:cNvSpPr>
            <a:spLocks noGrp="1"/>
          </p:cNvSpPr>
          <p:nvPr>
            <p:ph type="body" sz="quarter" idx="10"/>
          </p:nvPr>
        </p:nvSpPr>
        <p:spPr>
          <a:xfrm>
            <a:off x="628649" y="714375"/>
            <a:ext cx="5143500" cy="4129088"/>
          </a:xfrm>
        </p:spPr>
        <p:txBody>
          <a:bodyPr>
            <a:normAutofit/>
          </a:bodyPr>
          <a:lstStyle/>
          <a:p>
            <a:r>
              <a:rPr lang="fi-FI" sz="4400" b="1" dirty="0">
                <a:solidFill>
                  <a:schemeClr val="accent1"/>
                </a:solidFill>
              </a:rPr>
              <a:t>Kohderyhmät </a:t>
            </a:r>
          </a:p>
          <a:p>
            <a:endParaRPr lang="fi-FI" dirty="0"/>
          </a:p>
          <a:p>
            <a:r>
              <a:rPr lang="fi-FI" dirty="0">
                <a:latin typeface="+mj-lt"/>
                <a:cs typeface="Arial" panose="020B0604020202020204" pitchFamily="34" charset="0"/>
              </a:rPr>
              <a:t>Selkokeskuksen mukaan 11-14% väestöstä tarvitsee selkokieltä. Vantaalla selkokielen tarvitsijoita on 27 000-35 000 henkilöä. </a:t>
            </a:r>
            <a:r>
              <a:rPr lang="fi-FI" dirty="0">
                <a:latin typeface="+mj-lt"/>
                <a:ea typeface="Calibri"/>
                <a:cs typeface="Arial" panose="020B0604020202020204" pitchFamily="34" charset="0"/>
              </a:rPr>
              <a:t> </a:t>
            </a:r>
            <a:r>
              <a:rPr lang="fi-FI" dirty="0">
                <a:solidFill>
                  <a:srgbClr val="2D2D2D"/>
                </a:solidFill>
                <a:latin typeface="+mj-lt"/>
                <a:ea typeface="Calibri"/>
                <a:cs typeface="Arial" panose="020B0604020202020204" pitchFamily="34" charset="0"/>
              </a:rPr>
              <a:t>Selkokieltä tarvitsevat ovat Suomen suurin kielellinen vähemmistö.</a:t>
            </a:r>
            <a:endParaRPr lang="fi-FI" dirty="0">
              <a:latin typeface="+mj-lt"/>
              <a:cs typeface="Arial" panose="020B0604020202020204" pitchFamily="34" charset="0"/>
            </a:endParaRPr>
          </a:p>
          <a:p>
            <a:endParaRPr lang="fi-FI" dirty="0"/>
          </a:p>
          <a:p>
            <a:endParaRPr lang="fi-FI" dirty="0"/>
          </a:p>
        </p:txBody>
      </p:sp>
      <p:sp>
        <p:nvSpPr>
          <p:cNvPr id="4" name="Tekstin paikkamerkki 3">
            <a:extLst>
              <a:ext uri="{FF2B5EF4-FFF2-40B4-BE49-F238E27FC236}">
                <a16:creationId xmlns:a16="http://schemas.microsoft.com/office/drawing/2014/main" id="{025A4EE3-207E-A5B5-DDF4-1C3DD566BA4E}"/>
              </a:ext>
            </a:extLst>
          </p:cNvPr>
          <p:cNvSpPr>
            <a:spLocks noGrp="1"/>
          </p:cNvSpPr>
          <p:nvPr>
            <p:ph type="body" sz="quarter" idx="11"/>
          </p:nvPr>
        </p:nvSpPr>
        <p:spPr>
          <a:xfrm>
            <a:off x="7288777" y="1718611"/>
            <a:ext cx="4700587" cy="3871912"/>
          </a:xfrm>
        </p:spPr>
        <p:txBody>
          <a:bodyPr/>
          <a:lstStyle/>
          <a:p>
            <a:r>
              <a:rPr lang="fi-FI" dirty="0">
                <a:latin typeface="+mj-lt"/>
                <a:cs typeface="Arial" panose="020B0604020202020204" pitchFamily="34" charset="0"/>
              </a:rPr>
              <a:t>Selkokielistä viestintää suunnataan erityisesti:</a:t>
            </a:r>
          </a:p>
          <a:p>
            <a:pPr marL="285750" indent="-285750">
              <a:buFont typeface="Arial" panose="020B0604020202020204" pitchFamily="34" charset="0"/>
              <a:buChar char="•"/>
            </a:pPr>
            <a:r>
              <a:rPr lang="fi-FI" dirty="0">
                <a:latin typeface="+mj-lt"/>
                <a:cs typeface="Arial" panose="020B0604020202020204" pitchFamily="34" charset="0"/>
              </a:rPr>
              <a:t>henkilöille, joilla on vaikeuksia lukea tai ymmärtää yleiskieltä</a:t>
            </a:r>
          </a:p>
          <a:p>
            <a:pPr marL="285750" indent="-285750">
              <a:buFont typeface="Arial" panose="020B0604020202020204" pitchFamily="34" charset="0"/>
              <a:buChar char="•"/>
            </a:pPr>
            <a:r>
              <a:rPr lang="fi-FI" dirty="0">
                <a:latin typeface="+mj-lt"/>
                <a:cs typeface="Arial" panose="020B0604020202020204" pitchFamily="34" charset="0"/>
              </a:rPr>
              <a:t>uusille suomen kielen oppijoille. </a:t>
            </a:r>
            <a:r>
              <a:rPr lang="fi-FI" dirty="0">
                <a:latin typeface="+mj-lt"/>
                <a:ea typeface="Calibri"/>
                <a:cs typeface="Arial" panose="020B0604020202020204" pitchFamily="34" charset="0"/>
              </a:rPr>
              <a:t>Selkosuomi auttaa myös maahan muuttaneita integroitumaan suomalaiseen yhteiskuntaan. </a:t>
            </a:r>
            <a:endParaRPr lang="fi-FI" dirty="0">
              <a:latin typeface="+mj-lt"/>
              <a:cs typeface="Arial" panose="020B0604020202020204" pitchFamily="34" charset="0"/>
            </a:endParaRPr>
          </a:p>
          <a:p>
            <a:pPr marL="285750" indent="-285750">
              <a:buFont typeface="Arial" panose="020B0604020202020204" pitchFamily="34" charset="0"/>
              <a:buChar char="•"/>
            </a:pPr>
            <a:r>
              <a:rPr lang="fi-FI" dirty="0">
                <a:latin typeface="+mj-lt"/>
                <a:cs typeface="Arial" panose="020B0604020202020204" pitchFamily="34" charset="0"/>
              </a:rPr>
              <a:t>ikääntyneille ja henkilöille, joilla on kognitiivisia haasteita</a:t>
            </a:r>
          </a:p>
          <a:p>
            <a:pPr marL="285750" indent="-285750">
              <a:buFont typeface="Arial" panose="020B0604020202020204" pitchFamily="34" charset="0"/>
              <a:buChar char="•"/>
            </a:pPr>
            <a:r>
              <a:rPr lang="fi-FI" dirty="0">
                <a:latin typeface="+mj-lt"/>
                <a:cs typeface="Arial" panose="020B0604020202020204" pitchFamily="34" charset="0"/>
              </a:rPr>
              <a:t>kaikille asukkaille, jotka hyötyvät selkeästä viestinnästä</a:t>
            </a:r>
          </a:p>
          <a:p>
            <a:endParaRPr lang="fi-FI" dirty="0"/>
          </a:p>
        </p:txBody>
      </p:sp>
    </p:spTree>
    <p:extLst>
      <p:ext uri="{BB962C8B-B14F-4D97-AF65-F5344CB8AC3E}">
        <p14:creationId xmlns:p14="http://schemas.microsoft.com/office/powerpoint/2010/main" val="217329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1F491EA5-B013-5A00-0954-23DCA30DB5E4}"/>
              </a:ext>
            </a:extLst>
          </p:cNvPr>
          <p:cNvPicPr>
            <a:picLocks noGrp="1" noChangeAspect="1"/>
          </p:cNvPicPr>
          <p:nvPr>
            <p:ph type="pic" sz="quarter" idx="10"/>
          </p:nvPr>
        </p:nvPicPr>
        <p:blipFill>
          <a:blip r:embed="rId2"/>
          <a:srcRect l="20284" r="20283" b="-1"/>
          <a:stretch>
            <a:fillRect/>
          </a:stretch>
        </p:blipFill>
        <p:spPr>
          <a:xfrm>
            <a:off x="6096000" y="-15594"/>
            <a:ext cx="6173016" cy="7036880"/>
          </a:xfrm>
          <a:noFill/>
        </p:spPr>
      </p:pic>
      <p:sp>
        <p:nvSpPr>
          <p:cNvPr id="3" name="Otsikko 2">
            <a:extLst>
              <a:ext uri="{FF2B5EF4-FFF2-40B4-BE49-F238E27FC236}">
                <a16:creationId xmlns:a16="http://schemas.microsoft.com/office/drawing/2014/main" id="{F9582D49-D686-2D4F-7B56-48896BABB691}"/>
              </a:ext>
            </a:extLst>
          </p:cNvPr>
          <p:cNvSpPr>
            <a:spLocks noGrp="1"/>
          </p:cNvSpPr>
          <p:nvPr>
            <p:ph type="title"/>
          </p:nvPr>
        </p:nvSpPr>
        <p:spPr>
          <a:xfrm>
            <a:off x="838200" y="604219"/>
            <a:ext cx="5146366" cy="1325563"/>
          </a:xfrm>
        </p:spPr>
        <p:txBody>
          <a:bodyPr anchor="t">
            <a:normAutofit/>
          </a:bodyPr>
          <a:lstStyle/>
          <a:p>
            <a:pPr>
              <a:lnSpc>
                <a:spcPct val="90000"/>
              </a:lnSpc>
            </a:pPr>
            <a:r>
              <a:rPr lang="fi-FI" dirty="0"/>
              <a:t>Periaatteet</a:t>
            </a:r>
            <a:br>
              <a:rPr lang="fi-FI" dirty="0"/>
            </a:br>
            <a:endParaRPr lang="fi-FI"/>
          </a:p>
        </p:txBody>
      </p:sp>
      <p:sp>
        <p:nvSpPr>
          <p:cNvPr id="4" name="Sisällön paikkamerkki 3">
            <a:extLst>
              <a:ext uri="{FF2B5EF4-FFF2-40B4-BE49-F238E27FC236}">
                <a16:creationId xmlns:a16="http://schemas.microsoft.com/office/drawing/2014/main" id="{1B25AB35-3510-2D2E-9382-32D9F894F283}"/>
              </a:ext>
            </a:extLst>
          </p:cNvPr>
          <p:cNvSpPr>
            <a:spLocks noGrp="1"/>
          </p:cNvSpPr>
          <p:nvPr>
            <p:ph sz="quarter" idx="14"/>
          </p:nvPr>
        </p:nvSpPr>
        <p:spPr>
          <a:xfrm>
            <a:off x="838200" y="2113935"/>
            <a:ext cx="5146366" cy="4063028"/>
          </a:xfrm>
        </p:spPr>
        <p:txBody>
          <a:bodyPr>
            <a:normAutofit/>
          </a:bodyPr>
          <a:lstStyle/>
          <a:p>
            <a:pPr>
              <a:lnSpc>
                <a:spcPct val="100000"/>
              </a:lnSpc>
            </a:pPr>
            <a:r>
              <a:rPr lang="fi-FI" sz="1700" b="1"/>
              <a:t>Selkeys:</a:t>
            </a:r>
            <a:r>
              <a:rPr lang="fi-FI" sz="1700"/>
              <a:t> Käytetään yleisiä, tuttuja sanoja ja yksinkertaisia rakenteita.</a:t>
            </a:r>
          </a:p>
          <a:p>
            <a:pPr>
              <a:lnSpc>
                <a:spcPct val="100000"/>
              </a:lnSpc>
            </a:pPr>
            <a:r>
              <a:rPr lang="fi-FI" sz="1700" b="1"/>
              <a:t>Tarkkuus:</a:t>
            </a:r>
            <a:r>
              <a:rPr lang="fi-FI" sz="1700"/>
              <a:t> Esitetään vain olennaiset asiat, vältetään monimutkaisuutta.</a:t>
            </a:r>
          </a:p>
          <a:p>
            <a:pPr>
              <a:lnSpc>
                <a:spcPct val="100000"/>
              </a:lnSpc>
            </a:pPr>
            <a:r>
              <a:rPr lang="fi-FI" sz="1700" b="1"/>
              <a:t>Rakenne:</a:t>
            </a:r>
            <a:r>
              <a:rPr lang="fi-FI" sz="1700"/>
              <a:t> Tekstit ovat loogisia, kappaleet lyhyitä ja otsikot informatiivisia.</a:t>
            </a:r>
          </a:p>
          <a:p>
            <a:pPr>
              <a:lnSpc>
                <a:spcPct val="100000"/>
              </a:lnSpc>
            </a:pPr>
            <a:r>
              <a:rPr lang="fi-FI" sz="1700" b="1"/>
              <a:t>Visuaalisuus:</a:t>
            </a:r>
            <a:r>
              <a:rPr lang="fi-FI" sz="1700"/>
              <a:t> Käytetään kuvia, symboleja ja selkeää taittoa ymmärtämisen tukena.</a:t>
            </a:r>
          </a:p>
          <a:p>
            <a:pPr>
              <a:lnSpc>
                <a:spcPct val="100000"/>
              </a:lnSpc>
            </a:pPr>
            <a:r>
              <a:rPr lang="fi-FI" sz="1700" b="1"/>
              <a:t>Saavutettavuus:</a:t>
            </a:r>
            <a:r>
              <a:rPr lang="fi-FI" sz="1700"/>
              <a:t> Selkokieliset sisällöt ovat helposti löydettävissä kaupungin verkkosivuilta ja painotuotteista.</a:t>
            </a:r>
          </a:p>
          <a:p>
            <a:pPr marL="0" indent="0">
              <a:lnSpc>
                <a:spcPct val="100000"/>
              </a:lnSpc>
              <a:buNone/>
            </a:pPr>
            <a:endParaRPr lang="fi-FI" sz="1700"/>
          </a:p>
        </p:txBody>
      </p:sp>
    </p:spTree>
    <p:extLst>
      <p:ext uri="{BB962C8B-B14F-4D97-AF65-F5344CB8AC3E}">
        <p14:creationId xmlns:p14="http://schemas.microsoft.com/office/powerpoint/2010/main" val="148061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7DB2-1807-7220-0D98-E97A0E1A481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5123B7-52D5-CC1D-A23E-13115423F389}"/>
              </a:ext>
            </a:extLst>
          </p:cNvPr>
          <p:cNvSpPr>
            <a:spLocks noGrp="1"/>
          </p:cNvSpPr>
          <p:nvPr>
            <p:ph type="title"/>
          </p:nvPr>
        </p:nvSpPr>
        <p:spPr/>
        <p:txBody>
          <a:bodyPr/>
          <a:lstStyle/>
          <a:p>
            <a:r>
              <a:rPr lang="fi-FI" dirty="0"/>
              <a:t>Vastuut</a:t>
            </a:r>
          </a:p>
        </p:txBody>
      </p:sp>
      <p:sp>
        <p:nvSpPr>
          <p:cNvPr id="3" name="Sisällön paikkamerkki 2">
            <a:extLst>
              <a:ext uri="{FF2B5EF4-FFF2-40B4-BE49-F238E27FC236}">
                <a16:creationId xmlns:a16="http://schemas.microsoft.com/office/drawing/2014/main" id="{46DE3944-D247-3447-1E6C-E839FB180380}"/>
              </a:ext>
            </a:extLst>
          </p:cNvPr>
          <p:cNvSpPr>
            <a:spLocks noGrp="1"/>
          </p:cNvSpPr>
          <p:nvPr>
            <p:ph sz="quarter" idx="12"/>
          </p:nvPr>
        </p:nvSpPr>
        <p:spPr>
          <a:xfrm>
            <a:off x="1039139" y="1690688"/>
            <a:ext cx="10113722" cy="4496844"/>
          </a:xfrm>
        </p:spPr>
        <p:txBody>
          <a:bodyPr/>
          <a:lstStyle/>
          <a:p>
            <a:r>
              <a:rPr lang="fi-FI" b="1" dirty="0">
                <a:latin typeface="+mj-lt"/>
                <a:cs typeface="Arial" panose="020B0604020202020204" pitchFamily="34" charset="0"/>
              </a:rPr>
              <a:t>Konsernijohto ja elinvoima –yksikkö </a:t>
            </a:r>
            <a:r>
              <a:rPr lang="fi-FI" dirty="0">
                <a:latin typeface="+mj-lt"/>
                <a:cs typeface="Arial" panose="020B0604020202020204" pitchFamily="34" charset="0"/>
              </a:rPr>
              <a:t>koordinoi selkokielen kehittämistä ja koulutusta. </a:t>
            </a:r>
          </a:p>
          <a:p>
            <a:r>
              <a:rPr lang="fi-FI" b="1" dirty="0">
                <a:latin typeface="+mj-lt"/>
                <a:cs typeface="Arial" panose="020B0604020202020204" pitchFamily="34" charset="0"/>
              </a:rPr>
              <a:t>Toimialat</a:t>
            </a:r>
          </a:p>
          <a:p>
            <a:pPr marL="342900" indent="-342900">
              <a:buBlip>
                <a:blip>
                  <a:extLst>
                    <a:ext uri="{96DAC541-7B7A-43D3-8B79-37D633B846F1}">
                      <asvg:svgBlip xmlns:asvg="http://schemas.microsoft.com/office/drawing/2016/SVG/main" r:embed="rId2"/>
                    </a:ext>
                  </a:extLst>
                </a:blip>
              </a:buBlip>
            </a:pPr>
            <a:r>
              <a:rPr lang="fi-FI" dirty="0">
                <a:latin typeface="+mj-lt"/>
                <a:cs typeface="Arial" panose="020B0604020202020204" pitchFamily="34" charset="0"/>
              </a:rPr>
              <a:t>Vastaavat omista selkokielisisällöistään. Viestintäsuunnittelijoita rohkaistaan </a:t>
            </a:r>
            <a:r>
              <a:rPr lang="fi-FI" b="1" dirty="0">
                <a:latin typeface="+mj-lt"/>
                <a:cs typeface="Arial" panose="020B0604020202020204" pitchFamily="34" charset="0"/>
              </a:rPr>
              <a:t>mukauttamaan sisältöjä itse </a:t>
            </a:r>
            <a:r>
              <a:rPr lang="fi-FI" dirty="0">
                <a:latin typeface="+mj-lt"/>
                <a:cs typeface="Arial" panose="020B0604020202020204" pitchFamily="34" charset="0"/>
              </a:rPr>
              <a:t>selkokielelle. Tarvittaessa voidaan käyttää käännöstoimistoja.</a:t>
            </a:r>
          </a:p>
          <a:p>
            <a:pPr marL="342900" indent="-342900">
              <a:buBlip>
                <a:blip>
                  <a:extLst>
                    <a:ext uri="{96DAC541-7B7A-43D3-8B79-37D633B846F1}">
                      <asvg:svgBlip xmlns:asvg="http://schemas.microsoft.com/office/drawing/2016/SVG/main" r:embed="rId2"/>
                    </a:ext>
                  </a:extLst>
                </a:blip>
              </a:buBlip>
            </a:pPr>
            <a:r>
              <a:rPr lang="fi-FI" b="1" dirty="0">
                <a:latin typeface="+mj-lt"/>
                <a:cs typeface="Arial" panose="020B0604020202020204" pitchFamily="34" charset="0"/>
              </a:rPr>
              <a:t>Ehdottavat Asukaslehteen </a:t>
            </a:r>
            <a:r>
              <a:rPr lang="fi-FI" dirty="0">
                <a:latin typeface="+mj-lt"/>
                <a:cs typeface="Arial" panose="020B0604020202020204" pitchFamily="34" charset="0"/>
              </a:rPr>
              <a:t>sopivat selkokielelle mukautettavat artikkelit ja vastaavat artikkeleiden mukauttamisesta selkokielelle.</a:t>
            </a:r>
          </a:p>
          <a:p>
            <a:pPr marL="342900" indent="-342900">
              <a:buBlip>
                <a:blip>
                  <a:extLst>
                    <a:ext uri="{96DAC541-7B7A-43D3-8B79-37D633B846F1}">
                      <asvg:svgBlip xmlns:asvg="http://schemas.microsoft.com/office/drawing/2016/SVG/main" r:embed="rId2"/>
                    </a:ext>
                  </a:extLst>
                </a:blip>
              </a:buBlip>
            </a:pPr>
            <a:r>
              <a:rPr lang="fi-FI" b="1" dirty="0">
                <a:latin typeface="+mj-lt"/>
                <a:cs typeface="Arial" panose="020B0604020202020204" pitchFamily="34" charset="0"/>
              </a:rPr>
              <a:t>Kaikki viestijät </a:t>
            </a:r>
            <a:r>
              <a:rPr lang="fi-FI" dirty="0">
                <a:latin typeface="+mj-lt"/>
                <a:cs typeface="Arial" panose="020B0604020202020204" pitchFamily="34" charset="0"/>
              </a:rPr>
              <a:t>käyvät selkokielen peruskoulutuksen.</a:t>
            </a:r>
          </a:p>
          <a:p>
            <a:pPr marL="342900" indent="-342900">
              <a:buBlip>
                <a:blip>
                  <a:extLst>
                    <a:ext uri="{96DAC541-7B7A-43D3-8B79-37D633B846F1}">
                      <asvg:svgBlip xmlns:asvg="http://schemas.microsoft.com/office/drawing/2016/SVG/main" r:embed="rId2"/>
                    </a:ext>
                  </a:extLst>
                </a:blip>
              </a:buBlip>
            </a:pPr>
            <a:endParaRPr lang="fi-FI" dirty="0">
              <a:latin typeface="Arial" panose="020B0604020202020204" pitchFamily="34" charset="0"/>
              <a:cs typeface="Arial" panose="020B0604020202020204" pitchFamily="34" charset="0"/>
            </a:endParaRPr>
          </a:p>
          <a:p>
            <a:pPr marL="342900" indent="-342900">
              <a:buBlip>
                <a:blip>
                  <a:extLst>
                    <a:ext uri="{96DAC541-7B7A-43D3-8B79-37D633B846F1}">
                      <asvg:svgBlip xmlns:asvg="http://schemas.microsoft.com/office/drawing/2016/SVG/main" r:embed="rId2"/>
                    </a:ext>
                  </a:extLst>
                </a:blip>
              </a:buBlip>
            </a:pPr>
            <a:endParaRPr lang="fi-FI" dirty="0">
              <a:latin typeface="+mj-lt"/>
              <a:cs typeface="Arial" panose="020B0604020202020204" pitchFamily="34" charset="0"/>
            </a:endParaRPr>
          </a:p>
          <a:p>
            <a:endParaRPr lang="fi-FI" dirty="0"/>
          </a:p>
        </p:txBody>
      </p:sp>
    </p:spTree>
    <p:extLst>
      <p:ext uri="{BB962C8B-B14F-4D97-AF65-F5344CB8AC3E}">
        <p14:creationId xmlns:p14="http://schemas.microsoft.com/office/powerpoint/2010/main" val="227641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D97C748-6B66-9D5A-C570-71C45E4E3B85}"/>
              </a:ext>
            </a:extLst>
          </p:cNvPr>
          <p:cNvSpPr>
            <a:spLocks noGrp="1"/>
          </p:cNvSpPr>
          <p:nvPr>
            <p:ph type="body" sz="quarter" idx="10"/>
          </p:nvPr>
        </p:nvSpPr>
        <p:spPr>
          <a:xfrm>
            <a:off x="628650" y="187890"/>
            <a:ext cx="5659416" cy="7853819"/>
          </a:xfrm>
        </p:spPr>
        <p:txBody>
          <a:bodyPr/>
          <a:lstStyle/>
          <a:p>
            <a:r>
              <a:rPr lang="fi-FI" sz="4000" b="1" dirty="0">
                <a:solidFill>
                  <a:schemeClr val="accent1"/>
                </a:solidFill>
              </a:rPr>
              <a:t>Käytännön toteutus</a:t>
            </a:r>
          </a:p>
          <a:p>
            <a:r>
              <a:rPr lang="fi-FI" b="1" dirty="0">
                <a:latin typeface="+mj-lt"/>
                <a:cs typeface="Arial" panose="020B0604020202020204" pitchFamily="34" charset="0"/>
              </a:rPr>
              <a:t>Keskeiset palvelutiedot </a:t>
            </a:r>
            <a:r>
              <a:rPr lang="fi-FI" dirty="0">
                <a:latin typeface="+mj-lt"/>
                <a:cs typeface="Arial" panose="020B0604020202020204" pitchFamily="34" charset="0"/>
              </a:rPr>
              <a:t>(esim. asuminen, joukkoliikenne) tuotetaan myös selkokielellä. Jokainen toimiala on käynyt läpi omalla alallaan tarvittavat selkokielen keskeisimmät sisällöt.</a:t>
            </a:r>
          </a:p>
          <a:p>
            <a:r>
              <a:rPr lang="fi-FI" dirty="0">
                <a:latin typeface="+mj-lt"/>
                <a:cs typeface="Arial" panose="020B0604020202020204" pitchFamily="34" charset="0"/>
              </a:rPr>
              <a:t>Kaupungin verkkosivuilla on oma </a:t>
            </a:r>
            <a:br>
              <a:rPr lang="fi-FI" dirty="0">
                <a:latin typeface="+mj-lt"/>
                <a:cs typeface="Arial" panose="020B0604020202020204" pitchFamily="34" charset="0"/>
              </a:rPr>
            </a:br>
            <a:r>
              <a:rPr lang="fi-FI" b="1" dirty="0">
                <a:latin typeface="+mj-lt"/>
                <a:cs typeface="Arial" panose="020B0604020202020204" pitchFamily="34" charset="0"/>
              </a:rPr>
              <a:t>selkokielinen osio</a:t>
            </a:r>
            <a:r>
              <a:rPr lang="fi-FI" dirty="0">
                <a:latin typeface="+mj-lt"/>
                <a:cs typeface="Arial" panose="020B0604020202020204" pitchFamily="34" charset="0"/>
              </a:rPr>
              <a:t>.</a:t>
            </a:r>
          </a:p>
          <a:p>
            <a:r>
              <a:rPr lang="fi-FI" b="1" dirty="0">
                <a:latin typeface="+mj-lt"/>
                <a:cs typeface="Arial" panose="020B0604020202020204" pitchFamily="34" charset="0"/>
              </a:rPr>
              <a:t>Toimialojen mukauttamat selkokieliset uutiset </a:t>
            </a:r>
            <a:r>
              <a:rPr lang="fi-FI" dirty="0">
                <a:latin typeface="+mj-lt"/>
                <a:cs typeface="Arial" panose="020B0604020202020204" pitchFamily="34" charset="0"/>
              </a:rPr>
              <a:t>nousevat automaattisesti </a:t>
            </a:r>
            <a:br>
              <a:rPr lang="fi-FI" dirty="0">
                <a:latin typeface="+mj-lt"/>
                <a:cs typeface="Arial" panose="020B0604020202020204" pitchFamily="34" charset="0"/>
              </a:rPr>
            </a:br>
            <a:r>
              <a:rPr lang="fi-FI" dirty="0">
                <a:latin typeface="+mj-lt"/>
                <a:cs typeface="Arial" panose="020B0604020202020204" pitchFamily="34" charset="0"/>
              </a:rPr>
              <a:t>selkokieliselle sivustolle sekä </a:t>
            </a:r>
            <a:br>
              <a:rPr lang="fi-FI" dirty="0">
                <a:latin typeface="+mj-lt"/>
                <a:cs typeface="Arial" panose="020B0604020202020204" pitchFamily="34" charset="0"/>
              </a:rPr>
            </a:br>
            <a:r>
              <a:rPr lang="fi-FI" dirty="0">
                <a:latin typeface="+mj-lt"/>
                <a:cs typeface="Arial" panose="020B0604020202020204" pitchFamily="34" charset="0"/>
              </a:rPr>
              <a:t>tavallisiin uutisiin, kun uutiseen </a:t>
            </a:r>
            <a:br>
              <a:rPr lang="fi-FI" dirty="0">
                <a:latin typeface="+mj-lt"/>
                <a:cs typeface="Arial" panose="020B0604020202020204" pitchFamily="34" charset="0"/>
              </a:rPr>
            </a:br>
            <a:r>
              <a:rPr lang="fi-FI" dirty="0">
                <a:latin typeface="+mj-lt"/>
                <a:cs typeface="Arial" panose="020B0604020202020204" pitchFamily="34" charset="0"/>
              </a:rPr>
              <a:t>valitaan </a:t>
            </a:r>
            <a:r>
              <a:rPr lang="fi-FI" b="1" dirty="0">
                <a:latin typeface="+mj-lt"/>
                <a:cs typeface="Arial" panose="020B0604020202020204" pitchFamily="34" charset="0"/>
              </a:rPr>
              <a:t>asiasanaksi selkosuomi.</a:t>
            </a:r>
          </a:p>
          <a:p>
            <a:endParaRPr lang="fi-FI" sz="4000" b="1" dirty="0"/>
          </a:p>
        </p:txBody>
      </p:sp>
      <p:sp>
        <p:nvSpPr>
          <p:cNvPr id="3" name="Tekstin paikkamerkki 2">
            <a:extLst>
              <a:ext uri="{FF2B5EF4-FFF2-40B4-BE49-F238E27FC236}">
                <a16:creationId xmlns:a16="http://schemas.microsoft.com/office/drawing/2014/main" id="{868C10F2-3BF9-A110-A96D-D8C77FA0AD67}"/>
              </a:ext>
            </a:extLst>
          </p:cNvPr>
          <p:cNvSpPr>
            <a:spLocks noGrp="1"/>
          </p:cNvSpPr>
          <p:nvPr>
            <p:ph type="body" sz="quarter" idx="11"/>
          </p:nvPr>
        </p:nvSpPr>
        <p:spPr>
          <a:xfrm>
            <a:off x="7327726" y="1540701"/>
            <a:ext cx="4597052" cy="5010412"/>
          </a:xfrm>
        </p:spPr>
        <p:txBody>
          <a:bodyPr/>
          <a:lstStyle/>
          <a:p>
            <a:r>
              <a:rPr lang="fi-FI" b="1" dirty="0">
                <a:cs typeface="Arial" panose="020B0604020202020204" pitchFamily="34" charset="0"/>
              </a:rPr>
              <a:t>Painotuotteet, ilmoitukset ja julisteet </a:t>
            </a:r>
            <a:r>
              <a:rPr lang="fi-FI" dirty="0">
                <a:cs typeface="Arial" panose="020B0604020202020204" pitchFamily="34" charset="0"/>
              </a:rPr>
              <a:t>arvioidaan myös selkokielen näkökulmasta. Etenkin </a:t>
            </a:r>
            <a:r>
              <a:rPr lang="fi-FI" dirty="0" err="1">
                <a:cs typeface="Arial" panose="020B0604020202020204" pitchFamily="34" charset="0"/>
              </a:rPr>
              <a:t>TYKOssa</a:t>
            </a:r>
            <a:r>
              <a:rPr lang="fi-FI" dirty="0">
                <a:cs typeface="Arial" panose="020B0604020202020204" pitchFamily="34" charset="0"/>
              </a:rPr>
              <a:t> on tarve tuottaa esitteitä selkokielellä.</a:t>
            </a:r>
          </a:p>
          <a:p>
            <a:r>
              <a:rPr lang="fi-FI" b="1" dirty="0"/>
              <a:t>Sosiaalisessa mediassa</a:t>
            </a:r>
            <a:r>
              <a:rPr lang="fi-FI" dirty="0"/>
              <a:t> selkokieltä käytetään</a:t>
            </a:r>
            <a:r>
              <a:rPr lang="fi-FI" b="1" dirty="0"/>
              <a:t> </a:t>
            </a:r>
            <a:r>
              <a:rPr lang="fi-FI" dirty="0"/>
              <a:t>somekampanjoissa sekä tilannekohtaisesti tarpeen, kohderyhmän ja sisällön mukaan.</a:t>
            </a:r>
          </a:p>
          <a:p>
            <a:r>
              <a:rPr lang="fi-FI" b="1" dirty="0">
                <a:cs typeface="Arial" panose="020B0604020202020204" pitchFamily="34" charset="0"/>
              </a:rPr>
              <a:t>Toimialat ehdottavat Asukaslehteen sopivat </a:t>
            </a:r>
            <a:r>
              <a:rPr lang="fi-FI" dirty="0">
                <a:cs typeface="Arial" panose="020B0604020202020204" pitchFamily="34" charset="0"/>
              </a:rPr>
              <a:t>selkokieliset sisällöt ja tuovat Asukaslehden suunnittelupalaveriin.</a:t>
            </a:r>
          </a:p>
          <a:p>
            <a:endParaRPr lang="fi-FI" dirty="0">
              <a:solidFill>
                <a:srgbClr val="152B96"/>
              </a:solidFill>
            </a:endParaRPr>
          </a:p>
        </p:txBody>
      </p:sp>
    </p:spTree>
    <p:extLst>
      <p:ext uri="{BB962C8B-B14F-4D97-AF65-F5344CB8AC3E}">
        <p14:creationId xmlns:p14="http://schemas.microsoft.com/office/powerpoint/2010/main" val="329212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ED7ED-64DD-D3C9-5546-4560B5F2713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6500184-8EE1-78D1-00EC-D7D32364FFEA}"/>
              </a:ext>
            </a:extLst>
          </p:cNvPr>
          <p:cNvSpPr>
            <a:spLocks noGrp="1"/>
          </p:cNvSpPr>
          <p:nvPr>
            <p:ph type="title"/>
          </p:nvPr>
        </p:nvSpPr>
        <p:spPr/>
        <p:txBody>
          <a:bodyPr/>
          <a:lstStyle/>
          <a:p>
            <a:r>
              <a:rPr lang="fi-FI" dirty="0"/>
              <a:t>Käytännön toteutus</a:t>
            </a:r>
          </a:p>
        </p:txBody>
      </p:sp>
      <p:sp>
        <p:nvSpPr>
          <p:cNvPr id="3" name="Sisällön paikkamerkki 2">
            <a:extLst>
              <a:ext uri="{FF2B5EF4-FFF2-40B4-BE49-F238E27FC236}">
                <a16:creationId xmlns:a16="http://schemas.microsoft.com/office/drawing/2014/main" id="{7F80C56B-6A42-8301-7D09-434C6AB97027}"/>
              </a:ext>
            </a:extLst>
          </p:cNvPr>
          <p:cNvSpPr>
            <a:spLocks noGrp="1"/>
          </p:cNvSpPr>
          <p:nvPr>
            <p:ph sz="quarter" idx="12"/>
          </p:nvPr>
        </p:nvSpPr>
        <p:spPr>
          <a:xfrm>
            <a:off x="1039139" y="1690688"/>
            <a:ext cx="10113722" cy="4496844"/>
          </a:xfrm>
        </p:spPr>
        <p:txBody>
          <a:bodyPr/>
          <a:lstStyle/>
          <a:p>
            <a:pPr fontAlgn="base"/>
            <a:r>
              <a:rPr lang="fi-FI" b="1" dirty="0"/>
              <a:t>Kriisi- ja turvallisuustiedotteet </a:t>
            </a:r>
            <a:r>
              <a:rPr lang="fi-FI" dirty="0"/>
              <a:t>julkaistaan aina selkeällä suomen kielellä ja mahdollisuuksien mukaan selkokielellä.</a:t>
            </a:r>
            <a:r>
              <a:rPr lang="en-US" dirty="0"/>
              <a:t>​</a:t>
            </a:r>
          </a:p>
          <a:p>
            <a:pPr fontAlgn="base"/>
            <a:r>
              <a:rPr lang="fi-FI" b="1" dirty="0"/>
              <a:t>Tekoälyä</a:t>
            </a:r>
            <a:r>
              <a:rPr lang="fi-FI" dirty="0"/>
              <a:t> voi käyttää apuvälineenä selkokielen mukautuksessa mutta viestijän on hyvä tarkistaa selkokielen oikeellisuus ja täydentää tekstiä mm. avaamalla käsitteitä.</a:t>
            </a:r>
            <a:endParaRPr lang="en-US" dirty="0"/>
          </a:p>
          <a:p>
            <a:endParaRPr lang="fi-FI" dirty="0"/>
          </a:p>
        </p:txBody>
      </p:sp>
    </p:spTree>
    <p:extLst>
      <p:ext uri="{BB962C8B-B14F-4D97-AF65-F5344CB8AC3E}">
        <p14:creationId xmlns:p14="http://schemas.microsoft.com/office/powerpoint/2010/main" val="927951099"/>
      </p:ext>
    </p:extLst>
  </p:cSld>
  <p:clrMapOvr>
    <a:masterClrMapping/>
  </p:clrMapOvr>
</p:sld>
</file>

<file path=ppt/theme/theme1.xml><?xml version="1.0" encoding="utf-8"?>
<a:theme xmlns:a="http://schemas.openxmlformats.org/drawingml/2006/main" name="Vantaa">
  <a:themeElements>
    <a:clrScheme name="Vantaan värit">
      <a:dk1>
        <a:sysClr val="windowText" lastClr="000000"/>
      </a:dk1>
      <a:lt1>
        <a:sysClr val="window" lastClr="FFFFFF"/>
      </a:lt1>
      <a:dk2>
        <a:srgbClr val="0E2841"/>
      </a:dk2>
      <a:lt2>
        <a:srgbClr val="E8E8E8"/>
      </a:lt2>
      <a:accent1>
        <a:srgbClr val="152B96"/>
      </a:accent1>
      <a:accent2>
        <a:srgbClr val="B8CDFF"/>
      </a:accent2>
      <a:accent3>
        <a:srgbClr val="006173"/>
      </a:accent3>
      <a:accent4>
        <a:srgbClr val="A2E4B8"/>
      </a:accent4>
      <a:accent5>
        <a:srgbClr val="F2A6DB"/>
      </a:accent5>
      <a:accent6>
        <a:srgbClr val="450099"/>
      </a:accent6>
      <a:hlink>
        <a:srgbClr val="467886"/>
      </a:hlink>
      <a:folHlink>
        <a:srgbClr val="96607D"/>
      </a:folHlink>
    </a:clrScheme>
    <a:fontScheme name="Vantaan diapohja">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ntaa" id="{21B67B9F-F8E6-49CF-B13E-A180DDC39C5C}" vid="{FADD3CA6-D46B-4E08-83F2-0C802D46F2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54570</TotalTime>
  <Words>1005</Words>
  <Application>Microsoft Office PowerPoint</Application>
  <PresentationFormat>Laajakuva</PresentationFormat>
  <Paragraphs>105</Paragraphs>
  <Slides>18</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Aptos</vt:lpstr>
      <vt:lpstr>Arial</vt:lpstr>
      <vt:lpstr>Arial Black</vt:lpstr>
      <vt:lpstr>Poppins</vt:lpstr>
      <vt:lpstr>Wingdings</vt:lpstr>
      <vt:lpstr>Vantaa</vt:lpstr>
      <vt:lpstr>Vantaan kaupungin selkokielen linjaukset</vt:lpstr>
      <vt:lpstr>    Miksi selkokielen linjauksia tarvitaan  Selkokielen linjaukset ovat tärkeä osa kaupungin saavutettavuus- ja yhdenvertaisuustyötä.  Selkosuomesta tuli yksi kaupungin virallisista viestintäkielistä tammikuussa 2023. Selkokielen linjaukset ovat tärkeitä, jotta kaupunki pystyy palvelemaan kaikkia asukkaitaan yhdenvertaisesti. Monille ihmisille selkokieli on edellytys sille, että he voivat ymmärtää kaupungin palveluja, päätöksiä ja arjen ohjeita.            </vt:lpstr>
      <vt:lpstr>Tavoite</vt:lpstr>
      <vt:lpstr>Linjausten tavoite</vt:lpstr>
      <vt:lpstr>PowerPoint-esitys</vt:lpstr>
      <vt:lpstr>Periaatteet </vt:lpstr>
      <vt:lpstr>Vastuut</vt:lpstr>
      <vt:lpstr>PowerPoint-esitys</vt:lpstr>
      <vt:lpstr>Käytännön toteutus</vt:lpstr>
      <vt:lpstr>  </vt:lpstr>
      <vt:lpstr>PowerPoint-esitys</vt:lpstr>
      <vt:lpstr>   Selkokielen linjaukset        toimialoittain   Mitä toimialalla pitäisi mukauttaa selkokielelle?   -minkä tyyppiset uutiset  -mitkä prosessit  -esitteet, muut materiaalit?   Vastuut   -Kuka on käynyt selkokielen koulutuksen ja tekee selkokieliset mukautukset tai   -miten käännösprosessi toteutetaan   Mitä selkokieleen liittyviä toiveita tai ajatuksia toimialoilla on?   Esim. minkälaisia koulutustarpeita? </vt:lpstr>
      <vt:lpstr>Kaupunkiympäristö</vt:lpstr>
      <vt:lpstr>  </vt:lpstr>
      <vt:lpstr>Kaso</vt:lpstr>
      <vt:lpstr>PowerPoint-esitys</vt:lpstr>
      <vt:lpstr>Konsernijohto ja elinvoima</vt:lpstr>
      <vt:lpstr>Lisätietoja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Vantaan esityspohja</dc:title>
  <dc:subject/>
  <dc:creator>Vantaan kaupunki</dc:creator>
  <cp:keywords/>
  <dc:description/>
  <cp:lastModifiedBy>Berlin Ann-Mari</cp:lastModifiedBy>
  <cp:revision>230</cp:revision>
  <dcterms:created xsi:type="dcterms:W3CDTF">2025-10-20T10:10:01Z</dcterms:created>
  <dcterms:modified xsi:type="dcterms:W3CDTF">2026-05-13T10:37:15Z</dcterms:modified>
  <cp:category/>
</cp:coreProperties>
</file>