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Lora"/>
      <p:regular r:id="rId19"/>
      <p:bold r:id="rId20"/>
      <p:italic r:id="rId21"/>
      <p:boldItalic r:id="rId22"/>
    </p:embeddedFont>
    <p:embeddedFont>
      <p:font typeface="Arial Black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iTb6xXg/ervF/B120v6BOZkLgd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bold.fntdata"/><Relationship Id="rId22" Type="http://schemas.openxmlformats.org/officeDocument/2006/relationships/font" Target="fonts/Lora-boldItalic.fntdata"/><Relationship Id="rId21" Type="http://schemas.openxmlformats.org/officeDocument/2006/relationships/font" Target="fonts/Lora-italic.fntdata"/><Relationship Id="rId24" Type="http://customschemas.google.com/relationships/presentationmetadata" Target="metadata"/><Relationship Id="rId23" Type="http://schemas.openxmlformats.org/officeDocument/2006/relationships/font" Target="fonts/ArialBlack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Lora-regular.fntdata"/><Relationship Id="rId18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0" name="Google Shape;12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1" name="Google Shape;13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8" name="Google Shape;135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3a99a784356_3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0" name="Google Shape;1370;g3a99a784356_3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3a99a784356_3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3a99a784356_3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g3a99a784356_3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5" name="Google Shape;1385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6" name="Google Shape;129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3a99a784356_3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2" name="Google Shape;1302;g3a99a784356_3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a99a784356_3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8" name="Google Shape;1308;g3a99a784356_3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a99a784356_3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5" name="Google Shape;1315;g3a99a784356_3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3a99a784356_3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3" name="Google Shape;1323;g3a99a784356_3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3a99a784356_3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0" name="Google Shape;1330;g3a99a784356_3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3a99a784356_3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7" name="Google Shape;1337;g3a99a784356_3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4" name="Google Shape;13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2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1" Type="http://schemas.openxmlformats.org/officeDocument/2006/relationships/image" Target="../media/image48.png"/><Relationship Id="rId10" Type="http://schemas.openxmlformats.org/officeDocument/2006/relationships/image" Target="../media/image45.png"/><Relationship Id="rId9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43.png"/><Relationship Id="rId8" Type="http://schemas.openxmlformats.org/officeDocument/2006/relationships/image" Target="../media/image3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2">
  <p:cSld name="Otsikkodia 2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3"/>
          <p:cNvSpPr txBox="1"/>
          <p:nvPr>
            <p:ph idx="1" type="subTitle"/>
          </p:nvPr>
        </p:nvSpPr>
        <p:spPr>
          <a:xfrm>
            <a:off x="2210764" y="4039013"/>
            <a:ext cx="8656741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0"/>
              <a:buNone/>
              <a:defRPr sz="21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3"/>
          <p:cNvSpPr txBox="1"/>
          <p:nvPr>
            <p:ph type="title"/>
          </p:nvPr>
        </p:nvSpPr>
        <p:spPr>
          <a:xfrm>
            <a:off x="2210764" y="1855801"/>
            <a:ext cx="8656741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6300"/>
              <a:buFont typeface="Arial Black"/>
              <a:buNone/>
              <a:defRPr b="1" i="0" sz="6300" u="none" cap="none" strike="noStrike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73"/>
          <p:cNvSpPr/>
          <p:nvPr/>
        </p:nvSpPr>
        <p:spPr>
          <a:xfrm>
            <a:off x="-11875" y="3271652"/>
            <a:ext cx="973776" cy="1039091"/>
          </a:xfrm>
          <a:custGeom>
            <a:rect b="b" l="l" r="r" t="t"/>
            <a:pathLst>
              <a:path extrusionOk="0" h="1039091" w="973776">
                <a:moveTo>
                  <a:pt x="754083" y="368135"/>
                </a:moveTo>
                <a:lnTo>
                  <a:pt x="5937" y="0"/>
                </a:lnTo>
                <a:lnTo>
                  <a:pt x="0" y="1039091"/>
                </a:lnTo>
                <a:lnTo>
                  <a:pt x="973776" y="469075"/>
                </a:lnTo>
                <a:lnTo>
                  <a:pt x="0" y="0"/>
                </a:lnTo>
                <a:lnTo>
                  <a:pt x="296883" y="480951"/>
                </a:lnTo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uva, joka sisältää kohteen kuvakaappaus, sininen, Sähkönsininen, Värikkyys&#10;&#10;Kuvaus luotu automaattisesti" id="16" name="Google Shape;1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47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130282"/>
            <a:ext cx="1679944" cy="167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Fontti, Grafiikka, logo, teksti&#10;&#10;Kuvaus luotu automaattisesti" id="18" name="Google Shape;18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6495" y="5544502"/>
            <a:ext cx="2966830" cy="11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7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älitsikkodia kuvalla">
  <p:cSld name="1_Välitsikkodia kuvalla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ulko, henkilö, rakennus, kerrostalo&#10;&#10;Kuvaus luotu automaattisesti" id="80" name="Google Shape;80;p82"/>
          <p:cNvPicPr preferRelativeResize="0"/>
          <p:nvPr/>
        </p:nvPicPr>
        <p:blipFill rotWithShape="1">
          <a:blip r:embed="rId2">
            <a:alphaModFix/>
          </a:blip>
          <a:srcRect b="475" l="0" r="0" t="641"/>
          <a:stretch/>
        </p:blipFill>
        <p:spPr>
          <a:xfrm>
            <a:off x="2230624" y="1"/>
            <a:ext cx="100938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2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82"/>
          <p:cNvSpPr txBox="1"/>
          <p:nvPr>
            <p:ph idx="1" type="body"/>
          </p:nvPr>
        </p:nvSpPr>
        <p:spPr>
          <a:xfrm>
            <a:off x="774032" y="2620935"/>
            <a:ext cx="451757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82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8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lila" showMasterSp="0">
  <p:cSld name="1_Korostus lila">
    <p:bg>
      <p:bgPr>
        <a:solidFill>
          <a:srgbClr val="753BBD"/>
        </a:solidFill>
      </p:bgPr>
    </p:bg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72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0" name="Google Shape;1220;p17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oranssi" showMasterSp="0">
  <p:cSld name="Korostus oranssi">
    <p:bg>
      <p:bgPr>
        <a:solidFill>
          <a:srgbClr val="F36313"/>
        </a:solidFill>
      </p:bgPr>
    </p:bg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73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3" name="Google Shape;1223;p17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24" name="Google Shape;1224;p173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5" name="Google Shape;1225;p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oranssi" showMasterSp="0">
  <p:cSld name="1_Korostus oranssi">
    <p:bg>
      <p:bgPr>
        <a:solidFill>
          <a:srgbClr val="F36313"/>
        </a:solidFill>
      </p:bgPr>
    </p:bg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74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8" name="Google Shape;1228;p17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punainen" showMasterSp="0">
  <p:cSld name="Korostus punainen">
    <p:bg>
      <p:bgPr>
        <a:solidFill>
          <a:srgbClr val="FA423B"/>
        </a:solidFill>
      </p:bgPr>
    </p:bg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75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E51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F9E5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1" name="Google Shape;1231;p17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32" name="Google Shape;1232;p175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3" name="Google Shape;1233;p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punainen" showMasterSp="0">
  <p:cSld name="1_Korostus punainen">
    <p:bg>
      <p:bgPr>
        <a:solidFill>
          <a:srgbClr val="FA423B"/>
        </a:solidFill>
      </p:bgPr>
    </p:bg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76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E51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F9E5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6" name="Google Shape;1236;p17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pinkki" showMasterSp="0">
  <p:cSld name="1_Korostus pinkki">
    <p:bg>
      <p:bgPr>
        <a:solidFill>
          <a:srgbClr val="CE39A6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77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E51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F9E5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9" name="Google Shape;1239;p177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Tikkurila">
  <p:cSld name="Väliotsikkopohja Tikkurila">
    <p:bg>
      <p:bgPr>
        <a:solidFill>
          <a:schemeClr val="lt1"/>
        </a:solidFill>
      </p:bgPr>
    </p:bg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78"/>
          <p:cNvSpPr/>
          <p:nvPr/>
        </p:nvSpPr>
        <p:spPr>
          <a:xfrm rot="-2220821">
            <a:off x="-1181774" y="-2889764"/>
            <a:ext cx="12421775" cy="7369412"/>
          </a:xfrm>
          <a:custGeom>
            <a:rect b="b" l="l" r="r" t="t"/>
            <a:pathLst>
              <a:path extrusionOk="0" h="7369412" w="9316331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78"/>
          <p:cNvSpPr/>
          <p:nvPr/>
        </p:nvSpPr>
        <p:spPr>
          <a:xfrm rot="-4276182">
            <a:off x="-11214" y="3222507"/>
            <a:ext cx="3554398" cy="4797533"/>
          </a:xfrm>
          <a:custGeom>
            <a:rect b="b" l="l" r="r" t="t"/>
            <a:pathLst>
              <a:path extrusionOk="0" h="3598150" w="3871357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178"/>
          <p:cNvSpPr/>
          <p:nvPr/>
        </p:nvSpPr>
        <p:spPr>
          <a:xfrm rot="8578768">
            <a:off x="776298" y="1940052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7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45" name="Google Shape;1245;p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76909" y="5551213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7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orso">
  <p:cSld name="Väliotsikkopohja Korso">
    <p:bg>
      <p:bgPr>
        <a:solidFill>
          <a:schemeClr val="lt1"/>
        </a:solidFill>
      </p:bgPr>
    </p:bg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79"/>
          <p:cNvSpPr/>
          <p:nvPr/>
        </p:nvSpPr>
        <p:spPr>
          <a:xfrm rot="-2220821">
            <a:off x="-1174142" y="-2892361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79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79"/>
          <p:cNvSpPr/>
          <p:nvPr/>
        </p:nvSpPr>
        <p:spPr>
          <a:xfrm rot="8578768">
            <a:off x="782128" y="1938064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79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52" name="Google Shape;1252;p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92217" y="5535931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17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Aviapolis">
  <p:cSld name="Väliotsikkopohja Aviapolis">
    <p:bg>
      <p:bgPr>
        <a:solidFill>
          <a:schemeClr val="lt1"/>
        </a:solidFill>
      </p:bgPr>
    </p:bg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80"/>
          <p:cNvSpPr/>
          <p:nvPr/>
        </p:nvSpPr>
        <p:spPr>
          <a:xfrm rot="-2220821">
            <a:off x="-1179700" y="-2906795"/>
            <a:ext cx="12552101" cy="7430735"/>
          </a:xfrm>
          <a:custGeom>
            <a:rect b="b" l="l" r="r" t="t"/>
            <a:pathLst>
              <a:path extrusionOk="0" h="7430735" w="9414076">
                <a:moveTo>
                  <a:pt x="0" y="3539234"/>
                </a:moveTo>
                <a:lnTo>
                  <a:pt x="1997306" y="0"/>
                </a:lnTo>
                <a:lnTo>
                  <a:pt x="9414076" y="7430735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80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80"/>
          <p:cNvSpPr/>
          <p:nvPr/>
        </p:nvSpPr>
        <p:spPr>
          <a:xfrm rot="8578768">
            <a:off x="782128" y="1938064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80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59" name="Google Shape;1259;p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1070" y="5580686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8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oivukylä">
  <p:cSld name="Väliotsikkopohja Koivukylä">
    <p:bg>
      <p:bgPr>
        <a:solidFill>
          <a:schemeClr val="lt1"/>
        </a:solidFill>
      </p:bgPr>
    </p:bg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81"/>
          <p:cNvSpPr/>
          <p:nvPr/>
        </p:nvSpPr>
        <p:spPr>
          <a:xfrm rot="-2220821">
            <a:off x="-1167611" y="-2892361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81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81"/>
          <p:cNvSpPr/>
          <p:nvPr/>
        </p:nvSpPr>
        <p:spPr>
          <a:xfrm rot="8578768">
            <a:off x="782128" y="1938064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81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66" name="Google Shape;1266;p1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13781" y="5599020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8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2">
  <p:cSld name="Väliotsikkodia kuvalla 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3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3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83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83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8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Hakunila">
  <p:cSld name="Väliotsikkopohja Hakunila">
    <p:bg>
      <p:bgPr>
        <a:solidFill>
          <a:schemeClr val="lt1"/>
        </a:solidFill>
      </p:bgPr>
    </p:bg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82"/>
          <p:cNvSpPr/>
          <p:nvPr/>
        </p:nvSpPr>
        <p:spPr>
          <a:xfrm rot="-2220821">
            <a:off x="-1172501" y="-2892361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82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82"/>
          <p:cNvSpPr/>
          <p:nvPr/>
        </p:nvSpPr>
        <p:spPr>
          <a:xfrm rot="8578768">
            <a:off x="780586" y="1938064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82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73" name="Google Shape;1273;p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8297" y="5629176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8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Myyrmäki">
  <p:cSld name="Väliotsikkopohja Myyrmäki">
    <p:bg>
      <p:bgPr>
        <a:solidFill>
          <a:schemeClr val="lt1"/>
        </a:solidFill>
      </p:bgPr>
    </p:bg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83"/>
          <p:cNvSpPr/>
          <p:nvPr/>
        </p:nvSpPr>
        <p:spPr>
          <a:xfrm rot="-2220821">
            <a:off x="-1183586" y="-2892360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83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83"/>
          <p:cNvSpPr/>
          <p:nvPr/>
        </p:nvSpPr>
        <p:spPr>
          <a:xfrm rot="8578768">
            <a:off x="780586" y="1938064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83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80" name="Google Shape;1280;p1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3250" y="5621273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8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orostus">
  <p:cSld name="Väliotsikkopohja korostus">
    <p:bg>
      <p:bgPr>
        <a:solidFill>
          <a:schemeClr val="lt1"/>
        </a:solid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84"/>
          <p:cNvSpPr/>
          <p:nvPr/>
        </p:nvSpPr>
        <p:spPr>
          <a:xfrm rot="-2220821">
            <a:off x="-1183586" y="-2894534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184"/>
          <p:cNvSpPr/>
          <p:nvPr/>
        </p:nvSpPr>
        <p:spPr>
          <a:xfrm rot="-4276182">
            <a:off x="-13020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84"/>
          <p:cNvSpPr/>
          <p:nvPr/>
        </p:nvSpPr>
        <p:spPr>
          <a:xfrm rot="8578768">
            <a:off x="780586" y="1931533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84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7" name="Google Shape;1287;p18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5">
  <p:cSld name="Väliotsikkodia kuvalla 5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4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84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84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84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8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8">
  <p:cSld name="Väliotsikkopohja kuvalla 8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5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5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85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5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85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3" name="Google Shape;103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erointi 1" showMasterSp="0">
  <p:cSld name="Numerointi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6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86"/>
          <p:cNvSpPr txBox="1"/>
          <p:nvPr>
            <p:ph idx="1" type="body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86"/>
          <p:cNvSpPr txBox="1"/>
          <p:nvPr>
            <p:ph idx="2" type="body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86"/>
          <p:cNvSpPr txBox="1"/>
          <p:nvPr>
            <p:ph idx="3" type="body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86"/>
          <p:cNvSpPr txBox="1"/>
          <p:nvPr>
            <p:ph idx="4" type="body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86"/>
          <p:cNvSpPr txBox="1"/>
          <p:nvPr>
            <p:ph idx="5" type="body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86"/>
          <p:cNvSpPr txBox="1"/>
          <p:nvPr>
            <p:ph idx="6" type="body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86"/>
          <p:cNvSpPr/>
          <p:nvPr/>
        </p:nvSpPr>
        <p:spPr>
          <a:xfrm>
            <a:off x="932329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6"/>
          <p:cNvSpPr/>
          <p:nvPr/>
        </p:nvSpPr>
        <p:spPr>
          <a:xfrm>
            <a:off x="4576496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6"/>
          <p:cNvSpPr/>
          <p:nvPr/>
        </p:nvSpPr>
        <p:spPr>
          <a:xfrm>
            <a:off x="8256696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6"/>
          <p:cNvSpPr txBox="1"/>
          <p:nvPr>
            <p:ph idx="7" type="body"/>
          </p:nvPr>
        </p:nvSpPr>
        <p:spPr>
          <a:xfrm>
            <a:off x="796335" y="2250433"/>
            <a:ext cx="1399309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86"/>
          <p:cNvSpPr txBox="1"/>
          <p:nvPr>
            <p:ph idx="8" type="body"/>
          </p:nvPr>
        </p:nvSpPr>
        <p:spPr>
          <a:xfrm>
            <a:off x="4447181" y="2241431"/>
            <a:ext cx="1399309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86"/>
          <p:cNvSpPr txBox="1"/>
          <p:nvPr>
            <p:ph idx="9" type="body"/>
          </p:nvPr>
        </p:nvSpPr>
        <p:spPr>
          <a:xfrm>
            <a:off x="8120702" y="2244725"/>
            <a:ext cx="1399308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9" name="Google Shape;119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8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" showMasterSp="0">
  <p:cSld name="Kuva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7"/>
          <p:cNvSpPr/>
          <p:nvPr>
            <p:ph idx="2" type="pic"/>
          </p:nvPr>
        </p:nvSpPr>
        <p:spPr>
          <a:xfrm>
            <a:off x="8256588" y="1773238"/>
            <a:ext cx="3024187" cy="139964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87"/>
          <p:cNvSpPr/>
          <p:nvPr>
            <p:ph idx="3" type="pic"/>
          </p:nvPr>
        </p:nvSpPr>
        <p:spPr>
          <a:xfrm>
            <a:off x="4548188" y="1775510"/>
            <a:ext cx="3032911" cy="1397367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87"/>
          <p:cNvSpPr/>
          <p:nvPr>
            <p:ph idx="4" type="pic"/>
          </p:nvPr>
        </p:nvSpPr>
        <p:spPr>
          <a:xfrm>
            <a:off x="910373" y="1776046"/>
            <a:ext cx="3032911" cy="1397367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87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87"/>
          <p:cNvSpPr txBox="1"/>
          <p:nvPr>
            <p:ph idx="1" type="body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87"/>
          <p:cNvSpPr txBox="1"/>
          <p:nvPr>
            <p:ph idx="5" type="body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87"/>
          <p:cNvSpPr txBox="1"/>
          <p:nvPr>
            <p:ph idx="6" type="body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87"/>
          <p:cNvSpPr txBox="1"/>
          <p:nvPr>
            <p:ph idx="7" type="body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87"/>
          <p:cNvSpPr txBox="1"/>
          <p:nvPr>
            <p:ph idx="8" type="body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87"/>
          <p:cNvSpPr txBox="1"/>
          <p:nvPr>
            <p:ph idx="9" type="body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2" name="Google Shape;13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t-sininen" showMasterSp="0">
  <p:cSld name="Korostus t-sininen">
    <p:bg>
      <p:bgPr>
        <a:solidFill>
          <a:srgbClr val="0042A5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8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8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7" name="Google Shape;137;p88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keskisininen" showMasterSp="0">
  <p:cSld name="Korostus keskisininen">
    <p:bg>
      <p:bgPr>
        <a:solidFill>
          <a:srgbClr val="3C8FDE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9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89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9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keltainen" showMasterSp="0">
  <p:cSld name="Korostus keltainen">
    <p:bg>
      <p:bgPr>
        <a:solidFill>
          <a:srgbClr val="F9E51E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0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0000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8FD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3C8FD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9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lila" showMasterSp="0">
  <p:cSld name="Korostus lila">
    <p:bg>
      <p:bgPr>
        <a:solidFill>
          <a:srgbClr val="753BBD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1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9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0" name="Google Shape;150;p91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tsikkodia 1">
  <p:cSld name="1_Otsikkodia 1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4"/>
          <p:cNvSpPr/>
          <p:nvPr/>
        </p:nvSpPr>
        <p:spPr>
          <a:xfrm>
            <a:off x="-11875" y="3271652"/>
            <a:ext cx="973776" cy="1039091"/>
          </a:xfrm>
          <a:custGeom>
            <a:rect b="b" l="l" r="r" t="t"/>
            <a:pathLst>
              <a:path extrusionOk="0" h="1039091" w="973776">
                <a:moveTo>
                  <a:pt x="754083" y="368135"/>
                </a:moveTo>
                <a:lnTo>
                  <a:pt x="5937" y="0"/>
                </a:lnTo>
                <a:lnTo>
                  <a:pt x="0" y="1039091"/>
                </a:lnTo>
                <a:lnTo>
                  <a:pt x="973776" y="469075"/>
                </a:lnTo>
                <a:lnTo>
                  <a:pt x="0" y="0"/>
                </a:lnTo>
                <a:lnTo>
                  <a:pt x="296883" y="480951"/>
                </a:lnTo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74"/>
          <p:cNvSpPr txBox="1"/>
          <p:nvPr>
            <p:ph type="title"/>
          </p:nvPr>
        </p:nvSpPr>
        <p:spPr>
          <a:xfrm>
            <a:off x="2210764" y="1855801"/>
            <a:ext cx="8656741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6300"/>
              <a:buFont typeface="Arial Black"/>
              <a:buNone/>
              <a:defRPr b="1" i="0" sz="6300" u="none" cap="none" strike="noStrike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74"/>
          <p:cNvSpPr/>
          <p:nvPr/>
        </p:nvSpPr>
        <p:spPr>
          <a:xfrm>
            <a:off x="-11875" y="3271652"/>
            <a:ext cx="973776" cy="1039091"/>
          </a:xfrm>
          <a:custGeom>
            <a:rect b="b" l="l" r="r" t="t"/>
            <a:pathLst>
              <a:path extrusionOk="0" h="1039091" w="973776">
                <a:moveTo>
                  <a:pt x="754083" y="368135"/>
                </a:moveTo>
                <a:lnTo>
                  <a:pt x="5937" y="0"/>
                </a:lnTo>
                <a:lnTo>
                  <a:pt x="0" y="1039091"/>
                </a:lnTo>
                <a:lnTo>
                  <a:pt x="973776" y="469075"/>
                </a:lnTo>
                <a:lnTo>
                  <a:pt x="0" y="0"/>
                </a:lnTo>
                <a:lnTo>
                  <a:pt x="296883" y="480951"/>
                </a:lnTo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uva, joka sisältää kohteen kuvakaappaus, sininen, Sähkönsininen, Värikkyys&#10;&#10;Kuvaus luotu automaattisesti" id="24" name="Google Shape;2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47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130282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74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74"/>
          <p:cNvSpPr txBox="1"/>
          <p:nvPr>
            <p:ph idx="1" type="subTitle"/>
          </p:nvPr>
        </p:nvSpPr>
        <p:spPr>
          <a:xfrm>
            <a:off x="2210764" y="4039013"/>
            <a:ext cx="8656741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0"/>
              <a:buNone/>
              <a:defRPr sz="21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7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pinkki" showMasterSp="0">
  <p:cSld name="Korostus pinkki">
    <p:bg>
      <p:bgPr>
        <a:solidFill>
          <a:srgbClr val="CE39A6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2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2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E51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F9E5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5" name="Google Shape;155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2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oikealla" showMasterSp="0">
  <p:cSld name="Kuva oikealla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3"/>
          <p:cNvSpPr/>
          <p:nvPr>
            <p:ph idx="2" type="pic"/>
          </p:nvPr>
        </p:nvSpPr>
        <p:spPr>
          <a:xfrm>
            <a:off x="7044268" y="0"/>
            <a:ext cx="514773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93"/>
          <p:cNvSpPr txBox="1"/>
          <p:nvPr>
            <p:ph type="title"/>
          </p:nvPr>
        </p:nvSpPr>
        <p:spPr>
          <a:xfrm>
            <a:off x="838205" y="545644"/>
            <a:ext cx="5971665" cy="1719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93"/>
          <p:cNvSpPr txBox="1"/>
          <p:nvPr>
            <p:ph idx="1" type="body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1" name="Google Shape;16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162" name="Google Shape;162;p93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oikealla vino" showMasterSp="0">
  <p:cSld name="Kuva oikealla vino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4"/>
          <p:cNvSpPr/>
          <p:nvPr>
            <p:ph idx="2" type="pic"/>
          </p:nvPr>
        </p:nvSpPr>
        <p:spPr>
          <a:xfrm>
            <a:off x="7025222" y="0"/>
            <a:ext cx="51667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94"/>
          <p:cNvSpPr txBox="1"/>
          <p:nvPr>
            <p:ph type="title"/>
          </p:nvPr>
        </p:nvSpPr>
        <p:spPr>
          <a:xfrm>
            <a:off x="838205" y="545644"/>
            <a:ext cx="5971665" cy="1719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94"/>
          <p:cNvSpPr txBox="1"/>
          <p:nvPr>
            <p:ph idx="1" type="body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Kuva, joka sisältää kohteen Sähkönsininen, kuvakaappaus, sininen, Grafiikka&#10;&#10;Kuvaus luotu automaattisesti" id="168" name="Google Shape;168;p94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kuvaa oikealla" showMasterSp="0">
  <p:cSld name="Kaksi kuvaa oikealla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5"/>
          <p:cNvSpPr/>
          <p:nvPr>
            <p:ph idx="2" type="pic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95"/>
          <p:cNvSpPr/>
          <p:nvPr>
            <p:ph idx="3" type="pic"/>
          </p:nvPr>
        </p:nvSpPr>
        <p:spPr>
          <a:xfrm>
            <a:off x="7044268" y="4"/>
            <a:ext cx="5147733" cy="3431533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95"/>
          <p:cNvSpPr txBox="1"/>
          <p:nvPr>
            <p:ph type="title"/>
          </p:nvPr>
        </p:nvSpPr>
        <p:spPr>
          <a:xfrm>
            <a:off x="838205" y="545644"/>
            <a:ext cx="5971665" cy="1719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95"/>
          <p:cNvSpPr txBox="1"/>
          <p:nvPr>
            <p:ph idx="1" type="body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Kuva, joka sisältää kohteen Sähkönsininen, kuvakaappaus, sininen, Grafiikka&#10;&#10;Kuvaus luotu automaattisesti" id="175" name="Google Shape;175;p95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lme kuvaa" showMasterSp="0">
  <p:cSld name="Kolme kuvaa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6"/>
          <p:cNvSpPr/>
          <p:nvPr>
            <p:ph idx="2" type="pic"/>
          </p:nvPr>
        </p:nvSpPr>
        <p:spPr>
          <a:xfrm>
            <a:off x="-1" y="3431540"/>
            <a:ext cx="7044068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96"/>
          <p:cNvSpPr/>
          <p:nvPr>
            <p:ph idx="3" type="pic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96"/>
          <p:cNvSpPr/>
          <p:nvPr>
            <p:ph idx="4" type="pic"/>
          </p:nvPr>
        </p:nvSpPr>
        <p:spPr>
          <a:xfrm>
            <a:off x="7044268" y="4"/>
            <a:ext cx="5147733" cy="3431533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96"/>
          <p:cNvSpPr txBox="1"/>
          <p:nvPr>
            <p:ph type="title"/>
          </p:nvPr>
        </p:nvSpPr>
        <p:spPr>
          <a:xfrm>
            <a:off x="838205" y="545644"/>
            <a:ext cx="5971665" cy="1249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96"/>
          <p:cNvSpPr txBox="1"/>
          <p:nvPr>
            <p:ph idx="1" type="body"/>
          </p:nvPr>
        </p:nvSpPr>
        <p:spPr>
          <a:xfrm>
            <a:off x="838200" y="2116667"/>
            <a:ext cx="5971664" cy="104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9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" showMasterSp="0">
  <p:cSld name="Korostu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7"/>
          <p:cNvSpPr txBox="1"/>
          <p:nvPr>
            <p:ph idx="1" type="body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97"/>
          <p:cNvSpPr txBox="1"/>
          <p:nvPr>
            <p:ph idx="2" type="body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97"/>
          <p:cNvSpPr txBox="1"/>
          <p:nvPr>
            <p:ph idx="3" type="body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97"/>
          <p:cNvSpPr txBox="1"/>
          <p:nvPr>
            <p:ph idx="4" type="body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97"/>
          <p:cNvSpPr txBox="1"/>
          <p:nvPr>
            <p:ph idx="5" type="body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97"/>
          <p:cNvSpPr txBox="1"/>
          <p:nvPr>
            <p:ph idx="6" type="body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97"/>
          <p:cNvSpPr txBox="1"/>
          <p:nvPr>
            <p:ph idx="7" type="body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97"/>
          <p:cNvSpPr txBox="1"/>
          <p:nvPr>
            <p:ph idx="8" type="body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97"/>
          <p:cNvSpPr txBox="1"/>
          <p:nvPr>
            <p:ph idx="9" type="body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97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5" name="Google Shape;19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196" name="Google Shape;196;p97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kuvan päällä" showMasterSp="0">
  <p:cSld name="Korostus kuvan päällä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8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8"/>
          <p:cNvSpPr/>
          <p:nvPr>
            <p:ph idx="2" type="pic"/>
          </p:nvPr>
        </p:nvSpPr>
        <p:spPr>
          <a:xfrm>
            <a:off x="0" y="-34727"/>
            <a:ext cx="12192000" cy="6944811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98"/>
          <p:cNvSpPr txBox="1"/>
          <p:nvPr>
            <p:ph idx="1" type="body"/>
          </p:nvPr>
        </p:nvSpPr>
        <p:spPr>
          <a:xfrm>
            <a:off x="843229" y="2583960"/>
            <a:ext cx="3007763" cy="729964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98"/>
          <p:cNvSpPr txBox="1"/>
          <p:nvPr>
            <p:ph idx="3" type="body"/>
          </p:nvPr>
        </p:nvSpPr>
        <p:spPr>
          <a:xfrm>
            <a:off x="843229" y="3788056"/>
            <a:ext cx="3007763" cy="105041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98"/>
          <p:cNvSpPr txBox="1"/>
          <p:nvPr>
            <p:ph idx="4" type="body"/>
          </p:nvPr>
        </p:nvSpPr>
        <p:spPr>
          <a:xfrm>
            <a:off x="843229" y="4936403"/>
            <a:ext cx="3007763" cy="129359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98"/>
          <p:cNvSpPr txBox="1"/>
          <p:nvPr>
            <p:ph idx="5" type="body"/>
          </p:nvPr>
        </p:nvSpPr>
        <p:spPr>
          <a:xfrm>
            <a:off x="4595489" y="2587750"/>
            <a:ext cx="3007763" cy="729964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98"/>
          <p:cNvSpPr txBox="1"/>
          <p:nvPr>
            <p:ph idx="6" type="body"/>
          </p:nvPr>
        </p:nvSpPr>
        <p:spPr>
          <a:xfrm>
            <a:off x="4595489" y="3791846"/>
            <a:ext cx="3007763" cy="105041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98"/>
          <p:cNvSpPr txBox="1"/>
          <p:nvPr>
            <p:ph idx="7" type="body"/>
          </p:nvPr>
        </p:nvSpPr>
        <p:spPr>
          <a:xfrm>
            <a:off x="4595489" y="4940193"/>
            <a:ext cx="3007763" cy="129359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98"/>
          <p:cNvSpPr txBox="1"/>
          <p:nvPr>
            <p:ph idx="8" type="body"/>
          </p:nvPr>
        </p:nvSpPr>
        <p:spPr>
          <a:xfrm>
            <a:off x="8365761" y="2578030"/>
            <a:ext cx="3007763" cy="729964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98"/>
          <p:cNvSpPr txBox="1"/>
          <p:nvPr>
            <p:ph idx="9" type="body"/>
          </p:nvPr>
        </p:nvSpPr>
        <p:spPr>
          <a:xfrm>
            <a:off x="8365761" y="3782126"/>
            <a:ext cx="3007763" cy="105041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98"/>
          <p:cNvSpPr txBox="1"/>
          <p:nvPr>
            <p:ph idx="13" type="body"/>
          </p:nvPr>
        </p:nvSpPr>
        <p:spPr>
          <a:xfrm>
            <a:off x="8365761" y="4930473"/>
            <a:ext cx="3007763" cy="1293592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98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1" name="Google Shape;211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kuvan päällä ilman otsikkoa 2">
  <p:cSld name="Korostus kuvan päällä ilman otsikkoa 2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9"/>
          <p:cNvSpPr/>
          <p:nvPr>
            <p:ph idx="2" type="pic"/>
          </p:nvPr>
        </p:nvSpPr>
        <p:spPr>
          <a:xfrm>
            <a:off x="0" y="10047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99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9"/>
          <p:cNvSpPr txBox="1"/>
          <p:nvPr>
            <p:ph idx="1" type="body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>
              <a:alpha val="8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99"/>
          <p:cNvSpPr txBox="1"/>
          <p:nvPr>
            <p:ph idx="3" type="body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>
              <a:alpha val="8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99"/>
          <p:cNvSpPr txBox="1"/>
          <p:nvPr>
            <p:ph idx="4" type="body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>
              <a:alpha val="8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9" name="Google Shape;219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9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showMasterSp="0">
  <p:cSld name="Tyhjä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222" name="Google Shape;222;p100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0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pic>
        <p:nvPicPr>
          <p:cNvPr id="224" name="Google Shape;22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26" name="Google Shape;226;p100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a laatikoilla" showMasterSp="0">
  <p:cSld name="Lista laatikoilla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1"/>
          <p:cNvSpPr/>
          <p:nvPr/>
        </p:nvSpPr>
        <p:spPr>
          <a:xfrm>
            <a:off x="4164960" y="1766156"/>
            <a:ext cx="7186279" cy="97339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1"/>
          <p:cNvSpPr txBox="1"/>
          <p:nvPr>
            <p:ph idx="1" type="body"/>
          </p:nvPr>
        </p:nvSpPr>
        <p:spPr>
          <a:xfrm>
            <a:off x="4244022" y="1883141"/>
            <a:ext cx="6866776" cy="68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101"/>
          <p:cNvSpPr/>
          <p:nvPr/>
        </p:nvSpPr>
        <p:spPr>
          <a:xfrm>
            <a:off x="837192" y="1684818"/>
            <a:ext cx="3199198" cy="110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1"/>
          <p:cNvSpPr/>
          <p:nvPr/>
        </p:nvSpPr>
        <p:spPr>
          <a:xfrm>
            <a:off x="837192" y="2962978"/>
            <a:ext cx="3199198" cy="110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1"/>
          <p:cNvSpPr/>
          <p:nvPr/>
        </p:nvSpPr>
        <p:spPr>
          <a:xfrm>
            <a:off x="837786" y="4241138"/>
            <a:ext cx="3198604" cy="110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1"/>
          <p:cNvSpPr/>
          <p:nvPr/>
        </p:nvSpPr>
        <p:spPr>
          <a:xfrm>
            <a:off x="837786" y="5507072"/>
            <a:ext cx="3198604" cy="110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1"/>
          <p:cNvSpPr txBox="1"/>
          <p:nvPr>
            <p:ph idx="2" type="body"/>
          </p:nvPr>
        </p:nvSpPr>
        <p:spPr>
          <a:xfrm>
            <a:off x="937481" y="1838559"/>
            <a:ext cx="2936935" cy="75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101"/>
          <p:cNvSpPr txBox="1"/>
          <p:nvPr>
            <p:ph idx="3" type="body"/>
          </p:nvPr>
        </p:nvSpPr>
        <p:spPr>
          <a:xfrm>
            <a:off x="968323" y="3110845"/>
            <a:ext cx="2936935" cy="838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101"/>
          <p:cNvSpPr txBox="1"/>
          <p:nvPr>
            <p:ph idx="4" type="body"/>
          </p:nvPr>
        </p:nvSpPr>
        <p:spPr>
          <a:xfrm>
            <a:off x="968323" y="4375168"/>
            <a:ext cx="2936935" cy="838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101"/>
          <p:cNvSpPr txBox="1"/>
          <p:nvPr>
            <p:ph idx="5" type="body"/>
          </p:nvPr>
        </p:nvSpPr>
        <p:spPr>
          <a:xfrm>
            <a:off x="968322" y="5645962"/>
            <a:ext cx="2936935" cy="838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101"/>
          <p:cNvSpPr/>
          <p:nvPr/>
        </p:nvSpPr>
        <p:spPr>
          <a:xfrm>
            <a:off x="4167521" y="3033504"/>
            <a:ext cx="7186279" cy="97339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1"/>
          <p:cNvSpPr txBox="1"/>
          <p:nvPr>
            <p:ph idx="6" type="body"/>
          </p:nvPr>
        </p:nvSpPr>
        <p:spPr>
          <a:xfrm>
            <a:off x="4246583" y="3160014"/>
            <a:ext cx="6866776" cy="68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101"/>
          <p:cNvSpPr/>
          <p:nvPr/>
        </p:nvSpPr>
        <p:spPr>
          <a:xfrm>
            <a:off x="4164960" y="4318451"/>
            <a:ext cx="7186279" cy="97339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01"/>
          <p:cNvSpPr txBox="1"/>
          <p:nvPr>
            <p:ph idx="7" type="body"/>
          </p:nvPr>
        </p:nvSpPr>
        <p:spPr>
          <a:xfrm>
            <a:off x="4244022" y="4444961"/>
            <a:ext cx="6866776" cy="68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101"/>
          <p:cNvSpPr/>
          <p:nvPr/>
        </p:nvSpPr>
        <p:spPr>
          <a:xfrm>
            <a:off x="4164960" y="5574211"/>
            <a:ext cx="7186279" cy="97339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01"/>
          <p:cNvSpPr txBox="1"/>
          <p:nvPr>
            <p:ph idx="8" type="body"/>
          </p:nvPr>
        </p:nvSpPr>
        <p:spPr>
          <a:xfrm>
            <a:off x="4244022" y="5691196"/>
            <a:ext cx="6866776" cy="688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101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5" name="Google Shape;245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showMasterSp="0">
  <p:cSld name="Otsikko ja sisältö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30" name="Google Shape;30;p75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5"/>
          <p:cNvSpPr txBox="1"/>
          <p:nvPr>
            <p:ph idx="1" type="body"/>
          </p:nvPr>
        </p:nvSpPr>
        <p:spPr>
          <a:xfrm>
            <a:off x="838200" y="2020186"/>
            <a:ext cx="10515600" cy="4169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5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7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4" name="Google Shape;3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erointi lista" showMasterSp="0">
  <p:cSld name="Numerointi lista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2"/>
          <p:cNvSpPr txBox="1"/>
          <p:nvPr>
            <p:ph idx="1" type="body"/>
          </p:nvPr>
        </p:nvSpPr>
        <p:spPr>
          <a:xfrm>
            <a:off x="2223821" y="2040205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102"/>
          <p:cNvSpPr txBox="1"/>
          <p:nvPr>
            <p:ph idx="2" type="body"/>
          </p:nvPr>
        </p:nvSpPr>
        <p:spPr>
          <a:xfrm>
            <a:off x="2228851" y="348955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102"/>
          <p:cNvSpPr txBox="1"/>
          <p:nvPr>
            <p:ph idx="3" type="body"/>
          </p:nvPr>
        </p:nvSpPr>
        <p:spPr>
          <a:xfrm>
            <a:off x="2215864" y="491782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102"/>
          <p:cNvSpPr/>
          <p:nvPr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02"/>
          <p:cNvSpPr/>
          <p:nvPr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02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102"/>
          <p:cNvSpPr txBox="1"/>
          <p:nvPr>
            <p:ph idx="4" type="body"/>
          </p:nvPr>
        </p:nvSpPr>
        <p:spPr>
          <a:xfrm>
            <a:off x="809782" y="2250433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102"/>
          <p:cNvSpPr txBox="1"/>
          <p:nvPr>
            <p:ph idx="5" type="body"/>
          </p:nvPr>
        </p:nvSpPr>
        <p:spPr>
          <a:xfrm>
            <a:off x="807041" y="3693188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102"/>
          <p:cNvSpPr/>
          <p:nvPr/>
        </p:nvSpPr>
        <p:spPr>
          <a:xfrm>
            <a:off x="807041" y="493576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02"/>
          <p:cNvSpPr txBox="1"/>
          <p:nvPr>
            <p:ph idx="6" type="body"/>
          </p:nvPr>
        </p:nvSpPr>
        <p:spPr>
          <a:xfrm>
            <a:off x="788035" y="5141034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8" name="Google Shape;258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a" showMasterSp="0">
  <p:cSld name="Lista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3"/>
          <p:cNvSpPr/>
          <p:nvPr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03"/>
          <p:cNvSpPr/>
          <p:nvPr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03"/>
          <p:cNvSpPr/>
          <p:nvPr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03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103"/>
          <p:cNvSpPr txBox="1"/>
          <p:nvPr>
            <p:ph idx="1" type="body"/>
          </p:nvPr>
        </p:nvSpPr>
        <p:spPr>
          <a:xfrm>
            <a:off x="2223821" y="2040205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103"/>
          <p:cNvSpPr txBox="1"/>
          <p:nvPr>
            <p:ph idx="2" type="body"/>
          </p:nvPr>
        </p:nvSpPr>
        <p:spPr>
          <a:xfrm>
            <a:off x="2228851" y="348955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103"/>
          <p:cNvSpPr txBox="1"/>
          <p:nvPr>
            <p:ph idx="3" type="body"/>
          </p:nvPr>
        </p:nvSpPr>
        <p:spPr>
          <a:xfrm>
            <a:off x="2215864" y="491782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8" name="Google Shape;268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0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sta" showMasterSp="0">
  <p:cSld name="1_Lista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4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104"/>
          <p:cNvSpPr txBox="1"/>
          <p:nvPr>
            <p:ph idx="1" type="body"/>
          </p:nvPr>
        </p:nvSpPr>
        <p:spPr>
          <a:xfrm>
            <a:off x="2223821" y="2040205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04"/>
          <p:cNvSpPr txBox="1"/>
          <p:nvPr>
            <p:ph idx="2" type="body"/>
          </p:nvPr>
        </p:nvSpPr>
        <p:spPr>
          <a:xfrm>
            <a:off x="2228851" y="348955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04"/>
          <p:cNvSpPr txBox="1"/>
          <p:nvPr>
            <p:ph idx="3" type="body"/>
          </p:nvPr>
        </p:nvSpPr>
        <p:spPr>
          <a:xfrm>
            <a:off x="2215864" y="491782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5" name="Google Shape;275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0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ikorostus" showMasterSp="0">
  <p:cSld name="Tekstikorostus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5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105"/>
          <p:cNvSpPr txBox="1"/>
          <p:nvPr>
            <p:ph idx="1" type="body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105"/>
          <p:cNvSpPr txBox="1"/>
          <p:nvPr>
            <p:ph idx="2" type="body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105"/>
          <p:cNvSpPr txBox="1"/>
          <p:nvPr>
            <p:ph idx="3" type="body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105"/>
          <p:cNvSpPr txBox="1"/>
          <p:nvPr>
            <p:ph idx="4" type="body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105"/>
          <p:cNvSpPr txBox="1"/>
          <p:nvPr>
            <p:ph idx="5" type="body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105"/>
          <p:cNvSpPr txBox="1"/>
          <p:nvPr>
            <p:ph idx="6" type="body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5" name="Google Shape;285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0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 2">
  <p:cSld name="tyhjä 2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0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0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VantaaVanda">
  <p:cSld name="Väliotsikkopohja VantaaVanda">
    <p:bg>
      <p:bgPr>
        <a:solidFill>
          <a:srgbClr val="0042A5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7"/>
          <p:cNvSpPr/>
          <p:nvPr/>
        </p:nvSpPr>
        <p:spPr>
          <a:xfrm rot="-2220821">
            <a:off x="-1175596" y="-2894079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07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7"/>
          <p:cNvSpPr/>
          <p:nvPr/>
        </p:nvSpPr>
        <p:spPr>
          <a:xfrm rot="8578768">
            <a:off x="785030" y="1954432"/>
            <a:ext cx="13912716" cy="7382991"/>
          </a:xfrm>
          <a:custGeom>
            <a:rect b="b" l="l" r="r" t="t"/>
            <a:pathLst>
              <a:path extrusionOk="0" h="7382991" w="10434537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71164" y="5264677"/>
            <a:ext cx="2004775" cy="13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07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p10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ivistö">
  <p:cSld name="Väliotsikkopohja Kivistö"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8"/>
          <p:cNvSpPr/>
          <p:nvPr/>
        </p:nvSpPr>
        <p:spPr>
          <a:xfrm rot="-2220821">
            <a:off x="-1172501" y="-2892361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08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08"/>
          <p:cNvSpPr/>
          <p:nvPr/>
        </p:nvSpPr>
        <p:spPr>
          <a:xfrm rot="8578768">
            <a:off x="782944" y="1935920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0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3" name="Google Shape;303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04910" y="5553423"/>
            <a:ext cx="42545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0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teema">
  <p:cSld name="Väliotsikkopohja teema">
    <p:bg>
      <p:bgPr>
        <a:solidFill>
          <a:srgbClr val="0042A5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09"/>
          <p:cNvPicPr preferRelativeResize="0"/>
          <p:nvPr/>
        </p:nvPicPr>
        <p:blipFill rotWithShape="1">
          <a:blip r:embed="rId2">
            <a:alphaModFix/>
          </a:blip>
          <a:srcRect b="0" l="0" r="11765" t="1176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09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äliotsikkopohja teema">
  <p:cSld name="1_Väliotsikkopohja teema">
    <p:bg>
      <p:bgPr>
        <a:solidFill>
          <a:srgbClr val="0042A5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10"/>
          <p:cNvSpPr/>
          <p:nvPr/>
        </p:nvSpPr>
        <p:spPr>
          <a:xfrm rot="-2220821">
            <a:off x="-1175596" y="-2894079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10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10"/>
          <p:cNvSpPr/>
          <p:nvPr/>
        </p:nvSpPr>
        <p:spPr>
          <a:xfrm rot="8578768">
            <a:off x="785030" y="1954432"/>
            <a:ext cx="13912716" cy="7382991"/>
          </a:xfrm>
          <a:custGeom>
            <a:rect b="b" l="l" r="r" t="t"/>
            <a:pathLst>
              <a:path extrusionOk="0" h="7382991" w="10434537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10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konit kopioitavissa Master-sivuilta 3">
  <p:cSld name="Ikonit kopioitavissa Master-sivuilta 3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1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Ikonit ovat kopioitavissa Master-sivuilta (Näytä &gt; Dian perustyyli). Ikoneita voi myös ladata aineistopankista.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11"/>
          <p:cNvGrpSpPr/>
          <p:nvPr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317" name="Google Shape;317;p111"/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11"/>
            <p:cNvSpPr/>
            <p:nvPr/>
          </p:nvSpPr>
          <p:spPr>
            <a:xfrm>
              <a:off x="1667245" y="2609297"/>
              <a:ext cx="327025" cy="488950"/>
            </a:xfrm>
            <a:custGeom>
              <a:rect b="b" l="l" r="r" t="t"/>
              <a:pathLst>
                <a:path extrusionOk="0" h="1359" w="90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11"/>
          <p:cNvGrpSpPr/>
          <p:nvPr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320" name="Google Shape;320;p111"/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11"/>
            <p:cNvSpPr/>
            <p:nvPr/>
          </p:nvSpPr>
          <p:spPr>
            <a:xfrm>
              <a:off x="514679" y="1652438"/>
              <a:ext cx="447675" cy="446088"/>
            </a:xfrm>
            <a:custGeom>
              <a:rect b="b" l="l" r="r" t="t"/>
              <a:pathLst>
                <a:path extrusionOk="0" h="1238" w="1245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11"/>
          <p:cNvGrpSpPr/>
          <p:nvPr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323" name="Google Shape;323;p111"/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11"/>
            <p:cNvSpPr/>
            <p:nvPr/>
          </p:nvSpPr>
          <p:spPr>
            <a:xfrm>
              <a:off x="1594532" y="1699270"/>
              <a:ext cx="487362" cy="352425"/>
            </a:xfrm>
            <a:custGeom>
              <a:rect b="b" l="l" r="r" t="t"/>
              <a:pathLst>
                <a:path extrusionOk="0" h="979" w="1355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11"/>
          <p:cNvGrpSpPr/>
          <p:nvPr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326" name="Google Shape;326;p111"/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11"/>
            <p:cNvSpPr/>
            <p:nvPr/>
          </p:nvSpPr>
          <p:spPr>
            <a:xfrm>
              <a:off x="4927754" y="1669901"/>
              <a:ext cx="419100" cy="411163"/>
            </a:xfrm>
            <a:custGeom>
              <a:rect b="b" l="l" r="r" t="t"/>
              <a:pathLst>
                <a:path extrusionOk="0" h="1143" w="1164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11"/>
          <p:cNvGrpSpPr/>
          <p:nvPr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329" name="Google Shape;329;p111"/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11"/>
            <p:cNvSpPr/>
            <p:nvPr/>
          </p:nvSpPr>
          <p:spPr>
            <a:xfrm>
              <a:off x="4896486" y="2619616"/>
              <a:ext cx="466725" cy="468313"/>
            </a:xfrm>
            <a:custGeom>
              <a:rect b="b" l="l" r="r" t="t"/>
              <a:pathLst>
                <a:path extrusionOk="0" h="1303" w="1297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11"/>
          <p:cNvGrpSpPr/>
          <p:nvPr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332" name="Google Shape;332;p111"/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11"/>
            <p:cNvSpPr/>
            <p:nvPr/>
          </p:nvSpPr>
          <p:spPr>
            <a:xfrm>
              <a:off x="3818220" y="2587072"/>
              <a:ext cx="423863" cy="533400"/>
            </a:xfrm>
            <a:custGeom>
              <a:rect b="b" l="l" r="r" t="t"/>
              <a:pathLst>
                <a:path extrusionOk="0" h="1481" w="1178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11"/>
          <p:cNvGrpSpPr/>
          <p:nvPr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335" name="Google Shape;335;p111"/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11"/>
            <p:cNvSpPr/>
            <p:nvPr/>
          </p:nvSpPr>
          <p:spPr>
            <a:xfrm>
              <a:off x="518172" y="3640874"/>
              <a:ext cx="428625" cy="488950"/>
            </a:xfrm>
            <a:custGeom>
              <a:rect b="b" l="l" r="r" t="t"/>
              <a:pathLst>
                <a:path extrusionOk="0" h="1358" w="1192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11"/>
          <p:cNvGrpSpPr/>
          <p:nvPr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338" name="Google Shape;338;p111"/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11"/>
            <p:cNvSpPr/>
            <p:nvPr/>
          </p:nvSpPr>
          <p:spPr>
            <a:xfrm>
              <a:off x="1617869" y="3640874"/>
              <a:ext cx="428625" cy="488950"/>
            </a:xfrm>
            <a:custGeom>
              <a:rect b="b" l="l" r="r" t="t"/>
              <a:pathLst>
                <a:path extrusionOk="0" h="1358" w="1192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11"/>
          <p:cNvGrpSpPr/>
          <p:nvPr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341" name="Google Shape;341;p111"/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11"/>
            <p:cNvSpPr/>
            <p:nvPr/>
          </p:nvSpPr>
          <p:spPr>
            <a:xfrm>
              <a:off x="2717566" y="3671037"/>
              <a:ext cx="428625" cy="428625"/>
            </a:xfrm>
            <a:custGeom>
              <a:rect b="b" l="l" r="r" t="t"/>
              <a:pathLst>
                <a:path extrusionOk="0" h="1192" w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11"/>
          <p:cNvGrpSpPr/>
          <p:nvPr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344" name="Google Shape;344;p111"/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11"/>
            <p:cNvSpPr/>
            <p:nvPr/>
          </p:nvSpPr>
          <p:spPr>
            <a:xfrm>
              <a:off x="5985700" y="3671037"/>
              <a:ext cx="490538" cy="428625"/>
            </a:xfrm>
            <a:custGeom>
              <a:rect b="b" l="l" r="r" t="t"/>
              <a:pathLst>
                <a:path extrusionOk="0" h="1192" w="1361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111"/>
          <p:cNvGrpSpPr/>
          <p:nvPr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347" name="Google Shape;347;p111"/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11"/>
            <p:cNvSpPr/>
            <p:nvPr/>
          </p:nvSpPr>
          <p:spPr>
            <a:xfrm>
              <a:off x="501666" y="2608504"/>
              <a:ext cx="458788" cy="490537"/>
            </a:xfrm>
            <a:custGeom>
              <a:rect b="b" l="l" r="r" t="t"/>
              <a:pathLst>
                <a:path extrusionOk="0" h="1361" w="1276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111"/>
          <p:cNvGrpSpPr/>
          <p:nvPr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350" name="Google Shape;350;p111"/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11"/>
            <p:cNvSpPr/>
            <p:nvPr/>
          </p:nvSpPr>
          <p:spPr>
            <a:xfrm>
              <a:off x="3748370" y="788997"/>
              <a:ext cx="563562" cy="376238"/>
            </a:xfrm>
            <a:custGeom>
              <a:rect b="b" l="l" r="r" t="t"/>
              <a:pathLst>
                <a:path extrusionOk="0" h="1044" w="1566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111"/>
          <p:cNvGrpSpPr/>
          <p:nvPr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353" name="Google Shape;353;p111"/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11"/>
            <p:cNvSpPr/>
            <p:nvPr/>
          </p:nvSpPr>
          <p:spPr>
            <a:xfrm>
              <a:off x="6043326" y="1647676"/>
              <a:ext cx="387350" cy="455612"/>
            </a:xfrm>
            <a:custGeom>
              <a:rect b="b" l="l" r="r" t="t"/>
              <a:pathLst>
                <a:path extrusionOk="0" h="1264" w="1076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11"/>
          <p:cNvGrpSpPr/>
          <p:nvPr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356" name="Google Shape;356;p111"/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11"/>
            <p:cNvSpPr/>
            <p:nvPr/>
          </p:nvSpPr>
          <p:spPr>
            <a:xfrm>
              <a:off x="486585" y="737404"/>
              <a:ext cx="488950" cy="479425"/>
            </a:xfrm>
            <a:custGeom>
              <a:rect b="b" l="l" r="r" t="t"/>
              <a:pathLst>
                <a:path extrusionOk="0" h="1330" w="136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p111"/>
          <p:cNvGrpSpPr/>
          <p:nvPr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359" name="Google Shape;359;p111"/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11"/>
            <p:cNvSpPr/>
            <p:nvPr/>
          </p:nvSpPr>
          <p:spPr>
            <a:xfrm>
              <a:off x="2764873" y="1604814"/>
              <a:ext cx="346075" cy="541337"/>
            </a:xfrm>
            <a:custGeom>
              <a:rect b="b" l="l" r="r" t="t"/>
              <a:pathLst>
                <a:path extrusionOk="0" h="1502" w="960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111"/>
          <p:cNvGrpSpPr/>
          <p:nvPr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362" name="Google Shape;362;p111"/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11"/>
            <p:cNvSpPr/>
            <p:nvPr/>
          </p:nvSpPr>
          <p:spPr>
            <a:xfrm>
              <a:off x="1585489" y="737404"/>
              <a:ext cx="490537" cy="479425"/>
            </a:xfrm>
            <a:custGeom>
              <a:rect b="b" l="l" r="r" t="t"/>
              <a:pathLst>
                <a:path extrusionOk="0" h="1330" w="1363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111"/>
          <p:cNvGrpSpPr/>
          <p:nvPr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365" name="Google Shape;365;p111"/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11"/>
            <p:cNvSpPr/>
            <p:nvPr/>
          </p:nvSpPr>
          <p:spPr>
            <a:xfrm>
              <a:off x="4878229" y="741372"/>
              <a:ext cx="503238" cy="471488"/>
            </a:xfrm>
            <a:custGeom>
              <a:rect b="b" l="l" r="r" t="t"/>
              <a:pathLst>
                <a:path extrusionOk="0" h="1308" w="139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111"/>
          <p:cNvGrpSpPr/>
          <p:nvPr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368" name="Google Shape;368;p111"/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11"/>
            <p:cNvSpPr/>
            <p:nvPr/>
          </p:nvSpPr>
          <p:spPr>
            <a:xfrm>
              <a:off x="2686773" y="774710"/>
              <a:ext cx="487362" cy="404812"/>
            </a:xfrm>
            <a:custGeom>
              <a:rect b="b" l="l" r="r" t="t"/>
              <a:pathLst>
                <a:path extrusionOk="0" h="1126" w="1353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111"/>
          <p:cNvGrpSpPr/>
          <p:nvPr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371" name="Google Shape;371;p111"/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11"/>
            <p:cNvSpPr/>
            <p:nvPr/>
          </p:nvSpPr>
          <p:spPr>
            <a:xfrm>
              <a:off x="3791545" y="1640532"/>
              <a:ext cx="492125" cy="469900"/>
            </a:xfrm>
            <a:custGeom>
              <a:rect b="b" l="l" r="r" t="t"/>
              <a:pathLst>
                <a:path extrusionOk="0" h="1305" w="1366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111"/>
          <p:cNvGrpSpPr/>
          <p:nvPr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374" name="Google Shape;374;p111"/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11"/>
            <p:cNvSpPr/>
            <p:nvPr/>
          </p:nvSpPr>
          <p:spPr>
            <a:xfrm>
              <a:off x="2685185" y="2624379"/>
              <a:ext cx="490538" cy="458787"/>
            </a:xfrm>
            <a:custGeom>
              <a:rect b="b" l="l" r="r" t="t"/>
              <a:pathLst>
                <a:path extrusionOk="0" h="1274" w="1362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111"/>
          <p:cNvGrpSpPr/>
          <p:nvPr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377" name="Google Shape;377;p111"/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11"/>
            <p:cNvSpPr/>
            <p:nvPr/>
          </p:nvSpPr>
          <p:spPr>
            <a:xfrm>
              <a:off x="5981895" y="2633110"/>
              <a:ext cx="495300" cy="441325"/>
            </a:xfrm>
            <a:custGeom>
              <a:rect b="b" l="l" r="r" t="t"/>
              <a:pathLst>
                <a:path extrusionOk="0" h="1225" w="137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111"/>
          <p:cNvGrpSpPr/>
          <p:nvPr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380" name="Google Shape;380;p111"/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11"/>
            <p:cNvSpPr/>
            <p:nvPr/>
          </p:nvSpPr>
          <p:spPr>
            <a:xfrm>
              <a:off x="3783132" y="3660718"/>
              <a:ext cx="496887" cy="449262"/>
            </a:xfrm>
            <a:custGeom>
              <a:rect b="b" l="l" r="r" t="t"/>
              <a:pathLst>
                <a:path extrusionOk="0" h="1248" w="1380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p111"/>
          <p:cNvGrpSpPr/>
          <p:nvPr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383" name="Google Shape;383;p111"/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1"/>
            <p:cNvSpPr/>
            <p:nvPr/>
          </p:nvSpPr>
          <p:spPr>
            <a:xfrm>
              <a:off x="5994595" y="808048"/>
              <a:ext cx="469900" cy="338137"/>
            </a:xfrm>
            <a:custGeom>
              <a:rect b="b" l="l" r="r" t="t"/>
              <a:pathLst>
                <a:path extrusionOk="0" h="938" w="1305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111"/>
          <p:cNvGrpSpPr/>
          <p:nvPr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386" name="Google Shape;386;p111"/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1"/>
            <p:cNvSpPr/>
            <p:nvPr/>
          </p:nvSpPr>
          <p:spPr>
            <a:xfrm>
              <a:off x="7085395" y="3671037"/>
              <a:ext cx="490537" cy="428625"/>
            </a:xfrm>
            <a:custGeom>
              <a:rect b="b" l="l" r="r" t="t"/>
              <a:pathLst>
                <a:path extrusionOk="0" h="1192" w="1361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" name="Google Shape;388;p111"/>
          <p:cNvGrpSpPr/>
          <p:nvPr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389" name="Google Shape;389;p111"/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11"/>
            <p:cNvSpPr/>
            <p:nvPr/>
          </p:nvSpPr>
          <p:spPr>
            <a:xfrm>
              <a:off x="7104608" y="747722"/>
              <a:ext cx="449263" cy="458788"/>
            </a:xfrm>
            <a:custGeom>
              <a:rect b="b" l="l" r="r" t="t"/>
              <a:pathLst>
                <a:path extrusionOk="0" h="1276" w="1248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111"/>
          <p:cNvGrpSpPr/>
          <p:nvPr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392" name="Google Shape;392;p111"/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1"/>
            <p:cNvSpPr/>
            <p:nvPr/>
          </p:nvSpPr>
          <p:spPr>
            <a:xfrm>
              <a:off x="1604687" y="4659887"/>
              <a:ext cx="469900" cy="447675"/>
            </a:xfrm>
            <a:custGeom>
              <a:rect b="b" l="l" r="r" t="t"/>
              <a:pathLst>
                <a:path extrusionOk="0" h="1246" w="1308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11"/>
          <p:cNvGrpSpPr/>
          <p:nvPr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395" name="Google Shape;395;p111"/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1"/>
            <p:cNvSpPr/>
            <p:nvPr/>
          </p:nvSpPr>
          <p:spPr>
            <a:xfrm>
              <a:off x="3806462" y="4617017"/>
              <a:ext cx="465138" cy="463550"/>
            </a:xfrm>
            <a:custGeom>
              <a:rect b="b" l="l" r="r" t="t"/>
              <a:pathLst>
                <a:path extrusionOk="0" h="1292" w="1295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111"/>
          <p:cNvGrpSpPr/>
          <p:nvPr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398" name="Google Shape;398;p111"/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1"/>
            <p:cNvSpPr/>
            <p:nvPr/>
          </p:nvSpPr>
          <p:spPr>
            <a:xfrm>
              <a:off x="516103" y="4639249"/>
              <a:ext cx="447675" cy="488950"/>
            </a:xfrm>
            <a:custGeom>
              <a:rect b="b" l="l" r="r" t="t"/>
              <a:pathLst>
                <a:path extrusionOk="0" h="1362" w="1248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111"/>
          <p:cNvGrpSpPr/>
          <p:nvPr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401" name="Google Shape;401;p111"/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1"/>
            <p:cNvSpPr/>
            <p:nvPr/>
          </p:nvSpPr>
          <p:spPr>
            <a:xfrm>
              <a:off x="2700416" y="4644806"/>
              <a:ext cx="477837" cy="477837"/>
            </a:xfrm>
            <a:custGeom>
              <a:rect b="b" l="l" r="r" t="t"/>
              <a:pathLst>
                <a:path extrusionOk="0" h="1330" w="1333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p111"/>
          <p:cNvGrpSpPr/>
          <p:nvPr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404" name="Google Shape;404;p111"/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1"/>
            <p:cNvSpPr/>
            <p:nvPr/>
          </p:nvSpPr>
          <p:spPr>
            <a:xfrm>
              <a:off x="3795831" y="5619127"/>
              <a:ext cx="471488" cy="485775"/>
            </a:xfrm>
            <a:custGeom>
              <a:rect b="b" l="l" r="r" t="t"/>
              <a:pathLst>
                <a:path extrusionOk="0" h="1348" w="1309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11"/>
          <p:cNvGrpSpPr/>
          <p:nvPr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407" name="Google Shape;407;p111"/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1"/>
            <p:cNvSpPr/>
            <p:nvPr/>
          </p:nvSpPr>
          <p:spPr>
            <a:xfrm>
              <a:off x="1566275" y="5635002"/>
              <a:ext cx="531812" cy="454025"/>
            </a:xfrm>
            <a:custGeom>
              <a:rect b="b" l="l" r="r" t="t"/>
              <a:pathLst>
                <a:path extrusionOk="0" h="1261" w="1477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111"/>
          <p:cNvGrpSpPr/>
          <p:nvPr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410" name="Google Shape;410;p111"/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1"/>
            <p:cNvSpPr/>
            <p:nvPr/>
          </p:nvSpPr>
          <p:spPr>
            <a:xfrm>
              <a:off x="4895529" y="5616745"/>
              <a:ext cx="471487" cy="490538"/>
            </a:xfrm>
            <a:custGeom>
              <a:rect b="b" l="l" r="r" t="t"/>
              <a:pathLst>
                <a:path extrusionOk="0" h="1362" w="1309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111"/>
          <p:cNvGrpSpPr/>
          <p:nvPr/>
        </p:nvGrpSpPr>
        <p:grpSpPr>
          <a:xfrm>
            <a:off x="9558004" y="547973"/>
            <a:ext cx="710291" cy="710292"/>
            <a:chOff x="9558004" y="547973"/>
            <a:chExt cx="710291" cy="710292"/>
          </a:xfrm>
        </p:grpSpPr>
        <p:sp>
          <p:nvSpPr>
            <p:cNvPr id="413" name="Google Shape;413;p111"/>
            <p:cNvSpPr/>
            <p:nvPr/>
          </p:nvSpPr>
          <p:spPr>
            <a:xfrm>
              <a:off x="9558004" y="54797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1"/>
            <p:cNvSpPr/>
            <p:nvPr/>
          </p:nvSpPr>
          <p:spPr>
            <a:xfrm>
              <a:off x="9688518" y="658644"/>
              <a:ext cx="449263" cy="488950"/>
            </a:xfrm>
            <a:custGeom>
              <a:rect b="b" l="l" r="r" t="t"/>
              <a:pathLst>
                <a:path extrusionOk="0" h="1358" w="124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111"/>
          <p:cNvGrpSpPr/>
          <p:nvPr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416" name="Google Shape;416;p111"/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1"/>
            <p:cNvSpPr/>
            <p:nvPr/>
          </p:nvSpPr>
          <p:spPr>
            <a:xfrm>
              <a:off x="2684228" y="5613421"/>
              <a:ext cx="495300" cy="479425"/>
            </a:xfrm>
            <a:custGeom>
              <a:rect b="b" l="l" r="r" t="t"/>
              <a:pathLst>
                <a:path extrusionOk="0" h="1331" w="1377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p111"/>
          <p:cNvGrpSpPr/>
          <p:nvPr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419" name="Google Shape;419;p111"/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1"/>
            <p:cNvSpPr/>
            <p:nvPr/>
          </p:nvSpPr>
          <p:spPr>
            <a:xfrm>
              <a:off x="4939497" y="4644012"/>
              <a:ext cx="398462" cy="479425"/>
            </a:xfrm>
            <a:custGeom>
              <a:rect b="b" l="l" r="r" t="t"/>
              <a:pathLst>
                <a:path extrusionOk="0" h="1330" w="1108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111"/>
          <p:cNvGrpSpPr/>
          <p:nvPr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422" name="Google Shape;422;p111"/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1"/>
            <p:cNvSpPr/>
            <p:nvPr/>
          </p:nvSpPr>
          <p:spPr>
            <a:xfrm>
              <a:off x="4951885" y="3663893"/>
              <a:ext cx="358775" cy="442913"/>
            </a:xfrm>
            <a:custGeom>
              <a:rect b="b" l="l" r="r" t="t"/>
              <a:pathLst>
                <a:path extrusionOk="0" h="1229" w="997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" name="Google Shape;424;p111"/>
          <p:cNvGrpSpPr/>
          <p:nvPr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425" name="Google Shape;425;p111"/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1"/>
            <p:cNvSpPr/>
            <p:nvPr/>
          </p:nvSpPr>
          <p:spPr>
            <a:xfrm>
              <a:off x="8171889" y="2629141"/>
              <a:ext cx="466725" cy="449263"/>
            </a:xfrm>
            <a:custGeom>
              <a:rect b="b" l="l" r="r" t="t"/>
              <a:pathLst>
                <a:path extrusionOk="0" h="1246" w="1295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11"/>
          <p:cNvGrpSpPr/>
          <p:nvPr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428" name="Google Shape;428;p111"/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1"/>
            <p:cNvSpPr/>
            <p:nvPr/>
          </p:nvSpPr>
          <p:spPr>
            <a:xfrm>
              <a:off x="8188062" y="4659887"/>
              <a:ext cx="469900" cy="447675"/>
            </a:xfrm>
            <a:custGeom>
              <a:rect b="b" l="l" r="r" t="t"/>
              <a:pathLst>
                <a:path extrusionOk="0" h="1244" w="130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11"/>
          <p:cNvGrpSpPr/>
          <p:nvPr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431" name="Google Shape;431;p111"/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1"/>
            <p:cNvSpPr/>
            <p:nvPr/>
          </p:nvSpPr>
          <p:spPr>
            <a:xfrm>
              <a:off x="497534" y="5627064"/>
              <a:ext cx="469900" cy="469900"/>
            </a:xfrm>
            <a:custGeom>
              <a:rect b="b" l="l" r="r" t="t"/>
              <a:pathLst>
                <a:path extrusionOk="0" h="1304" w="1305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11"/>
          <p:cNvGrpSpPr/>
          <p:nvPr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434" name="Google Shape;434;p111"/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1"/>
            <p:cNvSpPr/>
            <p:nvPr/>
          </p:nvSpPr>
          <p:spPr>
            <a:xfrm>
              <a:off x="7113488" y="4648774"/>
              <a:ext cx="449262" cy="469900"/>
            </a:xfrm>
            <a:custGeom>
              <a:rect b="b" l="l" r="r" t="t"/>
              <a:pathLst>
                <a:path extrusionOk="0" h="1304" w="1247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11"/>
          <p:cNvGrpSpPr/>
          <p:nvPr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437" name="Google Shape;437;p111"/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1"/>
            <p:cNvSpPr/>
            <p:nvPr/>
          </p:nvSpPr>
          <p:spPr>
            <a:xfrm>
              <a:off x="6006800" y="4644012"/>
              <a:ext cx="481013" cy="479425"/>
            </a:xfrm>
            <a:custGeom>
              <a:rect b="b" l="l" r="r" t="t"/>
              <a:pathLst>
                <a:path extrusionOk="0" h="1332" w="1335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11"/>
          <p:cNvGrpSpPr/>
          <p:nvPr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440" name="Google Shape;440;p111"/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1"/>
            <p:cNvSpPr/>
            <p:nvPr/>
          </p:nvSpPr>
          <p:spPr>
            <a:xfrm>
              <a:off x="7106032" y="5637383"/>
              <a:ext cx="449262" cy="449262"/>
            </a:xfrm>
            <a:custGeom>
              <a:rect b="b" l="l" r="r" t="t"/>
              <a:pathLst>
                <a:path extrusionOk="0" h="1248" w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11"/>
          <p:cNvGrpSpPr/>
          <p:nvPr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443" name="Google Shape;443;p111"/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11"/>
            <p:cNvSpPr/>
            <p:nvPr/>
          </p:nvSpPr>
          <p:spPr>
            <a:xfrm>
              <a:off x="5985700" y="5647702"/>
              <a:ext cx="490538" cy="428625"/>
            </a:xfrm>
            <a:custGeom>
              <a:rect b="b" l="l" r="r" t="t"/>
              <a:pathLst>
                <a:path extrusionOk="0" h="1191" w="1364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11"/>
          <p:cNvGrpSpPr/>
          <p:nvPr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446" name="Google Shape;446;p111"/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1"/>
            <p:cNvSpPr/>
            <p:nvPr/>
          </p:nvSpPr>
          <p:spPr>
            <a:xfrm>
              <a:off x="8176638" y="5643733"/>
              <a:ext cx="477837" cy="436562"/>
            </a:xfrm>
            <a:custGeom>
              <a:rect b="b" l="l" r="r" t="t"/>
              <a:pathLst>
                <a:path extrusionOk="0" h="1211" w="1329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11"/>
          <p:cNvGrpSpPr/>
          <p:nvPr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449" name="Google Shape;449;p111"/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1"/>
            <p:cNvSpPr/>
            <p:nvPr/>
          </p:nvSpPr>
          <p:spPr>
            <a:xfrm>
              <a:off x="8193782" y="1676251"/>
              <a:ext cx="455612" cy="398462"/>
            </a:xfrm>
            <a:custGeom>
              <a:rect b="b" l="l" r="r" t="t"/>
              <a:pathLst>
                <a:path extrusionOk="0" h="1107" w="1265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11"/>
          <p:cNvGrpSpPr/>
          <p:nvPr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452" name="Google Shape;452;p111"/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1"/>
            <p:cNvSpPr/>
            <p:nvPr/>
          </p:nvSpPr>
          <p:spPr>
            <a:xfrm>
              <a:off x="7143020" y="1658789"/>
              <a:ext cx="387350" cy="433387"/>
            </a:xfrm>
            <a:custGeom>
              <a:rect b="b" l="l" r="r" t="t"/>
              <a:pathLst>
                <a:path extrusionOk="0" h="1203" w="1076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11"/>
          <p:cNvGrpSpPr/>
          <p:nvPr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455" name="Google Shape;455;p111"/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1"/>
            <p:cNvSpPr/>
            <p:nvPr/>
          </p:nvSpPr>
          <p:spPr>
            <a:xfrm>
              <a:off x="8175844" y="3645637"/>
              <a:ext cx="479425" cy="479425"/>
            </a:xfrm>
            <a:custGeom>
              <a:rect b="b" l="l" r="r" t="t"/>
              <a:pathLst>
                <a:path extrusionOk="0" h="1333" w="1332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111"/>
          <p:cNvGrpSpPr/>
          <p:nvPr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458" name="Google Shape;458;p111"/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11"/>
            <p:cNvSpPr/>
            <p:nvPr/>
          </p:nvSpPr>
          <p:spPr>
            <a:xfrm>
              <a:off x="7094289" y="2628347"/>
              <a:ext cx="469900" cy="450850"/>
            </a:xfrm>
            <a:custGeom>
              <a:rect b="b" l="l" r="r" t="t"/>
              <a:pathLst>
                <a:path extrusionOk="0" h="1253" w="1307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111"/>
          <p:cNvGrpSpPr/>
          <p:nvPr/>
        </p:nvGrpSpPr>
        <p:grpSpPr>
          <a:xfrm>
            <a:off x="772211" y="2429929"/>
            <a:ext cx="710291" cy="710292"/>
            <a:chOff x="772211" y="2429929"/>
            <a:chExt cx="710291" cy="710292"/>
          </a:xfrm>
        </p:grpSpPr>
        <p:grpSp>
          <p:nvGrpSpPr>
            <p:cNvPr id="461" name="Google Shape;461;p111"/>
            <p:cNvGrpSpPr/>
            <p:nvPr/>
          </p:nvGrpSpPr>
          <p:grpSpPr>
            <a:xfrm>
              <a:off x="772211" y="2429929"/>
              <a:ext cx="710291" cy="710292"/>
              <a:chOff x="377339" y="3530203"/>
              <a:chExt cx="710291" cy="710292"/>
            </a:xfrm>
          </p:grpSpPr>
          <p:sp>
            <p:nvSpPr>
              <p:cNvPr id="462" name="Google Shape;462;p111"/>
              <p:cNvSpPr/>
              <p:nvPr/>
            </p:nvSpPr>
            <p:spPr>
              <a:xfrm>
                <a:off x="377339" y="3530203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11"/>
              <p:cNvSpPr/>
              <p:nvPr/>
            </p:nvSpPr>
            <p:spPr>
              <a:xfrm>
                <a:off x="518172" y="3640874"/>
                <a:ext cx="428625" cy="488950"/>
              </a:xfrm>
              <a:custGeom>
                <a:rect b="b" l="l" r="r" t="t"/>
                <a:pathLst>
                  <a:path extrusionOk="0" h="1358" w="1192">
                    <a:moveTo>
                      <a:pt x="959" y="1075"/>
                    </a:moveTo>
                    <a:lnTo>
                      <a:pt x="1021" y="1075"/>
                    </a:lnTo>
                    <a:lnTo>
                      <a:pt x="1021" y="426"/>
                    </a:lnTo>
                    <a:cubicBezTo>
                      <a:pt x="1021" y="191"/>
                      <a:pt x="830" y="0"/>
                      <a:pt x="595" y="0"/>
                    </a:cubicBezTo>
                    <a:cubicBezTo>
                      <a:pt x="360" y="0"/>
                      <a:pt x="169" y="191"/>
                      <a:pt x="169" y="426"/>
                    </a:cubicBezTo>
                    <a:lnTo>
                      <a:pt x="169" y="1075"/>
                    </a:lnTo>
                    <a:lnTo>
                      <a:pt x="231" y="1075"/>
                    </a:lnTo>
                    <a:lnTo>
                      <a:pt x="231" y="426"/>
                    </a:lnTo>
                    <a:cubicBezTo>
                      <a:pt x="231" y="225"/>
                      <a:pt x="395" y="62"/>
                      <a:pt x="595" y="62"/>
                    </a:cubicBezTo>
                    <a:cubicBezTo>
                      <a:pt x="796" y="62"/>
                      <a:pt x="959" y="225"/>
                      <a:pt x="959" y="426"/>
                    </a:cubicBezTo>
                    <a:lnTo>
                      <a:pt x="959" y="1075"/>
                    </a:lnTo>
                    <a:close/>
                    <a:moveTo>
                      <a:pt x="694" y="878"/>
                    </a:moveTo>
                    <a:cubicBezTo>
                      <a:pt x="679" y="885"/>
                      <a:pt x="640" y="903"/>
                      <a:pt x="595" y="903"/>
                    </a:cubicBezTo>
                    <a:cubicBezTo>
                      <a:pt x="551" y="903"/>
                      <a:pt x="511" y="885"/>
                      <a:pt x="496" y="878"/>
                    </a:cubicBezTo>
                    <a:cubicBezTo>
                      <a:pt x="493" y="876"/>
                      <a:pt x="488" y="874"/>
                      <a:pt x="482" y="872"/>
                    </a:cubicBezTo>
                    <a:cubicBezTo>
                      <a:pt x="444" y="855"/>
                      <a:pt x="344" y="813"/>
                      <a:pt x="344" y="736"/>
                    </a:cubicBezTo>
                    <a:lnTo>
                      <a:pt x="344" y="539"/>
                    </a:lnTo>
                    <a:cubicBezTo>
                      <a:pt x="344" y="472"/>
                      <a:pt x="409" y="399"/>
                      <a:pt x="451" y="359"/>
                    </a:cubicBezTo>
                    <a:cubicBezTo>
                      <a:pt x="493" y="400"/>
                      <a:pt x="559" y="429"/>
                      <a:pt x="652" y="429"/>
                    </a:cubicBezTo>
                    <a:cubicBezTo>
                      <a:pt x="758" y="429"/>
                      <a:pt x="827" y="499"/>
                      <a:pt x="847" y="522"/>
                    </a:cubicBezTo>
                    <a:lnTo>
                      <a:pt x="847" y="736"/>
                    </a:lnTo>
                    <a:cubicBezTo>
                      <a:pt x="847" y="813"/>
                      <a:pt x="747" y="855"/>
                      <a:pt x="709" y="872"/>
                    </a:cubicBezTo>
                    <a:cubicBezTo>
                      <a:pt x="703" y="874"/>
                      <a:pt x="698" y="876"/>
                      <a:pt x="694" y="878"/>
                    </a:cubicBezTo>
                    <a:close/>
                    <a:moveTo>
                      <a:pt x="1191" y="1357"/>
                    </a:moveTo>
                    <a:lnTo>
                      <a:pt x="1191" y="1272"/>
                    </a:lnTo>
                    <a:cubicBezTo>
                      <a:pt x="1189" y="1203"/>
                      <a:pt x="1120" y="1136"/>
                      <a:pt x="1027" y="1112"/>
                    </a:cubicBezTo>
                    <a:lnTo>
                      <a:pt x="858" y="1067"/>
                    </a:lnTo>
                    <a:cubicBezTo>
                      <a:pt x="796" y="1051"/>
                      <a:pt x="796" y="1029"/>
                      <a:pt x="796" y="1019"/>
                    </a:cubicBezTo>
                    <a:lnTo>
                      <a:pt x="796" y="898"/>
                    </a:lnTo>
                    <a:cubicBezTo>
                      <a:pt x="849" y="868"/>
                      <a:pt x="909" y="817"/>
                      <a:pt x="909" y="736"/>
                    </a:cubicBezTo>
                    <a:lnTo>
                      <a:pt x="909" y="501"/>
                    </a:lnTo>
                    <a:lnTo>
                      <a:pt x="903" y="492"/>
                    </a:lnTo>
                    <a:cubicBezTo>
                      <a:pt x="899" y="487"/>
                      <a:pt x="811" y="367"/>
                      <a:pt x="652" y="367"/>
                    </a:cubicBezTo>
                    <a:cubicBezTo>
                      <a:pt x="535" y="367"/>
                      <a:pt x="457" y="311"/>
                      <a:pt x="457" y="228"/>
                    </a:cubicBezTo>
                    <a:lnTo>
                      <a:pt x="395" y="228"/>
                    </a:lnTo>
                    <a:cubicBezTo>
                      <a:pt x="395" y="255"/>
                      <a:pt x="401" y="283"/>
                      <a:pt x="414" y="308"/>
                    </a:cubicBezTo>
                    <a:cubicBezTo>
                      <a:pt x="367" y="353"/>
                      <a:pt x="282" y="444"/>
                      <a:pt x="282" y="539"/>
                    </a:cubicBezTo>
                    <a:lnTo>
                      <a:pt x="282" y="736"/>
                    </a:lnTo>
                    <a:cubicBezTo>
                      <a:pt x="282" y="817"/>
                      <a:pt x="342" y="868"/>
                      <a:pt x="395" y="898"/>
                    </a:cubicBezTo>
                    <a:lnTo>
                      <a:pt x="395" y="1019"/>
                    </a:lnTo>
                    <a:cubicBezTo>
                      <a:pt x="395" y="1029"/>
                      <a:pt x="395" y="1051"/>
                      <a:pt x="333" y="1067"/>
                    </a:cubicBezTo>
                    <a:lnTo>
                      <a:pt x="164" y="1112"/>
                    </a:lnTo>
                    <a:cubicBezTo>
                      <a:pt x="71" y="1136"/>
                      <a:pt x="2" y="1203"/>
                      <a:pt x="0" y="1273"/>
                    </a:cubicBezTo>
                    <a:lnTo>
                      <a:pt x="0" y="1357"/>
                    </a:lnTo>
                    <a:lnTo>
                      <a:pt x="62" y="1357"/>
                    </a:lnTo>
                    <a:lnTo>
                      <a:pt x="62" y="1273"/>
                    </a:lnTo>
                    <a:cubicBezTo>
                      <a:pt x="63" y="1234"/>
                      <a:pt x="116" y="1188"/>
                      <a:pt x="180" y="1172"/>
                    </a:cubicBezTo>
                    <a:lnTo>
                      <a:pt x="349" y="1127"/>
                    </a:lnTo>
                    <a:cubicBezTo>
                      <a:pt x="421" y="1109"/>
                      <a:pt x="457" y="1072"/>
                      <a:pt x="457" y="1019"/>
                    </a:cubicBezTo>
                    <a:lnTo>
                      <a:pt x="457" y="928"/>
                    </a:lnTo>
                    <a:lnTo>
                      <a:pt x="458" y="929"/>
                    </a:lnTo>
                    <a:cubicBezTo>
                      <a:pt x="462" y="931"/>
                      <a:pt x="466" y="932"/>
                      <a:pt x="469" y="933"/>
                    </a:cubicBezTo>
                    <a:cubicBezTo>
                      <a:pt x="492" y="945"/>
                      <a:pt x="540" y="965"/>
                      <a:pt x="595" y="965"/>
                    </a:cubicBezTo>
                    <a:cubicBezTo>
                      <a:pt x="651" y="965"/>
                      <a:pt x="699" y="945"/>
                      <a:pt x="722" y="933"/>
                    </a:cubicBezTo>
                    <a:cubicBezTo>
                      <a:pt x="725" y="932"/>
                      <a:pt x="728" y="931"/>
                      <a:pt x="733" y="929"/>
                    </a:cubicBezTo>
                    <a:lnTo>
                      <a:pt x="734" y="928"/>
                    </a:lnTo>
                    <a:lnTo>
                      <a:pt x="734" y="1019"/>
                    </a:lnTo>
                    <a:cubicBezTo>
                      <a:pt x="734" y="1072"/>
                      <a:pt x="770" y="1109"/>
                      <a:pt x="842" y="1127"/>
                    </a:cubicBezTo>
                    <a:lnTo>
                      <a:pt x="1011" y="1172"/>
                    </a:lnTo>
                    <a:cubicBezTo>
                      <a:pt x="1075" y="1188"/>
                      <a:pt x="1128" y="1234"/>
                      <a:pt x="1129" y="1273"/>
                    </a:cubicBezTo>
                    <a:lnTo>
                      <a:pt x="1129" y="1357"/>
                    </a:lnTo>
                    <a:lnTo>
                      <a:pt x="1191" y="13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11"/>
            <p:cNvSpPr/>
            <p:nvPr/>
          </p:nvSpPr>
          <p:spPr>
            <a:xfrm>
              <a:off x="1033620" y="2767913"/>
              <a:ext cx="187471" cy="116019"/>
            </a:xfrm>
            <a:custGeom>
              <a:rect b="b" l="l" r="r" t="t"/>
              <a:pathLst>
                <a:path extrusionOk="0" h="124453" w="187471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111"/>
          <p:cNvGrpSpPr/>
          <p:nvPr/>
        </p:nvGrpSpPr>
        <p:grpSpPr>
          <a:xfrm>
            <a:off x="772211" y="1469446"/>
            <a:ext cx="710291" cy="710292"/>
            <a:chOff x="772211" y="1469446"/>
            <a:chExt cx="710291" cy="710292"/>
          </a:xfrm>
        </p:grpSpPr>
        <p:grpSp>
          <p:nvGrpSpPr>
            <p:cNvPr id="466" name="Google Shape;466;p111"/>
            <p:cNvGrpSpPr/>
            <p:nvPr/>
          </p:nvGrpSpPr>
          <p:grpSpPr>
            <a:xfrm>
              <a:off x="772211" y="1469446"/>
              <a:ext cx="710291" cy="710292"/>
              <a:chOff x="1477036" y="3530203"/>
              <a:chExt cx="710291" cy="710292"/>
            </a:xfrm>
          </p:grpSpPr>
          <p:sp>
            <p:nvSpPr>
              <p:cNvPr id="467" name="Google Shape;467;p111"/>
              <p:cNvSpPr/>
              <p:nvPr/>
            </p:nvSpPr>
            <p:spPr>
              <a:xfrm>
                <a:off x="1477036" y="3530203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11"/>
              <p:cNvSpPr/>
              <p:nvPr/>
            </p:nvSpPr>
            <p:spPr>
              <a:xfrm>
                <a:off x="1617869" y="3640874"/>
                <a:ext cx="428625" cy="488950"/>
              </a:xfrm>
              <a:custGeom>
                <a:rect b="b" l="l" r="r" t="t"/>
                <a:pathLst>
                  <a:path extrusionOk="0" h="1358" w="1192">
                    <a:moveTo>
                      <a:pt x="695" y="906"/>
                    </a:moveTo>
                    <a:cubicBezTo>
                      <a:pt x="680" y="914"/>
                      <a:pt x="640" y="931"/>
                      <a:pt x="596" y="931"/>
                    </a:cubicBezTo>
                    <a:cubicBezTo>
                      <a:pt x="551" y="931"/>
                      <a:pt x="512" y="914"/>
                      <a:pt x="497" y="906"/>
                    </a:cubicBezTo>
                    <a:cubicBezTo>
                      <a:pt x="494" y="905"/>
                      <a:pt x="489" y="903"/>
                      <a:pt x="482" y="900"/>
                    </a:cubicBezTo>
                    <a:cubicBezTo>
                      <a:pt x="445" y="884"/>
                      <a:pt x="345" y="841"/>
                      <a:pt x="345" y="765"/>
                    </a:cubicBezTo>
                    <a:lnTo>
                      <a:pt x="345" y="663"/>
                    </a:lnTo>
                    <a:lnTo>
                      <a:pt x="271" y="615"/>
                    </a:lnTo>
                    <a:cubicBezTo>
                      <a:pt x="264" y="610"/>
                      <a:pt x="260" y="602"/>
                      <a:pt x="260" y="593"/>
                    </a:cubicBezTo>
                    <a:lnTo>
                      <a:pt x="260" y="513"/>
                    </a:lnTo>
                    <a:lnTo>
                      <a:pt x="282" y="513"/>
                    </a:lnTo>
                    <a:lnTo>
                      <a:pt x="282" y="539"/>
                    </a:lnTo>
                    <a:lnTo>
                      <a:pt x="345" y="539"/>
                    </a:lnTo>
                    <a:lnTo>
                      <a:pt x="345" y="513"/>
                    </a:lnTo>
                    <a:lnTo>
                      <a:pt x="345" y="482"/>
                    </a:lnTo>
                    <a:lnTo>
                      <a:pt x="345" y="426"/>
                    </a:lnTo>
                    <a:cubicBezTo>
                      <a:pt x="345" y="392"/>
                      <a:pt x="356" y="366"/>
                      <a:pt x="381" y="344"/>
                    </a:cubicBezTo>
                    <a:lnTo>
                      <a:pt x="765" y="344"/>
                    </a:lnTo>
                    <a:cubicBezTo>
                      <a:pt x="841" y="344"/>
                      <a:pt x="847" y="428"/>
                      <a:pt x="847" y="454"/>
                    </a:cubicBezTo>
                    <a:lnTo>
                      <a:pt x="847" y="482"/>
                    </a:lnTo>
                    <a:lnTo>
                      <a:pt x="847" y="513"/>
                    </a:lnTo>
                    <a:lnTo>
                      <a:pt x="847" y="539"/>
                    </a:lnTo>
                    <a:lnTo>
                      <a:pt x="909" y="539"/>
                    </a:lnTo>
                    <a:lnTo>
                      <a:pt x="909" y="513"/>
                    </a:lnTo>
                    <a:lnTo>
                      <a:pt x="931" y="513"/>
                    </a:lnTo>
                    <a:lnTo>
                      <a:pt x="931" y="593"/>
                    </a:lnTo>
                    <a:cubicBezTo>
                      <a:pt x="931" y="602"/>
                      <a:pt x="927" y="610"/>
                      <a:pt x="920" y="615"/>
                    </a:cubicBezTo>
                    <a:lnTo>
                      <a:pt x="847" y="663"/>
                    </a:lnTo>
                    <a:lnTo>
                      <a:pt x="847" y="765"/>
                    </a:lnTo>
                    <a:cubicBezTo>
                      <a:pt x="847" y="841"/>
                      <a:pt x="747" y="884"/>
                      <a:pt x="709" y="900"/>
                    </a:cubicBezTo>
                    <a:cubicBezTo>
                      <a:pt x="703" y="903"/>
                      <a:pt x="698" y="905"/>
                      <a:pt x="695" y="906"/>
                    </a:cubicBezTo>
                    <a:close/>
                    <a:moveTo>
                      <a:pt x="283" y="426"/>
                    </a:moveTo>
                    <a:lnTo>
                      <a:pt x="283" y="451"/>
                    </a:lnTo>
                    <a:lnTo>
                      <a:pt x="264" y="451"/>
                    </a:lnTo>
                    <a:cubicBezTo>
                      <a:pt x="253" y="446"/>
                      <a:pt x="232" y="431"/>
                      <a:pt x="232" y="398"/>
                    </a:cubicBezTo>
                    <a:lnTo>
                      <a:pt x="232" y="341"/>
                    </a:lnTo>
                    <a:cubicBezTo>
                      <a:pt x="232" y="324"/>
                      <a:pt x="234" y="312"/>
                      <a:pt x="236" y="303"/>
                    </a:cubicBezTo>
                    <a:cubicBezTo>
                      <a:pt x="256" y="318"/>
                      <a:pt x="279" y="330"/>
                      <a:pt x="307" y="337"/>
                    </a:cubicBezTo>
                    <a:cubicBezTo>
                      <a:pt x="291" y="363"/>
                      <a:pt x="283" y="393"/>
                      <a:pt x="283" y="426"/>
                    </a:cubicBezTo>
                    <a:close/>
                    <a:moveTo>
                      <a:pt x="1191" y="1357"/>
                    </a:moveTo>
                    <a:lnTo>
                      <a:pt x="1191" y="1300"/>
                    </a:lnTo>
                    <a:cubicBezTo>
                      <a:pt x="1189" y="1231"/>
                      <a:pt x="1120" y="1164"/>
                      <a:pt x="1027" y="1140"/>
                    </a:cubicBezTo>
                    <a:lnTo>
                      <a:pt x="858" y="1096"/>
                    </a:lnTo>
                    <a:cubicBezTo>
                      <a:pt x="796" y="1079"/>
                      <a:pt x="796" y="1057"/>
                      <a:pt x="796" y="1047"/>
                    </a:cubicBezTo>
                    <a:lnTo>
                      <a:pt x="796" y="927"/>
                    </a:lnTo>
                    <a:cubicBezTo>
                      <a:pt x="849" y="896"/>
                      <a:pt x="909" y="845"/>
                      <a:pt x="909" y="765"/>
                    </a:cubicBezTo>
                    <a:lnTo>
                      <a:pt x="909" y="697"/>
                    </a:lnTo>
                    <a:lnTo>
                      <a:pt x="955" y="666"/>
                    </a:lnTo>
                    <a:cubicBezTo>
                      <a:pt x="979" y="650"/>
                      <a:pt x="994" y="623"/>
                      <a:pt x="994" y="593"/>
                    </a:cubicBezTo>
                    <a:lnTo>
                      <a:pt x="994" y="451"/>
                    </a:lnTo>
                    <a:lnTo>
                      <a:pt x="909" y="451"/>
                    </a:lnTo>
                    <a:cubicBezTo>
                      <a:pt x="908" y="367"/>
                      <a:pt x="863" y="282"/>
                      <a:pt x="765" y="282"/>
                    </a:cubicBezTo>
                    <a:lnTo>
                      <a:pt x="370" y="282"/>
                    </a:lnTo>
                    <a:cubicBezTo>
                      <a:pt x="275" y="282"/>
                      <a:pt x="232" y="225"/>
                      <a:pt x="232" y="172"/>
                    </a:cubicBezTo>
                    <a:lnTo>
                      <a:pt x="232" y="62"/>
                    </a:lnTo>
                    <a:lnTo>
                      <a:pt x="709" y="62"/>
                    </a:lnTo>
                    <a:cubicBezTo>
                      <a:pt x="900" y="62"/>
                      <a:pt x="932" y="89"/>
                      <a:pt x="932" y="257"/>
                    </a:cubicBezTo>
                    <a:lnTo>
                      <a:pt x="932" y="426"/>
                    </a:lnTo>
                    <a:lnTo>
                      <a:pt x="994" y="426"/>
                    </a:lnTo>
                    <a:lnTo>
                      <a:pt x="994" y="257"/>
                    </a:lnTo>
                    <a:cubicBezTo>
                      <a:pt x="994" y="36"/>
                      <a:pt x="910" y="0"/>
                      <a:pt x="709" y="0"/>
                    </a:cubicBezTo>
                    <a:lnTo>
                      <a:pt x="170" y="0"/>
                    </a:lnTo>
                    <a:lnTo>
                      <a:pt x="170" y="172"/>
                    </a:lnTo>
                    <a:cubicBezTo>
                      <a:pt x="170" y="200"/>
                      <a:pt x="177" y="228"/>
                      <a:pt x="192" y="253"/>
                    </a:cubicBezTo>
                    <a:cubicBezTo>
                      <a:pt x="180" y="271"/>
                      <a:pt x="170" y="298"/>
                      <a:pt x="170" y="341"/>
                    </a:cubicBezTo>
                    <a:lnTo>
                      <a:pt x="170" y="398"/>
                    </a:lnTo>
                    <a:cubicBezTo>
                      <a:pt x="170" y="431"/>
                      <a:pt x="182" y="457"/>
                      <a:pt x="198" y="476"/>
                    </a:cubicBezTo>
                    <a:lnTo>
                      <a:pt x="198" y="593"/>
                    </a:lnTo>
                    <a:cubicBezTo>
                      <a:pt x="198" y="623"/>
                      <a:pt x="212" y="650"/>
                      <a:pt x="237" y="666"/>
                    </a:cubicBezTo>
                    <a:lnTo>
                      <a:pt x="282" y="697"/>
                    </a:lnTo>
                    <a:lnTo>
                      <a:pt x="282" y="765"/>
                    </a:lnTo>
                    <a:cubicBezTo>
                      <a:pt x="282" y="845"/>
                      <a:pt x="342" y="896"/>
                      <a:pt x="395" y="927"/>
                    </a:cubicBezTo>
                    <a:lnTo>
                      <a:pt x="395" y="1047"/>
                    </a:lnTo>
                    <a:cubicBezTo>
                      <a:pt x="395" y="1057"/>
                      <a:pt x="395" y="1079"/>
                      <a:pt x="333" y="1096"/>
                    </a:cubicBezTo>
                    <a:lnTo>
                      <a:pt x="164" y="1140"/>
                    </a:lnTo>
                    <a:cubicBezTo>
                      <a:pt x="74" y="1163"/>
                      <a:pt x="2" y="1260"/>
                      <a:pt x="0" y="1329"/>
                    </a:cubicBezTo>
                    <a:lnTo>
                      <a:pt x="0" y="1357"/>
                    </a:lnTo>
                    <a:lnTo>
                      <a:pt x="62" y="1357"/>
                    </a:lnTo>
                    <a:lnTo>
                      <a:pt x="62" y="1330"/>
                    </a:lnTo>
                    <a:cubicBezTo>
                      <a:pt x="63" y="1290"/>
                      <a:pt x="114" y="1217"/>
                      <a:pt x="180" y="1200"/>
                    </a:cubicBezTo>
                    <a:lnTo>
                      <a:pt x="349" y="1156"/>
                    </a:lnTo>
                    <a:cubicBezTo>
                      <a:pt x="421" y="1137"/>
                      <a:pt x="457" y="1100"/>
                      <a:pt x="457" y="1047"/>
                    </a:cubicBezTo>
                    <a:lnTo>
                      <a:pt x="457" y="957"/>
                    </a:lnTo>
                    <a:cubicBezTo>
                      <a:pt x="458" y="957"/>
                      <a:pt x="458" y="957"/>
                      <a:pt x="458" y="957"/>
                    </a:cubicBezTo>
                    <a:cubicBezTo>
                      <a:pt x="463" y="959"/>
                      <a:pt x="467" y="961"/>
                      <a:pt x="469" y="962"/>
                    </a:cubicBezTo>
                    <a:cubicBezTo>
                      <a:pt x="492" y="974"/>
                      <a:pt x="540" y="993"/>
                      <a:pt x="596" y="993"/>
                    </a:cubicBezTo>
                    <a:cubicBezTo>
                      <a:pt x="651" y="993"/>
                      <a:pt x="699" y="974"/>
                      <a:pt x="723" y="962"/>
                    </a:cubicBezTo>
                    <a:cubicBezTo>
                      <a:pt x="725" y="961"/>
                      <a:pt x="729" y="959"/>
                      <a:pt x="734" y="957"/>
                    </a:cubicBezTo>
                    <a:lnTo>
                      <a:pt x="734" y="957"/>
                    </a:lnTo>
                    <a:lnTo>
                      <a:pt x="734" y="1047"/>
                    </a:lnTo>
                    <a:cubicBezTo>
                      <a:pt x="734" y="1100"/>
                      <a:pt x="771" y="1137"/>
                      <a:pt x="842" y="1156"/>
                    </a:cubicBezTo>
                    <a:lnTo>
                      <a:pt x="1012" y="1200"/>
                    </a:lnTo>
                    <a:cubicBezTo>
                      <a:pt x="1075" y="1216"/>
                      <a:pt x="1128" y="1262"/>
                      <a:pt x="1129" y="1301"/>
                    </a:cubicBezTo>
                    <a:lnTo>
                      <a:pt x="1129" y="1357"/>
                    </a:lnTo>
                    <a:lnTo>
                      <a:pt x="1191" y="135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9" name="Google Shape;469;p111"/>
            <p:cNvSpPr/>
            <p:nvPr/>
          </p:nvSpPr>
          <p:spPr>
            <a:xfrm>
              <a:off x="1033620" y="1785980"/>
              <a:ext cx="187471" cy="140404"/>
            </a:xfrm>
            <a:custGeom>
              <a:rect b="b" l="l" r="r" t="t"/>
              <a:pathLst>
                <a:path extrusionOk="0" h="124453" w="187471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" name="Google Shape;470;p111"/>
          <p:cNvGrpSpPr/>
          <p:nvPr/>
        </p:nvGrpSpPr>
        <p:grpSpPr>
          <a:xfrm>
            <a:off x="772211" y="547973"/>
            <a:ext cx="710291" cy="710292"/>
            <a:chOff x="772211" y="547973"/>
            <a:chExt cx="710291" cy="710292"/>
          </a:xfrm>
        </p:grpSpPr>
        <p:grpSp>
          <p:nvGrpSpPr>
            <p:cNvPr id="471" name="Google Shape;471;p111"/>
            <p:cNvGrpSpPr/>
            <p:nvPr/>
          </p:nvGrpSpPr>
          <p:grpSpPr>
            <a:xfrm>
              <a:off x="772211" y="547973"/>
              <a:ext cx="710291" cy="710292"/>
              <a:chOff x="1475612" y="2498626"/>
              <a:chExt cx="710291" cy="710292"/>
            </a:xfrm>
          </p:grpSpPr>
          <p:sp>
            <p:nvSpPr>
              <p:cNvPr id="472" name="Google Shape;472;p111"/>
              <p:cNvSpPr/>
              <p:nvPr/>
            </p:nvSpPr>
            <p:spPr>
              <a:xfrm>
                <a:off x="1475612" y="2498626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11"/>
              <p:cNvSpPr/>
              <p:nvPr/>
            </p:nvSpPr>
            <p:spPr>
              <a:xfrm>
                <a:off x="1667245" y="2609297"/>
                <a:ext cx="327025" cy="488950"/>
              </a:xfrm>
              <a:custGeom>
                <a:rect b="b" l="l" r="r" t="t"/>
                <a:pathLst>
                  <a:path extrusionOk="0" h="1359" w="909">
                    <a:moveTo>
                      <a:pt x="714" y="1041"/>
                    </a:moveTo>
                    <a:lnTo>
                      <a:pt x="798" y="1125"/>
                    </a:lnTo>
                    <a:lnTo>
                      <a:pt x="802" y="1130"/>
                    </a:lnTo>
                    <a:cubicBezTo>
                      <a:pt x="815" y="1143"/>
                      <a:pt x="818" y="1147"/>
                      <a:pt x="818" y="1160"/>
                    </a:cubicBezTo>
                    <a:lnTo>
                      <a:pt x="818" y="1273"/>
                    </a:lnTo>
                    <a:lnTo>
                      <a:pt x="880" y="1273"/>
                    </a:lnTo>
                    <a:lnTo>
                      <a:pt x="880" y="1160"/>
                    </a:lnTo>
                    <a:cubicBezTo>
                      <a:pt x="880" y="1123"/>
                      <a:pt x="863" y="1104"/>
                      <a:pt x="848" y="1088"/>
                    </a:cubicBezTo>
                    <a:lnTo>
                      <a:pt x="758" y="997"/>
                    </a:lnTo>
                    <a:lnTo>
                      <a:pt x="714" y="1041"/>
                    </a:lnTo>
                    <a:close/>
                    <a:moveTo>
                      <a:pt x="60" y="1088"/>
                    </a:moveTo>
                    <a:cubicBezTo>
                      <a:pt x="46" y="1103"/>
                      <a:pt x="28" y="1123"/>
                      <a:pt x="28" y="1160"/>
                    </a:cubicBezTo>
                    <a:lnTo>
                      <a:pt x="28" y="1273"/>
                    </a:lnTo>
                    <a:lnTo>
                      <a:pt x="90" y="1273"/>
                    </a:lnTo>
                    <a:lnTo>
                      <a:pt x="90" y="1160"/>
                    </a:lnTo>
                    <a:cubicBezTo>
                      <a:pt x="90" y="1147"/>
                      <a:pt x="94" y="1143"/>
                      <a:pt x="106" y="1130"/>
                    </a:cubicBezTo>
                    <a:lnTo>
                      <a:pt x="194" y="1041"/>
                    </a:lnTo>
                    <a:lnTo>
                      <a:pt x="150" y="997"/>
                    </a:lnTo>
                    <a:lnTo>
                      <a:pt x="64" y="1083"/>
                    </a:lnTo>
                    <a:lnTo>
                      <a:pt x="60" y="1088"/>
                    </a:lnTo>
                    <a:close/>
                    <a:moveTo>
                      <a:pt x="734" y="737"/>
                    </a:moveTo>
                    <a:cubicBezTo>
                      <a:pt x="734" y="777"/>
                      <a:pt x="723" y="842"/>
                      <a:pt x="711" y="861"/>
                    </a:cubicBezTo>
                    <a:cubicBezTo>
                      <a:pt x="698" y="880"/>
                      <a:pt x="638" y="936"/>
                      <a:pt x="602" y="969"/>
                    </a:cubicBezTo>
                    <a:cubicBezTo>
                      <a:pt x="570" y="999"/>
                      <a:pt x="527" y="1016"/>
                      <a:pt x="482" y="1016"/>
                    </a:cubicBezTo>
                    <a:lnTo>
                      <a:pt x="426" y="1016"/>
                    </a:lnTo>
                    <a:cubicBezTo>
                      <a:pt x="381" y="1016"/>
                      <a:pt x="338" y="999"/>
                      <a:pt x="306" y="968"/>
                    </a:cubicBezTo>
                    <a:cubicBezTo>
                      <a:pt x="271" y="936"/>
                      <a:pt x="210" y="880"/>
                      <a:pt x="198" y="861"/>
                    </a:cubicBezTo>
                    <a:cubicBezTo>
                      <a:pt x="185" y="842"/>
                      <a:pt x="175" y="777"/>
                      <a:pt x="175" y="737"/>
                    </a:cubicBezTo>
                    <a:lnTo>
                      <a:pt x="175" y="570"/>
                    </a:lnTo>
                    <a:lnTo>
                      <a:pt x="734" y="570"/>
                    </a:lnTo>
                    <a:lnTo>
                      <a:pt x="734" y="737"/>
                    </a:lnTo>
                    <a:close/>
                    <a:moveTo>
                      <a:pt x="3" y="508"/>
                    </a:moveTo>
                    <a:lnTo>
                      <a:pt x="3" y="570"/>
                    </a:lnTo>
                    <a:lnTo>
                      <a:pt x="113" y="570"/>
                    </a:lnTo>
                    <a:lnTo>
                      <a:pt x="113" y="737"/>
                    </a:lnTo>
                    <a:cubicBezTo>
                      <a:pt x="113" y="772"/>
                      <a:pt x="121" y="857"/>
                      <a:pt x="146" y="895"/>
                    </a:cubicBezTo>
                    <a:cubicBezTo>
                      <a:pt x="155" y="909"/>
                      <a:pt x="176" y="930"/>
                      <a:pt x="197" y="952"/>
                    </a:cubicBezTo>
                    <a:lnTo>
                      <a:pt x="197" y="1157"/>
                    </a:lnTo>
                    <a:lnTo>
                      <a:pt x="160" y="1134"/>
                    </a:lnTo>
                    <a:lnTo>
                      <a:pt x="127" y="1187"/>
                    </a:lnTo>
                    <a:lnTo>
                      <a:pt x="338" y="1319"/>
                    </a:lnTo>
                    <a:lnTo>
                      <a:pt x="338" y="1358"/>
                    </a:lnTo>
                    <a:lnTo>
                      <a:pt x="400" y="1358"/>
                    </a:lnTo>
                    <a:lnTo>
                      <a:pt x="400" y="1301"/>
                    </a:lnTo>
                    <a:cubicBezTo>
                      <a:pt x="400" y="1291"/>
                      <a:pt x="395" y="1281"/>
                      <a:pt x="386" y="1275"/>
                    </a:cubicBezTo>
                    <a:lnTo>
                      <a:pt x="259" y="1196"/>
                    </a:lnTo>
                    <a:lnTo>
                      <a:pt x="259" y="1010"/>
                    </a:lnTo>
                    <a:cubicBezTo>
                      <a:pt x="261" y="1011"/>
                      <a:pt x="262" y="1013"/>
                      <a:pt x="263" y="1013"/>
                    </a:cubicBezTo>
                    <a:cubicBezTo>
                      <a:pt x="307" y="1055"/>
                      <a:pt x="365" y="1078"/>
                      <a:pt x="426" y="1078"/>
                    </a:cubicBezTo>
                    <a:lnTo>
                      <a:pt x="482" y="1078"/>
                    </a:lnTo>
                    <a:cubicBezTo>
                      <a:pt x="543" y="1078"/>
                      <a:pt x="601" y="1055"/>
                      <a:pt x="644" y="1014"/>
                    </a:cubicBezTo>
                    <a:cubicBezTo>
                      <a:pt x="645" y="1013"/>
                      <a:pt x="647" y="1011"/>
                      <a:pt x="649" y="1010"/>
                    </a:cubicBezTo>
                    <a:lnTo>
                      <a:pt x="649" y="1196"/>
                    </a:lnTo>
                    <a:lnTo>
                      <a:pt x="522" y="1275"/>
                    </a:lnTo>
                    <a:cubicBezTo>
                      <a:pt x="513" y="1281"/>
                      <a:pt x="508" y="1291"/>
                      <a:pt x="508" y="1301"/>
                    </a:cubicBezTo>
                    <a:lnTo>
                      <a:pt x="508" y="1358"/>
                    </a:lnTo>
                    <a:lnTo>
                      <a:pt x="570" y="1358"/>
                    </a:lnTo>
                    <a:lnTo>
                      <a:pt x="570" y="1319"/>
                    </a:lnTo>
                    <a:lnTo>
                      <a:pt x="781" y="1187"/>
                    </a:lnTo>
                    <a:lnTo>
                      <a:pt x="748" y="1134"/>
                    </a:lnTo>
                    <a:lnTo>
                      <a:pt x="711" y="1157"/>
                    </a:lnTo>
                    <a:lnTo>
                      <a:pt x="711" y="952"/>
                    </a:lnTo>
                    <a:cubicBezTo>
                      <a:pt x="733" y="930"/>
                      <a:pt x="753" y="909"/>
                      <a:pt x="762" y="895"/>
                    </a:cubicBezTo>
                    <a:cubicBezTo>
                      <a:pt x="787" y="857"/>
                      <a:pt x="796" y="772"/>
                      <a:pt x="796" y="737"/>
                    </a:cubicBezTo>
                    <a:lnTo>
                      <a:pt x="796" y="571"/>
                    </a:lnTo>
                    <a:lnTo>
                      <a:pt x="906" y="571"/>
                    </a:lnTo>
                    <a:lnTo>
                      <a:pt x="906" y="508"/>
                    </a:lnTo>
                    <a:lnTo>
                      <a:pt x="3" y="508"/>
                    </a:lnTo>
                    <a:close/>
                    <a:moveTo>
                      <a:pt x="254" y="201"/>
                    </a:moveTo>
                    <a:lnTo>
                      <a:pt x="316" y="201"/>
                    </a:lnTo>
                    <a:lnTo>
                      <a:pt x="316" y="60"/>
                    </a:lnTo>
                    <a:cubicBezTo>
                      <a:pt x="316" y="49"/>
                      <a:pt x="310" y="39"/>
                      <a:pt x="301" y="33"/>
                    </a:cubicBezTo>
                    <a:cubicBezTo>
                      <a:pt x="291" y="27"/>
                      <a:pt x="280" y="27"/>
                      <a:pt x="270" y="32"/>
                    </a:cubicBezTo>
                    <a:cubicBezTo>
                      <a:pt x="170" y="87"/>
                      <a:pt x="56" y="171"/>
                      <a:pt x="56" y="342"/>
                    </a:cubicBezTo>
                    <a:lnTo>
                      <a:pt x="56" y="379"/>
                    </a:lnTo>
                    <a:lnTo>
                      <a:pt x="17" y="399"/>
                    </a:lnTo>
                    <a:cubicBezTo>
                      <a:pt x="6" y="404"/>
                      <a:pt x="0" y="415"/>
                      <a:pt x="0" y="427"/>
                    </a:cubicBezTo>
                    <a:lnTo>
                      <a:pt x="0" y="483"/>
                    </a:lnTo>
                    <a:lnTo>
                      <a:pt x="62" y="483"/>
                    </a:lnTo>
                    <a:lnTo>
                      <a:pt x="62" y="446"/>
                    </a:lnTo>
                    <a:lnTo>
                      <a:pt x="101" y="426"/>
                    </a:lnTo>
                    <a:cubicBezTo>
                      <a:pt x="112" y="421"/>
                      <a:pt x="118" y="410"/>
                      <a:pt x="118" y="398"/>
                    </a:cubicBezTo>
                    <a:lnTo>
                      <a:pt x="118" y="342"/>
                    </a:lnTo>
                    <a:cubicBezTo>
                      <a:pt x="118" y="247"/>
                      <a:pt x="159" y="176"/>
                      <a:pt x="254" y="114"/>
                    </a:cubicBezTo>
                    <a:lnTo>
                      <a:pt x="254" y="201"/>
                    </a:lnTo>
                    <a:close/>
                    <a:moveTo>
                      <a:pt x="508" y="285"/>
                    </a:moveTo>
                    <a:lnTo>
                      <a:pt x="570" y="285"/>
                    </a:lnTo>
                    <a:lnTo>
                      <a:pt x="570" y="31"/>
                    </a:lnTo>
                    <a:cubicBezTo>
                      <a:pt x="570" y="14"/>
                      <a:pt x="556" y="0"/>
                      <a:pt x="539" y="0"/>
                    </a:cubicBezTo>
                    <a:lnTo>
                      <a:pt x="369" y="0"/>
                    </a:lnTo>
                    <a:cubicBezTo>
                      <a:pt x="352" y="0"/>
                      <a:pt x="338" y="14"/>
                      <a:pt x="338" y="31"/>
                    </a:cubicBezTo>
                    <a:lnTo>
                      <a:pt x="338" y="285"/>
                    </a:lnTo>
                    <a:lnTo>
                      <a:pt x="400" y="285"/>
                    </a:lnTo>
                    <a:lnTo>
                      <a:pt x="400" y="63"/>
                    </a:lnTo>
                    <a:lnTo>
                      <a:pt x="508" y="63"/>
                    </a:lnTo>
                    <a:lnTo>
                      <a:pt x="508" y="285"/>
                    </a:lnTo>
                    <a:close/>
                    <a:moveTo>
                      <a:pt x="908" y="483"/>
                    </a:moveTo>
                    <a:lnTo>
                      <a:pt x="908" y="427"/>
                    </a:lnTo>
                    <a:cubicBezTo>
                      <a:pt x="908" y="415"/>
                      <a:pt x="902" y="404"/>
                      <a:pt x="891" y="399"/>
                    </a:cubicBezTo>
                    <a:lnTo>
                      <a:pt x="852" y="379"/>
                    </a:lnTo>
                    <a:lnTo>
                      <a:pt x="852" y="342"/>
                    </a:lnTo>
                    <a:cubicBezTo>
                      <a:pt x="852" y="173"/>
                      <a:pt x="738" y="88"/>
                      <a:pt x="639" y="33"/>
                    </a:cubicBezTo>
                    <a:cubicBezTo>
                      <a:pt x="629" y="27"/>
                      <a:pt x="617" y="27"/>
                      <a:pt x="608" y="33"/>
                    </a:cubicBezTo>
                    <a:cubicBezTo>
                      <a:pt x="598" y="39"/>
                      <a:pt x="592" y="49"/>
                      <a:pt x="592" y="60"/>
                    </a:cubicBezTo>
                    <a:lnTo>
                      <a:pt x="592" y="201"/>
                    </a:lnTo>
                    <a:lnTo>
                      <a:pt x="654" y="201"/>
                    </a:lnTo>
                    <a:lnTo>
                      <a:pt x="654" y="115"/>
                    </a:lnTo>
                    <a:cubicBezTo>
                      <a:pt x="750" y="178"/>
                      <a:pt x="790" y="247"/>
                      <a:pt x="790" y="342"/>
                    </a:cubicBezTo>
                    <a:lnTo>
                      <a:pt x="790" y="398"/>
                    </a:lnTo>
                    <a:cubicBezTo>
                      <a:pt x="790" y="410"/>
                      <a:pt x="797" y="421"/>
                      <a:pt x="807" y="426"/>
                    </a:cubicBezTo>
                    <a:lnTo>
                      <a:pt x="846" y="446"/>
                    </a:lnTo>
                    <a:lnTo>
                      <a:pt x="846" y="483"/>
                    </a:lnTo>
                    <a:lnTo>
                      <a:pt x="908" y="48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4" name="Google Shape;474;p111"/>
            <p:cNvSpPr/>
            <p:nvPr/>
          </p:nvSpPr>
          <p:spPr>
            <a:xfrm>
              <a:off x="1014570" y="927967"/>
              <a:ext cx="227444" cy="110893"/>
            </a:xfrm>
            <a:custGeom>
              <a:rect b="b" l="l" r="r" t="t"/>
              <a:pathLst>
                <a:path extrusionOk="0" h="124453" w="217887">
                  <a:moveTo>
                    <a:pt x="0" y="39232"/>
                  </a:moveTo>
                  <a:lnTo>
                    <a:pt x="112729" y="0"/>
                  </a:lnTo>
                  <a:lnTo>
                    <a:pt x="202679" y="28805"/>
                  </a:lnTo>
                  <a:lnTo>
                    <a:pt x="217887" y="35932"/>
                  </a:lnTo>
                  <a:lnTo>
                    <a:pt x="202679" y="74716"/>
                  </a:lnTo>
                  <a:lnTo>
                    <a:pt x="164419" y="105323"/>
                  </a:lnTo>
                  <a:lnTo>
                    <a:pt x="126160" y="120627"/>
                  </a:lnTo>
                  <a:lnTo>
                    <a:pt x="87901" y="124453"/>
                  </a:lnTo>
                  <a:lnTo>
                    <a:pt x="45815" y="105323"/>
                  </a:lnTo>
                  <a:lnTo>
                    <a:pt x="15208" y="82368"/>
                  </a:lnTo>
                  <a:lnTo>
                    <a:pt x="0" y="392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111"/>
          <p:cNvGrpSpPr/>
          <p:nvPr/>
        </p:nvGrpSpPr>
        <p:grpSpPr>
          <a:xfrm>
            <a:off x="772211" y="3416354"/>
            <a:ext cx="710291" cy="710292"/>
            <a:chOff x="772211" y="3416354"/>
            <a:chExt cx="710291" cy="710292"/>
          </a:xfrm>
        </p:grpSpPr>
        <p:grpSp>
          <p:nvGrpSpPr>
            <p:cNvPr id="476" name="Google Shape;476;p111"/>
            <p:cNvGrpSpPr/>
            <p:nvPr/>
          </p:nvGrpSpPr>
          <p:grpSpPr>
            <a:xfrm>
              <a:off x="772211" y="3416354"/>
              <a:ext cx="710291" cy="710292"/>
              <a:chOff x="3683886" y="4528578"/>
              <a:chExt cx="710291" cy="710292"/>
            </a:xfrm>
          </p:grpSpPr>
          <p:sp>
            <p:nvSpPr>
              <p:cNvPr id="477" name="Google Shape;477;p111"/>
              <p:cNvSpPr/>
              <p:nvPr/>
            </p:nvSpPr>
            <p:spPr>
              <a:xfrm>
                <a:off x="3683886" y="4528578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11"/>
              <p:cNvSpPr/>
              <p:nvPr/>
            </p:nvSpPr>
            <p:spPr>
              <a:xfrm>
                <a:off x="3806462" y="4617017"/>
                <a:ext cx="465138" cy="463550"/>
              </a:xfrm>
              <a:custGeom>
                <a:rect b="b" l="l" r="r" t="t"/>
                <a:pathLst>
                  <a:path extrusionOk="0" h="1292" w="1295">
                    <a:moveTo>
                      <a:pt x="1026" y="862"/>
                    </a:moveTo>
                    <a:lnTo>
                      <a:pt x="967" y="862"/>
                    </a:lnTo>
                    <a:lnTo>
                      <a:pt x="967" y="1291"/>
                    </a:lnTo>
                    <a:lnTo>
                      <a:pt x="1026" y="1291"/>
                    </a:lnTo>
                    <a:lnTo>
                      <a:pt x="1026" y="862"/>
                    </a:lnTo>
                    <a:close/>
                    <a:moveTo>
                      <a:pt x="731" y="683"/>
                    </a:moveTo>
                    <a:lnTo>
                      <a:pt x="778" y="718"/>
                    </a:lnTo>
                    <a:lnTo>
                      <a:pt x="806" y="682"/>
                    </a:lnTo>
                    <a:lnTo>
                      <a:pt x="806" y="1291"/>
                    </a:lnTo>
                    <a:lnTo>
                      <a:pt x="865" y="1291"/>
                    </a:lnTo>
                    <a:lnTo>
                      <a:pt x="865" y="593"/>
                    </a:lnTo>
                    <a:cubicBezTo>
                      <a:pt x="865" y="581"/>
                      <a:pt x="856" y="569"/>
                      <a:pt x="844" y="565"/>
                    </a:cubicBezTo>
                    <a:cubicBezTo>
                      <a:pt x="832" y="561"/>
                      <a:pt x="819" y="565"/>
                      <a:pt x="811" y="576"/>
                    </a:cubicBezTo>
                    <a:lnTo>
                      <a:pt x="731" y="683"/>
                    </a:lnTo>
                    <a:close/>
                    <a:moveTo>
                      <a:pt x="328" y="862"/>
                    </a:moveTo>
                    <a:lnTo>
                      <a:pt x="269" y="862"/>
                    </a:lnTo>
                    <a:lnTo>
                      <a:pt x="269" y="1291"/>
                    </a:lnTo>
                    <a:lnTo>
                      <a:pt x="328" y="1291"/>
                    </a:lnTo>
                    <a:lnTo>
                      <a:pt x="328" y="862"/>
                    </a:lnTo>
                    <a:close/>
                    <a:moveTo>
                      <a:pt x="376" y="191"/>
                    </a:moveTo>
                    <a:cubicBezTo>
                      <a:pt x="376" y="237"/>
                      <a:pt x="345" y="269"/>
                      <a:pt x="298" y="269"/>
                    </a:cubicBezTo>
                    <a:cubicBezTo>
                      <a:pt x="252" y="269"/>
                      <a:pt x="220" y="237"/>
                      <a:pt x="220" y="191"/>
                    </a:cubicBezTo>
                    <a:lnTo>
                      <a:pt x="220" y="137"/>
                    </a:lnTo>
                    <a:cubicBezTo>
                      <a:pt x="220" y="91"/>
                      <a:pt x="252" y="59"/>
                      <a:pt x="298" y="59"/>
                    </a:cubicBezTo>
                    <a:cubicBezTo>
                      <a:pt x="345" y="59"/>
                      <a:pt x="376" y="91"/>
                      <a:pt x="376" y="137"/>
                    </a:cubicBezTo>
                    <a:lnTo>
                      <a:pt x="376" y="191"/>
                    </a:lnTo>
                    <a:close/>
                    <a:moveTo>
                      <a:pt x="435" y="137"/>
                    </a:moveTo>
                    <a:cubicBezTo>
                      <a:pt x="435" y="58"/>
                      <a:pt x="378" y="0"/>
                      <a:pt x="298" y="0"/>
                    </a:cubicBezTo>
                    <a:cubicBezTo>
                      <a:pt x="219" y="0"/>
                      <a:pt x="161" y="58"/>
                      <a:pt x="161" y="137"/>
                    </a:cubicBezTo>
                    <a:lnTo>
                      <a:pt x="161" y="191"/>
                    </a:lnTo>
                    <a:cubicBezTo>
                      <a:pt x="161" y="270"/>
                      <a:pt x="219" y="328"/>
                      <a:pt x="298" y="328"/>
                    </a:cubicBezTo>
                    <a:cubicBezTo>
                      <a:pt x="378" y="328"/>
                      <a:pt x="435" y="270"/>
                      <a:pt x="435" y="191"/>
                    </a:cubicBezTo>
                    <a:lnTo>
                      <a:pt x="435" y="137"/>
                    </a:lnTo>
                    <a:close/>
                    <a:moveTo>
                      <a:pt x="617" y="522"/>
                    </a:moveTo>
                    <a:cubicBezTo>
                      <a:pt x="614" y="517"/>
                      <a:pt x="610" y="512"/>
                      <a:pt x="605" y="505"/>
                    </a:cubicBezTo>
                    <a:cubicBezTo>
                      <a:pt x="567" y="451"/>
                      <a:pt x="496" y="349"/>
                      <a:pt x="379" y="349"/>
                    </a:cubicBezTo>
                    <a:lnTo>
                      <a:pt x="191" y="349"/>
                    </a:lnTo>
                    <a:cubicBezTo>
                      <a:pt x="99" y="349"/>
                      <a:pt x="0" y="426"/>
                      <a:pt x="0" y="540"/>
                    </a:cubicBezTo>
                    <a:lnTo>
                      <a:pt x="0" y="754"/>
                    </a:lnTo>
                    <a:cubicBezTo>
                      <a:pt x="0" y="815"/>
                      <a:pt x="49" y="872"/>
                      <a:pt x="108" y="887"/>
                    </a:cubicBezTo>
                    <a:lnTo>
                      <a:pt x="108" y="1291"/>
                    </a:lnTo>
                    <a:lnTo>
                      <a:pt x="167" y="1291"/>
                    </a:lnTo>
                    <a:lnTo>
                      <a:pt x="167" y="566"/>
                    </a:lnTo>
                    <a:lnTo>
                      <a:pt x="108" y="566"/>
                    </a:lnTo>
                    <a:lnTo>
                      <a:pt x="108" y="824"/>
                    </a:lnTo>
                    <a:cubicBezTo>
                      <a:pt x="81" y="811"/>
                      <a:pt x="59" y="782"/>
                      <a:pt x="59" y="754"/>
                    </a:cubicBezTo>
                    <a:lnTo>
                      <a:pt x="59" y="540"/>
                    </a:lnTo>
                    <a:cubicBezTo>
                      <a:pt x="59" y="454"/>
                      <a:pt x="136" y="408"/>
                      <a:pt x="191" y="408"/>
                    </a:cubicBezTo>
                    <a:lnTo>
                      <a:pt x="379" y="408"/>
                    </a:lnTo>
                    <a:cubicBezTo>
                      <a:pt x="465" y="408"/>
                      <a:pt x="523" y="490"/>
                      <a:pt x="557" y="539"/>
                    </a:cubicBezTo>
                    <a:cubicBezTo>
                      <a:pt x="562" y="546"/>
                      <a:pt x="566" y="552"/>
                      <a:pt x="570" y="557"/>
                    </a:cubicBezTo>
                    <a:cubicBezTo>
                      <a:pt x="596" y="593"/>
                      <a:pt x="660" y="691"/>
                      <a:pt x="688" y="734"/>
                    </a:cubicBezTo>
                    <a:lnTo>
                      <a:pt x="675" y="747"/>
                    </a:lnTo>
                    <a:cubicBezTo>
                      <a:pt x="668" y="754"/>
                      <a:pt x="658" y="758"/>
                      <a:pt x="647" y="758"/>
                    </a:cubicBezTo>
                    <a:lnTo>
                      <a:pt x="647" y="758"/>
                    </a:lnTo>
                    <a:cubicBezTo>
                      <a:pt x="636" y="758"/>
                      <a:pt x="626" y="754"/>
                      <a:pt x="619" y="747"/>
                    </a:cubicBezTo>
                    <a:lnTo>
                      <a:pt x="454" y="573"/>
                    </a:lnTo>
                    <a:cubicBezTo>
                      <a:pt x="446" y="564"/>
                      <a:pt x="433" y="561"/>
                      <a:pt x="422" y="566"/>
                    </a:cubicBezTo>
                    <a:cubicBezTo>
                      <a:pt x="410" y="570"/>
                      <a:pt x="403" y="581"/>
                      <a:pt x="403" y="593"/>
                    </a:cubicBezTo>
                    <a:lnTo>
                      <a:pt x="403" y="1291"/>
                    </a:lnTo>
                    <a:lnTo>
                      <a:pt x="462" y="1291"/>
                    </a:lnTo>
                    <a:lnTo>
                      <a:pt x="462" y="667"/>
                    </a:lnTo>
                    <a:lnTo>
                      <a:pt x="577" y="788"/>
                    </a:lnTo>
                    <a:cubicBezTo>
                      <a:pt x="596" y="807"/>
                      <a:pt x="620" y="817"/>
                      <a:pt x="647" y="817"/>
                    </a:cubicBezTo>
                    <a:lnTo>
                      <a:pt x="647" y="817"/>
                    </a:lnTo>
                    <a:cubicBezTo>
                      <a:pt x="673" y="817"/>
                      <a:pt x="698" y="807"/>
                      <a:pt x="716" y="789"/>
                    </a:cubicBezTo>
                    <a:lnTo>
                      <a:pt x="747" y="759"/>
                    </a:lnTo>
                    <a:cubicBezTo>
                      <a:pt x="757" y="749"/>
                      <a:pt x="758" y="734"/>
                      <a:pt x="751" y="722"/>
                    </a:cubicBezTo>
                    <a:cubicBezTo>
                      <a:pt x="747" y="716"/>
                      <a:pt x="652" y="570"/>
                      <a:pt x="617" y="522"/>
                    </a:cubicBezTo>
                    <a:close/>
                    <a:moveTo>
                      <a:pt x="1074" y="191"/>
                    </a:moveTo>
                    <a:cubicBezTo>
                      <a:pt x="1074" y="237"/>
                      <a:pt x="1043" y="269"/>
                      <a:pt x="996" y="269"/>
                    </a:cubicBezTo>
                    <a:cubicBezTo>
                      <a:pt x="950" y="269"/>
                      <a:pt x="918" y="237"/>
                      <a:pt x="918" y="191"/>
                    </a:cubicBezTo>
                    <a:lnTo>
                      <a:pt x="918" y="137"/>
                    </a:lnTo>
                    <a:cubicBezTo>
                      <a:pt x="918" y="91"/>
                      <a:pt x="950" y="59"/>
                      <a:pt x="996" y="59"/>
                    </a:cubicBezTo>
                    <a:cubicBezTo>
                      <a:pt x="1043" y="59"/>
                      <a:pt x="1074" y="91"/>
                      <a:pt x="1074" y="137"/>
                    </a:cubicBezTo>
                    <a:lnTo>
                      <a:pt x="1074" y="191"/>
                    </a:lnTo>
                    <a:close/>
                    <a:moveTo>
                      <a:pt x="1133" y="137"/>
                    </a:moveTo>
                    <a:cubicBezTo>
                      <a:pt x="1133" y="58"/>
                      <a:pt x="1075" y="0"/>
                      <a:pt x="996" y="0"/>
                    </a:cubicBezTo>
                    <a:cubicBezTo>
                      <a:pt x="917" y="0"/>
                      <a:pt x="859" y="58"/>
                      <a:pt x="859" y="137"/>
                    </a:cubicBezTo>
                    <a:lnTo>
                      <a:pt x="859" y="191"/>
                    </a:lnTo>
                    <a:cubicBezTo>
                      <a:pt x="859" y="270"/>
                      <a:pt x="917" y="328"/>
                      <a:pt x="996" y="328"/>
                    </a:cubicBezTo>
                    <a:cubicBezTo>
                      <a:pt x="1075" y="328"/>
                      <a:pt x="1133" y="270"/>
                      <a:pt x="1133" y="191"/>
                    </a:cubicBezTo>
                    <a:lnTo>
                      <a:pt x="1133" y="137"/>
                    </a:lnTo>
                    <a:close/>
                    <a:moveTo>
                      <a:pt x="1294" y="540"/>
                    </a:moveTo>
                    <a:cubicBezTo>
                      <a:pt x="1294" y="426"/>
                      <a:pt x="1195" y="349"/>
                      <a:pt x="1103" y="349"/>
                    </a:cubicBezTo>
                    <a:lnTo>
                      <a:pt x="916" y="349"/>
                    </a:lnTo>
                    <a:cubicBezTo>
                      <a:pt x="815" y="349"/>
                      <a:pt x="752" y="434"/>
                      <a:pt x="729" y="471"/>
                    </a:cubicBezTo>
                    <a:cubicBezTo>
                      <a:pt x="716" y="493"/>
                      <a:pt x="677" y="549"/>
                      <a:pt x="677" y="550"/>
                    </a:cubicBezTo>
                    <a:lnTo>
                      <a:pt x="725" y="583"/>
                    </a:lnTo>
                    <a:cubicBezTo>
                      <a:pt x="727" y="581"/>
                      <a:pt x="765" y="525"/>
                      <a:pt x="780" y="501"/>
                    </a:cubicBezTo>
                    <a:cubicBezTo>
                      <a:pt x="793" y="480"/>
                      <a:pt x="843" y="408"/>
                      <a:pt x="916" y="408"/>
                    </a:cubicBezTo>
                    <a:lnTo>
                      <a:pt x="1103" y="408"/>
                    </a:lnTo>
                    <a:cubicBezTo>
                      <a:pt x="1166" y="408"/>
                      <a:pt x="1235" y="462"/>
                      <a:pt x="1235" y="540"/>
                    </a:cubicBezTo>
                    <a:lnTo>
                      <a:pt x="1235" y="754"/>
                    </a:lnTo>
                    <a:cubicBezTo>
                      <a:pt x="1235" y="791"/>
                      <a:pt x="1196" y="830"/>
                      <a:pt x="1160" y="832"/>
                    </a:cubicBezTo>
                    <a:lnTo>
                      <a:pt x="1160" y="566"/>
                    </a:lnTo>
                    <a:lnTo>
                      <a:pt x="1101" y="566"/>
                    </a:lnTo>
                    <a:lnTo>
                      <a:pt x="1101" y="1291"/>
                    </a:lnTo>
                    <a:lnTo>
                      <a:pt x="1160" y="1291"/>
                    </a:lnTo>
                    <a:lnTo>
                      <a:pt x="1160" y="891"/>
                    </a:lnTo>
                    <a:cubicBezTo>
                      <a:pt x="1228" y="889"/>
                      <a:pt x="1294" y="823"/>
                      <a:pt x="1294" y="754"/>
                    </a:cubicBezTo>
                    <a:lnTo>
                      <a:pt x="1294" y="5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9" name="Google Shape;479;p111"/>
            <p:cNvSpPr/>
            <p:nvPr/>
          </p:nvSpPr>
          <p:spPr>
            <a:xfrm>
              <a:off x="965200" y="3575050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1"/>
            <p:cNvSpPr/>
            <p:nvPr/>
          </p:nvSpPr>
          <p:spPr>
            <a:xfrm>
              <a:off x="1219084" y="3579211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11"/>
          <p:cNvGrpSpPr/>
          <p:nvPr/>
        </p:nvGrpSpPr>
        <p:grpSpPr>
          <a:xfrm>
            <a:off x="752722" y="4454581"/>
            <a:ext cx="710291" cy="710292"/>
            <a:chOff x="752722" y="4454581"/>
            <a:chExt cx="710291" cy="710292"/>
          </a:xfrm>
        </p:grpSpPr>
        <p:grpSp>
          <p:nvGrpSpPr>
            <p:cNvPr id="482" name="Google Shape;482;p111"/>
            <p:cNvGrpSpPr/>
            <p:nvPr/>
          </p:nvGrpSpPr>
          <p:grpSpPr>
            <a:xfrm>
              <a:off x="752722" y="4454581"/>
              <a:ext cx="710291" cy="710292"/>
              <a:chOff x="6982974" y="4528578"/>
              <a:chExt cx="710291" cy="710292"/>
            </a:xfrm>
          </p:grpSpPr>
          <p:sp>
            <p:nvSpPr>
              <p:cNvPr id="483" name="Google Shape;483;p111"/>
              <p:cNvSpPr/>
              <p:nvPr/>
            </p:nvSpPr>
            <p:spPr>
              <a:xfrm>
                <a:off x="6982974" y="4528578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11"/>
              <p:cNvSpPr/>
              <p:nvPr/>
            </p:nvSpPr>
            <p:spPr>
              <a:xfrm>
                <a:off x="7113488" y="4648774"/>
                <a:ext cx="449262" cy="469900"/>
              </a:xfrm>
              <a:custGeom>
                <a:rect b="b" l="l" r="r" t="t"/>
                <a:pathLst>
                  <a:path extrusionOk="0" h="1304" w="1247">
                    <a:moveTo>
                      <a:pt x="705" y="1013"/>
                    </a:moveTo>
                    <a:cubicBezTo>
                      <a:pt x="704" y="1022"/>
                      <a:pt x="706" y="1031"/>
                      <a:pt x="712" y="1038"/>
                    </a:cubicBezTo>
                    <a:cubicBezTo>
                      <a:pt x="718" y="1045"/>
                      <a:pt x="727" y="1049"/>
                      <a:pt x="736" y="1049"/>
                    </a:cubicBezTo>
                    <a:lnTo>
                      <a:pt x="817" y="1049"/>
                    </a:lnTo>
                    <a:lnTo>
                      <a:pt x="817" y="1272"/>
                    </a:lnTo>
                    <a:cubicBezTo>
                      <a:pt x="817" y="1289"/>
                      <a:pt x="831" y="1303"/>
                      <a:pt x="848" y="1303"/>
                    </a:cubicBezTo>
                    <a:cubicBezTo>
                      <a:pt x="866" y="1303"/>
                      <a:pt x="880" y="1289"/>
                      <a:pt x="880" y="1272"/>
                    </a:cubicBezTo>
                    <a:lnTo>
                      <a:pt x="880" y="1049"/>
                    </a:lnTo>
                    <a:lnTo>
                      <a:pt x="987" y="1049"/>
                    </a:lnTo>
                    <a:lnTo>
                      <a:pt x="987" y="1272"/>
                    </a:lnTo>
                    <a:cubicBezTo>
                      <a:pt x="987" y="1289"/>
                      <a:pt x="1001" y="1303"/>
                      <a:pt x="1018" y="1303"/>
                    </a:cubicBezTo>
                    <a:cubicBezTo>
                      <a:pt x="1035" y="1303"/>
                      <a:pt x="1049" y="1289"/>
                      <a:pt x="1049" y="1272"/>
                    </a:cubicBezTo>
                    <a:lnTo>
                      <a:pt x="1049" y="1049"/>
                    </a:lnTo>
                    <a:lnTo>
                      <a:pt x="1131" y="1049"/>
                    </a:lnTo>
                    <a:cubicBezTo>
                      <a:pt x="1140" y="1049"/>
                      <a:pt x="1148" y="1045"/>
                      <a:pt x="1154" y="1038"/>
                    </a:cubicBezTo>
                    <a:cubicBezTo>
                      <a:pt x="1160" y="1031"/>
                      <a:pt x="1163" y="1022"/>
                      <a:pt x="1161" y="1013"/>
                    </a:cubicBezTo>
                    <a:lnTo>
                      <a:pt x="1077" y="478"/>
                    </a:lnTo>
                    <a:cubicBezTo>
                      <a:pt x="1074" y="461"/>
                      <a:pt x="1058" y="449"/>
                      <a:pt x="1041" y="452"/>
                    </a:cubicBezTo>
                    <a:cubicBezTo>
                      <a:pt x="1024" y="455"/>
                      <a:pt x="1013" y="471"/>
                      <a:pt x="1015" y="487"/>
                    </a:cubicBezTo>
                    <a:lnTo>
                      <a:pt x="1094" y="987"/>
                    </a:lnTo>
                    <a:lnTo>
                      <a:pt x="772" y="987"/>
                    </a:lnTo>
                    <a:lnTo>
                      <a:pt x="851" y="487"/>
                    </a:lnTo>
                    <a:cubicBezTo>
                      <a:pt x="854" y="471"/>
                      <a:pt x="842" y="455"/>
                      <a:pt x="825" y="452"/>
                    </a:cubicBezTo>
                    <a:cubicBezTo>
                      <a:pt x="808" y="449"/>
                      <a:pt x="792" y="461"/>
                      <a:pt x="790" y="478"/>
                    </a:cubicBezTo>
                    <a:lnTo>
                      <a:pt x="705" y="1013"/>
                    </a:lnTo>
                    <a:close/>
                    <a:moveTo>
                      <a:pt x="394" y="1272"/>
                    </a:moveTo>
                    <a:cubicBezTo>
                      <a:pt x="394" y="1289"/>
                      <a:pt x="408" y="1303"/>
                      <a:pt x="425" y="1303"/>
                    </a:cubicBezTo>
                    <a:cubicBezTo>
                      <a:pt x="442" y="1303"/>
                      <a:pt x="456" y="1289"/>
                      <a:pt x="456" y="1272"/>
                    </a:cubicBezTo>
                    <a:lnTo>
                      <a:pt x="456" y="539"/>
                    </a:lnTo>
                    <a:cubicBezTo>
                      <a:pt x="456" y="522"/>
                      <a:pt x="442" y="508"/>
                      <a:pt x="425" y="508"/>
                    </a:cubicBezTo>
                    <a:cubicBezTo>
                      <a:pt x="408" y="508"/>
                      <a:pt x="394" y="522"/>
                      <a:pt x="394" y="539"/>
                    </a:cubicBezTo>
                    <a:lnTo>
                      <a:pt x="394" y="1272"/>
                    </a:lnTo>
                    <a:close/>
                    <a:moveTo>
                      <a:pt x="254" y="1272"/>
                    </a:moveTo>
                    <a:cubicBezTo>
                      <a:pt x="254" y="1289"/>
                      <a:pt x="268" y="1303"/>
                      <a:pt x="285" y="1303"/>
                    </a:cubicBezTo>
                    <a:cubicBezTo>
                      <a:pt x="302" y="1303"/>
                      <a:pt x="316" y="1289"/>
                      <a:pt x="316" y="1272"/>
                    </a:cubicBezTo>
                    <a:lnTo>
                      <a:pt x="316" y="849"/>
                    </a:lnTo>
                    <a:cubicBezTo>
                      <a:pt x="316" y="832"/>
                      <a:pt x="302" y="818"/>
                      <a:pt x="285" y="818"/>
                    </a:cubicBezTo>
                    <a:cubicBezTo>
                      <a:pt x="268" y="818"/>
                      <a:pt x="254" y="832"/>
                      <a:pt x="254" y="849"/>
                    </a:cubicBezTo>
                    <a:lnTo>
                      <a:pt x="254" y="1272"/>
                    </a:lnTo>
                    <a:close/>
                    <a:moveTo>
                      <a:pt x="113" y="1272"/>
                    </a:moveTo>
                    <a:cubicBezTo>
                      <a:pt x="113" y="1289"/>
                      <a:pt x="127" y="1303"/>
                      <a:pt x="144" y="1303"/>
                    </a:cubicBezTo>
                    <a:cubicBezTo>
                      <a:pt x="161" y="1303"/>
                      <a:pt x="175" y="1289"/>
                      <a:pt x="175" y="1272"/>
                    </a:cubicBezTo>
                    <a:lnTo>
                      <a:pt x="175" y="539"/>
                    </a:lnTo>
                    <a:cubicBezTo>
                      <a:pt x="175" y="522"/>
                      <a:pt x="161" y="508"/>
                      <a:pt x="144" y="508"/>
                    </a:cubicBezTo>
                    <a:cubicBezTo>
                      <a:pt x="127" y="508"/>
                      <a:pt x="113" y="522"/>
                      <a:pt x="113" y="539"/>
                    </a:cubicBezTo>
                    <a:lnTo>
                      <a:pt x="113" y="1272"/>
                    </a:lnTo>
                    <a:close/>
                    <a:moveTo>
                      <a:pt x="285" y="226"/>
                    </a:moveTo>
                    <a:lnTo>
                      <a:pt x="285" y="257"/>
                    </a:lnTo>
                    <a:lnTo>
                      <a:pt x="284" y="226"/>
                    </a:lnTo>
                    <a:cubicBezTo>
                      <a:pt x="239" y="225"/>
                      <a:pt x="203" y="188"/>
                      <a:pt x="203" y="143"/>
                    </a:cubicBezTo>
                    <a:cubicBezTo>
                      <a:pt x="204" y="98"/>
                      <a:pt x="240" y="62"/>
                      <a:pt x="286" y="62"/>
                    </a:cubicBezTo>
                    <a:cubicBezTo>
                      <a:pt x="331" y="63"/>
                      <a:pt x="367" y="100"/>
                      <a:pt x="367" y="145"/>
                    </a:cubicBezTo>
                    <a:cubicBezTo>
                      <a:pt x="366" y="189"/>
                      <a:pt x="330" y="226"/>
                      <a:pt x="285" y="226"/>
                    </a:cubicBezTo>
                    <a:close/>
                    <a:moveTo>
                      <a:pt x="285" y="0"/>
                    </a:moveTo>
                    <a:cubicBezTo>
                      <a:pt x="206" y="0"/>
                      <a:pt x="142" y="64"/>
                      <a:pt x="141" y="143"/>
                    </a:cubicBezTo>
                    <a:cubicBezTo>
                      <a:pt x="140" y="222"/>
                      <a:pt x="204" y="287"/>
                      <a:pt x="284" y="288"/>
                    </a:cubicBezTo>
                    <a:lnTo>
                      <a:pt x="285" y="288"/>
                    </a:lnTo>
                    <a:cubicBezTo>
                      <a:pt x="364" y="288"/>
                      <a:pt x="427" y="224"/>
                      <a:pt x="428" y="145"/>
                    </a:cubicBezTo>
                    <a:cubicBezTo>
                      <a:pt x="429" y="66"/>
                      <a:pt x="366" y="1"/>
                      <a:pt x="285" y="0"/>
                    </a:cubicBezTo>
                    <a:close/>
                    <a:moveTo>
                      <a:pt x="569" y="511"/>
                    </a:moveTo>
                    <a:cubicBezTo>
                      <a:pt x="569" y="416"/>
                      <a:pt x="498" y="310"/>
                      <a:pt x="397" y="310"/>
                    </a:cubicBezTo>
                    <a:lnTo>
                      <a:pt x="172" y="310"/>
                    </a:lnTo>
                    <a:cubicBezTo>
                      <a:pt x="71" y="310"/>
                      <a:pt x="0" y="416"/>
                      <a:pt x="0" y="511"/>
                    </a:cubicBezTo>
                    <a:lnTo>
                      <a:pt x="0" y="821"/>
                    </a:lnTo>
                    <a:cubicBezTo>
                      <a:pt x="0" y="838"/>
                      <a:pt x="14" y="852"/>
                      <a:pt x="31" y="852"/>
                    </a:cubicBezTo>
                    <a:cubicBezTo>
                      <a:pt x="48" y="852"/>
                      <a:pt x="62" y="838"/>
                      <a:pt x="62" y="821"/>
                    </a:cubicBezTo>
                    <a:lnTo>
                      <a:pt x="62" y="511"/>
                    </a:lnTo>
                    <a:cubicBezTo>
                      <a:pt x="62" y="447"/>
                      <a:pt x="110" y="373"/>
                      <a:pt x="172" y="373"/>
                    </a:cubicBezTo>
                    <a:lnTo>
                      <a:pt x="397" y="373"/>
                    </a:lnTo>
                    <a:cubicBezTo>
                      <a:pt x="459" y="373"/>
                      <a:pt x="507" y="447"/>
                      <a:pt x="507" y="511"/>
                    </a:cubicBezTo>
                    <a:lnTo>
                      <a:pt x="507" y="821"/>
                    </a:lnTo>
                    <a:cubicBezTo>
                      <a:pt x="507" y="838"/>
                      <a:pt x="521" y="852"/>
                      <a:pt x="538" y="852"/>
                    </a:cubicBezTo>
                    <a:cubicBezTo>
                      <a:pt x="555" y="852"/>
                      <a:pt x="569" y="838"/>
                      <a:pt x="569" y="821"/>
                    </a:cubicBezTo>
                    <a:lnTo>
                      <a:pt x="569" y="511"/>
                    </a:lnTo>
                    <a:close/>
                    <a:moveTo>
                      <a:pt x="933" y="226"/>
                    </a:moveTo>
                    <a:lnTo>
                      <a:pt x="933" y="257"/>
                    </a:lnTo>
                    <a:lnTo>
                      <a:pt x="932" y="226"/>
                    </a:lnTo>
                    <a:cubicBezTo>
                      <a:pt x="887" y="225"/>
                      <a:pt x="851" y="188"/>
                      <a:pt x="851" y="143"/>
                    </a:cubicBezTo>
                    <a:cubicBezTo>
                      <a:pt x="852" y="98"/>
                      <a:pt x="888" y="62"/>
                      <a:pt x="934" y="62"/>
                    </a:cubicBezTo>
                    <a:cubicBezTo>
                      <a:pt x="956" y="62"/>
                      <a:pt x="976" y="71"/>
                      <a:pt x="991" y="87"/>
                    </a:cubicBezTo>
                    <a:cubicBezTo>
                      <a:pt x="1007" y="102"/>
                      <a:pt x="1015" y="123"/>
                      <a:pt x="1015" y="145"/>
                    </a:cubicBezTo>
                    <a:cubicBezTo>
                      <a:pt x="1014" y="189"/>
                      <a:pt x="978" y="226"/>
                      <a:pt x="933" y="226"/>
                    </a:cubicBezTo>
                    <a:close/>
                    <a:moveTo>
                      <a:pt x="1036" y="43"/>
                    </a:moveTo>
                    <a:cubicBezTo>
                      <a:pt x="1009" y="16"/>
                      <a:pt x="973" y="0"/>
                      <a:pt x="933" y="0"/>
                    </a:cubicBezTo>
                    <a:cubicBezTo>
                      <a:pt x="854" y="0"/>
                      <a:pt x="790" y="64"/>
                      <a:pt x="789" y="143"/>
                    </a:cubicBezTo>
                    <a:cubicBezTo>
                      <a:pt x="789" y="222"/>
                      <a:pt x="852" y="287"/>
                      <a:pt x="932" y="288"/>
                    </a:cubicBezTo>
                    <a:lnTo>
                      <a:pt x="933" y="288"/>
                    </a:lnTo>
                    <a:cubicBezTo>
                      <a:pt x="1012" y="288"/>
                      <a:pt x="1076" y="224"/>
                      <a:pt x="1077" y="145"/>
                    </a:cubicBezTo>
                    <a:cubicBezTo>
                      <a:pt x="1077" y="107"/>
                      <a:pt x="1063" y="71"/>
                      <a:pt x="1036" y="43"/>
                    </a:cubicBezTo>
                    <a:close/>
                    <a:moveTo>
                      <a:pt x="1246" y="787"/>
                    </a:moveTo>
                    <a:cubicBezTo>
                      <a:pt x="1246" y="787"/>
                      <a:pt x="1205" y="563"/>
                      <a:pt x="1189" y="477"/>
                    </a:cubicBezTo>
                    <a:cubicBezTo>
                      <a:pt x="1169" y="367"/>
                      <a:pt x="1111" y="310"/>
                      <a:pt x="1018" y="310"/>
                    </a:cubicBezTo>
                    <a:lnTo>
                      <a:pt x="848" y="310"/>
                    </a:lnTo>
                    <a:cubicBezTo>
                      <a:pt x="755" y="310"/>
                      <a:pt x="697" y="367"/>
                      <a:pt x="677" y="477"/>
                    </a:cubicBezTo>
                    <a:cubicBezTo>
                      <a:pt x="661" y="563"/>
                      <a:pt x="620" y="787"/>
                      <a:pt x="620" y="787"/>
                    </a:cubicBezTo>
                    <a:lnTo>
                      <a:pt x="681" y="799"/>
                    </a:lnTo>
                    <a:cubicBezTo>
                      <a:pt x="681" y="799"/>
                      <a:pt x="722" y="575"/>
                      <a:pt x="738" y="488"/>
                    </a:cubicBezTo>
                    <a:cubicBezTo>
                      <a:pt x="753" y="407"/>
                      <a:pt x="786" y="373"/>
                      <a:pt x="848" y="373"/>
                    </a:cubicBezTo>
                    <a:lnTo>
                      <a:pt x="1018" y="373"/>
                    </a:lnTo>
                    <a:cubicBezTo>
                      <a:pt x="1080" y="373"/>
                      <a:pt x="1114" y="407"/>
                      <a:pt x="1128" y="488"/>
                    </a:cubicBezTo>
                    <a:cubicBezTo>
                      <a:pt x="1144" y="575"/>
                      <a:pt x="1185" y="799"/>
                      <a:pt x="1185" y="799"/>
                    </a:cubicBezTo>
                    <a:lnTo>
                      <a:pt x="1246" y="78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11"/>
            <p:cNvSpPr/>
            <p:nvPr/>
          </p:nvSpPr>
          <p:spPr>
            <a:xfrm>
              <a:off x="944720" y="4635500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1"/>
            <p:cNvSpPr/>
            <p:nvPr/>
          </p:nvSpPr>
          <p:spPr>
            <a:xfrm>
              <a:off x="1184389" y="4635500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1"/>
          <p:cNvGrpSpPr/>
          <p:nvPr/>
        </p:nvGrpSpPr>
        <p:grpSpPr>
          <a:xfrm>
            <a:off x="757172" y="5391674"/>
            <a:ext cx="710291" cy="710292"/>
            <a:chOff x="757172" y="5391674"/>
            <a:chExt cx="710291" cy="710292"/>
          </a:xfrm>
        </p:grpSpPr>
        <p:grpSp>
          <p:nvGrpSpPr>
            <p:cNvPr id="488" name="Google Shape;488;p111"/>
            <p:cNvGrpSpPr/>
            <p:nvPr/>
          </p:nvGrpSpPr>
          <p:grpSpPr>
            <a:xfrm>
              <a:off x="757172" y="5391674"/>
              <a:ext cx="710291" cy="710292"/>
              <a:chOff x="1883812" y="4454581"/>
              <a:chExt cx="710291" cy="710292"/>
            </a:xfrm>
          </p:grpSpPr>
          <p:sp>
            <p:nvSpPr>
              <p:cNvPr id="489" name="Google Shape;489;p111"/>
              <p:cNvSpPr/>
              <p:nvPr/>
            </p:nvSpPr>
            <p:spPr>
              <a:xfrm>
                <a:off x="1883812" y="4454581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0" i="0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11"/>
              <p:cNvSpPr/>
              <p:nvPr/>
            </p:nvSpPr>
            <p:spPr>
              <a:xfrm>
                <a:off x="2015120" y="4565252"/>
                <a:ext cx="447675" cy="488950"/>
              </a:xfrm>
              <a:custGeom>
                <a:rect b="b" l="l" r="r" t="t"/>
                <a:pathLst>
                  <a:path extrusionOk="0" h="1362" w="1248">
                    <a:moveTo>
                      <a:pt x="282" y="286"/>
                    </a:moveTo>
                    <a:cubicBezTo>
                      <a:pt x="282" y="330"/>
                      <a:pt x="244" y="367"/>
                      <a:pt x="200" y="367"/>
                    </a:cubicBezTo>
                    <a:cubicBezTo>
                      <a:pt x="156" y="367"/>
                      <a:pt x="118" y="330"/>
                      <a:pt x="118" y="286"/>
                    </a:cubicBezTo>
                    <a:lnTo>
                      <a:pt x="118" y="257"/>
                    </a:lnTo>
                    <a:cubicBezTo>
                      <a:pt x="118" y="213"/>
                      <a:pt x="156" y="175"/>
                      <a:pt x="200" y="175"/>
                    </a:cubicBezTo>
                    <a:cubicBezTo>
                      <a:pt x="244" y="175"/>
                      <a:pt x="282" y="213"/>
                      <a:pt x="282" y="257"/>
                    </a:cubicBezTo>
                    <a:lnTo>
                      <a:pt x="282" y="286"/>
                    </a:lnTo>
                    <a:close/>
                    <a:moveTo>
                      <a:pt x="344" y="257"/>
                    </a:moveTo>
                    <a:cubicBezTo>
                      <a:pt x="344" y="179"/>
                      <a:pt x="278" y="113"/>
                      <a:pt x="200" y="113"/>
                    </a:cubicBezTo>
                    <a:cubicBezTo>
                      <a:pt x="122" y="113"/>
                      <a:pt x="56" y="179"/>
                      <a:pt x="56" y="257"/>
                    </a:cubicBezTo>
                    <a:lnTo>
                      <a:pt x="56" y="286"/>
                    </a:lnTo>
                    <a:cubicBezTo>
                      <a:pt x="56" y="365"/>
                      <a:pt x="121" y="430"/>
                      <a:pt x="200" y="430"/>
                    </a:cubicBezTo>
                    <a:cubicBezTo>
                      <a:pt x="279" y="430"/>
                      <a:pt x="344" y="365"/>
                      <a:pt x="344" y="286"/>
                    </a:cubicBezTo>
                    <a:lnTo>
                      <a:pt x="344" y="257"/>
                    </a:lnTo>
                    <a:close/>
                    <a:moveTo>
                      <a:pt x="705" y="173"/>
                    </a:moveTo>
                    <a:cubicBezTo>
                      <a:pt x="705" y="217"/>
                      <a:pt x="668" y="255"/>
                      <a:pt x="623" y="255"/>
                    </a:cubicBezTo>
                    <a:cubicBezTo>
                      <a:pt x="579" y="255"/>
                      <a:pt x="541" y="217"/>
                      <a:pt x="541" y="173"/>
                    </a:cubicBezTo>
                    <a:lnTo>
                      <a:pt x="541" y="144"/>
                    </a:lnTo>
                    <a:cubicBezTo>
                      <a:pt x="541" y="100"/>
                      <a:pt x="579" y="63"/>
                      <a:pt x="623" y="63"/>
                    </a:cubicBezTo>
                    <a:cubicBezTo>
                      <a:pt x="668" y="63"/>
                      <a:pt x="705" y="100"/>
                      <a:pt x="705" y="144"/>
                    </a:cubicBezTo>
                    <a:lnTo>
                      <a:pt x="705" y="173"/>
                    </a:lnTo>
                    <a:close/>
                    <a:moveTo>
                      <a:pt x="767" y="144"/>
                    </a:moveTo>
                    <a:cubicBezTo>
                      <a:pt x="767" y="66"/>
                      <a:pt x="701" y="0"/>
                      <a:pt x="623" y="0"/>
                    </a:cubicBezTo>
                    <a:cubicBezTo>
                      <a:pt x="545" y="0"/>
                      <a:pt x="479" y="66"/>
                      <a:pt x="479" y="144"/>
                    </a:cubicBezTo>
                    <a:lnTo>
                      <a:pt x="479" y="173"/>
                    </a:lnTo>
                    <a:cubicBezTo>
                      <a:pt x="479" y="252"/>
                      <a:pt x="544" y="317"/>
                      <a:pt x="623" y="317"/>
                    </a:cubicBezTo>
                    <a:cubicBezTo>
                      <a:pt x="703" y="317"/>
                      <a:pt x="767" y="252"/>
                      <a:pt x="767" y="173"/>
                    </a:cubicBezTo>
                    <a:lnTo>
                      <a:pt x="767" y="144"/>
                    </a:lnTo>
                    <a:close/>
                    <a:moveTo>
                      <a:pt x="908" y="505"/>
                    </a:moveTo>
                    <a:cubicBezTo>
                      <a:pt x="908" y="389"/>
                      <a:pt x="719" y="339"/>
                      <a:pt x="623" y="339"/>
                    </a:cubicBezTo>
                    <a:cubicBezTo>
                      <a:pt x="526" y="339"/>
                      <a:pt x="338" y="389"/>
                      <a:pt x="338" y="505"/>
                    </a:cubicBezTo>
                    <a:lnTo>
                      <a:pt x="338" y="540"/>
                    </a:lnTo>
                    <a:lnTo>
                      <a:pt x="400" y="540"/>
                    </a:lnTo>
                    <a:lnTo>
                      <a:pt x="400" y="505"/>
                    </a:lnTo>
                    <a:cubicBezTo>
                      <a:pt x="400" y="448"/>
                      <a:pt x="535" y="401"/>
                      <a:pt x="623" y="401"/>
                    </a:cubicBezTo>
                    <a:cubicBezTo>
                      <a:pt x="711" y="401"/>
                      <a:pt x="846" y="448"/>
                      <a:pt x="846" y="505"/>
                    </a:cubicBezTo>
                    <a:lnTo>
                      <a:pt x="846" y="540"/>
                    </a:lnTo>
                    <a:lnTo>
                      <a:pt x="908" y="540"/>
                    </a:lnTo>
                    <a:lnTo>
                      <a:pt x="908" y="505"/>
                    </a:lnTo>
                    <a:close/>
                    <a:moveTo>
                      <a:pt x="1128" y="286"/>
                    </a:moveTo>
                    <a:cubicBezTo>
                      <a:pt x="1128" y="330"/>
                      <a:pt x="1091" y="367"/>
                      <a:pt x="1047" y="367"/>
                    </a:cubicBezTo>
                    <a:cubicBezTo>
                      <a:pt x="1002" y="367"/>
                      <a:pt x="965" y="330"/>
                      <a:pt x="965" y="286"/>
                    </a:cubicBezTo>
                    <a:lnTo>
                      <a:pt x="965" y="257"/>
                    </a:lnTo>
                    <a:cubicBezTo>
                      <a:pt x="965" y="213"/>
                      <a:pt x="1002" y="175"/>
                      <a:pt x="1047" y="175"/>
                    </a:cubicBezTo>
                    <a:cubicBezTo>
                      <a:pt x="1091" y="175"/>
                      <a:pt x="1128" y="213"/>
                      <a:pt x="1128" y="257"/>
                    </a:cubicBezTo>
                    <a:lnTo>
                      <a:pt x="1128" y="286"/>
                    </a:lnTo>
                    <a:close/>
                    <a:moveTo>
                      <a:pt x="1191" y="257"/>
                    </a:moveTo>
                    <a:cubicBezTo>
                      <a:pt x="1191" y="179"/>
                      <a:pt x="1125" y="113"/>
                      <a:pt x="1047" y="113"/>
                    </a:cubicBezTo>
                    <a:cubicBezTo>
                      <a:pt x="969" y="113"/>
                      <a:pt x="903" y="179"/>
                      <a:pt x="903" y="257"/>
                    </a:cubicBezTo>
                    <a:lnTo>
                      <a:pt x="903" y="286"/>
                    </a:lnTo>
                    <a:cubicBezTo>
                      <a:pt x="903" y="365"/>
                      <a:pt x="967" y="430"/>
                      <a:pt x="1047" y="430"/>
                    </a:cubicBezTo>
                    <a:cubicBezTo>
                      <a:pt x="1126" y="430"/>
                      <a:pt x="1191" y="365"/>
                      <a:pt x="1191" y="286"/>
                    </a:cubicBezTo>
                    <a:lnTo>
                      <a:pt x="1191" y="257"/>
                    </a:lnTo>
                    <a:close/>
                    <a:moveTo>
                      <a:pt x="1185" y="912"/>
                    </a:moveTo>
                    <a:cubicBezTo>
                      <a:pt x="1185" y="969"/>
                      <a:pt x="1135" y="1016"/>
                      <a:pt x="1075" y="1016"/>
                    </a:cubicBezTo>
                    <a:lnTo>
                      <a:pt x="895" y="1016"/>
                    </a:lnTo>
                    <a:cubicBezTo>
                      <a:pt x="882" y="1016"/>
                      <a:pt x="870" y="1025"/>
                      <a:pt x="865" y="1038"/>
                    </a:cubicBezTo>
                    <a:lnTo>
                      <a:pt x="782" y="1299"/>
                    </a:lnTo>
                    <a:lnTo>
                      <a:pt x="719" y="1299"/>
                    </a:lnTo>
                    <a:lnTo>
                      <a:pt x="796" y="963"/>
                    </a:lnTo>
                    <a:cubicBezTo>
                      <a:pt x="808" y="931"/>
                      <a:pt x="838" y="909"/>
                      <a:pt x="872" y="909"/>
                    </a:cubicBezTo>
                    <a:lnTo>
                      <a:pt x="1018" y="909"/>
                    </a:lnTo>
                    <a:cubicBezTo>
                      <a:pt x="1036" y="909"/>
                      <a:pt x="1049" y="895"/>
                      <a:pt x="1049" y="878"/>
                    </a:cubicBezTo>
                    <a:lnTo>
                      <a:pt x="1049" y="722"/>
                    </a:lnTo>
                    <a:lnTo>
                      <a:pt x="1125" y="646"/>
                    </a:lnTo>
                    <a:lnTo>
                      <a:pt x="1081" y="602"/>
                    </a:lnTo>
                    <a:lnTo>
                      <a:pt x="950" y="734"/>
                    </a:lnTo>
                    <a:lnTo>
                      <a:pt x="821" y="734"/>
                    </a:lnTo>
                    <a:cubicBezTo>
                      <a:pt x="778" y="734"/>
                      <a:pt x="757" y="707"/>
                      <a:pt x="748" y="683"/>
                    </a:cubicBezTo>
                    <a:lnTo>
                      <a:pt x="872" y="683"/>
                    </a:lnTo>
                    <a:cubicBezTo>
                      <a:pt x="881" y="683"/>
                      <a:pt x="889" y="680"/>
                      <a:pt x="895" y="674"/>
                    </a:cubicBezTo>
                    <a:lnTo>
                      <a:pt x="994" y="567"/>
                    </a:lnTo>
                    <a:cubicBezTo>
                      <a:pt x="1026" y="533"/>
                      <a:pt x="1070" y="514"/>
                      <a:pt x="1116" y="514"/>
                    </a:cubicBezTo>
                    <a:lnTo>
                      <a:pt x="1121" y="514"/>
                    </a:lnTo>
                    <a:cubicBezTo>
                      <a:pt x="1155" y="514"/>
                      <a:pt x="1185" y="542"/>
                      <a:pt x="1185" y="573"/>
                    </a:cubicBezTo>
                    <a:lnTo>
                      <a:pt x="1185" y="912"/>
                    </a:lnTo>
                    <a:close/>
                    <a:moveTo>
                      <a:pt x="426" y="734"/>
                    </a:moveTo>
                    <a:lnTo>
                      <a:pt x="292" y="734"/>
                    </a:lnTo>
                    <a:lnTo>
                      <a:pt x="163" y="603"/>
                    </a:lnTo>
                    <a:lnTo>
                      <a:pt x="119" y="646"/>
                    </a:lnTo>
                    <a:lnTo>
                      <a:pt x="197" y="726"/>
                    </a:lnTo>
                    <a:lnTo>
                      <a:pt x="197" y="878"/>
                    </a:lnTo>
                    <a:cubicBezTo>
                      <a:pt x="197" y="895"/>
                      <a:pt x="211" y="909"/>
                      <a:pt x="228" y="909"/>
                    </a:cubicBezTo>
                    <a:lnTo>
                      <a:pt x="369" y="909"/>
                    </a:lnTo>
                    <a:cubicBezTo>
                      <a:pt x="403" y="909"/>
                      <a:pt x="434" y="931"/>
                      <a:pt x="445" y="963"/>
                    </a:cubicBezTo>
                    <a:lnTo>
                      <a:pt x="523" y="1299"/>
                    </a:lnTo>
                    <a:lnTo>
                      <a:pt x="459" y="1299"/>
                    </a:lnTo>
                    <a:lnTo>
                      <a:pt x="376" y="1038"/>
                    </a:lnTo>
                    <a:cubicBezTo>
                      <a:pt x="372" y="1025"/>
                      <a:pt x="360" y="1017"/>
                      <a:pt x="346" y="1017"/>
                    </a:cubicBezTo>
                    <a:lnTo>
                      <a:pt x="166" y="1017"/>
                    </a:lnTo>
                    <a:cubicBezTo>
                      <a:pt x="108" y="1017"/>
                      <a:pt x="62" y="970"/>
                      <a:pt x="62" y="912"/>
                    </a:cubicBezTo>
                    <a:lnTo>
                      <a:pt x="62" y="573"/>
                    </a:lnTo>
                    <a:cubicBezTo>
                      <a:pt x="62" y="541"/>
                      <a:pt x="88" y="514"/>
                      <a:pt x="121" y="514"/>
                    </a:cubicBezTo>
                    <a:lnTo>
                      <a:pt x="125" y="514"/>
                    </a:lnTo>
                    <a:cubicBezTo>
                      <a:pt x="171" y="514"/>
                      <a:pt x="216" y="534"/>
                      <a:pt x="247" y="567"/>
                    </a:cubicBezTo>
                    <a:lnTo>
                      <a:pt x="346" y="674"/>
                    </a:lnTo>
                    <a:cubicBezTo>
                      <a:pt x="352" y="680"/>
                      <a:pt x="360" y="684"/>
                      <a:pt x="369" y="684"/>
                    </a:cubicBezTo>
                    <a:lnTo>
                      <a:pt x="499" y="684"/>
                    </a:lnTo>
                    <a:cubicBezTo>
                      <a:pt x="489" y="707"/>
                      <a:pt x="469" y="734"/>
                      <a:pt x="426" y="734"/>
                    </a:cubicBezTo>
                    <a:close/>
                    <a:moveTo>
                      <a:pt x="1247" y="573"/>
                    </a:moveTo>
                    <a:cubicBezTo>
                      <a:pt x="1247" y="508"/>
                      <a:pt x="1189" y="452"/>
                      <a:pt x="1121" y="452"/>
                    </a:cubicBezTo>
                    <a:lnTo>
                      <a:pt x="1116" y="452"/>
                    </a:lnTo>
                    <a:cubicBezTo>
                      <a:pt x="1053" y="452"/>
                      <a:pt x="992" y="479"/>
                      <a:pt x="949" y="525"/>
                    </a:cubicBezTo>
                    <a:lnTo>
                      <a:pt x="859" y="621"/>
                    </a:lnTo>
                    <a:lnTo>
                      <a:pt x="708" y="621"/>
                    </a:lnTo>
                    <a:cubicBezTo>
                      <a:pt x="699" y="621"/>
                      <a:pt x="691" y="625"/>
                      <a:pt x="685" y="631"/>
                    </a:cubicBezTo>
                    <a:cubicBezTo>
                      <a:pt x="679" y="638"/>
                      <a:pt x="676" y="646"/>
                      <a:pt x="677" y="655"/>
                    </a:cubicBezTo>
                    <a:cubicBezTo>
                      <a:pt x="679" y="677"/>
                      <a:pt x="688" y="707"/>
                      <a:pt x="705" y="734"/>
                    </a:cubicBezTo>
                    <a:lnTo>
                      <a:pt x="541" y="734"/>
                    </a:lnTo>
                    <a:cubicBezTo>
                      <a:pt x="559" y="707"/>
                      <a:pt x="568" y="677"/>
                      <a:pt x="570" y="655"/>
                    </a:cubicBezTo>
                    <a:cubicBezTo>
                      <a:pt x="570" y="646"/>
                      <a:pt x="567" y="638"/>
                      <a:pt x="562" y="631"/>
                    </a:cubicBezTo>
                    <a:cubicBezTo>
                      <a:pt x="556" y="625"/>
                      <a:pt x="547" y="621"/>
                      <a:pt x="539" y="621"/>
                    </a:cubicBezTo>
                    <a:lnTo>
                      <a:pt x="382" y="621"/>
                    </a:lnTo>
                    <a:lnTo>
                      <a:pt x="292" y="525"/>
                    </a:lnTo>
                    <a:cubicBezTo>
                      <a:pt x="249" y="479"/>
                      <a:pt x="188" y="452"/>
                      <a:pt x="125" y="452"/>
                    </a:cubicBezTo>
                    <a:lnTo>
                      <a:pt x="121" y="452"/>
                    </a:lnTo>
                    <a:cubicBezTo>
                      <a:pt x="54" y="452"/>
                      <a:pt x="0" y="506"/>
                      <a:pt x="0" y="573"/>
                    </a:cubicBezTo>
                    <a:lnTo>
                      <a:pt x="0" y="912"/>
                    </a:lnTo>
                    <a:cubicBezTo>
                      <a:pt x="0" y="1004"/>
                      <a:pt x="74" y="1079"/>
                      <a:pt x="166" y="1079"/>
                    </a:cubicBezTo>
                    <a:lnTo>
                      <a:pt x="324" y="1079"/>
                    </a:lnTo>
                    <a:lnTo>
                      <a:pt x="407" y="1339"/>
                    </a:lnTo>
                    <a:cubicBezTo>
                      <a:pt x="411" y="1352"/>
                      <a:pt x="423" y="1361"/>
                      <a:pt x="437" y="1361"/>
                    </a:cubicBezTo>
                    <a:lnTo>
                      <a:pt x="562" y="1361"/>
                    </a:lnTo>
                    <a:cubicBezTo>
                      <a:pt x="571" y="1361"/>
                      <a:pt x="580" y="1356"/>
                      <a:pt x="586" y="1349"/>
                    </a:cubicBezTo>
                    <a:cubicBezTo>
                      <a:pt x="592" y="1342"/>
                      <a:pt x="594" y="1332"/>
                      <a:pt x="592" y="1323"/>
                    </a:cubicBezTo>
                    <a:lnTo>
                      <a:pt x="506" y="947"/>
                    </a:lnTo>
                    <a:cubicBezTo>
                      <a:pt x="505" y="946"/>
                      <a:pt x="505" y="945"/>
                      <a:pt x="505" y="944"/>
                    </a:cubicBezTo>
                    <a:cubicBezTo>
                      <a:pt x="484" y="886"/>
                      <a:pt x="430" y="847"/>
                      <a:pt x="369" y="847"/>
                    </a:cubicBezTo>
                    <a:lnTo>
                      <a:pt x="259" y="847"/>
                    </a:lnTo>
                    <a:lnTo>
                      <a:pt x="259" y="796"/>
                    </a:lnTo>
                    <a:lnTo>
                      <a:pt x="279" y="796"/>
                    </a:lnTo>
                    <a:lnTo>
                      <a:pt x="426" y="796"/>
                    </a:lnTo>
                    <a:lnTo>
                      <a:pt x="821" y="796"/>
                    </a:lnTo>
                    <a:lnTo>
                      <a:pt x="963" y="796"/>
                    </a:lnTo>
                    <a:lnTo>
                      <a:pt x="987" y="796"/>
                    </a:lnTo>
                    <a:lnTo>
                      <a:pt x="987" y="847"/>
                    </a:lnTo>
                    <a:lnTo>
                      <a:pt x="872" y="847"/>
                    </a:lnTo>
                    <a:cubicBezTo>
                      <a:pt x="812" y="847"/>
                      <a:pt x="757" y="886"/>
                      <a:pt x="737" y="944"/>
                    </a:cubicBezTo>
                    <a:cubicBezTo>
                      <a:pt x="736" y="945"/>
                      <a:pt x="736" y="946"/>
                      <a:pt x="736" y="947"/>
                    </a:cubicBezTo>
                    <a:lnTo>
                      <a:pt x="650" y="1323"/>
                    </a:lnTo>
                    <a:cubicBezTo>
                      <a:pt x="647" y="1332"/>
                      <a:pt x="650" y="1342"/>
                      <a:pt x="655" y="1349"/>
                    </a:cubicBezTo>
                    <a:cubicBezTo>
                      <a:pt x="661" y="1356"/>
                      <a:pt x="670" y="1361"/>
                      <a:pt x="680" y="1361"/>
                    </a:cubicBezTo>
                    <a:lnTo>
                      <a:pt x="805" y="1361"/>
                    </a:lnTo>
                    <a:cubicBezTo>
                      <a:pt x="818" y="1361"/>
                      <a:pt x="830" y="1352"/>
                      <a:pt x="834" y="1339"/>
                    </a:cubicBezTo>
                    <a:lnTo>
                      <a:pt x="918" y="1079"/>
                    </a:lnTo>
                    <a:lnTo>
                      <a:pt x="1075" y="1079"/>
                    </a:lnTo>
                    <a:cubicBezTo>
                      <a:pt x="1168" y="1079"/>
                      <a:pt x="1247" y="1002"/>
                      <a:pt x="1247" y="912"/>
                    </a:cubicBezTo>
                    <a:lnTo>
                      <a:pt x="1247" y="5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1" name="Google Shape;491;p111"/>
            <p:cNvSpPr/>
            <p:nvPr/>
          </p:nvSpPr>
          <p:spPr>
            <a:xfrm>
              <a:off x="1076555" y="5563490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1"/>
            <p:cNvSpPr/>
            <p:nvPr/>
          </p:nvSpPr>
          <p:spPr>
            <a:xfrm>
              <a:off x="1224867" y="5594350"/>
              <a:ext cx="69850" cy="47625"/>
            </a:xfrm>
            <a:custGeom>
              <a:rect b="b" l="l" r="r" t="t"/>
              <a:pathLst>
                <a:path extrusionOk="0" h="47625" w="69850">
                  <a:moveTo>
                    <a:pt x="0" y="0"/>
                  </a:moveTo>
                  <a:lnTo>
                    <a:pt x="69850" y="19050"/>
                  </a:lnTo>
                  <a:lnTo>
                    <a:pt x="50800" y="44450"/>
                  </a:lnTo>
                  <a:lnTo>
                    <a:pt x="22225" y="47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1"/>
            <p:cNvSpPr/>
            <p:nvPr/>
          </p:nvSpPr>
          <p:spPr>
            <a:xfrm>
              <a:off x="927100" y="5603875"/>
              <a:ext cx="76200" cy="44450"/>
            </a:xfrm>
            <a:custGeom>
              <a:rect b="b" l="l" r="r" t="t"/>
              <a:pathLst>
                <a:path extrusionOk="0" h="44450" w="76200">
                  <a:moveTo>
                    <a:pt x="76200" y="0"/>
                  </a:moveTo>
                  <a:lnTo>
                    <a:pt x="0" y="9525"/>
                  </a:lnTo>
                  <a:lnTo>
                    <a:pt x="31750" y="444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11"/>
          <p:cNvGrpSpPr/>
          <p:nvPr/>
        </p:nvGrpSpPr>
        <p:grpSpPr>
          <a:xfrm>
            <a:off x="10658184" y="547973"/>
            <a:ext cx="710291" cy="710292"/>
            <a:chOff x="10658184" y="547973"/>
            <a:chExt cx="710291" cy="710292"/>
          </a:xfrm>
        </p:grpSpPr>
        <p:sp>
          <p:nvSpPr>
            <p:cNvPr id="495" name="Google Shape;495;p111"/>
            <p:cNvSpPr/>
            <p:nvPr/>
          </p:nvSpPr>
          <p:spPr>
            <a:xfrm>
              <a:off x="10658184" y="54797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6" name="Google Shape;496;p11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844586" y="620226"/>
              <a:ext cx="337487" cy="5657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111"/>
          <p:cNvGrpSpPr/>
          <p:nvPr/>
        </p:nvGrpSpPr>
        <p:grpSpPr>
          <a:xfrm>
            <a:off x="10647811" y="1446339"/>
            <a:ext cx="710291" cy="710292"/>
            <a:chOff x="10647811" y="1446339"/>
            <a:chExt cx="710291" cy="710292"/>
          </a:xfrm>
        </p:grpSpPr>
        <p:sp>
          <p:nvSpPr>
            <p:cNvPr id="498" name="Google Shape;498;p111"/>
            <p:cNvSpPr/>
            <p:nvPr/>
          </p:nvSpPr>
          <p:spPr>
            <a:xfrm>
              <a:off x="10647811" y="1446339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9" name="Google Shape;499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10166" y="1501860"/>
              <a:ext cx="585580" cy="599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0" name="Google Shape;500;p111"/>
          <p:cNvGrpSpPr/>
          <p:nvPr/>
        </p:nvGrpSpPr>
        <p:grpSpPr>
          <a:xfrm>
            <a:off x="10637749" y="2426254"/>
            <a:ext cx="710291" cy="710292"/>
            <a:chOff x="10637749" y="2426254"/>
            <a:chExt cx="710291" cy="710292"/>
          </a:xfrm>
        </p:grpSpPr>
        <p:sp>
          <p:nvSpPr>
            <p:cNvPr id="501" name="Google Shape;501;p111"/>
            <p:cNvSpPr/>
            <p:nvPr/>
          </p:nvSpPr>
          <p:spPr>
            <a:xfrm>
              <a:off x="10637749" y="2426254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2" name="Google Shape;502;p1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27083" y="2500821"/>
              <a:ext cx="531623" cy="561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3" name="Google Shape;503;p111"/>
          <p:cNvGrpSpPr/>
          <p:nvPr/>
        </p:nvGrpSpPr>
        <p:grpSpPr>
          <a:xfrm>
            <a:off x="10641157" y="3456206"/>
            <a:ext cx="710291" cy="710292"/>
            <a:chOff x="10641157" y="3456206"/>
            <a:chExt cx="710291" cy="710292"/>
          </a:xfrm>
        </p:grpSpPr>
        <p:sp>
          <p:nvSpPr>
            <p:cNvPr id="504" name="Google Shape;504;p111"/>
            <p:cNvSpPr/>
            <p:nvPr/>
          </p:nvSpPr>
          <p:spPr>
            <a:xfrm>
              <a:off x="10641157" y="345620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5" name="Google Shape;505;p1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41516" y="3662022"/>
              <a:ext cx="509572" cy="386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111"/>
          <p:cNvGrpSpPr/>
          <p:nvPr/>
        </p:nvGrpSpPr>
        <p:grpSpPr>
          <a:xfrm>
            <a:off x="10641739" y="4453004"/>
            <a:ext cx="710291" cy="710292"/>
            <a:chOff x="10641739" y="4453004"/>
            <a:chExt cx="710291" cy="710292"/>
          </a:xfrm>
        </p:grpSpPr>
        <p:sp>
          <p:nvSpPr>
            <p:cNvPr id="507" name="Google Shape;507;p111"/>
            <p:cNvSpPr/>
            <p:nvPr/>
          </p:nvSpPr>
          <p:spPr>
            <a:xfrm>
              <a:off x="10641739" y="4453004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8" name="Google Shape;508;p1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39294" y="4531480"/>
              <a:ext cx="515180" cy="5533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9" name="Google Shape;509;p111"/>
          <p:cNvGrpSpPr/>
          <p:nvPr/>
        </p:nvGrpSpPr>
        <p:grpSpPr>
          <a:xfrm>
            <a:off x="10633358" y="5432871"/>
            <a:ext cx="710291" cy="710292"/>
            <a:chOff x="10633358" y="5432871"/>
            <a:chExt cx="710291" cy="710292"/>
          </a:xfrm>
        </p:grpSpPr>
        <p:sp>
          <p:nvSpPr>
            <p:cNvPr id="510" name="Google Shape;510;p111"/>
            <p:cNvSpPr/>
            <p:nvPr/>
          </p:nvSpPr>
          <p:spPr>
            <a:xfrm>
              <a:off x="10633358" y="5432871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1" name="Google Shape;511;p1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717750" y="5507236"/>
              <a:ext cx="541507" cy="5615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>
  <p:cSld name="Otsikkodia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6"/>
          <p:cNvSpPr/>
          <p:nvPr/>
        </p:nvSpPr>
        <p:spPr>
          <a:xfrm>
            <a:off x="2656878" y="4434195"/>
            <a:ext cx="9540496" cy="2430563"/>
          </a:xfrm>
          <a:custGeom>
            <a:rect b="b" l="l" r="r" t="t"/>
            <a:pathLst>
              <a:path extrusionOk="0" h="10000" w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6"/>
          <p:cNvSpPr/>
          <p:nvPr/>
        </p:nvSpPr>
        <p:spPr>
          <a:xfrm>
            <a:off x="0" y="0"/>
            <a:ext cx="12197998" cy="6869621"/>
          </a:xfrm>
          <a:custGeom>
            <a:rect b="b" l="l" r="r" t="t"/>
            <a:pathLst>
              <a:path extrusionOk="0" h="15238" w="20336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6"/>
          <p:cNvSpPr/>
          <p:nvPr/>
        </p:nvSpPr>
        <p:spPr>
          <a:xfrm>
            <a:off x="0" y="989101"/>
            <a:ext cx="2662477" cy="5880692"/>
          </a:xfrm>
          <a:custGeom>
            <a:rect b="b" l="l" r="r" t="t"/>
            <a:pathLst>
              <a:path extrusionOk="0" h="9999" w="10045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6"/>
          <p:cNvSpPr txBox="1"/>
          <p:nvPr>
            <p:ph idx="1" type="subTitle"/>
          </p:nvPr>
        </p:nvSpPr>
        <p:spPr>
          <a:xfrm>
            <a:off x="1570180" y="3714920"/>
            <a:ext cx="9297326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130"/>
              <a:buNone/>
              <a:defRPr sz="21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1" name="Google Shape;4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6"/>
          <p:cNvSpPr txBox="1"/>
          <p:nvPr>
            <p:ph type="title"/>
          </p:nvPr>
        </p:nvSpPr>
        <p:spPr>
          <a:xfrm>
            <a:off x="1570180" y="1531708"/>
            <a:ext cx="9297326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Arial Black"/>
              <a:buNone/>
              <a:defRPr b="1" i="0" sz="6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Kuva, joka sisältää kohteen teksti&#10;&#10;Kuvaus luotu automaattisesti" id="43" name="Google Shape;4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347" y="193926"/>
            <a:ext cx="6526060" cy="6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konit kopioitavissa Master-sivuilta 4">
  <p:cSld name="Ikonit kopioitavissa Master-sivuilta 4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12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1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Ikonit ovat kopioitavissa Master-sivuilta (Näytä &gt; Dian perustyyli). Ikoneita voi myös ladata aineistopankista.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12"/>
          <p:cNvGrpSpPr/>
          <p:nvPr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516" name="Google Shape;516;p112"/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2"/>
            <p:cNvSpPr/>
            <p:nvPr/>
          </p:nvSpPr>
          <p:spPr>
            <a:xfrm>
              <a:off x="4884579" y="2625172"/>
              <a:ext cx="490538" cy="457200"/>
            </a:xfrm>
            <a:custGeom>
              <a:rect b="b" l="l" r="r" t="t"/>
              <a:pathLst>
                <a:path extrusionOk="0" h="1268" w="1362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12"/>
          <p:cNvGrpSpPr/>
          <p:nvPr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519" name="Google Shape;519;p112"/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2"/>
            <p:cNvSpPr/>
            <p:nvPr/>
          </p:nvSpPr>
          <p:spPr>
            <a:xfrm>
              <a:off x="2693435" y="1665138"/>
              <a:ext cx="488950" cy="420688"/>
            </a:xfrm>
            <a:custGeom>
              <a:rect b="b" l="l" r="r" t="t"/>
              <a:pathLst>
                <a:path extrusionOk="0" h="1172" w="136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112"/>
          <p:cNvGrpSpPr/>
          <p:nvPr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522" name="Google Shape;522;p112"/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2"/>
            <p:cNvSpPr/>
            <p:nvPr/>
          </p:nvSpPr>
          <p:spPr>
            <a:xfrm>
              <a:off x="1595162" y="4649568"/>
              <a:ext cx="488950" cy="468313"/>
            </a:xfrm>
            <a:custGeom>
              <a:rect b="b" l="l" r="r" t="t"/>
              <a:pathLst>
                <a:path extrusionOk="0" h="1304" w="1361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4" name="Google Shape;524;p112"/>
          <p:cNvGrpSpPr/>
          <p:nvPr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525" name="Google Shape;525;p112"/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2"/>
            <p:cNvSpPr/>
            <p:nvPr/>
          </p:nvSpPr>
          <p:spPr>
            <a:xfrm>
              <a:off x="500391" y="1631801"/>
              <a:ext cx="476250" cy="487362"/>
            </a:xfrm>
            <a:custGeom>
              <a:rect b="b" l="l" r="r" t="t"/>
              <a:pathLst>
                <a:path extrusionOk="0" h="1358" w="1327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112"/>
          <p:cNvGrpSpPr/>
          <p:nvPr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528" name="Google Shape;528;p112"/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2"/>
            <p:cNvSpPr/>
            <p:nvPr/>
          </p:nvSpPr>
          <p:spPr>
            <a:xfrm>
              <a:off x="8195851" y="758835"/>
              <a:ext cx="436562" cy="436563"/>
            </a:xfrm>
            <a:custGeom>
              <a:rect b="b" l="l" r="r" t="t"/>
              <a:pathLst>
                <a:path extrusionOk="0" h="1218" w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112"/>
          <p:cNvGrpSpPr/>
          <p:nvPr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531" name="Google Shape;531;p112"/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2"/>
            <p:cNvSpPr/>
            <p:nvPr/>
          </p:nvSpPr>
          <p:spPr>
            <a:xfrm>
              <a:off x="3785676" y="2626760"/>
              <a:ext cx="488950" cy="454025"/>
            </a:xfrm>
            <a:custGeom>
              <a:rect b="b" l="l" r="r" t="t"/>
              <a:pathLst>
                <a:path extrusionOk="0" h="1267" w="1361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112"/>
          <p:cNvGrpSpPr/>
          <p:nvPr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534" name="Google Shape;534;p112"/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2"/>
            <p:cNvSpPr/>
            <p:nvPr/>
          </p:nvSpPr>
          <p:spPr>
            <a:xfrm>
              <a:off x="7086352" y="2621997"/>
              <a:ext cx="485775" cy="463550"/>
            </a:xfrm>
            <a:custGeom>
              <a:rect b="b" l="l" r="r" t="t"/>
              <a:pathLst>
                <a:path extrusionOk="0" h="1288" w="134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112"/>
          <p:cNvGrpSpPr/>
          <p:nvPr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537" name="Google Shape;537;p112"/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2"/>
            <p:cNvSpPr/>
            <p:nvPr/>
          </p:nvSpPr>
          <p:spPr>
            <a:xfrm>
              <a:off x="4902354" y="1642913"/>
              <a:ext cx="469900" cy="465138"/>
            </a:xfrm>
            <a:custGeom>
              <a:rect b="b" l="l" r="r" t="t"/>
              <a:pathLst>
                <a:path extrusionOk="0" h="1294" w="130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112"/>
          <p:cNvGrpSpPr/>
          <p:nvPr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540" name="Google Shape;540;p112"/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2"/>
            <p:cNvSpPr/>
            <p:nvPr/>
          </p:nvSpPr>
          <p:spPr>
            <a:xfrm>
              <a:off x="5984276" y="2660097"/>
              <a:ext cx="490538" cy="387350"/>
            </a:xfrm>
            <a:custGeom>
              <a:rect b="b" l="l" r="r" t="t"/>
              <a:pathLst>
                <a:path extrusionOk="0" h="1076" w="1363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12"/>
          <p:cNvGrpSpPr/>
          <p:nvPr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543" name="Google Shape;543;p112"/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2"/>
            <p:cNvSpPr/>
            <p:nvPr/>
          </p:nvSpPr>
          <p:spPr>
            <a:xfrm>
              <a:off x="2709941" y="4653537"/>
              <a:ext cx="458787" cy="460375"/>
            </a:xfrm>
            <a:custGeom>
              <a:rect b="b" l="l" r="r" t="t"/>
              <a:pathLst>
                <a:path extrusionOk="0" h="1277" w="1276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112"/>
          <p:cNvGrpSpPr/>
          <p:nvPr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546" name="Google Shape;546;p112"/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2"/>
            <p:cNvSpPr/>
            <p:nvPr/>
          </p:nvSpPr>
          <p:spPr>
            <a:xfrm>
              <a:off x="1590563" y="1655613"/>
              <a:ext cx="495300" cy="439738"/>
            </a:xfrm>
            <a:custGeom>
              <a:rect b="b" l="l" r="r" t="t"/>
              <a:pathLst>
                <a:path extrusionOk="0" h="1226" w="1380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112"/>
          <p:cNvGrpSpPr/>
          <p:nvPr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549" name="Google Shape;549;p112"/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2"/>
            <p:cNvSpPr/>
            <p:nvPr/>
          </p:nvSpPr>
          <p:spPr>
            <a:xfrm>
              <a:off x="8170287" y="3667862"/>
              <a:ext cx="490538" cy="434975"/>
            </a:xfrm>
            <a:custGeom>
              <a:rect b="b" l="l" r="r" t="t"/>
              <a:pathLst>
                <a:path extrusionOk="0" h="1207" w="1361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112"/>
          <p:cNvGrpSpPr/>
          <p:nvPr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552" name="Google Shape;552;p112"/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2"/>
            <p:cNvSpPr/>
            <p:nvPr/>
          </p:nvSpPr>
          <p:spPr>
            <a:xfrm>
              <a:off x="485791" y="823923"/>
              <a:ext cx="490538" cy="306387"/>
            </a:xfrm>
            <a:custGeom>
              <a:rect b="b" l="l" r="r" t="t"/>
              <a:pathLst>
                <a:path extrusionOk="0" h="849" w="1361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112"/>
          <p:cNvGrpSpPr/>
          <p:nvPr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555" name="Google Shape;555;p112"/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2"/>
            <p:cNvSpPr/>
            <p:nvPr/>
          </p:nvSpPr>
          <p:spPr>
            <a:xfrm>
              <a:off x="3836476" y="731848"/>
              <a:ext cx="387350" cy="490537"/>
            </a:xfrm>
            <a:custGeom>
              <a:rect b="b" l="l" r="r" t="t"/>
              <a:pathLst>
                <a:path extrusionOk="0" h="1361" w="1078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112"/>
          <p:cNvGrpSpPr/>
          <p:nvPr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558" name="Google Shape;558;p112"/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2"/>
            <p:cNvSpPr/>
            <p:nvPr/>
          </p:nvSpPr>
          <p:spPr>
            <a:xfrm>
              <a:off x="1605332" y="759629"/>
              <a:ext cx="450850" cy="434975"/>
            </a:xfrm>
            <a:custGeom>
              <a:rect b="b" l="l" r="r" t="t"/>
              <a:pathLst>
                <a:path extrusionOk="0" h="1210" w="1252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112"/>
          <p:cNvGrpSpPr/>
          <p:nvPr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561" name="Google Shape;561;p112"/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2"/>
            <p:cNvSpPr/>
            <p:nvPr/>
          </p:nvSpPr>
          <p:spPr>
            <a:xfrm>
              <a:off x="2735986" y="767566"/>
              <a:ext cx="388937" cy="419100"/>
            </a:xfrm>
            <a:custGeom>
              <a:rect b="b" l="l" r="r" t="t"/>
              <a:pathLst>
                <a:path extrusionOk="0" h="1164" w="1079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112"/>
          <p:cNvGrpSpPr/>
          <p:nvPr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564" name="Google Shape;564;p112"/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2"/>
            <p:cNvSpPr/>
            <p:nvPr/>
          </p:nvSpPr>
          <p:spPr>
            <a:xfrm>
              <a:off x="4855211" y="769548"/>
              <a:ext cx="549275" cy="371475"/>
            </a:xfrm>
            <a:custGeom>
              <a:rect b="b" l="l" r="r" t="t"/>
              <a:pathLst>
                <a:path extrusionOk="0" h="1033" w="1527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6" name="Google Shape;566;p112"/>
          <p:cNvGrpSpPr/>
          <p:nvPr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567" name="Google Shape;567;p112"/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2"/>
            <p:cNvSpPr/>
            <p:nvPr/>
          </p:nvSpPr>
          <p:spPr>
            <a:xfrm>
              <a:off x="5923952" y="766773"/>
              <a:ext cx="611187" cy="420687"/>
            </a:xfrm>
            <a:custGeom>
              <a:rect b="b" l="l" r="r" t="t"/>
              <a:pathLst>
                <a:path extrusionOk="0" h="1168" w="1696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112"/>
          <p:cNvGrpSpPr/>
          <p:nvPr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570" name="Google Shape;570;p112"/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2"/>
            <p:cNvSpPr/>
            <p:nvPr/>
          </p:nvSpPr>
          <p:spPr>
            <a:xfrm>
              <a:off x="7083177" y="843766"/>
              <a:ext cx="492125" cy="266700"/>
            </a:xfrm>
            <a:custGeom>
              <a:rect b="b" l="l" r="r" t="t"/>
              <a:pathLst>
                <a:path extrusionOk="0" h="740" w="1366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Google Shape;572;p112"/>
          <p:cNvGrpSpPr/>
          <p:nvPr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573" name="Google Shape;573;p112"/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2"/>
            <p:cNvSpPr/>
            <p:nvPr/>
          </p:nvSpPr>
          <p:spPr>
            <a:xfrm>
              <a:off x="3809007" y="1641326"/>
              <a:ext cx="457200" cy="468312"/>
            </a:xfrm>
            <a:custGeom>
              <a:rect b="b" l="l" r="r" t="t"/>
              <a:pathLst>
                <a:path extrusionOk="0" h="1300" w="1271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112"/>
          <p:cNvGrpSpPr/>
          <p:nvPr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576" name="Google Shape;576;p112"/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2"/>
            <p:cNvSpPr/>
            <p:nvPr/>
          </p:nvSpPr>
          <p:spPr>
            <a:xfrm>
              <a:off x="5998876" y="1668313"/>
              <a:ext cx="476250" cy="414338"/>
            </a:xfrm>
            <a:custGeom>
              <a:rect b="b" l="l" r="r" t="t"/>
              <a:pathLst>
                <a:path extrusionOk="0" h="1153" w="1324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112"/>
          <p:cNvGrpSpPr/>
          <p:nvPr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579" name="Google Shape;579;p112"/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2"/>
            <p:cNvSpPr/>
            <p:nvPr/>
          </p:nvSpPr>
          <p:spPr>
            <a:xfrm>
              <a:off x="7125917" y="1664345"/>
              <a:ext cx="422275" cy="422275"/>
            </a:xfrm>
            <a:custGeom>
              <a:rect b="b" l="l" r="r" t="t"/>
              <a:pathLst>
                <a:path extrusionOk="0" h="1173" w="1174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112"/>
          <p:cNvGrpSpPr/>
          <p:nvPr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582" name="Google Shape;582;p112"/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2"/>
            <p:cNvSpPr/>
            <p:nvPr/>
          </p:nvSpPr>
          <p:spPr>
            <a:xfrm>
              <a:off x="8196957" y="1650851"/>
              <a:ext cx="449262" cy="449263"/>
            </a:xfrm>
            <a:custGeom>
              <a:rect b="b" l="l" r="r" t="t"/>
              <a:pathLst>
                <a:path extrusionOk="0" h="1248" w="1249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112"/>
          <p:cNvGrpSpPr/>
          <p:nvPr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585" name="Google Shape;585;p112"/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12"/>
            <p:cNvSpPr/>
            <p:nvPr/>
          </p:nvSpPr>
          <p:spPr>
            <a:xfrm>
              <a:off x="3852981" y="3655956"/>
              <a:ext cx="357188" cy="458787"/>
            </a:xfrm>
            <a:custGeom>
              <a:rect b="b" l="l" r="r" t="t"/>
              <a:pathLst>
                <a:path extrusionOk="0" h="1276" w="994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112"/>
          <p:cNvGrpSpPr/>
          <p:nvPr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588" name="Google Shape;588;p112"/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2"/>
            <p:cNvSpPr/>
            <p:nvPr/>
          </p:nvSpPr>
          <p:spPr>
            <a:xfrm>
              <a:off x="8200613" y="2613266"/>
              <a:ext cx="427038" cy="481013"/>
            </a:xfrm>
            <a:custGeom>
              <a:rect b="b" l="l" r="r" t="t"/>
              <a:pathLst>
                <a:path extrusionOk="0" h="1334" w="1185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112"/>
          <p:cNvGrpSpPr/>
          <p:nvPr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591" name="Google Shape;591;p112"/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12"/>
            <p:cNvSpPr/>
            <p:nvPr/>
          </p:nvSpPr>
          <p:spPr>
            <a:xfrm>
              <a:off x="1594056" y="3647224"/>
              <a:ext cx="476250" cy="476250"/>
            </a:xfrm>
            <a:custGeom>
              <a:rect b="b" l="l" r="r" t="t"/>
              <a:pathLst>
                <a:path extrusionOk="0" h="1322" w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112"/>
          <p:cNvGrpSpPr/>
          <p:nvPr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594" name="Google Shape;594;p112"/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2"/>
            <p:cNvSpPr/>
            <p:nvPr/>
          </p:nvSpPr>
          <p:spPr>
            <a:xfrm>
              <a:off x="7093332" y="3660718"/>
              <a:ext cx="474662" cy="449262"/>
            </a:xfrm>
            <a:custGeom>
              <a:rect b="b" l="l" r="r" t="t"/>
              <a:pathLst>
                <a:path extrusionOk="0" h="1248" w="1320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12"/>
          <p:cNvGrpSpPr/>
          <p:nvPr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597" name="Google Shape;597;p112"/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12"/>
            <p:cNvSpPr/>
            <p:nvPr/>
          </p:nvSpPr>
          <p:spPr>
            <a:xfrm>
              <a:off x="2717566" y="3671037"/>
              <a:ext cx="428625" cy="428625"/>
            </a:xfrm>
            <a:custGeom>
              <a:rect b="b" l="l" r="r" t="t"/>
              <a:pathLst>
                <a:path extrusionOk="0" h="1192" w="1191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12"/>
          <p:cNvGrpSpPr/>
          <p:nvPr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600" name="Google Shape;600;p112"/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2"/>
            <p:cNvSpPr/>
            <p:nvPr/>
          </p:nvSpPr>
          <p:spPr>
            <a:xfrm>
              <a:off x="4906641" y="3660718"/>
              <a:ext cx="449262" cy="449262"/>
            </a:xfrm>
            <a:custGeom>
              <a:rect b="b" l="l" r="r" t="t"/>
              <a:pathLst>
                <a:path extrusionOk="0" h="1248" w="1247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2" name="Google Shape;602;p112"/>
          <p:cNvGrpSpPr/>
          <p:nvPr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603" name="Google Shape;603;p112"/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12"/>
            <p:cNvSpPr/>
            <p:nvPr/>
          </p:nvSpPr>
          <p:spPr>
            <a:xfrm>
              <a:off x="6006338" y="3660718"/>
              <a:ext cx="449263" cy="449262"/>
            </a:xfrm>
            <a:custGeom>
              <a:rect b="b" l="l" r="r" t="t"/>
              <a:pathLst>
                <a:path extrusionOk="0" h="1248" w="1249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12"/>
          <p:cNvGrpSpPr/>
          <p:nvPr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606" name="Google Shape;606;p112"/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2"/>
            <p:cNvSpPr/>
            <p:nvPr/>
          </p:nvSpPr>
          <p:spPr>
            <a:xfrm>
              <a:off x="1675976" y="2613266"/>
              <a:ext cx="309562" cy="481013"/>
            </a:xfrm>
            <a:custGeom>
              <a:rect b="b" l="l" r="r" t="t"/>
              <a:pathLst>
                <a:path extrusionOk="0" h="1336" w="858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112"/>
          <p:cNvGrpSpPr/>
          <p:nvPr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609" name="Google Shape;609;p112"/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12"/>
            <p:cNvSpPr/>
            <p:nvPr/>
          </p:nvSpPr>
          <p:spPr>
            <a:xfrm>
              <a:off x="2689948" y="2698991"/>
              <a:ext cx="481013" cy="309562"/>
            </a:xfrm>
            <a:custGeom>
              <a:rect b="b" l="l" r="r" t="t"/>
              <a:pathLst>
                <a:path extrusionOk="0" h="858" w="1336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112"/>
          <p:cNvGrpSpPr/>
          <p:nvPr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612" name="Google Shape;612;p112"/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12"/>
            <p:cNvSpPr/>
            <p:nvPr/>
          </p:nvSpPr>
          <p:spPr>
            <a:xfrm>
              <a:off x="3805669" y="4668618"/>
              <a:ext cx="466725" cy="430212"/>
            </a:xfrm>
            <a:custGeom>
              <a:rect b="b" l="l" r="r" t="t"/>
              <a:pathLst>
                <a:path extrusionOk="0" h="1193" w="1297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12"/>
          <p:cNvGrpSpPr/>
          <p:nvPr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615" name="Google Shape;615;p112"/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12"/>
            <p:cNvSpPr/>
            <p:nvPr/>
          </p:nvSpPr>
          <p:spPr>
            <a:xfrm>
              <a:off x="4914097" y="4659093"/>
              <a:ext cx="449262" cy="449262"/>
            </a:xfrm>
            <a:custGeom>
              <a:rect b="b" l="l" r="r" t="t"/>
              <a:pathLst>
                <a:path extrusionOk="0" h="1248" w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7" name="Google Shape;617;p112"/>
          <p:cNvGrpSpPr/>
          <p:nvPr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618" name="Google Shape;618;p112"/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12"/>
            <p:cNvSpPr/>
            <p:nvPr/>
          </p:nvSpPr>
          <p:spPr>
            <a:xfrm>
              <a:off x="6013794" y="4657018"/>
              <a:ext cx="449262" cy="449262"/>
            </a:xfrm>
            <a:custGeom>
              <a:rect b="b" l="l" r="r" t="t"/>
              <a:pathLst>
                <a:path extrusionOk="0" h="1248" w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112"/>
          <p:cNvGrpSpPr/>
          <p:nvPr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621" name="Google Shape;621;p112"/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12"/>
            <p:cNvSpPr/>
            <p:nvPr/>
          </p:nvSpPr>
          <p:spPr>
            <a:xfrm>
              <a:off x="8188062" y="4663856"/>
              <a:ext cx="469900" cy="439737"/>
            </a:xfrm>
            <a:custGeom>
              <a:rect b="b" l="l" r="r" t="t"/>
              <a:pathLst>
                <a:path extrusionOk="0" h="1222" w="1304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112"/>
          <p:cNvGrpSpPr/>
          <p:nvPr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624" name="Google Shape;624;p112"/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12"/>
            <p:cNvSpPr/>
            <p:nvPr/>
          </p:nvSpPr>
          <p:spPr>
            <a:xfrm>
              <a:off x="7113488" y="4659093"/>
              <a:ext cx="449263" cy="449263"/>
            </a:xfrm>
            <a:custGeom>
              <a:rect b="b" l="l" r="r" t="t"/>
              <a:pathLst>
                <a:path extrusionOk="0" h="1248" w="1247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12"/>
          <p:cNvGrpSpPr/>
          <p:nvPr/>
        </p:nvGrpSpPr>
        <p:grpSpPr>
          <a:xfrm>
            <a:off x="1814233" y="5058653"/>
            <a:ext cx="710291" cy="710292"/>
            <a:chOff x="384795" y="4528578"/>
            <a:chExt cx="710291" cy="710292"/>
          </a:xfrm>
        </p:grpSpPr>
        <p:sp>
          <p:nvSpPr>
            <p:cNvPr id="627" name="Google Shape;627;p112"/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12"/>
            <p:cNvSpPr/>
            <p:nvPr/>
          </p:nvSpPr>
          <p:spPr>
            <a:xfrm>
              <a:off x="495465" y="4659887"/>
              <a:ext cx="488950" cy="447675"/>
            </a:xfrm>
            <a:custGeom>
              <a:rect b="b" l="l" r="r" t="t"/>
              <a:pathLst>
                <a:path extrusionOk="0" h="1242" w="1360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112"/>
          <p:cNvGrpSpPr/>
          <p:nvPr/>
        </p:nvGrpSpPr>
        <p:grpSpPr>
          <a:xfrm>
            <a:off x="1814233" y="4080231"/>
            <a:ext cx="710291" cy="710292"/>
            <a:chOff x="377339" y="3530203"/>
            <a:chExt cx="710291" cy="710292"/>
          </a:xfrm>
        </p:grpSpPr>
        <p:sp>
          <p:nvSpPr>
            <p:cNvPr id="630" name="Google Shape;630;p112"/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12"/>
            <p:cNvSpPr/>
            <p:nvPr/>
          </p:nvSpPr>
          <p:spPr>
            <a:xfrm>
              <a:off x="548334" y="3645637"/>
              <a:ext cx="368300" cy="479425"/>
            </a:xfrm>
            <a:custGeom>
              <a:rect b="b" l="l" r="r" t="t"/>
              <a:pathLst>
                <a:path extrusionOk="0" h="1333" w="102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112"/>
          <p:cNvGrpSpPr/>
          <p:nvPr/>
        </p:nvGrpSpPr>
        <p:grpSpPr>
          <a:xfrm>
            <a:off x="1814396" y="3054632"/>
            <a:ext cx="710291" cy="710292"/>
            <a:chOff x="375915" y="2498626"/>
            <a:chExt cx="710291" cy="710292"/>
          </a:xfrm>
        </p:grpSpPr>
        <p:sp>
          <p:nvSpPr>
            <p:cNvPr id="633" name="Google Shape;633;p112"/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12"/>
            <p:cNvSpPr/>
            <p:nvPr/>
          </p:nvSpPr>
          <p:spPr>
            <a:xfrm>
              <a:off x="577073" y="2613266"/>
              <a:ext cx="307975" cy="481012"/>
            </a:xfrm>
            <a:custGeom>
              <a:rect b="b" l="l" r="r" t="t"/>
              <a:pathLst>
                <a:path extrusionOk="0" h="1336" w="857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5" name="Google Shape;635;p112"/>
          <p:cNvGrpSpPr/>
          <p:nvPr/>
        </p:nvGrpSpPr>
        <p:grpSpPr>
          <a:xfrm>
            <a:off x="766743" y="1154120"/>
            <a:ext cx="710291" cy="710292"/>
            <a:chOff x="766743" y="1154120"/>
            <a:chExt cx="710291" cy="710292"/>
          </a:xfrm>
        </p:grpSpPr>
        <p:sp>
          <p:nvSpPr>
            <p:cNvPr id="636" name="Google Shape;636;p112"/>
            <p:cNvSpPr/>
            <p:nvPr/>
          </p:nvSpPr>
          <p:spPr>
            <a:xfrm>
              <a:off x="766743" y="115412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7" name="Google Shape;637;p11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63243" y="1383260"/>
              <a:ext cx="517290" cy="2520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8" name="Google Shape;638;p112"/>
          <p:cNvGrpSpPr/>
          <p:nvPr/>
        </p:nvGrpSpPr>
        <p:grpSpPr>
          <a:xfrm>
            <a:off x="762495" y="2052486"/>
            <a:ext cx="710291" cy="710292"/>
            <a:chOff x="762495" y="2052486"/>
            <a:chExt cx="710291" cy="710292"/>
          </a:xfrm>
        </p:grpSpPr>
        <p:sp>
          <p:nvSpPr>
            <p:cNvPr id="639" name="Google Shape;639;p112"/>
            <p:cNvSpPr/>
            <p:nvPr/>
          </p:nvSpPr>
          <p:spPr>
            <a:xfrm>
              <a:off x="762495" y="205248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0" name="Google Shape;640;p1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8823" y="2124616"/>
              <a:ext cx="337634" cy="5660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1" name="Google Shape;641;p112"/>
          <p:cNvGrpSpPr/>
          <p:nvPr/>
        </p:nvGrpSpPr>
        <p:grpSpPr>
          <a:xfrm>
            <a:off x="762494" y="3052540"/>
            <a:ext cx="710291" cy="710292"/>
            <a:chOff x="762494" y="3052540"/>
            <a:chExt cx="710291" cy="710292"/>
          </a:xfrm>
        </p:grpSpPr>
        <p:sp>
          <p:nvSpPr>
            <p:cNvPr id="642" name="Google Shape;642;p112"/>
            <p:cNvSpPr/>
            <p:nvPr/>
          </p:nvSpPr>
          <p:spPr>
            <a:xfrm>
              <a:off x="762494" y="305254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3" name="Google Shape;643;p1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20789" y="3241156"/>
              <a:ext cx="393700" cy="39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4" name="Google Shape;644;p112"/>
          <p:cNvGrpSpPr/>
          <p:nvPr/>
        </p:nvGrpSpPr>
        <p:grpSpPr>
          <a:xfrm>
            <a:off x="771427" y="4091231"/>
            <a:ext cx="710291" cy="710292"/>
            <a:chOff x="771427" y="4091231"/>
            <a:chExt cx="710291" cy="710292"/>
          </a:xfrm>
        </p:grpSpPr>
        <p:sp>
          <p:nvSpPr>
            <p:cNvPr id="645" name="Google Shape;645;p112"/>
            <p:cNvSpPr/>
            <p:nvPr/>
          </p:nvSpPr>
          <p:spPr>
            <a:xfrm>
              <a:off x="771427" y="4091231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6" name="Google Shape;646;p1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8830" y="4276063"/>
              <a:ext cx="431800" cy="35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7" name="Google Shape;647;p112"/>
          <p:cNvGrpSpPr/>
          <p:nvPr/>
        </p:nvGrpSpPr>
        <p:grpSpPr>
          <a:xfrm>
            <a:off x="758687" y="5058653"/>
            <a:ext cx="710291" cy="710292"/>
            <a:chOff x="758687" y="5058653"/>
            <a:chExt cx="710291" cy="710292"/>
          </a:xfrm>
        </p:grpSpPr>
        <p:sp>
          <p:nvSpPr>
            <p:cNvPr id="648" name="Google Shape;648;p112"/>
            <p:cNvSpPr/>
            <p:nvPr/>
          </p:nvSpPr>
          <p:spPr>
            <a:xfrm>
              <a:off x="758687" y="505865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9" name="Google Shape;649;p1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7133" y="5185687"/>
              <a:ext cx="533400" cy="48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konit kopioitavissa Master-sivuilta">
  <p:cSld name="Ikonit kopioitavissa Master-sivuilta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3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13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Ikonit ovat kopioitavissa Master-sivuilta (Näytä &gt; Dian perustyyli). Ikoneita voi myös ladata aineistopankista.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13"/>
          <p:cNvSpPr/>
          <p:nvPr/>
        </p:nvSpPr>
        <p:spPr>
          <a:xfrm>
            <a:off x="3248708" y="2562932"/>
            <a:ext cx="327025" cy="488950"/>
          </a:xfrm>
          <a:custGeom>
            <a:rect b="b" l="l" r="r" t="t"/>
            <a:pathLst>
              <a:path extrusionOk="0" h="1359" w="90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13"/>
          <p:cNvSpPr/>
          <p:nvPr/>
        </p:nvSpPr>
        <p:spPr>
          <a:xfrm>
            <a:off x="2096142" y="1606073"/>
            <a:ext cx="447675" cy="446088"/>
          </a:xfrm>
          <a:custGeom>
            <a:rect b="b" l="l" r="r" t="t"/>
            <a:pathLst>
              <a:path extrusionOk="0" h="1238" w="1245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13"/>
          <p:cNvSpPr/>
          <p:nvPr/>
        </p:nvSpPr>
        <p:spPr>
          <a:xfrm>
            <a:off x="3175995" y="1652905"/>
            <a:ext cx="487362" cy="352425"/>
          </a:xfrm>
          <a:custGeom>
            <a:rect b="b" l="l" r="r" t="t"/>
            <a:pathLst>
              <a:path extrusionOk="0" h="979" w="1355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13"/>
          <p:cNvSpPr/>
          <p:nvPr/>
        </p:nvSpPr>
        <p:spPr>
          <a:xfrm>
            <a:off x="6509217" y="1623536"/>
            <a:ext cx="419100" cy="411163"/>
          </a:xfrm>
          <a:custGeom>
            <a:rect b="b" l="l" r="r" t="t"/>
            <a:pathLst>
              <a:path extrusionOk="0" h="1143" w="1164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13"/>
          <p:cNvSpPr/>
          <p:nvPr/>
        </p:nvSpPr>
        <p:spPr>
          <a:xfrm>
            <a:off x="6477949" y="2573251"/>
            <a:ext cx="466725" cy="468313"/>
          </a:xfrm>
          <a:custGeom>
            <a:rect b="b" l="l" r="r" t="t"/>
            <a:pathLst>
              <a:path extrusionOk="0" h="1303" w="1297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13"/>
          <p:cNvSpPr/>
          <p:nvPr/>
        </p:nvSpPr>
        <p:spPr>
          <a:xfrm>
            <a:off x="5399683" y="2540707"/>
            <a:ext cx="423863" cy="533400"/>
          </a:xfrm>
          <a:custGeom>
            <a:rect b="b" l="l" r="r" t="t"/>
            <a:pathLst>
              <a:path extrusionOk="0" h="1481" w="1178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13"/>
          <p:cNvSpPr/>
          <p:nvPr/>
        </p:nvSpPr>
        <p:spPr>
          <a:xfrm>
            <a:off x="2099635" y="3594509"/>
            <a:ext cx="428625" cy="488950"/>
          </a:xfrm>
          <a:custGeom>
            <a:rect b="b" l="l" r="r" t="t"/>
            <a:pathLst>
              <a:path extrusionOk="0" h="1358" w="1192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113"/>
          <p:cNvSpPr/>
          <p:nvPr/>
        </p:nvSpPr>
        <p:spPr>
          <a:xfrm>
            <a:off x="3199332" y="3594509"/>
            <a:ext cx="428625" cy="488950"/>
          </a:xfrm>
          <a:custGeom>
            <a:rect b="b" l="l" r="r" t="t"/>
            <a:pathLst>
              <a:path extrusionOk="0" h="1358" w="1192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13"/>
          <p:cNvSpPr/>
          <p:nvPr/>
        </p:nvSpPr>
        <p:spPr>
          <a:xfrm>
            <a:off x="4299029" y="3624672"/>
            <a:ext cx="428625" cy="428625"/>
          </a:xfrm>
          <a:custGeom>
            <a:rect b="b" l="l" r="r" t="t"/>
            <a:pathLst>
              <a:path extrusionOk="0" h="1192" w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13"/>
          <p:cNvSpPr/>
          <p:nvPr/>
        </p:nvSpPr>
        <p:spPr>
          <a:xfrm>
            <a:off x="7567163" y="3624672"/>
            <a:ext cx="490538" cy="428625"/>
          </a:xfrm>
          <a:custGeom>
            <a:rect b="b" l="l" r="r" t="t"/>
            <a:pathLst>
              <a:path extrusionOk="0" h="1192" w="1361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13"/>
          <p:cNvSpPr/>
          <p:nvPr/>
        </p:nvSpPr>
        <p:spPr>
          <a:xfrm>
            <a:off x="2083129" y="2562139"/>
            <a:ext cx="458788" cy="490537"/>
          </a:xfrm>
          <a:custGeom>
            <a:rect b="b" l="l" r="r" t="t"/>
            <a:pathLst>
              <a:path extrusionOk="0" h="1361" w="1276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13"/>
          <p:cNvSpPr/>
          <p:nvPr/>
        </p:nvSpPr>
        <p:spPr>
          <a:xfrm>
            <a:off x="5329833" y="742632"/>
            <a:ext cx="563562" cy="376238"/>
          </a:xfrm>
          <a:custGeom>
            <a:rect b="b" l="l" r="r" t="t"/>
            <a:pathLst>
              <a:path extrusionOk="0" h="1044" w="1566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13"/>
          <p:cNvSpPr/>
          <p:nvPr/>
        </p:nvSpPr>
        <p:spPr>
          <a:xfrm>
            <a:off x="7624789" y="1601311"/>
            <a:ext cx="387350" cy="455612"/>
          </a:xfrm>
          <a:custGeom>
            <a:rect b="b" l="l" r="r" t="t"/>
            <a:pathLst>
              <a:path extrusionOk="0" h="1264" w="1076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13"/>
          <p:cNvSpPr/>
          <p:nvPr/>
        </p:nvSpPr>
        <p:spPr>
          <a:xfrm>
            <a:off x="2068048" y="691039"/>
            <a:ext cx="488950" cy="479425"/>
          </a:xfrm>
          <a:custGeom>
            <a:rect b="b" l="l" r="r" t="t"/>
            <a:pathLst>
              <a:path extrusionOk="0" h="1330" w="136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13"/>
          <p:cNvSpPr/>
          <p:nvPr/>
        </p:nvSpPr>
        <p:spPr>
          <a:xfrm>
            <a:off x="4346336" y="1558449"/>
            <a:ext cx="346075" cy="541337"/>
          </a:xfrm>
          <a:custGeom>
            <a:rect b="b" l="l" r="r" t="t"/>
            <a:pathLst>
              <a:path extrusionOk="0" h="1502" w="960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13"/>
          <p:cNvSpPr/>
          <p:nvPr/>
        </p:nvSpPr>
        <p:spPr>
          <a:xfrm>
            <a:off x="3166952" y="691039"/>
            <a:ext cx="490537" cy="479425"/>
          </a:xfrm>
          <a:custGeom>
            <a:rect b="b" l="l" r="r" t="t"/>
            <a:pathLst>
              <a:path extrusionOk="0" h="1330" w="1363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13"/>
          <p:cNvSpPr/>
          <p:nvPr/>
        </p:nvSpPr>
        <p:spPr>
          <a:xfrm>
            <a:off x="6459692" y="695007"/>
            <a:ext cx="503238" cy="471488"/>
          </a:xfrm>
          <a:custGeom>
            <a:rect b="b" l="l" r="r" t="t"/>
            <a:pathLst>
              <a:path extrusionOk="0" h="1308" w="139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13"/>
          <p:cNvSpPr/>
          <p:nvPr/>
        </p:nvSpPr>
        <p:spPr>
          <a:xfrm>
            <a:off x="4268236" y="728345"/>
            <a:ext cx="487362" cy="404812"/>
          </a:xfrm>
          <a:custGeom>
            <a:rect b="b" l="l" r="r" t="t"/>
            <a:pathLst>
              <a:path extrusionOk="0" h="1126" w="1353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13"/>
          <p:cNvSpPr/>
          <p:nvPr/>
        </p:nvSpPr>
        <p:spPr>
          <a:xfrm>
            <a:off x="5373008" y="1594167"/>
            <a:ext cx="492125" cy="469900"/>
          </a:xfrm>
          <a:custGeom>
            <a:rect b="b" l="l" r="r" t="t"/>
            <a:pathLst>
              <a:path extrusionOk="0" h="1305" w="1366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13"/>
          <p:cNvSpPr/>
          <p:nvPr/>
        </p:nvSpPr>
        <p:spPr>
          <a:xfrm>
            <a:off x="4266648" y="2578014"/>
            <a:ext cx="490538" cy="458787"/>
          </a:xfrm>
          <a:custGeom>
            <a:rect b="b" l="l" r="r" t="t"/>
            <a:pathLst>
              <a:path extrusionOk="0" h="1274" w="1362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13"/>
          <p:cNvSpPr/>
          <p:nvPr/>
        </p:nvSpPr>
        <p:spPr>
          <a:xfrm>
            <a:off x="7563358" y="2586745"/>
            <a:ext cx="495300" cy="441325"/>
          </a:xfrm>
          <a:custGeom>
            <a:rect b="b" l="l" r="r" t="t"/>
            <a:pathLst>
              <a:path extrusionOk="0" h="1225" w="137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3"/>
          <p:cNvSpPr/>
          <p:nvPr/>
        </p:nvSpPr>
        <p:spPr>
          <a:xfrm>
            <a:off x="5364595" y="3614353"/>
            <a:ext cx="496887" cy="449262"/>
          </a:xfrm>
          <a:custGeom>
            <a:rect b="b" l="l" r="r" t="t"/>
            <a:pathLst>
              <a:path extrusionOk="0" h="1248" w="1380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13"/>
          <p:cNvSpPr/>
          <p:nvPr/>
        </p:nvSpPr>
        <p:spPr>
          <a:xfrm>
            <a:off x="7576058" y="761683"/>
            <a:ext cx="469900" cy="338137"/>
          </a:xfrm>
          <a:custGeom>
            <a:rect b="b" l="l" r="r" t="t"/>
            <a:pathLst>
              <a:path extrusionOk="0" h="938" w="1305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3"/>
          <p:cNvSpPr/>
          <p:nvPr/>
        </p:nvSpPr>
        <p:spPr>
          <a:xfrm>
            <a:off x="8666858" y="3624672"/>
            <a:ext cx="490537" cy="428625"/>
          </a:xfrm>
          <a:custGeom>
            <a:rect b="b" l="l" r="r" t="t"/>
            <a:pathLst>
              <a:path extrusionOk="0" h="1192" w="1361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13"/>
          <p:cNvSpPr/>
          <p:nvPr/>
        </p:nvSpPr>
        <p:spPr>
          <a:xfrm>
            <a:off x="8686071" y="701357"/>
            <a:ext cx="449263" cy="458788"/>
          </a:xfrm>
          <a:custGeom>
            <a:rect b="b" l="l" r="r" t="t"/>
            <a:pathLst>
              <a:path extrusionOk="0" h="1276" w="1248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13"/>
          <p:cNvSpPr/>
          <p:nvPr/>
        </p:nvSpPr>
        <p:spPr>
          <a:xfrm>
            <a:off x="3186150" y="4613522"/>
            <a:ext cx="469900" cy="447675"/>
          </a:xfrm>
          <a:custGeom>
            <a:rect b="b" l="l" r="r" t="t"/>
            <a:pathLst>
              <a:path extrusionOk="0" h="1246" w="1308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13"/>
          <p:cNvSpPr/>
          <p:nvPr/>
        </p:nvSpPr>
        <p:spPr>
          <a:xfrm>
            <a:off x="5387925" y="4570652"/>
            <a:ext cx="465138" cy="463550"/>
          </a:xfrm>
          <a:custGeom>
            <a:rect b="b" l="l" r="r" t="t"/>
            <a:pathLst>
              <a:path extrusionOk="0" h="1292" w="1295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13"/>
          <p:cNvSpPr/>
          <p:nvPr/>
        </p:nvSpPr>
        <p:spPr>
          <a:xfrm>
            <a:off x="2097566" y="4592884"/>
            <a:ext cx="447675" cy="488950"/>
          </a:xfrm>
          <a:custGeom>
            <a:rect b="b" l="l" r="r" t="t"/>
            <a:pathLst>
              <a:path extrusionOk="0" h="1362" w="1248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13"/>
          <p:cNvSpPr/>
          <p:nvPr/>
        </p:nvSpPr>
        <p:spPr>
          <a:xfrm>
            <a:off x="4281879" y="4598441"/>
            <a:ext cx="477837" cy="477837"/>
          </a:xfrm>
          <a:custGeom>
            <a:rect b="b" l="l" r="r" t="t"/>
            <a:pathLst>
              <a:path extrusionOk="0" h="1330" w="1333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13"/>
          <p:cNvSpPr/>
          <p:nvPr/>
        </p:nvSpPr>
        <p:spPr>
          <a:xfrm>
            <a:off x="5377294" y="5572762"/>
            <a:ext cx="471488" cy="485775"/>
          </a:xfrm>
          <a:custGeom>
            <a:rect b="b" l="l" r="r" t="t"/>
            <a:pathLst>
              <a:path extrusionOk="0" h="1348" w="1309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13"/>
          <p:cNvSpPr/>
          <p:nvPr/>
        </p:nvSpPr>
        <p:spPr>
          <a:xfrm>
            <a:off x="3147738" y="5588637"/>
            <a:ext cx="531812" cy="454025"/>
          </a:xfrm>
          <a:custGeom>
            <a:rect b="b" l="l" r="r" t="t"/>
            <a:pathLst>
              <a:path extrusionOk="0" h="1261" w="1477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13"/>
          <p:cNvSpPr/>
          <p:nvPr/>
        </p:nvSpPr>
        <p:spPr>
          <a:xfrm>
            <a:off x="6476992" y="5570380"/>
            <a:ext cx="471487" cy="490538"/>
          </a:xfrm>
          <a:custGeom>
            <a:rect b="b" l="l" r="r" t="t"/>
            <a:pathLst>
              <a:path extrusionOk="0" h="1362" w="1309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13"/>
          <p:cNvSpPr/>
          <p:nvPr/>
        </p:nvSpPr>
        <p:spPr>
          <a:xfrm>
            <a:off x="9770964" y="686276"/>
            <a:ext cx="449263" cy="488950"/>
          </a:xfrm>
          <a:custGeom>
            <a:rect b="b" l="l" r="r" t="t"/>
            <a:pathLst>
              <a:path extrusionOk="0" h="1358" w="124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3"/>
          <p:cNvSpPr/>
          <p:nvPr/>
        </p:nvSpPr>
        <p:spPr>
          <a:xfrm>
            <a:off x="4265691" y="5567056"/>
            <a:ext cx="495300" cy="479425"/>
          </a:xfrm>
          <a:custGeom>
            <a:rect b="b" l="l" r="r" t="t"/>
            <a:pathLst>
              <a:path extrusionOk="0" h="1331" w="1377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13"/>
          <p:cNvSpPr/>
          <p:nvPr/>
        </p:nvSpPr>
        <p:spPr>
          <a:xfrm>
            <a:off x="6520960" y="4597647"/>
            <a:ext cx="398462" cy="479425"/>
          </a:xfrm>
          <a:custGeom>
            <a:rect b="b" l="l" r="r" t="t"/>
            <a:pathLst>
              <a:path extrusionOk="0" h="1330" w="1108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3"/>
          <p:cNvSpPr/>
          <p:nvPr/>
        </p:nvSpPr>
        <p:spPr>
          <a:xfrm>
            <a:off x="6533348" y="3617528"/>
            <a:ext cx="358775" cy="442913"/>
          </a:xfrm>
          <a:custGeom>
            <a:rect b="b" l="l" r="r" t="t"/>
            <a:pathLst>
              <a:path extrusionOk="0" h="1229" w="997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13"/>
          <p:cNvSpPr/>
          <p:nvPr/>
        </p:nvSpPr>
        <p:spPr>
          <a:xfrm>
            <a:off x="9753352" y="2582776"/>
            <a:ext cx="466725" cy="449263"/>
          </a:xfrm>
          <a:custGeom>
            <a:rect b="b" l="l" r="r" t="t"/>
            <a:pathLst>
              <a:path extrusionOk="0" h="1246" w="1295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13"/>
          <p:cNvSpPr/>
          <p:nvPr/>
        </p:nvSpPr>
        <p:spPr>
          <a:xfrm>
            <a:off x="9769525" y="4613522"/>
            <a:ext cx="469900" cy="447675"/>
          </a:xfrm>
          <a:custGeom>
            <a:rect b="b" l="l" r="r" t="t"/>
            <a:pathLst>
              <a:path extrusionOk="0" h="1244" w="130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13"/>
          <p:cNvSpPr/>
          <p:nvPr/>
        </p:nvSpPr>
        <p:spPr>
          <a:xfrm>
            <a:off x="2078997" y="5580699"/>
            <a:ext cx="469900" cy="469900"/>
          </a:xfrm>
          <a:custGeom>
            <a:rect b="b" l="l" r="r" t="t"/>
            <a:pathLst>
              <a:path extrusionOk="0" h="1304" w="1305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13"/>
          <p:cNvSpPr/>
          <p:nvPr/>
        </p:nvSpPr>
        <p:spPr>
          <a:xfrm>
            <a:off x="8694951" y="4602409"/>
            <a:ext cx="449262" cy="469900"/>
          </a:xfrm>
          <a:custGeom>
            <a:rect b="b" l="l" r="r" t="t"/>
            <a:pathLst>
              <a:path extrusionOk="0" h="1304" w="1247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13"/>
          <p:cNvSpPr/>
          <p:nvPr/>
        </p:nvSpPr>
        <p:spPr>
          <a:xfrm>
            <a:off x="7588263" y="4597647"/>
            <a:ext cx="481013" cy="479425"/>
          </a:xfrm>
          <a:custGeom>
            <a:rect b="b" l="l" r="r" t="t"/>
            <a:pathLst>
              <a:path extrusionOk="0" h="1332" w="1335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13"/>
          <p:cNvSpPr/>
          <p:nvPr/>
        </p:nvSpPr>
        <p:spPr>
          <a:xfrm>
            <a:off x="8687495" y="5591018"/>
            <a:ext cx="449262" cy="449262"/>
          </a:xfrm>
          <a:custGeom>
            <a:rect b="b" l="l" r="r" t="t"/>
            <a:pathLst>
              <a:path extrusionOk="0" h="1248" w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13"/>
          <p:cNvSpPr/>
          <p:nvPr/>
        </p:nvSpPr>
        <p:spPr>
          <a:xfrm>
            <a:off x="7567163" y="5601337"/>
            <a:ext cx="490538" cy="428625"/>
          </a:xfrm>
          <a:custGeom>
            <a:rect b="b" l="l" r="r" t="t"/>
            <a:pathLst>
              <a:path extrusionOk="0" h="1191" w="1364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13"/>
          <p:cNvSpPr/>
          <p:nvPr/>
        </p:nvSpPr>
        <p:spPr>
          <a:xfrm>
            <a:off x="9758101" y="5597368"/>
            <a:ext cx="477837" cy="436562"/>
          </a:xfrm>
          <a:custGeom>
            <a:rect b="b" l="l" r="r" t="t"/>
            <a:pathLst>
              <a:path extrusionOk="0" h="1211" w="1329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13"/>
          <p:cNvSpPr/>
          <p:nvPr/>
        </p:nvSpPr>
        <p:spPr>
          <a:xfrm>
            <a:off x="9775245" y="1629886"/>
            <a:ext cx="455612" cy="398462"/>
          </a:xfrm>
          <a:custGeom>
            <a:rect b="b" l="l" r="r" t="t"/>
            <a:pathLst>
              <a:path extrusionOk="0" h="1107" w="1265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13"/>
          <p:cNvSpPr/>
          <p:nvPr/>
        </p:nvSpPr>
        <p:spPr>
          <a:xfrm>
            <a:off x="8724483" y="1612424"/>
            <a:ext cx="387350" cy="433387"/>
          </a:xfrm>
          <a:custGeom>
            <a:rect b="b" l="l" r="r" t="t"/>
            <a:pathLst>
              <a:path extrusionOk="0" h="1203" w="1076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3"/>
          <p:cNvSpPr/>
          <p:nvPr/>
        </p:nvSpPr>
        <p:spPr>
          <a:xfrm>
            <a:off x="9757307" y="3599272"/>
            <a:ext cx="479425" cy="479425"/>
          </a:xfrm>
          <a:custGeom>
            <a:rect b="b" l="l" r="r" t="t"/>
            <a:pathLst>
              <a:path extrusionOk="0" h="1333" w="1332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13"/>
          <p:cNvSpPr/>
          <p:nvPr/>
        </p:nvSpPr>
        <p:spPr>
          <a:xfrm>
            <a:off x="8675752" y="2581982"/>
            <a:ext cx="469900" cy="450850"/>
          </a:xfrm>
          <a:custGeom>
            <a:rect b="b" l="l" r="r" t="t"/>
            <a:pathLst>
              <a:path extrusionOk="0" h="1253" w="1307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1" name="Google Shape;701;p113"/>
          <p:cNvGrpSpPr/>
          <p:nvPr/>
        </p:nvGrpSpPr>
        <p:grpSpPr>
          <a:xfrm>
            <a:off x="1072962" y="2705281"/>
            <a:ext cx="428625" cy="488950"/>
            <a:chOff x="1072962" y="2705281"/>
            <a:chExt cx="428625" cy="488950"/>
          </a:xfrm>
        </p:grpSpPr>
        <p:sp>
          <p:nvSpPr>
            <p:cNvPr id="702" name="Google Shape;702;p113"/>
            <p:cNvSpPr/>
            <p:nvPr/>
          </p:nvSpPr>
          <p:spPr>
            <a:xfrm>
              <a:off x="1072962" y="2705281"/>
              <a:ext cx="428625" cy="488950"/>
            </a:xfrm>
            <a:custGeom>
              <a:rect b="b" l="l" r="r" t="t"/>
              <a:pathLst>
                <a:path extrusionOk="0" h="1358" w="1192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13"/>
            <p:cNvSpPr/>
            <p:nvPr/>
          </p:nvSpPr>
          <p:spPr>
            <a:xfrm>
              <a:off x="1193538" y="2915677"/>
              <a:ext cx="187471" cy="140404"/>
            </a:xfrm>
            <a:custGeom>
              <a:rect b="b" l="l" r="r" t="t"/>
              <a:pathLst>
                <a:path extrusionOk="0" h="124453" w="187471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4" name="Google Shape;704;p113"/>
          <p:cNvGrpSpPr/>
          <p:nvPr/>
        </p:nvGrpSpPr>
        <p:grpSpPr>
          <a:xfrm>
            <a:off x="1114250" y="1705076"/>
            <a:ext cx="327025" cy="488950"/>
            <a:chOff x="1116566" y="1510996"/>
            <a:chExt cx="327025" cy="488950"/>
          </a:xfrm>
        </p:grpSpPr>
        <p:sp>
          <p:nvSpPr>
            <p:cNvPr id="705" name="Google Shape;705;p113"/>
            <p:cNvSpPr/>
            <p:nvPr/>
          </p:nvSpPr>
          <p:spPr>
            <a:xfrm>
              <a:off x="1116566" y="1510996"/>
              <a:ext cx="327025" cy="488950"/>
            </a:xfrm>
            <a:custGeom>
              <a:rect b="b" l="l" r="r" t="t"/>
              <a:pathLst>
                <a:path extrusionOk="0" h="1359" w="90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13"/>
            <p:cNvSpPr/>
            <p:nvPr/>
          </p:nvSpPr>
          <p:spPr>
            <a:xfrm>
              <a:off x="1167788" y="1778757"/>
              <a:ext cx="213221" cy="110473"/>
            </a:xfrm>
            <a:custGeom>
              <a:rect b="b" l="l" r="r" t="t"/>
              <a:pathLst>
                <a:path extrusionOk="0" h="124453" w="187471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57039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113"/>
          <p:cNvGrpSpPr/>
          <p:nvPr/>
        </p:nvGrpSpPr>
        <p:grpSpPr>
          <a:xfrm>
            <a:off x="1072962" y="779058"/>
            <a:ext cx="428625" cy="488950"/>
            <a:chOff x="1072962" y="691712"/>
            <a:chExt cx="428625" cy="488950"/>
          </a:xfrm>
        </p:grpSpPr>
        <p:sp>
          <p:nvSpPr>
            <p:cNvPr id="708" name="Google Shape;708;p113"/>
            <p:cNvSpPr/>
            <p:nvPr/>
          </p:nvSpPr>
          <p:spPr>
            <a:xfrm>
              <a:off x="1072962" y="691712"/>
              <a:ext cx="428625" cy="488950"/>
            </a:xfrm>
            <a:custGeom>
              <a:rect b="b" l="l" r="r" t="t"/>
              <a:pathLst>
                <a:path extrusionOk="0" h="1358" w="1192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13"/>
            <p:cNvSpPr/>
            <p:nvPr/>
          </p:nvSpPr>
          <p:spPr>
            <a:xfrm>
              <a:off x="1193922" y="914400"/>
              <a:ext cx="187471" cy="112756"/>
            </a:xfrm>
            <a:custGeom>
              <a:rect b="b" l="l" r="r" t="t"/>
              <a:pathLst>
                <a:path extrusionOk="0" h="124453" w="187471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113"/>
          <p:cNvGrpSpPr/>
          <p:nvPr/>
        </p:nvGrpSpPr>
        <p:grpSpPr>
          <a:xfrm>
            <a:off x="1041829" y="3735657"/>
            <a:ext cx="465138" cy="463550"/>
            <a:chOff x="1041829" y="3735657"/>
            <a:chExt cx="465138" cy="463550"/>
          </a:xfrm>
        </p:grpSpPr>
        <p:sp>
          <p:nvSpPr>
            <p:cNvPr id="711" name="Google Shape;711;p113"/>
            <p:cNvSpPr/>
            <p:nvPr/>
          </p:nvSpPr>
          <p:spPr>
            <a:xfrm>
              <a:off x="1041829" y="3735657"/>
              <a:ext cx="465138" cy="463550"/>
            </a:xfrm>
            <a:custGeom>
              <a:rect b="b" l="l" r="r" t="t"/>
              <a:pathLst>
                <a:path extrusionOk="0" h="1292" w="1295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13"/>
            <p:cNvSpPr/>
            <p:nvPr/>
          </p:nvSpPr>
          <p:spPr>
            <a:xfrm>
              <a:off x="1114250" y="3798752"/>
              <a:ext cx="69850" cy="36146"/>
            </a:xfrm>
            <a:custGeom>
              <a:rect b="b" l="l" r="r" t="t"/>
              <a:pathLst>
                <a:path extrusionOk="0" h="36146" w="69850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13"/>
            <p:cNvSpPr/>
            <p:nvPr/>
          </p:nvSpPr>
          <p:spPr>
            <a:xfrm>
              <a:off x="1368134" y="3798752"/>
              <a:ext cx="69850" cy="36146"/>
            </a:xfrm>
            <a:custGeom>
              <a:rect b="b" l="l" r="r" t="t"/>
              <a:pathLst>
                <a:path extrusionOk="0" h="36146" w="69850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4" name="Google Shape;714;p113"/>
          <p:cNvGrpSpPr/>
          <p:nvPr/>
        </p:nvGrpSpPr>
        <p:grpSpPr>
          <a:xfrm>
            <a:off x="1052325" y="4714465"/>
            <a:ext cx="449262" cy="469900"/>
            <a:chOff x="1052325" y="4714465"/>
            <a:chExt cx="449262" cy="469900"/>
          </a:xfrm>
        </p:grpSpPr>
        <p:sp>
          <p:nvSpPr>
            <p:cNvPr id="715" name="Google Shape;715;p113"/>
            <p:cNvSpPr/>
            <p:nvPr/>
          </p:nvSpPr>
          <p:spPr>
            <a:xfrm>
              <a:off x="1052325" y="4714465"/>
              <a:ext cx="449262" cy="469900"/>
            </a:xfrm>
            <a:custGeom>
              <a:rect b="b" l="l" r="r" t="t"/>
              <a:pathLst>
                <a:path extrusionOk="0" h="1304" w="1247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13"/>
            <p:cNvSpPr/>
            <p:nvPr/>
          </p:nvSpPr>
          <p:spPr>
            <a:xfrm>
              <a:off x="1120199" y="4772147"/>
              <a:ext cx="69850" cy="36146"/>
            </a:xfrm>
            <a:custGeom>
              <a:rect b="b" l="l" r="r" t="t"/>
              <a:pathLst>
                <a:path extrusionOk="0" h="36146" w="69850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13"/>
            <p:cNvSpPr/>
            <p:nvPr/>
          </p:nvSpPr>
          <p:spPr>
            <a:xfrm>
              <a:off x="1356547" y="4768738"/>
              <a:ext cx="69850" cy="36146"/>
            </a:xfrm>
            <a:custGeom>
              <a:rect b="b" l="l" r="r" t="t"/>
              <a:pathLst>
                <a:path extrusionOk="0" h="36146" w="69850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113"/>
          <p:cNvGrpSpPr/>
          <p:nvPr/>
        </p:nvGrpSpPr>
        <p:grpSpPr>
          <a:xfrm>
            <a:off x="1063435" y="5562293"/>
            <a:ext cx="447675" cy="488950"/>
            <a:chOff x="1063435" y="5562293"/>
            <a:chExt cx="447675" cy="488950"/>
          </a:xfrm>
        </p:grpSpPr>
        <p:sp>
          <p:nvSpPr>
            <p:cNvPr id="719" name="Google Shape;719;p113"/>
            <p:cNvSpPr/>
            <p:nvPr/>
          </p:nvSpPr>
          <p:spPr>
            <a:xfrm>
              <a:off x="1063435" y="5562293"/>
              <a:ext cx="447675" cy="488950"/>
            </a:xfrm>
            <a:custGeom>
              <a:rect b="b" l="l" r="r" t="t"/>
              <a:pathLst>
                <a:path extrusionOk="0" h="1362" w="1248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13"/>
            <p:cNvSpPr/>
            <p:nvPr/>
          </p:nvSpPr>
          <p:spPr>
            <a:xfrm>
              <a:off x="1256937" y="5627627"/>
              <a:ext cx="69850" cy="38100"/>
            </a:xfrm>
            <a:custGeom>
              <a:rect b="b" l="l" r="r" t="t"/>
              <a:pathLst>
                <a:path extrusionOk="0" h="38100" w="6985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13"/>
            <p:cNvSpPr/>
            <p:nvPr/>
          </p:nvSpPr>
          <p:spPr>
            <a:xfrm>
              <a:off x="1402074" y="5658487"/>
              <a:ext cx="69850" cy="47625"/>
            </a:xfrm>
            <a:custGeom>
              <a:rect b="b" l="l" r="r" t="t"/>
              <a:pathLst>
                <a:path extrusionOk="0" h="47625" w="69850">
                  <a:moveTo>
                    <a:pt x="0" y="0"/>
                  </a:moveTo>
                  <a:lnTo>
                    <a:pt x="69850" y="19050"/>
                  </a:lnTo>
                  <a:lnTo>
                    <a:pt x="50800" y="44450"/>
                  </a:lnTo>
                  <a:lnTo>
                    <a:pt x="22225" y="47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13"/>
            <p:cNvSpPr/>
            <p:nvPr/>
          </p:nvSpPr>
          <p:spPr>
            <a:xfrm>
              <a:off x="1107482" y="5668012"/>
              <a:ext cx="76200" cy="44450"/>
            </a:xfrm>
            <a:custGeom>
              <a:rect b="b" l="l" r="r" t="t"/>
              <a:pathLst>
                <a:path extrusionOk="0" h="44450" w="76200">
                  <a:moveTo>
                    <a:pt x="76200" y="0"/>
                  </a:moveTo>
                  <a:lnTo>
                    <a:pt x="0" y="9525"/>
                  </a:lnTo>
                  <a:lnTo>
                    <a:pt x="31750" y="444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23" name="Google Shape;723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6375" y="573057"/>
            <a:ext cx="428624" cy="71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5209" y="1507343"/>
            <a:ext cx="685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8358" y="2524160"/>
            <a:ext cx="6858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68358" y="3617298"/>
            <a:ext cx="6858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55209" y="4418510"/>
            <a:ext cx="6858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62240" y="5443631"/>
            <a:ext cx="685800" cy="7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konit kopioitavissa Master-sivuilta 2">
  <p:cSld name="Ikonit kopioitavissa Master-sivuilta 2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1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4"/>
          <p:cNvSpPr txBox="1"/>
          <p:nvPr/>
        </p:nvSpPr>
        <p:spPr>
          <a:xfrm>
            <a:off x="0" y="6315919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Ikonit ovat kopioitavissa Master-sivuilta (Näytä &gt; Dian perustyyli). Ikoneita voi myös ladata aineistopankista.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14"/>
          <p:cNvSpPr/>
          <p:nvPr/>
        </p:nvSpPr>
        <p:spPr>
          <a:xfrm>
            <a:off x="6660913" y="2954956"/>
            <a:ext cx="490538" cy="457200"/>
          </a:xfrm>
          <a:custGeom>
            <a:rect b="b" l="l" r="r" t="t"/>
            <a:pathLst>
              <a:path extrusionOk="0" h="1268" w="1362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14"/>
          <p:cNvSpPr/>
          <p:nvPr/>
        </p:nvSpPr>
        <p:spPr>
          <a:xfrm>
            <a:off x="4469769" y="1994922"/>
            <a:ext cx="488950" cy="420688"/>
          </a:xfrm>
          <a:custGeom>
            <a:rect b="b" l="l" r="r" t="t"/>
            <a:pathLst>
              <a:path extrusionOk="0" h="1172" w="136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14"/>
          <p:cNvSpPr/>
          <p:nvPr/>
        </p:nvSpPr>
        <p:spPr>
          <a:xfrm>
            <a:off x="3371496" y="4979352"/>
            <a:ext cx="488950" cy="468313"/>
          </a:xfrm>
          <a:custGeom>
            <a:rect b="b" l="l" r="r" t="t"/>
            <a:pathLst>
              <a:path extrusionOk="0" h="1304" w="1361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14"/>
          <p:cNvSpPr/>
          <p:nvPr/>
        </p:nvSpPr>
        <p:spPr>
          <a:xfrm>
            <a:off x="2276725" y="1961585"/>
            <a:ext cx="476250" cy="487362"/>
          </a:xfrm>
          <a:custGeom>
            <a:rect b="b" l="l" r="r" t="t"/>
            <a:pathLst>
              <a:path extrusionOk="0" h="1358" w="1327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14"/>
          <p:cNvSpPr/>
          <p:nvPr/>
        </p:nvSpPr>
        <p:spPr>
          <a:xfrm>
            <a:off x="9972185" y="1088619"/>
            <a:ext cx="436562" cy="436563"/>
          </a:xfrm>
          <a:custGeom>
            <a:rect b="b" l="l" r="r" t="t"/>
            <a:pathLst>
              <a:path extrusionOk="0" h="1218" w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14"/>
          <p:cNvSpPr/>
          <p:nvPr/>
        </p:nvSpPr>
        <p:spPr>
          <a:xfrm>
            <a:off x="5562010" y="2956544"/>
            <a:ext cx="488950" cy="454025"/>
          </a:xfrm>
          <a:custGeom>
            <a:rect b="b" l="l" r="r" t="t"/>
            <a:pathLst>
              <a:path extrusionOk="0" h="1267" w="1361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14"/>
          <p:cNvSpPr/>
          <p:nvPr/>
        </p:nvSpPr>
        <p:spPr>
          <a:xfrm>
            <a:off x="8862686" y="2951781"/>
            <a:ext cx="485775" cy="463550"/>
          </a:xfrm>
          <a:custGeom>
            <a:rect b="b" l="l" r="r" t="t"/>
            <a:pathLst>
              <a:path extrusionOk="0" h="1288" w="134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14"/>
          <p:cNvSpPr/>
          <p:nvPr/>
        </p:nvSpPr>
        <p:spPr>
          <a:xfrm>
            <a:off x="6678688" y="1972697"/>
            <a:ext cx="469900" cy="465138"/>
          </a:xfrm>
          <a:custGeom>
            <a:rect b="b" l="l" r="r" t="t"/>
            <a:pathLst>
              <a:path extrusionOk="0" h="1294" w="130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14"/>
          <p:cNvSpPr/>
          <p:nvPr/>
        </p:nvSpPr>
        <p:spPr>
          <a:xfrm>
            <a:off x="7760610" y="2989881"/>
            <a:ext cx="490538" cy="387350"/>
          </a:xfrm>
          <a:custGeom>
            <a:rect b="b" l="l" r="r" t="t"/>
            <a:pathLst>
              <a:path extrusionOk="0" h="1076" w="1363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14"/>
          <p:cNvSpPr/>
          <p:nvPr/>
        </p:nvSpPr>
        <p:spPr>
          <a:xfrm>
            <a:off x="4486275" y="4983321"/>
            <a:ext cx="458787" cy="460375"/>
          </a:xfrm>
          <a:custGeom>
            <a:rect b="b" l="l" r="r" t="t"/>
            <a:pathLst>
              <a:path extrusionOk="0" h="1277" w="1276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14"/>
          <p:cNvSpPr/>
          <p:nvPr/>
        </p:nvSpPr>
        <p:spPr>
          <a:xfrm>
            <a:off x="2271799" y="4989671"/>
            <a:ext cx="488950" cy="447675"/>
          </a:xfrm>
          <a:custGeom>
            <a:rect b="b" l="l" r="r" t="t"/>
            <a:pathLst>
              <a:path extrusionOk="0" h="1242" w="1360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14"/>
          <p:cNvSpPr/>
          <p:nvPr/>
        </p:nvSpPr>
        <p:spPr>
          <a:xfrm>
            <a:off x="3366897" y="1985397"/>
            <a:ext cx="495300" cy="439738"/>
          </a:xfrm>
          <a:custGeom>
            <a:rect b="b" l="l" r="r" t="t"/>
            <a:pathLst>
              <a:path extrusionOk="0" h="1226" w="1380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14"/>
          <p:cNvSpPr/>
          <p:nvPr/>
        </p:nvSpPr>
        <p:spPr>
          <a:xfrm>
            <a:off x="9946621" y="3997646"/>
            <a:ext cx="490538" cy="434975"/>
          </a:xfrm>
          <a:custGeom>
            <a:rect b="b" l="l" r="r" t="t"/>
            <a:pathLst>
              <a:path extrusionOk="0" h="1207" w="1361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4"/>
          <p:cNvSpPr/>
          <p:nvPr/>
        </p:nvSpPr>
        <p:spPr>
          <a:xfrm>
            <a:off x="2262125" y="1153707"/>
            <a:ext cx="490538" cy="306387"/>
          </a:xfrm>
          <a:custGeom>
            <a:rect b="b" l="l" r="r" t="t"/>
            <a:pathLst>
              <a:path extrusionOk="0" h="849" w="1361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14"/>
          <p:cNvSpPr/>
          <p:nvPr/>
        </p:nvSpPr>
        <p:spPr>
          <a:xfrm>
            <a:off x="5612810" y="1061632"/>
            <a:ext cx="387350" cy="490537"/>
          </a:xfrm>
          <a:custGeom>
            <a:rect b="b" l="l" r="r" t="t"/>
            <a:pathLst>
              <a:path extrusionOk="0" h="1361" w="1078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14"/>
          <p:cNvSpPr/>
          <p:nvPr/>
        </p:nvSpPr>
        <p:spPr>
          <a:xfrm>
            <a:off x="3381666" y="1089413"/>
            <a:ext cx="450850" cy="434975"/>
          </a:xfrm>
          <a:custGeom>
            <a:rect b="b" l="l" r="r" t="t"/>
            <a:pathLst>
              <a:path extrusionOk="0" h="1210" w="1252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14"/>
          <p:cNvSpPr/>
          <p:nvPr/>
        </p:nvSpPr>
        <p:spPr>
          <a:xfrm>
            <a:off x="4512320" y="1097350"/>
            <a:ext cx="388937" cy="419100"/>
          </a:xfrm>
          <a:custGeom>
            <a:rect b="b" l="l" r="r" t="t"/>
            <a:pathLst>
              <a:path extrusionOk="0" h="1164" w="1079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14"/>
          <p:cNvSpPr/>
          <p:nvPr/>
        </p:nvSpPr>
        <p:spPr>
          <a:xfrm>
            <a:off x="6631545" y="1099332"/>
            <a:ext cx="549275" cy="371475"/>
          </a:xfrm>
          <a:custGeom>
            <a:rect b="b" l="l" r="r" t="t"/>
            <a:pathLst>
              <a:path extrusionOk="0" h="1033" w="1527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14"/>
          <p:cNvSpPr/>
          <p:nvPr/>
        </p:nvSpPr>
        <p:spPr>
          <a:xfrm>
            <a:off x="7700286" y="1096557"/>
            <a:ext cx="611187" cy="420687"/>
          </a:xfrm>
          <a:custGeom>
            <a:rect b="b" l="l" r="r" t="t"/>
            <a:pathLst>
              <a:path extrusionOk="0" h="1168" w="1696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14"/>
          <p:cNvSpPr/>
          <p:nvPr/>
        </p:nvSpPr>
        <p:spPr>
          <a:xfrm>
            <a:off x="8859511" y="1173550"/>
            <a:ext cx="492125" cy="266700"/>
          </a:xfrm>
          <a:custGeom>
            <a:rect b="b" l="l" r="r" t="t"/>
            <a:pathLst>
              <a:path extrusionOk="0" h="740" w="1366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14"/>
          <p:cNvSpPr/>
          <p:nvPr/>
        </p:nvSpPr>
        <p:spPr>
          <a:xfrm>
            <a:off x="5585341" y="1971110"/>
            <a:ext cx="457200" cy="468312"/>
          </a:xfrm>
          <a:custGeom>
            <a:rect b="b" l="l" r="r" t="t"/>
            <a:pathLst>
              <a:path extrusionOk="0" h="1300" w="1271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14"/>
          <p:cNvSpPr/>
          <p:nvPr/>
        </p:nvSpPr>
        <p:spPr>
          <a:xfrm>
            <a:off x="7775210" y="1998097"/>
            <a:ext cx="476250" cy="414338"/>
          </a:xfrm>
          <a:custGeom>
            <a:rect b="b" l="l" r="r" t="t"/>
            <a:pathLst>
              <a:path extrusionOk="0" h="1153" w="1324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14"/>
          <p:cNvSpPr/>
          <p:nvPr/>
        </p:nvSpPr>
        <p:spPr>
          <a:xfrm>
            <a:off x="8902251" y="1994129"/>
            <a:ext cx="422275" cy="422275"/>
          </a:xfrm>
          <a:custGeom>
            <a:rect b="b" l="l" r="r" t="t"/>
            <a:pathLst>
              <a:path extrusionOk="0" h="1173" w="1174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14"/>
          <p:cNvSpPr/>
          <p:nvPr/>
        </p:nvSpPr>
        <p:spPr>
          <a:xfrm>
            <a:off x="9973291" y="1980635"/>
            <a:ext cx="449262" cy="449263"/>
          </a:xfrm>
          <a:custGeom>
            <a:rect b="b" l="l" r="r" t="t"/>
            <a:pathLst>
              <a:path extrusionOk="0" h="1248" w="1249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14"/>
          <p:cNvSpPr/>
          <p:nvPr/>
        </p:nvSpPr>
        <p:spPr>
          <a:xfrm>
            <a:off x="5629315" y="3985740"/>
            <a:ext cx="357188" cy="458787"/>
          </a:xfrm>
          <a:custGeom>
            <a:rect b="b" l="l" r="r" t="t"/>
            <a:pathLst>
              <a:path extrusionOk="0" h="1276" w="994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14"/>
          <p:cNvSpPr/>
          <p:nvPr/>
        </p:nvSpPr>
        <p:spPr>
          <a:xfrm>
            <a:off x="9976947" y="2943050"/>
            <a:ext cx="427038" cy="481013"/>
          </a:xfrm>
          <a:custGeom>
            <a:rect b="b" l="l" r="r" t="t"/>
            <a:pathLst>
              <a:path extrusionOk="0" h="1334" w="1185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4"/>
          <p:cNvSpPr/>
          <p:nvPr/>
        </p:nvSpPr>
        <p:spPr>
          <a:xfrm>
            <a:off x="3370390" y="3977008"/>
            <a:ext cx="476250" cy="476250"/>
          </a:xfrm>
          <a:custGeom>
            <a:rect b="b" l="l" r="r" t="t"/>
            <a:pathLst>
              <a:path extrusionOk="0" h="1322" w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4"/>
          <p:cNvSpPr/>
          <p:nvPr/>
        </p:nvSpPr>
        <p:spPr>
          <a:xfrm>
            <a:off x="2324668" y="3975421"/>
            <a:ext cx="368300" cy="479425"/>
          </a:xfrm>
          <a:custGeom>
            <a:rect b="b" l="l" r="r" t="t"/>
            <a:pathLst>
              <a:path extrusionOk="0" h="1333" w="102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4"/>
          <p:cNvSpPr/>
          <p:nvPr/>
        </p:nvSpPr>
        <p:spPr>
          <a:xfrm>
            <a:off x="8869666" y="3990502"/>
            <a:ext cx="474662" cy="449262"/>
          </a:xfrm>
          <a:custGeom>
            <a:rect b="b" l="l" r="r" t="t"/>
            <a:pathLst>
              <a:path extrusionOk="0" h="1248" w="1320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14"/>
          <p:cNvSpPr/>
          <p:nvPr/>
        </p:nvSpPr>
        <p:spPr>
          <a:xfrm>
            <a:off x="4493900" y="4000821"/>
            <a:ext cx="428625" cy="428625"/>
          </a:xfrm>
          <a:custGeom>
            <a:rect b="b" l="l" r="r" t="t"/>
            <a:pathLst>
              <a:path extrusionOk="0" h="1192" w="1191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14"/>
          <p:cNvSpPr/>
          <p:nvPr/>
        </p:nvSpPr>
        <p:spPr>
          <a:xfrm>
            <a:off x="6682975" y="3990502"/>
            <a:ext cx="449262" cy="449262"/>
          </a:xfrm>
          <a:custGeom>
            <a:rect b="b" l="l" r="r" t="t"/>
            <a:pathLst>
              <a:path extrusionOk="0" h="1248" w="1247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14"/>
          <p:cNvSpPr/>
          <p:nvPr/>
        </p:nvSpPr>
        <p:spPr>
          <a:xfrm>
            <a:off x="7782672" y="3990502"/>
            <a:ext cx="449263" cy="449262"/>
          </a:xfrm>
          <a:custGeom>
            <a:rect b="b" l="l" r="r" t="t"/>
            <a:pathLst>
              <a:path extrusionOk="0" h="1248" w="1249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14"/>
          <p:cNvSpPr/>
          <p:nvPr/>
        </p:nvSpPr>
        <p:spPr>
          <a:xfrm>
            <a:off x="2353407" y="2943050"/>
            <a:ext cx="307975" cy="481012"/>
          </a:xfrm>
          <a:custGeom>
            <a:rect b="b" l="l" r="r" t="t"/>
            <a:pathLst>
              <a:path extrusionOk="0" h="1336" w="857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14"/>
          <p:cNvSpPr/>
          <p:nvPr/>
        </p:nvSpPr>
        <p:spPr>
          <a:xfrm>
            <a:off x="3452310" y="2943050"/>
            <a:ext cx="309562" cy="481013"/>
          </a:xfrm>
          <a:custGeom>
            <a:rect b="b" l="l" r="r" t="t"/>
            <a:pathLst>
              <a:path extrusionOk="0" h="1336" w="858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14"/>
          <p:cNvSpPr/>
          <p:nvPr/>
        </p:nvSpPr>
        <p:spPr>
          <a:xfrm>
            <a:off x="4466282" y="3028775"/>
            <a:ext cx="481013" cy="309562"/>
          </a:xfrm>
          <a:custGeom>
            <a:rect b="b" l="l" r="r" t="t"/>
            <a:pathLst>
              <a:path extrusionOk="0" h="858" w="1336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114"/>
          <p:cNvSpPr/>
          <p:nvPr/>
        </p:nvSpPr>
        <p:spPr>
          <a:xfrm>
            <a:off x="5582003" y="4998402"/>
            <a:ext cx="466725" cy="430212"/>
          </a:xfrm>
          <a:custGeom>
            <a:rect b="b" l="l" r="r" t="t"/>
            <a:pathLst>
              <a:path extrusionOk="0" h="1193" w="1297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114"/>
          <p:cNvSpPr/>
          <p:nvPr/>
        </p:nvSpPr>
        <p:spPr>
          <a:xfrm>
            <a:off x="6690431" y="4988877"/>
            <a:ext cx="449262" cy="449262"/>
          </a:xfrm>
          <a:custGeom>
            <a:rect b="b" l="l" r="r" t="t"/>
            <a:pathLst>
              <a:path extrusionOk="0" h="1248" w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14"/>
          <p:cNvSpPr/>
          <p:nvPr/>
        </p:nvSpPr>
        <p:spPr>
          <a:xfrm>
            <a:off x="7790128" y="4986802"/>
            <a:ext cx="449262" cy="449262"/>
          </a:xfrm>
          <a:custGeom>
            <a:rect b="b" l="l" r="r" t="t"/>
            <a:pathLst>
              <a:path extrusionOk="0" h="1248" w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14"/>
          <p:cNvSpPr/>
          <p:nvPr/>
        </p:nvSpPr>
        <p:spPr>
          <a:xfrm>
            <a:off x="9964396" y="4993640"/>
            <a:ext cx="469900" cy="439737"/>
          </a:xfrm>
          <a:custGeom>
            <a:rect b="b" l="l" r="r" t="t"/>
            <a:pathLst>
              <a:path extrusionOk="0" h="1222" w="1304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14"/>
          <p:cNvSpPr/>
          <p:nvPr/>
        </p:nvSpPr>
        <p:spPr>
          <a:xfrm>
            <a:off x="8889822" y="4988877"/>
            <a:ext cx="449263" cy="449263"/>
          </a:xfrm>
          <a:custGeom>
            <a:rect b="b" l="l" r="r" t="t"/>
            <a:pathLst>
              <a:path extrusionOk="0" h="1248" w="1247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6288" y="1218793"/>
            <a:ext cx="517290" cy="2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6288" y="1775478"/>
            <a:ext cx="4318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8083" y="2985376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1778" y="4003023"/>
            <a:ext cx="4318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4829" y="4974414"/>
            <a:ext cx="5334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12348" y="1053454"/>
            <a:ext cx="535131" cy="49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79470" y="1955189"/>
            <a:ext cx="257201" cy="45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12147" y="2943050"/>
            <a:ext cx="195666" cy="50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155670" y="3941493"/>
            <a:ext cx="3048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058385" y="4938145"/>
            <a:ext cx="563328" cy="50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1">
  <p:cSld name="Otsikkodia 1">
    <p:bg>
      <p:bgPr>
        <a:solidFill>
          <a:srgbClr val="F9E51E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15"/>
          <p:cNvSpPr/>
          <p:nvPr/>
        </p:nvSpPr>
        <p:spPr>
          <a:xfrm>
            <a:off x="-11875" y="3271652"/>
            <a:ext cx="973776" cy="1039091"/>
          </a:xfrm>
          <a:custGeom>
            <a:rect b="b" l="l" r="r" t="t"/>
            <a:pathLst>
              <a:path extrusionOk="0" h="1039091" w="973776">
                <a:moveTo>
                  <a:pt x="754083" y="368135"/>
                </a:moveTo>
                <a:lnTo>
                  <a:pt x="5937" y="0"/>
                </a:lnTo>
                <a:lnTo>
                  <a:pt x="0" y="1039091"/>
                </a:lnTo>
                <a:lnTo>
                  <a:pt x="973776" y="469075"/>
                </a:lnTo>
                <a:lnTo>
                  <a:pt x="0" y="0"/>
                </a:lnTo>
                <a:lnTo>
                  <a:pt x="296883" y="480951"/>
                </a:lnTo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uva, joka sisältää kohteen kuvakaappaus, sininen, Sähkönsininen, Värikkyys&#10;&#10;Kuvaus luotu automaattisesti" id="784" name="Google Shape;784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47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15"/>
          <p:cNvSpPr txBox="1"/>
          <p:nvPr>
            <p:ph type="title"/>
          </p:nvPr>
        </p:nvSpPr>
        <p:spPr>
          <a:xfrm>
            <a:off x="2210764" y="1855801"/>
            <a:ext cx="8656741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6300"/>
              <a:buFont typeface="Arial Black"/>
              <a:buNone/>
              <a:defRPr b="1" i="0" sz="6300" u="none" cap="none" strike="noStrike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86" name="Google Shape;786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130282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15"/>
          <p:cNvSpPr txBox="1"/>
          <p:nvPr>
            <p:ph idx="1" type="subTitle"/>
          </p:nvPr>
        </p:nvSpPr>
        <p:spPr>
          <a:xfrm>
            <a:off x="2210764" y="4039013"/>
            <a:ext cx="8656741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0"/>
              <a:buNone/>
              <a:defRPr sz="21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88" name="Google Shape;788;p115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789" name="Google Shape;789;p11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tsikkodia">
  <p:cSld name="1_Otsikkodia">
    <p:bg>
      <p:bgPr>
        <a:solidFill>
          <a:schemeClr val="lt1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6"/>
          <p:cNvSpPr/>
          <p:nvPr/>
        </p:nvSpPr>
        <p:spPr>
          <a:xfrm>
            <a:off x="2656878" y="4434195"/>
            <a:ext cx="9540496" cy="2430563"/>
          </a:xfrm>
          <a:custGeom>
            <a:rect b="b" l="l" r="r" t="t"/>
            <a:pathLst>
              <a:path extrusionOk="0" h="10000" w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16"/>
          <p:cNvSpPr/>
          <p:nvPr/>
        </p:nvSpPr>
        <p:spPr>
          <a:xfrm>
            <a:off x="0" y="0"/>
            <a:ext cx="12197998" cy="6869621"/>
          </a:xfrm>
          <a:custGeom>
            <a:rect b="b" l="l" r="r" t="t"/>
            <a:pathLst>
              <a:path extrusionOk="0" h="15238" w="20336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16"/>
          <p:cNvSpPr/>
          <p:nvPr/>
        </p:nvSpPr>
        <p:spPr>
          <a:xfrm>
            <a:off x="0" y="989101"/>
            <a:ext cx="2662477" cy="5880692"/>
          </a:xfrm>
          <a:custGeom>
            <a:rect b="b" l="l" r="r" t="t"/>
            <a:pathLst>
              <a:path extrusionOk="0" h="9999" w="10045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16"/>
          <p:cNvSpPr txBox="1"/>
          <p:nvPr>
            <p:ph idx="1" type="subTitle"/>
          </p:nvPr>
        </p:nvSpPr>
        <p:spPr>
          <a:xfrm>
            <a:off x="1570180" y="3714920"/>
            <a:ext cx="9297326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130"/>
              <a:buNone/>
              <a:defRPr sz="213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95" name="Google Shape;795;p116"/>
          <p:cNvSpPr txBox="1"/>
          <p:nvPr>
            <p:ph type="title"/>
          </p:nvPr>
        </p:nvSpPr>
        <p:spPr>
          <a:xfrm>
            <a:off x="1570180" y="1531708"/>
            <a:ext cx="9297326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Arial Black"/>
              <a:buNone/>
              <a:defRPr b="1" i="0" sz="6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Kuva, joka sisältää kohteen teksti&#10;&#10;Kuvaus luotu automaattisesti" id="796" name="Google Shape;796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5347" y="193926"/>
            <a:ext cx="6526060" cy="6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1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kuvalla 2">
  <p:cSld name="Otsikkodia kuvalla 2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792" y="0"/>
            <a:ext cx="121999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17"/>
          <p:cNvSpPr/>
          <p:nvPr/>
        </p:nvSpPr>
        <p:spPr>
          <a:xfrm>
            <a:off x="2666423" y="4756637"/>
            <a:ext cx="9525577" cy="2115153"/>
          </a:xfrm>
          <a:custGeom>
            <a:rect b="b" l="l" r="r" t="t"/>
            <a:pathLst>
              <a:path extrusionOk="0" h="4355" w="15878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17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03" name="Google Shape;80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7"/>
          <p:cNvSpPr/>
          <p:nvPr>
            <p:ph idx="2" type="pic"/>
          </p:nvPr>
        </p:nvSpPr>
        <p:spPr>
          <a:xfrm>
            <a:off x="8645924" y="5717895"/>
            <a:ext cx="1496156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05" name="Google Shape;805;p11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kuvalla 4">
  <p:cSld name="Otsikkodia kuvalla 4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118"/>
          <p:cNvPicPr preferRelativeResize="0"/>
          <p:nvPr/>
        </p:nvPicPr>
        <p:blipFill rotWithShape="1">
          <a:blip r:embed="rId2">
            <a:alphaModFix/>
          </a:blip>
          <a:srcRect b="1004" l="923" r="0" t="0"/>
          <a:stretch/>
        </p:blipFill>
        <p:spPr>
          <a:xfrm>
            <a:off x="0" y="0"/>
            <a:ext cx="121992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1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9" name="Google Shape;809;p118"/>
          <p:cNvSpPr/>
          <p:nvPr/>
        </p:nvSpPr>
        <p:spPr>
          <a:xfrm>
            <a:off x="2680711" y="4756637"/>
            <a:ext cx="9525577" cy="2115153"/>
          </a:xfrm>
          <a:custGeom>
            <a:rect b="b" l="l" r="r" t="t"/>
            <a:pathLst>
              <a:path extrusionOk="0" h="4355" w="15878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18"/>
          <p:cNvSpPr/>
          <p:nvPr>
            <p:ph idx="2" type="pic"/>
          </p:nvPr>
        </p:nvSpPr>
        <p:spPr>
          <a:xfrm>
            <a:off x="8645924" y="5717895"/>
            <a:ext cx="1496156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12" name="Google Shape;812;p11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tsikko ja sisältö" showMasterSp="0">
  <p:cSld name="2_Otsikko ja sisältö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19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5" name="Google Shape;815;p119"/>
          <p:cNvSpPr txBox="1"/>
          <p:nvPr>
            <p:ph idx="1" type="body"/>
          </p:nvPr>
        </p:nvSpPr>
        <p:spPr>
          <a:xfrm>
            <a:off x="838200" y="2020186"/>
            <a:ext cx="10515600" cy="4169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16" name="Google Shape;816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19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18" name="Google Shape;818;p11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tsikko ja sisältö" showMasterSp="0">
  <p:cSld name="1_Otsikko ja sisältö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820" name="Google Shape;820;p120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120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2" name="Google Shape;822;p120"/>
          <p:cNvSpPr txBox="1"/>
          <p:nvPr>
            <p:ph idx="1" type="body"/>
          </p:nvPr>
        </p:nvSpPr>
        <p:spPr>
          <a:xfrm>
            <a:off x="838200" y="2020186"/>
            <a:ext cx="10515600" cy="4169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23" name="Google Shape;823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Fontti, Grafiikka, logo, teksti&#10;&#10;Kuvaus luotu automaattisesti" id="824" name="Google Shape;824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1699" y="5570445"/>
            <a:ext cx="2966830" cy="11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2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 taustalla" showMasterSp="0">
  <p:cSld name="Otsikko ja sisältö taustalla">
    <p:bg>
      <p:bgPr>
        <a:solidFill>
          <a:srgbClr val="E3E3E3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827" name="Google Shape;827;p121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21"/>
          <p:cNvSpPr txBox="1"/>
          <p:nvPr>
            <p:ph idx="1" type="body"/>
          </p:nvPr>
        </p:nvSpPr>
        <p:spPr>
          <a:xfrm>
            <a:off x="838200" y="2020185"/>
            <a:ext cx="10515600" cy="4169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9" name="Google Shape;829;p121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30" name="Google Shape;83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21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32" name="Google Shape;832;p12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tsikkodia 1">
  <p:cSld name="2_Otsikkodia 1">
    <p:bg>
      <p:bgPr>
        <a:solidFill>
          <a:srgbClr val="F9E51E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7"/>
          <p:cNvSpPr/>
          <p:nvPr/>
        </p:nvSpPr>
        <p:spPr>
          <a:xfrm>
            <a:off x="-11875" y="3271652"/>
            <a:ext cx="973776" cy="1039091"/>
          </a:xfrm>
          <a:custGeom>
            <a:rect b="b" l="l" r="r" t="t"/>
            <a:pathLst>
              <a:path extrusionOk="0" h="1039091" w="973776">
                <a:moveTo>
                  <a:pt x="754083" y="368135"/>
                </a:moveTo>
                <a:lnTo>
                  <a:pt x="5937" y="0"/>
                </a:lnTo>
                <a:lnTo>
                  <a:pt x="0" y="1039091"/>
                </a:lnTo>
                <a:lnTo>
                  <a:pt x="973776" y="469075"/>
                </a:lnTo>
                <a:lnTo>
                  <a:pt x="0" y="0"/>
                </a:lnTo>
                <a:lnTo>
                  <a:pt x="296883" y="480951"/>
                </a:lnTo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uva, joka sisältää kohteen kuvakaappaus, sininen, Sähkönsininen, Värikkyys&#10;&#10;Kuvaus luotu automaattisesti" id="47" name="Google Shape;4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47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7"/>
          <p:cNvSpPr txBox="1"/>
          <p:nvPr>
            <p:ph type="title"/>
          </p:nvPr>
        </p:nvSpPr>
        <p:spPr>
          <a:xfrm>
            <a:off x="2210764" y="1855801"/>
            <a:ext cx="8656741" cy="20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6300"/>
              <a:buFont typeface="Arial Black"/>
              <a:buNone/>
              <a:defRPr b="1" i="0" sz="6300" u="none" cap="none" strike="noStrike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" name="Google Shape;4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130282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7"/>
          <p:cNvSpPr txBox="1"/>
          <p:nvPr>
            <p:ph idx="1" type="subTitle"/>
          </p:nvPr>
        </p:nvSpPr>
        <p:spPr>
          <a:xfrm>
            <a:off x="2210764" y="4039013"/>
            <a:ext cx="8656741" cy="50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267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0"/>
              <a:buNone/>
              <a:defRPr sz="21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" name="Google Shape;51;p7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tsikko ja sisältö taustalla" showMasterSp="0">
  <p:cSld name="2_Otsikko ja sisältö taustalla">
    <p:bg>
      <p:bgPr>
        <a:solidFill>
          <a:srgbClr val="E3E3E3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22"/>
          <p:cNvSpPr txBox="1"/>
          <p:nvPr>
            <p:ph idx="1" type="body"/>
          </p:nvPr>
        </p:nvSpPr>
        <p:spPr>
          <a:xfrm>
            <a:off x="838200" y="2020185"/>
            <a:ext cx="10515600" cy="4169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5" name="Google Shape;835;p122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36" name="Google Shape;836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22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38" name="Google Shape;838;p12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tsikko ja sisältö taustalla" showMasterSp="0">
  <p:cSld name="1_Otsikko ja sisältö taustalla">
    <p:bg>
      <p:bgPr>
        <a:solidFill>
          <a:srgbClr val="E3E3E3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840" name="Google Shape;840;p123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23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3" name="Google Shape;843;p123"/>
          <p:cNvSpPr txBox="1"/>
          <p:nvPr>
            <p:ph idx="1" type="body"/>
          </p:nvPr>
        </p:nvSpPr>
        <p:spPr>
          <a:xfrm>
            <a:off x="838200" y="2020185"/>
            <a:ext cx="10515600" cy="4169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Kuva, joka sisältää kohteen Fontti, Grafiikka, logo, teksti&#10;&#10;Kuvaus luotu automaattisesti" id="844" name="Google Shape;844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1699" y="5570445"/>
            <a:ext cx="2966830" cy="11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2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showMasterSp="0">
  <p:cSld name="Kaksi sisältökohdetta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24"/>
          <p:cNvSpPr txBox="1"/>
          <p:nvPr>
            <p:ph idx="1" type="body"/>
          </p:nvPr>
        </p:nvSpPr>
        <p:spPr>
          <a:xfrm>
            <a:off x="838200" y="2020185"/>
            <a:ext cx="5181600" cy="4156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8" name="Google Shape;848;p124"/>
          <p:cNvSpPr txBox="1"/>
          <p:nvPr>
            <p:ph idx="2" type="body"/>
          </p:nvPr>
        </p:nvSpPr>
        <p:spPr>
          <a:xfrm>
            <a:off x="6172200" y="2020185"/>
            <a:ext cx="5181600" cy="4156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9" name="Google Shape;849;p124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851" name="Google Shape;851;p124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2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 väliotsikolla" showMasterSp="0">
  <p:cSld name="Kaksi sisältökohdetta väliotsikolla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5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5" name="Google Shape;855;p125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6" name="Google Shape;856;p125"/>
          <p:cNvSpPr txBox="1"/>
          <p:nvPr>
            <p:ph idx="3" type="body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7" name="Google Shape;857;p125"/>
          <p:cNvSpPr txBox="1"/>
          <p:nvPr>
            <p:ph idx="4" type="body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8" name="Google Shape;858;p125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9" name="Google Shape;859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860" name="Google Shape;860;p125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2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 2" showMasterSp="0">
  <p:cSld name="Kaksi sisältökohdetta 2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26"/>
          <p:cNvSpPr txBox="1"/>
          <p:nvPr>
            <p:ph idx="1" type="body"/>
          </p:nvPr>
        </p:nvSpPr>
        <p:spPr>
          <a:xfrm>
            <a:off x="5183188" y="457201"/>
            <a:ext cx="6172203" cy="5411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4" name="Google Shape;864;p1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  <a:defRPr b="0" i="0" sz="28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5" name="Google Shape;865;p126"/>
          <p:cNvSpPr txBox="1"/>
          <p:nvPr>
            <p:ph idx="2" type="body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866" name="Google Shape;866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867" name="Google Shape;867;p126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26"/>
          <p:cNvSpPr/>
          <p:nvPr>
            <p:ph idx="3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869" name="Google Shape;869;p12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 vasemmalla" showMasterSp="0">
  <p:cSld name="Kuva vasemmalla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27"/>
          <p:cNvSpPr/>
          <p:nvPr>
            <p:ph idx="2" type="pic"/>
          </p:nvPr>
        </p:nvSpPr>
        <p:spPr>
          <a:xfrm>
            <a:off x="0" y="0"/>
            <a:ext cx="514773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72" name="Google Shape;872;p127"/>
          <p:cNvSpPr txBox="1"/>
          <p:nvPr>
            <p:ph type="title"/>
          </p:nvPr>
        </p:nvSpPr>
        <p:spPr>
          <a:xfrm>
            <a:off x="5702398" y="545644"/>
            <a:ext cx="5277898" cy="1719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3" name="Google Shape;873;p127"/>
          <p:cNvSpPr txBox="1"/>
          <p:nvPr>
            <p:ph idx="1" type="body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74" name="Google Shape;874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2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erointi 3" showMasterSp="0">
  <p:cSld name="Numerointi 3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8"/>
          <p:cNvSpPr txBox="1"/>
          <p:nvPr>
            <p:ph idx="1" type="body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8" name="Google Shape;878;p128"/>
          <p:cNvSpPr txBox="1"/>
          <p:nvPr>
            <p:ph idx="2" type="body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9" name="Google Shape;879;p128"/>
          <p:cNvSpPr txBox="1"/>
          <p:nvPr>
            <p:ph idx="3" type="body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0" name="Google Shape;880;p128"/>
          <p:cNvSpPr txBox="1"/>
          <p:nvPr>
            <p:ph idx="4" type="body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1" name="Google Shape;881;p128"/>
          <p:cNvSpPr txBox="1"/>
          <p:nvPr>
            <p:ph idx="5" type="body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2" name="Google Shape;882;p128"/>
          <p:cNvSpPr txBox="1"/>
          <p:nvPr>
            <p:ph idx="6" type="body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3" name="Google Shape;883;p128"/>
          <p:cNvSpPr/>
          <p:nvPr/>
        </p:nvSpPr>
        <p:spPr>
          <a:xfrm>
            <a:off x="945776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28"/>
          <p:cNvSpPr/>
          <p:nvPr/>
        </p:nvSpPr>
        <p:spPr>
          <a:xfrm>
            <a:off x="4589943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128"/>
          <p:cNvSpPr/>
          <p:nvPr/>
        </p:nvSpPr>
        <p:spPr>
          <a:xfrm>
            <a:off x="8256696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128"/>
          <p:cNvSpPr txBox="1"/>
          <p:nvPr>
            <p:ph idx="7" type="body"/>
          </p:nvPr>
        </p:nvSpPr>
        <p:spPr>
          <a:xfrm>
            <a:off x="809782" y="2250433"/>
            <a:ext cx="1399309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7" name="Google Shape;887;p128"/>
          <p:cNvSpPr txBox="1"/>
          <p:nvPr>
            <p:ph idx="8" type="body"/>
          </p:nvPr>
        </p:nvSpPr>
        <p:spPr>
          <a:xfrm>
            <a:off x="4460628" y="2241431"/>
            <a:ext cx="1399309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8" name="Google Shape;888;p128"/>
          <p:cNvSpPr txBox="1"/>
          <p:nvPr>
            <p:ph idx="9" type="body"/>
          </p:nvPr>
        </p:nvSpPr>
        <p:spPr>
          <a:xfrm>
            <a:off x="8120702" y="2244725"/>
            <a:ext cx="1399308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i="0" sz="6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9" name="Google Shape;889;p128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90" name="Google Shape;890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2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konipaikat" showMasterSp="0">
  <p:cSld name="Ikonipaikat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29"/>
          <p:cNvSpPr txBox="1"/>
          <p:nvPr>
            <p:ph idx="1" type="body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4" name="Google Shape;894;p129"/>
          <p:cNvSpPr txBox="1"/>
          <p:nvPr>
            <p:ph idx="2" type="body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5" name="Google Shape;895;p129"/>
          <p:cNvSpPr txBox="1"/>
          <p:nvPr>
            <p:ph idx="3" type="body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6" name="Google Shape;896;p129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129"/>
          <p:cNvSpPr/>
          <p:nvPr/>
        </p:nvSpPr>
        <p:spPr>
          <a:xfrm>
            <a:off x="945776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29"/>
          <p:cNvSpPr/>
          <p:nvPr/>
        </p:nvSpPr>
        <p:spPr>
          <a:xfrm>
            <a:off x="4589943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29"/>
          <p:cNvSpPr/>
          <p:nvPr/>
        </p:nvSpPr>
        <p:spPr>
          <a:xfrm>
            <a:off x="8256696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29"/>
          <p:cNvSpPr txBox="1"/>
          <p:nvPr>
            <p:ph idx="4" type="body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1" name="Google Shape;901;p129"/>
          <p:cNvSpPr txBox="1"/>
          <p:nvPr>
            <p:ph idx="5" type="body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2" name="Google Shape;902;p129"/>
          <p:cNvSpPr txBox="1"/>
          <p:nvPr>
            <p:ph idx="6" type="body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Black"/>
              <a:buNone/>
              <a:defRPr sz="1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03" name="Google Shape;903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2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a 3 laatikkoa" showMasterSp="0">
  <p:cSld name="Lista 3 laatikkoa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30"/>
          <p:cNvSpPr txBox="1"/>
          <p:nvPr>
            <p:ph idx="1" type="body"/>
          </p:nvPr>
        </p:nvSpPr>
        <p:spPr>
          <a:xfrm>
            <a:off x="2938195" y="2040205"/>
            <a:ext cx="8411583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7" name="Google Shape;907;p130"/>
          <p:cNvSpPr txBox="1"/>
          <p:nvPr>
            <p:ph idx="2" type="body"/>
          </p:nvPr>
        </p:nvSpPr>
        <p:spPr>
          <a:xfrm>
            <a:off x="2943225" y="3489558"/>
            <a:ext cx="8411583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8" name="Google Shape;908;p130"/>
          <p:cNvSpPr txBox="1"/>
          <p:nvPr>
            <p:ph idx="3" type="body"/>
          </p:nvPr>
        </p:nvSpPr>
        <p:spPr>
          <a:xfrm>
            <a:off x="2930238" y="4917828"/>
            <a:ext cx="8411583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9" name="Google Shape;909;p130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0" name="Google Shape;910;p130"/>
          <p:cNvSpPr/>
          <p:nvPr/>
        </p:nvSpPr>
        <p:spPr>
          <a:xfrm>
            <a:off x="944769" y="2040206"/>
            <a:ext cx="1767557" cy="1102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30"/>
          <p:cNvSpPr txBox="1"/>
          <p:nvPr>
            <p:ph idx="4" type="body"/>
          </p:nvPr>
        </p:nvSpPr>
        <p:spPr>
          <a:xfrm>
            <a:off x="961011" y="2242875"/>
            <a:ext cx="1759272" cy="75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2" name="Google Shape;912;p130"/>
          <p:cNvSpPr/>
          <p:nvPr/>
        </p:nvSpPr>
        <p:spPr>
          <a:xfrm>
            <a:off x="936812" y="3489558"/>
            <a:ext cx="1767557" cy="1102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30"/>
          <p:cNvSpPr txBox="1"/>
          <p:nvPr>
            <p:ph idx="5" type="body"/>
          </p:nvPr>
        </p:nvSpPr>
        <p:spPr>
          <a:xfrm>
            <a:off x="953054" y="3692227"/>
            <a:ext cx="1759272" cy="75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4" name="Google Shape;914;p130"/>
          <p:cNvSpPr/>
          <p:nvPr/>
        </p:nvSpPr>
        <p:spPr>
          <a:xfrm>
            <a:off x="961011" y="4917828"/>
            <a:ext cx="1767557" cy="1102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30"/>
          <p:cNvSpPr txBox="1"/>
          <p:nvPr>
            <p:ph idx="6" type="body"/>
          </p:nvPr>
        </p:nvSpPr>
        <p:spPr>
          <a:xfrm>
            <a:off x="977253" y="5120497"/>
            <a:ext cx="1759272" cy="75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16" name="Google Shape;916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3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ljä kuvaa" showMasterSp="0">
  <p:cSld name="Neljä kuvaa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31"/>
          <p:cNvSpPr/>
          <p:nvPr>
            <p:ph idx="2" type="pic"/>
          </p:nvPr>
        </p:nvSpPr>
        <p:spPr>
          <a:xfrm>
            <a:off x="3" y="7"/>
            <a:ext cx="7044068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920" name="Google Shape;920;p131"/>
          <p:cNvSpPr/>
          <p:nvPr>
            <p:ph idx="3" type="pic"/>
          </p:nvPr>
        </p:nvSpPr>
        <p:spPr>
          <a:xfrm>
            <a:off x="-1" y="3431540"/>
            <a:ext cx="7044068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921" name="Google Shape;921;p131"/>
          <p:cNvSpPr/>
          <p:nvPr>
            <p:ph idx="4" type="pic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  <a:noFill/>
          <a:ln>
            <a:noFill/>
          </a:ln>
        </p:spPr>
      </p:sp>
      <p:sp>
        <p:nvSpPr>
          <p:cNvPr id="922" name="Google Shape;922;p131"/>
          <p:cNvSpPr/>
          <p:nvPr>
            <p:ph idx="5" type="pic"/>
          </p:nvPr>
        </p:nvSpPr>
        <p:spPr>
          <a:xfrm>
            <a:off x="7044268" y="4"/>
            <a:ext cx="5147733" cy="3431533"/>
          </a:xfrm>
          <a:prstGeom prst="rect">
            <a:avLst/>
          </a:prstGeom>
          <a:noFill/>
          <a:ln>
            <a:noFill/>
          </a:ln>
        </p:spPr>
      </p:sp>
      <p:sp>
        <p:nvSpPr>
          <p:cNvPr id="923" name="Google Shape;923;p13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kuvalla 1 - vaihdettava">
  <p:cSld name="Otsikkodia kuvalla 1 - vaihdettava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8"/>
          <p:cNvSpPr/>
          <p:nvPr>
            <p:ph idx="2" type="pic"/>
          </p:nvPr>
        </p:nvSpPr>
        <p:spPr>
          <a:xfrm>
            <a:off x="-31979" y="-43031"/>
            <a:ext cx="12234742" cy="69279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7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5" name="Google Shape;55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8"/>
          <p:cNvSpPr/>
          <p:nvPr>
            <p:ph idx="3" type="pic"/>
          </p:nvPr>
        </p:nvSpPr>
        <p:spPr>
          <a:xfrm>
            <a:off x="8645924" y="5717895"/>
            <a:ext cx="1496156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ko sivun kuva">
  <p:cSld name="Koko sivun kuva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32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3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27" name="Google Shape;927;p132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3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koko sivun kuva">
  <p:cSld name="Otsikko ja koko sivun kuva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3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3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32" name="Google Shape;932;p133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33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4" name="Google Shape;934;p13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showMasterSp="0">
  <p:cSld name="Vain otsikko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4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7" name="Google Shape;9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938" name="Google Shape;938;p134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34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940" name="Google Shape;940;p13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ain otsikko" showMasterSp="0">
  <p:cSld name="1_Vain otsikko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35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3" name="Google Shape;943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944" name="Google Shape;944;p135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Fontti, Grafiikka, logo, teksti&#10;&#10;Kuvaus luotu automaattisesti" id="945" name="Google Shape;945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1699" y="5570445"/>
            <a:ext cx="2966830" cy="1113535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3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kuvan päällä ilman otsikkoa">
  <p:cSld name="Korostus kuvan päällä ilman otsikkoa"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3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3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50" name="Google Shape;950;p136"/>
          <p:cNvSpPr txBox="1"/>
          <p:nvPr>
            <p:ph idx="1" type="body"/>
          </p:nvPr>
        </p:nvSpPr>
        <p:spPr>
          <a:xfrm>
            <a:off x="843229" y="938410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1" name="Google Shape;951;p136"/>
          <p:cNvSpPr txBox="1"/>
          <p:nvPr>
            <p:ph idx="3" type="body"/>
          </p:nvPr>
        </p:nvSpPr>
        <p:spPr>
          <a:xfrm>
            <a:off x="843229" y="1805769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44444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2" name="Google Shape;952;p136"/>
          <p:cNvSpPr txBox="1"/>
          <p:nvPr>
            <p:ph idx="4" type="body"/>
          </p:nvPr>
        </p:nvSpPr>
        <p:spPr>
          <a:xfrm>
            <a:off x="843229" y="2955186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3" name="Google Shape;953;p136"/>
          <p:cNvSpPr txBox="1"/>
          <p:nvPr>
            <p:ph idx="5" type="body"/>
          </p:nvPr>
        </p:nvSpPr>
        <p:spPr>
          <a:xfrm>
            <a:off x="4595489" y="942200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4" name="Google Shape;954;p136"/>
          <p:cNvSpPr txBox="1"/>
          <p:nvPr>
            <p:ph idx="6" type="body"/>
          </p:nvPr>
        </p:nvSpPr>
        <p:spPr>
          <a:xfrm>
            <a:off x="4595489" y="1805769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44444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5" name="Google Shape;955;p136"/>
          <p:cNvSpPr txBox="1"/>
          <p:nvPr>
            <p:ph idx="7" type="body"/>
          </p:nvPr>
        </p:nvSpPr>
        <p:spPr>
          <a:xfrm>
            <a:off x="4595489" y="2958976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6" name="Google Shape;956;p136"/>
          <p:cNvSpPr txBox="1"/>
          <p:nvPr>
            <p:ph idx="8" type="body"/>
          </p:nvPr>
        </p:nvSpPr>
        <p:spPr>
          <a:xfrm>
            <a:off x="8365761" y="932480"/>
            <a:ext cx="3007763" cy="729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7" name="Google Shape;957;p136"/>
          <p:cNvSpPr txBox="1"/>
          <p:nvPr>
            <p:ph idx="9" type="body"/>
          </p:nvPr>
        </p:nvSpPr>
        <p:spPr>
          <a:xfrm>
            <a:off x="8365761" y="1805769"/>
            <a:ext cx="3007763" cy="1050412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44444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8" name="Google Shape;958;p136"/>
          <p:cNvSpPr txBox="1"/>
          <p:nvPr>
            <p:ph idx="13" type="body"/>
          </p:nvPr>
        </p:nvSpPr>
        <p:spPr>
          <a:xfrm>
            <a:off x="8365761" y="2949256"/>
            <a:ext cx="3007763" cy="1293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9" name="Google Shape;959;p13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3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nnus fin" showMasterSp="0">
  <p:cSld name="Tunnus fin">
    <p:bg>
      <p:bgPr>
        <a:solidFill>
          <a:srgbClr val="F9E51E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Sähkönsininen, kuvakaappaus, sininen, Grafiikka&#10;&#10;Kuvaus luotu automaattisesti" id="962" name="Google Shape;962;p137"/>
          <p:cNvPicPr preferRelativeResize="0"/>
          <p:nvPr/>
        </p:nvPicPr>
        <p:blipFill rotWithShape="1">
          <a:blip r:embed="rId2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37"/>
          <p:cNvSpPr/>
          <p:nvPr>
            <p:ph idx="2" type="pic"/>
          </p:nvPr>
        </p:nvSpPr>
        <p:spPr>
          <a:xfrm>
            <a:off x="7991061" y="5717895"/>
            <a:ext cx="3510155" cy="751752"/>
          </a:xfrm>
          <a:prstGeom prst="rect">
            <a:avLst/>
          </a:prstGeom>
          <a:noFill/>
          <a:ln>
            <a:noFill/>
          </a:ln>
        </p:spPr>
      </p:sp>
      <p:pic>
        <p:nvPicPr>
          <p:cNvPr id="964" name="Google Shape;964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3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66" name="Google Shape;966;p137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tsikkodia 1">
  <p:cSld name="3_Otsikkodia 1">
    <p:bg>
      <p:bgPr>
        <a:solidFill>
          <a:schemeClr val="lt1"/>
        </a:solidFill>
      </p:bgPr>
    </p:bg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8"/>
          <p:cNvSpPr/>
          <p:nvPr/>
        </p:nvSpPr>
        <p:spPr>
          <a:xfrm flipH="1" rot="10800000">
            <a:off x="6484956" y="-12700"/>
            <a:ext cx="5723610" cy="6921500"/>
          </a:xfrm>
          <a:custGeom>
            <a:rect b="b" l="l" r="r" t="t"/>
            <a:pathLst>
              <a:path extrusionOk="0" h="6921500" w="5181600">
                <a:moveTo>
                  <a:pt x="856787" y="25400"/>
                </a:moveTo>
                <a:lnTo>
                  <a:pt x="0" y="6920395"/>
                </a:lnTo>
                <a:lnTo>
                  <a:pt x="5181600" y="6921500"/>
                </a:lnTo>
                <a:lnTo>
                  <a:pt x="5181600" y="0"/>
                </a:lnTo>
                <a:lnTo>
                  <a:pt x="856787" y="2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38"/>
          <p:cNvSpPr/>
          <p:nvPr>
            <p:ph idx="2" type="pic"/>
          </p:nvPr>
        </p:nvSpPr>
        <p:spPr>
          <a:xfrm>
            <a:off x="-196" y="6350"/>
            <a:ext cx="748270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70" name="Google Shape;970;p138"/>
          <p:cNvSpPr txBox="1"/>
          <p:nvPr>
            <p:ph idx="1" type="body"/>
          </p:nvPr>
        </p:nvSpPr>
        <p:spPr>
          <a:xfrm>
            <a:off x="7538037" y="2806995"/>
            <a:ext cx="4096750" cy="3660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1" name="Google Shape;971;p138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38"/>
          <p:cNvSpPr txBox="1"/>
          <p:nvPr>
            <p:ph type="title"/>
          </p:nvPr>
        </p:nvSpPr>
        <p:spPr>
          <a:xfrm>
            <a:off x="7482505" y="636278"/>
            <a:ext cx="4152282" cy="180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Otsikkodia 1">
  <p:cSld name="4_Otsikkodia 1">
    <p:bg>
      <p:bgPr>
        <a:solidFill>
          <a:schemeClr val="lt1"/>
        </a:solidFill>
      </p:bgPr>
    </p:bg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39"/>
          <p:cNvSpPr/>
          <p:nvPr/>
        </p:nvSpPr>
        <p:spPr>
          <a:xfrm flipH="1" rot="10800000">
            <a:off x="6484956" y="-12700"/>
            <a:ext cx="5723610" cy="6921500"/>
          </a:xfrm>
          <a:custGeom>
            <a:rect b="b" l="l" r="r" t="t"/>
            <a:pathLst>
              <a:path extrusionOk="0" h="6921500" w="5181600">
                <a:moveTo>
                  <a:pt x="856787" y="25400"/>
                </a:moveTo>
                <a:lnTo>
                  <a:pt x="0" y="6920395"/>
                </a:lnTo>
                <a:lnTo>
                  <a:pt x="5181600" y="6921500"/>
                </a:lnTo>
                <a:lnTo>
                  <a:pt x="5181600" y="0"/>
                </a:lnTo>
                <a:lnTo>
                  <a:pt x="856787" y="25400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39"/>
          <p:cNvSpPr/>
          <p:nvPr>
            <p:ph idx="2" type="pic"/>
          </p:nvPr>
        </p:nvSpPr>
        <p:spPr>
          <a:xfrm>
            <a:off x="-196" y="6350"/>
            <a:ext cx="748270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76" name="Google Shape;976;p139"/>
          <p:cNvSpPr txBox="1"/>
          <p:nvPr>
            <p:ph idx="1" type="body"/>
          </p:nvPr>
        </p:nvSpPr>
        <p:spPr>
          <a:xfrm>
            <a:off x="7482506" y="2806995"/>
            <a:ext cx="4152281" cy="3660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7" name="Google Shape;977;p139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39"/>
          <p:cNvSpPr txBox="1"/>
          <p:nvPr>
            <p:ph type="title"/>
          </p:nvPr>
        </p:nvSpPr>
        <p:spPr>
          <a:xfrm>
            <a:off x="7482505" y="636278"/>
            <a:ext cx="4152282" cy="180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6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0042A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Otsikkodia 1">
  <p:cSld name="5_Otsikkodia 1">
    <p:bg>
      <p:bgPr>
        <a:solidFill>
          <a:schemeClr val="lt1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40"/>
          <p:cNvSpPr/>
          <p:nvPr/>
        </p:nvSpPr>
        <p:spPr>
          <a:xfrm flipH="1" rot="10800000">
            <a:off x="6484956" y="-12700"/>
            <a:ext cx="5723610" cy="6921500"/>
          </a:xfrm>
          <a:custGeom>
            <a:rect b="b" l="l" r="r" t="t"/>
            <a:pathLst>
              <a:path extrusionOk="0" h="6921500" w="5181600">
                <a:moveTo>
                  <a:pt x="856787" y="25400"/>
                </a:moveTo>
                <a:lnTo>
                  <a:pt x="0" y="6920395"/>
                </a:lnTo>
                <a:lnTo>
                  <a:pt x="5181600" y="6921500"/>
                </a:lnTo>
                <a:lnTo>
                  <a:pt x="5181600" y="0"/>
                </a:lnTo>
                <a:lnTo>
                  <a:pt x="856787" y="2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40"/>
          <p:cNvSpPr txBox="1"/>
          <p:nvPr>
            <p:ph idx="1" type="body"/>
          </p:nvPr>
        </p:nvSpPr>
        <p:spPr>
          <a:xfrm>
            <a:off x="644577" y="1159565"/>
            <a:ext cx="5451423" cy="503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2" name="Google Shape;982;p140"/>
          <p:cNvSpPr txBox="1"/>
          <p:nvPr>
            <p:ph idx="2" type="body"/>
          </p:nvPr>
        </p:nvSpPr>
        <p:spPr>
          <a:xfrm>
            <a:off x="7538037" y="2806995"/>
            <a:ext cx="4096750" cy="3660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3" name="Google Shape;983;p140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40"/>
          <p:cNvSpPr txBox="1"/>
          <p:nvPr>
            <p:ph type="title"/>
          </p:nvPr>
        </p:nvSpPr>
        <p:spPr>
          <a:xfrm>
            <a:off x="7482505" y="636278"/>
            <a:ext cx="4152282" cy="180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Otsikkodia 1">
  <p:cSld name="6_Otsikkodia 1">
    <p:bg>
      <p:bgPr>
        <a:solidFill>
          <a:schemeClr val="lt1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1"/>
          <p:cNvSpPr/>
          <p:nvPr/>
        </p:nvSpPr>
        <p:spPr>
          <a:xfrm flipH="1" rot="10800000">
            <a:off x="6484956" y="-12700"/>
            <a:ext cx="5723610" cy="6921500"/>
          </a:xfrm>
          <a:custGeom>
            <a:rect b="b" l="l" r="r" t="t"/>
            <a:pathLst>
              <a:path extrusionOk="0" h="6921500" w="5181600">
                <a:moveTo>
                  <a:pt x="856787" y="25400"/>
                </a:moveTo>
                <a:lnTo>
                  <a:pt x="0" y="6920395"/>
                </a:lnTo>
                <a:lnTo>
                  <a:pt x="5181600" y="6921500"/>
                </a:lnTo>
                <a:lnTo>
                  <a:pt x="5181600" y="0"/>
                </a:lnTo>
                <a:lnTo>
                  <a:pt x="856787" y="25400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41"/>
          <p:cNvSpPr txBox="1"/>
          <p:nvPr>
            <p:ph idx="1" type="body"/>
          </p:nvPr>
        </p:nvSpPr>
        <p:spPr>
          <a:xfrm>
            <a:off x="644577" y="1159565"/>
            <a:ext cx="5451423" cy="503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8" name="Google Shape;988;p141"/>
          <p:cNvSpPr txBox="1"/>
          <p:nvPr>
            <p:ph idx="2" type="body"/>
          </p:nvPr>
        </p:nvSpPr>
        <p:spPr>
          <a:xfrm>
            <a:off x="7482506" y="2806995"/>
            <a:ext cx="4152281" cy="3660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9" name="Google Shape;989;p14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90" name="Google Shape;990;p141"/>
          <p:cNvSpPr txBox="1"/>
          <p:nvPr>
            <p:ph type="title"/>
          </p:nvPr>
        </p:nvSpPr>
        <p:spPr>
          <a:xfrm>
            <a:off x="7482505" y="636278"/>
            <a:ext cx="4152282" cy="180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6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0042A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kuvalla 5">
  <p:cSld name="Otsikkodia kuvalla 5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9"/>
          <p:cNvPicPr preferRelativeResize="0"/>
          <p:nvPr/>
        </p:nvPicPr>
        <p:blipFill rotWithShape="1">
          <a:blip r:embed="rId2">
            <a:alphaModFix/>
          </a:blip>
          <a:srcRect b="0" l="118" r="118" t="0"/>
          <a:stretch/>
        </p:blipFill>
        <p:spPr>
          <a:xfrm>
            <a:off x="0" y="-16412"/>
            <a:ext cx="12192000" cy="68744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9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9"/>
          <p:cNvSpPr/>
          <p:nvPr/>
        </p:nvSpPr>
        <p:spPr>
          <a:xfrm>
            <a:off x="2680711" y="4756637"/>
            <a:ext cx="9525577" cy="2115153"/>
          </a:xfrm>
          <a:custGeom>
            <a:rect b="b" l="l" r="r" t="t"/>
            <a:pathLst>
              <a:path extrusionOk="0" h="4355" w="15878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9"/>
          <p:cNvSpPr/>
          <p:nvPr>
            <p:ph idx="2" type="pic"/>
          </p:nvPr>
        </p:nvSpPr>
        <p:spPr>
          <a:xfrm>
            <a:off x="8645924" y="5717895"/>
            <a:ext cx="1496156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ttelydia 1">
  <p:cSld name="Esittelydia 1">
    <p:bg>
      <p:bgPr>
        <a:solidFill>
          <a:srgbClr val="F9E51E"/>
        </a:solidFill>
      </p:bgPr>
    </p:bg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2"/>
          <p:cNvSpPr/>
          <p:nvPr>
            <p:ph idx="2" type="pic"/>
          </p:nvPr>
        </p:nvSpPr>
        <p:spPr>
          <a:xfrm>
            <a:off x="472893" y="2423886"/>
            <a:ext cx="2006847" cy="253419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42"/>
          <p:cNvSpPr txBox="1"/>
          <p:nvPr>
            <p:ph idx="1" type="body"/>
          </p:nvPr>
        </p:nvSpPr>
        <p:spPr>
          <a:xfrm>
            <a:off x="472892" y="5187108"/>
            <a:ext cx="2006847" cy="17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4" name="Google Shape;994;p142"/>
          <p:cNvSpPr txBox="1"/>
          <p:nvPr>
            <p:ph idx="3" type="body"/>
          </p:nvPr>
        </p:nvSpPr>
        <p:spPr>
          <a:xfrm>
            <a:off x="472892" y="5671913"/>
            <a:ext cx="2006846" cy="82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5" name="Google Shape;995;p142"/>
          <p:cNvSpPr/>
          <p:nvPr>
            <p:ph idx="4" type="pic"/>
          </p:nvPr>
        </p:nvSpPr>
        <p:spPr>
          <a:xfrm>
            <a:off x="2787922" y="2423886"/>
            <a:ext cx="2006847" cy="2534190"/>
          </a:xfrm>
          <a:prstGeom prst="rect">
            <a:avLst/>
          </a:prstGeom>
          <a:noFill/>
          <a:ln>
            <a:noFill/>
          </a:ln>
        </p:spPr>
      </p:sp>
      <p:sp>
        <p:nvSpPr>
          <p:cNvPr id="996" name="Google Shape;996;p142"/>
          <p:cNvSpPr txBox="1"/>
          <p:nvPr>
            <p:ph idx="5" type="body"/>
          </p:nvPr>
        </p:nvSpPr>
        <p:spPr>
          <a:xfrm>
            <a:off x="2787921" y="5187108"/>
            <a:ext cx="2006847" cy="17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7" name="Google Shape;997;p142"/>
          <p:cNvSpPr txBox="1"/>
          <p:nvPr>
            <p:ph idx="6" type="body"/>
          </p:nvPr>
        </p:nvSpPr>
        <p:spPr>
          <a:xfrm>
            <a:off x="2787921" y="5671913"/>
            <a:ext cx="2006846" cy="82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8" name="Google Shape;998;p142"/>
          <p:cNvSpPr/>
          <p:nvPr>
            <p:ph idx="7" type="pic"/>
          </p:nvPr>
        </p:nvSpPr>
        <p:spPr>
          <a:xfrm>
            <a:off x="5092576" y="2423886"/>
            <a:ext cx="2006847" cy="2534190"/>
          </a:xfrm>
          <a:prstGeom prst="rect">
            <a:avLst/>
          </a:prstGeom>
          <a:noFill/>
          <a:ln>
            <a:noFill/>
          </a:ln>
        </p:spPr>
      </p:sp>
      <p:sp>
        <p:nvSpPr>
          <p:cNvPr id="999" name="Google Shape;999;p142"/>
          <p:cNvSpPr txBox="1"/>
          <p:nvPr>
            <p:ph idx="8" type="body"/>
          </p:nvPr>
        </p:nvSpPr>
        <p:spPr>
          <a:xfrm>
            <a:off x="5092575" y="5187108"/>
            <a:ext cx="2006847" cy="17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0" name="Google Shape;1000;p142"/>
          <p:cNvSpPr txBox="1"/>
          <p:nvPr>
            <p:ph idx="9" type="body"/>
          </p:nvPr>
        </p:nvSpPr>
        <p:spPr>
          <a:xfrm>
            <a:off x="5092575" y="5671913"/>
            <a:ext cx="2006846" cy="82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1" name="Google Shape;1001;p142"/>
          <p:cNvSpPr/>
          <p:nvPr>
            <p:ph idx="13" type="pic"/>
          </p:nvPr>
        </p:nvSpPr>
        <p:spPr>
          <a:xfrm>
            <a:off x="7397228" y="2423886"/>
            <a:ext cx="2006847" cy="2534190"/>
          </a:xfrm>
          <a:prstGeom prst="rect">
            <a:avLst/>
          </a:prstGeom>
          <a:noFill/>
          <a:ln>
            <a:noFill/>
          </a:ln>
        </p:spPr>
      </p:sp>
      <p:sp>
        <p:nvSpPr>
          <p:cNvPr id="1002" name="Google Shape;1002;p142"/>
          <p:cNvSpPr txBox="1"/>
          <p:nvPr>
            <p:ph idx="14" type="body"/>
          </p:nvPr>
        </p:nvSpPr>
        <p:spPr>
          <a:xfrm>
            <a:off x="7397227" y="5187108"/>
            <a:ext cx="2006847" cy="17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3" name="Google Shape;1003;p142"/>
          <p:cNvSpPr txBox="1"/>
          <p:nvPr>
            <p:ph idx="15" type="body"/>
          </p:nvPr>
        </p:nvSpPr>
        <p:spPr>
          <a:xfrm>
            <a:off x="7397227" y="5671913"/>
            <a:ext cx="2006846" cy="82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4" name="Google Shape;1004;p142"/>
          <p:cNvSpPr/>
          <p:nvPr>
            <p:ph idx="16" type="pic"/>
          </p:nvPr>
        </p:nvSpPr>
        <p:spPr>
          <a:xfrm>
            <a:off x="9701878" y="2423886"/>
            <a:ext cx="2006847" cy="2534190"/>
          </a:xfrm>
          <a:prstGeom prst="rect">
            <a:avLst/>
          </a:prstGeom>
          <a:noFill/>
          <a:ln>
            <a:noFill/>
          </a:ln>
        </p:spPr>
      </p:sp>
      <p:sp>
        <p:nvSpPr>
          <p:cNvPr id="1005" name="Google Shape;1005;p142"/>
          <p:cNvSpPr txBox="1"/>
          <p:nvPr>
            <p:ph idx="17" type="body"/>
          </p:nvPr>
        </p:nvSpPr>
        <p:spPr>
          <a:xfrm>
            <a:off x="9701877" y="5187108"/>
            <a:ext cx="2006847" cy="179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6" name="Google Shape;1006;p142"/>
          <p:cNvSpPr txBox="1"/>
          <p:nvPr>
            <p:ph idx="18" type="body"/>
          </p:nvPr>
        </p:nvSpPr>
        <p:spPr>
          <a:xfrm>
            <a:off x="9701877" y="5671913"/>
            <a:ext cx="2006846" cy="820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07" name="Google Shape;1007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4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09" name="Google Shape;1009;p142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ttelydia 2">
  <p:cSld name="Esittelydia 2">
    <p:bg>
      <p:bgPr>
        <a:solidFill>
          <a:srgbClr val="F9E51E"/>
        </a:solidFill>
      </p:bgPr>
    </p:bg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3"/>
          <p:cNvSpPr/>
          <p:nvPr/>
        </p:nvSpPr>
        <p:spPr>
          <a:xfrm>
            <a:off x="4309672" y="2975724"/>
            <a:ext cx="1783830" cy="178383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43"/>
          <p:cNvSpPr/>
          <p:nvPr>
            <p:ph idx="2" type="pic"/>
          </p:nvPr>
        </p:nvSpPr>
        <p:spPr>
          <a:xfrm>
            <a:off x="472893" y="1833310"/>
            <a:ext cx="2474530" cy="247453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3" name="Google Shape;1013;p143"/>
          <p:cNvSpPr txBox="1"/>
          <p:nvPr>
            <p:ph idx="1" type="body"/>
          </p:nvPr>
        </p:nvSpPr>
        <p:spPr>
          <a:xfrm>
            <a:off x="472892" y="4622800"/>
            <a:ext cx="2474530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4" name="Google Shape;1014;p143"/>
          <p:cNvSpPr txBox="1"/>
          <p:nvPr>
            <p:ph idx="3" type="body"/>
          </p:nvPr>
        </p:nvSpPr>
        <p:spPr>
          <a:xfrm>
            <a:off x="472892" y="4958080"/>
            <a:ext cx="2474530" cy="1534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5" name="Google Shape;1015;p143"/>
          <p:cNvSpPr/>
          <p:nvPr>
            <p:ph idx="4" type="pic"/>
          </p:nvPr>
        </p:nvSpPr>
        <p:spPr>
          <a:xfrm>
            <a:off x="3427004" y="1833310"/>
            <a:ext cx="2474530" cy="247453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6" name="Google Shape;1016;p143"/>
          <p:cNvSpPr txBox="1"/>
          <p:nvPr>
            <p:ph idx="5" type="body"/>
          </p:nvPr>
        </p:nvSpPr>
        <p:spPr>
          <a:xfrm>
            <a:off x="3427003" y="4622799"/>
            <a:ext cx="2474530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7" name="Google Shape;1017;p143"/>
          <p:cNvSpPr txBox="1"/>
          <p:nvPr>
            <p:ph idx="6" type="body"/>
          </p:nvPr>
        </p:nvSpPr>
        <p:spPr>
          <a:xfrm>
            <a:off x="3427003" y="4958080"/>
            <a:ext cx="2474530" cy="153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8" name="Google Shape;1018;p143"/>
          <p:cNvSpPr/>
          <p:nvPr>
            <p:ph idx="7" type="pic"/>
          </p:nvPr>
        </p:nvSpPr>
        <p:spPr>
          <a:xfrm>
            <a:off x="6381114" y="1833310"/>
            <a:ext cx="2474530" cy="247453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9" name="Google Shape;1019;p143"/>
          <p:cNvSpPr txBox="1"/>
          <p:nvPr>
            <p:ph idx="8" type="body"/>
          </p:nvPr>
        </p:nvSpPr>
        <p:spPr>
          <a:xfrm>
            <a:off x="6381113" y="4622799"/>
            <a:ext cx="2474530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0" name="Google Shape;1020;p143"/>
          <p:cNvSpPr txBox="1"/>
          <p:nvPr>
            <p:ph idx="9" type="body"/>
          </p:nvPr>
        </p:nvSpPr>
        <p:spPr>
          <a:xfrm>
            <a:off x="6381113" y="4958077"/>
            <a:ext cx="2474530" cy="1534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1" name="Google Shape;1021;p143"/>
          <p:cNvSpPr/>
          <p:nvPr>
            <p:ph idx="13" type="pic"/>
          </p:nvPr>
        </p:nvSpPr>
        <p:spPr>
          <a:xfrm>
            <a:off x="9335223" y="1817109"/>
            <a:ext cx="2474530" cy="247453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2" name="Google Shape;1022;p143"/>
          <p:cNvSpPr txBox="1"/>
          <p:nvPr>
            <p:ph idx="14" type="body"/>
          </p:nvPr>
        </p:nvSpPr>
        <p:spPr>
          <a:xfrm>
            <a:off x="9335222" y="4606599"/>
            <a:ext cx="2474530" cy="351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1600"/>
              <a:buNone/>
              <a:defRPr b="1" i="0" sz="1600">
                <a:solidFill>
                  <a:srgbClr val="0042A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3" name="Google Shape;1023;p143"/>
          <p:cNvSpPr txBox="1"/>
          <p:nvPr>
            <p:ph idx="15" type="body"/>
          </p:nvPr>
        </p:nvSpPr>
        <p:spPr>
          <a:xfrm>
            <a:off x="9335222" y="4958077"/>
            <a:ext cx="2474530" cy="1534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24" name="Google Shape;1024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Sähkönsininen, kuvakaappaus, sininen, Grafiikka&#10;&#10;Kuvaus luotu automaattisesti" id="1025" name="Google Shape;1025;p143"/>
          <p:cNvPicPr preferRelativeResize="0"/>
          <p:nvPr/>
        </p:nvPicPr>
        <p:blipFill rotWithShape="1">
          <a:blip r:embed="rId3">
            <a:alphaModFix/>
          </a:blip>
          <a:srcRect b="0" l="0" r="69837" t="70435"/>
          <a:stretch/>
        </p:blipFill>
        <p:spPr>
          <a:xfrm>
            <a:off x="0" y="4830416"/>
            <a:ext cx="3677478" cy="20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4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27" name="Google Shape;1027;p143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ttelydia 3">
  <p:cSld name="Esittelydia 3">
    <p:bg>
      <p:bgPr>
        <a:solidFill>
          <a:schemeClr val="lt1"/>
        </a:solidFill>
      </p:bgPr>
    </p:bg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44"/>
          <p:cNvSpPr/>
          <p:nvPr/>
        </p:nvSpPr>
        <p:spPr>
          <a:xfrm>
            <a:off x="4955554" y="2549004"/>
            <a:ext cx="1783830" cy="178383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44"/>
          <p:cNvSpPr/>
          <p:nvPr>
            <p:ph idx="2" type="pic"/>
          </p:nvPr>
        </p:nvSpPr>
        <p:spPr>
          <a:xfrm>
            <a:off x="1118775" y="1551733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1" name="Google Shape;1031;p144"/>
          <p:cNvSpPr txBox="1"/>
          <p:nvPr>
            <p:ph idx="1" type="body"/>
          </p:nvPr>
        </p:nvSpPr>
        <p:spPr>
          <a:xfrm>
            <a:off x="899882" y="3477623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2" name="Google Shape;1032;p144"/>
          <p:cNvSpPr txBox="1"/>
          <p:nvPr>
            <p:ph idx="3" type="body"/>
          </p:nvPr>
        </p:nvSpPr>
        <p:spPr>
          <a:xfrm>
            <a:off x="899882" y="3736190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3" name="Google Shape;1033;p144"/>
          <p:cNvSpPr/>
          <p:nvPr>
            <p:ph idx="4" type="pic"/>
          </p:nvPr>
        </p:nvSpPr>
        <p:spPr>
          <a:xfrm>
            <a:off x="1118775" y="4135161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4" name="Google Shape;1034;p144"/>
          <p:cNvSpPr txBox="1"/>
          <p:nvPr>
            <p:ph idx="5" type="body"/>
          </p:nvPr>
        </p:nvSpPr>
        <p:spPr>
          <a:xfrm>
            <a:off x="899882" y="6061051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5" name="Google Shape;1035;p144"/>
          <p:cNvSpPr txBox="1"/>
          <p:nvPr>
            <p:ph idx="6" type="body"/>
          </p:nvPr>
        </p:nvSpPr>
        <p:spPr>
          <a:xfrm>
            <a:off x="899882" y="6319618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6" name="Google Shape;1036;p144"/>
          <p:cNvSpPr/>
          <p:nvPr>
            <p:ph idx="7" type="pic"/>
          </p:nvPr>
        </p:nvSpPr>
        <p:spPr>
          <a:xfrm>
            <a:off x="3832585" y="1535532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7" name="Google Shape;1037;p144"/>
          <p:cNvSpPr txBox="1"/>
          <p:nvPr>
            <p:ph idx="8" type="body"/>
          </p:nvPr>
        </p:nvSpPr>
        <p:spPr>
          <a:xfrm>
            <a:off x="3613692" y="3461422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8" name="Google Shape;1038;p144"/>
          <p:cNvSpPr txBox="1"/>
          <p:nvPr>
            <p:ph idx="9" type="body"/>
          </p:nvPr>
        </p:nvSpPr>
        <p:spPr>
          <a:xfrm>
            <a:off x="3613692" y="3719989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9" name="Google Shape;1039;p144"/>
          <p:cNvSpPr/>
          <p:nvPr>
            <p:ph idx="13" type="pic"/>
          </p:nvPr>
        </p:nvSpPr>
        <p:spPr>
          <a:xfrm>
            <a:off x="3832585" y="4118960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40" name="Google Shape;1040;p144"/>
          <p:cNvSpPr txBox="1"/>
          <p:nvPr>
            <p:ph idx="14" type="body"/>
          </p:nvPr>
        </p:nvSpPr>
        <p:spPr>
          <a:xfrm>
            <a:off x="3613692" y="6044850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1" name="Google Shape;1041;p144"/>
          <p:cNvSpPr txBox="1"/>
          <p:nvPr>
            <p:ph idx="15" type="body"/>
          </p:nvPr>
        </p:nvSpPr>
        <p:spPr>
          <a:xfrm>
            <a:off x="3613692" y="6303417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2" name="Google Shape;1042;p144"/>
          <p:cNvSpPr/>
          <p:nvPr>
            <p:ph idx="16" type="pic"/>
          </p:nvPr>
        </p:nvSpPr>
        <p:spPr>
          <a:xfrm>
            <a:off x="6546395" y="1535532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43" name="Google Shape;1043;p144"/>
          <p:cNvSpPr txBox="1"/>
          <p:nvPr>
            <p:ph idx="17" type="body"/>
          </p:nvPr>
        </p:nvSpPr>
        <p:spPr>
          <a:xfrm>
            <a:off x="6327502" y="3461422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4" name="Google Shape;1044;p144"/>
          <p:cNvSpPr txBox="1"/>
          <p:nvPr>
            <p:ph idx="18" type="body"/>
          </p:nvPr>
        </p:nvSpPr>
        <p:spPr>
          <a:xfrm>
            <a:off x="6327502" y="3719989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5" name="Google Shape;1045;p144"/>
          <p:cNvSpPr/>
          <p:nvPr>
            <p:ph idx="19" type="pic"/>
          </p:nvPr>
        </p:nvSpPr>
        <p:spPr>
          <a:xfrm>
            <a:off x="6546395" y="4118960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46" name="Google Shape;1046;p144"/>
          <p:cNvSpPr txBox="1"/>
          <p:nvPr>
            <p:ph idx="20" type="body"/>
          </p:nvPr>
        </p:nvSpPr>
        <p:spPr>
          <a:xfrm>
            <a:off x="6327502" y="6044850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7" name="Google Shape;1047;p144"/>
          <p:cNvSpPr txBox="1"/>
          <p:nvPr>
            <p:ph idx="21" type="body"/>
          </p:nvPr>
        </p:nvSpPr>
        <p:spPr>
          <a:xfrm>
            <a:off x="6327502" y="6303417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8" name="Google Shape;1048;p144"/>
          <p:cNvSpPr/>
          <p:nvPr>
            <p:ph idx="22" type="pic"/>
          </p:nvPr>
        </p:nvSpPr>
        <p:spPr>
          <a:xfrm>
            <a:off x="9260205" y="1521276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49" name="Google Shape;1049;p144"/>
          <p:cNvSpPr txBox="1"/>
          <p:nvPr>
            <p:ph idx="23" type="body"/>
          </p:nvPr>
        </p:nvSpPr>
        <p:spPr>
          <a:xfrm>
            <a:off x="9041312" y="3447166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0" name="Google Shape;1050;p144"/>
          <p:cNvSpPr txBox="1"/>
          <p:nvPr>
            <p:ph idx="24" type="body"/>
          </p:nvPr>
        </p:nvSpPr>
        <p:spPr>
          <a:xfrm>
            <a:off x="9041312" y="3705733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1" name="Google Shape;1051;p144"/>
          <p:cNvSpPr/>
          <p:nvPr>
            <p:ph idx="25" type="pic"/>
          </p:nvPr>
        </p:nvSpPr>
        <p:spPr>
          <a:xfrm>
            <a:off x="9260205" y="4104704"/>
            <a:ext cx="1783829" cy="17838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052" name="Google Shape;1052;p144"/>
          <p:cNvSpPr txBox="1"/>
          <p:nvPr>
            <p:ph idx="26" type="body"/>
          </p:nvPr>
        </p:nvSpPr>
        <p:spPr>
          <a:xfrm>
            <a:off x="9041312" y="6030594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3" name="Google Shape;1053;p144"/>
          <p:cNvSpPr txBox="1"/>
          <p:nvPr>
            <p:ph idx="27" type="body"/>
          </p:nvPr>
        </p:nvSpPr>
        <p:spPr>
          <a:xfrm>
            <a:off x="9041312" y="6289161"/>
            <a:ext cx="2182402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54" name="Google Shape;1054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4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56" name="Google Shape;1056;p144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ittelydia 4">
  <p:cSld name="Esittelydia 4">
    <p:bg>
      <p:bgPr>
        <a:solidFill>
          <a:srgbClr val="F9E51E"/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5"/>
          <p:cNvSpPr txBox="1"/>
          <p:nvPr>
            <p:ph type="title"/>
          </p:nvPr>
        </p:nvSpPr>
        <p:spPr>
          <a:xfrm>
            <a:off x="5357190" y="894522"/>
            <a:ext cx="5996609" cy="596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Black"/>
              <a:buNone/>
              <a:defRPr b="0" i="0" sz="36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9" name="Google Shape;1059;p145"/>
          <p:cNvSpPr txBox="1"/>
          <p:nvPr>
            <p:ph idx="1" type="body"/>
          </p:nvPr>
        </p:nvSpPr>
        <p:spPr>
          <a:xfrm>
            <a:off x="5357190" y="1491206"/>
            <a:ext cx="5996609" cy="4533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60" name="Google Shape;1060;p145"/>
          <p:cNvSpPr/>
          <p:nvPr>
            <p:ph idx="2" type="pic"/>
          </p:nvPr>
        </p:nvSpPr>
        <p:spPr>
          <a:xfrm>
            <a:off x="-196" y="6350"/>
            <a:ext cx="5188131" cy="6880095"/>
          </a:xfrm>
          <a:prstGeom prst="rect">
            <a:avLst/>
          </a:prstGeom>
          <a:noFill/>
          <a:ln>
            <a:noFill/>
          </a:ln>
        </p:spPr>
      </p:sp>
      <p:sp>
        <p:nvSpPr>
          <p:cNvPr id="1061" name="Google Shape;1061;p145"/>
          <p:cNvSpPr txBox="1"/>
          <p:nvPr>
            <p:ph idx="3" type="body"/>
          </p:nvPr>
        </p:nvSpPr>
        <p:spPr>
          <a:xfrm>
            <a:off x="8939575" y="5366794"/>
            <a:ext cx="2847550" cy="1295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2000"/>
              <a:buNone/>
              <a:defRPr b="1" sz="2000">
                <a:solidFill>
                  <a:srgbClr val="0042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62" name="Google Shape;1062;p145"/>
          <p:cNvSpPr txBox="1"/>
          <p:nvPr>
            <p:ph idx="4" type="body"/>
          </p:nvPr>
        </p:nvSpPr>
        <p:spPr>
          <a:xfrm>
            <a:off x="5357190" y="2263515"/>
            <a:ext cx="6429935" cy="4203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3" name="Google Shape;1063;p145"/>
          <p:cNvSpPr txBox="1"/>
          <p:nvPr/>
        </p:nvSpPr>
        <p:spPr>
          <a:xfrm>
            <a:off x="437461" y="64599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konit kopioitavissa Master-sivuilta 2">
  <p:cSld name="1_Ikonit kopioitavissa Master-sivuilta 2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4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46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Ikonit ovat kopioitavissa Master-sivuilta (Näytä &gt; Dian perustyyli). Ikoneita voi myös ladata aineistopankista.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3321" y="419296"/>
            <a:ext cx="4318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2758" y="419296"/>
            <a:ext cx="3937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2548" y="419297"/>
            <a:ext cx="510777" cy="49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">
  <p:cSld name="Väliotsikkodia kuvalla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47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47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3" name="Google Shape;1073;p147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4" name="Google Shape;1074;p147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5" name="Google Shape;1075;p14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3">
  <p:cSld name="Väliotsikkodia kuvalla 3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8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48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9" name="Google Shape;1079;p14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8FD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3C8FD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0" name="Google Shape;1080;p148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1" name="Google Shape;1081;p14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4">
  <p:cSld name="Väliotsikkodia kuvalla 4"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49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49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5" name="Google Shape;1085;p149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6" name="Google Shape;1086;p149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6">
  <p:cSld name="Väliotsikkodia kuvalla 6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50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50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1" name="Google Shape;1091;p150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2" name="Google Shape;1092;p150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15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7">
  <p:cSld name="Väliotsikkodia kuvalla 7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51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F363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51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7" name="Google Shape;1097;p151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8" name="Google Shape;1098;p151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9" name="Google Shape;1099;p15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tsikkodia kuvalla 2">
  <p:cSld name="1_Otsikkodia kuvalla 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792" y="0"/>
            <a:ext cx="121999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0"/>
          <p:cNvSpPr/>
          <p:nvPr/>
        </p:nvSpPr>
        <p:spPr>
          <a:xfrm>
            <a:off x="2666423" y="4756637"/>
            <a:ext cx="9525577" cy="2115153"/>
          </a:xfrm>
          <a:custGeom>
            <a:rect b="b" l="l" r="r" t="t"/>
            <a:pathLst>
              <a:path extrusionOk="0" h="4355" w="15878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80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" name="Google Shape;6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188420"/>
            <a:ext cx="1679944" cy="167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Fontti, logo, Grafiikka&#10;&#10;Kuvaus luotu automaattisesti" id="70" name="Google Shape;70;p80"/>
          <p:cNvPicPr preferRelativeResize="0"/>
          <p:nvPr/>
        </p:nvPicPr>
        <p:blipFill rotWithShape="1">
          <a:blip r:embed="rId4">
            <a:alphaModFix/>
          </a:blip>
          <a:srcRect b="0" l="0" r="0" t="11320"/>
          <a:stretch/>
        </p:blipFill>
        <p:spPr>
          <a:xfrm>
            <a:off x="8918757" y="5577146"/>
            <a:ext cx="1407911" cy="1174314"/>
          </a:xfrm>
          <a:prstGeom prst="snip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71" name="Google Shape;71;p8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8">
  <p:cSld name="Väliotsikkodia kuvalla 8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52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CE39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52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3" name="Google Shape;1103;p152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152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5" name="Google Shape;1105;p15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9">
  <p:cSld name="Väliotsikkodia kuvalla 9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53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53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9" name="Google Shape;1109;p153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0" name="Google Shape;1110;p153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15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dia kuvalla 10">
  <p:cSld name="Väliotsikkodia kuvalla 10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54"/>
          <p:cNvSpPr/>
          <p:nvPr/>
        </p:nvSpPr>
        <p:spPr>
          <a:xfrm>
            <a:off x="-57665" y="-16476"/>
            <a:ext cx="6531036" cy="6903309"/>
          </a:xfrm>
          <a:custGeom>
            <a:rect b="b" l="l" r="r" t="t"/>
            <a:pathLst>
              <a:path extrusionOk="0" h="6903309" w="5003393">
                <a:moveTo>
                  <a:pt x="5003393" y="8238"/>
                </a:moveTo>
                <a:lnTo>
                  <a:pt x="3556395" y="6878595"/>
                </a:lnTo>
                <a:lnTo>
                  <a:pt x="0" y="6903309"/>
                </a:lnTo>
                <a:cubicBezTo>
                  <a:pt x="2242" y="4599460"/>
                  <a:pt x="4483" y="2303849"/>
                  <a:pt x="6725" y="0"/>
                </a:cubicBezTo>
                <a:lnTo>
                  <a:pt x="5003393" y="8238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54"/>
          <p:cNvSpPr txBox="1"/>
          <p:nvPr>
            <p:ph idx="1" type="body"/>
          </p:nvPr>
        </p:nvSpPr>
        <p:spPr>
          <a:xfrm>
            <a:off x="786660" y="2620935"/>
            <a:ext cx="4503821" cy="3556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5" name="Google Shape;1115;p154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6" name="Google Shape;1116;p154"/>
          <p:cNvSpPr/>
          <p:nvPr>
            <p:ph idx="2" type="pic"/>
          </p:nvPr>
        </p:nvSpPr>
        <p:spPr>
          <a:xfrm>
            <a:off x="4557486" y="0"/>
            <a:ext cx="76345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7" name="Google Shape;1117;p154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ltainen kuvituspohja">
  <p:cSld name="Keltainen kuvituspohja">
    <p:bg>
      <p:bgPr>
        <a:solidFill>
          <a:schemeClr val="lt1"/>
        </a:solidFill>
      </p:bgPr>
    </p:bg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55"/>
          <p:cNvSpPr/>
          <p:nvPr/>
        </p:nvSpPr>
        <p:spPr>
          <a:xfrm rot="-2220821">
            <a:off x="-1165970" y="-2894002"/>
            <a:ext cx="12407476" cy="7369412"/>
          </a:xfrm>
          <a:custGeom>
            <a:rect b="b" l="l" r="r" t="t"/>
            <a:pathLst>
              <a:path extrusionOk="0" h="7369412" w="9305607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155"/>
          <p:cNvSpPr/>
          <p:nvPr/>
        </p:nvSpPr>
        <p:spPr>
          <a:xfrm rot="-4276182">
            <a:off x="-5525" y="3225529"/>
            <a:ext cx="3554398" cy="4801346"/>
          </a:xfrm>
          <a:custGeom>
            <a:rect b="b" l="l" r="r" t="t"/>
            <a:pathLst>
              <a:path extrusionOk="0" h="3601009" w="3871357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155"/>
          <p:cNvSpPr/>
          <p:nvPr/>
        </p:nvSpPr>
        <p:spPr>
          <a:xfrm rot="8578768">
            <a:off x="782128" y="1945700"/>
            <a:ext cx="13912716" cy="7373353"/>
          </a:xfrm>
          <a:custGeom>
            <a:rect b="b" l="l" r="r" t="t"/>
            <a:pathLst>
              <a:path extrusionOk="0" h="7373353" w="10434537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155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8FDE"/>
              </a:buClr>
              <a:buSzPts val="4000"/>
              <a:buFont typeface="Arial Black"/>
              <a:buNone/>
              <a:defRPr b="0" i="0" sz="4000" u="none" cap="none" strike="noStrike">
                <a:solidFill>
                  <a:srgbClr val="3C8FD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3" name="Google Shape;1123;p15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">
  <p:cSld name="Väliotsikkopohja kuvalla">
    <p:bg>
      <p:bgPr>
        <a:solidFill>
          <a:schemeClr val="lt1"/>
        </a:solidFill>
      </p:bgPr>
    </p:bg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56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156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56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8" name="Google Shape;1128;p156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9" name="Google Shape;1129;p156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pic>
        <p:nvPicPr>
          <p:cNvPr id="1130" name="Google Shape;1130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56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1">
  <p:cSld name="Väliotsikkopohja kuvalla 1">
    <p:bg>
      <p:bgPr>
        <a:solidFill>
          <a:schemeClr val="lt1"/>
        </a:solidFill>
      </p:bgPr>
    </p:bg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57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57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57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6" name="Google Shape;1136;p157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37" name="Google Shape;1137;p157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38" name="Google Shape;1138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5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3">
  <p:cSld name="Väliotsikkopohja kuvalla 3"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58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6BC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58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58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4" name="Google Shape;1144;p158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45" name="Google Shape;1145;p158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46" name="Google Shape;1146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5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4">
  <p:cSld name="Väliotsikkopohja kuvalla 4">
    <p:bg>
      <p:bgPr>
        <a:solidFill>
          <a:schemeClr val="lt1"/>
        </a:solidFill>
      </p:bgPr>
    </p:bg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59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F363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59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59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2" name="Google Shape;1152;p159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53" name="Google Shape;1153;p159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54" name="Google Shape;1154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5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5">
  <p:cSld name="Väliotsikkopohja kuvalla 5">
    <p:bg>
      <p:bgPr>
        <a:solidFill>
          <a:schemeClr val="lt1"/>
        </a:solidFill>
      </p:bgPr>
    </p:bg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60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60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60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0" name="Google Shape;1160;p160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61" name="Google Shape;1161;p160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62" name="Google Shape;1162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6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6">
  <p:cSld name="Väliotsikkopohja kuvalla 6">
    <p:bg>
      <p:bgPr>
        <a:solidFill>
          <a:schemeClr val="lt1"/>
        </a:solidFill>
      </p:bgPr>
    </p:bg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61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02A3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61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67" name="Google Shape;1167;p161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61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9" name="Google Shape;1169;p161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70" name="Google Shape;1170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6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 kuvalla 3">
  <p:cSld name="Otsikkodia kuvalla 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99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1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81"/>
          <p:cNvSpPr/>
          <p:nvPr/>
        </p:nvSpPr>
        <p:spPr>
          <a:xfrm>
            <a:off x="2680711" y="4756637"/>
            <a:ext cx="9525577" cy="2115153"/>
          </a:xfrm>
          <a:custGeom>
            <a:rect b="b" l="l" r="r" t="t"/>
            <a:pathLst>
              <a:path extrusionOk="0" h="4355" w="15878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668" y="5061098"/>
            <a:ext cx="1679944" cy="167994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1"/>
          <p:cNvSpPr/>
          <p:nvPr>
            <p:ph idx="2" type="pic"/>
          </p:nvPr>
        </p:nvSpPr>
        <p:spPr>
          <a:xfrm>
            <a:off x="8645924" y="5717895"/>
            <a:ext cx="1496156" cy="751752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8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7">
  <p:cSld name="Väliotsikkopohja kuvalla 7">
    <p:bg>
      <p:bgPr>
        <a:solidFill>
          <a:schemeClr val="lt1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62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rgbClr val="CD39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62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75" name="Google Shape;1175;p162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62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7" name="Google Shape;1177;p162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78" name="Google Shape;1178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16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äliotsikkopohja kuvalla korostus">
  <p:cSld name="Väliotsikkopohja kuvalla korostus">
    <p:bg>
      <p:bgPr>
        <a:solidFill>
          <a:schemeClr val="lt1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63"/>
          <p:cNvSpPr/>
          <p:nvPr/>
        </p:nvSpPr>
        <p:spPr>
          <a:xfrm rot="-2220821">
            <a:off x="-1181052" y="-2910975"/>
            <a:ext cx="12468669" cy="7398314"/>
          </a:xfrm>
          <a:custGeom>
            <a:rect b="b" l="l" r="r" t="t"/>
            <a:pathLst>
              <a:path extrusionOk="0" h="7398314" w="9351502">
                <a:moveTo>
                  <a:pt x="0" y="3539234"/>
                </a:moveTo>
                <a:lnTo>
                  <a:pt x="1997306" y="0"/>
                </a:lnTo>
                <a:lnTo>
                  <a:pt x="9351502" y="7398314"/>
                </a:lnTo>
                <a:lnTo>
                  <a:pt x="7897349" y="7394439"/>
                </a:lnTo>
                <a:lnTo>
                  <a:pt x="1519149" y="6483072"/>
                </a:lnTo>
                <a:lnTo>
                  <a:pt x="0" y="353923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63"/>
          <p:cNvSpPr/>
          <p:nvPr>
            <p:ph idx="2" type="pic"/>
          </p:nvPr>
        </p:nvSpPr>
        <p:spPr>
          <a:xfrm>
            <a:off x="-26072" y="2671719"/>
            <a:ext cx="5561741" cy="4288679"/>
          </a:xfrm>
          <a:prstGeom prst="rect">
            <a:avLst/>
          </a:prstGeom>
          <a:noFill/>
          <a:ln>
            <a:noFill/>
          </a:ln>
        </p:spPr>
      </p:sp>
      <p:sp>
        <p:nvSpPr>
          <p:cNvPr id="1183" name="Google Shape;1183;p163"/>
          <p:cNvSpPr txBox="1"/>
          <p:nvPr>
            <p:ph type="title"/>
          </p:nvPr>
        </p:nvSpPr>
        <p:spPr>
          <a:xfrm>
            <a:off x="774032" y="732402"/>
            <a:ext cx="5487444" cy="17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4" name="Google Shape;1184;p163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63"/>
          <p:cNvSpPr txBox="1"/>
          <p:nvPr>
            <p:ph idx="1" type="body"/>
          </p:nvPr>
        </p:nvSpPr>
        <p:spPr>
          <a:xfrm>
            <a:off x="6096000" y="4300537"/>
            <a:ext cx="5538787" cy="2114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86" name="Google Shape;1186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63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keskisininen" showMasterSp="0">
  <p:cSld name="1_Korostus keskisininen">
    <p:bg>
      <p:bgPr>
        <a:solidFill>
          <a:srgbClr val="3C8FDE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64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0" name="Google Shape;1190;p164"/>
          <p:cNvSpPr txBox="1"/>
          <p:nvPr/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fi-FI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t-sininen" showMasterSp="0">
  <p:cSld name="1_Korostus t-sininen">
    <p:bg>
      <p:bgPr>
        <a:solidFill>
          <a:srgbClr val="0042A5"/>
        </a:solidFill>
      </p:bgPr>
    </p:bg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65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3" name="Google Shape;1193;p165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vihreä" showMasterSp="0">
  <p:cSld name="Korostus vihreä">
    <p:bg>
      <p:bgPr>
        <a:solidFill>
          <a:srgbClr val="00C389"/>
        </a:solidFill>
      </p:bgPr>
    </p:bg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66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6" name="Google Shape;1196;p166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97" name="Google Shape;1197;p166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8" name="Google Shape;1198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vihreä" showMasterSp="0">
  <p:cSld name="1_Korostus vihreä">
    <p:bg>
      <p:bgPr>
        <a:solidFill>
          <a:srgbClr val="00C389"/>
        </a:solidFill>
      </p:bgPr>
    </p:bg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67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1" name="Google Shape;1201;p167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turkoosi" showMasterSp="0">
  <p:cSld name="Korostus turkoosi">
    <p:bg>
      <p:bgPr>
        <a:solidFill>
          <a:srgbClr val="00A3AD"/>
        </a:solidFill>
      </p:bgPr>
    </p:bg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68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4" name="Google Shape;1204;p16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05" name="Google Shape;1205;p168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6" name="Google Shape;1206;p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turkoosi" showMasterSp="0">
  <p:cSld name="1_Korostus turkoosi">
    <p:bg>
      <p:bgPr>
        <a:solidFill>
          <a:srgbClr val="00A3AD"/>
        </a:solid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69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9" name="Google Shape;1209;p169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rostus vihreä 2" showMasterSp="0">
  <p:cSld name="Korostus vihreä 2">
    <p:bg>
      <p:bgPr>
        <a:solidFill>
          <a:srgbClr val="6BC24A"/>
        </a:solidFill>
      </p:bgPr>
    </p:bg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70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2" name="Google Shape;1212;p170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13" name="Google Shape;1213;p170"/>
          <p:cNvSpPr/>
          <p:nvPr/>
        </p:nvSpPr>
        <p:spPr>
          <a:xfrm flipH="1">
            <a:off x="10315141" y="-39756"/>
            <a:ext cx="1916615" cy="2007163"/>
          </a:xfrm>
          <a:custGeom>
            <a:rect b="b" l="l" r="r" t="t"/>
            <a:pathLst>
              <a:path extrusionOk="0" h="1431235" w="1371600">
                <a:moveTo>
                  <a:pt x="19879" y="1431235"/>
                </a:moveTo>
                <a:lnTo>
                  <a:pt x="0" y="9939"/>
                </a:lnTo>
                <a:lnTo>
                  <a:pt x="1172818" y="0"/>
                </a:lnTo>
                <a:lnTo>
                  <a:pt x="1371600" y="1013791"/>
                </a:lnTo>
                <a:lnTo>
                  <a:pt x="19879" y="14312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4" name="Google Shape;1214;p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5114" y="79512"/>
            <a:ext cx="1596886" cy="159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orostus vihreä 2" showMasterSp="0">
  <p:cSld name="1_Korostus vihreä 2">
    <p:bg>
      <p:bgPr>
        <a:solidFill>
          <a:srgbClr val="6BC24A"/>
        </a:solidFill>
      </p:bgPr>
    </p:bg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71"/>
          <p:cNvSpPr txBox="1"/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0" i="0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7" name="Google Shape;1217;p171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1.xml"/><Relationship Id="rId9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.xml"/><Relationship Id="rId9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5.xml"/><Relationship Id="rId110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13" Type="http://schemas.openxmlformats.org/officeDocument/2006/relationships/theme" Target="../theme/theme1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69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2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abo.fi/fi/kieliresurssi/kielikylpy/kielikylvyn-tutkimu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vantaa.fi/sites/default/files/document/Vantaan%20ruotsin%20kielen%20kielikylpyopetuksen%20tuntijako%201.8.2025%20alkaen%20%281%29.pdf" TargetMode="External"/><Relationship Id="rId4" Type="http://schemas.openxmlformats.org/officeDocument/2006/relationships/hyperlink" Target="https://sites.google.com/eduvantaa.fi/opetussuunnitelma/oppiaineet/ruotsin-kielikylpy?authuser=0" TargetMode="External"/><Relationship Id="rId5" Type="http://schemas.openxmlformats.org/officeDocument/2006/relationships/image" Target="../media/image5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jp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"/>
          <p:cNvSpPr txBox="1"/>
          <p:nvPr>
            <p:ph type="title"/>
          </p:nvPr>
        </p:nvSpPr>
        <p:spPr>
          <a:xfrm>
            <a:off x="1515963" y="455450"/>
            <a:ext cx="8656800" cy="26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A5"/>
              </a:buClr>
              <a:buSzPts val="6300"/>
              <a:buFont typeface="Arial Black"/>
              <a:buNone/>
            </a:pPr>
            <a:r>
              <a:rPr lang="fi-FI"/>
              <a:t>VANTAAN</a:t>
            </a:r>
            <a:br>
              <a:rPr lang="fi-FI"/>
            </a:br>
            <a:r>
              <a:rPr lang="fi-FI"/>
              <a:t>KIELIKYLPYINFO 8.1.2026</a:t>
            </a:r>
            <a:endParaRPr/>
          </a:p>
        </p:txBody>
      </p:sp>
      <p:pic>
        <p:nvPicPr>
          <p:cNvPr id="1293" name="Google Shape;129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576" y="3294550"/>
            <a:ext cx="4415800" cy="331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henkilö, sisä&#10;&#10;Kuvaus luotu automaattisesti" id="1353" name="Google Shape;1353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6" l="0" r="0" t="46"/>
          <a:stretch/>
        </p:blipFill>
        <p:spPr>
          <a:xfrm>
            <a:off x="7044268" y="0"/>
            <a:ext cx="51477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26"/>
          <p:cNvSpPr txBox="1"/>
          <p:nvPr>
            <p:ph type="title"/>
          </p:nvPr>
        </p:nvSpPr>
        <p:spPr>
          <a:xfrm>
            <a:off x="838205" y="545644"/>
            <a:ext cx="5971665" cy="1719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Yleistä infoa</a:t>
            </a:r>
            <a:endParaRPr/>
          </a:p>
        </p:txBody>
      </p:sp>
      <p:sp>
        <p:nvSpPr>
          <p:cNvPr id="1355" name="Google Shape;1355;p26"/>
          <p:cNvSpPr txBox="1"/>
          <p:nvPr>
            <p:ph idx="1" type="body"/>
          </p:nvPr>
        </p:nvSpPr>
        <p:spPr>
          <a:xfrm>
            <a:off x="285050" y="1550450"/>
            <a:ext cx="6418200" cy="51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●"/>
            </a:pPr>
            <a:r>
              <a:rPr lang="fi-FI" sz="2400"/>
              <a:t>Koulussa on suomenkielinen iltapäiväkerho kaikille 1.-2.luokkalaisille, myös kielikylpyluokan oppilaille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fi-FI" sz="2400"/>
              <a:t>Kielikylpyoppilaalla ei ole oikeutta koulukuljetuksiin, ellei koulukuljetusoikeus synny myös lähikouluun.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38"/>
          <p:cNvSpPr txBox="1"/>
          <p:nvPr>
            <p:ph idx="1" type="body"/>
          </p:nvPr>
        </p:nvSpPr>
        <p:spPr>
          <a:xfrm>
            <a:off x="2223821" y="2040205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i-FI" sz="2700"/>
              <a:t>Tule kielikylpyinfoon 8.1.2026.</a:t>
            </a:r>
            <a:endParaRPr sz="2700"/>
          </a:p>
          <a:p>
            <a:pPr indent="0" lvl="0" marL="0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900"/>
          </a:p>
        </p:txBody>
      </p:sp>
      <p:sp>
        <p:nvSpPr>
          <p:cNvPr id="1361" name="Google Shape;1361;p38"/>
          <p:cNvSpPr txBox="1"/>
          <p:nvPr>
            <p:ph idx="2" type="body"/>
          </p:nvPr>
        </p:nvSpPr>
        <p:spPr>
          <a:xfrm>
            <a:off x="2228851" y="348955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i-FI" sz="2700"/>
              <a:t>Ilmoita lapsesi ekaluokalle kielikylpyyn 14.1.2026 mennessä.</a:t>
            </a:r>
            <a:endParaRPr/>
          </a:p>
        </p:txBody>
      </p:sp>
      <p:sp>
        <p:nvSpPr>
          <p:cNvPr id="1362" name="Google Shape;1362;p38"/>
          <p:cNvSpPr txBox="1"/>
          <p:nvPr>
            <p:ph idx="3" type="body"/>
          </p:nvPr>
        </p:nvSpPr>
        <p:spPr>
          <a:xfrm>
            <a:off x="2215864" y="4917828"/>
            <a:ext cx="9125958" cy="110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i-FI" sz="2700"/>
              <a:t>Sitoudu kielikylpypolkuun koko peruskoulun ajaksi.</a:t>
            </a:r>
            <a:endParaRPr sz="2700"/>
          </a:p>
          <a:p>
            <a:pPr indent="0" lvl="0" marL="0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63" name="Google Shape;1363;p38"/>
          <p:cNvSpPr txBox="1"/>
          <p:nvPr>
            <p:ph type="title"/>
          </p:nvPr>
        </p:nvSpPr>
        <p:spPr>
          <a:xfrm>
            <a:off x="838200" y="529953"/>
            <a:ext cx="10117975" cy="995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Toimi näin:</a:t>
            </a:r>
            <a:endParaRPr/>
          </a:p>
        </p:txBody>
      </p:sp>
      <p:sp>
        <p:nvSpPr>
          <p:cNvPr id="1364" name="Google Shape;1364;p38"/>
          <p:cNvSpPr txBox="1"/>
          <p:nvPr>
            <p:ph idx="4" type="body"/>
          </p:nvPr>
        </p:nvSpPr>
        <p:spPr>
          <a:xfrm>
            <a:off x="809782" y="2250433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fi-FI"/>
              <a:t>1</a:t>
            </a:r>
            <a:endParaRPr/>
          </a:p>
        </p:txBody>
      </p:sp>
      <p:sp>
        <p:nvSpPr>
          <p:cNvPr id="1365" name="Google Shape;1365;p38"/>
          <p:cNvSpPr txBox="1"/>
          <p:nvPr>
            <p:ph idx="5" type="body"/>
          </p:nvPr>
        </p:nvSpPr>
        <p:spPr>
          <a:xfrm>
            <a:off x="807041" y="3693188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fi-FI"/>
              <a:t>2</a:t>
            </a:r>
            <a:endParaRPr/>
          </a:p>
        </p:txBody>
      </p:sp>
      <p:sp>
        <p:nvSpPr>
          <p:cNvPr id="1366" name="Google Shape;1366;p38"/>
          <p:cNvSpPr txBox="1"/>
          <p:nvPr>
            <p:ph idx="6" type="body"/>
          </p:nvPr>
        </p:nvSpPr>
        <p:spPr>
          <a:xfrm>
            <a:off x="788035" y="5141034"/>
            <a:ext cx="1150265" cy="72994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fi-FI"/>
              <a:t>3</a:t>
            </a:r>
            <a:endParaRPr/>
          </a:p>
        </p:txBody>
      </p:sp>
      <p:sp>
        <p:nvSpPr>
          <p:cNvPr id="1367" name="Google Shape;1367;p38"/>
          <p:cNvSpPr txBox="1"/>
          <p:nvPr>
            <p:ph idx="12" type="sldNum"/>
          </p:nvPr>
        </p:nvSpPr>
        <p:spPr>
          <a:xfrm>
            <a:off x="285061" y="6307589"/>
            <a:ext cx="477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3a99a784356_3_13"/>
          <p:cNvSpPr txBox="1"/>
          <p:nvPr>
            <p:ph idx="1" type="body"/>
          </p:nvPr>
        </p:nvSpPr>
        <p:spPr>
          <a:xfrm>
            <a:off x="838200" y="1326350"/>
            <a:ext cx="10515600" cy="50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fi-FI" sz="2300"/>
              <a:t>Koulun kielikylpyopetukseen ilmoittaudutaan tammikuussa Wilmassa kouluun ilmoittautumisen yhteydessä. Kielikylpyilmoittautumisen voi tehdä myös paperisella lomakkeella. Lomake palautetaan Viertolan/Uomarinteen kouluun.</a:t>
            </a:r>
            <a:endParaRPr sz="2300"/>
          </a:p>
          <a:p>
            <a:pPr indent="-2857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-"/>
            </a:pPr>
            <a:r>
              <a:rPr b="1" lang="fi-FI" sz="2300"/>
              <a:t>Hakuaika päättyy 14.1.2026</a:t>
            </a:r>
            <a:endParaRPr b="1" sz="2300"/>
          </a:p>
          <a:p>
            <a:pPr indent="-2857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-"/>
            </a:pPr>
            <a:r>
              <a:rPr lang="fi-FI" sz="2300"/>
              <a:t>Kaikkiin hakijoihin ollaan yhteydessä hakuajan päätyttyä s-postilla</a:t>
            </a:r>
            <a:endParaRPr sz="2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fi-FI" sz="2200"/>
              <a:t>Ryhmä muodostuu jos väh. 18 hakijaa</a:t>
            </a:r>
            <a:endParaRPr sz="2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fi-FI" sz="2200"/>
              <a:t>Mikäli hakijoita on yli 25, kutsutaan suomenkielisen eskarin käyneet hakijat kielellisen valmiuden testiin (ma 29.1.).</a:t>
            </a:r>
            <a:endParaRPr sz="2200"/>
          </a:p>
          <a:p>
            <a:pPr indent="-323850" lvl="1" marL="914400" rtl="0" algn="l"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fi-FI" sz="2500"/>
              <a:t>Pääsystä ilmoitetaan huoltajille sähköpostitse viimeistään pe 6.2.2026</a:t>
            </a:r>
            <a:endParaRPr sz="3300"/>
          </a:p>
          <a:p>
            <a:pPr indent="0" lvl="0" marL="0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73" name="Google Shape;1373;g3a99a784356_3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Kielikylpyyn hakeminen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3a99a784356_3_63"/>
          <p:cNvSpPr txBox="1"/>
          <p:nvPr>
            <p:ph idx="1" type="body"/>
          </p:nvPr>
        </p:nvSpPr>
        <p:spPr>
          <a:xfrm>
            <a:off x="838200" y="2020185"/>
            <a:ext cx="5181600" cy="415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2500"/>
              <a:t>Uomarinteen koulu</a:t>
            </a:r>
            <a:endParaRPr b="1"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Anna Matikainen</a:t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fi-FI" sz="2200"/>
              <a:t>ovo-apulaisrehtori</a:t>
            </a:r>
            <a:endParaRPr i="1"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040 590 2439</a:t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anna.matikainen@vantaa.fi</a:t>
            </a:r>
            <a:endParaRPr sz="2500"/>
          </a:p>
        </p:txBody>
      </p:sp>
      <p:sp>
        <p:nvSpPr>
          <p:cNvPr id="1380" name="Google Shape;1380;g3a99a784356_3_63"/>
          <p:cNvSpPr txBox="1"/>
          <p:nvPr>
            <p:ph idx="2" type="body"/>
          </p:nvPr>
        </p:nvSpPr>
        <p:spPr>
          <a:xfrm>
            <a:off x="6172200" y="2020185"/>
            <a:ext cx="5181600" cy="415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i-FI" sz="2500"/>
              <a:t>Viertolan koulu</a:t>
            </a:r>
            <a:endParaRPr b="1"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Sari Laasila</a:t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fi-FI" sz="2200"/>
              <a:t>rehtori</a:t>
            </a:r>
            <a:endParaRPr i="1"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043 826 9311</a:t>
            </a:r>
            <a:endParaRPr sz="2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i-FI" sz="2500"/>
              <a:t>sari.laasila@vantaa.fi</a:t>
            </a:r>
            <a:endParaRPr sz="2500"/>
          </a:p>
        </p:txBody>
      </p:sp>
      <p:sp>
        <p:nvSpPr>
          <p:cNvPr id="1381" name="Google Shape;1381;g3a99a784356_3_63"/>
          <p:cNvSpPr txBox="1"/>
          <p:nvPr>
            <p:ph type="title"/>
          </p:nvPr>
        </p:nvSpPr>
        <p:spPr>
          <a:xfrm>
            <a:off x="838200" y="529953"/>
            <a:ext cx="10118100" cy="99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Kysyttävää?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Ole rohkeasti yhteydessä!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g3a99a784356_3_63"/>
          <p:cNvSpPr txBox="1"/>
          <p:nvPr>
            <p:ph idx="12" type="sldNum"/>
          </p:nvPr>
        </p:nvSpPr>
        <p:spPr>
          <a:xfrm>
            <a:off x="285061" y="6307589"/>
            <a:ext cx="477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67"/>
          <p:cNvSpPr txBox="1"/>
          <p:nvPr>
            <p:ph type="title"/>
          </p:nvPr>
        </p:nvSpPr>
        <p:spPr>
          <a:xfrm>
            <a:off x="774022" y="732400"/>
            <a:ext cx="7520100" cy="17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fi-FI"/>
              <a:t>Tack för ert deltagande. Kiitos osallistumisesta.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"/>
          <p:cNvSpPr txBox="1"/>
          <p:nvPr>
            <p:ph idx="1" type="body"/>
          </p:nvPr>
        </p:nvSpPr>
        <p:spPr>
          <a:xfrm>
            <a:off x="838200" y="1259125"/>
            <a:ext cx="10515600" cy="55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8750" lvl="0" marL="450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fi-FI" sz="2500"/>
              <a:t>Opetettava kieli on sekä oppimisen </a:t>
            </a:r>
            <a:endParaRPr sz="25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väline että sen kohde </a:t>
            </a:r>
            <a:endParaRPr sz="2500"/>
          </a:p>
          <a:p>
            <a:pPr indent="-338750" lvl="0" marL="450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fi-FI" sz="2500"/>
              <a:t>Tavoitteena toiminnallinen kaksikielisyys</a:t>
            </a:r>
            <a:endParaRPr sz="2500"/>
          </a:p>
          <a:p>
            <a:pPr indent="-338750" lvl="0" marL="450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fi-FI" sz="2500"/>
              <a:t>Toisen kielen omaksumisen malli, jossa kieli omaksutaan käyttämällä sitä luonnollisissa ja mielekkäissä kommunikaatiotilanteissa.</a:t>
            </a:r>
            <a:endParaRPr sz="2500"/>
          </a:p>
          <a:p>
            <a:pPr indent="-320675" lvl="0" marL="450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fi-FI" sz="2500"/>
              <a:t>Kielikylvystä on eri muotoja. Suomessa yleisin on </a:t>
            </a:r>
            <a:r>
              <a:rPr b="1" lang="fi-FI" sz="2500"/>
              <a:t>varhainen täydellinen </a:t>
            </a:r>
            <a:r>
              <a:rPr lang="fi-FI" sz="2500"/>
              <a:t>kielikylpy:</a:t>
            </a:r>
            <a:endParaRPr sz="2500"/>
          </a:p>
          <a:p>
            <a:pPr indent="-268287" lvl="1" marL="742950" rtl="0" algn="l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SzPts val="2500"/>
              <a:buChar char="–"/>
            </a:pPr>
            <a:r>
              <a:rPr lang="fi-FI" sz="2500"/>
              <a:t>Varhainen kielikylpy: kylpeminen alkaa joko päiväkodissa tai ensimmäisellä luokalla</a:t>
            </a:r>
            <a:endParaRPr sz="2500"/>
          </a:p>
          <a:p>
            <a:pPr indent="-268287" lvl="1" marL="742950" rtl="0" algn="l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SzPts val="2500"/>
              <a:buChar char="–"/>
            </a:pPr>
            <a:r>
              <a:rPr lang="fi-FI" sz="2500"/>
              <a:t>Täydellinen kielikylpy: alussa kaikki </a:t>
            </a:r>
            <a:endParaRPr sz="2500"/>
          </a:p>
          <a:p>
            <a:pPr indent="0" lvl="0" marL="742950" rtl="0" algn="l">
              <a:lnSpc>
                <a:spcPct val="90000"/>
              </a:lnSpc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opetus tapahtuu kielikylpykielellä</a:t>
            </a:r>
            <a:endParaRPr sz="2500"/>
          </a:p>
        </p:txBody>
      </p:sp>
      <p:sp>
        <p:nvSpPr>
          <p:cNvPr id="1299" name="Google Shape;1299;p3"/>
          <p:cNvSpPr txBox="1"/>
          <p:nvPr>
            <p:ph type="title"/>
          </p:nvPr>
        </p:nvSpPr>
        <p:spPr>
          <a:xfrm>
            <a:off x="838200" y="365125"/>
            <a:ext cx="105156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Mitä kielikylpy on?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3a99a784356_3_1"/>
          <p:cNvSpPr txBox="1"/>
          <p:nvPr>
            <p:ph idx="1" type="body"/>
          </p:nvPr>
        </p:nvSpPr>
        <p:spPr>
          <a:xfrm>
            <a:off x="838200" y="1147050"/>
            <a:ext cx="10515600" cy="55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None/>
            </a:pPr>
            <a:r>
              <a:t/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Kielikylpy sai alkunsa Montréalissa, kaksikielisessä Kanadassa (englanti ja ranska) </a:t>
            </a:r>
            <a:endParaRPr sz="2520"/>
          </a:p>
          <a:p>
            <a:pPr indent="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None/>
            </a:pPr>
            <a:r>
              <a:t/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Vaasan yliopiston professori Christer Laurén tutustui kanadalaiseen opetusohjelmaan.</a:t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i-FI" sz="2520"/>
              <a:t>→ Ensimmäinen kielikylpyluokka Suomessa aloitti vuonna 1987 Vaasassa</a:t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i-FI" sz="2520"/>
              <a:t>→ Kielikylpyoppilaita ja heidän kielen kehitystään tutkittu runsaasti</a:t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i-FI" sz="2520" u="sng">
                <a:solidFill>
                  <a:schemeClr val="hlink"/>
                </a:solidFill>
                <a:hlinkClick r:id="rId3"/>
              </a:rPr>
              <a:t>https://www.abo.fi/fi/kieliresurssi/kielikylpy/kielikylvyn-tutkimus/</a:t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Vantaalla kielikylpy alkoi Uomarinteen koulussa vuonna 1994 ja Viertolassa vuonna 2017</a:t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520"/>
          </a:p>
          <a:p>
            <a:pPr indent="0" lvl="0" marL="4572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20"/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05" name="Google Shape;1305;g3a99a784356_3_1"/>
          <p:cNvSpPr txBox="1"/>
          <p:nvPr>
            <p:ph type="title"/>
          </p:nvPr>
        </p:nvSpPr>
        <p:spPr>
          <a:xfrm>
            <a:off x="838200" y="365125"/>
            <a:ext cx="105156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Kielikylvyn historia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3a99a784356_3_7"/>
          <p:cNvSpPr txBox="1"/>
          <p:nvPr>
            <p:ph idx="1" type="body"/>
          </p:nvPr>
        </p:nvSpPr>
        <p:spPr>
          <a:xfrm>
            <a:off x="838200" y="1572874"/>
            <a:ext cx="10515600" cy="4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Yksi henkilö - yksi kieli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Toiminnallisuus: opitaan kuulemalla, kokemalla, tekemällä, tutkimalla ja käyttämällä kieltä monipuolisesti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Visuaalisia apuvälineitä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Oppiainerajoja ylittäviä teemakokonaisuuksia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Yhteistyötä luokkarajojen yli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Oppilaita rohkaistaan käyttämään kielikylpykieltä</a:t>
            </a:r>
            <a:endParaRPr sz="2520"/>
          </a:p>
          <a:p>
            <a:pPr indent="-342900" lvl="0" marL="342900" rtl="0" algn="l">
              <a:lnSpc>
                <a:spcPct val="80000"/>
              </a:lnSpc>
              <a:spcBef>
                <a:spcPts val="504"/>
              </a:spcBef>
              <a:spcAft>
                <a:spcPts val="0"/>
              </a:spcAft>
              <a:buSzPts val="2520"/>
              <a:buChar char="•"/>
            </a:pPr>
            <a:r>
              <a:rPr lang="fi-FI" sz="2520"/>
              <a:t>Opettaja korjaa oppilaiden kieltä epäsuorasti</a:t>
            </a:r>
            <a:endParaRPr/>
          </a:p>
        </p:txBody>
      </p:sp>
      <p:sp>
        <p:nvSpPr>
          <p:cNvPr id="1311" name="Google Shape;1311;g3a99a784356_3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Opiskelu kielikylvyssä</a:t>
            </a:r>
            <a:endParaRPr/>
          </a:p>
        </p:txBody>
      </p:sp>
      <p:pic>
        <p:nvPicPr>
          <p:cNvPr id="1312" name="Google Shape;1312;g3a99a784356_3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475" y="4479125"/>
            <a:ext cx="3804600" cy="21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3a99a784356_3_45"/>
          <p:cNvSpPr txBox="1"/>
          <p:nvPr>
            <p:ph idx="1" type="body"/>
          </p:nvPr>
        </p:nvSpPr>
        <p:spPr>
          <a:xfrm>
            <a:off x="838200" y="1348748"/>
            <a:ext cx="10515600" cy="48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Tukea opettajan työtä ja lapsen opiskelua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Ei tarvitse osata ruotsin kieltä, mutta helpottaa, jos ymmärtää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Olla kiinnostunut ruotsin kielestä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Lapsi opettaa aikuisia kielessä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Ohjata ja kannustaa lasta tehtävien teossa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Kuunnella lukuläksyjä 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Harjoitella yhdessä kokeisiin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2500"/>
              <a:t>★ Koko perhe kylpee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18" name="Google Shape;1318;g3a99a784356_3_45"/>
          <p:cNvSpPr txBox="1"/>
          <p:nvPr>
            <p:ph type="title"/>
          </p:nvPr>
        </p:nvSpPr>
        <p:spPr>
          <a:xfrm>
            <a:off x="838200" y="365125"/>
            <a:ext cx="105156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Huoltajan rooli kielikylvyssä</a:t>
            </a:r>
            <a:endParaRPr/>
          </a:p>
        </p:txBody>
      </p:sp>
      <p:pic>
        <p:nvPicPr>
          <p:cNvPr id="1319" name="Google Shape;1319;g3a99a784356_3_45" title="Screenshot 2025-11-25 13.31.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625" y="2514150"/>
            <a:ext cx="4385900" cy="413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g3a99a784356_3_45"/>
          <p:cNvPicPr preferRelativeResize="0"/>
          <p:nvPr/>
        </p:nvPicPr>
        <p:blipFill rotWithShape="1">
          <a:blip r:embed="rId4">
            <a:alphaModFix/>
          </a:blip>
          <a:srcRect b="7270" l="0" r="0" t="0"/>
          <a:stretch/>
        </p:blipFill>
        <p:spPr>
          <a:xfrm>
            <a:off x="4114100" y="5367525"/>
            <a:ext cx="1981901" cy="137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a99a784356_3_39"/>
          <p:cNvSpPr txBox="1"/>
          <p:nvPr>
            <p:ph idx="1" type="body"/>
          </p:nvPr>
        </p:nvSpPr>
        <p:spPr>
          <a:xfrm>
            <a:off x="838200" y="2020186"/>
            <a:ext cx="105156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fi-FI" sz="2500"/>
              <a:t>Kielikylvyn </a:t>
            </a:r>
            <a:r>
              <a:rPr lang="fi-FI" sz="2500" u="sng">
                <a:solidFill>
                  <a:schemeClr val="hlink"/>
                </a:solidFill>
                <a:hlinkClick r:id="rId3"/>
              </a:rPr>
              <a:t>tuntijaossa</a:t>
            </a:r>
            <a:r>
              <a:rPr lang="fi-FI" sz="2500"/>
              <a:t> huomioidaan ruotsin kielen opetuksen osuus</a:t>
            </a:r>
            <a:endParaRPr sz="2500"/>
          </a:p>
          <a:p>
            <a:pPr indent="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fi-FI" sz="2500"/>
              <a:t>Noudatetaan Vantaan kaupungin suomenkielisen perusopetuksen opetussuunnitelmaa</a:t>
            </a:r>
            <a:endParaRPr sz="2500"/>
          </a:p>
          <a:p>
            <a:pPr indent="-38735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fi-FI" sz="2500"/>
              <a:t>Kielikylvyn ruotsin ja suomen kielen  </a:t>
            </a:r>
            <a:r>
              <a:rPr lang="fi-FI" sz="2500" u="sng">
                <a:solidFill>
                  <a:schemeClr val="hlink"/>
                </a:solidFill>
                <a:hlinkClick r:id="rId4"/>
              </a:rPr>
              <a:t>OPS</a:t>
            </a:r>
            <a:endParaRPr sz="2500"/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500"/>
          </a:p>
        </p:txBody>
      </p:sp>
      <p:pic>
        <p:nvPicPr>
          <p:cNvPr descr="Kuva, joka sisältää kohteen teksti, henkilö, sisä&#10;&#10;Kuvaus luotu automaattisesti" id="1326" name="Google Shape;1326;g3a99a784356_3_39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42" l="0" r="0" t="29480"/>
          <a:stretch/>
        </p:blipFill>
        <p:spPr>
          <a:xfrm>
            <a:off x="8849625" y="3769225"/>
            <a:ext cx="3095850" cy="290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g3a99a784356_3_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Kielikylvyn tuntijako ja OPS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a99a784356_3_20"/>
          <p:cNvSpPr txBox="1"/>
          <p:nvPr>
            <p:ph idx="1" type="body"/>
          </p:nvPr>
        </p:nvSpPr>
        <p:spPr>
          <a:xfrm>
            <a:off x="838200" y="1371150"/>
            <a:ext cx="10515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i-FI" sz="2500">
                <a:solidFill>
                  <a:srgbClr val="5E696C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r>
              <a:rPr i="1" lang="fi-FI" sz="2500">
                <a:solidFill>
                  <a:srgbClr val="333333"/>
                </a:solidFill>
                <a:highlight>
                  <a:schemeClr val="lt1"/>
                </a:highlight>
              </a:rPr>
              <a:t>Kielikylpy on lahja lapselle. Hän tulee puhumaan oman äidinkielensä lisäksi sujuvasti ruotsia. Kielikylpy on "aivojumppaa", joka auttaa lasta oppimaan muitakin kieliä helpommin.”</a:t>
            </a:r>
            <a:endParaRPr i="1"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i-FI" sz="2500">
                <a:solidFill>
                  <a:srgbClr val="333333"/>
                </a:solidFill>
                <a:highlight>
                  <a:schemeClr val="lt1"/>
                </a:highlight>
              </a:rPr>
              <a:t>“Meillä on kielikylvystä pelkästään positiivisia kokemuksia. Lapsemme on oppinut ruotsin kieltä "huomaamatta" ja iloksemme olemme huomanneet kuulevamme joitain ruotsinkielisiä kommentteja puhuttavan myös kotona.”</a:t>
            </a:r>
            <a:endParaRPr i="1"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33333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33" name="Google Shape;1333;g3a99a784356_3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Huoltajien ajatuksia kielikylvystä</a:t>
            </a:r>
            <a:endParaRPr/>
          </a:p>
        </p:txBody>
      </p:sp>
      <p:pic>
        <p:nvPicPr>
          <p:cNvPr descr="Kuva, joka sisältää kohteen henkilö, sisä, pöytä, seinä&#10;&#10;Kuvaus luotu automaattisesti" id="1334" name="Google Shape;1334;g3a99a784356_3_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700" y="4450075"/>
            <a:ext cx="3215450" cy="21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3a99a784356_3_27"/>
          <p:cNvSpPr txBox="1"/>
          <p:nvPr>
            <p:ph idx="1" type="body"/>
          </p:nvPr>
        </p:nvSpPr>
        <p:spPr>
          <a:xfrm>
            <a:off x="838200" y="1615099"/>
            <a:ext cx="10515600" cy="45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fi-FI" sz="2500"/>
              <a:t>Aktiivinen ja monipuolinen kielenkäyttö, toiminnallinen kaksikielisyys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fi-FI" sz="2500"/>
              <a:t>Positiivinen suhtautuminen kieliin, kulttuureihin ja muihin ihmisiin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fi-FI" sz="2500"/>
              <a:t>Laaja kielitaito ja sanavarasto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fi-FI" sz="2500"/>
              <a:t>Turvallinen oppimisympäristö, sama luokka alkuopetuksesta peruskoulun loppuun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Roboto"/>
              <a:buChar char="●"/>
            </a:pPr>
            <a:r>
              <a:rPr lang="fi-FI" sz="2500"/>
              <a:t>Tiivis esikoulun ja koulun yhteistyö tukee</a:t>
            </a:r>
            <a:br>
              <a:rPr lang="fi-FI" sz="2500"/>
            </a:br>
            <a:r>
              <a:rPr lang="fi-FI" sz="2500"/>
              <a:t>koulun aloitusta, kun koulu on jo tuttu</a:t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fi-FI" sz="2500"/>
              <a:t>Muiden kielien oppiminen helpompaa</a:t>
            </a:r>
            <a:endParaRPr sz="2500"/>
          </a:p>
          <a:p>
            <a:pPr indent="0" lvl="0" marL="0" rtl="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40" name="Google Shape;1340;g3a99a784356_3_27"/>
          <p:cNvSpPr txBox="1"/>
          <p:nvPr>
            <p:ph type="title"/>
          </p:nvPr>
        </p:nvSpPr>
        <p:spPr>
          <a:xfrm>
            <a:off x="838200" y="365125"/>
            <a:ext cx="105156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Kielikylvyn etuja</a:t>
            </a:r>
            <a:endParaRPr/>
          </a:p>
        </p:txBody>
      </p:sp>
      <p:pic>
        <p:nvPicPr>
          <p:cNvPr id="1341" name="Google Shape;1341;g3a99a784356_3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2924" y="3577550"/>
            <a:ext cx="3541048" cy="310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" r="9" t="0"/>
          <a:stretch/>
        </p:blipFill>
        <p:spPr>
          <a:xfrm>
            <a:off x="7025222" y="0"/>
            <a:ext cx="516678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27"/>
          <p:cNvSpPr txBox="1"/>
          <p:nvPr>
            <p:ph type="title"/>
          </p:nvPr>
        </p:nvSpPr>
        <p:spPr>
          <a:xfrm>
            <a:off x="838200" y="545648"/>
            <a:ext cx="59718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Black"/>
              <a:buNone/>
            </a:pPr>
            <a:r>
              <a:rPr lang="fi-FI"/>
              <a:t>Kielikylpypolku Vantaalla</a:t>
            </a:r>
            <a:endParaRPr/>
          </a:p>
        </p:txBody>
      </p:sp>
      <p:pic>
        <p:nvPicPr>
          <p:cNvPr id="1348" name="Google Shape;1348;p27"/>
          <p:cNvPicPr preferRelativeResize="0"/>
          <p:nvPr/>
        </p:nvPicPr>
        <p:blipFill rotWithShape="1">
          <a:blip r:embed="rId4">
            <a:alphaModFix/>
          </a:blip>
          <a:srcRect b="0" l="8959" r="9367" t="0"/>
          <a:stretch/>
        </p:blipFill>
        <p:spPr>
          <a:xfrm>
            <a:off x="0" y="1875025"/>
            <a:ext cx="6950324" cy="49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ntaa_yleispohja_01">
  <a:themeElements>
    <a:clrScheme name="Custom 26">
      <a:dk1>
        <a:srgbClr val="000000"/>
      </a:dk1>
      <a:lt1>
        <a:srgbClr val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2018-08-15T07:23:49Z</dcterms:created>
  <dc:creator>Vantaan kaupunki</dc:creator>
</cp:coreProperties>
</file>